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m" ContentType="application/vnd.ms-excel.sheet.macroEnabled.12"/>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 id="2147483663" r:id="rId5"/>
    <p:sldMasterId id="2147483683" r:id="rId6"/>
  </p:sldMasterIdLst>
  <p:notesMasterIdLst>
    <p:notesMasterId r:id="rId43"/>
  </p:notesMasterIdLst>
  <p:handoutMasterIdLst>
    <p:handoutMasterId r:id="rId44"/>
  </p:handoutMasterIdLst>
  <p:sldIdLst>
    <p:sldId id="696" r:id="rId7"/>
    <p:sldId id="280" r:id="rId8"/>
    <p:sldId id="540" r:id="rId9"/>
    <p:sldId id="479" r:id="rId10"/>
    <p:sldId id="483" r:id="rId11"/>
    <p:sldId id="700" r:id="rId12"/>
    <p:sldId id="719" r:id="rId13"/>
    <p:sldId id="711" r:id="rId14"/>
    <p:sldId id="712" r:id="rId15"/>
    <p:sldId id="713" r:id="rId16"/>
    <p:sldId id="714" r:id="rId17"/>
    <p:sldId id="715" r:id="rId18"/>
    <p:sldId id="717" r:id="rId19"/>
    <p:sldId id="704" r:id="rId20"/>
    <p:sldId id="705" r:id="rId21"/>
    <p:sldId id="706" r:id="rId22"/>
    <p:sldId id="707" r:id="rId23"/>
    <p:sldId id="708" r:id="rId24"/>
    <p:sldId id="709" r:id="rId25"/>
    <p:sldId id="703" r:id="rId26"/>
    <p:sldId id="485" r:id="rId27"/>
    <p:sldId id="698" r:id="rId28"/>
    <p:sldId id="701" r:id="rId29"/>
    <p:sldId id="699" r:id="rId30"/>
    <p:sldId id="538" r:id="rId31"/>
    <p:sldId id="480" r:id="rId32"/>
    <p:sldId id="720" r:id="rId33"/>
    <p:sldId id="721" r:id="rId34"/>
    <p:sldId id="369" r:id="rId35"/>
    <p:sldId id="537" r:id="rId36"/>
    <p:sldId id="697" r:id="rId37"/>
    <p:sldId id="722" r:id="rId38"/>
    <p:sldId id="539" r:id="rId39"/>
    <p:sldId id="718" r:id="rId40"/>
    <p:sldId id="655" r:id="rId41"/>
    <p:sldId id="404" r:id="rId42"/>
  </p:sldIdLst>
  <p:sldSz cx="12192000" cy="6858000"/>
  <p:notesSz cx="9296400" cy="70104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a:srgbClr val="800080"/>
    <a:srgbClr val="FF6600"/>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233" autoAdjust="0"/>
    <p:restoredTop sz="83102" autoAdjust="0"/>
  </p:normalViewPr>
  <p:slideViewPr>
    <p:cSldViewPr snapToGrid="0">
      <p:cViewPr varScale="1">
        <p:scale>
          <a:sx n="52" d="100"/>
          <a:sy n="52" d="100"/>
        </p:scale>
        <p:origin x="1372" y="5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354"/>
    </p:cViewPr>
  </p:sorterViewPr>
  <p:notesViewPr>
    <p:cSldViewPr snapToGrid="0">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rja Aksjonova" userId="8c42c169-36c5-4b7d-87e7-721ac4bb8d20" providerId="ADAL" clId="{C3322884-CA14-4A66-9A26-EB072EF65386}"/>
    <pc:docChg chg="modSld">
      <pc:chgData name="Darja Aksjonova" userId="8c42c169-36c5-4b7d-87e7-721ac4bb8d20" providerId="ADAL" clId="{C3322884-CA14-4A66-9A26-EB072EF65386}" dt="2023-11-28T10:38:03.307" v="1" actId="1076"/>
      <pc:docMkLst>
        <pc:docMk/>
      </pc:docMkLst>
      <pc:sldChg chg="modSp mod">
        <pc:chgData name="Darja Aksjonova" userId="8c42c169-36c5-4b7d-87e7-721ac4bb8d20" providerId="ADAL" clId="{C3322884-CA14-4A66-9A26-EB072EF65386}" dt="2023-11-28T10:38:03.307" v="1" actId="1076"/>
        <pc:sldMkLst>
          <pc:docMk/>
          <pc:sldMk cId="1720416143" sldId="698"/>
        </pc:sldMkLst>
        <pc:spChg chg="mod">
          <ac:chgData name="Darja Aksjonova" userId="8c42c169-36c5-4b7d-87e7-721ac4bb8d20" providerId="ADAL" clId="{C3322884-CA14-4A66-9A26-EB072EF65386}" dt="2023-11-28T10:38:03.307" v="1" actId="1076"/>
          <ac:spMkLst>
            <pc:docMk/>
            <pc:sldMk cId="1720416143" sldId="698"/>
            <ac:spMk id="3" creationId="{71760252-667E-D3E9-6588-5AC238AE1DA1}"/>
          </ac:spMkLst>
        </pc:spChg>
      </pc:sldChg>
    </pc:docChg>
  </pc:docChgLst>
</pc:chgInfo>
</file>

<file path=ppt/charts/_rels/chart1.xml.rels><?xml version="1.0" encoding="UTF-8" standalone="yes"?>
<Relationships xmlns="http://schemas.openxmlformats.org/package/2006/relationships"><Relationship Id="rId2" Type="http://schemas.openxmlformats.org/officeDocument/2006/relationships/package" Target="../embeddings/Microsoft_Excel_Macro-Enabled_Worksheet.xlsm"/><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Macro-Enabled_Worksheet1.xlsm"/><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perspective val="0"/>
    </c:view3D>
    <c:floor>
      <c:thickness val="0"/>
    </c:floor>
    <c:sideWall>
      <c:thickness val="0"/>
    </c:sideWall>
    <c:backWall>
      <c:thickness val="0"/>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0-DC44-4B49-BBCD-6F749DB31531}"/>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1-DC44-4B49-BBCD-6F749DB31531}"/>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2-DC44-4B49-BBCD-6F749DB31531}"/>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3-DC44-4B49-BBCD-6F749DB31531}"/>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4-DC44-4B49-BBCD-6F749DB31531}"/>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5-DC44-4B49-BBCD-6F749DB31531}"/>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6-DC44-4B49-BBCD-6F749DB31531}"/>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7-DC44-4B49-BBCD-6F749DB31531}"/>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08-DC44-4B49-BBCD-6F749DB31531}"/>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09-DC44-4B49-BBCD-6F749DB31531}"/>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0A-DC44-4B49-BBCD-6F749DB31531}"/>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0B-DC44-4B49-BBCD-6F749DB31531}"/>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0C-DC44-4B49-BBCD-6F749DB31531}"/>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0D-DC44-4B49-BBCD-6F749DB31531}"/>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0E-DC44-4B49-BBCD-6F749DB31531}"/>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0F-DC44-4B49-BBCD-6F749DB31531}"/>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10-DC44-4B49-BBCD-6F749DB31531}"/>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11-DC44-4B49-BBCD-6F749DB31531}"/>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12-DC44-4B49-BBCD-6F749DB31531}"/>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13-DC44-4B49-BBCD-6F749DB31531}"/>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14-DC44-4B49-BBCD-6F749DB31531}"/>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15-DC44-4B49-BBCD-6F749DB31531}"/>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16-DC44-4B49-BBCD-6F749DB31531}"/>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17-DC44-4B49-BBCD-6F749DB31531}"/>
              </c:ext>
            </c:extLst>
          </c:dPt>
          <c:dLbls>
            <c:spPr>
              <a:noFill/>
              <a:ln w="2761">
                <a:noFill/>
              </a:ln>
            </c:spPr>
            <c:txPr>
              <a:bodyPr wrap="square" lIns="38100" tIns="19050" rIns="38100" bIns="19050" anchor="ctr">
                <a:spAutoFit/>
              </a:bodyPr>
              <a:lstStyle/>
              <a:p>
                <a:pPr>
                  <a:defRPr sz="144" b="1" i="0" u="none" strike="noStrike" baseline="0">
                    <a:solidFill>
                      <a:srgbClr val="CCFFFF"/>
                    </a:solidFill>
                    <a:latin typeface="Arial"/>
                    <a:ea typeface="Arial"/>
                    <a:cs typeface="Arial"/>
                  </a:defRPr>
                </a:pPr>
                <a:endParaRPr lang="en-US"/>
              </a:p>
            </c:txPr>
            <c:dLblPos val="bestFit"/>
            <c:showLegendKey val="1"/>
            <c:showVal val="0"/>
            <c:showCatName val="1"/>
            <c:showSerName val="0"/>
            <c:showPercent val="1"/>
            <c:showBubbleSize val="0"/>
            <c:showLeaderLines val="1"/>
            <c:leaderLines>
              <c:spPr>
                <a:ln w="1033"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18-DC44-4B49-BBCD-6F749DB31531}"/>
            </c:ext>
          </c:extLst>
        </c:ser>
        <c:dLbls>
          <c:showLegendKey val="0"/>
          <c:showVal val="0"/>
          <c:showCatName val="0"/>
          <c:showSerName val="0"/>
          <c:showPercent val="0"/>
          <c:showBubbleSize val="0"/>
          <c:showLeaderLines val="1"/>
        </c:dLbls>
      </c:pie3DChart>
      <c:spPr>
        <a:noFill/>
        <a:ln w="12178">
          <a:noFill/>
        </a:ln>
      </c:spPr>
    </c:plotArea>
    <c:plotVisOnly val="1"/>
    <c:dispBlanksAs val="gap"/>
    <c:showDLblsOverMax val="0"/>
  </c:chart>
  <c:spPr>
    <a:noFill/>
    <a:ln>
      <a:noFill/>
    </a:ln>
  </c:spPr>
  <c:txPr>
    <a:bodyPr/>
    <a:lstStyle/>
    <a:p>
      <a:pPr>
        <a:defRPr sz="110" b="0" i="0" u="none" strike="noStrike" baseline="0">
          <a:solidFill>
            <a:srgbClr val="003366"/>
          </a:solidFill>
          <a:latin typeface="Arial"/>
          <a:ea typeface="Arial"/>
          <a:cs typeface="Arial"/>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w="25400">
          <a:noFill/>
        </a:ln>
      </c:spPr>
    </c:sideWall>
    <c:backWall>
      <c:thickness val="0"/>
      <c:spPr>
        <a:noFill/>
        <a:ln w="25400">
          <a:noFill/>
        </a:ln>
      </c:spPr>
    </c:backWall>
    <c:plotArea>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w="2750">
                <a:noFill/>
              </a:ln>
            </c:spPr>
            <c:extLst>
              <c:ext xmlns:c16="http://schemas.microsoft.com/office/drawing/2014/chart" uri="{C3380CC4-5D6E-409C-BE32-E72D297353CC}">
                <c16:uniqueId val="{00000000-2DAF-3D4F-B812-5F609674362E}"/>
              </c:ext>
            </c:extLst>
          </c:dPt>
          <c:dPt>
            <c:idx val="1"/>
            <c:invertIfNegative val="0"/>
            <c:bubble3D val="0"/>
            <c:spPr>
              <a:solidFill>
                <a:srgbClr val="00AE9D"/>
              </a:solidFill>
              <a:ln w="2750">
                <a:noFill/>
              </a:ln>
            </c:spPr>
            <c:extLst>
              <c:ext xmlns:c16="http://schemas.microsoft.com/office/drawing/2014/chart" uri="{C3380CC4-5D6E-409C-BE32-E72D297353CC}">
                <c16:uniqueId val="{00000001-2DAF-3D4F-B812-5F609674362E}"/>
              </c:ext>
            </c:extLst>
          </c:dPt>
          <c:dPt>
            <c:idx val="2"/>
            <c:invertIfNegative val="0"/>
            <c:bubble3D val="0"/>
            <c:spPr>
              <a:solidFill>
                <a:srgbClr val="008E7A"/>
              </a:solidFill>
              <a:ln w="2750">
                <a:noFill/>
              </a:ln>
            </c:spPr>
            <c:extLst>
              <c:ext xmlns:c16="http://schemas.microsoft.com/office/drawing/2014/chart" uri="{C3380CC4-5D6E-409C-BE32-E72D297353CC}">
                <c16:uniqueId val="{00000002-2DAF-3D4F-B812-5F609674362E}"/>
              </c:ext>
            </c:extLst>
          </c:dPt>
          <c:dPt>
            <c:idx val="3"/>
            <c:invertIfNegative val="0"/>
            <c:bubble3D val="0"/>
            <c:spPr>
              <a:solidFill>
                <a:srgbClr val="006762"/>
              </a:solidFill>
              <a:ln w="2750">
                <a:noFill/>
              </a:ln>
            </c:spPr>
            <c:extLst>
              <c:ext xmlns:c16="http://schemas.microsoft.com/office/drawing/2014/chart" uri="{C3380CC4-5D6E-409C-BE32-E72D297353CC}">
                <c16:uniqueId val="{00000003-2DAF-3D4F-B812-5F609674362E}"/>
              </c:ext>
            </c:extLst>
          </c:dPt>
          <c:dPt>
            <c:idx val="4"/>
            <c:invertIfNegative val="0"/>
            <c:bubble3D val="0"/>
            <c:spPr>
              <a:solidFill>
                <a:srgbClr val="FFCC4E"/>
              </a:solidFill>
              <a:ln w="2750">
                <a:noFill/>
              </a:ln>
            </c:spPr>
            <c:extLst>
              <c:ext xmlns:c16="http://schemas.microsoft.com/office/drawing/2014/chart" uri="{C3380CC4-5D6E-409C-BE32-E72D297353CC}">
                <c16:uniqueId val="{00000004-2DAF-3D4F-B812-5F609674362E}"/>
              </c:ext>
            </c:extLst>
          </c:dPt>
          <c:dPt>
            <c:idx val="5"/>
            <c:invertIfNegative val="0"/>
            <c:bubble3D val="0"/>
            <c:spPr>
              <a:solidFill>
                <a:srgbClr val="FBAB18"/>
              </a:solidFill>
              <a:ln w="2750">
                <a:noFill/>
              </a:ln>
            </c:spPr>
            <c:extLst>
              <c:ext xmlns:c16="http://schemas.microsoft.com/office/drawing/2014/chart" uri="{C3380CC4-5D6E-409C-BE32-E72D297353CC}">
                <c16:uniqueId val="{00000005-2DAF-3D4F-B812-5F609674362E}"/>
              </c:ext>
            </c:extLst>
          </c:dPt>
          <c:dPt>
            <c:idx val="6"/>
            <c:invertIfNegative val="0"/>
            <c:bubble3D val="0"/>
            <c:spPr>
              <a:solidFill>
                <a:srgbClr val="F47920"/>
              </a:solidFill>
              <a:ln w="2750">
                <a:noFill/>
              </a:ln>
            </c:spPr>
            <c:extLst>
              <c:ext xmlns:c16="http://schemas.microsoft.com/office/drawing/2014/chart" uri="{C3380CC4-5D6E-409C-BE32-E72D297353CC}">
                <c16:uniqueId val="{00000006-2DAF-3D4F-B812-5F609674362E}"/>
              </c:ext>
            </c:extLst>
          </c:dPt>
          <c:dPt>
            <c:idx val="7"/>
            <c:invertIfNegative val="0"/>
            <c:bubble3D val="0"/>
            <c:spPr>
              <a:solidFill>
                <a:srgbClr val="A75534"/>
              </a:solidFill>
              <a:ln w="2750">
                <a:noFill/>
              </a:ln>
            </c:spPr>
            <c:extLst>
              <c:ext xmlns:c16="http://schemas.microsoft.com/office/drawing/2014/chart" uri="{C3380CC4-5D6E-409C-BE32-E72D297353CC}">
                <c16:uniqueId val="{00000007-2DAF-3D4F-B812-5F609674362E}"/>
              </c:ext>
            </c:extLst>
          </c:dPt>
          <c:dPt>
            <c:idx val="8"/>
            <c:invertIfNegative val="0"/>
            <c:bubble3D val="0"/>
            <c:spPr>
              <a:solidFill>
                <a:srgbClr val="F1666A"/>
              </a:solidFill>
              <a:ln w="2750">
                <a:noFill/>
              </a:ln>
            </c:spPr>
            <c:extLst>
              <c:ext xmlns:c16="http://schemas.microsoft.com/office/drawing/2014/chart" uri="{C3380CC4-5D6E-409C-BE32-E72D297353CC}">
                <c16:uniqueId val="{00000008-2DAF-3D4F-B812-5F609674362E}"/>
              </c:ext>
            </c:extLst>
          </c:dPt>
          <c:dPt>
            <c:idx val="9"/>
            <c:invertIfNegative val="0"/>
            <c:bubble3D val="0"/>
            <c:spPr>
              <a:solidFill>
                <a:srgbClr val="ED1B2F"/>
              </a:solidFill>
              <a:ln w="2750">
                <a:noFill/>
              </a:ln>
            </c:spPr>
            <c:extLst>
              <c:ext xmlns:c16="http://schemas.microsoft.com/office/drawing/2014/chart" uri="{C3380CC4-5D6E-409C-BE32-E72D297353CC}">
                <c16:uniqueId val="{00000009-2DAF-3D4F-B812-5F609674362E}"/>
              </c:ext>
            </c:extLst>
          </c:dPt>
          <c:dPt>
            <c:idx val="10"/>
            <c:invertIfNegative val="0"/>
            <c:bubble3D val="0"/>
            <c:spPr>
              <a:solidFill>
                <a:srgbClr val="CF1D39"/>
              </a:solidFill>
              <a:ln w="2750">
                <a:noFill/>
              </a:ln>
            </c:spPr>
            <c:extLst>
              <c:ext xmlns:c16="http://schemas.microsoft.com/office/drawing/2014/chart" uri="{C3380CC4-5D6E-409C-BE32-E72D297353CC}">
                <c16:uniqueId val="{0000000A-2DAF-3D4F-B812-5F609674362E}"/>
              </c:ext>
            </c:extLst>
          </c:dPt>
          <c:dPt>
            <c:idx val="11"/>
            <c:invertIfNegative val="0"/>
            <c:bubble3D val="0"/>
            <c:spPr>
              <a:solidFill>
                <a:srgbClr val="960136"/>
              </a:solidFill>
              <a:ln w="2750">
                <a:noFill/>
              </a:ln>
            </c:spPr>
            <c:extLst>
              <c:ext xmlns:c16="http://schemas.microsoft.com/office/drawing/2014/chart" uri="{C3380CC4-5D6E-409C-BE32-E72D297353CC}">
                <c16:uniqueId val="{0000000B-2DAF-3D4F-B812-5F609674362E}"/>
              </c:ext>
            </c:extLst>
          </c:dPt>
          <c:dPt>
            <c:idx val="12"/>
            <c:invertIfNegative val="0"/>
            <c:bubble3D val="0"/>
            <c:spPr>
              <a:solidFill>
                <a:srgbClr val="6DCFF6"/>
              </a:solidFill>
              <a:ln w="2750">
                <a:noFill/>
              </a:ln>
            </c:spPr>
            <c:extLst>
              <c:ext xmlns:c16="http://schemas.microsoft.com/office/drawing/2014/chart" uri="{C3380CC4-5D6E-409C-BE32-E72D297353CC}">
                <c16:uniqueId val="{0000000C-2DAF-3D4F-B812-5F609674362E}"/>
              </c:ext>
            </c:extLst>
          </c:dPt>
          <c:dPt>
            <c:idx val="13"/>
            <c:invertIfNegative val="0"/>
            <c:bubble3D val="0"/>
            <c:spPr>
              <a:solidFill>
                <a:srgbClr val="009BDB"/>
              </a:solidFill>
              <a:ln w="2750">
                <a:noFill/>
              </a:ln>
            </c:spPr>
            <c:extLst>
              <c:ext xmlns:c16="http://schemas.microsoft.com/office/drawing/2014/chart" uri="{C3380CC4-5D6E-409C-BE32-E72D297353CC}">
                <c16:uniqueId val="{0000000D-2DAF-3D4F-B812-5F609674362E}"/>
              </c:ext>
            </c:extLst>
          </c:dPt>
          <c:dPt>
            <c:idx val="14"/>
            <c:invertIfNegative val="0"/>
            <c:bubble3D val="0"/>
            <c:spPr>
              <a:solidFill>
                <a:srgbClr val="00619E"/>
              </a:solidFill>
              <a:ln w="2750">
                <a:noFill/>
              </a:ln>
            </c:spPr>
            <c:extLst>
              <c:ext xmlns:c16="http://schemas.microsoft.com/office/drawing/2014/chart" uri="{C3380CC4-5D6E-409C-BE32-E72D297353CC}">
                <c16:uniqueId val="{0000000E-2DAF-3D4F-B812-5F609674362E}"/>
              </c:ext>
            </c:extLst>
          </c:dPt>
          <c:dPt>
            <c:idx val="15"/>
            <c:invertIfNegative val="0"/>
            <c:bubble3D val="0"/>
            <c:spPr>
              <a:solidFill>
                <a:srgbClr val="1E3378"/>
              </a:solidFill>
              <a:ln w="2750">
                <a:noFill/>
              </a:ln>
            </c:spPr>
            <c:extLst>
              <c:ext xmlns:c16="http://schemas.microsoft.com/office/drawing/2014/chart" uri="{C3380CC4-5D6E-409C-BE32-E72D297353CC}">
                <c16:uniqueId val="{0000000F-2DAF-3D4F-B812-5F609674362E}"/>
              </c:ext>
            </c:extLst>
          </c:dPt>
          <c:dPt>
            <c:idx val="16"/>
            <c:invertIfNegative val="0"/>
            <c:bubble3D val="0"/>
            <c:spPr>
              <a:solidFill>
                <a:srgbClr val="76C8AE"/>
              </a:solidFill>
              <a:ln w="2750">
                <a:noFill/>
              </a:ln>
            </c:spPr>
            <c:extLst>
              <c:ext xmlns:c16="http://schemas.microsoft.com/office/drawing/2014/chart" uri="{C3380CC4-5D6E-409C-BE32-E72D297353CC}">
                <c16:uniqueId val="{00000010-2DAF-3D4F-B812-5F609674362E}"/>
              </c:ext>
            </c:extLst>
          </c:dPt>
          <c:dPt>
            <c:idx val="17"/>
            <c:invertIfNegative val="0"/>
            <c:bubble3D val="0"/>
            <c:spPr>
              <a:solidFill>
                <a:srgbClr val="00AE9D"/>
              </a:solidFill>
              <a:ln w="2750">
                <a:noFill/>
              </a:ln>
            </c:spPr>
            <c:extLst>
              <c:ext xmlns:c16="http://schemas.microsoft.com/office/drawing/2014/chart" uri="{C3380CC4-5D6E-409C-BE32-E72D297353CC}">
                <c16:uniqueId val="{00000011-2DAF-3D4F-B812-5F609674362E}"/>
              </c:ext>
            </c:extLst>
          </c:dPt>
          <c:dPt>
            <c:idx val="18"/>
            <c:invertIfNegative val="0"/>
            <c:bubble3D val="0"/>
            <c:spPr>
              <a:solidFill>
                <a:srgbClr val="008E7A"/>
              </a:solidFill>
              <a:ln w="2750">
                <a:noFill/>
              </a:ln>
            </c:spPr>
            <c:extLst>
              <c:ext xmlns:c16="http://schemas.microsoft.com/office/drawing/2014/chart" uri="{C3380CC4-5D6E-409C-BE32-E72D297353CC}">
                <c16:uniqueId val="{00000012-2DAF-3D4F-B812-5F609674362E}"/>
              </c:ext>
            </c:extLst>
          </c:dPt>
          <c:dPt>
            <c:idx val="19"/>
            <c:invertIfNegative val="0"/>
            <c:bubble3D val="0"/>
            <c:spPr>
              <a:solidFill>
                <a:srgbClr val="006762"/>
              </a:solidFill>
              <a:ln w="2750">
                <a:noFill/>
              </a:ln>
            </c:spPr>
            <c:extLst>
              <c:ext xmlns:c16="http://schemas.microsoft.com/office/drawing/2014/chart" uri="{C3380CC4-5D6E-409C-BE32-E72D297353CC}">
                <c16:uniqueId val="{00000013-2DAF-3D4F-B812-5F609674362E}"/>
              </c:ext>
            </c:extLst>
          </c:dPt>
          <c:dPt>
            <c:idx val="20"/>
            <c:invertIfNegative val="0"/>
            <c:bubble3D val="0"/>
            <c:spPr>
              <a:solidFill>
                <a:srgbClr val="FFCC4E"/>
              </a:solidFill>
              <a:ln w="2750">
                <a:noFill/>
              </a:ln>
            </c:spPr>
            <c:extLst>
              <c:ext xmlns:c16="http://schemas.microsoft.com/office/drawing/2014/chart" uri="{C3380CC4-5D6E-409C-BE32-E72D297353CC}">
                <c16:uniqueId val="{00000014-2DAF-3D4F-B812-5F609674362E}"/>
              </c:ext>
            </c:extLst>
          </c:dPt>
          <c:dPt>
            <c:idx val="21"/>
            <c:invertIfNegative val="0"/>
            <c:bubble3D val="0"/>
            <c:spPr>
              <a:solidFill>
                <a:srgbClr val="FBAB18"/>
              </a:solidFill>
              <a:ln w="2750">
                <a:noFill/>
              </a:ln>
            </c:spPr>
            <c:extLst>
              <c:ext xmlns:c16="http://schemas.microsoft.com/office/drawing/2014/chart" uri="{C3380CC4-5D6E-409C-BE32-E72D297353CC}">
                <c16:uniqueId val="{00000015-2DAF-3D4F-B812-5F609674362E}"/>
              </c:ext>
            </c:extLst>
          </c:dPt>
          <c:dPt>
            <c:idx val="22"/>
            <c:invertIfNegative val="0"/>
            <c:bubble3D val="0"/>
            <c:spPr>
              <a:solidFill>
                <a:srgbClr val="F47920"/>
              </a:solidFill>
              <a:ln w="2750">
                <a:noFill/>
              </a:ln>
            </c:spPr>
            <c:extLst>
              <c:ext xmlns:c16="http://schemas.microsoft.com/office/drawing/2014/chart" uri="{C3380CC4-5D6E-409C-BE32-E72D297353CC}">
                <c16:uniqueId val="{00000016-2DAF-3D4F-B812-5F609674362E}"/>
              </c:ext>
            </c:extLst>
          </c:dPt>
          <c:dPt>
            <c:idx val="23"/>
            <c:invertIfNegative val="0"/>
            <c:bubble3D val="0"/>
            <c:spPr>
              <a:solidFill>
                <a:srgbClr val="A75534"/>
              </a:solidFill>
              <a:ln w="2750">
                <a:noFill/>
              </a:ln>
            </c:spPr>
            <c:extLst>
              <c:ext xmlns:c16="http://schemas.microsoft.com/office/drawing/2014/chart" uri="{C3380CC4-5D6E-409C-BE32-E72D297353CC}">
                <c16:uniqueId val="{00000017-2DAF-3D4F-B812-5F609674362E}"/>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18-2DAF-3D4F-B812-5F609674362E}"/>
            </c:ext>
          </c:extLst>
        </c:ser>
        <c:dLbls>
          <c:showLegendKey val="0"/>
          <c:showVal val="0"/>
          <c:showCatName val="0"/>
          <c:showSerName val="0"/>
          <c:showPercent val="0"/>
          <c:showBubbleSize val="0"/>
        </c:dLbls>
        <c:gapWidth val="160"/>
        <c:gapDepth val="10"/>
        <c:shape val="box"/>
        <c:axId val="1273768800"/>
        <c:axId val="1"/>
        <c:axId val="0"/>
      </c:bar3DChart>
      <c:catAx>
        <c:axId val="1273768800"/>
        <c:scaling>
          <c:orientation val="minMax"/>
        </c:scaling>
        <c:delete val="0"/>
        <c:axPos val="b"/>
        <c:majorGridlines>
          <c:spPr>
            <a:ln w="1029" cap="flat" cmpd="sng" algn="ctr">
              <a:solidFill>
                <a:schemeClr val="lt1">
                  <a:lumMod val="60000"/>
                  <a:lumOff val="40000"/>
                </a:schemeClr>
              </a:solidFill>
              <a:round/>
            </a:ln>
            <a:effectLst/>
          </c:spPr>
        </c:majorGridlines>
        <c:numFmt formatCode="General" sourceLinked="1"/>
        <c:majorTickMark val="none"/>
        <c:minorTickMark val="none"/>
        <c:tickLblPos val="nextTo"/>
        <c:spPr>
          <a:ln w="688">
            <a:noFill/>
          </a:ln>
        </c:spPr>
        <c:txPr>
          <a:bodyPr rot="-2700000" vert="horz"/>
          <a:lstStyle/>
          <a:p>
            <a:pPr>
              <a:defRPr sz="129" b="0" i="0" u="none" strike="noStrike" baseline="0">
                <a:solidFill>
                  <a:srgbClr val="CCFFFF"/>
                </a:solidFill>
                <a:latin typeface="Arial"/>
                <a:ea typeface="Arial"/>
                <a:cs typeface="Arial"/>
              </a:defRPr>
            </a:pPr>
            <a:endParaRPr lang="en-US"/>
          </a:p>
        </c:txPr>
        <c:crossAx val="1"/>
        <c:crosses val="autoZero"/>
        <c:auto val="1"/>
        <c:lblAlgn val="ctr"/>
        <c:lblOffset val="100"/>
        <c:noMultiLvlLbl val="0"/>
      </c:catAx>
      <c:valAx>
        <c:axId val="1"/>
        <c:scaling>
          <c:orientation val="minMax"/>
        </c:scaling>
        <c:delete val="0"/>
        <c:axPos val="l"/>
        <c:numFmt formatCode="General" sourceLinked="0"/>
        <c:majorTickMark val="none"/>
        <c:minorTickMark val="none"/>
        <c:tickLblPos val="nextTo"/>
        <c:spPr>
          <a:ln w="688">
            <a:noFill/>
          </a:ln>
        </c:spPr>
        <c:txPr>
          <a:bodyPr rot="0" vert="horz"/>
          <a:lstStyle/>
          <a:p>
            <a:pPr>
              <a:defRPr sz="129" b="0" i="0" u="none" strike="noStrike" baseline="0">
                <a:solidFill>
                  <a:srgbClr val="CCFFFF"/>
                </a:solidFill>
                <a:latin typeface="Arial"/>
                <a:ea typeface="Arial"/>
                <a:cs typeface="Arial"/>
              </a:defRPr>
            </a:pPr>
            <a:endParaRPr lang="en-US"/>
          </a:p>
        </c:txPr>
        <c:crossAx val="1273768800"/>
        <c:crosses val="autoZero"/>
        <c:crossBetween val="between"/>
      </c:valAx>
      <c:spPr>
        <a:noFill/>
        <a:ln w="12178">
          <a:noFill/>
        </a:ln>
      </c:spPr>
    </c:plotArea>
    <c:plotVisOnly val="1"/>
    <c:dispBlanksAs val="gap"/>
    <c:showDLblsOverMax val="0"/>
  </c:chart>
  <c:spPr>
    <a:noFill/>
    <a:ln>
      <a:noFill/>
    </a:ln>
  </c:spPr>
  <c:txPr>
    <a:bodyPr/>
    <a:lstStyle/>
    <a:p>
      <a:pPr>
        <a:defRPr sz="110" b="0" i="0" u="none" strike="noStrike" baseline="0">
          <a:solidFill>
            <a:srgbClr val="003366"/>
          </a:solidFill>
          <a:latin typeface="Arial"/>
          <a:ea typeface="Arial"/>
          <a:cs typeface="Arial"/>
        </a:defRPr>
      </a:pPr>
      <a:endParaRPr lang="en-US"/>
    </a:p>
  </c:txPr>
  <c:externalData r:id="rId2">
    <c:autoUpdate val="0"/>
  </c:externalData>
</c:chartSpace>
</file>

<file path=ppt/diagrams/_rels/data1.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image" Target="../media/image76.jpg"/><Relationship Id="rId1" Type="http://schemas.openxmlformats.org/officeDocument/2006/relationships/image" Target="../media/image75.jpg"/></Relationships>
</file>

<file path=ppt/diagrams/_rels/data2.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image" Target="../media/image79.jpeg"/><Relationship Id="rId1" Type="http://schemas.openxmlformats.org/officeDocument/2006/relationships/image" Target="../media/image78.jpg"/></Relationships>
</file>

<file path=ppt/diagrams/_rels/data3.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image" Target="../media/image82.jpg"/><Relationship Id="rId1" Type="http://schemas.openxmlformats.org/officeDocument/2006/relationships/image" Target="../media/image81.jpg"/></Relationships>
</file>

<file path=ppt/diagrams/_rels/drawing1.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image" Target="../media/image76.jpg"/><Relationship Id="rId1" Type="http://schemas.openxmlformats.org/officeDocument/2006/relationships/image" Target="../media/image75.jpg"/></Relationships>
</file>

<file path=ppt/diagrams/_rels/drawing2.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image" Target="../media/image79.jpeg"/><Relationship Id="rId1" Type="http://schemas.openxmlformats.org/officeDocument/2006/relationships/image" Target="../media/image78.jpg"/></Relationships>
</file>

<file path=ppt/diagrams/_rels/drawing3.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image" Target="../media/image82.jpg"/><Relationship Id="rId1" Type="http://schemas.openxmlformats.org/officeDocument/2006/relationships/image" Target="../media/image81.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A34333-71D3-49BB-ACE0-1F0A04EFADB8}" type="doc">
      <dgm:prSet loTypeId="urn:microsoft.com/office/officeart/2005/8/layout/vList3" loCatId="picture" qsTypeId="urn:microsoft.com/office/officeart/2005/8/quickstyle/simple1" qsCatId="simple" csTypeId="urn:microsoft.com/office/officeart/2005/8/colors/accent1_2" csCatId="accent1" phldr="1"/>
      <dgm:spPr/>
    </dgm:pt>
    <dgm:pt modelId="{3100696F-BF36-423A-9EEA-9A6FE1C1507F}">
      <dgm:prSet phldrT="[Text]" custT="1"/>
      <dgm:spPr>
        <a:solidFill>
          <a:srgbClr val="3018A8"/>
        </a:solidFill>
      </dgm:spPr>
      <dgm:t>
        <a:bodyPr/>
        <a:lstStyle/>
        <a:p>
          <a:r>
            <a:rPr lang="lv-LV" sz="1800" b="1" dirty="0"/>
            <a:t>Jānis Ancāns</a:t>
          </a:r>
        </a:p>
        <a:p>
          <a:r>
            <a:rPr lang="lv-LV" sz="1400" dirty="0"/>
            <a:t>CL1</a:t>
          </a:r>
        </a:p>
      </dgm:t>
    </dgm:pt>
    <dgm:pt modelId="{0B3D87F4-93D6-4F4D-A384-D8DC8918BB26}" type="parTrans" cxnId="{F269C0D0-06CA-428F-8A28-439CEDE07D9F}">
      <dgm:prSet/>
      <dgm:spPr/>
      <dgm:t>
        <a:bodyPr/>
        <a:lstStyle/>
        <a:p>
          <a:endParaRPr lang="lv-LV"/>
        </a:p>
      </dgm:t>
    </dgm:pt>
    <dgm:pt modelId="{B340EB9D-B678-4E8B-89B3-6D299DF53AA2}" type="sibTrans" cxnId="{F269C0D0-06CA-428F-8A28-439CEDE07D9F}">
      <dgm:prSet/>
      <dgm:spPr/>
      <dgm:t>
        <a:bodyPr/>
        <a:lstStyle/>
        <a:p>
          <a:endParaRPr lang="lv-LV"/>
        </a:p>
      </dgm:t>
    </dgm:pt>
    <dgm:pt modelId="{B64F9260-E259-4A0B-90D7-171C96DDACAA}">
      <dgm:prSet phldrT="[Text]" custT="1"/>
      <dgm:spPr>
        <a:solidFill>
          <a:srgbClr val="3018A8"/>
        </a:solidFill>
      </dgm:spPr>
      <dgm:t>
        <a:bodyPr/>
        <a:lstStyle/>
        <a:p>
          <a:r>
            <a:rPr lang="lv-LV" sz="1800" b="1"/>
            <a:t>Marija Plotniece</a:t>
          </a:r>
        </a:p>
        <a:p>
          <a:r>
            <a:rPr lang="lv-LV" sz="1400">
              <a:solidFill>
                <a:schemeClr val="bg1"/>
              </a:solidFill>
            </a:rPr>
            <a:t>EIC, EIT, EIE, RI</a:t>
          </a:r>
          <a:endParaRPr lang="lv-LV" sz="1400" dirty="0">
            <a:solidFill>
              <a:schemeClr val="bg1"/>
            </a:solidFill>
          </a:endParaRPr>
        </a:p>
      </dgm:t>
    </dgm:pt>
    <dgm:pt modelId="{D3D750A6-BC1C-482D-8F93-8C28A256E6C2}" type="parTrans" cxnId="{62EB3897-EFF6-4DAD-9D8A-1D7CED749843}">
      <dgm:prSet/>
      <dgm:spPr/>
      <dgm:t>
        <a:bodyPr/>
        <a:lstStyle/>
        <a:p>
          <a:endParaRPr lang="lv-LV"/>
        </a:p>
      </dgm:t>
    </dgm:pt>
    <dgm:pt modelId="{04C2D309-A308-4229-809F-A54389981038}" type="sibTrans" cxnId="{62EB3897-EFF6-4DAD-9D8A-1D7CED749843}">
      <dgm:prSet/>
      <dgm:spPr/>
      <dgm:t>
        <a:bodyPr/>
        <a:lstStyle/>
        <a:p>
          <a:endParaRPr lang="lv-LV"/>
        </a:p>
      </dgm:t>
    </dgm:pt>
    <dgm:pt modelId="{27BBF8DD-D755-4DBA-814C-7B3C1FCF39A8}">
      <dgm:prSet phldrT="[Text]" custT="1"/>
      <dgm:spPr>
        <a:solidFill>
          <a:srgbClr val="3018A8"/>
        </a:solidFill>
      </dgm:spPr>
      <dgm:t>
        <a:bodyPr/>
        <a:lstStyle/>
        <a:p>
          <a:r>
            <a:rPr lang="lv-LV" sz="1800" b="1"/>
            <a:t>Inga Šīrante</a:t>
          </a:r>
          <a:endParaRPr lang="en-US" sz="1800" b="1"/>
        </a:p>
        <a:p>
          <a:r>
            <a:rPr lang="en-US" sz="1400">
              <a:solidFill>
                <a:schemeClr val="bg1"/>
              </a:solidFill>
            </a:rPr>
            <a:t>L</a:t>
          </a:r>
          <a:r>
            <a:rPr lang="lv-LV" sz="1400">
              <a:solidFill>
                <a:schemeClr val="bg1"/>
              </a:solidFill>
            </a:rPr>
            <a:t>egal and Financial issues</a:t>
          </a:r>
          <a:endParaRPr lang="lv-LV" sz="1800" dirty="0">
            <a:solidFill>
              <a:schemeClr val="bg1"/>
            </a:solidFill>
          </a:endParaRPr>
        </a:p>
      </dgm:t>
    </dgm:pt>
    <dgm:pt modelId="{DB7502C0-61C4-44C7-9E1B-0EBE6B53FDCB}" type="parTrans" cxnId="{2D136F26-8C70-48DC-B52D-DAA045996F3E}">
      <dgm:prSet/>
      <dgm:spPr/>
      <dgm:t>
        <a:bodyPr/>
        <a:lstStyle/>
        <a:p>
          <a:endParaRPr lang="lv-LV"/>
        </a:p>
      </dgm:t>
    </dgm:pt>
    <dgm:pt modelId="{57D1B343-B72A-4EB8-B348-D12F598BC6B1}" type="sibTrans" cxnId="{2D136F26-8C70-48DC-B52D-DAA045996F3E}">
      <dgm:prSet/>
      <dgm:spPr/>
      <dgm:t>
        <a:bodyPr/>
        <a:lstStyle/>
        <a:p>
          <a:endParaRPr lang="lv-LV"/>
        </a:p>
      </dgm:t>
    </dgm:pt>
    <dgm:pt modelId="{B360BE89-E09F-4D23-8CB3-9C5127F27E48}" type="pres">
      <dgm:prSet presAssocID="{D8A34333-71D3-49BB-ACE0-1F0A04EFADB8}" presName="linearFlow" presStyleCnt="0">
        <dgm:presLayoutVars>
          <dgm:dir/>
          <dgm:resizeHandles val="exact"/>
        </dgm:presLayoutVars>
      </dgm:prSet>
      <dgm:spPr/>
    </dgm:pt>
    <dgm:pt modelId="{E840A754-15E2-45EE-82CE-C69CDC84A0B1}" type="pres">
      <dgm:prSet presAssocID="{3100696F-BF36-423A-9EEA-9A6FE1C1507F}" presName="composite" presStyleCnt="0"/>
      <dgm:spPr/>
    </dgm:pt>
    <dgm:pt modelId="{8C29486E-1643-47C2-BF8D-622C831D41D8}" type="pres">
      <dgm:prSet presAssocID="{3100696F-BF36-423A-9EEA-9A6FE1C1507F}"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1BC201BC-7761-40A7-81A9-CBBA2CF0BAEF}" type="pres">
      <dgm:prSet presAssocID="{3100696F-BF36-423A-9EEA-9A6FE1C1507F}" presName="txShp" presStyleLbl="node1" presStyleIdx="0" presStyleCnt="3">
        <dgm:presLayoutVars>
          <dgm:bulletEnabled val="1"/>
        </dgm:presLayoutVars>
      </dgm:prSet>
      <dgm:spPr/>
    </dgm:pt>
    <dgm:pt modelId="{A5192C68-A9C5-4D77-828F-DA7D98476C8D}" type="pres">
      <dgm:prSet presAssocID="{B340EB9D-B678-4E8B-89B3-6D299DF53AA2}" presName="spacing" presStyleCnt="0"/>
      <dgm:spPr/>
    </dgm:pt>
    <dgm:pt modelId="{ADF5B543-191A-41EE-A1D2-A98BAC142887}" type="pres">
      <dgm:prSet presAssocID="{B64F9260-E259-4A0B-90D7-171C96DDACAA}" presName="composite" presStyleCnt="0"/>
      <dgm:spPr/>
    </dgm:pt>
    <dgm:pt modelId="{382B2B52-D486-4018-8AD0-8E012ECB9C37}" type="pres">
      <dgm:prSet presAssocID="{B64F9260-E259-4A0B-90D7-171C96DDACAA}" presName="imgShp" presStyleLbl="fgImgPlace1" presStyleIdx="1" presStyleCnt="3"/>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42356" t="-2929" r="-7644" b="2929"/>
          </a:stretch>
        </a:blipFill>
      </dgm:spPr>
    </dgm:pt>
    <dgm:pt modelId="{F23BEFCC-1F4E-4D32-AC4C-DED9E0D31759}" type="pres">
      <dgm:prSet presAssocID="{B64F9260-E259-4A0B-90D7-171C96DDACAA}" presName="txShp" presStyleLbl="node1" presStyleIdx="1" presStyleCnt="3">
        <dgm:presLayoutVars>
          <dgm:bulletEnabled val="1"/>
        </dgm:presLayoutVars>
      </dgm:prSet>
      <dgm:spPr/>
    </dgm:pt>
    <dgm:pt modelId="{B2EA349D-7D00-4AC0-966D-59B178CDC4E8}" type="pres">
      <dgm:prSet presAssocID="{04C2D309-A308-4229-809F-A54389981038}" presName="spacing" presStyleCnt="0"/>
      <dgm:spPr/>
    </dgm:pt>
    <dgm:pt modelId="{0958241B-7804-4641-B233-C7018E341026}" type="pres">
      <dgm:prSet presAssocID="{27BBF8DD-D755-4DBA-814C-7B3C1FCF39A8}" presName="composite" presStyleCnt="0"/>
      <dgm:spPr/>
    </dgm:pt>
    <dgm:pt modelId="{D997D906-23A0-4B11-A5D9-F0E2EA6FF46D}" type="pres">
      <dgm:prSet presAssocID="{27BBF8DD-D755-4DBA-814C-7B3C1FCF39A8}" presName="imgShp"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dgm:spPr>
    </dgm:pt>
    <dgm:pt modelId="{A923606D-5D8C-4B45-8BB2-FDAA3CA4CE07}" type="pres">
      <dgm:prSet presAssocID="{27BBF8DD-D755-4DBA-814C-7B3C1FCF39A8}" presName="txShp" presStyleLbl="node1" presStyleIdx="2" presStyleCnt="3">
        <dgm:presLayoutVars>
          <dgm:bulletEnabled val="1"/>
        </dgm:presLayoutVars>
      </dgm:prSet>
      <dgm:spPr/>
    </dgm:pt>
  </dgm:ptLst>
  <dgm:cxnLst>
    <dgm:cxn modelId="{2D136F26-8C70-48DC-B52D-DAA045996F3E}" srcId="{D8A34333-71D3-49BB-ACE0-1F0A04EFADB8}" destId="{27BBF8DD-D755-4DBA-814C-7B3C1FCF39A8}" srcOrd="2" destOrd="0" parTransId="{DB7502C0-61C4-44C7-9E1B-0EBE6B53FDCB}" sibTransId="{57D1B343-B72A-4EB8-B348-D12F598BC6B1}"/>
    <dgm:cxn modelId="{6EE3DB2E-EFD5-428A-BEE4-B635EE8CDF72}" type="presOf" srcId="{3100696F-BF36-423A-9EEA-9A6FE1C1507F}" destId="{1BC201BC-7761-40A7-81A9-CBBA2CF0BAEF}" srcOrd="0" destOrd="0" presId="urn:microsoft.com/office/officeart/2005/8/layout/vList3"/>
    <dgm:cxn modelId="{E8399336-39CD-4F0E-A43F-FE98C6131563}" type="presOf" srcId="{27BBF8DD-D755-4DBA-814C-7B3C1FCF39A8}" destId="{A923606D-5D8C-4B45-8BB2-FDAA3CA4CE07}" srcOrd="0" destOrd="0" presId="urn:microsoft.com/office/officeart/2005/8/layout/vList3"/>
    <dgm:cxn modelId="{11EB637F-D31F-4559-B63C-E7342CBC48B0}" type="presOf" srcId="{D8A34333-71D3-49BB-ACE0-1F0A04EFADB8}" destId="{B360BE89-E09F-4D23-8CB3-9C5127F27E48}" srcOrd="0" destOrd="0" presId="urn:microsoft.com/office/officeart/2005/8/layout/vList3"/>
    <dgm:cxn modelId="{62EB3897-EFF6-4DAD-9D8A-1D7CED749843}" srcId="{D8A34333-71D3-49BB-ACE0-1F0A04EFADB8}" destId="{B64F9260-E259-4A0B-90D7-171C96DDACAA}" srcOrd="1" destOrd="0" parTransId="{D3D750A6-BC1C-482D-8F93-8C28A256E6C2}" sibTransId="{04C2D309-A308-4229-809F-A54389981038}"/>
    <dgm:cxn modelId="{A56A3098-528D-44E3-8ADD-947EC2471B2A}" type="presOf" srcId="{B64F9260-E259-4A0B-90D7-171C96DDACAA}" destId="{F23BEFCC-1F4E-4D32-AC4C-DED9E0D31759}" srcOrd="0" destOrd="0" presId="urn:microsoft.com/office/officeart/2005/8/layout/vList3"/>
    <dgm:cxn modelId="{F269C0D0-06CA-428F-8A28-439CEDE07D9F}" srcId="{D8A34333-71D3-49BB-ACE0-1F0A04EFADB8}" destId="{3100696F-BF36-423A-9EEA-9A6FE1C1507F}" srcOrd="0" destOrd="0" parTransId="{0B3D87F4-93D6-4F4D-A384-D8DC8918BB26}" sibTransId="{B340EB9D-B678-4E8B-89B3-6D299DF53AA2}"/>
    <dgm:cxn modelId="{4BB3C034-AEE1-4927-ACA9-74961FD0C89E}" type="presParOf" srcId="{B360BE89-E09F-4D23-8CB3-9C5127F27E48}" destId="{E840A754-15E2-45EE-82CE-C69CDC84A0B1}" srcOrd="0" destOrd="0" presId="urn:microsoft.com/office/officeart/2005/8/layout/vList3"/>
    <dgm:cxn modelId="{4DCB85AE-ED1D-4370-AAF6-8E81E457E30B}" type="presParOf" srcId="{E840A754-15E2-45EE-82CE-C69CDC84A0B1}" destId="{8C29486E-1643-47C2-BF8D-622C831D41D8}" srcOrd="0" destOrd="0" presId="urn:microsoft.com/office/officeart/2005/8/layout/vList3"/>
    <dgm:cxn modelId="{148C65CB-52A9-46C6-A8AE-76900B2A7A48}" type="presParOf" srcId="{E840A754-15E2-45EE-82CE-C69CDC84A0B1}" destId="{1BC201BC-7761-40A7-81A9-CBBA2CF0BAEF}" srcOrd="1" destOrd="0" presId="urn:microsoft.com/office/officeart/2005/8/layout/vList3"/>
    <dgm:cxn modelId="{5CC0C20A-C1F8-4829-BEF6-CE48353EDFB1}" type="presParOf" srcId="{B360BE89-E09F-4D23-8CB3-9C5127F27E48}" destId="{A5192C68-A9C5-4D77-828F-DA7D98476C8D}" srcOrd="1" destOrd="0" presId="urn:microsoft.com/office/officeart/2005/8/layout/vList3"/>
    <dgm:cxn modelId="{C6F7E314-6606-4116-B2B4-1D710ED5DAE5}" type="presParOf" srcId="{B360BE89-E09F-4D23-8CB3-9C5127F27E48}" destId="{ADF5B543-191A-41EE-A1D2-A98BAC142887}" srcOrd="2" destOrd="0" presId="urn:microsoft.com/office/officeart/2005/8/layout/vList3"/>
    <dgm:cxn modelId="{F85994EA-F63F-4F9A-A446-1BBB28217FAD}" type="presParOf" srcId="{ADF5B543-191A-41EE-A1D2-A98BAC142887}" destId="{382B2B52-D486-4018-8AD0-8E012ECB9C37}" srcOrd="0" destOrd="0" presId="urn:microsoft.com/office/officeart/2005/8/layout/vList3"/>
    <dgm:cxn modelId="{CC6799A8-35EA-493E-A1DC-6FBED39897A9}" type="presParOf" srcId="{ADF5B543-191A-41EE-A1D2-A98BAC142887}" destId="{F23BEFCC-1F4E-4D32-AC4C-DED9E0D31759}" srcOrd="1" destOrd="0" presId="urn:microsoft.com/office/officeart/2005/8/layout/vList3"/>
    <dgm:cxn modelId="{7699356A-BB75-4300-B8D7-F0C76AD16B60}" type="presParOf" srcId="{B360BE89-E09F-4D23-8CB3-9C5127F27E48}" destId="{B2EA349D-7D00-4AC0-966D-59B178CDC4E8}" srcOrd="3" destOrd="0" presId="urn:microsoft.com/office/officeart/2005/8/layout/vList3"/>
    <dgm:cxn modelId="{F657AF84-9AE0-479C-A8C2-76C4C8097B0C}" type="presParOf" srcId="{B360BE89-E09F-4D23-8CB3-9C5127F27E48}" destId="{0958241B-7804-4641-B233-C7018E341026}" srcOrd="4" destOrd="0" presId="urn:microsoft.com/office/officeart/2005/8/layout/vList3"/>
    <dgm:cxn modelId="{D7A64238-75DE-4174-906E-1DD23B4243C7}" type="presParOf" srcId="{0958241B-7804-4641-B233-C7018E341026}" destId="{D997D906-23A0-4B11-A5D9-F0E2EA6FF46D}" srcOrd="0" destOrd="0" presId="urn:microsoft.com/office/officeart/2005/8/layout/vList3"/>
    <dgm:cxn modelId="{5CD087E0-779D-4172-B431-B11B366DB292}" type="presParOf" srcId="{0958241B-7804-4641-B233-C7018E341026}" destId="{A923606D-5D8C-4B45-8BB2-FDAA3CA4CE07}"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A34333-71D3-49BB-ACE0-1F0A04EFADB8}" type="doc">
      <dgm:prSet loTypeId="urn:microsoft.com/office/officeart/2005/8/layout/vList3" loCatId="picture" qsTypeId="urn:microsoft.com/office/officeart/2005/8/quickstyle/simple1" qsCatId="simple" csTypeId="urn:microsoft.com/office/officeart/2005/8/colors/accent1_2" csCatId="accent1" phldr="1"/>
      <dgm:spPr/>
    </dgm:pt>
    <dgm:pt modelId="{3100696F-BF36-423A-9EEA-9A6FE1C1507F}">
      <dgm:prSet phldrT="[Text]" custT="1"/>
      <dgm:spPr>
        <a:solidFill>
          <a:srgbClr val="3018A8"/>
        </a:solidFill>
      </dgm:spPr>
      <dgm:t>
        <a:bodyPr/>
        <a:lstStyle/>
        <a:p>
          <a:r>
            <a:rPr lang="lv-LV" sz="1800" b="1" dirty="0"/>
            <a:t>Sarmīte Mickeviča</a:t>
          </a:r>
        </a:p>
        <a:p>
          <a:r>
            <a:rPr lang="lv-LV" sz="1400" dirty="0"/>
            <a:t>Widening, CL3</a:t>
          </a:r>
        </a:p>
      </dgm:t>
    </dgm:pt>
    <dgm:pt modelId="{0B3D87F4-93D6-4F4D-A384-D8DC8918BB26}" type="parTrans" cxnId="{F269C0D0-06CA-428F-8A28-439CEDE07D9F}">
      <dgm:prSet/>
      <dgm:spPr/>
      <dgm:t>
        <a:bodyPr/>
        <a:lstStyle/>
        <a:p>
          <a:endParaRPr lang="lv-LV"/>
        </a:p>
      </dgm:t>
    </dgm:pt>
    <dgm:pt modelId="{B340EB9D-B678-4E8B-89B3-6D299DF53AA2}" type="sibTrans" cxnId="{F269C0D0-06CA-428F-8A28-439CEDE07D9F}">
      <dgm:prSet/>
      <dgm:spPr/>
      <dgm:t>
        <a:bodyPr/>
        <a:lstStyle/>
        <a:p>
          <a:endParaRPr lang="lv-LV"/>
        </a:p>
      </dgm:t>
    </dgm:pt>
    <dgm:pt modelId="{B64F9260-E259-4A0B-90D7-171C96DDACAA}">
      <dgm:prSet phldrT="[Text]" custT="1"/>
      <dgm:spPr>
        <a:solidFill>
          <a:srgbClr val="3018A8"/>
        </a:solidFill>
      </dgm:spPr>
      <dgm:t>
        <a:bodyPr/>
        <a:lstStyle/>
        <a:p>
          <a:r>
            <a:rPr lang="lv-LV" sz="1800" b="1" dirty="0"/>
            <a:t>Aiga Salmiņa</a:t>
          </a:r>
        </a:p>
        <a:p>
          <a:r>
            <a:rPr lang="lv-LV" sz="1400" dirty="0"/>
            <a:t>CL5, CL6, JRC</a:t>
          </a:r>
        </a:p>
      </dgm:t>
    </dgm:pt>
    <dgm:pt modelId="{D3D750A6-BC1C-482D-8F93-8C28A256E6C2}" type="parTrans" cxnId="{62EB3897-EFF6-4DAD-9D8A-1D7CED749843}">
      <dgm:prSet/>
      <dgm:spPr/>
      <dgm:t>
        <a:bodyPr/>
        <a:lstStyle/>
        <a:p>
          <a:endParaRPr lang="lv-LV"/>
        </a:p>
      </dgm:t>
    </dgm:pt>
    <dgm:pt modelId="{04C2D309-A308-4229-809F-A54389981038}" type="sibTrans" cxnId="{62EB3897-EFF6-4DAD-9D8A-1D7CED749843}">
      <dgm:prSet/>
      <dgm:spPr/>
      <dgm:t>
        <a:bodyPr/>
        <a:lstStyle/>
        <a:p>
          <a:endParaRPr lang="lv-LV"/>
        </a:p>
      </dgm:t>
    </dgm:pt>
    <dgm:pt modelId="{27BBF8DD-D755-4DBA-814C-7B3C1FCF39A8}">
      <dgm:prSet phldrT="[Text]" custT="1"/>
      <dgm:spPr>
        <a:solidFill>
          <a:srgbClr val="3018A8"/>
        </a:solidFill>
      </dgm:spPr>
      <dgm:t>
        <a:bodyPr/>
        <a:lstStyle/>
        <a:p>
          <a:r>
            <a:rPr lang="lv-LV" sz="1800" b="1" dirty="0"/>
            <a:t>Liene Ekša</a:t>
          </a:r>
        </a:p>
        <a:p>
          <a:r>
            <a:rPr lang="lv-LV" sz="1400" dirty="0"/>
            <a:t>MSCA, ERC, ERA</a:t>
          </a:r>
        </a:p>
      </dgm:t>
    </dgm:pt>
    <dgm:pt modelId="{DB7502C0-61C4-44C7-9E1B-0EBE6B53FDCB}" type="parTrans" cxnId="{2D136F26-8C70-48DC-B52D-DAA045996F3E}">
      <dgm:prSet/>
      <dgm:spPr/>
      <dgm:t>
        <a:bodyPr/>
        <a:lstStyle/>
        <a:p>
          <a:endParaRPr lang="lv-LV"/>
        </a:p>
      </dgm:t>
    </dgm:pt>
    <dgm:pt modelId="{57D1B343-B72A-4EB8-B348-D12F598BC6B1}" type="sibTrans" cxnId="{2D136F26-8C70-48DC-B52D-DAA045996F3E}">
      <dgm:prSet/>
      <dgm:spPr/>
      <dgm:t>
        <a:bodyPr/>
        <a:lstStyle/>
        <a:p>
          <a:endParaRPr lang="lv-LV"/>
        </a:p>
      </dgm:t>
    </dgm:pt>
    <dgm:pt modelId="{B360BE89-E09F-4D23-8CB3-9C5127F27E48}" type="pres">
      <dgm:prSet presAssocID="{D8A34333-71D3-49BB-ACE0-1F0A04EFADB8}" presName="linearFlow" presStyleCnt="0">
        <dgm:presLayoutVars>
          <dgm:dir/>
          <dgm:resizeHandles val="exact"/>
        </dgm:presLayoutVars>
      </dgm:prSet>
      <dgm:spPr/>
    </dgm:pt>
    <dgm:pt modelId="{E840A754-15E2-45EE-82CE-C69CDC84A0B1}" type="pres">
      <dgm:prSet presAssocID="{3100696F-BF36-423A-9EEA-9A6FE1C1507F}" presName="composite" presStyleCnt="0"/>
      <dgm:spPr/>
    </dgm:pt>
    <dgm:pt modelId="{8C29486E-1643-47C2-BF8D-622C831D41D8}" type="pres">
      <dgm:prSet presAssocID="{3100696F-BF36-423A-9EEA-9A6FE1C1507F}" presName="imgShp" presStyleLbl="fgImgPlace1" presStyleIdx="0" presStyleCnt="3"/>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42571" r="-7429"/>
          </a:stretch>
        </a:blipFill>
      </dgm:spPr>
    </dgm:pt>
    <dgm:pt modelId="{1BC201BC-7761-40A7-81A9-CBBA2CF0BAEF}" type="pres">
      <dgm:prSet presAssocID="{3100696F-BF36-423A-9EEA-9A6FE1C1507F}" presName="txShp" presStyleLbl="node1" presStyleIdx="0" presStyleCnt="3">
        <dgm:presLayoutVars>
          <dgm:bulletEnabled val="1"/>
        </dgm:presLayoutVars>
      </dgm:prSet>
      <dgm:spPr/>
    </dgm:pt>
    <dgm:pt modelId="{A5192C68-A9C5-4D77-828F-DA7D98476C8D}" type="pres">
      <dgm:prSet presAssocID="{B340EB9D-B678-4E8B-89B3-6D299DF53AA2}" presName="spacing" presStyleCnt="0"/>
      <dgm:spPr/>
    </dgm:pt>
    <dgm:pt modelId="{ADF5B543-191A-41EE-A1D2-A98BAC142887}" type="pres">
      <dgm:prSet presAssocID="{B64F9260-E259-4A0B-90D7-171C96DDACAA}" presName="composite" presStyleCnt="0"/>
      <dgm:spPr/>
    </dgm:pt>
    <dgm:pt modelId="{382B2B52-D486-4018-8AD0-8E012ECB9C37}" type="pres">
      <dgm:prSet presAssocID="{B64F9260-E259-4A0B-90D7-171C96DDACAA}" presName="imgShp"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pt>
    <dgm:pt modelId="{F23BEFCC-1F4E-4D32-AC4C-DED9E0D31759}" type="pres">
      <dgm:prSet presAssocID="{B64F9260-E259-4A0B-90D7-171C96DDACAA}" presName="txShp" presStyleLbl="node1" presStyleIdx="1" presStyleCnt="3">
        <dgm:presLayoutVars>
          <dgm:bulletEnabled val="1"/>
        </dgm:presLayoutVars>
      </dgm:prSet>
      <dgm:spPr/>
    </dgm:pt>
    <dgm:pt modelId="{B2EA349D-7D00-4AC0-966D-59B178CDC4E8}" type="pres">
      <dgm:prSet presAssocID="{04C2D309-A308-4229-809F-A54389981038}" presName="spacing" presStyleCnt="0"/>
      <dgm:spPr/>
    </dgm:pt>
    <dgm:pt modelId="{0958241B-7804-4641-B233-C7018E341026}" type="pres">
      <dgm:prSet presAssocID="{27BBF8DD-D755-4DBA-814C-7B3C1FCF39A8}" presName="composite" presStyleCnt="0"/>
      <dgm:spPr/>
    </dgm:pt>
    <dgm:pt modelId="{D997D906-23A0-4B11-A5D9-F0E2EA6FF46D}" type="pres">
      <dgm:prSet presAssocID="{27BBF8DD-D755-4DBA-814C-7B3C1FCF39A8}" presName="imgShp"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dgm:spPr>
    </dgm:pt>
    <dgm:pt modelId="{A923606D-5D8C-4B45-8BB2-FDAA3CA4CE07}" type="pres">
      <dgm:prSet presAssocID="{27BBF8DD-D755-4DBA-814C-7B3C1FCF39A8}" presName="txShp" presStyleLbl="node1" presStyleIdx="2" presStyleCnt="3">
        <dgm:presLayoutVars>
          <dgm:bulletEnabled val="1"/>
        </dgm:presLayoutVars>
      </dgm:prSet>
      <dgm:spPr/>
    </dgm:pt>
  </dgm:ptLst>
  <dgm:cxnLst>
    <dgm:cxn modelId="{2D136F26-8C70-48DC-B52D-DAA045996F3E}" srcId="{D8A34333-71D3-49BB-ACE0-1F0A04EFADB8}" destId="{27BBF8DD-D755-4DBA-814C-7B3C1FCF39A8}" srcOrd="2" destOrd="0" parTransId="{DB7502C0-61C4-44C7-9E1B-0EBE6B53FDCB}" sibTransId="{57D1B343-B72A-4EB8-B348-D12F598BC6B1}"/>
    <dgm:cxn modelId="{6EE3DB2E-EFD5-428A-BEE4-B635EE8CDF72}" type="presOf" srcId="{3100696F-BF36-423A-9EEA-9A6FE1C1507F}" destId="{1BC201BC-7761-40A7-81A9-CBBA2CF0BAEF}" srcOrd="0" destOrd="0" presId="urn:microsoft.com/office/officeart/2005/8/layout/vList3"/>
    <dgm:cxn modelId="{E8399336-39CD-4F0E-A43F-FE98C6131563}" type="presOf" srcId="{27BBF8DD-D755-4DBA-814C-7B3C1FCF39A8}" destId="{A923606D-5D8C-4B45-8BB2-FDAA3CA4CE07}" srcOrd="0" destOrd="0" presId="urn:microsoft.com/office/officeart/2005/8/layout/vList3"/>
    <dgm:cxn modelId="{11EB637F-D31F-4559-B63C-E7342CBC48B0}" type="presOf" srcId="{D8A34333-71D3-49BB-ACE0-1F0A04EFADB8}" destId="{B360BE89-E09F-4D23-8CB3-9C5127F27E48}" srcOrd="0" destOrd="0" presId="urn:microsoft.com/office/officeart/2005/8/layout/vList3"/>
    <dgm:cxn modelId="{62EB3897-EFF6-4DAD-9D8A-1D7CED749843}" srcId="{D8A34333-71D3-49BB-ACE0-1F0A04EFADB8}" destId="{B64F9260-E259-4A0B-90D7-171C96DDACAA}" srcOrd="1" destOrd="0" parTransId="{D3D750A6-BC1C-482D-8F93-8C28A256E6C2}" sibTransId="{04C2D309-A308-4229-809F-A54389981038}"/>
    <dgm:cxn modelId="{A56A3098-528D-44E3-8ADD-947EC2471B2A}" type="presOf" srcId="{B64F9260-E259-4A0B-90D7-171C96DDACAA}" destId="{F23BEFCC-1F4E-4D32-AC4C-DED9E0D31759}" srcOrd="0" destOrd="0" presId="urn:microsoft.com/office/officeart/2005/8/layout/vList3"/>
    <dgm:cxn modelId="{F269C0D0-06CA-428F-8A28-439CEDE07D9F}" srcId="{D8A34333-71D3-49BB-ACE0-1F0A04EFADB8}" destId="{3100696F-BF36-423A-9EEA-9A6FE1C1507F}" srcOrd="0" destOrd="0" parTransId="{0B3D87F4-93D6-4F4D-A384-D8DC8918BB26}" sibTransId="{B340EB9D-B678-4E8B-89B3-6D299DF53AA2}"/>
    <dgm:cxn modelId="{4BB3C034-AEE1-4927-ACA9-74961FD0C89E}" type="presParOf" srcId="{B360BE89-E09F-4D23-8CB3-9C5127F27E48}" destId="{E840A754-15E2-45EE-82CE-C69CDC84A0B1}" srcOrd="0" destOrd="0" presId="urn:microsoft.com/office/officeart/2005/8/layout/vList3"/>
    <dgm:cxn modelId="{4DCB85AE-ED1D-4370-AAF6-8E81E457E30B}" type="presParOf" srcId="{E840A754-15E2-45EE-82CE-C69CDC84A0B1}" destId="{8C29486E-1643-47C2-BF8D-622C831D41D8}" srcOrd="0" destOrd="0" presId="urn:microsoft.com/office/officeart/2005/8/layout/vList3"/>
    <dgm:cxn modelId="{148C65CB-52A9-46C6-A8AE-76900B2A7A48}" type="presParOf" srcId="{E840A754-15E2-45EE-82CE-C69CDC84A0B1}" destId="{1BC201BC-7761-40A7-81A9-CBBA2CF0BAEF}" srcOrd="1" destOrd="0" presId="urn:microsoft.com/office/officeart/2005/8/layout/vList3"/>
    <dgm:cxn modelId="{5CC0C20A-C1F8-4829-BEF6-CE48353EDFB1}" type="presParOf" srcId="{B360BE89-E09F-4D23-8CB3-9C5127F27E48}" destId="{A5192C68-A9C5-4D77-828F-DA7D98476C8D}" srcOrd="1" destOrd="0" presId="urn:microsoft.com/office/officeart/2005/8/layout/vList3"/>
    <dgm:cxn modelId="{C6F7E314-6606-4116-B2B4-1D710ED5DAE5}" type="presParOf" srcId="{B360BE89-E09F-4D23-8CB3-9C5127F27E48}" destId="{ADF5B543-191A-41EE-A1D2-A98BAC142887}" srcOrd="2" destOrd="0" presId="urn:microsoft.com/office/officeart/2005/8/layout/vList3"/>
    <dgm:cxn modelId="{F85994EA-F63F-4F9A-A446-1BBB28217FAD}" type="presParOf" srcId="{ADF5B543-191A-41EE-A1D2-A98BAC142887}" destId="{382B2B52-D486-4018-8AD0-8E012ECB9C37}" srcOrd="0" destOrd="0" presId="urn:microsoft.com/office/officeart/2005/8/layout/vList3"/>
    <dgm:cxn modelId="{CC6799A8-35EA-493E-A1DC-6FBED39897A9}" type="presParOf" srcId="{ADF5B543-191A-41EE-A1D2-A98BAC142887}" destId="{F23BEFCC-1F4E-4D32-AC4C-DED9E0D31759}" srcOrd="1" destOrd="0" presId="urn:microsoft.com/office/officeart/2005/8/layout/vList3"/>
    <dgm:cxn modelId="{7699356A-BB75-4300-B8D7-F0C76AD16B60}" type="presParOf" srcId="{B360BE89-E09F-4D23-8CB3-9C5127F27E48}" destId="{B2EA349D-7D00-4AC0-966D-59B178CDC4E8}" srcOrd="3" destOrd="0" presId="urn:microsoft.com/office/officeart/2005/8/layout/vList3"/>
    <dgm:cxn modelId="{F657AF84-9AE0-479C-A8C2-76C4C8097B0C}" type="presParOf" srcId="{B360BE89-E09F-4D23-8CB3-9C5127F27E48}" destId="{0958241B-7804-4641-B233-C7018E341026}" srcOrd="4" destOrd="0" presId="urn:microsoft.com/office/officeart/2005/8/layout/vList3"/>
    <dgm:cxn modelId="{D7A64238-75DE-4174-906E-1DD23B4243C7}" type="presParOf" srcId="{0958241B-7804-4641-B233-C7018E341026}" destId="{D997D906-23A0-4B11-A5D9-F0E2EA6FF46D}" srcOrd="0" destOrd="0" presId="urn:microsoft.com/office/officeart/2005/8/layout/vList3"/>
    <dgm:cxn modelId="{5CD087E0-779D-4172-B431-B11B366DB292}" type="presParOf" srcId="{0958241B-7804-4641-B233-C7018E341026}" destId="{A923606D-5D8C-4B45-8BB2-FDAA3CA4CE07}"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8A34333-71D3-49BB-ACE0-1F0A04EFADB8}" type="doc">
      <dgm:prSet loTypeId="urn:microsoft.com/office/officeart/2005/8/layout/vList3" loCatId="picture" qsTypeId="urn:microsoft.com/office/officeart/2005/8/quickstyle/simple1" qsCatId="simple" csTypeId="urn:microsoft.com/office/officeart/2005/8/colors/accent1_2" csCatId="accent1" phldr="1"/>
      <dgm:spPr/>
    </dgm:pt>
    <dgm:pt modelId="{3100696F-BF36-423A-9EEA-9A6FE1C1507F}">
      <dgm:prSet phldrT="[Text]" custT="1"/>
      <dgm:spPr>
        <a:solidFill>
          <a:srgbClr val="3018A8"/>
        </a:solidFill>
      </dgm:spPr>
      <dgm:t>
        <a:bodyPr/>
        <a:lstStyle/>
        <a:p>
          <a:r>
            <a:rPr lang="lv-LV" sz="1800" b="1" dirty="0"/>
            <a:t>Jūlija Asmuss</a:t>
          </a:r>
        </a:p>
        <a:p>
          <a:r>
            <a:rPr lang="lv-LV" sz="1400" dirty="0"/>
            <a:t>Coordinator, CL4</a:t>
          </a:r>
        </a:p>
      </dgm:t>
    </dgm:pt>
    <dgm:pt modelId="{0B3D87F4-93D6-4F4D-A384-D8DC8918BB26}" type="parTrans" cxnId="{F269C0D0-06CA-428F-8A28-439CEDE07D9F}">
      <dgm:prSet/>
      <dgm:spPr/>
      <dgm:t>
        <a:bodyPr/>
        <a:lstStyle/>
        <a:p>
          <a:endParaRPr lang="lv-LV"/>
        </a:p>
      </dgm:t>
    </dgm:pt>
    <dgm:pt modelId="{B340EB9D-B678-4E8B-89B3-6D299DF53AA2}" type="sibTrans" cxnId="{F269C0D0-06CA-428F-8A28-439CEDE07D9F}">
      <dgm:prSet/>
      <dgm:spPr/>
      <dgm:t>
        <a:bodyPr/>
        <a:lstStyle/>
        <a:p>
          <a:endParaRPr lang="lv-LV"/>
        </a:p>
      </dgm:t>
    </dgm:pt>
    <dgm:pt modelId="{B64F9260-E259-4A0B-90D7-171C96DDACAA}">
      <dgm:prSet phldrT="[Text]" custT="1"/>
      <dgm:spPr>
        <a:solidFill>
          <a:srgbClr val="3018A8"/>
        </a:solidFill>
      </dgm:spPr>
      <dgm:t>
        <a:bodyPr/>
        <a:lstStyle/>
        <a:p>
          <a:r>
            <a:rPr lang="lv-LV" sz="1800" b="1" dirty="0"/>
            <a:t>Darja Aksjonova,</a:t>
          </a:r>
        </a:p>
        <a:p>
          <a:r>
            <a:rPr lang="lv-LV" sz="1400" dirty="0"/>
            <a:t>CL2, EURAXESS, Widening</a:t>
          </a:r>
        </a:p>
      </dgm:t>
    </dgm:pt>
    <dgm:pt modelId="{D3D750A6-BC1C-482D-8F93-8C28A256E6C2}" type="parTrans" cxnId="{62EB3897-EFF6-4DAD-9D8A-1D7CED749843}">
      <dgm:prSet/>
      <dgm:spPr/>
      <dgm:t>
        <a:bodyPr/>
        <a:lstStyle/>
        <a:p>
          <a:endParaRPr lang="lv-LV"/>
        </a:p>
      </dgm:t>
    </dgm:pt>
    <dgm:pt modelId="{04C2D309-A308-4229-809F-A54389981038}" type="sibTrans" cxnId="{62EB3897-EFF6-4DAD-9D8A-1D7CED749843}">
      <dgm:prSet/>
      <dgm:spPr/>
      <dgm:t>
        <a:bodyPr/>
        <a:lstStyle/>
        <a:p>
          <a:endParaRPr lang="lv-LV"/>
        </a:p>
      </dgm:t>
    </dgm:pt>
    <dgm:pt modelId="{27BBF8DD-D755-4DBA-814C-7B3C1FCF39A8}">
      <dgm:prSet phldrT="[Text]" custT="1"/>
      <dgm:spPr>
        <a:solidFill>
          <a:srgbClr val="3018A8"/>
        </a:solidFill>
      </dgm:spPr>
      <dgm:t>
        <a:bodyPr/>
        <a:lstStyle/>
        <a:p>
          <a:r>
            <a:rPr lang="lv-LV" sz="1800" b="1" dirty="0"/>
            <a:t>Lāsma Brenča</a:t>
          </a:r>
        </a:p>
        <a:p>
          <a:r>
            <a:rPr lang="lv-LV" sz="1400" dirty="0"/>
            <a:t>CL5, CL6</a:t>
          </a:r>
        </a:p>
      </dgm:t>
    </dgm:pt>
    <dgm:pt modelId="{DB7502C0-61C4-44C7-9E1B-0EBE6B53FDCB}" type="parTrans" cxnId="{2D136F26-8C70-48DC-B52D-DAA045996F3E}">
      <dgm:prSet/>
      <dgm:spPr/>
      <dgm:t>
        <a:bodyPr/>
        <a:lstStyle/>
        <a:p>
          <a:endParaRPr lang="lv-LV"/>
        </a:p>
      </dgm:t>
    </dgm:pt>
    <dgm:pt modelId="{57D1B343-B72A-4EB8-B348-D12F598BC6B1}" type="sibTrans" cxnId="{2D136F26-8C70-48DC-B52D-DAA045996F3E}">
      <dgm:prSet/>
      <dgm:spPr/>
      <dgm:t>
        <a:bodyPr/>
        <a:lstStyle/>
        <a:p>
          <a:endParaRPr lang="lv-LV"/>
        </a:p>
      </dgm:t>
    </dgm:pt>
    <dgm:pt modelId="{B360BE89-E09F-4D23-8CB3-9C5127F27E48}" type="pres">
      <dgm:prSet presAssocID="{D8A34333-71D3-49BB-ACE0-1F0A04EFADB8}" presName="linearFlow" presStyleCnt="0">
        <dgm:presLayoutVars>
          <dgm:dir/>
          <dgm:resizeHandles val="exact"/>
        </dgm:presLayoutVars>
      </dgm:prSet>
      <dgm:spPr/>
    </dgm:pt>
    <dgm:pt modelId="{E840A754-15E2-45EE-82CE-C69CDC84A0B1}" type="pres">
      <dgm:prSet presAssocID="{3100696F-BF36-423A-9EEA-9A6FE1C1507F}" presName="composite" presStyleCnt="0"/>
      <dgm:spPr/>
    </dgm:pt>
    <dgm:pt modelId="{8C29486E-1643-47C2-BF8D-622C831D41D8}" type="pres">
      <dgm:prSet presAssocID="{3100696F-BF36-423A-9EEA-9A6FE1C1507F}" presName="imgShp" presStyleLbl="fgImgPlace1" presStyleIdx="0" presStyleCnt="3" custLinFactNeighborX="2450" custLinFactNeighborY="2450"/>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2274" t="-6947" r="-2274" b="-43053"/>
          </a:stretch>
        </a:blipFill>
      </dgm:spPr>
    </dgm:pt>
    <dgm:pt modelId="{1BC201BC-7761-40A7-81A9-CBBA2CF0BAEF}" type="pres">
      <dgm:prSet presAssocID="{3100696F-BF36-423A-9EEA-9A6FE1C1507F}" presName="txShp" presStyleLbl="node1" presStyleIdx="0" presStyleCnt="3">
        <dgm:presLayoutVars>
          <dgm:bulletEnabled val="1"/>
        </dgm:presLayoutVars>
      </dgm:prSet>
      <dgm:spPr/>
    </dgm:pt>
    <dgm:pt modelId="{A5192C68-A9C5-4D77-828F-DA7D98476C8D}" type="pres">
      <dgm:prSet presAssocID="{B340EB9D-B678-4E8B-89B3-6D299DF53AA2}" presName="spacing" presStyleCnt="0"/>
      <dgm:spPr/>
    </dgm:pt>
    <dgm:pt modelId="{ADF5B543-191A-41EE-A1D2-A98BAC142887}" type="pres">
      <dgm:prSet presAssocID="{B64F9260-E259-4A0B-90D7-171C96DDACAA}" presName="composite" presStyleCnt="0"/>
      <dgm:spPr/>
    </dgm:pt>
    <dgm:pt modelId="{382B2B52-D486-4018-8AD0-8E012ECB9C37}" type="pres">
      <dgm:prSet presAssocID="{B64F9260-E259-4A0B-90D7-171C96DDACAA}" presName="imgShp"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pt>
    <dgm:pt modelId="{F23BEFCC-1F4E-4D32-AC4C-DED9E0D31759}" type="pres">
      <dgm:prSet presAssocID="{B64F9260-E259-4A0B-90D7-171C96DDACAA}" presName="txShp" presStyleLbl="node1" presStyleIdx="1" presStyleCnt="3">
        <dgm:presLayoutVars>
          <dgm:bulletEnabled val="1"/>
        </dgm:presLayoutVars>
      </dgm:prSet>
      <dgm:spPr/>
    </dgm:pt>
    <dgm:pt modelId="{B2EA349D-7D00-4AC0-966D-59B178CDC4E8}" type="pres">
      <dgm:prSet presAssocID="{04C2D309-A308-4229-809F-A54389981038}" presName="spacing" presStyleCnt="0"/>
      <dgm:spPr/>
    </dgm:pt>
    <dgm:pt modelId="{0958241B-7804-4641-B233-C7018E341026}" type="pres">
      <dgm:prSet presAssocID="{27BBF8DD-D755-4DBA-814C-7B3C1FCF39A8}" presName="composite" presStyleCnt="0"/>
      <dgm:spPr/>
    </dgm:pt>
    <dgm:pt modelId="{D997D906-23A0-4B11-A5D9-F0E2EA6FF46D}" type="pres">
      <dgm:prSet presAssocID="{27BBF8DD-D755-4DBA-814C-7B3C1FCF39A8}" presName="imgShp" presStyleLbl="fgImgPlace1" presStyleIdx="2" presStyleCnt="3"/>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2296" t="-5026" r="-2296" b="-44974"/>
          </a:stretch>
        </a:blipFill>
      </dgm:spPr>
    </dgm:pt>
    <dgm:pt modelId="{A923606D-5D8C-4B45-8BB2-FDAA3CA4CE07}" type="pres">
      <dgm:prSet presAssocID="{27BBF8DD-D755-4DBA-814C-7B3C1FCF39A8}" presName="txShp" presStyleLbl="node1" presStyleIdx="2" presStyleCnt="3">
        <dgm:presLayoutVars>
          <dgm:bulletEnabled val="1"/>
        </dgm:presLayoutVars>
      </dgm:prSet>
      <dgm:spPr/>
    </dgm:pt>
  </dgm:ptLst>
  <dgm:cxnLst>
    <dgm:cxn modelId="{2D136F26-8C70-48DC-B52D-DAA045996F3E}" srcId="{D8A34333-71D3-49BB-ACE0-1F0A04EFADB8}" destId="{27BBF8DD-D755-4DBA-814C-7B3C1FCF39A8}" srcOrd="2" destOrd="0" parTransId="{DB7502C0-61C4-44C7-9E1B-0EBE6B53FDCB}" sibTransId="{57D1B343-B72A-4EB8-B348-D12F598BC6B1}"/>
    <dgm:cxn modelId="{6EE3DB2E-EFD5-428A-BEE4-B635EE8CDF72}" type="presOf" srcId="{3100696F-BF36-423A-9EEA-9A6FE1C1507F}" destId="{1BC201BC-7761-40A7-81A9-CBBA2CF0BAEF}" srcOrd="0" destOrd="0" presId="urn:microsoft.com/office/officeart/2005/8/layout/vList3"/>
    <dgm:cxn modelId="{E8399336-39CD-4F0E-A43F-FE98C6131563}" type="presOf" srcId="{27BBF8DD-D755-4DBA-814C-7B3C1FCF39A8}" destId="{A923606D-5D8C-4B45-8BB2-FDAA3CA4CE07}" srcOrd="0" destOrd="0" presId="urn:microsoft.com/office/officeart/2005/8/layout/vList3"/>
    <dgm:cxn modelId="{11EB637F-D31F-4559-B63C-E7342CBC48B0}" type="presOf" srcId="{D8A34333-71D3-49BB-ACE0-1F0A04EFADB8}" destId="{B360BE89-E09F-4D23-8CB3-9C5127F27E48}" srcOrd="0" destOrd="0" presId="urn:microsoft.com/office/officeart/2005/8/layout/vList3"/>
    <dgm:cxn modelId="{62EB3897-EFF6-4DAD-9D8A-1D7CED749843}" srcId="{D8A34333-71D3-49BB-ACE0-1F0A04EFADB8}" destId="{B64F9260-E259-4A0B-90D7-171C96DDACAA}" srcOrd="1" destOrd="0" parTransId="{D3D750A6-BC1C-482D-8F93-8C28A256E6C2}" sibTransId="{04C2D309-A308-4229-809F-A54389981038}"/>
    <dgm:cxn modelId="{A56A3098-528D-44E3-8ADD-947EC2471B2A}" type="presOf" srcId="{B64F9260-E259-4A0B-90D7-171C96DDACAA}" destId="{F23BEFCC-1F4E-4D32-AC4C-DED9E0D31759}" srcOrd="0" destOrd="0" presId="urn:microsoft.com/office/officeart/2005/8/layout/vList3"/>
    <dgm:cxn modelId="{F269C0D0-06CA-428F-8A28-439CEDE07D9F}" srcId="{D8A34333-71D3-49BB-ACE0-1F0A04EFADB8}" destId="{3100696F-BF36-423A-9EEA-9A6FE1C1507F}" srcOrd="0" destOrd="0" parTransId="{0B3D87F4-93D6-4F4D-A384-D8DC8918BB26}" sibTransId="{B340EB9D-B678-4E8B-89B3-6D299DF53AA2}"/>
    <dgm:cxn modelId="{4BB3C034-AEE1-4927-ACA9-74961FD0C89E}" type="presParOf" srcId="{B360BE89-E09F-4D23-8CB3-9C5127F27E48}" destId="{E840A754-15E2-45EE-82CE-C69CDC84A0B1}" srcOrd="0" destOrd="0" presId="urn:microsoft.com/office/officeart/2005/8/layout/vList3"/>
    <dgm:cxn modelId="{4DCB85AE-ED1D-4370-AAF6-8E81E457E30B}" type="presParOf" srcId="{E840A754-15E2-45EE-82CE-C69CDC84A0B1}" destId="{8C29486E-1643-47C2-BF8D-622C831D41D8}" srcOrd="0" destOrd="0" presId="urn:microsoft.com/office/officeart/2005/8/layout/vList3"/>
    <dgm:cxn modelId="{148C65CB-52A9-46C6-A8AE-76900B2A7A48}" type="presParOf" srcId="{E840A754-15E2-45EE-82CE-C69CDC84A0B1}" destId="{1BC201BC-7761-40A7-81A9-CBBA2CF0BAEF}" srcOrd="1" destOrd="0" presId="urn:microsoft.com/office/officeart/2005/8/layout/vList3"/>
    <dgm:cxn modelId="{5CC0C20A-C1F8-4829-BEF6-CE48353EDFB1}" type="presParOf" srcId="{B360BE89-E09F-4D23-8CB3-9C5127F27E48}" destId="{A5192C68-A9C5-4D77-828F-DA7D98476C8D}" srcOrd="1" destOrd="0" presId="urn:microsoft.com/office/officeart/2005/8/layout/vList3"/>
    <dgm:cxn modelId="{C6F7E314-6606-4116-B2B4-1D710ED5DAE5}" type="presParOf" srcId="{B360BE89-E09F-4D23-8CB3-9C5127F27E48}" destId="{ADF5B543-191A-41EE-A1D2-A98BAC142887}" srcOrd="2" destOrd="0" presId="urn:microsoft.com/office/officeart/2005/8/layout/vList3"/>
    <dgm:cxn modelId="{F85994EA-F63F-4F9A-A446-1BBB28217FAD}" type="presParOf" srcId="{ADF5B543-191A-41EE-A1D2-A98BAC142887}" destId="{382B2B52-D486-4018-8AD0-8E012ECB9C37}" srcOrd="0" destOrd="0" presId="urn:microsoft.com/office/officeart/2005/8/layout/vList3"/>
    <dgm:cxn modelId="{CC6799A8-35EA-493E-A1DC-6FBED39897A9}" type="presParOf" srcId="{ADF5B543-191A-41EE-A1D2-A98BAC142887}" destId="{F23BEFCC-1F4E-4D32-AC4C-DED9E0D31759}" srcOrd="1" destOrd="0" presId="urn:microsoft.com/office/officeart/2005/8/layout/vList3"/>
    <dgm:cxn modelId="{7699356A-BB75-4300-B8D7-F0C76AD16B60}" type="presParOf" srcId="{B360BE89-E09F-4D23-8CB3-9C5127F27E48}" destId="{B2EA349D-7D00-4AC0-966D-59B178CDC4E8}" srcOrd="3" destOrd="0" presId="urn:microsoft.com/office/officeart/2005/8/layout/vList3"/>
    <dgm:cxn modelId="{F657AF84-9AE0-479C-A8C2-76C4C8097B0C}" type="presParOf" srcId="{B360BE89-E09F-4D23-8CB3-9C5127F27E48}" destId="{0958241B-7804-4641-B233-C7018E341026}" srcOrd="4" destOrd="0" presId="urn:microsoft.com/office/officeart/2005/8/layout/vList3"/>
    <dgm:cxn modelId="{D7A64238-75DE-4174-906E-1DD23B4243C7}" type="presParOf" srcId="{0958241B-7804-4641-B233-C7018E341026}" destId="{D997D906-23A0-4B11-A5D9-F0E2EA6FF46D}" srcOrd="0" destOrd="0" presId="urn:microsoft.com/office/officeart/2005/8/layout/vList3"/>
    <dgm:cxn modelId="{5CD087E0-779D-4172-B431-B11B366DB292}" type="presParOf" srcId="{0958241B-7804-4641-B233-C7018E341026}" destId="{A923606D-5D8C-4B45-8BB2-FDAA3CA4CE07}" srcOrd="1" destOrd="0" presId="urn:microsoft.com/office/officeart/2005/8/layout/vList3"/>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201BC-7761-40A7-81A9-CBBA2CF0BAEF}">
      <dsp:nvSpPr>
        <dsp:cNvPr id="0" name=""/>
        <dsp:cNvSpPr/>
      </dsp:nvSpPr>
      <dsp:spPr>
        <a:xfrm rot="10800000">
          <a:off x="889045" y="80186"/>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Jānis Ancāns</a:t>
          </a:r>
        </a:p>
        <a:p>
          <a:pPr marL="0" lvl="0" indent="0" algn="ctr" defTabSz="800100">
            <a:lnSpc>
              <a:spcPct val="90000"/>
            </a:lnSpc>
            <a:spcBef>
              <a:spcPct val="0"/>
            </a:spcBef>
            <a:spcAft>
              <a:spcPct val="35000"/>
            </a:spcAft>
            <a:buNone/>
          </a:pPr>
          <a:r>
            <a:rPr lang="lv-LV" sz="1400" kern="1200" dirty="0"/>
            <a:t>CL1</a:t>
          </a:r>
        </a:p>
      </dsp:txBody>
      <dsp:txXfrm rot="10800000">
        <a:off x="1185393" y="80186"/>
        <a:ext cx="2056748" cy="1185394"/>
      </dsp:txXfrm>
    </dsp:sp>
    <dsp:sp modelId="{8C29486E-1643-47C2-BF8D-622C831D41D8}">
      <dsp:nvSpPr>
        <dsp:cNvPr id="0" name=""/>
        <dsp:cNvSpPr/>
      </dsp:nvSpPr>
      <dsp:spPr>
        <a:xfrm>
          <a:off x="296348" y="80186"/>
          <a:ext cx="1185394" cy="118539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3BEFCC-1F4E-4D32-AC4C-DED9E0D31759}">
      <dsp:nvSpPr>
        <dsp:cNvPr id="0" name=""/>
        <dsp:cNvSpPr/>
      </dsp:nvSpPr>
      <dsp:spPr>
        <a:xfrm rot="10800000">
          <a:off x="889045" y="1619430"/>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t>Marija Plotniece</a:t>
          </a:r>
        </a:p>
        <a:p>
          <a:pPr marL="0" lvl="0" indent="0" algn="ctr" defTabSz="800100">
            <a:lnSpc>
              <a:spcPct val="90000"/>
            </a:lnSpc>
            <a:spcBef>
              <a:spcPct val="0"/>
            </a:spcBef>
            <a:spcAft>
              <a:spcPct val="35000"/>
            </a:spcAft>
            <a:buNone/>
          </a:pPr>
          <a:r>
            <a:rPr lang="lv-LV" sz="1400" kern="1200">
              <a:solidFill>
                <a:schemeClr val="bg1"/>
              </a:solidFill>
            </a:rPr>
            <a:t>EIC, EIT, EIE, RI</a:t>
          </a:r>
          <a:endParaRPr lang="lv-LV" sz="1400" kern="1200" dirty="0">
            <a:solidFill>
              <a:schemeClr val="bg1"/>
            </a:solidFill>
          </a:endParaRPr>
        </a:p>
      </dsp:txBody>
      <dsp:txXfrm rot="10800000">
        <a:off x="1185393" y="1619430"/>
        <a:ext cx="2056748" cy="1185394"/>
      </dsp:txXfrm>
    </dsp:sp>
    <dsp:sp modelId="{382B2B52-D486-4018-8AD0-8E012ECB9C37}">
      <dsp:nvSpPr>
        <dsp:cNvPr id="0" name=""/>
        <dsp:cNvSpPr/>
      </dsp:nvSpPr>
      <dsp:spPr>
        <a:xfrm>
          <a:off x="296348" y="1619430"/>
          <a:ext cx="1185394" cy="1185394"/>
        </a:xfrm>
        <a:prstGeom prst="ellipse">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42356" t="-2929" r="-7644" b="2929"/>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23606D-5D8C-4B45-8BB2-FDAA3CA4CE07}">
      <dsp:nvSpPr>
        <dsp:cNvPr id="0" name=""/>
        <dsp:cNvSpPr/>
      </dsp:nvSpPr>
      <dsp:spPr>
        <a:xfrm rot="10800000">
          <a:off x="889045" y="3158673"/>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t>Inga Šīrante</a:t>
          </a:r>
          <a:endParaRPr lang="en-US" sz="1800" b="1" kern="1200"/>
        </a:p>
        <a:p>
          <a:pPr marL="0" lvl="0" indent="0" algn="ctr" defTabSz="800100">
            <a:lnSpc>
              <a:spcPct val="90000"/>
            </a:lnSpc>
            <a:spcBef>
              <a:spcPct val="0"/>
            </a:spcBef>
            <a:spcAft>
              <a:spcPct val="35000"/>
            </a:spcAft>
            <a:buNone/>
          </a:pPr>
          <a:r>
            <a:rPr lang="en-US" sz="1400" kern="1200">
              <a:solidFill>
                <a:schemeClr val="bg1"/>
              </a:solidFill>
            </a:rPr>
            <a:t>L</a:t>
          </a:r>
          <a:r>
            <a:rPr lang="lv-LV" sz="1400" kern="1200">
              <a:solidFill>
                <a:schemeClr val="bg1"/>
              </a:solidFill>
            </a:rPr>
            <a:t>egal and Financial issues</a:t>
          </a:r>
          <a:endParaRPr lang="lv-LV" sz="1800" kern="1200" dirty="0">
            <a:solidFill>
              <a:schemeClr val="bg1"/>
            </a:solidFill>
          </a:endParaRPr>
        </a:p>
      </dsp:txBody>
      <dsp:txXfrm rot="10800000">
        <a:off x="1185393" y="3158673"/>
        <a:ext cx="2056748" cy="1185394"/>
      </dsp:txXfrm>
    </dsp:sp>
    <dsp:sp modelId="{D997D906-23A0-4B11-A5D9-F0E2EA6FF46D}">
      <dsp:nvSpPr>
        <dsp:cNvPr id="0" name=""/>
        <dsp:cNvSpPr/>
      </dsp:nvSpPr>
      <dsp:spPr>
        <a:xfrm>
          <a:off x="296348" y="3158673"/>
          <a:ext cx="1185394" cy="1185394"/>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201BC-7761-40A7-81A9-CBBA2CF0BAEF}">
      <dsp:nvSpPr>
        <dsp:cNvPr id="0" name=""/>
        <dsp:cNvSpPr/>
      </dsp:nvSpPr>
      <dsp:spPr>
        <a:xfrm rot="10800000">
          <a:off x="889045" y="80186"/>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Sarmīte Mickeviča</a:t>
          </a:r>
        </a:p>
        <a:p>
          <a:pPr marL="0" lvl="0" indent="0" algn="ctr" defTabSz="800100">
            <a:lnSpc>
              <a:spcPct val="90000"/>
            </a:lnSpc>
            <a:spcBef>
              <a:spcPct val="0"/>
            </a:spcBef>
            <a:spcAft>
              <a:spcPct val="35000"/>
            </a:spcAft>
            <a:buNone/>
          </a:pPr>
          <a:r>
            <a:rPr lang="lv-LV" sz="1400" kern="1200" dirty="0"/>
            <a:t>Widening, CL3</a:t>
          </a:r>
        </a:p>
      </dsp:txBody>
      <dsp:txXfrm rot="10800000">
        <a:off x="1185393" y="80186"/>
        <a:ext cx="2056748" cy="1185394"/>
      </dsp:txXfrm>
    </dsp:sp>
    <dsp:sp modelId="{8C29486E-1643-47C2-BF8D-622C831D41D8}">
      <dsp:nvSpPr>
        <dsp:cNvPr id="0" name=""/>
        <dsp:cNvSpPr/>
      </dsp:nvSpPr>
      <dsp:spPr>
        <a:xfrm>
          <a:off x="296348" y="80186"/>
          <a:ext cx="1185394" cy="1185394"/>
        </a:xfrm>
        <a:prstGeom prst="ellipse">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42571" r="-7429"/>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3BEFCC-1F4E-4D32-AC4C-DED9E0D31759}">
      <dsp:nvSpPr>
        <dsp:cNvPr id="0" name=""/>
        <dsp:cNvSpPr/>
      </dsp:nvSpPr>
      <dsp:spPr>
        <a:xfrm rot="10800000">
          <a:off x="889045" y="1619430"/>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Aiga Salmiņa</a:t>
          </a:r>
        </a:p>
        <a:p>
          <a:pPr marL="0" lvl="0" indent="0" algn="ctr" defTabSz="800100">
            <a:lnSpc>
              <a:spcPct val="90000"/>
            </a:lnSpc>
            <a:spcBef>
              <a:spcPct val="0"/>
            </a:spcBef>
            <a:spcAft>
              <a:spcPct val="35000"/>
            </a:spcAft>
            <a:buNone/>
          </a:pPr>
          <a:r>
            <a:rPr lang="lv-LV" sz="1400" kern="1200" dirty="0"/>
            <a:t>CL5, CL6, JRC</a:t>
          </a:r>
        </a:p>
      </dsp:txBody>
      <dsp:txXfrm rot="10800000">
        <a:off x="1185393" y="1619430"/>
        <a:ext cx="2056748" cy="1185394"/>
      </dsp:txXfrm>
    </dsp:sp>
    <dsp:sp modelId="{382B2B52-D486-4018-8AD0-8E012ECB9C37}">
      <dsp:nvSpPr>
        <dsp:cNvPr id="0" name=""/>
        <dsp:cNvSpPr/>
      </dsp:nvSpPr>
      <dsp:spPr>
        <a:xfrm>
          <a:off x="296348" y="1619430"/>
          <a:ext cx="1185394" cy="118539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23606D-5D8C-4B45-8BB2-FDAA3CA4CE07}">
      <dsp:nvSpPr>
        <dsp:cNvPr id="0" name=""/>
        <dsp:cNvSpPr/>
      </dsp:nvSpPr>
      <dsp:spPr>
        <a:xfrm rot="10800000">
          <a:off x="889045" y="3158673"/>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Liene Ekša</a:t>
          </a:r>
        </a:p>
        <a:p>
          <a:pPr marL="0" lvl="0" indent="0" algn="ctr" defTabSz="800100">
            <a:lnSpc>
              <a:spcPct val="90000"/>
            </a:lnSpc>
            <a:spcBef>
              <a:spcPct val="0"/>
            </a:spcBef>
            <a:spcAft>
              <a:spcPct val="35000"/>
            </a:spcAft>
            <a:buNone/>
          </a:pPr>
          <a:r>
            <a:rPr lang="lv-LV" sz="1400" kern="1200" dirty="0"/>
            <a:t>MSCA, ERC, ERA</a:t>
          </a:r>
        </a:p>
      </dsp:txBody>
      <dsp:txXfrm rot="10800000">
        <a:off x="1185393" y="3158673"/>
        <a:ext cx="2056748" cy="1185394"/>
      </dsp:txXfrm>
    </dsp:sp>
    <dsp:sp modelId="{D997D906-23A0-4B11-A5D9-F0E2EA6FF46D}">
      <dsp:nvSpPr>
        <dsp:cNvPr id="0" name=""/>
        <dsp:cNvSpPr/>
      </dsp:nvSpPr>
      <dsp:spPr>
        <a:xfrm>
          <a:off x="296348" y="3158673"/>
          <a:ext cx="1185394" cy="1185394"/>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201BC-7761-40A7-81A9-CBBA2CF0BAEF}">
      <dsp:nvSpPr>
        <dsp:cNvPr id="0" name=""/>
        <dsp:cNvSpPr/>
      </dsp:nvSpPr>
      <dsp:spPr>
        <a:xfrm rot="10800000">
          <a:off x="889045" y="80186"/>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Jūlija Asmuss</a:t>
          </a:r>
        </a:p>
        <a:p>
          <a:pPr marL="0" lvl="0" indent="0" algn="ctr" defTabSz="800100">
            <a:lnSpc>
              <a:spcPct val="90000"/>
            </a:lnSpc>
            <a:spcBef>
              <a:spcPct val="0"/>
            </a:spcBef>
            <a:spcAft>
              <a:spcPct val="35000"/>
            </a:spcAft>
            <a:buNone/>
          </a:pPr>
          <a:r>
            <a:rPr lang="lv-LV" sz="1400" kern="1200" dirty="0"/>
            <a:t>Coordinator, CL4</a:t>
          </a:r>
        </a:p>
      </dsp:txBody>
      <dsp:txXfrm rot="10800000">
        <a:off x="1185393" y="80186"/>
        <a:ext cx="2056748" cy="1185394"/>
      </dsp:txXfrm>
    </dsp:sp>
    <dsp:sp modelId="{8C29486E-1643-47C2-BF8D-622C831D41D8}">
      <dsp:nvSpPr>
        <dsp:cNvPr id="0" name=""/>
        <dsp:cNvSpPr/>
      </dsp:nvSpPr>
      <dsp:spPr>
        <a:xfrm>
          <a:off x="325390" y="109228"/>
          <a:ext cx="1185394" cy="1185394"/>
        </a:xfrm>
        <a:prstGeom prst="ellipse">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2274" t="-6947" r="-2274" b="-43053"/>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3BEFCC-1F4E-4D32-AC4C-DED9E0D31759}">
      <dsp:nvSpPr>
        <dsp:cNvPr id="0" name=""/>
        <dsp:cNvSpPr/>
      </dsp:nvSpPr>
      <dsp:spPr>
        <a:xfrm rot="10800000">
          <a:off x="889045" y="1619430"/>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Darja Aksjonova,</a:t>
          </a:r>
        </a:p>
        <a:p>
          <a:pPr marL="0" lvl="0" indent="0" algn="ctr" defTabSz="800100">
            <a:lnSpc>
              <a:spcPct val="90000"/>
            </a:lnSpc>
            <a:spcBef>
              <a:spcPct val="0"/>
            </a:spcBef>
            <a:spcAft>
              <a:spcPct val="35000"/>
            </a:spcAft>
            <a:buNone/>
          </a:pPr>
          <a:r>
            <a:rPr lang="lv-LV" sz="1400" kern="1200" dirty="0"/>
            <a:t>CL2, EURAXESS, Widening</a:t>
          </a:r>
        </a:p>
      </dsp:txBody>
      <dsp:txXfrm rot="10800000">
        <a:off x="1185393" y="1619430"/>
        <a:ext cx="2056748" cy="1185394"/>
      </dsp:txXfrm>
    </dsp:sp>
    <dsp:sp modelId="{382B2B52-D486-4018-8AD0-8E012ECB9C37}">
      <dsp:nvSpPr>
        <dsp:cNvPr id="0" name=""/>
        <dsp:cNvSpPr/>
      </dsp:nvSpPr>
      <dsp:spPr>
        <a:xfrm>
          <a:off x="296348" y="1619430"/>
          <a:ext cx="1185394" cy="118539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23606D-5D8C-4B45-8BB2-FDAA3CA4CE07}">
      <dsp:nvSpPr>
        <dsp:cNvPr id="0" name=""/>
        <dsp:cNvSpPr/>
      </dsp:nvSpPr>
      <dsp:spPr>
        <a:xfrm rot="10800000">
          <a:off x="889045" y="3158673"/>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Lāsma Brenča</a:t>
          </a:r>
        </a:p>
        <a:p>
          <a:pPr marL="0" lvl="0" indent="0" algn="ctr" defTabSz="800100">
            <a:lnSpc>
              <a:spcPct val="90000"/>
            </a:lnSpc>
            <a:spcBef>
              <a:spcPct val="0"/>
            </a:spcBef>
            <a:spcAft>
              <a:spcPct val="35000"/>
            </a:spcAft>
            <a:buNone/>
          </a:pPr>
          <a:r>
            <a:rPr lang="lv-LV" sz="1400" kern="1200" dirty="0"/>
            <a:t>CL5, CL6</a:t>
          </a:r>
        </a:p>
      </dsp:txBody>
      <dsp:txXfrm rot="10800000">
        <a:off x="1185393" y="3158673"/>
        <a:ext cx="2056748" cy="1185394"/>
      </dsp:txXfrm>
    </dsp:sp>
    <dsp:sp modelId="{D997D906-23A0-4B11-A5D9-F0E2EA6FF46D}">
      <dsp:nvSpPr>
        <dsp:cNvPr id="0" name=""/>
        <dsp:cNvSpPr/>
      </dsp:nvSpPr>
      <dsp:spPr>
        <a:xfrm>
          <a:off x="296348" y="3158673"/>
          <a:ext cx="1185394" cy="1185394"/>
        </a:xfrm>
        <a:prstGeom prst="ellipse">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2296" t="-5026" r="-2296" b="-44974"/>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B2823B9B-5BB5-4F57-86CB-04A4F4BA7280}"/>
              </a:ext>
            </a:extLst>
          </p:cNvPr>
          <p:cNvSpPr>
            <a:spLocks noGrp="1"/>
          </p:cNvSpPr>
          <p:nvPr>
            <p:ph type="hdr" sz="quarter"/>
          </p:nvPr>
        </p:nvSpPr>
        <p:spPr>
          <a:xfrm>
            <a:off x="0" y="3"/>
            <a:ext cx="4028440" cy="351736"/>
          </a:xfrm>
          <a:prstGeom prst="rect">
            <a:avLst/>
          </a:prstGeom>
        </p:spPr>
        <p:txBody>
          <a:bodyPr vert="horz" lIns="93177" tIns="46589" rIns="93177" bIns="46589" rtlCol="0"/>
          <a:lstStyle>
            <a:lvl1pPr algn="l">
              <a:defRPr sz="1200"/>
            </a:lvl1pPr>
          </a:lstStyle>
          <a:p>
            <a:endParaRPr lang="lv-LV" dirty="0"/>
          </a:p>
        </p:txBody>
      </p:sp>
      <p:sp>
        <p:nvSpPr>
          <p:cNvPr id="3" name="Datuma vietturis 2">
            <a:extLst>
              <a:ext uri="{FF2B5EF4-FFF2-40B4-BE49-F238E27FC236}">
                <a16:creationId xmlns:a16="http://schemas.microsoft.com/office/drawing/2014/main" id="{B0B00563-2D7C-40DE-8933-5A4B2829614C}"/>
              </a:ext>
            </a:extLst>
          </p:cNvPr>
          <p:cNvSpPr>
            <a:spLocks noGrp="1"/>
          </p:cNvSpPr>
          <p:nvPr>
            <p:ph type="dt" sz="quarter" idx="1"/>
          </p:nvPr>
        </p:nvSpPr>
        <p:spPr>
          <a:xfrm>
            <a:off x="5265809" y="3"/>
            <a:ext cx="4028440" cy="351736"/>
          </a:xfrm>
          <a:prstGeom prst="rect">
            <a:avLst/>
          </a:prstGeom>
        </p:spPr>
        <p:txBody>
          <a:bodyPr vert="horz" lIns="93177" tIns="46589" rIns="93177" bIns="46589" rtlCol="0"/>
          <a:lstStyle>
            <a:lvl1pPr algn="r">
              <a:defRPr sz="1200"/>
            </a:lvl1pPr>
          </a:lstStyle>
          <a:p>
            <a:fld id="{A805AED3-040C-4A80-936A-8AE5228151E1}" type="datetimeFigureOut">
              <a:rPr lang="lv-LV" smtClean="0"/>
              <a:t>28.11.2023</a:t>
            </a:fld>
            <a:endParaRPr lang="lv-LV" dirty="0"/>
          </a:p>
        </p:txBody>
      </p:sp>
      <p:sp>
        <p:nvSpPr>
          <p:cNvPr id="4" name="Kājenes vietturis 3">
            <a:extLst>
              <a:ext uri="{FF2B5EF4-FFF2-40B4-BE49-F238E27FC236}">
                <a16:creationId xmlns:a16="http://schemas.microsoft.com/office/drawing/2014/main" id="{BA7819CC-6116-4007-BA4F-4152FFCDF67F}"/>
              </a:ext>
            </a:extLst>
          </p:cNvPr>
          <p:cNvSpPr>
            <a:spLocks noGrp="1"/>
          </p:cNvSpPr>
          <p:nvPr>
            <p:ph type="ftr" sz="quarter" idx="2"/>
          </p:nvPr>
        </p:nvSpPr>
        <p:spPr>
          <a:xfrm>
            <a:off x="0" y="6658664"/>
            <a:ext cx="4028440" cy="351736"/>
          </a:xfrm>
          <a:prstGeom prst="rect">
            <a:avLst/>
          </a:prstGeom>
        </p:spPr>
        <p:txBody>
          <a:bodyPr vert="horz" lIns="93177" tIns="46589" rIns="93177" bIns="46589" rtlCol="0" anchor="b"/>
          <a:lstStyle>
            <a:lvl1pPr algn="l">
              <a:defRPr sz="1200"/>
            </a:lvl1pPr>
          </a:lstStyle>
          <a:p>
            <a:endParaRPr lang="lv-LV" dirty="0"/>
          </a:p>
        </p:txBody>
      </p:sp>
      <p:sp>
        <p:nvSpPr>
          <p:cNvPr id="5" name="Slaida numura vietturis 4">
            <a:extLst>
              <a:ext uri="{FF2B5EF4-FFF2-40B4-BE49-F238E27FC236}">
                <a16:creationId xmlns:a16="http://schemas.microsoft.com/office/drawing/2014/main" id="{D8DF4598-C6BA-49ED-8914-427EFD652F19}"/>
              </a:ext>
            </a:extLst>
          </p:cNvPr>
          <p:cNvSpPr>
            <a:spLocks noGrp="1"/>
          </p:cNvSpPr>
          <p:nvPr>
            <p:ph type="sldNum" sz="quarter" idx="3"/>
          </p:nvPr>
        </p:nvSpPr>
        <p:spPr>
          <a:xfrm>
            <a:off x="5265809" y="6658664"/>
            <a:ext cx="4028440" cy="351736"/>
          </a:xfrm>
          <a:prstGeom prst="rect">
            <a:avLst/>
          </a:prstGeom>
        </p:spPr>
        <p:txBody>
          <a:bodyPr vert="horz" lIns="93177" tIns="46589" rIns="93177" bIns="46589" rtlCol="0" anchor="b"/>
          <a:lstStyle>
            <a:lvl1pPr algn="r">
              <a:defRPr sz="1200"/>
            </a:lvl1pPr>
          </a:lstStyle>
          <a:p>
            <a:fld id="{A6DB0F09-69AA-4D0A-9857-F1BEB576DF87}" type="slidenum">
              <a:rPr lang="lv-LV" smtClean="0"/>
              <a:t>‹#›</a:t>
            </a:fld>
            <a:endParaRPr lang="lv-LV" dirty="0"/>
          </a:p>
        </p:txBody>
      </p:sp>
    </p:spTree>
    <p:extLst>
      <p:ext uri="{BB962C8B-B14F-4D97-AF65-F5344CB8AC3E}">
        <p14:creationId xmlns:p14="http://schemas.microsoft.com/office/powerpoint/2010/main" val="32981771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4028440" cy="351736"/>
          </a:xfrm>
          <a:prstGeom prst="rect">
            <a:avLst/>
          </a:prstGeom>
        </p:spPr>
        <p:txBody>
          <a:bodyPr vert="horz" lIns="93177" tIns="46589" rIns="93177" bIns="46589" rtlCol="0"/>
          <a:lstStyle>
            <a:lvl1pPr algn="l">
              <a:defRPr sz="1200"/>
            </a:lvl1pPr>
          </a:lstStyle>
          <a:p>
            <a:endParaRPr lang="lv-LV" dirty="0"/>
          </a:p>
        </p:txBody>
      </p:sp>
      <p:sp>
        <p:nvSpPr>
          <p:cNvPr id="3" name="Date Placeholder 2"/>
          <p:cNvSpPr>
            <a:spLocks noGrp="1"/>
          </p:cNvSpPr>
          <p:nvPr>
            <p:ph type="dt" idx="1"/>
          </p:nvPr>
        </p:nvSpPr>
        <p:spPr>
          <a:xfrm>
            <a:off x="5265809" y="3"/>
            <a:ext cx="4028440" cy="351736"/>
          </a:xfrm>
          <a:prstGeom prst="rect">
            <a:avLst/>
          </a:prstGeom>
        </p:spPr>
        <p:txBody>
          <a:bodyPr vert="horz" lIns="93177" tIns="46589" rIns="93177" bIns="46589" rtlCol="0"/>
          <a:lstStyle>
            <a:lvl1pPr algn="r">
              <a:defRPr sz="1200"/>
            </a:lvl1pPr>
          </a:lstStyle>
          <a:p>
            <a:fld id="{3EE21990-72FD-4F2C-8BD7-8975FC12F00B}" type="datetimeFigureOut">
              <a:rPr lang="lv-LV" smtClean="0"/>
              <a:t>28.11.2023</a:t>
            </a:fld>
            <a:endParaRPr lang="lv-LV" dirty="0"/>
          </a:p>
        </p:txBody>
      </p:sp>
      <p:sp>
        <p:nvSpPr>
          <p:cNvPr id="4" name="Slide Image Placeholder 3"/>
          <p:cNvSpPr>
            <a:spLocks noGrp="1" noRot="1" noChangeAspect="1"/>
          </p:cNvSpPr>
          <p:nvPr>
            <p:ph type="sldImg" idx="2"/>
          </p:nvPr>
        </p:nvSpPr>
        <p:spPr>
          <a:xfrm>
            <a:off x="2544763" y="876300"/>
            <a:ext cx="4206875" cy="2366963"/>
          </a:xfrm>
          <a:prstGeom prst="rect">
            <a:avLst/>
          </a:prstGeom>
          <a:noFill/>
          <a:ln w="12700">
            <a:solidFill>
              <a:prstClr val="black"/>
            </a:solidFill>
          </a:ln>
        </p:spPr>
        <p:txBody>
          <a:bodyPr vert="horz" lIns="93177" tIns="46589" rIns="93177" bIns="46589" rtlCol="0" anchor="ctr"/>
          <a:lstStyle/>
          <a:p>
            <a:endParaRPr lang="lv-LV" dirty="0"/>
          </a:p>
        </p:txBody>
      </p:sp>
      <p:sp>
        <p:nvSpPr>
          <p:cNvPr id="5" name="Notes Placeholder 4"/>
          <p:cNvSpPr>
            <a:spLocks noGrp="1"/>
          </p:cNvSpPr>
          <p:nvPr>
            <p:ph type="body" sz="quarter" idx="3"/>
          </p:nvPr>
        </p:nvSpPr>
        <p:spPr>
          <a:xfrm>
            <a:off x="929640" y="3373754"/>
            <a:ext cx="7437120" cy="2760346"/>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6658664"/>
            <a:ext cx="4028440" cy="351736"/>
          </a:xfrm>
          <a:prstGeom prst="rect">
            <a:avLst/>
          </a:prstGeom>
        </p:spPr>
        <p:txBody>
          <a:bodyPr vert="horz" lIns="93177" tIns="46589" rIns="93177" bIns="46589" rtlCol="0" anchor="b"/>
          <a:lstStyle>
            <a:lvl1pPr algn="l">
              <a:defRPr sz="1200"/>
            </a:lvl1pPr>
          </a:lstStyle>
          <a:p>
            <a:endParaRPr lang="lv-LV" dirty="0"/>
          </a:p>
        </p:txBody>
      </p:sp>
      <p:sp>
        <p:nvSpPr>
          <p:cNvPr id="7" name="Slide Number Placeholder 6"/>
          <p:cNvSpPr>
            <a:spLocks noGrp="1"/>
          </p:cNvSpPr>
          <p:nvPr>
            <p:ph type="sldNum" sz="quarter" idx="5"/>
          </p:nvPr>
        </p:nvSpPr>
        <p:spPr>
          <a:xfrm>
            <a:off x="5265809" y="6658664"/>
            <a:ext cx="4028440" cy="351736"/>
          </a:xfrm>
          <a:prstGeom prst="rect">
            <a:avLst/>
          </a:prstGeom>
        </p:spPr>
        <p:txBody>
          <a:bodyPr vert="horz" lIns="93177" tIns="46589" rIns="93177" bIns="46589" rtlCol="0" anchor="b"/>
          <a:lstStyle>
            <a:lvl1pPr algn="r">
              <a:defRPr sz="1200"/>
            </a:lvl1pPr>
          </a:lstStyle>
          <a:p>
            <a:fld id="{F43E3A39-F0E6-4DBB-A897-EDEB3961B8B5}" type="slidenum">
              <a:rPr lang="lv-LV" smtClean="0"/>
              <a:t>‹#›</a:t>
            </a:fld>
            <a:endParaRPr lang="lv-LV" dirty="0"/>
          </a:p>
        </p:txBody>
      </p:sp>
    </p:spTree>
    <p:extLst>
      <p:ext uri="{BB962C8B-B14F-4D97-AF65-F5344CB8AC3E}">
        <p14:creationId xmlns:p14="http://schemas.microsoft.com/office/powerpoint/2010/main" val="1728341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7F7072F8-94B0-4898-B341-A305228E68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E0AD87C2-0DDC-4A81-A877-5E536071FF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13316" name="Slide Number Placeholder 3">
            <a:extLst>
              <a:ext uri="{FF2B5EF4-FFF2-40B4-BE49-F238E27FC236}">
                <a16:creationId xmlns:a16="http://schemas.microsoft.com/office/drawing/2014/main" id="{149A11AB-3885-414C-901B-BF6C0AEAB8A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2AD0B49-A7D2-437B-A8A7-EB9C9EBD486F}" type="slidenum">
              <a:rPr lang="lv-LV" altLang="lv-LV"/>
              <a:pPr/>
              <a:t>2</a:t>
            </a:fld>
            <a:endParaRPr lang="lv-LV" altLang="lv-LV"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21</a:t>
            </a:fld>
            <a:endParaRPr lang="lv-LV" dirty="0"/>
          </a:p>
        </p:txBody>
      </p:sp>
    </p:spTree>
    <p:extLst>
      <p:ext uri="{BB962C8B-B14F-4D97-AF65-F5344CB8AC3E}">
        <p14:creationId xmlns:p14="http://schemas.microsoft.com/office/powerpoint/2010/main" val="7525423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rtl="0"/>
            <a:fld id="{A89C7E07-3C67-C64C-8DA0-0404F6303970}" type="slidenum">
              <a:rPr lang="it-IT" noProof="0" smtClean="0"/>
              <a:t>29</a:t>
            </a:fld>
            <a:endParaRPr lang="it-IT" noProof="0"/>
          </a:p>
        </p:txBody>
      </p:sp>
    </p:spTree>
    <p:extLst>
      <p:ext uri="{BB962C8B-B14F-4D97-AF65-F5344CB8AC3E}">
        <p14:creationId xmlns:p14="http://schemas.microsoft.com/office/powerpoint/2010/main" val="5018468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31</a:t>
            </a:fld>
            <a:endParaRPr lang="lv-LV" dirty="0"/>
          </a:p>
        </p:txBody>
      </p:sp>
    </p:spTree>
    <p:extLst>
      <p:ext uri="{BB962C8B-B14F-4D97-AF65-F5344CB8AC3E}">
        <p14:creationId xmlns:p14="http://schemas.microsoft.com/office/powerpoint/2010/main" val="22895990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Tree>
    <p:extLst>
      <p:ext uri="{BB962C8B-B14F-4D97-AF65-F5344CB8AC3E}">
        <p14:creationId xmlns:p14="http://schemas.microsoft.com/office/powerpoint/2010/main" val="3478856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7</a:t>
            </a:fld>
            <a:endParaRPr lang="lv-LV" dirty="0"/>
          </a:p>
        </p:txBody>
      </p:sp>
    </p:spTree>
    <p:extLst>
      <p:ext uri="{BB962C8B-B14F-4D97-AF65-F5344CB8AC3E}">
        <p14:creationId xmlns:p14="http://schemas.microsoft.com/office/powerpoint/2010/main" val="3044883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Atvērt slēgtos tīklus</a:t>
            </a:r>
          </a:p>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8</a:t>
            </a:fld>
            <a:endParaRPr lang="lv-LV" dirty="0"/>
          </a:p>
        </p:txBody>
      </p:sp>
    </p:spTree>
    <p:extLst>
      <p:ext uri="{BB962C8B-B14F-4D97-AF65-F5344CB8AC3E}">
        <p14:creationId xmlns:p14="http://schemas.microsoft.com/office/powerpoint/2010/main" val="858818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Atvērt slēgtos tīklus</a:t>
            </a:r>
          </a:p>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10</a:t>
            </a:fld>
            <a:endParaRPr lang="lv-LV" dirty="0"/>
          </a:p>
        </p:txBody>
      </p:sp>
    </p:spTree>
    <p:extLst>
      <p:ext uri="{BB962C8B-B14F-4D97-AF65-F5344CB8AC3E}">
        <p14:creationId xmlns:p14="http://schemas.microsoft.com/office/powerpoint/2010/main" val="2973416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Atvērt slēgtos tīklus</a:t>
            </a:r>
          </a:p>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11</a:t>
            </a:fld>
            <a:endParaRPr lang="lv-LV" dirty="0"/>
          </a:p>
        </p:txBody>
      </p:sp>
    </p:spTree>
    <p:extLst>
      <p:ext uri="{BB962C8B-B14F-4D97-AF65-F5344CB8AC3E}">
        <p14:creationId xmlns:p14="http://schemas.microsoft.com/office/powerpoint/2010/main" val="33048645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500 partnerim </a:t>
            </a:r>
          </a:p>
          <a:p>
            <a:r>
              <a:rPr lang="lv-LV" dirty="0"/>
              <a:t>10% no 500 jeb 50K var prasīt koordinators – </a:t>
            </a:r>
            <a:r>
              <a:rPr lang="lv-LV" dirty="0" err="1"/>
              <a:t>incresed</a:t>
            </a:r>
            <a:r>
              <a:rPr lang="lv-LV" dirty="0"/>
              <a:t> </a:t>
            </a:r>
            <a:r>
              <a:rPr lang="lv-LV" dirty="0" err="1"/>
              <a:t>mng</a:t>
            </a:r>
            <a:r>
              <a:rPr lang="lv-LV" dirty="0"/>
              <a:t> </a:t>
            </a:r>
            <a:r>
              <a:rPr lang="lv-LV" dirty="0" err="1"/>
              <a:t>effort</a:t>
            </a:r>
            <a:endParaRPr lang="lv-LV" dirty="0"/>
          </a:p>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12</a:t>
            </a:fld>
            <a:endParaRPr lang="lv-LV" dirty="0"/>
          </a:p>
        </p:txBody>
      </p:sp>
    </p:spTree>
    <p:extLst>
      <p:ext uri="{BB962C8B-B14F-4D97-AF65-F5344CB8AC3E}">
        <p14:creationId xmlns:p14="http://schemas.microsoft.com/office/powerpoint/2010/main" val="15269641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500 partnerim </a:t>
            </a:r>
          </a:p>
          <a:p>
            <a:r>
              <a:rPr lang="lv-LV" dirty="0"/>
              <a:t>10% no 500 jeb 50K var prasīt koordinators – </a:t>
            </a:r>
            <a:r>
              <a:rPr lang="lv-LV" dirty="0" err="1"/>
              <a:t>incresed</a:t>
            </a:r>
            <a:r>
              <a:rPr lang="lv-LV" dirty="0"/>
              <a:t> </a:t>
            </a:r>
            <a:r>
              <a:rPr lang="lv-LV" dirty="0" err="1"/>
              <a:t>mng</a:t>
            </a:r>
            <a:r>
              <a:rPr lang="lv-LV" dirty="0"/>
              <a:t> </a:t>
            </a:r>
            <a:r>
              <a:rPr lang="lv-LV" dirty="0" err="1"/>
              <a:t>effort</a:t>
            </a:r>
            <a:endParaRPr lang="lv-LV" dirty="0"/>
          </a:p>
          <a:p>
            <a:endParaRPr lang="lv-LV" dirty="0"/>
          </a:p>
          <a:p>
            <a:r>
              <a:rPr lang="lv-LV" dirty="0" err="1"/>
              <a:t>In</a:t>
            </a:r>
            <a:r>
              <a:rPr lang="lv-LV" dirty="0"/>
              <a:t> </a:t>
            </a:r>
            <a:r>
              <a:rPr lang="lv-LV" dirty="0" err="1"/>
              <a:t>part</a:t>
            </a:r>
            <a:r>
              <a:rPr lang="lv-LV" dirty="0"/>
              <a:t> A </a:t>
            </a:r>
            <a:r>
              <a:rPr lang="lv-LV" dirty="0" err="1"/>
              <a:t>only</a:t>
            </a:r>
            <a:r>
              <a:rPr lang="lv-LV" dirty="0"/>
              <a:t> </a:t>
            </a:r>
            <a:r>
              <a:rPr lang="lv-LV" dirty="0" err="1"/>
              <a:t>coordinators</a:t>
            </a:r>
            <a:r>
              <a:rPr lang="lv-LV" dirty="0"/>
              <a:t> </a:t>
            </a:r>
            <a:r>
              <a:rPr lang="lv-LV" dirty="0" err="1"/>
              <a:t>and</a:t>
            </a:r>
            <a:r>
              <a:rPr lang="lv-LV" dirty="0"/>
              <a:t> </a:t>
            </a:r>
            <a:r>
              <a:rPr lang="lv-LV" dirty="0" err="1"/>
              <a:t>new</a:t>
            </a:r>
            <a:r>
              <a:rPr lang="lv-LV" dirty="0"/>
              <a:t> </a:t>
            </a:r>
            <a:r>
              <a:rPr lang="lv-LV" dirty="0" err="1"/>
              <a:t>partner</a:t>
            </a:r>
            <a:r>
              <a:rPr lang="lv-LV" dirty="0"/>
              <a:t> </a:t>
            </a:r>
            <a:r>
              <a:rPr lang="lv-LV" dirty="0" err="1"/>
              <a:t>should</a:t>
            </a:r>
            <a:r>
              <a:rPr lang="lv-LV" dirty="0"/>
              <a:t> </a:t>
            </a:r>
            <a:r>
              <a:rPr lang="lv-LV" dirty="0" err="1"/>
              <a:t>be</a:t>
            </a:r>
            <a:r>
              <a:rPr lang="lv-LV" dirty="0"/>
              <a:t> </a:t>
            </a:r>
            <a:r>
              <a:rPr lang="lv-LV" dirty="0" err="1"/>
              <a:t>mentioned</a:t>
            </a:r>
            <a:endParaRPr lang="lv-LV" dirty="0"/>
          </a:p>
          <a:p>
            <a:endParaRPr lang="lv-LV" dirty="0"/>
          </a:p>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13</a:t>
            </a:fld>
            <a:endParaRPr lang="lv-LV" dirty="0"/>
          </a:p>
        </p:txBody>
      </p:sp>
    </p:spTree>
    <p:extLst>
      <p:ext uri="{BB962C8B-B14F-4D97-AF65-F5344CB8AC3E}">
        <p14:creationId xmlns:p14="http://schemas.microsoft.com/office/powerpoint/2010/main" val="39018368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15</a:t>
            </a:fld>
            <a:endParaRPr lang="lv-LV" dirty="0"/>
          </a:p>
        </p:txBody>
      </p:sp>
    </p:spTree>
    <p:extLst>
      <p:ext uri="{BB962C8B-B14F-4D97-AF65-F5344CB8AC3E}">
        <p14:creationId xmlns:p14="http://schemas.microsoft.com/office/powerpoint/2010/main" val="25576119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err="1"/>
              <a:t>How</a:t>
            </a:r>
            <a:r>
              <a:rPr lang="lv-LV" dirty="0"/>
              <a:t> </a:t>
            </a:r>
            <a:r>
              <a:rPr lang="lv-LV" dirty="0" err="1"/>
              <a:t>emerging</a:t>
            </a:r>
            <a:r>
              <a:rPr lang="lv-LV" dirty="0"/>
              <a:t> </a:t>
            </a:r>
            <a:r>
              <a:rPr lang="lv-LV" dirty="0" err="1"/>
              <a:t>ecosystem</a:t>
            </a:r>
            <a:r>
              <a:rPr lang="lv-LV" dirty="0"/>
              <a:t> </a:t>
            </a:r>
            <a:r>
              <a:rPr lang="lv-LV" dirty="0" err="1"/>
              <a:t>can</a:t>
            </a:r>
            <a:r>
              <a:rPr lang="lv-LV" dirty="0"/>
              <a:t> </a:t>
            </a:r>
            <a:r>
              <a:rPr lang="lv-LV" dirty="0" err="1"/>
              <a:t>be</a:t>
            </a:r>
            <a:r>
              <a:rPr lang="lv-LV" dirty="0"/>
              <a:t> </a:t>
            </a:r>
            <a:r>
              <a:rPr lang="lv-LV" dirty="0" err="1"/>
              <a:t>defined</a:t>
            </a:r>
            <a:r>
              <a:rPr lang="lv-LV" dirty="0"/>
              <a:t>? </a:t>
            </a:r>
          </a:p>
          <a:p>
            <a:r>
              <a:rPr lang="lv-LV" dirty="0"/>
              <a:t>-&gt; </a:t>
            </a:r>
            <a:r>
              <a:rPr lang="lv-LV" dirty="0" err="1"/>
              <a:t>emerging</a:t>
            </a:r>
            <a:r>
              <a:rPr lang="lv-LV" dirty="0"/>
              <a:t> </a:t>
            </a:r>
            <a:r>
              <a:rPr lang="lv-LV" dirty="0" err="1"/>
              <a:t>must</a:t>
            </a:r>
            <a:r>
              <a:rPr lang="lv-LV" dirty="0"/>
              <a:t> </a:t>
            </a:r>
            <a:r>
              <a:rPr lang="lv-LV" dirty="0" err="1"/>
              <a:t>not</a:t>
            </a:r>
            <a:r>
              <a:rPr lang="lv-LV" dirty="0"/>
              <a:t> </a:t>
            </a:r>
            <a:r>
              <a:rPr lang="lv-LV" dirty="0" err="1"/>
              <a:t>have</a:t>
            </a:r>
            <a:r>
              <a:rPr lang="lv-LV" dirty="0"/>
              <a:t> </a:t>
            </a:r>
            <a:r>
              <a:rPr lang="lv-LV" dirty="0" err="1"/>
              <a:t>all</a:t>
            </a:r>
            <a:r>
              <a:rPr lang="lv-LV" dirty="0"/>
              <a:t> 4 </a:t>
            </a:r>
            <a:r>
              <a:rPr lang="lv-LV" dirty="0" err="1"/>
              <a:t>components</a:t>
            </a:r>
            <a:r>
              <a:rPr lang="lv-LV" dirty="0"/>
              <a:t> (</a:t>
            </a:r>
            <a:r>
              <a:rPr lang="lv-LV" dirty="0" err="1"/>
              <a:t>quadriple</a:t>
            </a:r>
            <a:r>
              <a:rPr lang="lv-LV" dirty="0"/>
              <a:t> </a:t>
            </a:r>
            <a:r>
              <a:rPr lang="lv-LV" dirty="0" err="1"/>
              <a:t>helix</a:t>
            </a:r>
            <a:r>
              <a:rPr lang="lv-LV" dirty="0"/>
              <a:t>)</a:t>
            </a:r>
          </a:p>
          <a:p>
            <a:endParaRPr lang="lv-LV" dirty="0"/>
          </a:p>
          <a:p>
            <a:r>
              <a:rPr lang="lv-LV" dirty="0" err="1"/>
              <a:t>What</a:t>
            </a:r>
            <a:r>
              <a:rPr lang="lv-LV" dirty="0"/>
              <a:t> </a:t>
            </a:r>
            <a:r>
              <a:rPr lang="lv-LV" dirty="0" err="1"/>
              <a:t>is</a:t>
            </a:r>
            <a:r>
              <a:rPr lang="lv-LV" dirty="0"/>
              <a:t> </a:t>
            </a:r>
            <a:r>
              <a:rPr lang="lv-LV" dirty="0" err="1"/>
              <a:t>pursope</a:t>
            </a:r>
            <a:r>
              <a:rPr lang="lv-LV" dirty="0"/>
              <a:t> </a:t>
            </a:r>
            <a:r>
              <a:rPr lang="lv-LV" dirty="0" err="1"/>
              <a:t>of</a:t>
            </a:r>
            <a:r>
              <a:rPr lang="lv-LV" dirty="0"/>
              <a:t> </a:t>
            </a:r>
            <a:r>
              <a:rPr lang="lv-LV" dirty="0" err="1"/>
              <a:t>Mentoring</a:t>
            </a:r>
            <a:r>
              <a:rPr lang="lv-LV" dirty="0"/>
              <a:t> </a:t>
            </a:r>
            <a:r>
              <a:rPr lang="lv-LV" dirty="0" err="1"/>
              <a:t>module</a:t>
            </a:r>
            <a:endParaRPr lang="lv-LV" dirty="0"/>
          </a:p>
          <a:p>
            <a:r>
              <a:rPr lang="lv-LV" dirty="0"/>
              <a:t>-&gt; </a:t>
            </a:r>
            <a:r>
              <a:rPr lang="lv-LV" dirty="0" err="1"/>
              <a:t>bring</a:t>
            </a:r>
            <a:r>
              <a:rPr lang="lv-LV" dirty="0"/>
              <a:t> </a:t>
            </a:r>
            <a:r>
              <a:rPr lang="lv-LV" dirty="0" err="1"/>
              <a:t>in</a:t>
            </a:r>
            <a:r>
              <a:rPr lang="lv-LV" dirty="0"/>
              <a:t> </a:t>
            </a:r>
            <a:r>
              <a:rPr lang="lv-LV" dirty="0" err="1"/>
              <a:t>newcamers</a:t>
            </a:r>
            <a:endParaRPr lang="lv-LV" dirty="0"/>
          </a:p>
          <a:p>
            <a:r>
              <a:rPr lang="lv-LV" dirty="0"/>
              <a:t>-&gt; </a:t>
            </a:r>
            <a:r>
              <a:rPr lang="lv-LV" dirty="0" err="1"/>
              <a:t>not</a:t>
            </a:r>
            <a:r>
              <a:rPr lang="lv-LV" dirty="0"/>
              <a:t> </a:t>
            </a:r>
            <a:r>
              <a:rPr lang="lv-LV" dirty="0" err="1"/>
              <a:t>yet</a:t>
            </a:r>
            <a:r>
              <a:rPr lang="lv-LV" dirty="0"/>
              <a:t> </a:t>
            </a:r>
            <a:r>
              <a:rPr lang="lv-LV" dirty="0" err="1"/>
              <a:t>present</a:t>
            </a:r>
            <a:r>
              <a:rPr lang="lv-LV" dirty="0"/>
              <a:t> </a:t>
            </a:r>
            <a:r>
              <a:rPr lang="lv-LV" dirty="0" err="1"/>
              <a:t>quadriple</a:t>
            </a:r>
            <a:r>
              <a:rPr lang="lv-LV" dirty="0"/>
              <a:t> </a:t>
            </a:r>
            <a:r>
              <a:rPr lang="lv-LV" dirty="0" err="1"/>
              <a:t>helix</a:t>
            </a:r>
            <a:r>
              <a:rPr lang="lv-LV" dirty="0"/>
              <a:t> </a:t>
            </a:r>
            <a:r>
              <a:rPr lang="lv-LV" dirty="0" err="1"/>
              <a:t>structure</a:t>
            </a:r>
            <a:endParaRPr lang="lv-LV" dirty="0"/>
          </a:p>
          <a:p>
            <a:r>
              <a:rPr lang="lv-LV" dirty="0"/>
              <a:t>-&gt; To </a:t>
            </a:r>
            <a:r>
              <a:rPr lang="lv-LV" dirty="0" err="1"/>
              <a:t>support</a:t>
            </a:r>
            <a:r>
              <a:rPr lang="lv-LV" dirty="0"/>
              <a:t> </a:t>
            </a:r>
            <a:r>
              <a:rPr lang="lv-LV" dirty="0" err="1"/>
              <a:t>laging</a:t>
            </a:r>
            <a:r>
              <a:rPr lang="lv-LV" dirty="0"/>
              <a:t> </a:t>
            </a:r>
            <a:r>
              <a:rPr lang="lv-LV" dirty="0" err="1"/>
              <a:t>regions</a:t>
            </a:r>
            <a:endParaRPr lang="lv-LV" dirty="0"/>
          </a:p>
          <a:p>
            <a:endParaRPr lang="lv-LV" dirty="0"/>
          </a:p>
          <a:p>
            <a:r>
              <a:rPr lang="lv-LV" dirty="0"/>
              <a:t>Do </a:t>
            </a:r>
            <a:r>
              <a:rPr lang="lv-LV" dirty="0" err="1"/>
              <a:t>not</a:t>
            </a:r>
            <a:r>
              <a:rPr lang="lv-LV" dirty="0"/>
              <a:t> </a:t>
            </a:r>
            <a:r>
              <a:rPr lang="lv-LV" dirty="0" err="1"/>
              <a:t>support</a:t>
            </a:r>
            <a:r>
              <a:rPr lang="lv-LV" dirty="0"/>
              <a:t> </a:t>
            </a:r>
            <a:r>
              <a:rPr lang="lv-LV" dirty="0" err="1"/>
              <a:t>previous</a:t>
            </a:r>
            <a:r>
              <a:rPr lang="lv-LV" dirty="0"/>
              <a:t> </a:t>
            </a:r>
            <a:r>
              <a:rPr lang="lv-LV" dirty="0" err="1"/>
              <a:t>excelence</a:t>
            </a:r>
            <a:r>
              <a:rPr lang="lv-LV" dirty="0"/>
              <a:t> </a:t>
            </a:r>
            <a:r>
              <a:rPr lang="lv-LV" dirty="0" err="1"/>
              <a:t>hubs</a:t>
            </a:r>
            <a:r>
              <a:rPr lang="lv-LV" dirty="0"/>
              <a:t>, </a:t>
            </a:r>
            <a:r>
              <a:rPr lang="lv-LV" dirty="0" err="1"/>
              <a:t>including</a:t>
            </a:r>
            <a:r>
              <a:rPr lang="lv-LV" dirty="0"/>
              <a:t> risk </a:t>
            </a:r>
            <a:r>
              <a:rPr lang="lv-LV" dirty="0" err="1"/>
              <a:t>of</a:t>
            </a:r>
            <a:r>
              <a:rPr lang="lv-LV" dirty="0"/>
              <a:t> </a:t>
            </a:r>
            <a:r>
              <a:rPr lang="lv-LV" dirty="0" err="1"/>
              <a:t>double</a:t>
            </a:r>
            <a:r>
              <a:rPr lang="lv-LV" dirty="0"/>
              <a:t> </a:t>
            </a:r>
            <a:r>
              <a:rPr lang="lv-LV" dirty="0" err="1"/>
              <a:t>financing</a:t>
            </a:r>
            <a:endParaRPr lang="lv-LV" dirty="0"/>
          </a:p>
          <a:p>
            <a:endParaRPr lang="lv-LV" dirty="0"/>
          </a:p>
          <a:p>
            <a:r>
              <a:rPr lang="lv-LV" dirty="0" err="1"/>
              <a:t>What</a:t>
            </a:r>
            <a:r>
              <a:rPr lang="lv-LV" dirty="0"/>
              <a:t> </a:t>
            </a:r>
            <a:r>
              <a:rPr lang="lv-LV" dirty="0" err="1"/>
              <a:t>could</a:t>
            </a:r>
            <a:r>
              <a:rPr lang="lv-LV" dirty="0"/>
              <a:t> </a:t>
            </a:r>
            <a:r>
              <a:rPr lang="lv-LV" dirty="0" err="1"/>
              <a:t>be</a:t>
            </a:r>
            <a:r>
              <a:rPr lang="lv-LV" dirty="0"/>
              <a:t> </a:t>
            </a:r>
            <a:r>
              <a:rPr lang="lv-LV" dirty="0" err="1"/>
              <a:t>ideal</a:t>
            </a:r>
            <a:r>
              <a:rPr lang="lv-LV" dirty="0"/>
              <a:t> </a:t>
            </a:r>
            <a:r>
              <a:rPr lang="lv-LV" dirty="0" err="1"/>
              <a:t>number</a:t>
            </a:r>
            <a:r>
              <a:rPr lang="lv-LV" dirty="0"/>
              <a:t> </a:t>
            </a:r>
            <a:r>
              <a:rPr lang="lv-LV" dirty="0" err="1"/>
              <a:t>of</a:t>
            </a:r>
            <a:r>
              <a:rPr lang="lv-LV" dirty="0"/>
              <a:t> </a:t>
            </a:r>
            <a:r>
              <a:rPr lang="lv-LV" dirty="0" err="1"/>
              <a:t>partners</a:t>
            </a:r>
            <a:r>
              <a:rPr lang="lv-LV" dirty="0"/>
              <a:t> – 7-22 partneri, </a:t>
            </a:r>
            <a:r>
              <a:rPr lang="lv-LV" dirty="0" err="1"/>
              <a:t>depends</a:t>
            </a:r>
            <a:r>
              <a:rPr lang="lv-LV" dirty="0"/>
              <a:t> </a:t>
            </a:r>
            <a:r>
              <a:rPr lang="lv-LV" dirty="0" err="1"/>
              <a:t>on</a:t>
            </a:r>
            <a:r>
              <a:rPr lang="lv-LV" dirty="0"/>
              <a:t> </a:t>
            </a:r>
            <a:r>
              <a:rPr lang="lv-LV" dirty="0" err="1"/>
              <a:t>idividual</a:t>
            </a:r>
            <a:r>
              <a:rPr lang="lv-LV" dirty="0"/>
              <a:t> </a:t>
            </a:r>
            <a:r>
              <a:rPr lang="lv-LV" dirty="0" err="1"/>
              <a:t>case</a:t>
            </a:r>
            <a:endParaRPr lang="lv-LV" dirty="0"/>
          </a:p>
          <a:p>
            <a:endParaRPr lang="lv-LV" dirty="0"/>
          </a:p>
          <a:p>
            <a:r>
              <a:rPr lang="lv-LV" dirty="0" err="1"/>
              <a:t>Pure</a:t>
            </a:r>
            <a:r>
              <a:rPr lang="lv-LV" dirty="0"/>
              <a:t> SSH – no</a:t>
            </a:r>
          </a:p>
          <a:p>
            <a:endParaRPr lang="lv-LV" dirty="0"/>
          </a:p>
          <a:p>
            <a:r>
              <a:rPr lang="lv-LV" dirty="0" err="1"/>
              <a:t>New</a:t>
            </a:r>
            <a:r>
              <a:rPr lang="lv-LV" dirty="0"/>
              <a:t> </a:t>
            </a:r>
            <a:r>
              <a:rPr lang="lv-LV" dirty="0" err="1"/>
              <a:t>research</a:t>
            </a:r>
            <a:r>
              <a:rPr lang="lv-LV" dirty="0"/>
              <a:t> </a:t>
            </a:r>
            <a:r>
              <a:rPr lang="lv-LV" dirty="0" err="1"/>
              <a:t>institute</a:t>
            </a:r>
            <a:r>
              <a:rPr lang="lv-LV" dirty="0"/>
              <a:t> </a:t>
            </a:r>
            <a:r>
              <a:rPr lang="lv-LV" dirty="0" err="1"/>
              <a:t>creation</a:t>
            </a:r>
            <a:r>
              <a:rPr lang="lv-LV" dirty="0"/>
              <a:t> – no</a:t>
            </a:r>
          </a:p>
          <a:p>
            <a:endParaRPr lang="lv-LV" dirty="0"/>
          </a:p>
          <a:p>
            <a:endParaRPr lang="lv-LV" dirty="0"/>
          </a:p>
          <a:p>
            <a:endParaRPr lang="lv-LV" dirty="0"/>
          </a:p>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19</a:t>
            </a:fld>
            <a:endParaRPr lang="lv-LV" dirty="0"/>
          </a:p>
        </p:txBody>
      </p:sp>
    </p:spTree>
    <p:extLst>
      <p:ext uri="{BB962C8B-B14F-4D97-AF65-F5344CB8AC3E}">
        <p14:creationId xmlns:p14="http://schemas.microsoft.com/office/powerpoint/2010/main" val="27290206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6.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2.jpe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4.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6.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3.jpe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4.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6.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2.jpe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4.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6.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jpe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4.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chart" Target="../charts/chart1.xml"/><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6.pn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4.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chart" Target="../charts/chart2.xml"/><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6.pn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4.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6.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3.jpe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4.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36.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35.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36.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35.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36.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35.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36.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35.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36.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35.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a:prstGeom prst="rect">
            <a:avLst/>
          </a:prstGeo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a:prstGeom prst="rect">
            <a:avLst/>
          </a:prstGeo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a:prstGeom prst="rect">
            <a:avLst/>
          </a:prstGeo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026" name="Picture 2" descr="Sākums | Latvijas Zinātnes padome">
            <a:extLst>
              <a:ext uri="{FF2B5EF4-FFF2-40B4-BE49-F238E27FC236}">
                <a16:creationId xmlns:a16="http://schemas.microsoft.com/office/drawing/2014/main" id="{C35AAD40-F317-4C36-85E5-DD8860D27FF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51841" y="7938"/>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6495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008B3-A6E7-464B-9464-E8E4EA7FEBA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F9DA82F-D4B9-435A-963B-36AE5D792FC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dirty="0"/>
          </a:p>
        </p:txBody>
      </p:sp>
      <p:sp>
        <p:nvSpPr>
          <p:cNvPr id="4" name="Text Placeholder 3">
            <a:extLst>
              <a:ext uri="{FF2B5EF4-FFF2-40B4-BE49-F238E27FC236}">
                <a16:creationId xmlns:a16="http://schemas.microsoft.com/office/drawing/2014/main" id="{AFF4A43F-3B94-42BA-970B-384F3FACE09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4BE6CB-8680-4C6A-BD53-38D0F61C8881}"/>
              </a:ext>
            </a:extLst>
          </p:cNvPr>
          <p:cNvSpPr>
            <a:spLocks noGrp="1"/>
          </p:cNvSpPr>
          <p:nvPr>
            <p:ph type="dt" sz="half" idx="10"/>
          </p:nvPr>
        </p:nvSpPr>
        <p:spPr/>
        <p:txBody>
          <a:bodyPr/>
          <a:lstStyle/>
          <a:p>
            <a:endParaRPr lang="lv-LV" dirty="0"/>
          </a:p>
        </p:txBody>
      </p:sp>
      <p:sp>
        <p:nvSpPr>
          <p:cNvPr id="6" name="Footer Placeholder 5">
            <a:extLst>
              <a:ext uri="{FF2B5EF4-FFF2-40B4-BE49-F238E27FC236}">
                <a16:creationId xmlns:a16="http://schemas.microsoft.com/office/drawing/2014/main" id="{B022AD7D-F564-4491-A512-38CCBAD2E12E}"/>
              </a:ext>
            </a:extLst>
          </p:cNvPr>
          <p:cNvSpPr>
            <a:spLocks noGrp="1"/>
          </p:cNvSpPr>
          <p:nvPr>
            <p:ph type="ftr" sz="quarter" idx="11"/>
          </p:nvPr>
        </p:nvSpPr>
        <p:spPr/>
        <p:txBody>
          <a:bodyPr/>
          <a:lstStyle/>
          <a:p>
            <a:endParaRPr lang="lv-LV" dirty="0"/>
          </a:p>
        </p:txBody>
      </p:sp>
      <p:sp>
        <p:nvSpPr>
          <p:cNvPr id="7" name="Slide Number Placeholder 6">
            <a:extLst>
              <a:ext uri="{FF2B5EF4-FFF2-40B4-BE49-F238E27FC236}">
                <a16:creationId xmlns:a16="http://schemas.microsoft.com/office/drawing/2014/main" id="{13B60BF6-6731-42A4-8477-66B85EBE0CC8}"/>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9" name="Picture 2" descr="Sākums | Latvijas Zinātnes padome">
            <a:extLst>
              <a:ext uri="{FF2B5EF4-FFF2-40B4-BE49-F238E27FC236}">
                <a16:creationId xmlns:a16="http://schemas.microsoft.com/office/drawing/2014/main" id="{F1CDEEE0-A0CF-4402-93B7-86C9F3EC2C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102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51654-83F3-461A-B246-B7B4C1E4528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18D2883-830D-4E6F-9D87-510C2FED2EAD}"/>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F390AD9-2B88-44A9-8733-DC27A4DD18AA}"/>
              </a:ext>
            </a:extLst>
          </p:cNvPr>
          <p:cNvSpPr>
            <a:spLocks noGrp="1"/>
          </p:cNvSpPr>
          <p:nvPr>
            <p:ph type="dt" sz="half" idx="10"/>
          </p:nvPr>
        </p:nvSpPr>
        <p:spPr/>
        <p:txBody>
          <a:bodyPr/>
          <a:lstStyle/>
          <a:p>
            <a:endParaRPr lang="lv-LV" dirty="0"/>
          </a:p>
        </p:txBody>
      </p:sp>
      <p:sp>
        <p:nvSpPr>
          <p:cNvPr id="5" name="Footer Placeholder 4">
            <a:extLst>
              <a:ext uri="{FF2B5EF4-FFF2-40B4-BE49-F238E27FC236}">
                <a16:creationId xmlns:a16="http://schemas.microsoft.com/office/drawing/2014/main" id="{513CE9EB-76F8-42D0-8A1D-4666FCE11E27}"/>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56ADDDFA-E70A-402D-B501-A6A73B114C06}"/>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8" name="Picture 2" descr="Sākums | Latvijas Zinātnes padome">
            <a:extLst>
              <a:ext uri="{FF2B5EF4-FFF2-40B4-BE49-F238E27FC236}">
                <a16:creationId xmlns:a16="http://schemas.microsoft.com/office/drawing/2014/main" id="{44B297D2-39E8-41A4-9155-6865329A5B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9533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98B521-2DDC-4E06-9FEE-DB49F87B48A6}"/>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E203A677-5CC0-4A89-94F7-880E76E5A46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1398728C-CCD1-4AA2-AA96-FA9F2F152C45}"/>
              </a:ext>
            </a:extLst>
          </p:cNvPr>
          <p:cNvSpPr>
            <a:spLocks noGrp="1"/>
          </p:cNvSpPr>
          <p:nvPr>
            <p:ph type="dt" sz="half" idx="10"/>
          </p:nvPr>
        </p:nvSpPr>
        <p:spPr/>
        <p:txBody>
          <a:bodyPr/>
          <a:lstStyle/>
          <a:p>
            <a:endParaRPr lang="lv-LV" dirty="0"/>
          </a:p>
        </p:txBody>
      </p:sp>
      <p:sp>
        <p:nvSpPr>
          <p:cNvPr id="5" name="Footer Placeholder 4">
            <a:extLst>
              <a:ext uri="{FF2B5EF4-FFF2-40B4-BE49-F238E27FC236}">
                <a16:creationId xmlns:a16="http://schemas.microsoft.com/office/drawing/2014/main" id="{02CD5B90-2350-4E63-976D-59B319F53675}"/>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5E75E050-3379-442B-92A2-D87B820EDCD9}"/>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8" name="Picture 2" descr="Sākums | Latvijas Zinātnes padome">
            <a:extLst>
              <a:ext uri="{FF2B5EF4-FFF2-40B4-BE49-F238E27FC236}">
                <a16:creationId xmlns:a16="http://schemas.microsoft.com/office/drawing/2014/main" id="{40D1D190-6552-41BF-A08A-8EA33C11252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6976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54400" y="381000"/>
            <a:ext cx="8128000" cy="1036642"/>
          </a:xfrm>
          <a:prstGeom prst="rect">
            <a:avLst/>
          </a:prstGeom>
        </p:spPr>
        <p:txBody>
          <a:bodyPr anchor="t">
            <a:normAutofit/>
          </a:bodyPr>
          <a:lstStyle>
            <a:lvl1pPr algn="l">
              <a:defRPr sz="2400" b="1">
                <a:latin typeface="Times New Roman" panose="02020603050405020304" pitchFamily="18" charset="0"/>
                <a:ea typeface="Verdana" panose="020B0604030504040204" pitchFamily="34"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a:xfrm>
            <a:off x="3454400" y="1752601"/>
            <a:ext cx="8128000" cy="4373573"/>
          </a:xfrm>
          <a:prstGeom prst="rect">
            <a:avLst/>
          </a:prstGeom>
        </p:spPr>
        <p:txBody>
          <a:bodyPr>
            <a:normAutofit/>
          </a:bodyPr>
          <a:lstStyle>
            <a:lvl1pPr marL="0" indent="0">
              <a:buNone/>
              <a:defRPr sz="2000">
                <a:latin typeface="Times New Roman" panose="02020603050405020304" pitchFamily="18" charset="0"/>
                <a:ea typeface="Verdana" panose="020B0604030504040204" pitchFamily="34" charset="0"/>
                <a:cs typeface="Times New Roman" panose="02020603050405020304" pitchFamily="18"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dirty="0"/>
              <a:t>Click to edit Master text styles</a:t>
            </a:r>
          </a:p>
        </p:txBody>
      </p:sp>
      <p:sp>
        <p:nvSpPr>
          <p:cNvPr id="24" name="Text Placeholder 15"/>
          <p:cNvSpPr>
            <a:spLocks noGrp="1"/>
          </p:cNvSpPr>
          <p:nvPr>
            <p:ph type="body" sz="quarter" idx="10"/>
          </p:nvPr>
        </p:nvSpPr>
        <p:spPr>
          <a:xfrm>
            <a:off x="3454400" y="6324600"/>
            <a:ext cx="2641600" cy="304800"/>
          </a:xfrm>
          <a:prstGeom prst="rect">
            <a:avLst/>
          </a:prstGeom>
        </p:spPr>
        <p:txBody>
          <a:bodyPr>
            <a:normAutofit/>
          </a:bodyPr>
          <a:lstStyle>
            <a:lvl1pPr marL="0" indent="0">
              <a:buNone/>
              <a:defRPr sz="1000">
                <a:latin typeface="Times New Roman" panose="02020603050405020304" pitchFamily="18" charset="0"/>
                <a:ea typeface="Verdana" panose="020B0604030504040204" pitchFamily="34" charset="0"/>
                <a:cs typeface="Times New Roman" panose="02020603050405020304" pitchFamily="18"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a:prstGeom prst="rect">
            <a:avLst/>
          </a:prstGeom>
        </p:spPr>
        <p:txBody>
          <a:bodyPr>
            <a:normAutofit/>
          </a:bodyPr>
          <a:lstStyle>
            <a:lvl1pPr marL="0" indent="0" algn="r">
              <a:buNone/>
              <a:defRPr sz="1000" baseline="0">
                <a:latin typeface="Times New Roman" panose="02020603050405020304" pitchFamily="18" charset="0"/>
                <a:ea typeface="Verdana" panose="020B0604030504040204" pitchFamily="34" charset="0"/>
                <a:cs typeface="Times New Roman" panose="02020603050405020304" pitchFamily="18"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smtClean="0">
                <a:latin typeface="Times New Roman" panose="02020603050405020304" pitchFamily="18" charset="0"/>
                <a:cs typeface="Times New Roman" panose="02020603050405020304" pitchFamily="18" charset="0"/>
              </a:defRPr>
            </a:lvl1pPr>
          </a:lstStyle>
          <a:p>
            <a:pPr>
              <a:defRPr/>
            </a:pPr>
            <a:fld id="{559B3BF5-5EA0-4E17-AB4B-664290D5DB15}" type="slidenum">
              <a:rPr lang="en-US" altLang="lv-LV" smtClean="0"/>
              <a:pPr>
                <a:defRPr/>
              </a:pPr>
              <a:t>‹#›</a:t>
            </a:fld>
            <a:endParaRPr lang="en-US" altLang="lv-LV" dirty="0"/>
          </a:p>
        </p:txBody>
      </p:sp>
      <p:pic>
        <p:nvPicPr>
          <p:cNvPr id="8" name="Picture 2" descr="Sākums | Latvijas Zinātnes padome">
            <a:extLst>
              <a:ext uri="{FF2B5EF4-FFF2-40B4-BE49-F238E27FC236}">
                <a16:creationId xmlns:a16="http://schemas.microsoft.com/office/drawing/2014/main" id="{8C0064B7-B908-4039-A9DD-78A64C15760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98178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5_Title Slide">
    <p:spTree>
      <p:nvGrpSpPr>
        <p:cNvPr id="1" name=""/>
        <p:cNvGrpSpPr/>
        <p:nvPr/>
      </p:nvGrpSpPr>
      <p:grpSpPr>
        <a:xfrm>
          <a:off x="0" y="0"/>
          <a:ext cx="0" cy="0"/>
          <a:chOff x="0" y="0"/>
          <a:chExt cx="0" cy="0"/>
        </a:xfrm>
      </p:grpSpPr>
      <p:sp>
        <p:nvSpPr>
          <p:cNvPr id="2" name="Rectangle 1"/>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85317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abell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6" name="Titolo 1">
            <a:extLst>
              <a:ext uri="{FF2B5EF4-FFF2-40B4-BE49-F238E27FC236}">
                <a16:creationId xmlns:a16="http://schemas.microsoft.com/office/drawing/2014/main" id="{109B023A-F28F-184D-BA48-3F1C0502AE0A}"/>
              </a:ext>
            </a:extLst>
          </p:cNvPr>
          <p:cNvSpPr>
            <a:spLocks noGrp="1"/>
          </p:cNvSpPr>
          <p:nvPr>
            <p:ph type="title"/>
          </p:nvPr>
        </p:nvSpPr>
        <p:spPr>
          <a:xfrm>
            <a:off x="964023" y="879063"/>
            <a:ext cx="8551452" cy="610863"/>
          </a:xfrm>
          <a:prstGeom prst="rect">
            <a:avLst/>
          </a:prstGeom>
        </p:spPr>
        <p:txBody>
          <a:bodyPr lIns="0" tIns="0" rIns="0" bIns="0" rtlCol="0" anchor="b" anchorCtr="0">
            <a:normAutofit/>
          </a:bodyPr>
          <a:lstStyle>
            <a:lvl1pPr>
              <a:defRPr sz="4400" b="1" i="0">
                <a:solidFill>
                  <a:schemeClr val="bg1"/>
                </a:solidFill>
                <a:latin typeface="+mj-lt"/>
              </a:defRPr>
            </a:lvl1pPr>
          </a:lstStyle>
          <a:p>
            <a:pPr rtl="0"/>
            <a:r>
              <a:rPr lang="it-IT" noProof="0" dirty="0"/>
              <a:t>Fare clic per modificare lo stile del titolo dello schema</a:t>
            </a:r>
          </a:p>
        </p:txBody>
      </p:sp>
      <p:sp>
        <p:nvSpPr>
          <p:cNvPr id="9" name="Segnaposto tabella 2">
            <a:extLst>
              <a:ext uri="{FF2B5EF4-FFF2-40B4-BE49-F238E27FC236}">
                <a16:creationId xmlns:a16="http://schemas.microsoft.com/office/drawing/2014/main" id="{1506B022-475A-6647-98FF-D5C319A0C7C4}"/>
              </a:ext>
            </a:extLst>
          </p:cNvPr>
          <p:cNvSpPr>
            <a:spLocks noGrp="1"/>
          </p:cNvSpPr>
          <p:nvPr>
            <p:ph type="tbl" sz="quarter" idx="10"/>
          </p:nvPr>
        </p:nvSpPr>
        <p:spPr>
          <a:xfrm>
            <a:off x="952500" y="2209800"/>
            <a:ext cx="10287000" cy="2593109"/>
          </a:xfrm>
        </p:spPr>
        <p:txBody>
          <a:bodyPr rtlCol="0"/>
          <a:lstStyle/>
          <a:p>
            <a:pPr rtl="0"/>
            <a:r>
              <a:rPr lang="it-IT" noProof="0"/>
              <a:t>Fare clic sull'icona per inserire una tabella</a:t>
            </a:r>
          </a:p>
        </p:txBody>
      </p:sp>
    </p:spTree>
    <p:extLst>
      <p:ext uri="{BB962C8B-B14F-4D97-AF65-F5344CB8AC3E}">
        <p14:creationId xmlns:p14="http://schemas.microsoft.com/office/powerpoint/2010/main" val="2081493656"/>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60E37A58-AEE5-46FF-E72F-F0B79D8DA4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76B1D91B-89FF-E634-A2EF-2207C7525290}"/>
              </a:ext>
            </a:extLst>
          </p:cNvPr>
          <p:cNvSpPr/>
          <p:nvPr userDrawn="1"/>
        </p:nvSpPr>
        <p:spPr>
          <a:xfrm>
            <a:off x="-17463" y="0"/>
            <a:ext cx="12209463" cy="6858000"/>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4" name="Picture 3">
            <a:extLst>
              <a:ext uri="{FF2B5EF4-FFF2-40B4-BE49-F238E27FC236}">
                <a16:creationId xmlns:a16="http://schemas.microsoft.com/office/drawing/2014/main" id="{CC5A28AE-E639-7087-859A-41676E5513D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202CC873-2A2D-D828-3F48-0F5BF220522A}"/>
              </a:ext>
            </a:extLst>
          </p:cNvPr>
          <p:cNvCxnSpPr>
            <a:cxnSpLocks/>
          </p:cNvCxnSpPr>
          <p:nvPr userDrawn="1"/>
        </p:nvCxnSpPr>
        <p:spPr>
          <a:xfrm>
            <a:off x="219075" y="4078288"/>
            <a:ext cx="1173797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6BC9FAA-4D02-12B9-9B31-3D308F0D232B}"/>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4ADF2064-3D98-371B-8688-01077A71E00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a:extLst>
              <a:ext uri="{FF2B5EF4-FFF2-40B4-BE49-F238E27FC236}">
                <a16:creationId xmlns:a16="http://schemas.microsoft.com/office/drawing/2014/main" id="{195A1FA7-CE8D-EA34-D7FD-B829F5024CDA}"/>
              </a:ext>
            </a:extLst>
          </p:cNvPr>
          <p:cNvGrpSpPr>
            <a:grpSpLocks/>
          </p:cNvGrpSpPr>
          <p:nvPr userDrawn="1"/>
        </p:nvGrpSpPr>
        <p:grpSpPr bwMode="auto">
          <a:xfrm>
            <a:off x="227013" y="6572250"/>
            <a:ext cx="9280525" cy="144463"/>
            <a:chOff x="226688" y="6572055"/>
            <a:chExt cx="9280921" cy="144114"/>
          </a:xfrm>
        </p:grpSpPr>
        <p:pic>
          <p:nvPicPr>
            <p:cNvPr id="11" name="Picture 42" descr="at.png">
              <a:extLst>
                <a:ext uri="{FF2B5EF4-FFF2-40B4-BE49-F238E27FC236}">
                  <a16:creationId xmlns:a16="http://schemas.microsoft.com/office/drawing/2014/main" id="{D00C4BD8-6E1A-AF7D-E931-7239B624A98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3" descr="be.png">
              <a:extLst>
                <a:ext uri="{FF2B5EF4-FFF2-40B4-BE49-F238E27FC236}">
                  <a16:creationId xmlns:a16="http://schemas.microsoft.com/office/drawing/2014/main" id="{2773583A-710B-5ED9-39FE-23D9F822D39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4" descr="ch.png">
              <a:extLst>
                <a:ext uri="{FF2B5EF4-FFF2-40B4-BE49-F238E27FC236}">
                  <a16:creationId xmlns:a16="http://schemas.microsoft.com/office/drawing/2014/main" id="{8B596A0E-C1DE-920F-621D-C8D2788B957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5" descr="cz.png">
              <a:extLst>
                <a:ext uri="{FF2B5EF4-FFF2-40B4-BE49-F238E27FC236}">
                  <a16:creationId xmlns:a16="http://schemas.microsoft.com/office/drawing/2014/main" id="{4C6B7FB9-2E20-CC88-88C4-B41CF90038C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6" descr="de.png">
              <a:extLst>
                <a:ext uri="{FF2B5EF4-FFF2-40B4-BE49-F238E27FC236}">
                  <a16:creationId xmlns:a16="http://schemas.microsoft.com/office/drawing/2014/main" id="{F7977730-C467-FBE1-CFC5-3CDEF9A6174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7" descr="dk.png">
              <a:extLst>
                <a:ext uri="{FF2B5EF4-FFF2-40B4-BE49-F238E27FC236}">
                  <a16:creationId xmlns:a16="http://schemas.microsoft.com/office/drawing/2014/main" id="{319086F0-53BD-AEC3-6E72-78452E5819C7}"/>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8" descr="ee.png">
              <a:extLst>
                <a:ext uri="{FF2B5EF4-FFF2-40B4-BE49-F238E27FC236}">
                  <a16:creationId xmlns:a16="http://schemas.microsoft.com/office/drawing/2014/main" id="{BF0C1E1B-893D-7517-340F-57F648349DB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9" descr="es.png">
              <a:extLst>
                <a:ext uri="{FF2B5EF4-FFF2-40B4-BE49-F238E27FC236}">
                  <a16:creationId xmlns:a16="http://schemas.microsoft.com/office/drawing/2014/main" id="{9316ED1B-0A5F-375F-ABB5-D57C17B74727}"/>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0" descr="fi.png">
              <a:extLst>
                <a:ext uri="{FF2B5EF4-FFF2-40B4-BE49-F238E27FC236}">
                  <a16:creationId xmlns:a16="http://schemas.microsoft.com/office/drawing/2014/main" id="{5E8582D8-3988-8087-AFC8-8E13BBA3FD1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1" descr="fr.png">
              <a:extLst>
                <a:ext uri="{FF2B5EF4-FFF2-40B4-BE49-F238E27FC236}">
                  <a16:creationId xmlns:a16="http://schemas.microsoft.com/office/drawing/2014/main" id="{0D3B6622-297E-322D-FE3F-805D4265AA60}"/>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2" descr="gr.png">
              <a:extLst>
                <a:ext uri="{FF2B5EF4-FFF2-40B4-BE49-F238E27FC236}">
                  <a16:creationId xmlns:a16="http://schemas.microsoft.com/office/drawing/2014/main" id="{E755DD5A-7945-9EF8-69F5-D71A708174C7}"/>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3" descr="hu.png">
              <a:extLst>
                <a:ext uri="{FF2B5EF4-FFF2-40B4-BE49-F238E27FC236}">
                  <a16:creationId xmlns:a16="http://schemas.microsoft.com/office/drawing/2014/main" id="{D39BD035-C72B-3371-5924-36837152763F}"/>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4" descr="ie.png">
              <a:extLst>
                <a:ext uri="{FF2B5EF4-FFF2-40B4-BE49-F238E27FC236}">
                  <a16:creationId xmlns:a16="http://schemas.microsoft.com/office/drawing/2014/main" id="{11ED9B6E-132B-11FE-B171-319A55FCD83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5" descr="it.png">
              <a:extLst>
                <a:ext uri="{FF2B5EF4-FFF2-40B4-BE49-F238E27FC236}">
                  <a16:creationId xmlns:a16="http://schemas.microsoft.com/office/drawing/2014/main" id="{F86E62A0-11A8-A2E4-B7E6-BB13D6126CDF}"/>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6" descr="lu.png">
              <a:extLst>
                <a:ext uri="{FF2B5EF4-FFF2-40B4-BE49-F238E27FC236}">
                  <a16:creationId xmlns:a16="http://schemas.microsoft.com/office/drawing/2014/main" id="{9FBD3C6E-8FC1-72FA-E0AE-5815E917A55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7" descr="nl.png">
              <a:extLst>
                <a:ext uri="{FF2B5EF4-FFF2-40B4-BE49-F238E27FC236}">
                  <a16:creationId xmlns:a16="http://schemas.microsoft.com/office/drawing/2014/main" id="{33CEB081-2785-0950-9B92-265703E33A6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8" descr="no.png">
              <a:extLst>
                <a:ext uri="{FF2B5EF4-FFF2-40B4-BE49-F238E27FC236}">
                  <a16:creationId xmlns:a16="http://schemas.microsoft.com/office/drawing/2014/main" id="{DB728822-AE99-87D3-3201-E35A02E057A5}"/>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9" descr="pl.png">
              <a:extLst>
                <a:ext uri="{FF2B5EF4-FFF2-40B4-BE49-F238E27FC236}">
                  <a16:creationId xmlns:a16="http://schemas.microsoft.com/office/drawing/2014/main" id="{70115D57-90AC-ED6F-9BD0-58C07BD2A611}"/>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0" descr="pt.png">
              <a:extLst>
                <a:ext uri="{FF2B5EF4-FFF2-40B4-BE49-F238E27FC236}">
                  <a16:creationId xmlns:a16="http://schemas.microsoft.com/office/drawing/2014/main" id="{5CD1D190-6611-305E-0242-4F7C47512C15}"/>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1" descr="ro.png">
              <a:extLst>
                <a:ext uri="{FF2B5EF4-FFF2-40B4-BE49-F238E27FC236}">
                  <a16:creationId xmlns:a16="http://schemas.microsoft.com/office/drawing/2014/main" id="{CC3C9E89-8E59-CB09-D59B-A19439FCB2E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2" descr="se.png">
              <a:extLst>
                <a:ext uri="{FF2B5EF4-FFF2-40B4-BE49-F238E27FC236}">
                  <a16:creationId xmlns:a16="http://schemas.microsoft.com/office/drawing/2014/main" id="{3379A2EE-DF30-CE89-DAD2-C7EFC490C677}"/>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descr="uk.png">
              <a:extLst>
                <a:ext uri="{FF2B5EF4-FFF2-40B4-BE49-F238E27FC236}">
                  <a16:creationId xmlns:a16="http://schemas.microsoft.com/office/drawing/2014/main" id="{157A9952-5CF2-41B4-E160-B46D4B14A1B0}"/>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ca.png">
              <a:extLst>
                <a:ext uri="{FF2B5EF4-FFF2-40B4-BE49-F238E27FC236}">
                  <a16:creationId xmlns:a16="http://schemas.microsoft.com/office/drawing/2014/main" id="{13D3B5A9-7E30-8947-3AA7-924784234D1A}"/>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68">
              <a:extLst>
                <a:ext uri="{FF2B5EF4-FFF2-40B4-BE49-F238E27FC236}">
                  <a16:creationId xmlns:a16="http://schemas.microsoft.com/office/drawing/2014/main" id="{5F700749-106C-A60D-8872-A449A97BEACE}"/>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69" descr="si.png">
              <a:extLst>
                <a:ext uri="{FF2B5EF4-FFF2-40B4-BE49-F238E27FC236}">
                  <a16:creationId xmlns:a16="http://schemas.microsoft.com/office/drawing/2014/main" id="{C152842C-63BE-E110-F6C3-B57262978DFE}"/>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itle 5"/>
          <p:cNvSpPr>
            <a:spLocks noGrp="1"/>
          </p:cNvSpPr>
          <p:nvPr>
            <p:ph type="title"/>
          </p:nvPr>
        </p:nvSpPr>
        <p:spPr>
          <a:xfrm>
            <a:off x="216425" y="3509439"/>
            <a:ext cx="11741010" cy="563779"/>
          </a:xfrm>
        </p:spPr>
        <p:txBody>
          <a:bodyPr anchor="b">
            <a:noAutofit/>
          </a:bodyPr>
          <a:lstStyle>
            <a:lvl1pPr>
              <a:defRPr sz="4000"/>
            </a:lvl1pPr>
          </a:lstStyle>
          <a:p>
            <a:r>
              <a:rPr lang="en-US"/>
              <a:t>Click to edit Master title style</a:t>
            </a:r>
            <a:endParaRPr lang="it-IT" dirty="0"/>
          </a:p>
        </p:txBody>
      </p:sp>
      <p:sp>
        <p:nvSpPr>
          <p:cNvPr id="8" name="Text Placeholder 7"/>
          <p:cNvSpPr>
            <a:spLocks noGrp="1"/>
          </p:cNvSpPr>
          <p:nvPr>
            <p:ph type="body" sz="quarter" idx="10"/>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224900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500" fill="hold"/>
                                        <p:tgtEl>
                                          <p:spTgt spid="10"/>
                                        </p:tgtEl>
                                        <p:attrNameLst>
                                          <p:attrName>ppt_x</p:attrName>
                                        </p:attrNameLst>
                                      </p:cBhvr>
                                      <p:tavLst>
                                        <p:tav tm="0">
                                          <p:val>
                                            <p:strVal val="0-#ppt_w/2"/>
                                          </p:val>
                                        </p:tav>
                                        <p:tav tm="100000">
                                          <p:val>
                                            <p:strVal val="#ppt_x"/>
                                          </p:val>
                                        </p:tav>
                                      </p:tavLst>
                                    </p:anim>
                                    <p:anim calcmode="lin" valueType="num">
                                      <p:cBhvr additive="base">
                                        <p:cTn id="12" dur="1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strips(upRight)">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1">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5CC1D896-A77C-94F3-0F7D-4CAA75D230B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48277CF0-A119-1C21-25CE-31778969BCB5}"/>
              </a:ext>
            </a:extLst>
          </p:cNvPr>
          <p:cNvSpPr/>
          <p:nvPr userDrawn="1"/>
        </p:nvSpPr>
        <p:spPr>
          <a:xfrm>
            <a:off x="0" y="0"/>
            <a:ext cx="1219835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solidFill>
                <a:schemeClr val="lt1">
                  <a:alpha val="60000"/>
                </a:schemeClr>
              </a:solidFill>
            </a:endParaRPr>
          </a:p>
        </p:txBody>
      </p:sp>
      <p:cxnSp>
        <p:nvCxnSpPr>
          <p:cNvPr id="4" name="Straight Connector 3">
            <a:extLst>
              <a:ext uri="{FF2B5EF4-FFF2-40B4-BE49-F238E27FC236}">
                <a16:creationId xmlns:a16="http://schemas.microsoft.com/office/drawing/2014/main" id="{AA32B54E-3A7E-ECAE-F5D6-091CCAC0F3D0}"/>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38">
            <a:extLst>
              <a:ext uri="{FF2B5EF4-FFF2-40B4-BE49-F238E27FC236}">
                <a16:creationId xmlns:a16="http://schemas.microsoft.com/office/drawing/2014/main" id="{FCE6F144-881E-D814-8278-B09DB6AF463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8">
            <a:extLst>
              <a:ext uri="{FF2B5EF4-FFF2-40B4-BE49-F238E27FC236}">
                <a16:creationId xmlns:a16="http://schemas.microsoft.com/office/drawing/2014/main" id="{6B658716-B7C7-05E5-F425-96E303B8CAF5}"/>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D038FF3-9E19-4D47-857A-E25B2B1C63C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90DC208D-61A4-F156-B3A0-BB7BABEB638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8" name="Picture 41">
            <a:extLst>
              <a:ext uri="{FF2B5EF4-FFF2-40B4-BE49-F238E27FC236}">
                <a16:creationId xmlns:a16="http://schemas.microsoft.com/office/drawing/2014/main" id="{550C4262-15CA-505C-749E-104D3375688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8860E080-DF9E-7FD5-BA7F-BF982D0A9F96}"/>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C52A458E-CBCE-5EE3-8208-D407F98D240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1C3764CE-FE23-0915-645C-B341C56035E7}"/>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3BDA7E57-7DBF-41E2-F410-C219E8A684B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EDE91B1F-13C8-B879-1B57-EF5B44122CFF}"/>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C9DD367A-9781-F1E8-8D43-26C38E7FC5A5}"/>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56673ABC-E1DC-87B9-DAEF-6820C7E5FF4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694260D8-2441-C599-FF8B-D11E7476B60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C0ADB38B-3421-9A6B-0A5F-B3D93E457026}"/>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0E4369B7-AED9-B6DE-2655-D215C3897458}"/>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E7F3ACEB-B696-BACA-284E-8140A20DDEE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814775C7-AACA-C7EA-1738-40839ACDD7C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142E7825-84C8-F16E-F203-9ADEBC7F859F}"/>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FD17B1E0-0828-F86D-F6FE-ABB41B44B252}"/>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7AA352CF-5A59-832E-D2A9-ED62A25D9CD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8F80D5BD-234A-45A0-6269-84134144DA6E}"/>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609DA26A-CB8D-874E-4C98-17BB4BDBE2F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ECD1E9D7-F6FE-002A-9A03-91F65E60121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47B1166A-6574-D87A-E4D4-7F2B12B0AE04}"/>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40ACF93A-45FC-BC66-3272-DCAF579D50C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45AC3E89-20B5-017E-1B0F-D2E4A41857F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FDBA9CFA-9D81-266F-3CCD-96D037645ACB}"/>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0331E2B0-95FB-EE3F-FBCF-8BD58573290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BA818B83-9610-365B-2BA7-B03DA3E59D27}"/>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D93FCFBF-11F2-576C-21EE-F0D531438ED1}"/>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8E37AB3F-644D-952A-0AE0-6DB540410B7C}"/>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4"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8004"/>
            <a:ext cx="11763662" cy="5529155"/>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24947504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ARK2">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4F29B878-1E82-9BB2-4178-F8F32576133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DF808E2-3A02-D0DA-02E0-FDCBED415BB9}"/>
              </a:ext>
            </a:extLst>
          </p:cNvPr>
          <p:cNvSpPr/>
          <p:nvPr userDrawn="1"/>
        </p:nvSpPr>
        <p:spPr>
          <a:xfrm>
            <a:off x="0" y="0"/>
            <a:ext cx="1219835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solidFill>
                <a:schemeClr val="lt1">
                  <a:alpha val="60000"/>
                </a:schemeClr>
              </a:solidFill>
            </a:endParaRPr>
          </a:p>
        </p:txBody>
      </p:sp>
      <p:cxnSp>
        <p:nvCxnSpPr>
          <p:cNvPr id="4" name="Straight Connector 3">
            <a:extLst>
              <a:ext uri="{FF2B5EF4-FFF2-40B4-BE49-F238E27FC236}">
                <a16:creationId xmlns:a16="http://schemas.microsoft.com/office/drawing/2014/main" id="{E80D13D6-54C5-7E76-0A5C-02F9C7A59A8F}"/>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38">
            <a:extLst>
              <a:ext uri="{FF2B5EF4-FFF2-40B4-BE49-F238E27FC236}">
                <a16:creationId xmlns:a16="http://schemas.microsoft.com/office/drawing/2014/main" id="{39F20A67-F92C-E50F-F17E-C9EB7A606C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8">
            <a:extLst>
              <a:ext uri="{FF2B5EF4-FFF2-40B4-BE49-F238E27FC236}">
                <a16:creationId xmlns:a16="http://schemas.microsoft.com/office/drawing/2014/main" id="{8983CDC3-168D-152B-8FEA-823F37A26E7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48F4C6DE-0BF9-B345-9B8B-09474C6CEAD3}"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E897B7AC-18A7-E89C-D815-5C2F99DA2696}"/>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8" name="Picture 41">
            <a:extLst>
              <a:ext uri="{FF2B5EF4-FFF2-40B4-BE49-F238E27FC236}">
                <a16:creationId xmlns:a16="http://schemas.microsoft.com/office/drawing/2014/main" id="{B1C09986-C206-74D5-C3DE-9B5237B93F4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9CCA2F22-354D-E456-74CB-54F2A01D4564}"/>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157DAAE5-DE9B-04C7-A3F7-B62C2AB1996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CF98949F-968D-FE8C-D09C-65FE359AE1A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F72F4E26-E32E-D6DD-046F-799BE6848205}"/>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25A4FAE3-3B19-4AA5-7F94-543B4E11574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514C48D5-6D26-4B38-4E30-DC8EDD20D6F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AB28D708-AFBB-343D-7704-D4469AB183F9}"/>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AC87357B-CCEE-EEB4-9C98-0CD3F203075F}"/>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EFDE254B-3D06-33D5-6EF1-F32B9ADF094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95F2AE44-6967-A2E9-50ED-C466F2BB128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3A3AD2CA-2580-6F6E-433D-605CBB64F28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FFB4965E-2AA6-54D2-713B-7EAB3F4CFDA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6183AB5D-AC68-AD38-CF7C-562F5CE7AE6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20038AED-E059-7AE5-82E3-4D62B63A3F91}"/>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B3D668C0-17B1-26B4-0DE4-78A0B12C38C8}"/>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4CE5E278-D5A5-AA71-3CA9-8079128ED7FC}"/>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47927B7C-9CB8-3BE0-D6FB-7C20183D4A03}"/>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BD4B3098-FF14-C184-D18F-EFA3660532D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D229C57A-6C81-BD5C-6DD2-B3818E82F11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5B5F758C-3FDC-5E56-5602-A93BFBCD58F4}"/>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28CF9230-FD6D-1615-9BD6-F3D8AEE3FD6B}"/>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AA126D17-709B-72F4-3341-B758937DF9FC}"/>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FF31E49F-0EF2-F7C0-031A-7B47D7933F9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6D77953D-2C16-044F-29F0-59E276632DAC}"/>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AEA47264-509D-A48D-0A68-5737ADA957F1}"/>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2C150261-F91F-4653-0DFD-F06A12FB8B5F}"/>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3"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4"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36331204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ARK BG ">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BFBE28BE-774F-D2C4-1488-E6AB249E59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Connector 2">
            <a:extLst>
              <a:ext uri="{FF2B5EF4-FFF2-40B4-BE49-F238E27FC236}">
                <a16:creationId xmlns:a16="http://schemas.microsoft.com/office/drawing/2014/main" id="{770638C7-CCBC-B7E9-33BC-114930218E6A}"/>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817C1EE4-3B84-7B99-571C-346C2A6E591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6C2233AD-8066-F2DD-70FA-BE2EAA694416}"/>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7D1CCBA2-5F23-1E4C-952B-6B5812D5AF1E}"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0DA9B041-2E6E-5071-F606-3404E27346B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C1EEAD36-6E9B-A59E-950D-ADCE56CD95E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3665E827-6AA6-99D9-EC47-D98130C31680}"/>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E09A74B0-9E02-C50D-F2A8-8A61E6149C1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24BE06CA-6486-9A50-D9E3-204569039B3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A902D8CC-AFC7-78BE-8D0F-CB3F9061040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35ACBEE3-CF92-09FC-7E55-A593951B6524}"/>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B85E3F9F-EA7A-F13E-CAAE-74183A71DF41}"/>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F10CD8F6-8CFE-15CB-7371-C445920F906E}"/>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39FDF5A3-C48A-AC16-380E-F8F3342B2A8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AE5136C-1832-2C84-E3E6-7CFE688206C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A3C1C431-19CE-618A-7F5F-A6141C8C9D11}"/>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489B0B29-C943-6EC0-B5C0-095391D4FB6F}"/>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164B1F77-5B52-3F16-70E6-711B05D245BC}"/>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69FA4CA5-9907-9E96-7B42-1C97D0B7EE28}"/>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926459A2-C313-8533-989D-E8DF393AC7A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CAA5053-399A-2345-373E-FE0210FFE928}"/>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D069621F-283F-A729-D183-813B937F6077}"/>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B7F2EDCC-DF75-F139-3B2E-2DEFF56AF281}"/>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C2F50031-6739-B2C8-B758-89D06601A7C9}"/>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535B36E3-1A1D-4C57-0E53-84F46E9D3E89}"/>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AE667320-542F-B1B0-52D6-6821C02AC64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CAC9CF51-E23E-8986-0C43-D112F493B5B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C5F73689-FEF0-582A-C7DF-8E88CA30E16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CA4D5822-E2D2-0932-5473-6E3D405E9DA5}"/>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3D35C864-B1EF-8165-4C55-B762FEFEFBF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26583717-8A18-1DEE-47B3-9EE2D95784FD}"/>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7D14319F-D243-C221-DACD-A7183CD21540}"/>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2"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3572422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9B18E-20FF-4E19-B143-EB763A43CD0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6B0AD9F4-15EA-4A04-A0F3-FB0C54ECA31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D9286782-B49D-481B-A15B-2F3E07400D27}"/>
              </a:ext>
            </a:extLst>
          </p:cNvPr>
          <p:cNvSpPr>
            <a:spLocks noGrp="1"/>
          </p:cNvSpPr>
          <p:nvPr>
            <p:ph type="dt" sz="half" idx="10"/>
          </p:nvPr>
        </p:nvSpPr>
        <p:spPr/>
        <p:txBody>
          <a:bodyPr/>
          <a:lstStyle/>
          <a:p>
            <a:endParaRPr lang="lv-LV" dirty="0"/>
          </a:p>
        </p:txBody>
      </p:sp>
      <p:sp>
        <p:nvSpPr>
          <p:cNvPr id="5" name="Footer Placeholder 4">
            <a:extLst>
              <a:ext uri="{FF2B5EF4-FFF2-40B4-BE49-F238E27FC236}">
                <a16:creationId xmlns:a16="http://schemas.microsoft.com/office/drawing/2014/main" id="{72689575-379C-4A61-B2D6-FB133736FDDE}"/>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6D19A390-ADEC-4F0B-9D01-9975C889E2D9}"/>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8" name="Picture 7">
            <a:extLst>
              <a:ext uri="{FF2B5EF4-FFF2-40B4-BE49-F238E27FC236}">
                <a16:creationId xmlns:a16="http://schemas.microsoft.com/office/drawing/2014/main" id="{47E94189-80FC-4F48-B1CB-12BD0D889D3C}"/>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2050" name="Picture 2" descr="Sākums | Latvijas Zinātnes padome">
            <a:extLst>
              <a:ext uri="{FF2B5EF4-FFF2-40B4-BE49-F238E27FC236}">
                <a16:creationId xmlns:a16="http://schemas.microsoft.com/office/drawing/2014/main" id="{CD05FA84-6DDF-4E54-BB3D-6F820A03AEF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77699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B6FCC0-F767-7FCD-47EF-51A0A909A33E}"/>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7FA75173-3D94-22EF-815F-FC3527F23EF5}"/>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13997B0-7D71-E500-7BC7-13264E2A7A1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3232D9DE-903D-0EF1-E1AC-4EF70EE5EAB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005BDC7F-5BCD-DB4F-974B-08B39F8B851F}"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FB05BAE1-F30C-3CA4-6B80-5B98C104A961}"/>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D02A2D50-C791-A6A0-F64B-6011473AB3A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BB2082DE-570E-EAD3-0A76-134792F5EDAC}"/>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1AC3D390-8F80-D704-B047-9988E6893B5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FFE52256-D8CA-2E0C-2290-A96BC56DC803}"/>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CD035F5C-DB82-0DEE-A538-37FE6AA129A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2876C5DC-EE09-571D-1C13-09DD9B7F8FA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4BBD9DEB-567A-4BEA-DCE1-1196B1E399A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039AEEF7-AC24-C649-F0F6-8E9E3F46AEA1}"/>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C7A7106-24E6-92C5-0C6A-558A51DF0DDD}"/>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9F056813-187E-6E9B-3B8F-1067A336B3FC}"/>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41838BE1-E7C1-A455-0630-0AC4D614504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6BBA8E0A-FD06-D74D-35E1-C728F798763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5BADB1E-E46E-030B-3A72-C2FD885BD51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F68F7EF4-2F61-5890-4F94-11E3F0E37171}"/>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2072C009-B5E0-FF5C-6751-66C0B4E3BAB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469C2B7-E31F-5133-70D8-DFABDE8BC23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5782F84-8B66-1A84-D41D-2A360D54B44C}"/>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24523854-ECB6-54D0-2C2A-58E4DEA5A89F}"/>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29A5EBC8-1B35-2CBE-B814-26FB2C45F365}"/>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C33C01C2-688B-EF6D-4D33-DEB577F3387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466C3E02-963F-301B-9D47-759ECE717490}"/>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E637597-1CE6-9B59-AD89-BCC6FC0890D2}"/>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662CD138-091F-4C2F-4A79-6E88D3870DF3}"/>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C9313E86-0984-D120-9018-D84425E7BCA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1C69025C-8FE2-98DE-8BF3-B56CA93DBBE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C91D28AE-CD0B-80B1-EA2D-05D5B2161D01}"/>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97305C53-9CB4-8707-F575-3FF9533A75E2}"/>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96"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16884248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D870B8-5474-EA64-A466-8263FEF3371E}"/>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71967D9-E52B-A063-821B-65FB38BCEC21}"/>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30793DAC-DA86-1ADC-F03B-57D65A03A73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A9B77C2D-A34D-FC64-F13E-37AC983E687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5A71AD9-E219-D64A-ACD7-A16412B4C9F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2DB7FCCB-9933-19FB-EECB-E037BCA7508B}"/>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FDAD5C19-1B26-0709-1158-14650B439360}"/>
              </a:ext>
            </a:extLst>
          </p:cNvPr>
          <p:cNvGraphicFramePr>
            <a:graphicFrameLocks/>
          </p:cNvGraphicFramePr>
          <p:nvPr/>
        </p:nvGraphicFramePr>
        <p:xfrm>
          <a:off x="-738188" y="333375"/>
          <a:ext cx="13657263" cy="6750050"/>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41">
            <a:extLst>
              <a:ext uri="{FF2B5EF4-FFF2-40B4-BE49-F238E27FC236}">
                <a16:creationId xmlns:a16="http://schemas.microsoft.com/office/drawing/2014/main" id="{E91B0C04-16D1-C971-4342-D3E0E8D7901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55E7445D-7EAD-1AB7-E1EE-3CD021F9FD12}"/>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A1B8EA82-3F08-9640-BA15-35A4DEF8C51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19B4F343-7446-DDE8-C3CB-69D37B34030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220DF533-0F72-6523-B647-9A164174DC8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D574FCE4-E09F-0282-62E7-8F9DB4C29BCB}"/>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4106040B-4950-AD29-B3CD-3432F3BD3A88}"/>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47B9D54B-C691-0ECA-C5E1-D1C6E2F3C8FB}"/>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591AE44C-6FE2-FD97-FC99-1C563B013927}"/>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AD68C4CD-45A2-05E1-184C-2EF847231C2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8ADA3ED8-2801-BD27-C4DD-5C5EFCA18585}"/>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E3494136-56B8-D4F5-6996-229A326995CC}"/>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92E99DE0-AD5B-9B62-D5B0-73FE4DEACA7E}"/>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8D8282AB-88AC-40FC-F6F7-AC556080CFED}"/>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4CFDA48D-08E6-26D3-23F4-61B8F64B05F2}"/>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FB3DC0AB-12BF-444E-4A42-9ABCCBDB32A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0B5BFC46-2FA5-B9E2-369F-1F519D2386A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B7ED9E8A-66D3-A97E-A5AB-DC3727AD4C0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2F48FEBE-E08D-834B-9A33-F163795916EF}"/>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41C71EE5-5005-D7E7-B915-825F4F2EDACF}"/>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FA4A7316-35DF-0B7C-2B2B-C2EA29DAEF33}"/>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74F56E7F-A126-DD5C-C509-DFBEE6A9161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CE8248F0-9C19-F8A8-F00E-CE1534612CED}"/>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3A954FA6-CAD2-3746-7DA4-65858B24EB2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242A768D-8FD1-53E9-5C8F-FA226F16C0B2}"/>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F0CCD43A-1D92-E00C-2195-38CF9C3B7A8F}"/>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11A2553C-DEC7-46EB-A926-815E21D29291}"/>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83150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down)">
                                      <p:cBhvr>
                                        <p:cTn id="7" dur="300"/>
                                        <p:tgtEl>
                                          <p:spTgt spid="7">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7">
                                            <p:graphicEl>
                                              <a:chart seriesIdx="-4" categoryIdx="0" bldStep="category"/>
                                            </p:graphicEl>
                                          </p:spTgt>
                                        </p:tgtEl>
                                        <p:attrNameLst>
                                          <p:attrName>style.visibility</p:attrName>
                                        </p:attrNameLst>
                                      </p:cBhvr>
                                      <p:to>
                                        <p:strVal val="visible"/>
                                      </p:to>
                                    </p:set>
                                    <p:animEffect transition="in" filter="wipe(down)">
                                      <p:cBhvr>
                                        <p:cTn id="11" dur="300"/>
                                        <p:tgtEl>
                                          <p:spTgt spid="7">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7">
                                            <p:graphicEl>
                                              <a:chart seriesIdx="-4" categoryIdx="1" bldStep="category"/>
                                            </p:graphicEl>
                                          </p:spTgt>
                                        </p:tgtEl>
                                        <p:attrNameLst>
                                          <p:attrName>style.visibility</p:attrName>
                                        </p:attrNameLst>
                                      </p:cBhvr>
                                      <p:to>
                                        <p:strVal val="visible"/>
                                      </p:to>
                                    </p:set>
                                    <p:animEffect transition="in" filter="wipe(down)">
                                      <p:cBhvr>
                                        <p:cTn id="15" dur="300"/>
                                        <p:tgtEl>
                                          <p:spTgt spid="7">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7">
                                            <p:graphicEl>
                                              <a:chart seriesIdx="-4" categoryIdx="2" bldStep="category"/>
                                            </p:graphicEl>
                                          </p:spTgt>
                                        </p:tgtEl>
                                        <p:attrNameLst>
                                          <p:attrName>style.visibility</p:attrName>
                                        </p:attrNameLst>
                                      </p:cBhvr>
                                      <p:to>
                                        <p:strVal val="visible"/>
                                      </p:to>
                                    </p:set>
                                    <p:animEffect transition="in" filter="wipe(down)">
                                      <p:cBhvr>
                                        <p:cTn id="19" dur="300"/>
                                        <p:tgtEl>
                                          <p:spTgt spid="7">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7">
                                            <p:graphicEl>
                                              <a:chart seriesIdx="-4" categoryIdx="3" bldStep="category"/>
                                            </p:graphicEl>
                                          </p:spTgt>
                                        </p:tgtEl>
                                        <p:attrNameLst>
                                          <p:attrName>style.visibility</p:attrName>
                                        </p:attrNameLst>
                                      </p:cBhvr>
                                      <p:to>
                                        <p:strVal val="visible"/>
                                      </p:to>
                                    </p:set>
                                    <p:animEffect transition="in" filter="wipe(down)">
                                      <p:cBhvr>
                                        <p:cTn id="23" dur="300"/>
                                        <p:tgtEl>
                                          <p:spTgt spid="7">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7">
                                            <p:graphicEl>
                                              <a:chart seriesIdx="-4" categoryIdx="4" bldStep="category"/>
                                            </p:graphicEl>
                                          </p:spTgt>
                                        </p:tgtEl>
                                        <p:attrNameLst>
                                          <p:attrName>style.visibility</p:attrName>
                                        </p:attrNameLst>
                                      </p:cBhvr>
                                      <p:to>
                                        <p:strVal val="visible"/>
                                      </p:to>
                                    </p:set>
                                    <p:animEffect transition="in" filter="wipe(down)">
                                      <p:cBhvr>
                                        <p:cTn id="27" dur="300"/>
                                        <p:tgtEl>
                                          <p:spTgt spid="7">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7">
                                            <p:graphicEl>
                                              <a:chart seriesIdx="-4" categoryIdx="5" bldStep="category"/>
                                            </p:graphicEl>
                                          </p:spTgt>
                                        </p:tgtEl>
                                        <p:attrNameLst>
                                          <p:attrName>style.visibility</p:attrName>
                                        </p:attrNameLst>
                                      </p:cBhvr>
                                      <p:to>
                                        <p:strVal val="visible"/>
                                      </p:to>
                                    </p:set>
                                    <p:animEffect transition="in" filter="wipe(down)">
                                      <p:cBhvr>
                                        <p:cTn id="31" dur="300"/>
                                        <p:tgtEl>
                                          <p:spTgt spid="7">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7">
                                            <p:graphicEl>
                                              <a:chart seriesIdx="-4" categoryIdx="6" bldStep="category"/>
                                            </p:graphicEl>
                                          </p:spTgt>
                                        </p:tgtEl>
                                        <p:attrNameLst>
                                          <p:attrName>style.visibility</p:attrName>
                                        </p:attrNameLst>
                                      </p:cBhvr>
                                      <p:to>
                                        <p:strVal val="visible"/>
                                      </p:to>
                                    </p:set>
                                    <p:animEffect transition="in" filter="wipe(down)">
                                      <p:cBhvr>
                                        <p:cTn id="35" dur="300"/>
                                        <p:tgtEl>
                                          <p:spTgt spid="7">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7">
                                            <p:graphicEl>
                                              <a:chart seriesIdx="-4" categoryIdx="7" bldStep="category"/>
                                            </p:graphicEl>
                                          </p:spTgt>
                                        </p:tgtEl>
                                        <p:attrNameLst>
                                          <p:attrName>style.visibility</p:attrName>
                                        </p:attrNameLst>
                                      </p:cBhvr>
                                      <p:to>
                                        <p:strVal val="visible"/>
                                      </p:to>
                                    </p:set>
                                    <p:animEffect transition="in" filter="wipe(down)">
                                      <p:cBhvr>
                                        <p:cTn id="39" dur="300"/>
                                        <p:tgtEl>
                                          <p:spTgt spid="7">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7">
                                            <p:graphicEl>
                                              <a:chart seriesIdx="-4" categoryIdx="8" bldStep="category"/>
                                            </p:graphicEl>
                                          </p:spTgt>
                                        </p:tgtEl>
                                        <p:attrNameLst>
                                          <p:attrName>style.visibility</p:attrName>
                                        </p:attrNameLst>
                                      </p:cBhvr>
                                      <p:to>
                                        <p:strVal val="visible"/>
                                      </p:to>
                                    </p:set>
                                    <p:animEffect transition="in" filter="wipe(down)">
                                      <p:cBhvr>
                                        <p:cTn id="43" dur="300"/>
                                        <p:tgtEl>
                                          <p:spTgt spid="7">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7">
                                            <p:graphicEl>
                                              <a:chart seriesIdx="-4" categoryIdx="9" bldStep="category"/>
                                            </p:graphicEl>
                                          </p:spTgt>
                                        </p:tgtEl>
                                        <p:attrNameLst>
                                          <p:attrName>style.visibility</p:attrName>
                                        </p:attrNameLst>
                                      </p:cBhvr>
                                      <p:to>
                                        <p:strVal val="visible"/>
                                      </p:to>
                                    </p:set>
                                    <p:animEffect transition="in" filter="wipe(down)">
                                      <p:cBhvr>
                                        <p:cTn id="47" dur="300"/>
                                        <p:tgtEl>
                                          <p:spTgt spid="7">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7">
                                            <p:graphicEl>
                                              <a:chart seriesIdx="-4" categoryIdx="10" bldStep="category"/>
                                            </p:graphicEl>
                                          </p:spTgt>
                                        </p:tgtEl>
                                        <p:attrNameLst>
                                          <p:attrName>style.visibility</p:attrName>
                                        </p:attrNameLst>
                                      </p:cBhvr>
                                      <p:to>
                                        <p:strVal val="visible"/>
                                      </p:to>
                                    </p:set>
                                    <p:animEffect transition="in" filter="wipe(down)">
                                      <p:cBhvr>
                                        <p:cTn id="51" dur="300"/>
                                        <p:tgtEl>
                                          <p:spTgt spid="7">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7">
                                            <p:graphicEl>
                                              <a:chart seriesIdx="-4" categoryIdx="11" bldStep="category"/>
                                            </p:graphicEl>
                                          </p:spTgt>
                                        </p:tgtEl>
                                        <p:attrNameLst>
                                          <p:attrName>style.visibility</p:attrName>
                                        </p:attrNameLst>
                                      </p:cBhvr>
                                      <p:to>
                                        <p:strVal val="visible"/>
                                      </p:to>
                                    </p:set>
                                    <p:animEffect transition="in" filter="wipe(down)">
                                      <p:cBhvr>
                                        <p:cTn id="55" dur="300"/>
                                        <p:tgtEl>
                                          <p:spTgt spid="7">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7">
                                            <p:graphicEl>
                                              <a:chart seriesIdx="-4" categoryIdx="12" bldStep="category"/>
                                            </p:graphicEl>
                                          </p:spTgt>
                                        </p:tgtEl>
                                        <p:attrNameLst>
                                          <p:attrName>style.visibility</p:attrName>
                                        </p:attrNameLst>
                                      </p:cBhvr>
                                      <p:to>
                                        <p:strVal val="visible"/>
                                      </p:to>
                                    </p:set>
                                    <p:animEffect transition="in" filter="wipe(down)">
                                      <p:cBhvr>
                                        <p:cTn id="59" dur="300"/>
                                        <p:tgtEl>
                                          <p:spTgt spid="7">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7">
                                            <p:graphicEl>
                                              <a:chart seriesIdx="-4" categoryIdx="13" bldStep="category"/>
                                            </p:graphicEl>
                                          </p:spTgt>
                                        </p:tgtEl>
                                        <p:attrNameLst>
                                          <p:attrName>style.visibility</p:attrName>
                                        </p:attrNameLst>
                                      </p:cBhvr>
                                      <p:to>
                                        <p:strVal val="visible"/>
                                      </p:to>
                                    </p:set>
                                    <p:animEffect transition="in" filter="wipe(down)">
                                      <p:cBhvr>
                                        <p:cTn id="63" dur="300"/>
                                        <p:tgtEl>
                                          <p:spTgt spid="7">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7">
                                            <p:graphicEl>
                                              <a:chart seriesIdx="-4" categoryIdx="14" bldStep="category"/>
                                            </p:graphicEl>
                                          </p:spTgt>
                                        </p:tgtEl>
                                        <p:attrNameLst>
                                          <p:attrName>style.visibility</p:attrName>
                                        </p:attrNameLst>
                                      </p:cBhvr>
                                      <p:to>
                                        <p:strVal val="visible"/>
                                      </p:to>
                                    </p:set>
                                    <p:animEffect transition="in" filter="wipe(down)">
                                      <p:cBhvr>
                                        <p:cTn id="67" dur="300"/>
                                        <p:tgtEl>
                                          <p:spTgt spid="7">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7">
                                            <p:graphicEl>
                                              <a:chart seriesIdx="-4" categoryIdx="15" bldStep="category"/>
                                            </p:graphicEl>
                                          </p:spTgt>
                                        </p:tgtEl>
                                        <p:attrNameLst>
                                          <p:attrName>style.visibility</p:attrName>
                                        </p:attrNameLst>
                                      </p:cBhvr>
                                      <p:to>
                                        <p:strVal val="visible"/>
                                      </p:to>
                                    </p:set>
                                    <p:animEffect transition="in" filter="wipe(down)">
                                      <p:cBhvr>
                                        <p:cTn id="71" dur="300"/>
                                        <p:tgtEl>
                                          <p:spTgt spid="7">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7">
                                            <p:graphicEl>
                                              <a:chart seriesIdx="-4" categoryIdx="16" bldStep="category"/>
                                            </p:graphicEl>
                                          </p:spTgt>
                                        </p:tgtEl>
                                        <p:attrNameLst>
                                          <p:attrName>style.visibility</p:attrName>
                                        </p:attrNameLst>
                                      </p:cBhvr>
                                      <p:to>
                                        <p:strVal val="visible"/>
                                      </p:to>
                                    </p:set>
                                    <p:animEffect transition="in" filter="wipe(down)">
                                      <p:cBhvr>
                                        <p:cTn id="75" dur="300"/>
                                        <p:tgtEl>
                                          <p:spTgt spid="7">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7">
                                            <p:graphicEl>
                                              <a:chart seriesIdx="-4" categoryIdx="17" bldStep="category"/>
                                            </p:graphicEl>
                                          </p:spTgt>
                                        </p:tgtEl>
                                        <p:attrNameLst>
                                          <p:attrName>style.visibility</p:attrName>
                                        </p:attrNameLst>
                                      </p:cBhvr>
                                      <p:to>
                                        <p:strVal val="visible"/>
                                      </p:to>
                                    </p:set>
                                    <p:animEffect transition="in" filter="wipe(down)">
                                      <p:cBhvr>
                                        <p:cTn id="79" dur="300"/>
                                        <p:tgtEl>
                                          <p:spTgt spid="7">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7">
                                            <p:graphicEl>
                                              <a:chart seriesIdx="-4" categoryIdx="18" bldStep="category"/>
                                            </p:graphicEl>
                                          </p:spTgt>
                                        </p:tgtEl>
                                        <p:attrNameLst>
                                          <p:attrName>style.visibility</p:attrName>
                                        </p:attrNameLst>
                                      </p:cBhvr>
                                      <p:to>
                                        <p:strVal val="visible"/>
                                      </p:to>
                                    </p:set>
                                    <p:animEffect transition="in" filter="wipe(down)">
                                      <p:cBhvr>
                                        <p:cTn id="83" dur="300"/>
                                        <p:tgtEl>
                                          <p:spTgt spid="7">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7">
                                            <p:graphicEl>
                                              <a:chart seriesIdx="-4" categoryIdx="19" bldStep="category"/>
                                            </p:graphicEl>
                                          </p:spTgt>
                                        </p:tgtEl>
                                        <p:attrNameLst>
                                          <p:attrName>style.visibility</p:attrName>
                                        </p:attrNameLst>
                                      </p:cBhvr>
                                      <p:to>
                                        <p:strVal val="visible"/>
                                      </p:to>
                                    </p:set>
                                    <p:animEffect transition="in" filter="wipe(down)">
                                      <p:cBhvr>
                                        <p:cTn id="87" dur="300"/>
                                        <p:tgtEl>
                                          <p:spTgt spid="7">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7">
                                            <p:graphicEl>
                                              <a:chart seriesIdx="-4" categoryIdx="20" bldStep="category"/>
                                            </p:graphicEl>
                                          </p:spTgt>
                                        </p:tgtEl>
                                        <p:attrNameLst>
                                          <p:attrName>style.visibility</p:attrName>
                                        </p:attrNameLst>
                                      </p:cBhvr>
                                      <p:to>
                                        <p:strVal val="visible"/>
                                      </p:to>
                                    </p:set>
                                    <p:animEffect transition="in" filter="wipe(down)">
                                      <p:cBhvr>
                                        <p:cTn id="91" dur="300"/>
                                        <p:tgtEl>
                                          <p:spTgt spid="7">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7">
                                            <p:graphicEl>
                                              <a:chart seriesIdx="-4" categoryIdx="21" bldStep="category"/>
                                            </p:graphicEl>
                                          </p:spTgt>
                                        </p:tgtEl>
                                        <p:attrNameLst>
                                          <p:attrName>style.visibility</p:attrName>
                                        </p:attrNameLst>
                                      </p:cBhvr>
                                      <p:to>
                                        <p:strVal val="visible"/>
                                      </p:to>
                                    </p:set>
                                    <p:animEffect transition="in" filter="wipe(down)">
                                      <p:cBhvr>
                                        <p:cTn id="95" dur="300"/>
                                        <p:tgtEl>
                                          <p:spTgt spid="7">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7">
                                            <p:graphicEl>
                                              <a:chart seriesIdx="-4" categoryIdx="22" bldStep="category"/>
                                            </p:graphicEl>
                                          </p:spTgt>
                                        </p:tgtEl>
                                        <p:attrNameLst>
                                          <p:attrName>style.visibility</p:attrName>
                                        </p:attrNameLst>
                                      </p:cBhvr>
                                      <p:to>
                                        <p:strVal val="visible"/>
                                      </p:to>
                                    </p:set>
                                    <p:animEffect transition="in" filter="wipe(down)">
                                      <p:cBhvr>
                                        <p:cTn id="99" dur="300"/>
                                        <p:tgtEl>
                                          <p:spTgt spid="7">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7">
                                            <p:graphicEl>
                                              <a:chart seriesIdx="-4" categoryIdx="23" bldStep="category"/>
                                            </p:graphicEl>
                                          </p:spTgt>
                                        </p:tgtEl>
                                        <p:attrNameLst>
                                          <p:attrName>style.visibility</p:attrName>
                                        </p:attrNameLst>
                                      </p:cBhvr>
                                      <p:to>
                                        <p:strVal val="visible"/>
                                      </p:to>
                                    </p:set>
                                    <p:animEffect transition="in" filter="wipe(down)">
                                      <p:cBhvr>
                                        <p:cTn id="103" dur="300"/>
                                        <p:tgtEl>
                                          <p:spTgt spid="7">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Chart bld="category"/>
        </p:bldSub>
      </p:bldGraphic>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9ED424-2DBF-3B74-94E8-DC2A871C136D}"/>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03ED93D0-157B-621F-E897-DBBFEF3188A3}"/>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76967FC5-5391-1ACA-4951-C90BDD8A198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BE220B9D-F4BF-36AE-706E-89892BBAC502}"/>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DFA4E41-346C-754C-9C57-B57C8D9DF19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7CA9F4F4-ADD8-2657-79CA-6D0009DD9B97}"/>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BBB0E320-4358-267C-6720-583D170F0C8A}"/>
              </a:ext>
            </a:extLst>
          </p:cNvPr>
          <p:cNvGraphicFramePr>
            <a:graphicFrameLocks/>
          </p:cNvGraphicFramePr>
          <p:nvPr/>
        </p:nvGraphicFramePr>
        <p:xfrm>
          <a:off x="-738188" y="228600"/>
          <a:ext cx="13657263" cy="6864350"/>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41">
            <a:extLst>
              <a:ext uri="{FF2B5EF4-FFF2-40B4-BE49-F238E27FC236}">
                <a16:creationId xmlns:a16="http://schemas.microsoft.com/office/drawing/2014/main" id="{77AF06D7-27D3-0981-2F78-327A1698AA4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2BCEC803-988D-BCBE-3D64-D15B4BD9B010}"/>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281198AC-10F3-1A89-1051-4FE11428786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D8E07E4D-F4ED-C08A-CDE9-D87000C2E8C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4EC29F78-AC7C-371F-4CEF-39E8E2FA3861}"/>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EB123CF9-4CF8-ADA5-1895-0270FA418D50}"/>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6DA52C4B-3D16-ACB4-FCC1-3A753F28831A}"/>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924853BE-AF73-E519-905B-9F7E51EBB97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98120220-08E3-D160-F4C7-A75A99E9042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7AF31740-E9FD-1ACC-F13A-9E58CFC8356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21EBBFDD-5641-A09B-4708-53D63E88A90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C209A1B4-DB55-B1DC-102C-AD8BA269D59E}"/>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BAAD3CA8-14BC-C399-6EF1-D789FB57FCD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4B0EE6EF-7E8D-A60A-064C-A022EC93EB7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8E7B347E-2A36-09CE-D15E-508DAC9D849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BABEE1BC-2E1E-1396-E205-A3A730E42011}"/>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7D314CAA-D21C-4343-950D-5A4DB40BFD6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668A852C-3820-A3A5-ADD0-70DD906E216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E13831AB-6AA3-146D-EA6E-7DA384BB2942}"/>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CF4111CE-958A-B795-5B3E-DD6659FBF546}"/>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FF48D456-9DE1-208A-9C11-124020476B15}"/>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9A9517AD-1BD8-7A85-0AAD-7C173AFAD04F}"/>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6E37BC8C-795E-BA71-A759-D25BF7A9B218}"/>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241E0824-C38B-8259-5F0B-7F64A0F4736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7A3908CE-5C52-8ED8-35D6-E0DC60C62CFA}"/>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F3E009E0-0D9B-E044-B7FC-7F6F6BF99006}"/>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1630FCED-0060-4E15-ED3C-FF62EE105F23}"/>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1557559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down)">
                                      <p:cBhvr>
                                        <p:cTn id="7" dur="300"/>
                                        <p:tgtEl>
                                          <p:spTgt spid="7">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7">
                                            <p:graphicEl>
                                              <a:chart seriesIdx="-4" categoryIdx="0" bldStep="category"/>
                                            </p:graphicEl>
                                          </p:spTgt>
                                        </p:tgtEl>
                                        <p:attrNameLst>
                                          <p:attrName>style.visibility</p:attrName>
                                        </p:attrNameLst>
                                      </p:cBhvr>
                                      <p:to>
                                        <p:strVal val="visible"/>
                                      </p:to>
                                    </p:set>
                                    <p:animEffect transition="in" filter="wipe(down)">
                                      <p:cBhvr>
                                        <p:cTn id="11" dur="300"/>
                                        <p:tgtEl>
                                          <p:spTgt spid="7">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7">
                                            <p:graphicEl>
                                              <a:chart seriesIdx="-4" categoryIdx="1" bldStep="category"/>
                                            </p:graphicEl>
                                          </p:spTgt>
                                        </p:tgtEl>
                                        <p:attrNameLst>
                                          <p:attrName>style.visibility</p:attrName>
                                        </p:attrNameLst>
                                      </p:cBhvr>
                                      <p:to>
                                        <p:strVal val="visible"/>
                                      </p:to>
                                    </p:set>
                                    <p:animEffect transition="in" filter="wipe(down)">
                                      <p:cBhvr>
                                        <p:cTn id="15" dur="300"/>
                                        <p:tgtEl>
                                          <p:spTgt spid="7">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7">
                                            <p:graphicEl>
                                              <a:chart seriesIdx="-4" categoryIdx="2" bldStep="category"/>
                                            </p:graphicEl>
                                          </p:spTgt>
                                        </p:tgtEl>
                                        <p:attrNameLst>
                                          <p:attrName>style.visibility</p:attrName>
                                        </p:attrNameLst>
                                      </p:cBhvr>
                                      <p:to>
                                        <p:strVal val="visible"/>
                                      </p:to>
                                    </p:set>
                                    <p:animEffect transition="in" filter="wipe(down)">
                                      <p:cBhvr>
                                        <p:cTn id="19" dur="300"/>
                                        <p:tgtEl>
                                          <p:spTgt spid="7">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7">
                                            <p:graphicEl>
                                              <a:chart seriesIdx="-4" categoryIdx="3" bldStep="category"/>
                                            </p:graphicEl>
                                          </p:spTgt>
                                        </p:tgtEl>
                                        <p:attrNameLst>
                                          <p:attrName>style.visibility</p:attrName>
                                        </p:attrNameLst>
                                      </p:cBhvr>
                                      <p:to>
                                        <p:strVal val="visible"/>
                                      </p:to>
                                    </p:set>
                                    <p:animEffect transition="in" filter="wipe(down)">
                                      <p:cBhvr>
                                        <p:cTn id="23" dur="300"/>
                                        <p:tgtEl>
                                          <p:spTgt spid="7">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7">
                                            <p:graphicEl>
                                              <a:chart seriesIdx="-4" categoryIdx="4" bldStep="category"/>
                                            </p:graphicEl>
                                          </p:spTgt>
                                        </p:tgtEl>
                                        <p:attrNameLst>
                                          <p:attrName>style.visibility</p:attrName>
                                        </p:attrNameLst>
                                      </p:cBhvr>
                                      <p:to>
                                        <p:strVal val="visible"/>
                                      </p:to>
                                    </p:set>
                                    <p:animEffect transition="in" filter="wipe(down)">
                                      <p:cBhvr>
                                        <p:cTn id="27" dur="300"/>
                                        <p:tgtEl>
                                          <p:spTgt spid="7">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7">
                                            <p:graphicEl>
                                              <a:chart seriesIdx="-4" categoryIdx="5" bldStep="category"/>
                                            </p:graphicEl>
                                          </p:spTgt>
                                        </p:tgtEl>
                                        <p:attrNameLst>
                                          <p:attrName>style.visibility</p:attrName>
                                        </p:attrNameLst>
                                      </p:cBhvr>
                                      <p:to>
                                        <p:strVal val="visible"/>
                                      </p:to>
                                    </p:set>
                                    <p:animEffect transition="in" filter="wipe(down)">
                                      <p:cBhvr>
                                        <p:cTn id="31" dur="300"/>
                                        <p:tgtEl>
                                          <p:spTgt spid="7">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7">
                                            <p:graphicEl>
                                              <a:chart seriesIdx="-4" categoryIdx="6" bldStep="category"/>
                                            </p:graphicEl>
                                          </p:spTgt>
                                        </p:tgtEl>
                                        <p:attrNameLst>
                                          <p:attrName>style.visibility</p:attrName>
                                        </p:attrNameLst>
                                      </p:cBhvr>
                                      <p:to>
                                        <p:strVal val="visible"/>
                                      </p:to>
                                    </p:set>
                                    <p:animEffect transition="in" filter="wipe(down)">
                                      <p:cBhvr>
                                        <p:cTn id="35" dur="300"/>
                                        <p:tgtEl>
                                          <p:spTgt spid="7">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7">
                                            <p:graphicEl>
                                              <a:chart seriesIdx="-4" categoryIdx="7" bldStep="category"/>
                                            </p:graphicEl>
                                          </p:spTgt>
                                        </p:tgtEl>
                                        <p:attrNameLst>
                                          <p:attrName>style.visibility</p:attrName>
                                        </p:attrNameLst>
                                      </p:cBhvr>
                                      <p:to>
                                        <p:strVal val="visible"/>
                                      </p:to>
                                    </p:set>
                                    <p:animEffect transition="in" filter="wipe(down)">
                                      <p:cBhvr>
                                        <p:cTn id="39" dur="300"/>
                                        <p:tgtEl>
                                          <p:spTgt spid="7">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7">
                                            <p:graphicEl>
                                              <a:chart seriesIdx="-4" categoryIdx="8" bldStep="category"/>
                                            </p:graphicEl>
                                          </p:spTgt>
                                        </p:tgtEl>
                                        <p:attrNameLst>
                                          <p:attrName>style.visibility</p:attrName>
                                        </p:attrNameLst>
                                      </p:cBhvr>
                                      <p:to>
                                        <p:strVal val="visible"/>
                                      </p:to>
                                    </p:set>
                                    <p:animEffect transition="in" filter="wipe(down)">
                                      <p:cBhvr>
                                        <p:cTn id="43" dur="300"/>
                                        <p:tgtEl>
                                          <p:spTgt spid="7">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7">
                                            <p:graphicEl>
                                              <a:chart seriesIdx="-4" categoryIdx="9" bldStep="category"/>
                                            </p:graphicEl>
                                          </p:spTgt>
                                        </p:tgtEl>
                                        <p:attrNameLst>
                                          <p:attrName>style.visibility</p:attrName>
                                        </p:attrNameLst>
                                      </p:cBhvr>
                                      <p:to>
                                        <p:strVal val="visible"/>
                                      </p:to>
                                    </p:set>
                                    <p:animEffect transition="in" filter="wipe(down)">
                                      <p:cBhvr>
                                        <p:cTn id="47" dur="300"/>
                                        <p:tgtEl>
                                          <p:spTgt spid="7">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7">
                                            <p:graphicEl>
                                              <a:chart seriesIdx="-4" categoryIdx="10" bldStep="category"/>
                                            </p:graphicEl>
                                          </p:spTgt>
                                        </p:tgtEl>
                                        <p:attrNameLst>
                                          <p:attrName>style.visibility</p:attrName>
                                        </p:attrNameLst>
                                      </p:cBhvr>
                                      <p:to>
                                        <p:strVal val="visible"/>
                                      </p:to>
                                    </p:set>
                                    <p:animEffect transition="in" filter="wipe(down)">
                                      <p:cBhvr>
                                        <p:cTn id="51" dur="300"/>
                                        <p:tgtEl>
                                          <p:spTgt spid="7">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7">
                                            <p:graphicEl>
                                              <a:chart seriesIdx="-4" categoryIdx="11" bldStep="category"/>
                                            </p:graphicEl>
                                          </p:spTgt>
                                        </p:tgtEl>
                                        <p:attrNameLst>
                                          <p:attrName>style.visibility</p:attrName>
                                        </p:attrNameLst>
                                      </p:cBhvr>
                                      <p:to>
                                        <p:strVal val="visible"/>
                                      </p:to>
                                    </p:set>
                                    <p:animEffect transition="in" filter="wipe(down)">
                                      <p:cBhvr>
                                        <p:cTn id="55" dur="300"/>
                                        <p:tgtEl>
                                          <p:spTgt spid="7">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7">
                                            <p:graphicEl>
                                              <a:chart seriesIdx="-4" categoryIdx="12" bldStep="category"/>
                                            </p:graphicEl>
                                          </p:spTgt>
                                        </p:tgtEl>
                                        <p:attrNameLst>
                                          <p:attrName>style.visibility</p:attrName>
                                        </p:attrNameLst>
                                      </p:cBhvr>
                                      <p:to>
                                        <p:strVal val="visible"/>
                                      </p:to>
                                    </p:set>
                                    <p:animEffect transition="in" filter="wipe(down)">
                                      <p:cBhvr>
                                        <p:cTn id="59" dur="300"/>
                                        <p:tgtEl>
                                          <p:spTgt spid="7">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7">
                                            <p:graphicEl>
                                              <a:chart seriesIdx="-4" categoryIdx="13" bldStep="category"/>
                                            </p:graphicEl>
                                          </p:spTgt>
                                        </p:tgtEl>
                                        <p:attrNameLst>
                                          <p:attrName>style.visibility</p:attrName>
                                        </p:attrNameLst>
                                      </p:cBhvr>
                                      <p:to>
                                        <p:strVal val="visible"/>
                                      </p:to>
                                    </p:set>
                                    <p:animEffect transition="in" filter="wipe(down)">
                                      <p:cBhvr>
                                        <p:cTn id="63" dur="300"/>
                                        <p:tgtEl>
                                          <p:spTgt spid="7">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7">
                                            <p:graphicEl>
                                              <a:chart seriesIdx="-4" categoryIdx="14" bldStep="category"/>
                                            </p:graphicEl>
                                          </p:spTgt>
                                        </p:tgtEl>
                                        <p:attrNameLst>
                                          <p:attrName>style.visibility</p:attrName>
                                        </p:attrNameLst>
                                      </p:cBhvr>
                                      <p:to>
                                        <p:strVal val="visible"/>
                                      </p:to>
                                    </p:set>
                                    <p:animEffect transition="in" filter="wipe(down)">
                                      <p:cBhvr>
                                        <p:cTn id="67" dur="300"/>
                                        <p:tgtEl>
                                          <p:spTgt spid="7">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7">
                                            <p:graphicEl>
                                              <a:chart seriesIdx="-4" categoryIdx="15" bldStep="category"/>
                                            </p:graphicEl>
                                          </p:spTgt>
                                        </p:tgtEl>
                                        <p:attrNameLst>
                                          <p:attrName>style.visibility</p:attrName>
                                        </p:attrNameLst>
                                      </p:cBhvr>
                                      <p:to>
                                        <p:strVal val="visible"/>
                                      </p:to>
                                    </p:set>
                                    <p:animEffect transition="in" filter="wipe(down)">
                                      <p:cBhvr>
                                        <p:cTn id="71" dur="300"/>
                                        <p:tgtEl>
                                          <p:spTgt spid="7">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7">
                                            <p:graphicEl>
                                              <a:chart seriesIdx="-4" categoryIdx="16" bldStep="category"/>
                                            </p:graphicEl>
                                          </p:spTgt>
                                        </p:tgtEl>
                                        <p:attrNameLst>
                                          <p:attrName>style.visibility</p:attrName>
                                        </p:attrNameLst>
                                      </p:cBhvr>
                                      <p:to>
                                        <p:strVal val="visible"/>
                                      </p:to>
                                    </p:set>
                                    <p:animEffect transition="in" filter="wipe(down)">
                                      <p:cBhvr>
                                        <p:cTn id="75" dur="300"/>
                                        <p:tgtEl>
                                          <p:spTgt spid="7">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7">
                                            <p:graphicEl>
                                              <a:chart seriesIdx="-4" categoryIdx="17" bldStep="category"/>
                                            </p:graphicEl>
                                          </p:spTgt>
                                        </p:tgtEl>
                                        <p:attrNameLst>
                                          <p:attrName>style.visibility</p:attrName>
                                        </p:attrNameLst>
                                      </p:cBhvr>
                                      <p:to>
                                        <p:strVal val="visible"/>
                                      </p:to>
                                    </p:set>
                                    <p:animEffect transition="in" filter="wipe(down)">
                                      <p:cBhvr>
                                        <p:cTn id="79" dur="300"/>
                                        <p:tgtEl>
                                          <p:spTgt spid="7">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7">
                                            <p:graphicEl>
                                              <a:chart seriesIdx="-4" categoryIdx="18" bldStep="category"/>
                                            </p:graphicEl>
                                          </p:spTgt>
                                        </p:tgtEl>
                                        <p:attrNameLst>
                                          <p:attrName>style.visibility</p:attrName>
                                        </p:attrNameLst>
                                      </p:cBhvr>
                                      <p:to>
                                        <p:strVal val="visible"/>
                                      </p:to>
                                    </p:set>
                                    <p:animEffect transition="in" filter="wipe(down)">
                                      <p:cBhvr>
                                        <p:cTn id="83" dur="300"/>
                                        <p:tgtEl>
                                          <p:spTgt spid="7">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7">
                                            <p:graphicEl>
                                              <a:chart seriesIdx="-4" categoryIdx="19" bldStep="category"/>
                                            </p:graphicEl>
                                          </p:spTgt>
                                        </p:tgtEl>
                                        <p:attrNameLst>
                                          <p:attrName>style.visibility</p:attrName>
                                        </p:attrNameLst>
                                      </p:cBhvr>
                                      <p:to>
                                        <p:strVal val="visible"/>
                                      </p:to>
                                    </p:set>
                                    <p:animEffect transition="in" filter="wipe(down)">
                                      <p:cBhvr>
                                        <p:cTn id="87" dur="300"/>
                                        <p:tgtEl>
                                          <p:spTgt spid="7">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7">
                                            <p:graphicEl>
                                              <a:chart seriesIdx="-4" categoryIdx="20" bldStep="category"/>
                                            </p:graphicEl>
                                          </p:spTgt>
                                        </p:tgtEl>
                                        <p:attrNameLst>
                                          <p:attrName>style.visibility</p:attrName>
                                        </p:attrNameLst>
                                      </p:cBhvr>
                                      <p:to>
                                        <p:strVal val="visible"/>
                                      </p:to>
                                    </p:set>
                                    <p:animEffect transition="in" filter="wipe(down)">
                                      <p:cBhvr>
                                        <p:cTn id="91" dur="300"/>
                                        <p:tgtEl>
                                          <p:spTgt spid="7">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7">
                                            <p:graphicEl>
                                              <a:chart seriesIdx="-4" categoryIdx="21" bldStep="category"/>
                                            </p:graphicEl>
                                          </p:spTgt>
                                        </p:tgtEl>
                                        <p:attrNameLst>
                                          <p:attrName>style.visibility</p:attrName>
                                        </p:attrNameLst>
                                      </p:cBhvr>
                                      <p:to>
                                        <p:strVal val="visible"/>
                                      </p:to>
                                    </p:set>
                                    <p:animEffect transition="in" filter="wipe(down)">
                                      <p:cBhvr>
                                        <p:cTn id="95" dur="300"/>
                                        <p:tgtEl>
                                          <p:spTgt spid="7">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7">
                                            <p:graphicEl>
                                              <a:chart seriesIdx="-4" categoryIdx="22" bldStep="category"/>
                                            </p:graphicEl>
                                          </p:spTgt>
                                        </p:tgtEl>
                                        <p:attrNameLst>
                                          <p:attrName>style.visibility</p:attrName>
                                        </p:attrNameLst>
                                      </p:cBhvr>
                                      <p:to>
                                        <p:strVal val="visible"/>
                                      </p:to>
                                    </p:set>
                                    <p:animEffect transition="in" filter="wipe(down)">
                                      <p:cBhvr>
                                        <p:cTn id="99" dur="300"/>
                                        <p:tgtEl>
                                          <p:spTgt spid="7">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7">
                                            <p:graphicEl>
                                              <a:chart seriesIdx="-4" categoryIdx="23" bldStep="category"/>
                                            </p:graphicEl>
                                          </p:spTgt>
                                        </p:tgtEl>
                                        <p:attrNameLst>
                                          <p:attrName>style.visibility</p:attrName>
                                        </p:attrNameLst>
                                      </p:cBhvr>
                                      <p:to>
                                        <p:strVal val="visible"/>
                                      </p:to>
                                    </p:set>
                                    <p:animEffect transition="in" filter="wipe(down)">
                                      <p:cBhvr>
                                        <p:cTn id="103" dur="300"/>
                                        <p:tgtEl>
                                          <p:spTgt spid="7">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Chart bld="category"/>
        </p:bldSub>
      </p:bldGraphic>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43D0068-F732-5B75-95A7-8DB295009914}"/>
              </a:ext>
            </a:extLst>
          </p:cNvPr>
          <p:cNvSpPr/>
          <p:nvPr userDrawn="1"/>
        </p:nvSpPr>
        <p:spPr>
          <a:xfrm>
            <a:off x="0" y="0"/>
            <a:ext cx="12192000" cy="88265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p:txBody>
      </p:sp>
      <p:pic>
        <p:nvPicPr>
          <p:cNvPr id="3" name="Picture 36">
            <a:extLst>
              <a:ext uri="{FF2B5EF4-FFF2-40B4-BE49-F238E27FC236}">
                <a16:creationId xmlns:a16="http://schemas.microsoft.com/office/drawing/2014/main" id="{F88A3864-CF06-EF37-90F6-71C6F802D8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2" name="Content Placeholder 2"/>
          <p:cNvSpPr>
            <a:spLocks noGrp="1"/>
          </p:cNvSpPr>
          <p:nvPr>
            <p:ph idx="1"/>
          </p:nvPr>
        </p:nvSpPr>
        <p:spPr>
          <a:xfrm>
            <a:off x="218262" y="882192"/>
            <a:ext cx="11763662" cy="5514770"/>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9500593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2D1060-9DAC-BB4C-5342-0BA740784EC5}"/>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7E1969A3-2780-D6A6-76D3-995F0F934B57}"/>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5E08A485-67BD-959C-DDCD-4855FD4D4A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78BB9DEC-F28F-5AF0-36F1-7FB155E4587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87BD2C2-6E17-E14D-892B-96488CD4A44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897196A0-7390-41EF-9A52-ED95ACFA831F}"/>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D68EDC05-A2B5-57EB-4B36-7EF681A6B1A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E636CF4F-A05F-215D-49C0-7565D6C83C33}"/>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7CB3C840-BD70-9062-3DD2-A2D7CA7C97E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C81735EA-4BDB-8022-431A-50E697137F6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30F235A2-BAB4-4D19-2058-EDE969FAD4EC}"/>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7607ACC6-591D-1CFA-AD67-AB96CEB946D1}"/>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557BF6E3-E4AC-8A87-8D44-74C4F3E5FEB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A209A3EC-6C43-E864-78AD-14154C1C36AF}"/>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71502249-3EDB-8506-2BAB-3601BBFE9702}"/>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4065BCE-43FA-B70A-C600-B6DA949BB4EF}"/>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3EAA5E31-811B-4BCC-020F-F2763AD29CD7}"/>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1DCA201-4128-BC15-3732-29CD511BB34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0721F231-BAEE-B1CB-3F00-A962ADC6D547}"/>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6CF36841-EE8D-1EFF-6B1F-94C618B085C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1D1E53A3-C64A-9252-1609-BC11541C3E05}"/>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60980A0-5D9E-967B-01CE-6FFB035F5E13}"/>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5E68D8A-3636-6C2D-ABEE-158E4241A7E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3147045-09D6-0C00-BF83-7A7207ED367D}"/>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6424C368-BED0-2549-8FD1-0F5D8A54B6C9}"/>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84167C73-D0B0-95DA-165E-3CA07B25AD5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43D53CB9-E74B-AB30-3F53-45774A366557}"/>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A936E226-42D9-5DF9-CE36-7581F002B86F}"/>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DFD82ECF-E1B3-736F-939C-E36A69FC905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3AD2AD59-3235-B2AA-14C5-CEDD997125D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04487B5E-E1F5-21E1-4347-502AA5E4395B}"/>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F25450E0-63AE-A8A2-AF90-6AFA9C69614B}"/>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4D5E114F-F010-2417-6A1D-3EFD74BC5B2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3"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20744584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B57B1C-9683-1199-AB32-60DCCFB9C5A7}"/>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66DE3774-FB19-8739-7CA2-FD39E1A27F76}"/>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A67DFA3-418C-C4C5-F650-D11ED429A20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1B143DD4-87F8-2B09-A573-B1741952442E}"/>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64FADDC9-1379-1647-B961-3E1C9A346AEE}"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AC28BFCF-EBEB-E313-E07B-D83A9C383DFA}"/>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77EA14B9-4571-F7A8-AFED-A4692397E5C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A7061AD3-801D-1330-34A3-A9B0633B4E74}"/>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C542C754-8E02-231F-CBF7-E1F7BFC871FC}"/>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80D6AD6D-6750-D4B1-6F20-2F73E94FC36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2355E5C4-9A66-5E75-9EC1-AF5A7809CED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92690D38-C185-2E9B-C0B9-7366D795529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78410A80-39CE-114D-0B91-736A007BEFB3}"/>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2F078A03-6016-4D4E-8FF7-CB3BC87916CF}"/>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F1BE9B5-66AA-BD6C-399D-1FA225D71852}"/>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43D3FBC4-E027-E897-583F-A95DE67D5E67}"/>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517A7382-2DC2-BC68-7651-FBFF1CA4CF6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F940C2D5-4C44-8A22-8C8F-68816445968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B767BEDE-FCD8-2241-9ADB-44FB02A5153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F7BCEA36-AE5E-131F-4F12-6779CF720C8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2C34BD6C-D0B7-0F14-B25D-F08061658C38}"/>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0A237924-5DDA-232E-085E-15FA961B41A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974B33C4-382C-414B-1BF0-C6A33752A1A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83919F9-12FF-66FF-BB69-8CE98FA8137A}"/>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0D834C7D-2191-F33A-7282-F62F464073B0}"/>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41279517-8A5E-D292-7195-A41A72B20D38}"/>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6EA83151-D85E-FAD4-257B-475AA8705BF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B8AC5CE-3FC3-2BA0-646B-4EA8C1AFBA4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6F029DFD-442C-80DE-4154-37BA58D6B219}"/>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EC8C29CC-35B8-F6E8-8A92-5AB779497AB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E0BF8E2B-DD09-480E-4017-7AA0130DC007}"/>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64DD1753-DABF-265A-0649-0D5B5CC3529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33A09C5C-1958-F9E7-A583-FDE225DD973F}"/>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3" name="Content Placeholder 2"/>
          <p:cNvSpPr>
            <a:spLocks noGrp="1"/>
          </p:cNvSpPr>
          <p:nvPr>
            <p:ph sz="half" idx="10"/>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66" name="Content Placeholder 3"/>
          <p:cNvSpPr>
            <a:spLocks noGrp="1"/>
          </p:cNvSpPr>
          <p:nvPr>
            <p:ph sz="half" idx="2"/>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96"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24166354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ARK_COLOUR_B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7234411-05E4-4EF7-5135-FB0800269244}"/>
              </a:ext>
            </a:extLst>
          </p:cNvPr>
          <p:cNvSpPr/>
          <p:nvPr userDrawn="1"/>
        </p:nvSpPr>
        <p:spPr>
          <a:xfrm>
            <a:off x="-6350" y="0"/>
            <a:ext cx="12198350"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F93A7F00-830E-9974-28D3-A7E27CBA5F3D}"/>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70407749-000A-E2CA-8DFE-ED9B30B3E3F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6F05AEE5-AC7D-A1F5-363D-8733F76D360D}"/>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AF71088-E4AE-5848-8B0C-D4C67E7054F7}"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3D4C743-7F4A-1862-FBBE-F9C787F8727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0B8C503-7D17-4C25-5D4C-F99FAC14563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4A5EC4D3-E2E0-B0C6-B94F-61EA9B152561}"/>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F04DE12F-BD0B-8D9A-20D6-61FEC90C296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86B787B2-BF05-6C43-0C02-3A5BBBDE96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1C7D8C52-BBE9-61D0-61C4-723193119CC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0DA851C4-82FC-04C3-E100-E4C9AD682867}"/>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F6FFF371-B113-7263-5DBF-74E76DFC1398}"/>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1015A6E0-518F-D47C-98DC-99D2F905F363}"/>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41AA1EA-E55C-8523-76D7-2C6C7D5A644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0C84BB46-1A07-4CEF-D29D-795CB486956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8EFC3072-66DB-76A2-4884-232803EF3C32}"/>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63B6908-F6B5-667A-92F0-306DFF7E8027}"/>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D3AE1CD-56D3-8C68-36A5-786D0808E81F}"/>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7D2D2299-EDAC-7D6C-98D2-81C9BD01815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6F8A6458-694B-1805-CC52-8097CEBCC4FD}"/>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8328094-F3F9-7A04-05A5-71F669D6A98E}"/>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9A9F541-6145-9AB2-E624-62C33926EE45}"/>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563B68EB-4506-E0F7-3FEC-FD29F95C670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270EB966-552B-AA37-E065-C66029708FDB}"/>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672F86C6-3036-10F1-5E5A-5EF040465F4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26E41B11-AE9B-F864-9846-777AE72326A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B6CB1480-205F-E201-D8D5-E3DEB5744FA7}"/>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ADBE0309-CDAD-EE2C-BD99-12E56FC0809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E6B8A5AF-0F87-95CF-2735-6527630EB97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D1CB13AF-6049-24A9-9FB6-D0EA6D18438A}"/>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81C708DF-56CE-3704-0A4D-7CDA785D6932}"/>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AE0B9EE7-4C3B-C420-EE10-D368105B14AB}"/>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38821400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ARK_COLOUR_BG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F40B0B-859E-903A-532F-B5E08F800806}"/>
              </a:ext>
            </a:extLst>
          </p:cNvPr>
          <p:cNvSpPr/>
          <p:nvPr userDrawn="1"/>
        </p:nvSpPr>
        <p:spPr>
          <a:xfrm>
            <a:off x="-6350" y="0"/>
            <a:ext cx="12198350" cy="6858000"/>
          </a:xfrm>
          <a:prstGeom prst="rect">
            <a:avLst/>
          </a:prstGeom>
          <a:solidFill>
            <a:srgbClr val="8197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119F3583-7A1C-8EF8-AD8E-59C5F51B9DCF}"/>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B17AA33-CF1B-EEBE-5F18-713B924E783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F4C1665D-D8E9-868C-968A-93585ADC8F7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6786C7ED-16F1-5044-AA27-65C4B1B50172}"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C96A8B92-C835-E7FB-AD9A-08CF313B023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DACA833-4406-D815-11B2-19D997752DF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C6309FC9-CD7F-ADEF-5260-7FA7E8A3953F}"/>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D7E05D0B-3E13-DAE1-A5B0-5CCD131E988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BD746D9E-26EF-ACD8-2F22-01BD139EED6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08969359-90FA-9D5E-B833-F9FAC8544523}"/>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9BD0491F-C972-9784-2E7B-0E1F118A975F}"/>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8DB8C559-4C00-4324-7765-4A8DF75B754E}"/>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0143CE05-1C6F-2124-B535-863FC545E1B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8C7AD32A-ECEC-812A-E49C-0C48CD43C25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4063BEF4-168A-195A-19C1-0CDF8D1646A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43AAC9DB-7957-BE05-57BB-9F394C83EF6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A85B1376-C1A5-AA65-2626-AA560FAEB4DF}"/>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F603015C-9567-4DE4-D436-2A3371E6FDE2}"/>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A0F19EB8-70AD-41D3-DAB6-215F44FF4335}"/>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6307FF48-1E8E-FA0A-8080-AC53BEF2744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5F751C4-BBDE-B191-BDA9-5F7100EE2073}"/>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A4DE8A9D-9942-02A7-854A-A5D3C63C5AC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9AD0007D-CBA2-62D7-1FA2-9469C15E43D6}"/>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E243BEE6-C734-5D71-EF22-C975A7E7002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1BC69B70-D858-0EB9-FAD9-A762100ABAE8}"/>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A7961FE3-A158-1458-C9D0-B69B6826001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D50E048-D00A-9D1E-403B-EEA28C92A959}"/>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EDE8FDBA-801E-D01F-2154-75ED73531025}"/>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D9D9CD7D-6282-2808-8C4B-7A91056F467D}"/>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E2EC6AAE-AEDC-B316-CF35-2E9FA4BA97E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57BE23ED-19A3-0546-C68B-D6372F48FF7F}"/>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B6C4DBD9-7BD0-43AD-01D6-9E87254C0939}"/>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41665"/>
          </a:xfrm>
        </p:spPr>
        <p:txBody>
          <a:bodyPr/>
          <a:lstStyle>
            <a:lvl1pPr>
              <a:defRPr>
                <a:solidFill>
                  <a:srgbClr val="335E6F"/>
                </a:solidFill>
              </a:defRPr>
            </a:lvl1pPr>
            <a:lvl2pPr>
              <a:defRPr>
                <a:solidFill>
                  <a:srgbClr val="335E6F"/>
                </a:solidFill>
              </a:defRPr>
            </a:lvl2pPr>
            <a:lvl3pPr>
              <a:defRPr>
                <a:solidFill>
                  <a:srgbClr val="335E6F"/>
                </a:solidFill>
              </a:defRPr>
            </a:lvl3pPr>
            <a:lvl4pPr>
              <a:defRPr>
                <a:solidFill>
                  <a:srgbClr val="335E6F"/>
                </a:solidFill>
              </a:defRPr>
            </a:lvl4pPr>
            <a:lvl5pPr>
              <a:defRPr>
                <a:solidFill>
                  <a:srgbClr val="335E6F"/>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29713151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ARK_COLOUR_BG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84854C-A74E-6114-5813-ABD209409F63}"/>
              </a:ext>
            </a:extLst>
          </p:cNvPr>
          <p:cNvSpPr/>
          <p:nvPr userDrawn="1"/>
        </p:nvSpPr>
        <p:spPr>
          <a:xfrm>
            <a:off x="-6350" y="0"/>
            <a:ext cx="12198350" cy="6858000"/>
          </a:xfrm>
          <a:prstGeom prst="rect">
            <a:avLst/>
          </a:prstGeom>
          <a:solidFill>
            <a:srgbClr val="008E7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34EF313-BA6B-5D7D-DCC4-331F8AD46797}"/>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6C6281AE-DEDD-ED39-65A7-C6B2B317093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45C38170-73D3-7666-D042-78349388E284}"/>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E824342-6170-BA41-80E5-28F5D9C26CDA}"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43E9AA0-7F86-3222-299E-8252BD21FA32}"/>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951AECCE-92BF-2862-0B98-23477D39CD5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09D4EC4B-F835-53D3-D9F3-35951F2BFB9C}"/>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71F2ED1B-3B4D-4D1B-B55E-CFE39476095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CCD34636-E5D0-066A-7D3D-57B6DA31B90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E3B13427-2D2D-2952-305F-EB1EA024CFA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3C70F2C8-13E5-209B-0D80-7AAD80AD85A6}"/>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E39230CE-6943-0F84-C1D7-810AE473D03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4AF06AD0-BEFF-E3F3-58D4-966335169E7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854952DF-CAFF-19D5-A5B1-77D2B94D646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BCC6302B-1399-6AC2-B182-2C7703A26A3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2491090A-13DD-24C6-CCBB-02CA762039F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65217150-E9A7-F8C1-4EC0-27FC14BD128E}"/>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1B1D1B32-1133-9B84-FEC8-B56DC2ACAB1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07351949-4E77-486C-1CB5-2C1611B71990}"/>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BBA6B9D7-39EA-6CD5-AB94-76FF4738D60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0C8D4E3C-D815-81CE-10EA-2ADC281C3A5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AC5FF6B-06B6-0ED5-23BF-966752CB14C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40AD693B-89F6-7679-63BE-9E041B03019A}"/>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0ECCD529-00FF-A2B1-D032-AEE834BDD1D9}"/>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2928BB8F-33D2-6E24-32D8-AF2F75A9A04D}"/>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7295B9FD-B558-0A41-46D2-510EDFD8219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35628831-E364-E48E-F185-143B41BFDC0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54A96C51-77CF-FB92-F756-A665C746E5A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47C05627-286E-2187-626F-AE78B0742A9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4AC3D0F0-E243-6F87-A732-63C83B99F6B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9D95AF1F-3D4C-1B6C-3AEA-E9C6441EE31E}"/>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1533141F-C46A-C372-DD59-AFA7A65C92D0}"/>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41665"/>
          </a:xfrm>
        </p:spPr>
        <p:txBody>
          <a:bodyPr/>
          <a:lstStyle>
            <a:lvl1pPr>
              <a:defRPr>
                <a:solidFill>
                  <a:srgbClr val="76C8AE"/>
                </a:solidFill>
              </a:defRPr>
            </a:lvl1pPr>
            <a:lvl2pPr>
              <a:defRPr>
                <a:solidFill>
                  <a:srgbClr val="76C8AE"/>
                </a:solidFill>
              </a:defRPr>
            </a:lvl2pPr>
            <a:lvl3pPr>
              <a:defRPr>
                <a:solidFill>
                  <a:srgbClr val="76C8AE"/>
                </a:solidFill>
              </a:defRPr>
            </a:lvl3pPr>
            <a:lvl4pPr>
              <a:defRPr>
                <a:solidFill>
                  <a:srgbClr val="76C8AE"/>
                </a:solidFill>
              </a:defRPr>
            </a:lvl4pPr>
            <a:lvl5pPr>
              <a:defRPr>
                <a:solidFill>
                  <a:srgbClr val="76C8AE"/>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219146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RK_COLOUR_BG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879A0E-0B32-D690-41E4-03817897D481}"/>
              </a:ext>
            </a:extLst>
          </p:cNvPr>
          <p:cNvSpPr/>
          <p:nvPr userDrawn="1"/>
        </p:nvSpPr>
        <p:spPr>
          <a:xfrm>
            <a:off x="-6350" y="0"/>
            <a:ext cx="12198350" cy="6858000"/>
          </a:xfrm>
          <a:prstGeom prst="rect">
            <a:avLst/>
          </a:prstGeom>
          <a:solidFill>
            <a:srgbClr val="9601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83B25A18-022D-FC26-1FD4-7BEF76C40B9D}"/>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C50DF4A4-D575-6EED-CDED-76DCF28778F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E24A033C-034A-346B-C646-58768D25B60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055FA707-2399-224E-9980-1B7869B65ADB}"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AFF4FA85-B270-4432-D3C0-B3A61B76EC5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B4B3DB55-F976-7C68-13A7-0B6774B80F7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FC452459-8359-87FB-3D11-B2E2E146A9A6}"/>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536C5BAC-C08C-CAC9-1237-9833536C862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E2C7CE96-5D9D-1438-26A9-8413FDED104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91E13607-4DE9-6A17-90CB-2F4EC6A2468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06D3E3EA-A1D7-0291-E765-BA3584B8FF4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C27FFEC1-8E38-DD25-7228-345A0D4BDAC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C7EF8DCE-1796-6D66-9CA0-ED8580399EBC}"/>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F56E7727-0633-F8F6-F074-09697E764F10}"/>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EE9933C3-8C1C-8182-1E15-A158288ACDE5}"/>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7983DFD9-1FD7-CC64-FE2E-773DC021AF01}"/>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C99C9275-C646-E2DD-2CAF-3E9527A6E2E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EE480B7-E000-9BA2-8A47-1D884E9BFE4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DF66EAC0-B55E-8E27-CF97-4EDA0F998961}"/>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4AED4983-978D-46F0-6557-71ADA5AED602}"/>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AFA5F4E2-FD14-60B4-F96C-B52B6691C6F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0F5DEBCB-32B2-1E1E-1C15-0E5F921F50E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75590B8-2044-37A9-35D2-0C524718EC4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7D4697DE-4FA7-18B1-910D-7DA71841A724}"/>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C1BDE833-64A1-6D90-67FE-7B16B481360A}"/>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7C698F51-8A89-B7A8-409F-E3FA49DB8558}"/>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5B7010D6-FA5E-C2C6-78A7-933E56115CD8}"/>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87D04108-EBDD-863A-978A-78771D00FA6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1F02511B-F4A4-0B79-3A5C-91878410CF2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AC1D5E4F-40AF-A2E2-A82F-FB532A70FF7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4CD194FE-341B-96C7-38B5-B0CFD9C8086E}"/>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7BEEC215-0645-9CFC-36AC-6597A68764A8}"/>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41666"/>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665941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EB9FA-273A-4A9F-9656-7EB3945E8BA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3861117F-D07C-4F19-93EB-522433A8075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0D3783C-3E09-4EDD-9CDD-AA0054AC000F}"/>
              </a:ext>
            </a:extLst>
          </p:cNvPr>
          <p:cNvSpPr>
            <a:spLocks noGrp="1"/>
          </p:cNvSpPr>
          <p:nvPr>
            <p:ph type="dt" sz="half" idx="10"/>
          </p:nvPr>
        </p:nvSpPr>
        <p:spPr/>
        <p:txBody>
          <a:bodyPr/>
          <a:lstStyle/>
          <a:p>
            <a:endParaRPr lang="lv-LV" dirty="0"/>
          </a:p>
        </p:txBody>
      </p:sp>
      <p:sp>
        <p:nvSpPr>
          <p:cNvPr id="5" name="Footer Placeholder 4">
            <a:extLst>
              <a:ext uri="{FF2B5EF4-FFF2-40B4-BE49-F238E27FC236}">
                <a16:creationId xmlns:a16="http://schemas.microsoft.com/office/drawing/2014/main" id="{8771C67E-4D5E-4346-86CA-0AFC65D49C5E}"/>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3779ED28-745F-4C27-80CC-EFB875E687F9}"/>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8" name="Picture 7">
            <a:extLst>
              <a:ext uri="{FF2B5EF4-FFF2-40B4-BE49-F238E27FC236}">
                <a16:creationId xmlns:a16="http://schemas.microsoft.com/office/drawing/2014/main" id="{66C2EDF4-9C1B-450E-9E15-A29E7A9F3D13}"/>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9" name="Picture 2" descr="Sākums | Latvijas Zinātnes padome">
            <a:extLst>
              <a:ext uri="{FF2B5EF4-FFF2-40B4-BE49-F238E27FC236}">
                <a16:creationId xmlns:a16="http://schemas.microsoft.com/office/drawing/2014/main" id="{FD0EE456-916E-40DB-B9BA-65F2AABB54C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21805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ARK_COLOUR_BG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CB7119-C0AF-723F-E88C-AF2A3F2BA2FB}"/>
              </a:ext>
            </a:extLst>
          </p:cNvPr>
          <p:cNvSpPr/>
          <p:nvPr userDrawn="1"/>
        </p:nvSpPr>
        <p:spPr>
          <a:xfrm>
            <a:off x="-6350" y="0"/>
            <a:ext cx="12198350" cy="6858000"/>
          </a:xfrm>
          <a:prstGeom prst="rect">
            <a:avLst/>
          </a:prstGeom>
          <a:solidFill>
            <a:srgbClr val="F4792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0809C67B-739A-8C1D-87A3-AA2EADC5605A}"/>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D5DFE39E-D22E-4EB6-FD4A-C833CA39764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D0902654-D809-B22B-3F73-4EE316E9490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BAC9C2A6-16D4-8E4A-A8D3-C4803869764F}"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27EB7C82-6C28-6030-338E-134D2C300EF5}"/>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BA01C337-A566-CD6B-EA7F-CA3730D22C2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529F9543-7F6E-A7EC-D4AC-D9438F94A8D5}"/>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01E01D3D-C03A-483B-C289-F7F4016F292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051DF546-6584-6BE2-F5AF-C9DAD29C39E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87482CE0-0DC8-C10C-20B1-AAC7B9DF762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74E3050B-0348-0024-B213-4F9416A9A8C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FA802C65-DB06-810D-5FB2-E0BF4108123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ABD91381-DB0B-ABDF-93A9-B049FAEE0D28}"/>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B42FC133-354B-B70E-765E-938B00DDBB6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D0F2BB3-FAE2-C813-186F-012A2F69D8CB}"/>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FD056A7A-4F30-1E5C-CCE1-E9B8C392E15D}"/>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A94E426-31CC-9449-9D3D-DCC9E26E585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D4377E94-3E68-0D15-CE98-C14DA447B57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BDDD9E66-FA94-BDD1-A797-63C100E0DAD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559371ED-F003-F683-61DF-02BC80318D7A}"/>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949792E-82BB-AF6E-7206-2447C2019217}"/>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5070BC48-D56A-169B-D068-85C47B6BD5CA}"/>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A9428B89-2A39-53A9-7D3F-C8913AD7E0F6}"/>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391AF77A-3CDC-5775-D76F-E06BF521FA2C}"/>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8296BA7C-97DE-848B-73A9-640381D43BAC}"/>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39F399FE-91F8-3151-B80C-E5935400D1A6}"/>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1AA92D24-6FF5-EB45-F686-03C853AC98F8}"/>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EC5E55C8-AADE-DA65-47A0-C0D928DAC8E4}"/>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F089E5E6-D261-798F-1B48-53896010EB43}"/>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C9576544-1F10-9764-C0B5-CD56EB85748D}"/>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32C70CAC-BC1A-6C7D-CE4D-77A42759CC6D}"/>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832B0403-2FF1-E719-C44B-DF585B27935B}"/>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48032"/>
          </a:xfrm>
        </p:spPr>
        <p:txBody>
          <a:bodyPr/>
          <a:lstStyle>
            <a:lvl1pPr>
              <a:defRPr>
                <a:solidFill>
                  <a:srgbClr val="FFCC4E"/>
                </a:solidFill>
              </a:defRPr>
            </a:lvl1pPr>
            <a:lvl2pPr>
              <a:defRPr>
                <a:solidFill>
                  <a:srgbClr val="FFCC4E"/>
                </a:solidFill>
              </a:defRPr>
            </a:lvl2pPr>
            <a:lvl3pPr>
              <a:defRPr>
                <a:solidFill>
                  <a:srgbClr val="FFCC4E"/>
                </a:solidFill>
              </a:defRPr>
            </a:lvl3pPr>
            <a:lvl4pPr>
              <a:defRPr>
                <a:solidFill>
                  <a:srgbClr val="FFCC4E"/>
                </a:solidFill>
              </a:defRPr>
            </a:lvl4pPr>
            <a:lvl5pPr>
              <a:defRPr>
                <a:solidFill>
                  <a:srgbClr val="FFCC4E"/>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7181535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ARK_COLOUR_BG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171E1A-5012-3310-0507-A9531051AD6B}"/>
              </a:ext>
            </a:extLst>
          </p:cNvPr>
          <p:cNvSpPr/>
          <p:nvPr userDrawn="1"/>
        </p:nvSpPr>
        <p:spPr>
          <a:xfrm>
            <a:off x="-6350" y="0"/>
            <a:ext cx="12198350" cy="6858000"/>
          </a:xfrm>
          <a:prstGeom prst="rect">
            <a:avLst/>
          </a:prstGeom>
          <a:solidFill>
            <a:srgbClr val="0061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D40594F-298B-6364-B789-AECF7C702518}"/>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36B805BD-9A36-7B67-4B04-7699AAAA21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2DC90829-70B9-D6F3-2885-D7807ACA44EB}"/>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F9E73EE-E46D-6C40-B5C0-8A751B709C57}"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8E41DD4-18A3-9605-4D13-F40929D97FD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DD777EA-5D06-7372-A557-7047DA56B14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7F6EE1DC-4627-9817-7463-EB3F4AC87DB3}"/>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B7E1F57B-5F1F-FABF-507A-4953174BADE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3839E55E-8E96-47CD-4CC5-BA3ED13B145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05A510E8-2C77-B5F9-9913-A6F0F768A702}"/>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AD96A417-3C96-5097-268C-E57465CE02A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20EEB573-1EDC-1B51-5F80-9B90D65D3C24}"/>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C3332FDB-E3C3-AFA5-B7F8-C8DC4604713E}"/>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A729FD3D-2A79-2266-78DC-5CFA61A67CE7}"/>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AC0E8CA8-CB06-0627-17EF-4D9F9DFE893A}"/>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D5075193-9C08-5374-DAC9-8A6B10AA786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28122362-B8CA-D430-A68D-B095FB1F1D8F}"/>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7616CBF5-7C39-BE54-AC87-F599AD4AE43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A171C8CC-8E2D-AA2A-ED1C-B34CCC8C9DCB}"/>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A408B644-FA1D-8922-0BAE-80E58B664385}"/>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F92FAEFE-23D0-E327-8D35-C69BCB9E6DB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D19208DB-A92D-A8F6-4577-4614C38B2D6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3B9B9D3E-DFDD-D3E7-8D29-C5F69A4E3A54}"/>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DB4599E6-4B51-E8C7-8813-45A10A00FD3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4EA3EA6C-6025-AE04-59BF-5AFD21672A04}"/>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B21CCF3C-9A50-6DC3-752C-E9ABD5EE9C2D}"/>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62072B21-5959-04D8-834C-5B05DE197D6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B351F8EA-3642-D18A-1D11-CD4F6C3C6B2F}"/>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0C104B96-F316-7307-8D17-99F8F088996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D146A9AF-3705-2BE9-BF00-841ED804B9C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BFA18094-A418-96CD-A259-30887E6B2A7B}"/>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F5A4F592-7014-3130-509E-E8A894CDEDE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34968"/>
          </a:xfrm>
        </p:spPr>
        <p:txBody>
          <a:bodyPr/>
          <a:lstStyle>
            <a:lvl1pPr>
              <a:defRPr>
                <a:solidFill>
                  <a:srgbClr val="009BDB"/>
                </a:solidFill>
              </a:defRPr>
            </a:lvl1pPr>
            <a:lvl2pPr>
              <a:defRPr>
                <a:solidFill>
                  <a:srgbClr val="009BDB"/>
                </a:solidFill>
              </a:defRPr>
            </a:lvl2pPr>
            <a:lvl3pPr>
              <a:defRPr>
                <a:solidFill>
                  <a:srgbClr val="009BDB"/>
                </a:solidFill>
              </a:defRPr>
            </a:lvl3pPr>
            <a:lvl4pPr>
              <a:defRPr>
                <a:solidFill>
                  <a:srgbClr val="009BDB"/>
                </a:solidFill>
              </a:defRPr>
            </a:lvl4pPr>
            <a:lvl5pPr>
              <a:defRPr>
                <a:solidFill>
                  <a:srgbClr val="009BDB"/>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7820301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7DC7449-9116-A21B-7656-3A0058E5969A}"/>
              </a:ext>
            </a:extLst>
          </p:cNvPr>
          <p:cNvSpPr/>
          <p:nvPr userDrawn="1"/>
        </p:nvSpPr>
        <p:spPr>
          <a:xfrm>
            <a:off x="0" y="0"/>
            <a:ext cx="12192000"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335E6F"/>
              </a:solidFill>
            </a:endParaRPr>
          </a:p>
        </p:txBody>
      </p:sp>
      <p:sp>
        <p:nvSpPr>
          <p:cNvPr id="3" name="Rectangle 2">
            <a:extLst>
              <a:ext uri="{FF2B5EF4-FFF2-40B4-BE49-F238E27FC236}">
                <a16:creationId xmlns:a16="http://schemas.microsoft.com/office/drawing/2014/main" id="{B79ED515-59E3-62B0-D3B2-8B71ED64A3C7}"/>
              </a:ext>
            </a:extLst>
          </p:cNvPr>
          <p:cNvSpPr/>
          <p:nvPr userDrawn="1"/>
        </p:nvSpPr>
        <p:spPr>
          <a:xfrm flipH="1">
            <a:off x="4686300" y="2011363"/>
            <a:ext cx="2819400" cy="28194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Subtitle 2">
            <a:extLst>
              <a:ext uri="{FF2B5EF4-FFF2-40B4-BE49-F238E27FC236}">
                <a16:creationId xmlns:a16="http://schemas.microsoft.com/office/drawing/2014/main" id="{EDC99B64-EA9C-A34D-60C8-305E70E38FDF}"/>
              </a:ext>
            </a:extLst>
          </p:cNvPr>
          <p:cNvSpPr txBox="1">
            <a:spLocks/>
          </p:cNvSpPr>
          <p:nvPr userDrawn="1"/>
        </p:nvSpPr>
        <p:spPr>
          <a:xfrm>
            <a:off x="4686300" y="4524375"/>
            <a:ext cx="2813050" cy="314325"/>
          </a:xfrm>
          <a:prstGeom prst="rect">
            <a:avLst/>
          </a:prstGeom>
        </p:spPr>
        <p:txBody>
          <a:bodyPr>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defRPr/>
            </a:pPr>
            <a:endParaRPr lang="en-GB" sz="1400" dirty="0">
              <a:solidFill>
                <a:srgbClr val="8197A6"/>
              </a:solidFill>
              <a:ea typeface="Arial" charset="0"/>
              <a:cs typeface="Arial" charset="0"/>
            </a:endParaRPr>
          </a:p>
        </p:txBody>
      </p:sp>
      <p:sp>
        <p:nvSpPr>
          <p:cNvPr id="5" name="Subtitle 2">
            <a:extLst>
              <a:ext uri="{FF2B5EF4-FFF2-40B4-BE49-F238E27FC236}">
                <a16:creationId xmlns:a16="http://schemas.microsoft.com/office/drawing/2014/main" id="{58F479EA-B195-7CC9-7B8F-78F0CE1A780D}"/>
              </a:ext>
            </a:extLst>
          </p:cNvPr>
          <p:cNvSpPr txBox="1">
            <a:spLocks/>
          </p:cNvSpPr>
          <p:nvPr userDrawn="1"/>
        </p:nvSpPr>
        <p:spPr>
          <a:xfrm>
            <a:off x="4686300" y="1739900"/>
            <a:ext cx="2819400" cy="261938"/>
          </a:xfrm>
          <a:prstGeom prst="rect">
            <a:avLst/>
          </a:prstGeom>
        </p:spPr>
        <p:txBody>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defRPr/>
            </a:pPr>
            <a:r>
              <a:rPr lang="en-GB" sz="1100" dirty="0">
                <a:solidFill>
                  <a:schemeClr val="bg1"/>
                </a:solidFill>
                <a:ea typeface="Arial" charset="0"/>
                <a:cs typeface="Arial" charset="0"/>
              </a:rPr>
              <a:t>Produced by</a:t>
            </a:r>
            <a:endParaRPr lang="en-US" sz="1100" dirty="0">
              <a:solidFill>
                <a:schemeClr val="bg1"/>
              </a:solidFill>
              <a:ea typeface="Arial" charset="0"/>
              <a:cs typeface="Arial" charset="0"/>
            </a:endParaRPr>
          </a:p>
        </p:txBody>
      </p:sp>
      <p:sp>
        <p:nvSpPr>
          <p:cNvPr id="8" name="Text Placeholder 2"/>
          <p:cNvSpPr>
            <a:spLocks noGrp="1"/>
          </p:cNvSpPr>
          <p:nvPr>
            <p:ph type="body" idx="14"/>
          </p:nvPr>
        </p:nvSpPr>
        <p:spPr>
          <a:xfrm>
            <a:off x="4686298" y="2041526"/>
            <a:ext cx="2819402" cy="2359024"/>
          </a:xfrm>
          <a:prstGeom prst="rect">
            <a:avLst/>
          </a:prstGeom>
        </p:spPr>
        <p:txBody>
          <a:bodyPr>
            <a:normAutofit/>
          </a:bodyPr>
          <a:lstStyle>
            <a:lvl1pPr marL="0" indent="0" algn="l">
              <a:buNone/>
              <a:defRPr sz="214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Text Placeholder 2"/>
          <p:cNvSpPr>
            <a:spLocks noGrp="1"/>
          </p:cNvSpPr>
          <p:nvPr>
            <p:ph type="body" idx="15"/>
          </p:nvPr>
        </p:nvSpPr>
        <p:spPr>
          <a:xfrm>
            <a:off x="4686298" y="4406773"/>
            <a:ext cx="2819402" cy="423565"/>
          </a:xfrm>
          <a:prstGeom prst="rect">
            <a:avLst/>
          </a:prstGeom>
        </p:spPr>
        <p:txBody>
          <a:bodyPr anchor="ctr">
            <a:noAutofit/>
          </a:bodyPr>
          <a:lstStyle>
            <a:lvl1pPr marL="0" indent="0" algn="l">
              <a:buNone/>
              <a:defRPr sz="150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35585987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54C7D452-C7AF-E7D7-02B4-3A167D6A2EDB}"/>
              </a:ext>
            </a:extLst>
          </p:cNvPr>
          <p:cNvSpPr>
            <a:spLocks noGrp="1"/>
          </p:cNvSpPr>
          <p:nvPr>
            <p:ph type="dt" sz="half" idx="10"/>
          </p:nvPr>
        </p:nvSpPr>
        <p:spPr>
          <a:xfrm>
            <a:off x="0" y="0"/>
            <a:ext cx="0" cy="0"/>
          </a:xfrm>
        </p:spPr>
        <p:txBody>
          <a:bodyPr/>
          <a:lstStyle>
            <a:lvl1pPr>
              <a:defRPr/>
            </a:lvl1pPr>
          </a:lstStyle>
          <a:p>
            <a:pPr>
              <a:defRPr/>
            </a:pPr>
            <a:fld id="{C68FD0AC-3194-1148-9B5D-9B32FE83E064}" type="datetimeFigureOut">
              <a:rPr lang="en-GB"/>
              <a:pPr>
                <a:defRPr/>
              </a:pPr>
              <a:t>28/11/2023</a:t>
            </a:fld>
            <a:endParaRPr lang="en-GB"/>
          </a:p>
        </p:txBody>
      </p:sp>
      <p:sp>
        <p:nvSpPr>
          <p:cNvPr id="4" name="Footer Placeholder 3">
            <a:extLst>
              <a:ext uri="{FF2B5EF4-FFF2-40B4-BE49-F238E27FC236}">
                <a16:creationId xmlns:a16="http://schemas.microsoft.com/office/drawing/2014/main" id="{6848C8B4-DDA9-D63D-CD85-947004365B5E}"/>
              </a:ext>
            </a:extLst>
          </p:cNvPr>
          <p:cNvSpPr>
            <a:spLocks noGrp="1"/>
          </p:cNvSpPr>
          <p:nvPr>
            <p:ph type="ftr" sz="quarter" idx="11"/>
          </p:nvPr>
        </p:nvSpPr>
        <p:spPr>
          <a:xfrm>
            <a:off x="0" y="0"/>
            <a:ext cx="0" cy="0"/>
          </a:xfrm>
        </p:spPr>
        <p:txBody>
          <a:bodyPr/>
          <a:lstStyle>
            <a:lvl1pPr>
              <a:defRPr/>
            </a:lvl1pPr>
          </a:lstStyle>
          <a:p>
            <a:pPr>
              <a:defRPr/>
            </a:pPr>
            <a:endParaRPr lang="en-GB"/>
          </a:p>
        </p:txBody>
      </p:sp>
      <p:sp>
        <p:nvSpPr>
          <p:cNvPr id="5" name="Slide Number Placeholder 4">
            <a:extLst>
              <a:ext uri="{FF2B5EF4-FFF2-40B4-BE49-F238E27FC236}">
                <a16:creationId xmlns:a16="http://schemas.microsoft.com/office/drawing/2014/main" id="{58E56B41-0EA8-4D64-C29F-DF677A47AF29}"/>
              </a:ext>
            </a:extLst>
          </p:cNvPr>
          <p:cNvSpPr>
            <a:spLocks noGrp="1"/>
          </p:cNvSpPr>
          <p:nvPr>
            <p:ph type="sldNum" sz="quarter" idx="12"/>
          </p:nvPr>
        </p:nvSpPr>
        <p:spPr>
          <a:xfrm>
            <a:off x="0" y="0"/>
            <a:ext cx="0" cy="0"/>
          </a:xfrm>
        </p:spPr>
        <p:txBody>
          <a:bodyPr/>
          <a:lstStyle>
            <a:lvl1pPr>
              <a:defRPr/>
            </a:lvl1pPr>
          </a:lstStyle>
          <a:p>
            <a:pPr>
              <a:defRPr/>
            </a:pPr>
            <a:fld id="{ECEFBE01-0F7E-5D41-858E-D03C4BD735D6}" type="slidenum">
              <a:rPr lang="en-GB"/>
              <a:pPr>
                <a:defRPr/>
              </a:pPr>
              <a:t>‹#›</a:t>
            </a:fld>
            <a:endParaRPr lang="en-GB"/>
          </a:p>
        </p:txBody>
      </p:sp>
    </p:spTree>
    <p:extLst>
      <p:ext uri="{BB962C8B-B14F-4D97-AF65-F5344CB8AC3E}">
        <p14:creationId xmlns:p14="http://schemas.microsoft.com/office/powerpoint/2010/main" val="34508447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2" name="Picture 34">
            <a:extLst>
              <a:ext uri="{FF2B5EF4-FFF2-40B4-BE49-F238E27FC236}">
                <a16:creationId xmlns:a16="http://schemas.microsoft.com/office/drawing/2014/main" id="{57158B46-0481-BAA1-32CE-C3908A5FA16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1C32B09-DE01-9ED5-B4DF-857F1A85A3EF}"/>
              </a:ext>
            </a:extLst>
          </p:cNvPr>
          <p:cNvSpPr/>
          <p:nvPr userDrawn="1"/>
        </p:nvSpPr>
        <p:spPr>
          <a:xfrm>
            <a:off x="-17463" y="0"/>
            <a:ext cx="12209463" cy="6858000"/>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4" name="Picture 3">
            <a:extLst>
              <a:ext uri="{FF2B5EF4-FFF2-40B4-BE49-F238E27FC236}">
                <a16:creationId xmlns:a16="http://schemas.microsoft.com/office/drawing/2014/main" id="{5A309B08-6AFD-7ECE-6162-412EB0E5FF5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7A3CD579-FBDD-46EF-413E-46EB5AF4C7C8}"/>
              </a:ext>
            </a:extLst>
          </p:cNvPr>
          <p:cNvCxnSpPr>
            <a:cxnSpLocks/>
          </p:cNvCxnSpPr>
          <p:nvPr userDrawn="1"/>
        </p:nvCxnSpPr>
        <p:spPr>
          <a:xfrm>
            <a:off x="219075" y="4078288"/>
            <a:ext cx="1173797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A93C1C2-47DB-974A-2D36-432A42669A4A}"/>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94F1320C-C49F-E8E4-DA91-59141DB9616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a:extLst>
              <a:ext uri="{FF2B5EF4-FFF2-40B4-BE49-F238E27FC236}">
                <a16:creationId xmlns:a16="http://schemas.microsoft.com/office/drawing/2014/main" id="{B49C64D3-86F9-9C1A-BADE-54907B7852C1}"/>
              </a:ext>
            </a:extLst>
          </p:cNvPr>
          <p:cNvGrpSpPr>
            <a:grpSpLocks/>
          </p:cNvGrpSpPr>
          <p:nvPr userDrawn="1"/>
        </p:nvGrpSpPr>
        <p:grpSpPr bwMode="auto">
          <a:xfrm>
            <a:off x="227013" y="6572250"/>
            <a:ext cx="9280525" cy="144463"/>
            <a:chOff x="226688" y="6572055"/>
            <a:chExt cx="9280921" cy="144114"/>
          </a:xfrm>
        </p:grpSpPr>
        <p:pic>
          <p:nvPicPr>
            <p:cNvPr id="11" name="Picture 43" descr="at.png">
              <a:extLst>
                <a:ext uri="{FF2B5EF4-FFF2-40B4-BE49-F238E27FC236}">
                  <a16:creationId xmlns:a16="http://schemas.microsoft.com/office/drawing/2014/main" id="{13CAB590-0037-B08B-CC78-EF523A7344E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4" descr="be.png">
              <a:extLst>
                <a:ext uri="{FF2B5EF4-FFF2-40B4-BE49-F238E27FC236}">
                  <a16:creationId xmlns:a16="http://schemas.microsoft.com/office/drawing/2014/main" id="{8E8F0E1E-82D5-7779-A2FE-9A095DD84B95}"/>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5" descr="ch.png">
              <a:extLst>
                <a:ext uri="{FF2B5EF4-FFF2-40B4-BE49-F238E27FC236}">
                  <a16:creationId xmlns:a16="http://schemas.microsoft.com/office/drawing/2014/main" id="{0CB9A1F0-BDA1-80FD-905E-A8BD9446BFB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6" descr="cz.png">
              <a:extLst>
                <a:ext uri="{FF2B5EF4-FFF2-40B4-BE49-F238E27FC236}">
                  <a16:creationId xmlns:a16="http://schemas.microsoft.com/office/drawing/2014/main" id="{60EFB7A4-2EAC-A084-1BFF-70A51EC9DB18}"/>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7" descr="de.png">
              <a:extLst>
                <a:ext uri="{FF2B5EF4-FFF2-40B4-BE49-F238E27FC236}">
                  <a16:creationId xmlns:a16="http://schemas.microsoft.com/office/drawing/2014/main" id="{3F9E9F5E-773D-6674-3207-11BB3A5F440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8" descr="dk.png">
              <a:extLst>
                <a:ext uri="{FF2B5EF4-FFF2-40B4-BE49-F238E27FC236}">
                  <a16:creationId xmlns:a16="http://schemas.microsoft.com/office/drawing/2014/main" id="{AFA86FA3-EF2F-DB36-09D2-65CAEF4A772B}"/>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9" descr="ee.png">
              <a:extLst>
                <a:ext uri="{FF2B5EF4-FFF2-40B4-BE49-F238E27FC236}">
                  <a16:creationId xmlns:a16="http://schemas.microsoft.com/office/drawing/2014/main" id="{42CFB62B-1476-4525-CA0C-A52F51201958}"/>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0" descr="es.png">
              <a:extLst>
                <a:ext uri="{FF2B5EF4-FFF2-40B4-BE49-F238E27FC236}">
                  <a16:creationId xmlns:a16="http://schemas.microsoft.com/office/drawing/2014/main" id="{8CF3D7E4-F303-4FF3-CB10-EC3D1C4F762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1" descr="fi.png">
              <a:extLst>
                <a:ext uri="{FF2B5EF4-FFF2-40B4-BE49-F238E27FC236}">
                  <a16:creationId xmlns:a16="http://schemas.microsoft.com/office/drawing/2014/main" id="{DB242E3E-942A-C11A-B264-243C723A4D02}"/>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2" descr="fr.png">
              <a:extLst>
                <a:ext uri="{FF2B5EF4-FFF2-40B4-BE49-F238E27FC236}">
                  <a16:creationId xmlns:a16="http://schemas.microsoft.com/office/drawing/2014/main" id="{8BF8EECD-65E3-ABEE-8AC5-ADE45674DF1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3" descr="gr.png">
              <a:extLst>
                <a:ext uri="{FF2B5EF4-FFF2-40B4-BE49-F238E27FC236}">
                  <a16:creationId xmlns:a16="http://schemas.microsoft.com/office/drawing/2014/main" id="{2FEDD4E0-0DB4-0D24-A389-574B9D9636BA}"/>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4" descr="hu.png">
              <a:extLst>
                <a:ext uri="{FF2B5EF4-FFF2-40B4-BE49-F238E27FC236}">
                  <a16:creationId xmlns:a16="http://schemas.microsoft.com/office/drawing/2014/main" id="{988DDB7F-480B-1896-19ED-7F8A6323F7E0}"/>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5" descr="ie.png">
              <a:extLst>
                <a:ext uri="{FF2B5EF4-FFF2-40B4-BE49-F238E27FC236}">
                  <a16:creationId xmlns:a16="http://schemas.microsoft.com/office/drawing/2014/main" id="{1290F089-BF4B-F02C-27E1-423CFC839FFE}"/>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6" descr="it.png">
              <a:extLst>
                <a:ext uri="{FF2B5EF4-FFF2-40B4-BE49-F238E27FC236}">
                  <a16:creationId xmlns:a16="http://schemas.microsoft.com/office/drawing/2014/main" id="{58500317-0C84-02EC-6DD8-A0FB51ECD57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7" descr="lu.png">
              <a:extLst>
                <a:ext uri="{FF2B5EF4-FFF2-40B4-BE49-F238E27FC236}">
                  <a16:creationId xmlns:a16="http://schemas.microsoft.com/office/drawing/2014/main" id="{2896B36C-D746-6203-F327-49464BEAC2C7}"/>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8" descr="nl.png">
              <a:extLst>
                <a:ext uri="{FF2B5EF4-FFF2-40B4-BE49-F238E27FC236}">
                  <a16:creationId xmlns:a16="http://schemas.microsoft.com/office/drawing/2014/main" id="{108515D8-7272-7D3B-3BEB-2EB5FBE9D18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9" descr="no.png">
              <a:extLst>
                <a:ext uri="{FF2B5EF4-FFF2-40B4-BE49-F238E27FC236}">
                  <a16:creationId xmlns:a16="http://schemas.microsoft.com/office/drawing/2014/main" id="{DF09C3E9-83B6-455B-46C9-595750CD6180}"/>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0" descr="pl.png">
              <a:extLst>
                <a:ext uri="{FF2B5EF4-FFF2-40B4-BE49-F238E27FC236}">
                  <a16:creationId xmlns:a16="http://schemas.microsoft.com/office/drawing/2014/main" id="{FA180B0A-9C32-2F59-8E5B-27FC0A4E8CC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1" descr="pt.png">
              <a:extLst>
                <a:ext uri="{FF2B5EF4-FFF2-40B4-BE49-F238E27FC236}">
                  <a16:creationId xmlns:a16="http://schemas.microsoft.com/office/drawing/2014/main" id="{084F71B1-6FA5-2FBD-7749-25155AB758E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2" descr="ro.png">
              <a:extLst>
                <a:ext uri="{FF2B5EF4-FFF2-40B4-BE49-F238E27FC236}">
                  <a16:creationId xmlns:a16="http://schemas.microsoft.com/office/drawing/2014/main" id="{3A4FA843-8EC5-6E42-EBE0-7DA314D467BB}"/>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3" descr="se.png">
              <a:extLst>
                <a:ext uri="{FF2B5EF4-FFF2-40B4-BE49-F238E27FC236}">
                  <a16:creationId xmlns:a16="http://schemas.microsoft.com/office/drawing/2014/main" id="{434F01B2-4CFD-E7E2-A719-716D8D22BEEF}"/>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4" descr="uk.png">
              <a:extLst>
                <a:ext uri="{FF2B5EF4-FFF2-40B4-BE49-F238E27FC236}">
                  <a16:creationId xmlns:a16="http://schemas.microsoft.com/office/drawing/2014/main" id="{DE095CF1-93C4-0C93-93D6-D40ED09CEEA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5" descr="ca.png">
              <a:extLst>
                <a:ext uri="{FF2B5EF4-FFF2-40B4-BE49-F238E27FC236}">
                  <a16:creationId xmlns:a16="http://schemas.microsoft.com/office/drawing/2014/main" id="{D1D26092-F276-F54B-5E17-4405ED739E57}"/>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66">
              <a:extLst>
                <a:ext uri="{FF2B5EF4-FFF2-40B4-BE49-F238E27FC236}">
                  <a16:creationId xmlns:a16="http://schemas.microsoft.com/office/drawing/2014/main" id="{6CD5B0D8-EAE2-DF37-649D-09F00EFC432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67" descr="si.png">
              <a:extLst>
                <a:ext uri="{FF2B5EF4-FFF2-40B4-BE49-F238E27FC236}">
                  <a16:creationId xmlns:a16="http://schemas.microsoft.com/office/drawing/2014/main" id="{C23F97DF-7CC6-1DAF-A732-F28F5A7FC058}"/>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itle 5"/>
          <p:cNvSpPr>
            <a:spLocks noGrp="1"/>
          </p:cNvSpPr>
          <p:nvPr>
            <p:ph type="title"/>
          </p:nvPr>
        </p:nvSpPr>
        <p:spPr>
          <a:xfrm>
            <a:off x="216425" y="3509439"/>
            <a:ext cx="11741010" cy="563779"/>
          </a:xfrm>
        </p:spPr>
        <p:txBody>
          <a:bodyPr anchor="b">
            <a:noAutofit/>
          </a:bodyPr>
          <a:lstStyle>
            <a:lvl1pPr>
              <a:defRPr sz="4000">
                <a:solidFill>
                  <a:schemeClr val="bg1"/>
                </a:solidFill>
              </a:defRPr>
            </a:lvl1pPr>
          </a:lstStyle>
          <a:p>
            <a:r>
              <a:rPr lang="en-US"/>
              <a:t>Click to edit Master title style</a:t>
            </a:r>
            <a:endParaRPr lang="it-IT" dirty="0"/>
          </a:p>
        </p:txBody>
      </p:sp>
      <p:sp>
        <p:nvSpPr>
          <p:cNvPr id="8" name="Text Placeholder 7"/>
          <p:cNvSpPr>
            <a:spLocks noGrp="1"/>
          </p:cNvSpPr>
          <p:nvPr>
            <p:ph type="body" sz="quarter" idx="10"/>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95750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500" fill="hold"/>
                                        <p:tgtEl>
                                          <p:spTgt spid="10"/>
                                        </p:tgtEl>
                                        <p:attrNameLst>
                                          <p:attrName>ppt_x</p:attrName>
                                        </p:attrNameLst>
                                      </p:cBhvr>
                                      <p:tavLst>
                                        <p:tav tm="0">
                                          <p:val>
                                            <p:strVal val="0-#ppt_w/2"/>
                                          </p:val>
                                        </p:tav>
                                        <p:tav tm="100000">
                                          <p:val>
                                            <p:strVal val="#ppt_x"/>
                                          </p:val>
                                        </p:tav>
                                      </p:tavLst>
                                    </p:anim>
                                    <p:anim calcmode="lin" valueType="num">
                                      <p:cBhvr additive="base">
                                        <p:cTn id="12" dur="1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strips(upRight)">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CLEAR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43EB24-42C3-1AEB-685A-AE9367704C47}"/>
              </a:ext>
            </a:extLst>
          </p:cNvPr>
          <p:cNvSpPr/>
          <p:nvPr userDrawn="1"/>
        </p:nvSpPr>
        <p:spPr>
          <a:xfrm>
            <a:off x="0" y="0"/>
            <a:ext cx="12192000" cy="88265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p:txBody>
      </p:sp>
      <p:pic>
        <p:nvPicPr>
          <p:cNvPr id="3" name="Picture 35">
            <a:extLst>
              <a:ext uri="{FF2B5EF4-FFF2-40B4-BE49-F238E27FC236}">
                <a16:creationId xmlns:a16="http://schemas.microsoft.com/office/drawing/2014/main" id="{67DAA5FE-9768-959B-E773-1DDB3EA4A08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52567898-584F-DB9A-52B4-02EDA51B689A}"/>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34" name="Content Placeholder 2"/>
          <p:cNvSpPr>
            <a:spLocks noGrp="1"/>
          </p:cNvSpPr>
          <p:nvPr>
            <p:ph idx="1"/>
          </p:nvPr>
        </p:nvSpPr>
        <p:spPr>
          <a:xfrm>
            <a:off x="218262" y="882192"/>
            <a:ext cx="11763662" cy="5540779"/>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34020807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LEAR2">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D680AE0F-5B84-C9D1-FBCB-47F95FEC404D}"/>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2" name="Title 31"/>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dirty="0"/>
          </a:p>
        </p:txBody>
      </p:sp>
      <p:sp>
        <p:nvSpPr>
          <p:cNvPr id="33" name="Content Placeholder 2"/>
          <p:cNvSpPr>
            <a:spLocks noGrp="1"/>
          </p:cNvSpPr>
          <p:nvPr>
            <p:ph idx="1"/>
          </p:nvPr>
        </p:nvSpPr>
        <p:spPr>
          <a:xfrm>
            <a:off x="218262" y="882192"/>
            <a:ext cx="11763662" cy="5540779"/>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6787527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LEAR3">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9F976E0-3E43-5AD1-FB40-82809A317EDD}"/>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B4C2268-3705-F813-856C-B4AA9671EE45}"/>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7" name="Tit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14693313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LEAR4">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DA45571-97EE-D86A-FB7E-5EB64638F306}"/>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BCA79E79-93E7-3F46-9ACC-B511B17EECF7}"/>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sz="half" idx="1"/>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4" name="Content Placeholder 3"/>
          <p:cNvSpPr>
            <a:spLocks noGrp="1"/>
          </p:cNvSpPr>
          <p:nvPr>
            <p:ph sz="half" idx="2"/>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8" name="Title 7"/>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7316350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LEAR_COLOUR_B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F9E31C-4A93-EFC4-AEF0-A3CD2BEB6D10}"/>
              </a:ext>
            </a:extLst>
          </p:cNvPr>
          <p:cNvSpPr/>
          <p:nvPr userDrawn="1"/>
        </p:nvSpPr>
        <p:spPr>
          <a:xfrm>
            <a:off x="-6350" y="0"/>
            <a:ext cx="12198350" cy="6858000"/>
          </a:xfrm>
          <a:prstGeom prst="rect">
            <a:avLst/>
          </a:prstGeom>
          <a:solidFill>
            <a:srgbClr val="E8E9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p:txBody>
      </p:sp>
      <p:sp>
        <p:nvSpPr>
          <p:cNvPr id="3" name="Text Box 38">
            <a:extLst>
              <a:ext uri="{FF2B5EF4-FFF2-40B4-BE49-F238E27FC236}">
                <a16:creationId xmlns:a16="http://schemas.microsoft.com/office/drawing/2014/main" id="{E0DE2FA5-E63C-FFB2-8468-BD1B041CE7B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FE736C0-E29F-B94B-8E3D-3618DA7EA5D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B1A36487-00CA-B783-45AC-FF4C208C7C4C}"/>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AF97880-80AA-96D4-4593-CC4A20C0B7D6}"/>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C19BD9E4-9DDE-7703-D380-241E7BB07608}"/>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721045A7-8830-0D53-C721-DBD80CB8053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5132142A-D862-AEDD-E43A-DFCA6A654D92}"/>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46EA02BA-FBB5-0612-E2E0-361FA980E6A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E5BFCC71-06B0-A66B-E3A8-1E8F5152839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6B14EA96-4CCB-FC6F-D765-E121A5591F8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D066FDCD-C82F-6D90-92E9-E6325869B07A}"/>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75DAEBB8-BDFA-BF96-767B-6BB814EC243E}"/>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1382AD90-01A6-CE54-D0DF-136F3780D11B}"/>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FBE9A759-C40D-7AD5-8160-99B327FADE1C}"/>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86DB9466-A8DE-EE1C-CF39-A9364EF7546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CF00C6B9-CFA6-09E5-89E1-D3E34BE6736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CC39D262-990C-0BD4-4BC7-734A2B65E78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CD11A339-1E4B-E4A2-29D8-BB1457A24297}"/>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3151055A-D5B6-322E-BB98-6F2AD9A2558E}"/>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D972CE99-7E8E-8F63-B011-AD7F132EF47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17344EE7-D4BF-D1BA-F159-189530AF7FF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AD7969A6-30A7-68DF-E3C0-D716B252FC4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838CF4C0-09B3-E712-FE70-52E084B328E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63D17AAE-123F-F3D4-0418-B2D56E04F1A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A4F4E2D9-DE36-DD44-7ECA-64AA94C0097F}"/>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9302134C-D542-FEBA-CE13-42C79208D1C8}"/>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6D02288F-5C07-BE63-CC18-8BED0F1BDB7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5FB987F8-1562-B789-900B-6CA72EAF7E58}"/>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A7AFD63F-ED2D-5B9F-EC2F-E2E7E340E3BB}"/>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C70D3F24-095D-8A8B-6878-4034D215C235}"/>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11B0692E-95C2-EE0A-6EE4-8144112D665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A339EF06-54BB-6455-5474-FA23E1B551A8}"/>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96" name="Rectangle 2"/>
          <p:cNvSpPr>
            <a:spLocks noGrp="1" noChangeArrowheads="1"/>
          </p:cNvSpPr>
          <p:nvPr>
            <p:ph idx="1"/>
          </p:nvPr>
        </p:nvSpPr>
        <p:spPr bwMode="auto">
          <a:xfrm>
            <a:off x="218262" y="882192"/>
            <a:ext cx="11763662" cy="5548032"/>
          </a:xfrm>
          <a:prstGeom prst="rect">
            <a:avLst/>
          </a:prstGeom>
          <a:noFill/>
          <a:ln>
            <a:noFill/>
          </a:ln>
        </p:spPr>
        <p:txBody>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4254784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9B4F1-D983-4F07-8750-CB735B9804D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DBDB302B-1619-419C-B51B-B71B874F5E8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94B1D-49A8-4B62-A908-DDDEA63205B0}"/>
              </a:ext>
            </a:extLst>
          </p:cNvPr>
          <p:cNvSpPr>
            <a:spLocks noGrp="1"/>
          </p:cNvSpPr>
          <p:nvPr>
            <p:ph type="dt" sz="half" idx="10"/>
          </p:nvPr>
        </p:nvSpPr>
        <p:spPr/>
        <p:txBody>
          <a:bodyPr/>
          <a:lstStyle/>
          <a:p>
            <a:endParaRPr lang="lv-LV" dirty="0"/>
          </a:p>
        </p:txBody>
      </p:sp>
      <p:sp>
        <p:nvSpPr>
          <p:cNvPr id="5" name="Footer Placeholder 4">
            <a:extLst>
              <a:ext uri="{FF2B5EF4-FFF2-40B4-BE49-F238E27FC236}">
                <a16:creationId xmlns:a16="http://schemas.microsoft.com/office/drawing/2014/main" id="{F8CA1E2A-78CF-4456-B19A-863429164FA8}"/>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325FD112-9748-4924-90C5-DA4F37D8B064}"/>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8" name="Picture 2" descr="Sākums | Latvijas Zinātnes padome">
            <a:extLst>
              <a:ext uri="{FF2B5EF4-FFF2-40B4-BE49-F238E27FC236}">
                <a16:creationId xmlns:a16="http://schemas.microsoft.com/office/drawing/2014/main" id="{B938A504-D2E6-4FB8-98BE-21BB1BD8A06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8644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LEAR_COLOUR_BG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03AFD04-A28F-3726-B10A-9E233222777B}"/>
              </a:ext>
            </a:extLst>
          </p:cNvPr>
          <p:cNvSpPr/>
          <p:nvPr userDrawn="1"/>
        </p:nvSpPr>
        <p:spPr>
          <a:xfrm>
            <a:off x="-6350" y="0"/>
            <a:ext cx="12198350" cy="6858000"/>
          </a:xfrm>
          <a:prstGeom prst="rect">
            <a:avLst/>
          </a:prstGeom>
          <a:solidFill>
            <a:srgbClr val="76C8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DE8DA69C-7BBE-A12A-1B56-96929ECFF176}"/>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12779F35-8490-D54E-8F9E-0DA2E49C47CA}"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1EDEA65C-2232-342A-066E-C049247C0410}"/>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A4C2C70-4C97-A180-F020-B0EA0A42B698}"/>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178ABB0C-5F09-51C0-9175-2E98512E1678}"/>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2BE015A5-C0A1-6707-AF50-0F2AC75D650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7401A6FB-7EF4-1CBB-DD00-A116054353D9}"/>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A4218B05-A275-68BE-0489-DE61C104563F}"/>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A21AC44A-C932-49E2-F700-9EF70E9B3C8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C8968D7D-1D56-A2A0-F4E6-3075F79367C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099E13F6-769A-B269-026C-7A808124DA9A}"/>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2ED4FB62-158F-44AD-63E9-4E91AD889856}"/>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A4A00F2D-154E-0201-1C32-CF865BA8B74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C9011890-CBAD-D8DA-10CF-6F98E3B5BC48}"/>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733457E7-73F9-1E2A-CC26-69B8647D4A45}"/>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5546A5BC-976A-DEB2-45E7-402DC91EE765}"/>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07622D0A-D82A-B6B2-DE3B-364FC3F64B7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1375D08A-DD07-6CAB-CE40-0406B688ECB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1136E575-9B74-866D-96BE-C29954D6FFB5}"/>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9DAC9F25-587D-0FF2-1678-FDD261D2EDB6}"/>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D2CC3FF0-1864-E98F-6E63-8BE2BBC5E7BD}"/>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9BE06439-6E65-076E-71FF-25F178C428C0}"/>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FA49CEAC-2B7E-629C-0EAA-92F730CEE22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96C0D12B-7208-0F60-EAAB-41F0EE131E6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85F32379-941D-9795-817C-F86348094802}"/>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0D2B6F03-7E04-87A5-D90A-84044EA711EB}"/>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C6887045-06CB-6B84-44AC-DE0F85FBC550}"/>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4D50674A-3485-AADA-265C-37BA8E3953A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75665104-8D06-5E7C-5837-2C159F7526C3}"/>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830027D9-B334-60EF-E27F-22DF3C26E276}"/>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4FCD267B-3E37-166C-310C-2923ACB17594}"/>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C0410EDA-B46D-CB14-AE30-4B7CB24DDC5E}"/>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37" name="Rectangle 2"/>
          <p:cNvSpPr>
            <a:spLocks noGrp="1" noChangeArrowheads="1"/>
          </p:cNvSpPr>
          <p:nvPr>
            <p:ph idx="1"/>
          </p:nvPr>
        </p:nvSpPr>
        <p:spPr bwMode="auto">
          <a:xfrm>
            <a:off x="218262" y="882192"/>
            <a:ext cx="11763662" cy="5541665"/>
          </a:xfrm>
          <a:prstGeom prst="rect">
            <a:avLst/>
          </a:prstGeom>
          <a:noFill/>
          <a:ln>
            <a:noFill/>
          </a:ln>
        </p:spPr>
        <p:txBody>
          <a:bodyPr/>
          <a:lstStyle>
            <a:lvl1pPr>
              <a:defRPr>
                <a:solidFill>
                  <a:srgbClr val="006762"/>
                </a:solidFill>
              </a:defRPr>
            </a:lvl1pPr>
            <a:lvl2pPr>
              <a:defRPr>
                <a:solidFill>
                  <a:srgbClr val="006762"/>
                </a:solidFill>
              </a:defRPr>
            </a:lvl2pPr>
            <a:lvl3pPr>
              <a:defRPr>
                <a:solidFill>
                  <a:srgbClr val="006762"/>
                </a:solidFill>
              </a:defRPr>
            </a:lvl3pPr>
            <a:lvl4pPr>
              <a:defRPr>
                <a:solidFill>
                  <a:srgbClr val="006762"/>
                </a:solidFill>
              </a:defRPr>
            </a:lvl4pPr>
            <a:lvl5pPr>
              <a:defRPr>
                <a:solidFill>
                  <a:srgbClr val="006762"/>
                </a:solidFill>
              </a:defRPr>
            </a:lvl5p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29403889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LEAR_COLOUR_BG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EBC1A27-3AE4-A761-F16C-479C66B17E87}"/>
              </a:ext>
            </a:extLst>
          </p:cNvPr>
          <p:cNvSpPr/>
          <p:nvPr userDrawn="1"/>
        </p:nvSpPr>
        <p:spPr>
          <a:xfrm>
            <a:off x="-6350" y="0"/>
            <a:ext cx="12198350" cy="6858000"/>
          </a:xfrm>
          <a:prstGeom prst="rect">
            <a:avLst/>
          </a:prstGeom>
          <a:solidFill>
            <a:srgbClr val="F1666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D179E874-3550-1BD3-F35A-383BFE0D3B5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60C634F-2A55-D549-803A-838A252AC78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D5C67321-EE36-08B1-1A50-FD3530235360}"/>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B9E3384-54AF-CCCF-1254-568371AC5DEA}"/>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684FD2E4-A0D6-2494-1E4E-5478F71379A3}"/>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2316D73A-6D5D-5137-F8BC-93C0F509332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B337743A-431D-0A82-9C94-4AB638D00599}"/>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5A3F0497-A0CA-260E-73B8-EF2336B628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036279EA-6138-282B-7516-5CFE1D45CC6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696765C2-2C8C-531C-7578-31C86AB7286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E7316827-14C0-2D33-4A13-6B4E1FCCC7F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183EDB89-D286-E00A-1B51-28A369F497A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3EE2CAA0-0D55-1106-ABB9-88843D24DE3E}"/>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E94F8B62-03FB-C7F6-0FBD-381D45E7ADB3}"/>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CC05C4F2-2B66-32AE-FA84-BE288823D76A}"/>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C23CCFA9-B28C-46AD-0AD0-FC527F8EDAF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755627C9-7CB4-4106-1470-4C849E3A8B7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524BBD41-8B58-F7D5-A474-8AEC1CE9239C}"/>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83B9CAF0-442A-8519-BDDB-848ED208736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D41B0D0F-7C06-81C7-6C74-8626D82EED2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8F1C5D5E-DD0A-604D-FA5E-1740763A613B}"/>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517633F9-185E-E98B-A615-10F468DAD14F}"/>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A5347CCE-339B-392A-ACAF-839B5A47B63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7905424C-0542-8D0B-1CC8-FA71C6D3A6B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192A2071-FD48-7D70-AF1D-F90889A97BD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E44FF60A-7027-6B1A-3652-09AEA9BDC3D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68A9F504-9078-C2F3-97D4-8EE05BF253A9}"/>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C3515C0F-9B8F-691A-66BC-20EBBFED810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02AFD7EB-402C-711F-BA2D-70918AB08F4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F9038057-B509-B7BD-D237-0A0CB8EEF243}"/>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15C02525-7E94-6D37-E238-1191A4845413}"/>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3C742B6D-F078-59FC-6D7F-586D286CDED4}"/>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960136"/>
                </a:solidFill>
              </a:defRPr>
            </a:lvl1pPr>
            <a:lvl2pPr>
              <a:defRPr>
                <a:solidFill>
                  <a:srgbClr val="960136"/>
                </a:solidFill>
              </a:defRPr>
            </a:lvl2pPr>
            <a:lvl3pPr>
              <a:defRPr>
                <a:solidFill>
                  <a:srgbClr val="960136"/>
                </a:solidFill>
              </a:defRPr>
            </a:lvl3pPr>
            <a:lvl4pPr>
              <a:defRPr>
                <a:solidFill>
                  <a:srgbClr val="960136"/>
                </a:solidFill>
              </a:defRPr>
            </a:lvl4pPr>
            <a:lvl5pPr>
              <a:defRPr>
                <a:solidFill>
                  <a:srgbClr val="960136"/>
                </a:solidFill>
              </a:defRPr>
            </a:lvl5p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71231640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LEAR_COLOUR_BG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37654D-9135-30AB-7356-4BE0A988206E}"/>
              </a:ext>
            </a:extLst>
          </p:cNvPr>
          <p:cNvSpPr/>
          <p:nvPr userDrawn="1"/>
        </p:nvSpPr>
        <p:spPr>
          <a:xfrm>
            <a:off x="-6350" y="0"/>
            <a:ext cx="12198350" cy="6858000"/>
          </a:xfrm>
          <a:prstGeom prst="rect">
            <a:avLst/>
          </a:prstGeom>
          <a:solidFill>
            <a:srgbClr val="FFCC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F594708B-0F77-6DE4-1D1E-D6E79174880E}"/>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8E70B4A-9E07-AF45-B984-AA03B5587535}"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6F4A4D26-099B-2207-7942-77031D14FA26}"/>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85217571-B594-C5FE-1170-9FCB18D4241A}"/>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EF99DB1B-7DD7-9548-20D4-9D8B7B238210}"/>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6199A032-932D-5B6E-31E2-97D1822EDA4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6E15B27F-8EC4-0B57-0193-2956B978E1BD}"/>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76241577-ACAF-DEE4-FEF7-6CE2A65FB3F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1FCA94FA-70E9-F3A7-5F73-041089DE2AF6}"/>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DDA65F09-40A9-47A2-64CB-D92BA99EAE06}"/>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E82FEB35-10AD-38B3-4E5A-B40337621F9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F25D869E-DC61-6C2C-6773-03FA2DCD97F5}"/>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25D2EFFD-14B1-D888-462A-AC0D1D82F213}"/>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55229976-1F2C-5DCA-1D3C-243914775581}"/>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FBF63FE0-DEFA-0C6C-842C-31D788EC63BE}"/>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E47C496E-5DC8-5EB4-466C-DDD6F082D0C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80202BA8-8EDB-C58D-0BCD-A3FAAD5F8924}"/>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30E7B050-6079-1486-2920-51634FA6EB56}"/>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14374BA0-ACE1-B8B6-8699-44CE1E78756F}"/>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A4EFD8CE-1BA0-370F-659D-B2C9C0A16C63}"/>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C5ECEA77-9728-9ABC-3205-6684D37152A8}"/>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20861DC8-145B-9ED9-8E2F-C58BD8863FD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A9FCF914-C6DC-5E80-F69F-B3C2554ACB3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1333CD80-ABAC-E58E-023A-9ABD0F99C203}"/>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A1429262-FB01-3BA3-5EBB-48FCCEDF3B8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F183E61B-3CEC-0EDF-F1FB-4525AFC6132D}"/>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8DD7107C-FC43-A855-00D8-6C5BD62387C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E6FA30B9-0CD4-3E8A-9FFC-C83FACC68630}"/>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C14206D9-5E79-1C2F-FC8F-979E2361E09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A636133F-88E9-3499-78A7-D60E906CE83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6AA679A6-B578-1218-7A82-885285C0536F}"/>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E7C2B78E-DBAC-1C23-DE85-19A47D4922C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A75534"/>
                </a:solidFill>
              </a:defRPr>
            </a:lvl1pPr>
            <a:lvl2pPr>
              <a:defRPr>
                <a:solidFill>
                  <a:srgbClr val="A75534"/>
                </a:solidFill>
              </a:defRPr>
            </a:lvl2pPr>
            <a:lvl3pPr>
              <a:defRPr>
                <a:solidFill>
                  <a:srgbClr val="A75534"/>
                </a:solidFill>
              </a:defRPr>
            </a:lvl3pPr>
            <a:lvl4pPr>
              <a:defRPr>
                <a:solidFill>
                  <a:srgbClr val="A75534"/>
                </a:solidFill>
              </a:defRPr>
            </a:lvl4pPr>
            <a:lvl5pPr>
              <a:defRPr>
                <a:solidFill>
                  <a:srgbClr val="A75534"/>
                </a:solidFill>
              </a:defRPr>
            </a:lvl5p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30246655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LEAR_COLOUR_BG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DD6947-585F-3988-80DF-E18CB0002AAB}"/>
              </a:ext>
            </a:extLst>
          </p:cNvPr>
          <p:cNvSpPr/>
          <p:nvPr userDrawn="1"/>
        </p:nvSpPr>
        <p:spPr>
          <a:xfrm>
            <a:off x="-6350" y="0"/>
            <a:ext cx="12198350" cy="6858000"/>
          </a:xfrm>
          <a:prstGeom prst="rect">
            <a:avLst/>
          </a:prstGeom>
          <a:solidFill>
            <a:srgbClr val="6DCF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F13FDC9B-117D-7E5E-01BD-EC078712433B}"/>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168FF0B-9B63-BA4B-A862-4E6BE960F719}"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4E8999CF-2BA4-402A-D78B-36362EB91268}"/>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F69A19C-0A82-077C-21AF-53E40D0560D3}"/>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EB5D0327-DAC3-E0D5-1695-AA2998267775}"/>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54B1351F-05A9-9DA0-C0E3-1D7F73276D1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36D56F67-E5D1-FAE3-1B72-777764825BFE}"/>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D190EF4F-6F2E-60D0-48A4-E869CCA9123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96400B6F-490D-5A40-0784-50668AC3B98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AC8B9717-3FC4-2E33-49A9-AA7B7F1743D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3F54AFD4-F7C6-7952-07B3-8F485ABC971D}"/>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87C52D0B-75DD-B1B9-D53F-8AFD13164166}"/>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25FFDEE3-F17B-FE68-9934-F4C47219512C}"/>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95F6E4B8-5771-FE5D-F30B-FA088AB751CE}"/>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396A0AFF-A0B0-1011-6CE8-40CCD587E2D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2E101039-D750-1E37-DD07-F12B4A481A94}"/>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7385E0ED-98B4-8B1A-1E3A-4577303CA2B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CD8DB7D5-8DCF-F588-628F-F760C77D11C2}"/>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DF0A4D85-C6FF-2790-2B8E-15B1EB225814}"/>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7E2EBFC6-52DE-1EC1-33C0-8234880343AB}"/>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1D0B8F96-3C09-457D-3ED2-BCBB1E5488F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FA5D636C-CA79-EF78-E951-21FBDDB9FAA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D460286E-D7A3-8C14-FF5E-04528BB3FED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8BDDFBE4-C66C-1DFE-C56E-BE83B61C365B}"/>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63B2BDE2-0B52-92F3-B2AE-3F79D6C9B1AB}"/>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EEC9B687-4DFC-BDC2-A8A8-CA64065FA1B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4CCE20D2-C2FD-CF42-0668-1DBDAD1B1CA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5B9AF5A3-B8C8-138E-A447-05978195C5A0}"/>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E8DCBC65-2547-320F-5481-D4DF56FECC0F}"/>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18B1A006-4A5C-79B1-24E8-A806920664A3}"/>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C0E1EDA0-F739-A4EA-D18F-075CF7961D31}"/>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8681709D-3745-8ECE-0518-65978989E32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1E3378"/>
                </a:solidFill>
              </a:defRPr>
            </a:lvl1pPr>
            <a:lvl2pPr>
              <a:defRPr>
                <a:solidFill>
                  <a:srgbClr val="1E3378"/>
                </a:solidFill>
              </a:defRPr>
            </a:lvl2pPr>
            <a:lvl3pPr>
              <a:defRPr>
                <a:solidFill>
                  <a:srgbClr val="1E3378"/>
                </a:solidFill>
              </a:defRPr>
            </a:lvl3pPr>
            <a:lvl4pPr>
              <a:defRPr>
                <a:solidFill>
                  <a:srgbClr val="1E3378"/>
                </a:solidFill>
              </a:defRPr>
            </a:lvl4pPr>
            <a:lvl5pPr>
              <a:defRPr>
                <a:solidFill>
                  <a:srgbClr val="1E3378"/>
                </a:solidFill>
              </a:defRPr>
            </a:lvl5p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368017958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A8577F-C974-E9A6-165A-AF6BE05DF024}"/>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335E6F"/>
              </a:solidFill>
            </a:endParaRPr>
          </a:p>
        </p:txBody>
      </p:sp>
      <p:sp>
        <p:nvSpPr>
          <p:cNvPr id="3" name="Rectangle 2">
            <a:extLst>
              <a:ext uri="{FF2B5EF4-FFF2-40B4-BE49-F238E27FC236}">
                <a16:creationId xmlns:a16="http://schemas.microsoft.com/office/drawing/2014/main" id="{A29FADB7-2FBA-8E72-EA07-82138883B2F4}"/>
              </a:ext>
            </a:extLst>
          </p:cNvPr>
          <p:cNvSpPr/>
          <p:nvPr userDrawn="1"/>
        </p:nvSpPr>
        <p:spPr>
          <a:xfrm flipH="1">
            <a:off x="4686300" y="2011363"/>
            <a:ext cx="2819400" cy="2819400"/>
          </a:xfrm>
          <a:prstGeom prst="rect">
            <a:avLst/>
          </a:prstGeom>
          <a:solidFill>
            <a:schemeClr val="bg1"/>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Subtitle 2">
            <a:extLst>
              <a:ext uri="{FF2B5EF4-FFF2-40B4-BE49-F238E27FC236}">
                <a16:creationId xmlns:a16="http://schemas.microsoft.com/office/drawing/2014/main" id="{288B06C8-E821-FA51-2927-21A01824FA53}"/>
              </a:ext>
            </a:extLst>
          </p:cNvPr>
          <p:cNvSpPr txBox="1">
            <a:spLocks/>
          </p:cNvSpPr>
          <p:nvPr userDrawn="1"/>
        </p:nvSpPr>
        <p:spPr>
          <a:xfrm>
            <a:off x="4686300" y="4524375"/>
            <a:ext cx="2813050" cy="314325"/>
          </a:xfrm>
          <a:prstGeom prst="rect">
            <a:avLst/>
          </a:prstGeom>
        </p:spPr>
        <p:txBody>
          <a:bodyPr>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defRPr/>
            </a:pPr>
            <a:endParaRPr lang="en-GB" sz="1400" dirty="0">
              <a:solidFill>
                <a:srgbClr val="8197A6"/>
              </a:solidFill>
              <a:ea typeface="Arial" charset="0"/>
              <a:cs typeface="Arial" charset="0"/>
            </a:endParaRPr>
          </a:p>
        </p:txBody>
      </p:sp>
      <p:sp>
        <p:nvSpPr>
          <p:cNvPr id="5" name="Subtitle 2">
            <a:extLst>
              <a:ext uri="{FF2B5EF4-FFF2-40B4-BE49-F238E27FC236}">
                <a16:creationId xmlns:a16="http://schemas.microsoft.com/office/drawing/2014/main" id="{BFE72AD7-0F98-DB95-FFE3-BD921F8C9854}"/>
              </a:ext>
            </a:extLst>
          </p:cNvPr>
          <p:cNvSpPr txBox="1">
            <a:spLocks/>
          </p:cNvSpPr>
          <p:nvPr userDrawn="1"/>
        </p:nvSpPr>
        <p:spPr>
          <a:xfrm>
            <a:off x="4686300" y="1739900"/>
            <a:ext cx="2819400" cy="261938"/>
          </a:xfrm>
          <a:prstGeom prst="rect">
            <a:avLst/>
          </a:prstGeom>
        </p:spPr>
        <p:txBody>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defRPr/>
            </a:pPr>
            <a:r>
              <a:rPr lang="en-GB" sz="1100" dirty="0">
                <a:solidFill>
                  <a:srgbClr val="8197A6"/>
                </a:solidFill>
                <a:ea typeface="Arial" charset="0"/>
                <a:cs typeface="Arial" charset="0"/>
              </a:rPr>
              <a:t>Produced by</a:t>
            </a:r>
            <a:endParaRPr lang="en-US" sz="1100" dirty="0">
              <a:solidFill>
                <a:srgbClr val="8197A6"/>
              </a:solidFill>
              <a:ea typeface="Arial" charset="0"/>
              <a:cs typeface="Arial" charset="0"/>
            </a:endParaRPr>
          </a:p>
        </p:txBody>
      </p:sp>
      <p:sp>
        <p:nvSpPr>
          <p:cNvPr id="17" name="Text Placeholder 2"/>
          <p:cNvSpPr>
            <a:spLocks noGrp="1"/>
          </p:cNvSpPr>
          <p:nvPr>
            <p:ph type="body" idx="14"/>
          </p:nvPr>
        </p:nvSpPr>
        <p:spPr>
          <a:xfrm>
            <a:off x="4686298" y="2041526"/>
            <a:ext cx="2819402" cy="2359024"/>
          </a:xfrm>
          <a:prstGeom prst="rect">
            <a:avLst/>
          </a:prstGeom>
        </p:spPr>
        <p:txBody>
          <a:bodyPr>
            <a:normAutofit/>
          </a:bodyPr>
          <a:lstStyle>
            <a:lvl1pPr marL="0" indent="0" algn="l">
              <a:buNone/>
              <a:defRPr sz="2140" b="0" baseline="0">
                <a:solidFill>
                  <a:srgbClr val="003249"/>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8" name="Text Placeholder 2"/>
          <p:cNvSpPr>
            <a:spLocks noGrp="1"/>
          </p:cNvSpPr>
          <p:nvPr>
            <p:ph type="body" idx="15"/>
          </p:nvPr>
        </p:nvSpPr>
        <p:spPr>
          <a:xfrm>
            <a:off x="4686298" y="4406773"/>
            <a:ext cx="2819402" cy="423565"/>
          </a:xfrm>
          <a:prstGeom prst="rect">
            <a:avLst/>
          </a:prstGeom>
        </p:spPr>
        <p:txBody>
          <a:bodyPr anchor="ctr">
            <a:noAutofit/>
          </a:bodyPr>
          <a:lstStyle>
            <a:lvl1pPr marL="0" indent="0" algn="l">
              <a:buNone/>
              <a:defRPr sz="1500" b="0" baseline="0">
                <a:solidFill>
                  <a:srgbClr val="003249"/>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125364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AF269-5AA1-471D-BAB7-0ED429A903E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58360221-4DD4-4D8B-9CF3-0CB2C1BBE08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C6EEF147-2E4A-440E-A29D-F0235AA8961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DF36BDB2-E0F6-4DAC-8581-C3463E1FDE43}"/>
              </a:ext>
            </a:extLst>
          </p:cNvPr>
          <p:cNvSpPr>
            <a:spLocks noGrp="1"/>
          </p:cNvSpPr>
          <p:nvPr>
            <p:ph type="dt" sz="half" idx="10"/>
          </p:nvPr>
        </p:nvSpPr>
        <p:spPr/>
        <p:txBody>
          <a:bodyPr/>
          <a:lstStyle/>
          <a:p>
            <a:endParaRPr lang="lv-LV" dirty="0"/>
          </a:p>
        </p:txBody>
      </p:sp>
      <p:sp>
        <p:nvSpPr>
          <p:cNvPr id="6" name="Footer Placeholder 5">
            <a:extLst>
              <a:ext uri="{FF2B5EF4-FFF2-40B4-BE49-F238E27FC236}">
                <a16:creationId xmlns:a16="http://schemas.microsoft.com/office/drawing/2014/main" id="{9E820A10-011F-4D93-94E0-45BEAB95AB98}"/>
              </a:ext>
            </a:extLst>
          </p:cNvPr>
          <p:cNvSpPr>
            <a:spLocks noGrp="1"/>
          </p:cNvSpPr>
          <p:nvPr>
            <p:ph type="ftr" sz="quarter" idx="11"/>
          </p:nvPr>
        </p:nvSpPr>
        <p:spPr/>
        <p:txBody>
          <a:bodyPr/>
          <a:lstStyle/>
          <a:p>
            <a:endParaRPr lang="lv-LV" dirty="0"/>
          </a:p>
        </p:txBody>
      </p:sp>
      <p:sp>
        <p:nvSpPr>
          <p:cNvPr id="7" name="Slide Number Placeholder 6">
            <a:extLst>
              <a:ext uri="{FF2B5EF4-FFF2-40B4-BE49-F238E27FC236}">
                <a16:creationId xmlns:a16="http://schemas.microsoft.com/office/drawing/2014/main" id="{FD8F0154-4681-4D79-9FD7-38ADC84607C4}"/>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9" name="Picture 2" descr="Sākums | Latvijas Zinātnes padome">
            <a:extLst>
              <a:ext uri="{FF2B5EF4-FFF2-40B4-BE49-F238E27FC236}">
                <a16:creationId xmlns:a16="http://schemas.microsoft.com/office/drawing/2014/main" id="{E237EFE2-2F83-4A1E-B452-D7DDCBFD6CF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1842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A64C7-1483-497E-9E7B-8EB9615B52D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5F959B65-528C-408A-B64E-A855460584C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8FB11F-64E6-4A9D-8931-8BD4D5B4E44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EDC622A4-1F81-4AA9-B1DE-DE1409B4AB8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749487-BB10-4D10-B844-464099B4B07E}"/>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6F986023-33AE-44F9-A932-894F4BEEA80E}"/>
              </a:ext>
            </a:extLst>
          </p:cNvPr>
          <p:cNvSpPr>
            <a:spLocks noGrp="1"/>
          </p:cNvSpPr>
          <p:nvPr>
            <p:ph type="dt" sz="half" idx="10"/>
          </p:nvPr>
        </p:nvSpPr>
        <p:spPr/>
        <p:txBody>
          <a:bodyPr/>
          <a:lstStyle/>
          <a:p>
            <a:endParaRPr lang="lv-LV" dirty="0"/>
          </a:p>
        </p:txBody>
      </p:sp>
      <p:sp>
        <p:nvSpPr>
          <p:cNvPr id="8" name="Footer Placeholder 7">
            <a:extLst>
              <a:ext uri="{FF2B5EF4-FFF2-40B4-BE49-F238E27FC236}">
                <a16:creationId xmlns:a16="http://schemas.microsoft.com/office/drawing/2014/main" id="{1ECB40D9-92C3-40D0-9907-58D43BC6BB42}"/>
              </a:ext>
            </a:extLst>
          </p:cNvPr>
          <p:cNvSpPr>
            <a:spLocks noGrp="1"/>
          </p:cNvSpPr>
          <p:nvPr>
            <p:ph type="ftr" sz="quarter" idx="11"/>
          </p:nvPr>
        </p:nvSpPr>
        <p:spPr/>
        <p:txBody>
          <a:bodyPr/>
          <a:lstStyle/>
          <a:p>
            <a:endParaRPr lang="lv-LV" dirty="0"/>
          </a:p>
        </p:txBody>
      </p:sp>
      <p:sp>
        <p:nvSpPr>
          <p:cNvPr id="9" name="Slide Number Placeholder 8">
            <a:extLst>
              <a:ext uri="{FF2B5EF4-FFF2-40B4-BE49-F238E27FC236}">
                <a16:creationId xmlns:a16="http://schemas.microsoft.com/office/drawing/2014/main" id="{582F623C-6933-4442-BE88-271369D687F6}"/>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11" name="Picture 2" descr="Sākums | Latvijas Zinātnes padome">
            <a:extLst>
              <a:ext uri="{FF2B5EF4-FFF2-40B4-BE49-F238E27FC236}">
                <a16:creationId xmlns:a16="http://schemas.microsoft.com/office/drawing/2014/main" id="{DC7407A9-A2E9-45BF-8A09-B06170D08EA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581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C4972-890C-459F-B5AB-D02FF343D80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7D68642E-9B47-4B21-B904-4377B5F41822}"/>
              </a:ext>
            </a:extLst>
          </p:cNvPr>
          <p:cNvSpPr>
            <a:spLocks noGrp="1"/>
          </p:cNvSpPr>
          <p:nvPr>
            <p:ph type="dt" sz="half" idx="10"/>
          </p:nvPr>
        </p:nvSpPr>
        <p:spPr/>
        <p:txBody>
          <a:bodyPr/>
          <a:lstStyle/>
          <a:p>
            <a:endParaRPr lang="lv-LV" dirty="0"/>
          </a:p>
        </p:txBody>
      </p:sp>
      <p:sp>
        <p:nvSpPr>
          <p:cNvPr id="4" name="Footer Placeholder 3">
            <a:extLst>
              <a:ext uri="{FF2B5EF4-FFF2-40B4-BE49-F238E27FC236}">
                <a16:creationId xmlns:a16="http://schemas.microsoft.com/office/drawing/2014/main" id="{7F7CE064-8D41-449A-AB06-932036CE3383}"/>
              </a:ext>
            </a:extLst>
          </p:cNvPr>
          <p:cNvSpPr>
            <a:spLocks noGrp="1"/>
          </p:cNvSpPr>
          <p:nvPr>
            <p:ph type="ftr" sz="quarter" idx="11"/>
          </p:nvPr>
        </p:nvSpPr>
        <p:spPr/>
        <p:txBody>
          <a:bodyPr/>
          <a:lstStyle/>
          <a:p>
            <a:endParaRPr lang="lv-LV" dirty="0"/>
          </a:p>
        </p:txBody>
      </p:sp>
      <p:sp>
        <p:nvSpPr>
          <p:cNvPr id="5" name="Slide Number Placeholder 4">
            <a:extLst>
              <a:ext uri="{FF2B5EF4-FFF2-40B4-BE49-F238E27FC236}">
                <a16:creationId xmlns:a16="http://schemas.microsoft.com/office/drawing/2014/main" id="{3024C261-7980-450F-9458-CDA3262EB7BD}"/>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7" name="Picture 2" descr="Sākums | Latvijas Zinātnes padome">
            <a:extLst>
              <a:ext uri="{FF2B5EF4-FFF2-40B4-BE49-F238E27FC236}">
                <a16:creationId xmlns:a16="http://schemas.microsoft.com/office/drawing/2014/main" id="{6C37ED99-99F1-4791-8672-8CFEDA5B92F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2577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096B71-DA12-4E50-A16F-FE31C71C9D34}"/>
              </a:ext>
            </a:extLst>
          </p:cNvPr>
          <p:cNvSpPr>
            <a:spLocks noGrp="1"/>
          </p:cNvSpPr>
          <p:nvPr>
            <p:ph type="dt" sz="half" idx="10"/>
          </p:nvPr>
        </p:nvSpPr>
        <p:spPr/>
        <p:txBody>
          <a:bodyPr/>
          <a:lstStyle/>
          <a:p>
            <a:endParaRPr lang="lv-LV" dirty="0"/>
          </a:p>
        </p:txBody>
      </p:sp>
      <p:sp>
        <p:nvSpPr>
          <p:cNvPr id="3" name="Footer Placeholder 2">
            <a:extLst>
              <a:ext uri="{FF2B5EF4-FFF2-40B4-BE49-F238E27FC236}">
                <a16:creationId xmlns:a16="http://schemas.microsoft.com/office/drawing/2014/main" id="{8361CB30-DB34-4E9D-9AFF-A3F47C8B661E}"/>
              </a:ext>
            </a:extLst>
          </p:cNvPr>
          <p:cNvSpPr>
            <a:spLocks noGrp="1"/>
          </p:cNvSpPr>
          <p:nvPr>
            <p:ph type="ftr" sz="quarter" idx="11"/>
          </p:nvPr>
        </p:nvSpPr>
        <p:spPr/>
        <p:txBody>
          <a:bodyPr/>
          <a:lstStyle/>
          <a:p>
            <a:endParaRPr lang="lv-LV" dirty="0"/>
          </a:p>
        </p:txBody>
      </p:sp>
      <p:sp>
        <p:nvSpPr>
          <p:cNvPr id="4" name="Slide Number Placeholder 3">
            <a:extLst>
              <a:ext uri="{FF2B5EF4-FFF2-40B4-BE49-F238E27FC236}">
                <a16:creationId xmlns:a16="http://schemas.microsoft.com/office/drawing/2014/main" id="{D5230168-B434-4630-AE1D-775E14AED243}"/>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6" name="Picture 2" descr="Sākums | Latvijas Zinātnes padome">
            <a:extLst>
              <a:ext uri="{FF2B5EF4-FFF2-40B4-BE49-F238E27FC236}">
                <a16:creationId xmlns:a16="http://schemas.microsoft.com/office/drawing/2014/main" id="{BEED6841-362B-4930-BD5B-08F9F1C710B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7755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1B920-6A60-4A66-86B9-59EED392BC4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076C772A-3323-4864-9549-73BE3B5D3C8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A7F233B4-F9C6-40C2-AF4E-D26E35B1255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AA56F5-7924-4937-BC09-1BE429DAF10D}"/>
              </a:ext>
            </a:extLst>
          </p:cNvPr>
          <p:cNvSpPr>
            <a:spLocks noGrp="1"/>
          </p:cNvSpPr>
          <p:nvPr>
            <p:ph type="dt" sz="half" idx="10"/>
          </p:nvPr>
        </p:nvSpPr>
        <p:spPr/>
        <p:txBody>
          <a:bodyPr/>
          <a:lstStyle/>
          <a:p>
            <a:endParaRPr lang="lv-LV" dirty="0"/>
          </a:p>
        </p:txBody>
      </p:sp>
      <p:sp>
        <p:nvSpPr>
          <p:cNvPr id="6" name="Footer Placeholder 5">
            <a:extLst>
              <a:ext uri="{FF2B5EF4-FFF2-40B4-BE49-F238E27FC236}">
                <a16:creationId xmlns:a16="http://schemas.microsoft.com/office/drawing/2014/main" id="{467CDE28-CFAB-416A-A402-742B742A06E1}"/>
              </a:ext>
            </a:extLst>
          </p:cNvPr>
          <p:cNvSpPr>
            <a:spLocks noGrp="1"/>
          </p:cNvSpPr>
          <p:nvPr>
            <p:ph type="ftr" sz="quarter" idx="11"/>
          </p:nvPr>
        </p:nvSpPr>
        <p:spPr/>
        <p:txBody>
          <a:bodyPr/>
          <a:lstStyle/>
          <a:p>
            <a:endParaRPr lang="lv-LV" dirty="0"/>
          </a:p>
        </p:txBody>
      </p:sp>
      <p:sp>
        <p:nvSpPr>
          <p:cNvPr id="7" name="Slide Number Placeholder 6">
            <a:extLst>
              <a:ext uri="{FF2B5EF4-FFF2-40B4-BE49-F238E27FC236}">
                <a16:creationId xmlns:a16="http://schemas.microsoft.com/office/drawing/2014/main" id="{2D8A4236-2891-4A1B-8BA2-98684CB850A0}"/>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9" name="Picture 2" descr="Sākums | Latvijas Zinātnes padome">
            <a:extLst>
              <a:ext uri="{FF2B5EF4-FFF2-40B4-BE49-F238E27FC236}">
                <a16:creationId xmlns:a16="http://schemas.microsoft.com/office/drawing/2014/main" id="{39984AC2-91AE-4E5F-A40D-D5062C10641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8864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8.xml"/><Relationship Id="rId18" Type="http://schemas.openxmlformats.org/officeDocument/2006/relationships/slideLayout" Target="../slideLayouts/slideLayout33.xml"/><Relationship Id="rId26" Type="http://schemas.openxmlformats.org/officeDocument/2006/relationships/image" Target="../media/image10.png"/><Relationship Id="rId39" Type="http://schemas.openxmlformats.org/officeDocument/2006/relationships/image" Target="../media/image23.png"/><Relationship Id="rId21" Type="http://schemas.openxmlformats.org/officeDocument/2006/relationships/image" Target="../media/image5.png"/><Relationship Id="rId34" Type="http://schemas.openxmlformats.org/officeDocument/2006/relationships/image" Target="../media/image18.png"/><Relationship Id="rId42" Type="http://schemas.openxmlformats.org/officeDocument/2006/relationships/image" Target="../media/image26.png"/><Relationship Id="rId47" Type="http://schemas.openxmlformats.org/officeDocument/2006/relationships/image" Target="../media/image31.png"/><Relationship Id="rId7" Type="http://schemas.openxmlformats.org/officeDocument/2006/relationships/slideLayout" Target="../slideLayouts/slideLayout2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9" Type="http://schemas.openxmlformats.org/officeDocument/2006/relationships/image" Target="../media/image13.png"/><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24" Type="http://schemas.openxmlformats.org/officeDocument/2006/relationships/image" Target="../media/image8.png"/><Relationship Id="rId32" Type="http://schemas.openxmlformats.org/officeDocument/2006/relationships/image" Target="../media/image16.png"/><Relationship Id="rId37" Type="http://schemas.openxmlformats.org/officeDocument/2006/relationships/image" Target="../media/image21.png"/><Relationship Id="rId40" Type="http://schemas.openxmlformats.org/officeDocument/2006/relationships/image" Target="../media/image24.png"/><Relationship Id="rId45" Type="http://schemas.openxmlformats.org/officeDocument/2006/relationships/image" Target="../media/image29.png"/><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image" Target="../media/image7.png"/><Relationship Id="rId28" Type="http://schemas.openxmlformats.org/officeDocument/2006/relationships/image" Target="../media/image12.png"/><Relationship Id="rId36" Type="http://schemas.openxmlformats.org/officeDocument/2006/relationships/image" Target="../media/image20.png"/><Relationship Id="rId10" Type="http://schemas.openxmlformats.org/officeDocument/2006/relationships/slideLayout" Target="../slideLayouts/slideLayout25.xml"/><Relationship Id="rId19" Type="http://schemas.openxmlformats.org/officeDocument/2006/relationships/theme" Target="../theme/theme2.xml"/><Relationship Id="rId31" Type="http://schemas.openxmlformats.org/officeDocument/2006/relationships/image" Target="../media/image15.png"/><Relationship Id="rId44" Type="http://schemas.openxmlformats.org/officeDocument/2006/relationships/image" Target="../media/image28.png"/><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image" Target="../media/image6.png"/><Relationship Id="rId27" Type="http://schemas.openxmlformats.org/officeDocument/2006/relationships/image" Target="../media/image11.png"/><Relationship Id="rId30" Type="http://schemas.openxmlformats.org/officeDocument/2006/relationships/image" Target="../media/image14.png"/><Relationship Id="rId35" Type="http://schemas.openxmlformats.org/officeDocument/2006/relationships/image" Target="../media/image19.png"/><Relationship Id="rId43" Type="http://schemas.openxmlformats.org/officeDocument/2006/relationships/image" Target="../media/image27.png"/><Relationship Id="rId8" Type="http://schemas.openxmlformats.org/officeDocument/2006/relationships/slideLayout" Target="../slideLayouts/slideLayout23.xml"/><Relationship Id="rId3" Type="http://schemas.openxmlformats.org/officeDocument/2006/relationships/slideLayout" Target="../slideLayouts/slideLayout18.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5" Type="http://schemas.openxmlformats.org/officeDocument/2006/relationships/image" Target="../media/image9.png"/><Relationship Id="rId33" Type="http://schemas.openxmlformats.org/officeDocument/2006/relationships/image" Target="../media/image17.png"/><Relationship Id="rId38" Type="http://schemas.openxmlformats.org/officeDocument/2006/relationships/image" Target="../media/image22.png"/><Relationship Id="rId46" Type="http://schemas.openxmlformats.org/officeDocument/2006/relationships/image" Target="../media/image30.png"/><Relationship Id="rId20" Type="http://schemas.openxmlformats.org/officeDocument/2006/relationships/image" Target="../media/image4.png"/><Relationship Id="rId41" Type="http://schemas.openxmlformats.org/officeDocument/2006/relationships/image" Target="../media/image25.png"/></Relationships>
</file>

<file path=ppt/slideMasters/_rels/slideMaster3.xml.rels><?xml version="1.0" encoding="UTF-8" standalone="yes"?>
<Relationships xmlns="http://schemas.openxmlformats.org/package/2006/relationships"><Relationship Id="rId13" Type="http://schemas.openxmlformats.org/officeDocument/2006/relationships/image" Target="../media/image5.png"/><Relationship Id="rId18" Type="http://schemas.openxmlformats.org/officeDocument/2006/relationships/image" Target="../media/image9.png"/><Relationship Id="rId26" Type="http://schemas.openxmlformats.org/officeDocument/2006/relationships/image" Target="../media/image17.png"/><Relationship Id="rId39" Type="http://schemas.openxmlformats.org/officeDocument/2006/relationships/image" Target="../media/image30.png"/><Relationship Id="rId21" Type="http://schemas.openxmlformats.org/officeDocument/2006/relationships/image" Target="../media/image12.png"/><Relationship Id="rId34" Type="http://schemas.openxmlformats.org/officeDocument/2006/relationships/image" Target="../media/image25.png"/><Relationship Id="rId7" Type="http://schemas.openxmlformats.org/officeDocument/2006/relationships/slideLayout" Target="../slideLayouts/slideLayout40.xml"/><Relationship Id="rId12" Type="http://schemas.openxmlformats.org/officeDocument/2006/relationships/theme" Target="../theme/theme3.xml"/><Relationship Id="rId17" Type="http://schemas.openxmlformats.org/officeDocument/2006/relationships/image" Target="../media/image8.png"/><Relationship Id="rId25" Type="http://schemas.openxmlformats.org/officeDocument/2006/relationships/image" Target="../media/image16.png"/><Relationship Id="rId33" Type="http://schemas.openxmlformats.org/officeDocument/2006/relationships/image" Target="../media/image24.png"/><Relationship Id="rId38" Type="http://schemas.openxmlformats.org/officeDocument/2006/relationships/image" Target="../media/image29.png"/><Relationship Id="rId2" Type="http://schemas.openxmlformats.org/officeDocument/2006/relationships/slideLayout" Target="../slideLayouts/slideLayout35.xml"/><Relationship Id="rId16" Type="http://schemas.openxmlformats.org/officeDocument/2006/relationships/image" Target="../media/image7.png"/><Relationship Id="rId20" Type="http://schemas.openxmlformats.org/officeDocument/2006/relationships/image" Target="../media/image11.png"/><Relationship Id="rId29" Type="http://schemas.openxmlformats.org/officeDocument/2006/relationships/image" Target="../media/image20.png"/><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image" Target="../media/image15.png"/><Relationship Id="rId32" Type="http://schemas.openxmlformats.org/officeDocument/2006/relationships/image" Target="../media/image23.png"/><Relationship Id="rId37" Type="http://schemas.openxmlformats.org/officeDocument/2006/relationships/image" Target="../media/image28.png"/><Relationship Id="rId40" Type="http://schemas.openxmlformats.org/officeDocument/2006/relationships/image" Target="../media/image31.png"/><Relationship Id="rId5" Type="http://schemas.openxmlformats.org/officeDocument/2006/relationships/slideLayout" Target="../slideLayouts/slideLayout38.xml"/><Relationship Id="rId15" Type="http://schemas.openxmlformats.org/officeDocument/2006/relationships/image" Target="../media/image36.png"/><Relationship Id="rId23" Type="http://schemas.openxmlformats.org/officeDocument/2006/relationships/image" Target="../media/image14.png"/><Relationship Id="rId28" Type="http://schemas.openxmlformats.org/officeDocument/2006/relationships/image" Target="../media/image19.png"/><Relationship Id="rId36" Type="http://schemas.openxmlformats.org/officeDocument/2006/relationships/image" Target="../media/image27.png"/><Relationship Id="rId10" Type="http://schemas.openxmlformats.org/officeDocument/2006/relationships/slideLayout" Target="../slideLayouts/slideLayout43.xml"/><Relationship Id="rId19" Type="http://schemas.openxmlformats.org/officeDocument/2006/relationships/image" Target="../media/image10.png"/><Relationship Id="rId31" Type="http://schemas.openxmlformats.org/officeDocument/2006/relationships/image" Target="../media/image22.png"/><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35.png"/><Relationship Id="rId22" Type="http://schemas.openxmlformats.org/officeDocument/2006/relationships/image" Target="../media/image13.png"/><Relationship Id="rId27" Type="http://schemas.openxmlformats.org/officeDocument/2006/relationships/image" Target="../media/image18.png"/><Relationship Id="rId30" Type="http://schemas.openxmlformats.org/officeDocument/2006/relationships/image" Target="../media/image21.png"/><Relationship Id="rId35" Type="http://schemas.openxmlformats.org/officeDocument/2006/relationships/image" Target="../media/image26.png"/><Relationship Id="rId8" Type="http://schemas.openxmlformats.org/officeDocument/2006/relationships/slideLayout" Target="../slideLayouts/slideLayout41.xml"/><Relationship Id="rId3"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69B381-183E-4E86-854B-62D2A313BF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CFDCC780-5310-4662-80FF-B4F9049649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Date Placeholder 3">
            <a:extLst>
              <a:ext uri="{FF2B5EF4-FFF2-40B4-BE49-F238E27FC236}">
                <a16:creationId xmlns:a16="http://schemas.microsoft.com/office/drawing/2014/main" id="{D74B30EC-2F49-4D47-9128-397AA63F17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lv-LV" dirty="0"/>
          </a:p>
        </p:txBody>
      </p:sp>
      <p:sp>
        <p:nvSpPr>
          <p:cNvPr id="5" name="Footer Placeholder 4">
            <a:extLst>
              <a:ext uri="{FF2B5EF4-FFF2-40B4-BE49-F238E27FC236}">
                <a16:creationId xmlns:a16="http://schemas.microsoft.com/office/drawing/2014/main" id="{8F920956-802A-482C-8DE8-51D6E8B77A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dirty="0"/>
          </a:p>
        </p:txBody>
      </p:sp>
      <p:sp>
        <p:nvSpPr>
          <p:cNvPr id="6" name="Slide Number Placeholder 5">
            <a:extLst>
              <a:ext uri="{FF2B5EF4-FFF2-40B4-BE49-F238E27FC236}">
                <a16:creationId xmlns:a16="http://schemas.microsoft.com/office/drawing/2014/main" id="{F2636FC4-E873-4133-AB09-B4DE547806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0F3F40-12FA-4968-8235-5F18DAFE2DEF}" type="slidenum">
              <a:rPr lang="lv-LV" smtClean="0"/>
              <a:t>‹#›</a:t>
            </a:fld>
            <a:endParaRPr lang="lv-LV" dirty="0"/>
          </a:p>
        </p:txBody>
      </p:sp>
      <p:pic>
        <p:nvPicPr>
          <p:cNvPr id="14" name="Picture 7">
            <a:extLst>
              <a:ext uri="{FF2B5EF4-FFF2-40B4-BE49-F238E27FC236}">
                <a16:creationId xmlns:a16="http://schemas.microsoft.com/office/drawing/2014/main" id="{C36F20F8-7D3E-4312-A23B-2756A7D1E323}"/>
              </a:ext>
            </a:extLst>
          </p:cNvPr>
          <p:cNvPicPr>
            <a:picLocks noChangeAspect="1"/>
          </p:cNvPicPr>
          <p:nvPr userDrawn="1"/>
        </p:nvPicPr>
        <p:blipFill>
          <a:blip r:embed="rId17" cstate="print"/>
          <a:srcRect/>
          <a:stretch>
            <a:fillRect/>
          </a:stretch>
        </p:blipFill>
        <p:spPr bwMode="auto">
          <a:xfrm>
            <a:off x="0" y="6611938"/>
            <a:ext cx="12192000" cy="246062"/>
          </a:xfrm>
          <a:prstGeom prst="rect">
            <a:avLst/>
          </a:prstGeom>
          <a:noFill/>
          <a:ln w="9525">
            <a:noFill/>
            <a:miter lim="800000"/>
            <a:headEnd/>
            <a:tailEnd/>
          </a:ln>
        </p:spPr>
      </p:pic>
    </p:spTree>
    <p:extLst>
      <p:ext uri="{BB962C8B-B14F-4D97-AF65-F5344CB8AC3E}">
        <p14:creationId xmlns:p14="http://schemas.microsoft.com/office/powerpoint/2010/main" val="3419384323"/>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1" r:id="rId13"/>
    <p:sldLayoutId id="2147483662" r:id="rId14"/>
    <p:sldLayoutId id="2147483695"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78F2E1-8569-D534-47E4-587A7DD01622}"/>
              </a:ext>
            </a:extLst>
          </p:cNvPr>
          <p:cNvSpPr/>
          <p:nvPr userDrawn="1"/>
        </p:nvSpPr>
        <p:spPr>
          <a:xfrm>
            <a:off x="-6350" y="0"/>
            <a:ext cx="12198350" cy="6858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p:txBody>
      </p:sp>
      <p:pic>
        <p:nvPicPr>
          <p:cNvPr id="1027" name="Picture 5">
            <a:extLst>
              <a:ext uri="{FF2B5EF4-FFF2-40B4-BE49-F238E27FC236}">
                <a16:creationId xmlns:a16="http://schemas.microsoft.com/office/drawing/2014/main" id="{2359A323-DBCB-CF47-ABEA-D4A79107ACA4}"/>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35" descr="PPT_Header02" hidden="1">
            <a:extLst>
              <a:ext uri="{FF2B5EF4-FFF2-40B4-BE49-F238E27FC236}">
                <a16:creationId xmlns:a16="http://schemas.microsoft.com/office/drawing/2014/main" id="{11E2470D-84DA-75C8-B152-150B8205795E}"/>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a:extLst>
              <a:ext uri="{FF2B5EF4-FFF2-40B4-BE49-F238E27FC236}">
                <a16:creationId xmlns:a16="http://schemas.microsoft.com/office/drawing/2014/main" id="{5027AAC7-8125-078B-43FB-4D867FF47C85}"/>
              </a:ext>
            </a:extLst>
          </p:cNvPr>
          <p:cNvSpPr>
            <a:spLocks noGrp="1" noChangeArrowheads="1"/>
          </p:cNvSpPr>
          <p:nvPr>
            <p:ph type="body" idx="1"/>
          </p:nvPr>
        </p:nvSpPr>
        <p:spPr bwMode="auto">
          <a:xfrm>
            <a:off x="217488" y="882650"/>
            <a:ext cx="11764962" cy="553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30" name="Text Box 38">
            <a:extLst>
              <a:ext uri="{FF2B5EF4-FFF2-40B4-BE49-F238E27FC236}">
                <a16:creationId xmlns:a16="http://schemas.microsoft.com/office/drawing/2014/main" id="{70433105-0DE4-CBB6-7A69-8A5C460931AC}"/>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2510814-4877-0E43-B41C-575B67B13949}"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pic>
        <p:nvPicPr>
          <p:cNvPr id="1031" name="Picture 63">
            <a:extLst>
              <a:ext uri="{FF2B5EF4-FFF2-40B4-BE49-F238E27FC236}">
                <a16:creationId xmlns:a16="http://schemas.microsoft.com/office/drawing/2014/main" id="{005F23A4-D726-2EC3-2FDB-8F138C101F63}"/>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5" name="Straight Connector 64">
            <a:extLst>
              <a:ext uri="{FF2B5EF4-FFF2-40B4-BE49-F238E27FC236}">
                <a16:creationId xmlns:a16="http://schemas.microsoft.com/office/drawing/2014/main" id="{5DA04C8A-555B-2ACA-F954-623FDDAD83C3}"/>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1033" name="Title Placeholder 2">
            <a:extLst>
              <a:ext uri="{FF2B5EF4-FFF2-40B4-BE49-F238E27FC236}">
                <a16:creationId xmlns:a16="http://schemas.microsoft.com/office/drawing/2014/main" id="{688AFCC9-B6BD-D23B-0F7F-7643861C1219}"/>
              </a:ext>
            </a:extLst>
          </p:cNvPr>
          <p:cNvSpPr>
            <a:spLocks noGrp="1"/>
          </p:cNvSpPr>
          <p:nvPr userDrawn="1">
            <p:ph type="title"/>
          </p:nvPr>
        </p:nvSpPr>
        <p:spPr bwMode="auto">
          <a:xfrm>
            <a:off x="215900" y="157163"/>
            <a:ext cx="101092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ltLang="en-US"/>
              <a:t>CLICK TO EDIT MASTER TITLE STYLE</a:t>
            </a:r>
            <a:endParaRPr lang="it-IT" altLang="en-US"/>
          </a:p>
        </p:txBody>
      </p:sp>
      <p:grpSp>
        <p:nvGrpSpPr>
          <p:cNvPr id="1034" name="Group 122">
            <a:extLst>
              <a:ext uri="{FF2B5EF4-FFF2-40B4-BE49-F238E27FC236}">
                <a16:creationId xmlns:a16="http://schemas.microsoft.com/office/drawing/2014/main" id="{42EA5D5F-2BB4-8377-AB8C-B01D56E1BA3E}"/>
              </a:ext>
            </a:extLst>
          </p:cNvPr>
          <p:cNvGrpSpPr>
            <a:grpSpLocks/>
          </p:cNvGrpSpPr>
          <p:nvPr userDrawn="1"/>
        </p:nvGrpSpPr>
        <p:grpSpPr bwMode="auto">
          <a:xfrm>
            <a:off x="227013" y="6572250"/>
            <a:ext cx="9280525" cy="144463"/>
            <a:chOff x="226688" y="6572055"/>
            <a:chExt cx="9280921" cy="144114"/>
          </a:xfrm>
        </p:grpSpPr>
        <p:pic>
          <p:nvPicPr>
            <p:cNvPr id="1035" name="Picture 123" descr="at.png">
              <a:extLst>
                <a:ext uri="{FF2B5EF4-FFF2-40B4-BE49-F238E27FC236}">
                  <a16:creationId xmlns:a16="http://schemas.microsoft.com/office/drawing/2014/main" id="{24C300A1-7D3E-72E6-84B2-7CF7023F51B7}"/>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24" descr="be.png">
              <a:extLst>
                <a:ext uri="{FF2B5EF4-FFF2-40B4-BE49-F238E27FC236}">
                  <a16:creationId xmlns:a16="http://schemas.microsoft.com/office/drawing/2014/main" id="{9654607B-0581-CF94-78BC-F490FB1B7E6E}"/>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25" descr="ch.png">
              <a:extLst>
                <a:ext uri="{FF2B5EF4-FFF2-40B4-BE49-F238E27FC236}">
                  <a16:creationId xmlns:a16="http://schemas.microsoft.com/office/drawing/2014/main" id="{2B9DA66A-01AC-3973-ABDC-34C559214737}"/>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126" descr="cz.png">
              <a:extLst>
                <a:ext uri="{FF2B5EF4-FFF2-40B4-BE49-F238E27FC236}">
                  <a16:creationId xmlns:a16="http://schemas.microsoft.com/office/drawing/2014/main" id="{A3AE525C-77A5-4E72-9675-5278EA6001A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27" descr="de.png">
              <a:extLst>
                <a:ext uri="{FF2B5EF4-FFF2-40B4-BE49-F238E27FC236}">
                  <a16:creationId xmlns:a16="http://schemas.microsoft.com/office/drawing/2014/main" id="{491B7F2D-092E-5DA9-23EB-BEAE06E2A89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128" descr="dk.png">
              <a:extLst>
                <a:ext uri="{FF2B5EF4-FFF2-40B4-BE49-F238E27FC236}">
                  <a16:creationId xmlns:a16="http://schemas.microsoft.com/office/drawing/2014/main" id="{360C1106-8927-1878-574A-95D7714E77C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129" descr="ee.png">
              <a:extLst>
                <a:ext uri="{FF2B5EF4-FFF2-40B4-BE49-F238E27FC236}">
                  <a16:creationId xmlns:a16="http://schemas.microsoft.com/office/drawing/2014/main" id="{21F3C3C7-B057-75CC-DBA4-70729B98A0CB}"/>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130" descr="es.png">
              <a:extLst>
                <a:ext uri="{FF2B5EF4-FFF2-40B4-BE49-F238E27FC236}">
                  <a16:creationId xmlns:a16="http://schemas.microsoft.com/office/drawing/2014/main" id="{699FE933-D771-D902-8147-F37A7A6460A5}"/>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131" descr="fi.png">
              <a:extLst>
                <a:ext uri="{FF2B5EF4-FFF2-40B4-BE49-F238E27FC236}">
                  <a16:creationId xmlns:a16="http://schemas.microsoft.com/office/drawing/2014/main" id="{FA628004-5EC5-842E-F14A-E19C967779EF}"/>
                </a:ext>
              </a:extLst>
            </p:cNvPr>
            <p:cNvPicPr>
              <a:picLocks noChangeAspect="1"/>
            </p:cNvPicPr>
            <p:nvPr userDrawn="1"/>
          </p:nvPicPr>
          <p:blipFill>
            <a:blip r:embed="rId31">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132" descr="fr.png">
              <a:extLst>
                <a:ext uri="{FF2B5EF4-FFF2-40B4-BE49-F238E27FC236}">
                  <a16:creationId xmlns:a16="http://schemas.microsoft.com/office/drawing/2014/main" id="{04AA301C-0FF7-4582-08C5-45E3FDB3FECF}"/>
                </a:ext>
              </a:extLst>
            </p:cNvPr>
            <p:cNvPicPr>
              <a:picLocks noChangeAspect="1"/>
            </p:cNvPicPr>
            <p:nvPr userDrawn="1"/>
          </p:nvPicPr>
          <p:blipFill>
            <a:blip r:embed="rId32">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133" descr="gr.png">
              <a:extLst>
                <a:ext uri="{FF2B5EF4-FFF2-40B4-BE49-F238E27FC236}">
                  <a16:creationId xmlns:a16="http://schemas.microsoft.com/office/drawing/2014/main" id="{8537B849-9DE2-EBE1-770A-B54F85E6D20F}"/>
                </a:ext>
              </a:extLst>
            </p:cNvPr>
            <p:cNvPicPr>
              <a:picLocks noChangeAspect="1"/>
            </p:cNvPicPr>
            <p:nvPr userDrawn="1"/>
          </p:nvPicPr>
          <p:blipFill>
            <a:blip r:embed="rId33">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134" descr="hu.png">
              <a:extLst>
                <a:ext uri="{FF2B5EF4-FFF2-40B4-BE49-F238E27FC236}">
                  <a16:creationId xmlns:a16="http://schemas.microsoft.com/office/drawing/2014/main" id="{EBCB7A0D-C39B-1B0A-7C40-7BA0DCC9318C}"/>
                </a:ext>
              </a:extLst>
            </p:cNvPr>
            <p:cNvPicPr>
              <a:picLocks noChangeAspect="1"/>
            </p:cNvPicPr>
            <p:nvPr userDrawn="1"/>
          </p:nvPicPr>
          <p:blipFill>
            <a:blip r:embed="rId34">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135" descr="ie.png">
              <a:extLst>
                <a:ext uri="{FF2B5EF4-FFF2-40B4-BE49-F238E27FC236}">
                  <a16:creationId xmlns:a16="http://schemas.microsoft.com/office/drawing/2014/main" id="{EC017BAB-FE49-F465-3AB8-C32738FF8B45}"/>
                </a:ext>
              </a:extLst>
            </p:cNvPr>
            <p:cNvPicPr>
              <a:picLocks noChangeAspect="1"/>
            </p:cNvPicPr>
            <p:nvPr userDrawn="1"/>
          </p:nvPicPr>
          <p:blipFill>
            <a:blip r:embed="rId35">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136" descr="it.png">
              <a:extLst>
                <a:ext uri="{FF2B5EF4-FFF2-40B4-BE49-F238E27FC236}">
                  <a16:creationId xmlns:a16="http://schemas.microsoft.com/office/drawing/2014/main" id="{6FB53706-581A-8964-BB11-DBD8BBFDDA19}"/>
                </a:ext>
              </a:extLst>
            </p:cNvPr>
            <p:cNvPicPr>
              <a:picLocks noChangeAspect="1"/>
            </p:cNvPicPr>
            <p:nvPr userDrawn="1"/>
          </p:nvPicPr>
          <p:blipFill>
            <a:blip r:embed="rId36">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137" descr="lu.png">
              <a:extLst>
                <a:ext uri="{FF2B5EF4-FFF2-40B4-BE49-F238E27FC236}">
                  <a16:creationId xmlns:a16="http://schemas.microsoft.com/office/drawing/2014/main" id="{C27C9FAA-9478-8236-D9D3-3E19FEC1ABC1}"/>
                </a:ext>
              </a:extLst>
            </p:cNvPr>
            <p:cNvPicPr>
              <a:picLocks noChangeAspect="1"/>
            </p:cNvPicPr>
            <p:nvPr userDrawn="1"/>
          </p:nvPicPr>
          <p:blipFill>
            <a:blip r:embed="rId37">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138" descr="nl.png">
              <a:extLst>
                <a:ext uri="{FF2B5EF4-FFF2-40B4-BE49-F238E27FC236}">
                  <a16:creationId xmlns:a16="http://schemas.microsoft.com/office/drawing/2014/main" id="{5F4D1CC8-D50A-CDBD-72E3-A70BA4908004}"/>
                </a:ext>
              </a:extLst>
            </p:cNvPr>
            <p:cNvPicPr>
              <a:picLocks noChangeAspect="1"/>
            </p:cNvPicPr>
            <p:nvPr userDrawn="1"/>
          </p:nvPicPr>
          <p:blipFill>
            <a:blip r:embed="rId38">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139" descr="no.png">
              <a:extLst>
                <a:ext uri="{FF2B5EF4-FFF2-40B4-BE49-F238E27FC236}">
                  <a16:creationId xmlns:a16="http://schemas.microsoft.com/office/drawing/2014/main" id="{1FEDD97D-C6B7-5946-180F-CD6C19C2EADD}"/>
                </a:ext>
              </a:extLst>
            </p:cNvPr>
            <p:cNvPicPr>
              <a:picLocks noChangeAspect="1"/>
            </p:cNvPicPr>
            <p:nvPr userDrawn="1"/>
          </p:nvPicPr>
          <p:blipFill>
            <a:blip r:embed="rId39">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140" descr="pl.png">
              <a:extLst>
                <a:ext uri="{FF2B5EF4-FFF2-40B4-BE49-F238E27FC236}">
                  <a16:creationId xmlns:a16="http://schemas.microsoft.com/office/drawing/2014/main" id="{E1040D3A-95AB-176A-D2F3-A821FD95154D}"/>
                </a:ext>
              </a:extLst>
            </p:cNvPr>
            <p:cNvPicPr>
              <a:picLocks noChangeAspect="1"/>
            </p:cNvPicPr>
            <p:nvPr userDrawn="1"/>
          </p:nvPicPr>
          <p:blipFill>
            <a:blip r:embed="rId40">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141" descr="pt.png">
              <a:extLst>
                <a:ext uri="{FF2B5EF4-FFF2-40B4-BE49-F238E27FC236}">
                  <a16:creationId xmlns:a16="http://schemas.microsoft.com/office/drawing/2014/main" id="{EF14AB84-5F75-4870-756A-F9C0B7F877CC}"/>
                </a:ext>
              </a:extLst>
            </p:cNvPr>
            <p:cNvPicPr>
              <a:picLocks noChangeAspect="1"/>
            </p:cNvPicPr>
            <p:nvPr userDrawn="1"/>
          </p:nvPicPr>
          <p:blipFill>
            <a:blip r:embed="rId41">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142" descr="ro.png">
              <a:extLst>
                <a:ext uri="{FF2B5EF4-FFF2-40B4-BE49-F238E27FC236}">
                  <a16:creationId xmlns:a16="http://schemas.microsoft.com/office/drawing/2014/main" id="{8F9A4313-9BFB-6EA0-495E-7804C608F3E5}"/>
                </a:ext>
              </a:extLst>
            </p:cNvPr>
            <p:cNvPicPr>
              <a:picLocks noChangeAspect="1"/>
            </p:cNvPicPr>
            <p:nvPr userDrawn="1"/>
          </p:nvPicPr>
          <p:blipFill>
            <a:blip r:embed="rId42">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143" descr="se.png">
              <a:extLst>
                <a:ext uri="{FF2B5EF4-FFF2-40B4-BE49-F238E27FC236}">
                  <a16:creationId xmlns:a16="http://schemas.microsoft.com/office/drawing/2014/main" id="{77356E2B-E3D3-E2F0-1778-1CC87570989C}"/>
                </a:ext>
              </a:extLst>
            </p:cNvPr>
            <p:cNvPicPr>
              <a:picLocks noChangeAspect="1"/>
            </p:cNvPicPr>
            <p:nvPr userDrawn="1"/>
          </p:nvPicPr>
          <p:blipFill>
            <a:blip r:embed="rId43">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44" descr="uk.png">
              <a:extLst>
                <a:ext uri="{FF2B5EF4-FFF2-40B4-BE49-F238E27FC236}">
                  <a16:creationId xmlns:a16="http://schemas.microsoft.com/office/drawing/2014/main" id="{4B690478-3605-0654-56A3-4E692D800EFA}"/>
                </a:ext>
              </a:extLst>
            </p:cNvPr>
            <p:cNvPicPr>
              <a:picLocks noChangeAspect="1"/>
            </p:cNvPicPr>
            <p:nvPr userDrawn="1"/>
          </p:nvPicPr>
          <p:blipFill>
            <a:blip r:embed="rId44">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45" descr="ca.png">
              <a:extLst>
                <a:ext uri="{FF2B5EF4-FFF2-40B4-BE49-F238E27FC236}">
                  <a16:creationId xmlns:a16="http://schemas.microsoft.com/office/drawing/2014/main" id="{A9C62DFD-1A99-2B07-A128-6C7F61E2C6AD}"/>
                </a:ext>
              </a:extLst>
            </p:cNvPr>
            <p:cNvPicPr>
              <a:picLocks noChangeAspect="1"/>
            </p:cNvPicPr>
            <p:nvPr userDrawn="1"/>
          </p:nvPicPr>
          <p:blipFill>
            <a:blip r:embed="rId45">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46">
              <a:extLst>
                <a:ext uri="{FF2B5EF4-FFF2-40B4-BE49-F238E27FC236}">
                  <a16:creationId xmlns:a16="http://schemas.microsoft.com/office/drawing/2014/main" id="{6FA90998-B5E2-0469-AD63-D69056015888}"/>
                </a:ext>
              </a:extLst>
            </p:cNvPr>
            <p:cNvPicPr>
              <a:picLocks noChangeAspect="1"/>
            </p:cNvPicPr>
            <p:nvPr userDrawn="1"/>
          </p:nvPicPr>
          <p:blipFill>
            <a:blip r:embed="rId46">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47" descr="si.png">
              <a:extLst>
                <a:ext uri="{FF2B5EF4-FFF2-40B4-BE49-F238E27FC236}">
                  <a16:creationId xmlns:a16="http://schemas.microsoft.com/office/drawing/2014/main" id="{F669CC25-9D63-04A8-82C6-40BFF90C6DF6}"/>
                </a:ext>
              </a:extLst>
            </p:cNvPr>
            <p:cNvPicPr>
              <a:picLocks noChangeAspect="1"/>
            </p:cNvPicPr>
            <p:nvPr userDrawn="1"/>
          </p:nvPicPr>
          <p:blipFill>
            <a:blip r:embed="rId47">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57037482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2" r:id="rId18"/>
  </p:sldLayoutIdLst>
  <p:hf sldNum="0" hdr="0" dt="0"/>
  <p:txStyles>
    <p:titleStyle>
      <a:lvl1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1pPr>
      <a:lvl2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2pPr>
      <a:lvl3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3pPr>
      <a:lvl4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4pPr>
      <a:lvl5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panose="020B0604030504040204" pitchFamily="34" charset="0"/>
        <a:defRPr>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2530" name="Picture 35" descr="PPT_Header02" hidden="1">
            <a:extLst>
              <a:ext uri="{FF2B5EF4-FFF2-40B4-BE49-F238E27FC236}">
                <a16:creationId xmlns:a16="http://schemas.microsoft.com/office/drawing/2014/main" id="{574C2077-DDEA-6F27-D12B-470A9A8397B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2">
            <a:extLst>
              <a:ext uri="{FF2B5EF4-FFF2-40B4-BE49-F238E27FC236}">
                <a16:creationId xmlns:a16="http://schemas.microsoft.com/office/drawing/2014/main" id="{F71ADC6B-BA7A-D1D7-3782-9FF65A00DB64}"/>
              </a:ext>
            </a:extLst>
          </p:cNvPr>
          <p:cNvSpPr>
            <a:spLocks noGrp="1" noChangeArrowheads="1"/>
          </p:cNvSpPr>
          <p:nvPr>
            <p:ph type="body" idx="1"/>
          </p:nvPr>
        </p:nvSpPr>
        <p:spPr bwMode="auto">
          <a:xfrm>
            <a:off x="217488" y="882650"/>
            <a:ext cx="11764962" cy="554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2532" name="Picture 33">
            <a:extLst>
              <a:ext uri="{FF2B5EF4-FFF2-40B4-BE49-F238E27FC236}">
                <a16:creationId xmlns:a16="http://schemas.microsoft.com/office/drawing/2014/main" id="{369701B6-EC58-1D49-3DCE-C2A5FE8D713B}"/>
              </a:ext>
            </a:extLst>
          </p:cNvPr>
          <p:cNvPicPr>
            <a:picLocks/>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38">
            <a:extLst>
              <a:ext uri="{FF2B5EF4-FFF2-40B4-BE49-F238E27FC236}">
                <a16:creationId xmlns:a16="http://schemas.microsoft.com/office/drawing/2014/main" id="{A37C4D36-C071-034B-89C7-F9C4E166A45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14E8D930-ABC3-CA4C-9EF9-B7F1AAE6DCB0}"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sp>
        <p:nvSpPr>
          <p:cNvPr id="22534" name="Title Placeholder 2">
            <a:extLst>
              <a:ext uri="{FF2B5EF4-FFF2-40B4-BE49-F238E27FC236}">
                <a16:creationId xmlns:a16="http://schemas.microsoft.com/office/drawing/2014/main" id="{72E3CBD7-24F5-E017-E201-551E5B31FB1E}"/>
              </a:ext>
            </a:extLst>
          </p:cNvPr>
          <p:cNvSpPr>
            <a:spLocks noGrp="1"/>
          </p:cNvSpPr>
          <p:nvPr>
            <p:ph type="title"/>
          </p:nvPr>
        </p:nvSpPr>
        <p:spPr bwMode="auto">
          <a:xfrm>
            <a:off x="215900" y="157163"/>
            <a:ext cx="101092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ltLang="en-US"/>
              <a:t>CLICK TO EDIT MASTER TITLE STYLE</a:t>
            </a:r>
            <a:endParaRPr lang="it-IT" altLang="en-US"/>
          </a:p>
        </p:txBody>
      </p:sp>
      <p:pic>
        <p:nvPicPr>
          <p:cNvPr id="22535" name="Picture 37">
            <a:extLst>
              <a:ext uri="{FF2B5EF4-FFF2-40B4-BE49-F238E27FC236}">
                <a16:creationId xmlns:a16="http://schemas.microsoft.com/office/drawing/2014/main" id="{6E56F003-AD9E-CDCE-9D79-2C41668BD29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9" name="Straight Connector 38">
            <a:extLst>
              <a:ext uri="{FF2B5EF4-FFF2-40B4-BE49-F238E27FC236}">
                <a16:creationId xmlns:a16="http://schemas.microsoft.com/office/drawing/2014/main" id="{5AA532EF-D566-C692-ECF1-26AEE50B087C}"/>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grpSp>
        <p:nvGrpSpPr>
          <p:cNvPr id="22537" name="Group 166">
            <a:extLst>
              <a:ext uri="{FF2B5EF4-FFF2-40B4-BE49-F238E27FC236}">
                <a16:creationId xmlns:a16="http://schemas.microsoft.com/office/drawing/2014/main" id="{35294442-AE0C-D426-CE51-2AF53F5BFDD5}"/>
              </a:ext>
            </a:extLst>
          </p:cNvPr>
          <p:cNvGrpSpPr>
            <a:grpSpLocks/>
          </p:cNvGrpSpPr>
          <p:nvPr userDrawn="1"/>
        </p:nvGrpSpPr>
        <p:grpSpPr bwMode="auto">
          <a:xfrm>
            <a:off x="227013" y="6572250"/>
            <a:ext cx="9280525" cy="144463"/>
            <a:chOff x="226688" y="6572055"/>
            <a:chExt cx="9280921" cy="144114"/>
          </a:xfrm>
        </p:grpSpPr>
        <p:pic>
          <p:nvPicPr>
            <p:cNvPr id="22538" name="Picture 167" descr="at.png">
              <a:extLst>
                <a:ext uri="{FF2B5EF4-FFF2-40B4-BE49-F238E27FC236}">
                  <a16:creationId xmlns:a16="http://schemas.microsoft.com/office/drawing/2014/main" id="{93CBCC73-5661-D3E6-7A6E-0D6ACB2CCE47}"/>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9" name="Picture 168" descr="be.png">
              <a:extLst>
                <a:ext uri="{FF2B5EF4-FFF2-40B4-BE49-F238E27FC236}">
                  <a16:creationId xmlns:a16="http://schemas.microsoft.com/office/drawing/2014/main" id="{F92E3733-B8CB-F32B-6355-3CDE8792E7E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0" name="Picture 169" descr="ch.png">
              <a:extLst>
                <a:ext uri="{FF2B5EF4-FFF2-40B4-BE49-F238E27FC236}">
                  <a16:creationId xmlns:a16="http://schemas.microsoft.com/office/drawing/2014/main" id="{5BC61FFB-5CC4-6B71-CC1D-5C483AC95C5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1" name="Picture 170" descr="cz.png">
              <a:extLst>
                <a:ext uri="{FF2B5EF4-FFF2-40B4-BE49-F238E27FC236}">
                  <a16:creationId xmlns:a16="http://schemas.microsoft.com/office/drawing/2014/main" id="{321A9FDD-008F-6FF4-81C0-64BF1B9CAF6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2" name="Picture 171" descr="de.png">
              <a:extLst>
                <a:ext uri="{FF2B5EF4-FFF2-40B4-BE49-F238E27FC236}">
                  <a16:creationId xmlns:a16="http://schemas.microsoft.com/office/drawing/2014/main" id="{BB99FF12-F1BB-10D0-5DCC-FA22BB37D90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3" name="Picture 172" descr="dk.png">
              <a:extLst>
                <a:ext uri="{FF2B5EF4-FFF2-40B4-BE49-F238E27FC236}">
                  <a16:creationId xmlns:a16="http://schemas.microsoft.com/office/drawing/2014/main" id="{1C5E26A5-6DFB-28A5-195E-531D389B94E0}"/>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4" name="Picture 173" descr="ee.png">
              <a:extLst>
                <a:ext uri="{FF2B5EF4-FFF2-40B4-BE49-F238E27FC236}">
                  <a16:creationId xmlns:a16="http://schemas.microsoft.com/office/drawing/2014/main" id="{0C48029B-8090-290E-007A-9AC716CA053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5" name="Picture 174" descr="es.png">
              <a:extLst>
                <a:ext uri="{FF2B5EF4-FFF2-40B4-BE49-F238E27FC236}">
                  <a16:creationId xmlns:a16="http://schemas.microsoft.com/office/drawing/2014/main" id="{9F92DAA5-4BAD-378F-6403-F70FBFF5D2D3}"/>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6" name="Picture 175" descr="fi.png">
              <a:extLst>
                <a:ext uri="{FF2B5EF4-FFF2-40B4-BE49-F238E27FC236}">
                  <a16:creationId xmlns:a16="http://schemas.microsoft.com/office/drawing/2014/main" id="{5950D2AC-3AEF-A744-502A-885BDDEE7DD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7" name="Picture 176" descr="fr.png">
              <a:extLst>
                <a:ext uri="{FF2B5EF4-FFF2-40B4-BE49-F238E27FC236}">
                  <a16:creationId xmlns:a16="http://schemas.microsoft.com/office/drawing/2014/main" id="{FF13AD4C-1F7A-D06F-5AD8-B7A4DEC9D219}"/>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8" name="Picture 177" descr="gr.png">
              <a:extLst>
                <a:ext uri="{FF2B5EF4-FFF2-40B4-BE49-F238E27FC236}">
                  <a16:creationId xmlns:a16="http://schemas.microsoft.com/office/drawing/2014/main" id="{73356D26-F755-3A3B-5ABA-648141421B6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9" name="Picture 178" descr="hu.png">
              <a:extLst>
                <a:ext uri="{FF2B5EF4-FFF2-40B4-BE49-F238E27FC236}">
                  <a16:creationId xmlns:a16="http://schemas.microsoft.com/office/drawing/2014/main" id="{0C4B6992-805B-C8B2-F322-4B824711C9E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0" name="Picture 179" descr="ie.png">
              <a:extLst>
                <a:ext uri="{FF2B5EF4-FFF2-40B4-BE49-F238E27FC236}">
                  <a16:creationId xmlns:a16="http://schemas.microsoft.com/office/drawing/2014/main" id="{C4E41967-29D6-855B-5165-67739D4DCDED}"/>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1" name="Picture 180" descr="it.png">
              <a:extLst>
                <a:ext uri="{FF2B5EF4-FFF2-40B4-BE49-F238E27FC236}">
                  <a16:creationId xmlns:a16="http://schemas.microsoft.com/office/drawing/2014/main" id="{3713CB3E-70D3-1581-4724-FDE1E60F1F8C}"/>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2" name="Picture 181" descr="lu.png">
              <a:extLst>
                <a:ext uri="{FF2B5EF4-FFF2-40B4-BE49-F238E27FC236}">
                  <a16:creationId xmlns:a16="http://schemas.microsoft.com/office/drawing/2014/main" id="{0994F35A-0728-1B06-CC5A-C702558035AD}"/>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3" name="Picture 182" descr="nl.png">
              <a:extLst>
                <a:ext uri="{FF2B5EF4-FFF2-40B4-BE49-F238E27FC236}">
                  <a16:creationId xmlns:a16="http://schemas.microsoft.com/office/drawing/2014/main" id="{EE957BCF-BC18-6550-F8E1-05247492F4AC}"/>
                </a:ext>
              </a:extLst>
            </p:cNvPr>
            <p:cNvPicPr>
              <a:picLocks noChangeAspect="1"/>
            </p:cNvPicPr>
            <p:nvPr userDrawn="1"/>
          </p:nvPicPr>
          <p:blipFill>
            <a:blip r:embed="rId3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4" name="Picture 183" descr="no.png">
              <a:extLst>
                <a:ext uri="{FF2B5EF4-FFF2-40B4-BE49-F238E27FC236}">
                  <a16:creationId xmlns:a16="http://schemas.microsoft.com/office/drawing/2014/main" id="{62EB1111-FC77-F608-EB83-F58636A09040}"/>
                </a:ext>
              </a:extLst>
            </p:cNvPr>
            <p:cNvPicPr>
              <a:picLocks noChangeAspect="1"/>
            </p:cNvPicPr>
            <p:nvPr userDrawn="1"/>
          </p:nvPicPr>
          <p:blipFill>
            <a:blip r:embed="rId3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5" name="Picture 184" descr="pl.png">
              <a:extLst>
                <a:ext uri="{FF2B5EF4-FFF2-40B4-BE49-F238E27FC236}">
                  <a16:creationId xmlns:a16="http://schemas.microsoft.com/office/drawing/2014/main" id="{613A7CF5-25E0-13F7-67FE-4CDD6B099374}"/>
                </a:ext>
              </a:extLst>
            </p:cNvPr>
            <p:cNvPicPr>
              <a:picLocks noChangeAspect="1"/>
            </p:cNvPicPr>
            <p:nvPr userDrawn="1"/>
          </p:nvPicPr>
          <p:blipFill>
            <a:blip r:embed="rId3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6" name="Picture 185" descr="pt.png">
              <a:extLst>
                <a:ext uri="{FF2B5EF4-FFF2-40B4-BE49-F238E27FC236}">
                  <a16:creationId xmlns:a16="http://schemas.microsoft.com/office/drawing/2014/main" id="{34D9F17A-961D-329D-1A38-825149F932DE}"/>
                </a:ext>
              </a:extLst>
            </p:cNvPr>
            <p:cNvPicPr>
              <a:picLocks noChangeAspect="1"/>
            </p:cNvPicPr>
            <p:nvPr userDrawn="1"/>
          </p:nvPicPr>
          <p:blipFill>
            <a:blip r:embed="rId3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7" name="Picture 186" descr="ro.png">
              <a:extLst>
                <a:ext uri="{FF2B5EF4-FFF2-40B4-BE49-F238E27FC236}">
                  <a16:creationId xmlns:a16="http://schemas.microsoft.com/office/drawing/2014/main" id="{C6E0EB13-5899-9299-9A48-131974453B12}"/>
                </a:ext>
              </a:extLst>
            </p:cNvPr>
            <p:cNvPicPr>
              <a:picLocks noChangeAspect="1"/>
            </p:cNvPicPr>
            <p:nvPr userDrawn="1"/>
          </p:nvPicPr>
          <p:blipFill>
            <a:blip r:embed="rId3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8" name="Picture 187" descr="se.png">
              <a:extLst>
                <a:ext uri="{FF2B5EF4-FFF2-40B4-BE49-F238E27FC236}">
                  <a16:creationId xmlns:a16="http://schemas.microsoft.com/office/drawing/2014/main" id="{5A415D59-D96A-FA8B-311A-CB3AE67B66AE}"/>
                </a:ext>
              </a:extLst>
            </p:cNvPr>
            <p:cNvPicPr>
              <a:picLocks noChangeAspect="1"/>
            </p:cNvPicPr>
            <p:nvPr userDrawn="1"/>
          </p:nvPicPr>
          <p:blipFill>
            <a:blip r:embed="rId3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9" name="Picture 188" descr="uk.png">
              <a:extLst>
                <a:ext uri="{FF2B5EF4-FFF2-40B4-BE49-F238E27FC236}">
                  <a16:creationId xmlns:a16="http://schemas.microsoft.com/office/drawing/2014/main" id="{39228654-C199-AE33-CFDE-281C6CF29336}"/>
                </a:ext>
              </a:extLst>
            </p:cNvPr>
            <p:cNvPicPr>
              <a:picLocks noChangeAspect="1"/>
            </p:cNvPicPr>
            <p:nvPr userDrawn="1"/>
          </p:nvPicPr>
          <p:blipFill>
            <a:blip r:embed="rId3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0" name="Picture 189" descr="ca.png">
              <a:extLst>
                <a:ext uri="{FF2B5EF4-FFF2-40B4-BE49-F238E27FC236}">
                  <a16:creationId xmlns:a16="http://schemas.microsoft.com/office/drawing/2014/main" id="{8A12A56A-D795-C5CA-61FF-D2B435F227FA}"/>
                </a:ext>
              </a:extLst>
            </p:cNvPr>
            <p:cNvPicPr>
              <a:picLocks noChangeAspect="1"/>
            </p:cNvPicPr>
            <p:nvPr userDrawn="1"/>
          </p:nvPicPr>
          <p:blipFill>
            <a:blip r:embed="rId3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1" name="Picture 190">
              <a:extLst>
                <a:ext uri="{FF2B5EF4-FFF2-40B4-BE49-F238E27FC236}">
                  <a16:creationId xmlns:a16="http://schemas.microsoft.com/office/drawing/2014/main" id="{CD050291-C373-5788-BED1-C0554A32573F}"/>
                </a:ext>
              </a:extLst>
            </p:cNvPr>
            <p:cNvPicPr>
              <a:picLocks noChangeAspect="1"/>
            </p:cNvPicPr>
            <p:nvPr userDrawn="1"/>
          </p:nvPicPr>
          <p:blipFill>
            <a:blip r:embed="rId3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2" name="Picture 191" descr="si.png">
              <a:extLst>
                <a:ext uri="{FF2B5EF4-FFF2-40B4-BE49-F238E27FC236}">
                  <a16:creationId xmlns:a16="http://schemas.microsoft.com/office/drawing/2014/main" id="{9BCE4285-7A58-C3E0-0798-6DFAE15D3483}"/>
                </a:ext>
              </a:extLst>
            </p:cNvPr>
            <p:cNvPicPr>
              <a:picLocks noChangeAspect="1"/>
            </p:cNvPicPr>
            <p:nvPr userDrawn="1"/>
          </p:nvPicPr>
          <p:blipFill>
            <a:blip r:embed="rId4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8146037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sldNum="0" hdr="0" dt="0"/>
  <p:txStyles>
    <p:titleStyle>
      <a:lvl1pPr algn="l" rtl="0" eaLnBrk="0" fontAlgn="base" hangingPunct="0">
        <a:spcBef>
          <a:spcPct val="0"/>
        </a:spcBef>
        <a:spcAft>
          <a:spcPct val="0"/>
        </a:spcAft>
        <a:defRPr sz="3000" b="1">
          <a:solidFill>
            <a:srgbClr val="335E6F"/>
          </a:solidFill>
          <a:latin typeface="+mj-lt"/>
          <a:ea typeface="MS PGothic" pitchFamily="34" charset="-128"/>
          <a:cs typeface="Arial" charset="0"/>
        </a:defRPr>
      </a:lvl1pPr>
      <a:lvl2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2pPr>
      <a:lvl3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3pPr>
      <a:lvl4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4pPr>
      <a:lvl5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panose="020B0604030504040204" pitchFamily="34" charset="0"/>
        <a:defRPr>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horizon/hop-on"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Sarmite.mickevica@lzp.gov.lv" TargetMode="External"/><Relationship Id="rId4" Type="http://schemas.openxmlformats.org/officeDocument/2006/relationships/hyperlink" Target="mailto:Darja.aksjonova@lzp.gov.lv"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search?keywords=HORIZON-WIDERA-2023-TALENTS-01&amp;programmePart=" TargetMode="External"/><Relationship Id="rId7" Type="http://schemas.openxmlformats.org/officeDocument/2006/relationships/image" Target="../media/image42.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hyperlink" Target="https://www.youtube.com/watch?v=wdK-P91UtSo" TargetMode="External"/><Relationship Id="rId4" Type="http://schemas.openxmlformats.org/officeDocument/2006/relationships/hyperlink" Target="https://ec.europa.eu/info/funding-tenders/opportunities/portal/screen/opportunities/topic-details/horizon-widera-2024-talents-03-01?keywords=HORIZON-WIDERA-2024-TALENTS-03-01&amp;programmePart="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www.lzp.gov.lv/lv/media/3528/download?attachment" TargetMode="Externa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s://www.lzp.gov.lv/lv/media/3528/download?attachment" TargetMode="External"/><Relationship Id="rId2" Type="http://schemas.openxmlformats.org/officeDocument/2006/relationships/image" Target="../media/image46.png"/><Relationship Id="rId1" Type="http://schemas.openxmlformats.org/officeDocument/2006/relationships/slideLayout" Target="../slideLayouts/slideLayout3.xml"/><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hyperlink" Target="https://www.youtube.com/watch?v=wdK-P91UtSo" TargetMode="External"/><Relationship Id="rId3" Type="http://schemas.openxmlformats.org/officeDocument/2006/relationships/image" Target="../media/image50.png"/><Relationship Id="rId7" Type="http://schemas.openxmlformats.org/officeDocument/2006/relationships/hyperlink" Target="https://www.euraxess.lv/" TargetMode="External"/><Relationship Id="rId2" Type="http://schemas.openxmlformats.org/officeDocument/2006/relationships/hyperlink" Target="https://www.lzp.gov.lv/lv/pasakumu-informativie-materiali" TargetMode="External"/><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hyperlink" Target="https://www.lzp.gov.lv/lv/atbalstitie-projekti-2" TargetMode="External"/><Relationship Id="rId10" Type="http://schemas.openxmlformats.org/officeDocument/2006/relationships/image" Target="../media/image53.png"/><Relationship Id="rId4" Type="http://schemas.openxmlformats.org/officeDocument/2006/relationships/image" Target="../media/image51.png"/><Relationship Id="rId9" Type="http://schemas.openxmlformats.org/officeDocument/2006/relationships/image" Target="../media/image49.png"/></Relationships>
</file>

<file path=ppt/slides/_rels/slide2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https://www.rmroadmap.eu/" TargetMode="External"/><Relationship Id="rId1" Type="http://schemas.openxmlformats.org/officeDocument/2006/relationships/slideLayout" Target="../slideLayouts/slideLayout9.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9.xml"/><Relationship Id="rId4" Type="http://schemas.openxmlformats.org/officeDocument/2006/relationships/image" Target="../media/image61.png"/></Relationships>
</file>

<file path=ppt/slides/_rels/slide29.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62.png"/><Relationship Id="rId7" Type="http://schemas.openxmlformats.org/officeDocument/2006/relationships/hyperlink" Target="https://www.euraxess.gr/greece/talent-management-hub" TargetMode="External"/><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hyperlink" Target="https://www.euraxess.es/spain/euraxess-researcher-careers-beyond-academia-digital-toolkit" TargetMode="External"/><Relationship Id="rId5" Type="http://schemas.openxmlformats.org/officeDocument/2006/relationships/hyperlink" Target="https://www.euraxess.rs/serbia/euraxess-startup-hub-digital-toolkit" TargetMode="External"/><Relationship Id="rId4" Type="http://schemas.openxmlformats.org/officeDocument/2006/relationships/image" Target="../media/image63.svg"/><Relationship Id="rId9" Type="http://schemas.openxmlformats.org/officeDocument/2006/relationships/image" Target="../media/image65.svg"/></Relationships>
</file>

<file path=ppt/slides/_rels/slide3.xml.rels><?xml version="1.0" encoding="UTF-8" standalone="yes"?>
<Relationships xmlns="http://schemas.openxmlformats.org/package/2006/relationships"><Relationship Id="rId3" Type="http://schemas.openxmlformats.org/officeDocument/2006/relationships/hyperlink" Target="https://research-and-innovation.ec.europa.eu/funding/funding-opportunities/funding-programmes-and-open-calls/horizon-europe/horizon-europe-work-programmes_en" TargetMode="External"/><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hyperlink" Target="https://horizon-widera2024.b2match.io/" TargetMode="External"/><Relationship Id="rId1" Type="http://schemas.openxmlformats.org/officeDocument/2006/relationships/slideLayout" Target="../slideLayouts/slideLayout7.xml"/><Relationship Id="rId6" Type="http://schemas.openxmlformats.org/officeDocument/2006/relationships/image" Target="../media/image68.png"/><Relationship Id="rId5" Type="http://schemas.openxmlformats.org/officeDocument/2006/relationships/hyperlink" Target="https://www.ncpwideranet.eu/" TargetMode="External"/><Relationship Id="rId4" Type="http://schemas.openxmlformats.org/officeDocument/2006/relationships/image" Target="../media/image67.png"/></Relationships>
</file>

<file path=ppt/slides/_rels/slide31.xml.rels><?xml version="1.0" encoding="UTF-8" standalone="yes"?>
<Relationships xmlns="http://schemas.openxmlformats.org/package/2006/relationships"><Relationship Id="rId3" Type="http://schemas.openxmlformats.org/officeDocument/2006/relationships/hyperlink" Target="https://www.lzp.gov.lv/lv/atbalsts-pieteicejiem"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70.png"/><Relationship Id="rId4" Type="http://schemas.openxmlformats.org/officeDocument/2006/relationships/image" Target="../media/image69.png"/></Relationships>
</file>

<file path=ppt/slides/_rels/slide3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hyperlink" Target="https://docs.google.com/forms/d/e/1FAIpQLSd2nTm8vH_dv2HYqvpu29l7JrJ_glUNeTYMOh1AGbSIJpHG_g/viewform" TargetMode="Externa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hyperlink" Target="https://www.ncpwideranet.eu/dashboards/" TargetMode="External"/><Relationship Id="rId1" Type="http://schemas.openxmlformats.org/officeDocument/2006/relationships/slideLayout" Target="../slideLayouts/slideLayout5.xml"/><Relationship Id="rId4" Type="http://schemas.openxmlformats.org/officeDocument/2006/relationships/image" Target="../media/image73.png"/></Relationships>
</file>

<file path=ppt/slides/_rels/slide3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hyperlink" Target="https://www.lzp.gov.lv/lv/apvarsnis-eiropa-2021-2027" TargetMode="Externa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13.xml"/><Relationship Id="rId16" Type="http://schemas.openxmlformats.org/officeDocument/2006/relationships/diagramColors" Target="../diagrams/colors3.xml"/><Relationship Id="rId1" Type="http://schemas.openxmlformats.org/officeDocument/2006/relationships/slideLayout" Target="../slideLayouts/slideLayout14.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85.png"/><Relationship Id="rId7" Type="http://schemas.openxmlformats.org/officeDocument/2006/relationships/image" Target="../media/image88.png"/><Relationship Id="rId2" Type="http://schemas.openxmlformats.org/officeDocument/2006/relationships/image" Target="../media/image84.png"/><Relationship Id="rId1" Type="http://schemas.openxmlformats.org/officeDocument/2006/relationships/slideLayout" Target="../slideLayouts/slideLayout1.xml"/><Relationship Id="rId6" Type="http://schemas.openxmlformats.org/officeDocument/2006/relationships/hyperlink" Target="https://www.lzp.gov.lv/lv/apvarsnis-eiropa" TargetMode="External"/><Relationship Id="rId5" Type="http://schemas.openxmlformats.org/officeDocument/2006/relationships/image" Target="../media/image87.png"/><Relationship Id="rId4" Type="http://schemas.openxmlformats.org/officeDocument/2006/relationships/image" Target="../media/image86.png"/></Relationships>
</file>

<file path=ppt/slides/_rels/slide4.xml.rels><?xml version="1.0" encoding="UTF-8" standalone="yes"?>
<Relationships xmlns="http://schemas.openxmlformats.org/package/2006/relationships"><Relationship Id="rId3" Type="http://schemas.openxmlformats.org/officeDocument/2006/relationships/hyperlink" Target="https://ec.europa.eu/info/funding-tenders/opportunities/docs/2021-2027/horizon/wp-call/2023-2024/wp-11-widening-participation-and-strengthening-the-european-research-area_horizon-2023-2024_en.pdf" TargetMode="External"/><Relationship Id="rId7" Type="http://schemas.openxmlformats.org/officeDocument/2006/relationships/hyperlink" Target="https://research-and-innovation.ec.europa.eu/funding/funding-opportunities/funding-programmes-and-open-calls/horizon-europe/strategic-plan_en#the-second-horizon-europe-strategic-plan-2025-2027" TargetMode="External"/><Relationship Id="rId2" Type="http://schemas.openxmlformats.org/officeDocument/2006/relationships/hyperlink" Target="https://ec.europa.eu/info/horizon-europe/cluster-4-digital-industry-and-space_en" TargetMode="External"/><Relationship Id="rId1" Type="http://schemas.openxmlformats.org/officeDocument/2006/relationships/slideLayout" Target="../slideLayouts/slideLayout13.xml"/><Relationship Id="rId6" Type="http://schemas.openxmlformats.org/officeDocument/2006/relationships/image" Target="../media/image40.jpeg"/><Relationship Id="rId5" Type="http://schemas.openxmlformats.org/officeDocument/2006/relationships/image" Target="../media/image39.png"/><Relationship Id="rId4" Type="http://schemas.openxmlformats.org/officeDocument/2006/relationships/hyperlink" Target="https://ec.europa.eu/info/funding-tenders/opportunities/docs/2021-2027/horizon/guidance/programme-guide_horizon_en.pdf"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details/horizon-widera-2023-access-06-01?keywords=hop%20on&amp;programmePart=" TargetMode="External"/><Relationship Id="rId7" Type="http://schemas.openxmlformats.org/officeDocument/2006/relationships/image" Target="../media/image42.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hyperlink" Target="https://www.youtube.com/watch?v=wdK-P91UtSo" TargetMode="External"/><Relationship Id="rId4" Type="http://schemas.openxmlformats.org/officeDocument/2006/relationships/hyperlink" Target="https://ec.europa.eu/info/funding-tenders/opportunities/portal/screen/opportunities/topic-details/horizon-widera-2023-access-07-01?programmePeriod=2021%20-%202027&amp;frameworkProgramme=43108390&amp;programmePart=43121707"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EB5A3-6AFD-EE44-7AB0-7087153D1FF4}"/>
              </a:ext>
            </a:extLst>
          </p:cNvPr>
          <p:cNvSpPr>
            <a:spLocks noGrp="1"/>
          </p:cNvSpPr>
          <p:nvPr>
            <p:ph type="title"/>
          </p:nvPr>
        </p:nvSpPr>
        <p:spPr>
          <a:xfrm>
            <a:off x="948732" y="0"/>
            <a:ext cx="10515600" cy="1325563"/>
          </a:xfrm>
        </p:spPr>
        <p:txBody>
          <a:bodyPr>
            <a:normAutofit/>
          </a:bodyPr>
          <a:lstStyle/>
          <a:p>
            <a:pPr algn="ctr">
              <a:defRPr/>
            </a:pPr>
            <a:r>
              <a:rPr lang="lv-LV" altLang="lv-LV" sz="3200" b="1" dirty="0">
                <a:solidFill>
                  <a:srgbClr val="0308DB">
                    <a:lumMod val="50000"/>
                  </a:srgbClr>
                </a:solidFill>
                <a:latin typeface="Verdana" panose="020B0604030504040204" pitchFamily="34" charset="0"/>
                <a:ea typeface="Verdana" panose="020B0604030504040204" pitchFamily="34" charset="0"/>
              </a:rPr>
              <a:t>Apvārsnis Eiropa paplašināšanās (</a:t>
            </a:r>
            <a:r>
              <a:rPr lang="lv-LV" altLang="lv-LV" sz="3200" b="1" dirty="0" err="1">
                <a:solidFill>
                  <a:srgbClr val="0308DB">
                    <a:lumMod val="50000"/>
                  </a:srgbClr>
                </a:solidFill>
                <a:latin typeface="Verdana" panose="020B0604030504040204" pitchFamily="34" charset="0"/>
                <a:ea typeface="Verdana" panose="020B0604030504040204" pitchFamily="34" charset="0"/>
              </a:rPr>
              <a:t>Widening</a:t>
            </a:r>
            <a:r>
              <a:rPr lang="lv-LV" altLang="lv-LV" sz="3200" b="1" dirty="0">
                <a:solidFill>
                  <a:srgbClr val="0308DB">
                    <a:lumMod val="50000"/>
                  </a:srgbClr>
                </a:solidFill>
                <a:latin typeface="Verdana" panose="020B0604030504040204" pitchFamily="34" charset="0"/>
                <a:ea typeface="Verdana" panose="020B0604030504040204" pitchFamily="34" charset="0"/>
              </a:rPr>
              <a:t>) konkursu informācijas diena</a:t>
            </a:r>
            <a:endParaRPr lang="lv-LV" sz="3200" b="1" dirty="0">
              <a:solidFill>
                <a:srgbClr val="0308DB">
                  <a:lumMod val="50000"/>
                </a:srgbClr>
              </a:solidFill>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1E58EB22-D538-CB82-85C9-A96C518B12C8}"/>
              </a:ext>
            </a:extLst>
          </p:cNvPr>
          <p:cNvSpPr>
            <a:spLocks noGrp="1"/>
          </p:cNvSpPr>
          <p:nvPr>
            <p:ph idx="1"/>
          </p:nvPr>
        </p:nvSpPr>
        <p:spPr>
          <a:xfrm>
            <a:off x="747764" y="1507253"/>
            <a:ext cx="11310257" cy="4509372"/>
          </a:xfrm>
        </p:spPr>
        <p:txBody>
          <a:bodyPr>
            <a:noAutofit/>
          </a:bodyPr>
          <a:lstStyle/>
          <a:p>
            <a:pPr marL="0" indent="0">
              <a:lnSpc>
                <a:spcPct val="106000"/>
              </a:lnSpc>
              <a:spcBef>
                <a:spcPts val="500"/>
              </a:spcBef>
              <a:spcAft>
                <a:spcPts val="500"/>
              </a:spcAft>
              <a:buNone/>
            </a:pPr>
            <a:r>
              <a:rPr lang="lv-LV" sz="20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Pasākuma programma:  </a:t>
            </a:r>
          </a:p>
          <a:p>
            <a:pPr marL="0" indent="0">
              <a:lnSpc>
                <a:spcPct val="106000"/>
              </a:lnSpc>
              <a:spcBef>
                <a:spcPts val="500"/>
              </a:spcBef>
              <a:spcAft>
                <a:spcPts val="500"/>
              </a:spcAft>
              <a:buNone/>
            </a:pPr>
            <a:endParaRPr lang="lv-LV" sz="500" kern="15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tabLst>
                <a:tab pos="1970088" algn="l"/>
              </a:tabLst>
            </a:pPr>
            <a:r>
              <a:rPr lang="lv-LV" sz="20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10:00-10:20</a:t>
            </a:r>
            <a:r>
              <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  prezentācija par Apvārsnis Eiropa 2024. gada Paplašināšanās konkursiem (</a:t>
            </a:r>
            <a:r>
              <a:rPr lang="lv-LV" sz="2000" kern="0" dirty="0" err="1">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Hop</a:t>
            </a:r>
            <a:r>
              <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 </a:t>
            </a:r>
            <a:r>
              <a:rPr lang="lv-LV" sz="2000" kern="0" dirty="0" err="1">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On</a:t>
            </a:r>
            <a:r>
              <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 &amp; </a:t>
            </a:r>
            <a:r>
              <a:rPr lang="lv-LV" sz="2000" kern="0" dirty="0" err="1">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Excellence</a:t>
            </a:r>
            <a:r>
              <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 </a:t>
            </a:r>
            <a:r>
              <a:rPr lang="lv-LV" sz="2000" kern="0" dirty="0" err="1">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Hubs</a:t>
            </a:r>
            <a:r>
              <a:rPr lang="lv-LV" sz="2000" kern="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 </a:t>
            </a:r>
            <a:r>
              <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darba programmas konkursiem 	</a:t>
            </a:r>
          </a:p>
          <a:p>
            <a:pPr marL="1970088" lvl="0" indent="0">
              <a:lnSpc>
                <a:spcPct val="106000"/>
              </a:lnSpc>
              <a:spcBef>
                <a:spcPts val="0"/>
              </a:spcBef>
              <a:buSzPts val="1000"/>
              <a:buNone/>
              <a:tabLst>
                <a:tab pos="1970088" algn="l"/>
              </a:tabLst>
            </a:pPr>
            <a:r>
              <a:rPr lang="lv-LV" sz="2000" b="1" i="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Sarmīte Mickeviča</a:t>
            </a:r>
            <a:r>
              <a:rPr lang="lv-LV" sz="2000" i="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 Latvijas zinātnes padomes NKP vecākā eksperte </a:t>
            </a:r>
            <a:endParaRPr lang="lv-LV" sz="2000" i="1" kern="15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pPr>
            <a:endParaRPr lang="lv-LV" sz="5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tabLst>
                <a:tab pos="1970088" algn="l"/>
              </a:tabLst>
            </a:pPr>
            <a:r>
              <a:rPr lang="lv-LV" sz="20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10:20-10:40</a:t>
            </a:r>
            <a:r>
              <a:rPr lang="lv-LV" sz="2000" b="1" kern="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 </a:t>
            </a:r>
            <a:r>
              <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prezentācija par Apvārsnis Eiropa 2024. gada Paplašināšanās konkursiem (ERA </a:t>
            </a:r>
            <a:r>
              <a:rPr lang="lv-LV" sz="2000" kern="0" dirty="0" err="1">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Chairs</a:t>
            </a:r>
            <a:r>
              <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 &amp; ERA </a:t>
            </a:r>
            <a:r>
              <a:rPr lang="lv-LV" sz="2000" kern="0" dirty="0" err="1">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Talents</a:t>
            </a:r>
            <a:r>
              <a:rPr lang="lv-LV" sz="2000" kern="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 </a:t>
            </a:r>
            <a:r>
              <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darba programmas konkursiem 	</a:t>
            </a:r>
          </a:p>
          <a:p>
            <a:pPr marL="1970088" lvl="0" indent="0">
              <a:lnSpc>
                <a:spcPct val="106000"/>
              </a:lnSpc>
              <a:spcBef>
                <a:spcPts val="0"/>
              </a:spcBef>
              <a:buSzPts val="1000"/>
              <a:buNone/>
              <a:tabLst>
                <a:tab pos="1970088" algn="l"/>
              </a:tabLst>
            </a:pPr>
            <a:r>
              <a:rPr lang="lv-LV" sz="2000" b="1" i="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Darja Aksjonova</a:t>
            </a:r>
            <a:r>
              <a:rPr lang="lv-LV" sz="2000" i="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 Latvijas zinātnes padomes NKP vecākā eksperte</a:t>
            </a:r>
            <a:endParaRPr lang="lv-LV" sz="5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pPr>
            <a:r>
              <a:rPr lang="lv-LV" sz="20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10:40-10:50</a:t>
            </a:r>
            <a:r>
              <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  NCP.WIDERA.NET portāls un Ceļojumu atbalsta pasākumiem (</a:t>
            </a:r>
            <a:r>
              <a:rPr lang="lv-LV" sz="2000" kern="0" dirty="0" err="1">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Travel</a:t>
            </a:r>
            <a:r>
              <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 Grants) </a:t>
            </a:r>
          </a:p>
          <a:p>
            <a:pPr marL="1970088" lvl="0" indent="-1970088">
              <a:lnSpc>
                <a:spcPct val="106000"/>
              </a:lnSpc>
              <a:spcBef>
                <a:spcPts val="0"/>
              </a:spcBef>
              <a:buSzPts val="1000"/>
              <a:buNone/>
            </a:pPr>
            <a:r>
              <a:rPr lang="lv-LV" sz="20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10.50 – 11.05 </a:t>
            </a:r>
            <a:r>
              <a:rPr lang="lv-LV" sz="2000" kern="0" dirty="0" err="1">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Widening</a:t>
            </a:r>
            <a:r>
              <a:rPr lang="lv-LV" sz="20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 </a:t>
            </a:r>
            <a:r>
              <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Statistikas </a:t>
            </a:r>
            <a:r>
              <a:rPr lang="lv-LV" sz="2000" kern="0" dirty="0" err="1">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Dashboard</a:t>
            </a:r>
            <a:r>
              <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 </a:t>
            </a:r>
          </a:p>
          <a:p>
            <a:pPr marL="0" lvl="0" indent="0">
              <a:lnSpc>
                <a:spcPct val="106000"/>
              </a:lnSpc>
              <a:spcBef>
                <a:spcPts val="500"/>
              </a:spcBef>
              <a:spcAft>
                <a:spcPts val="500"/>
              </a:spcAft>
              <a:buSzPts val="1000"/>
              <a:buNone/>
            </a:pPr>
            <a:endParaRPr lang="lv-LV" sz="5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0" lvl="0" indent="0">
              <a:lnSpc>
                <a:spcPct val="106000"/>
              </a:lnSpc>
              <a:spcBef>
                <a:spcPts val="500"/>
              </a:spcBef>
              <a:spcAft>
                <a:spcPts val="500"/>
              </a:spcAft>
              <a:buSzPts val="1000"/>
              <a:buNone/>
            </a:pPr>
            <a:r>
              <a:rPr lang="lv-LV" sz="20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11:05-11:15</a:t>
            </a:r>
            <a:r>
              <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  jautājumi un atbildes </a:t>
            </a:r>
            <a:endParaRPr lang="lv-LV" sz="2000" kern="15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0" indent="0">
              <a:buNone/>
            </a:pPr>
            <a:endParaRPr lang="lv-LV" dirty="0"/>
          </a:p>
        </p:txBody>
      </p:sp>
      <p:sp>
        <p:nvSpPr>
          <p:cNvPr id="4" name="Slide Number Placeholder 3">
            <a:extLst>
              <a:ext uri="{FF2B5EF4-FFF2-40B4-BE49-F238E27FC236}">
                <a16:creationId xmlns:a16="http://schemas.microsoft.com/office/drawing/2014/main" id="{AE0A4F1D-9BFF-6E58-1AE2-DDFDDB91DF6E}"/>
              </a:ext>
            </a:extLst>
          </p:cNvPr>
          <p:cNvSpPr>
            <a:spLocks noGrp="1"/>
          </p:cNvSpPr>
          <p:nvPr>
            <p:ph type="sldNum" sz="quarter" idx="12"/>
          </p:nvPr>
        </p:nvSpPr>
        <p:spPr/>
        <p:txBody>
          <a:bodyPr/>
          <a:lstStyle/>
          <a:p>
            <a:fld id="{660F3F40-12FA-4968-8235-5F18DAFE2DEF}" type="slidenum">
              <a:rPr lang="lv-LV" smtClean="0"/>
              <a:t>1</a:t>
            </a:fld>
            <a:endParaRPr lang="lv-LV" dirty="0"/>
          </a:p>
        </p:txBody>
      </p:sp>
    </p:spTree>
    <p:extLst>
      <p:ext uri="{BB962C8B-B14F-4D97-AF65-F5344CB8AC3E}">
        <p14:creationId xmlns:p14="http://schemas.microsoft.com/office/powerpoint/2010/main" val="2642891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70D1B-C629-4A9E-A9DB-87E1C8160DFD}"/>
              </a:ext>
            </a:extLst>
          </p:cNvPr>
          <p:cNvSpPr>
            <a:spLocks noGrp="1"/>
          </p:cNvSpPr>
          <p:nvPr>
            <p:ph type="title"/>
          </p:nvPr>
        </p:nvSpPr>
        <p:spPr>
          <a:xfrm>
            <a:off x="1237128" y="365125"/>
            <a:ext cx="10116671" cy="1325563"/>
          </a:xfrm>
        </p:spPr>
        <p:txBody>
          <a:bodyPr>
            <a:normAutofit/>
          </a:bodyPr>
          <a:lstStyle/>
          <a:p>
            <a:pPr>
              <a:defRPr/>
            </a:pPr>
            <a:r>
              <a:rPr lang="lv-LV" sz="3200" b="1" dirty="0" err="1">
                <a:solidFill>
                  <a:srgbClr val="0308DB">
                    <a:lumMod val="50000"/>
                  </a:srgbClr>
                </a:solidFill>
                <a:latin typeface="Verdana" panose="020B0604030504040204" pitchFamily="34" charset="0"/>
                <a:ea typeface="Verdana" panose="020B0604030504040204" pitchFamily="34" charset="0"/>
              </a:rPr>
              <a:t>Hop</a:t>
            </a:r>
            <a:r>
              <a:rPr lang="lv-LV" sz="3200" b="1" dirty="0">
                <a:solidFill>
                  <a:srgbClr val="0308DB">
                    <a:lumMod val="50000"/>
                  </a:srgbClr>
                </a:solidFill>
                <a:latin typeface="Verdana" panose="020B0604030504040204" pitchFamily="34" charset="0"/>
                <a:ea typeface="Verdana" panose="020B0604030504040204" pitchFamily="34" charset="0"/>
              </a:rPr>
              <a:t> </a:t>
            </a:r>
            <a:r>
              <a:rPr lang="lv-LV" sz="3200" b="1" dirty="0" err="1">
                <a:solidFill>
                  <a:srgbClr val="0308DB">
                    <a:lumMod val="50000"/>
                  </a:srgbClr>
                </a:solidFill>
                <a:latin typeface="Verdana" panose="020B0604030504040204" pitchFamily="34" charset="0"/>
                <a:ea typeface="Verdana" panose="020B0604030504040204" pitchFamily="34" charset="0"/>
              </a:rPr>
              <a:t>on</a:t>
            </a:r>
            <a:r>
              <a:rPr lang="lv-LV" sz="3200" b="1" dirty="0">
                <a:solidFill>
                  <a:srgbClr val="0308DB">
                    <a:lumMod val="50000"/>
                  </a:srgbClr>
                </a:solidFill>
                <a:latin typeface="Verdana" panose="020B0604030504040204" pitchFamily="34" charset="0"/>
                <a:ea typeface="Verdana" panose="020B0604030504040204" pitchFamily="34" charset="0"/>
              </a:rPr>
              <a:t> </a:t>
            </a:r>
            <a:r>
              <a:rPr lang="lv-LV" sz="3200" b="1" dirty="0" err="1">
                <a:solidFill>
                  <a:srgbClr val="0308DB">
                    <a:lumMod val="50000"/>
                  </a:srgbClr>
                </a:solidFill>
                <a:latin typeface="Verdana" panose="020B0604030504040204" pitchFamily="34" charset="0"/>
                <a:ea typeface="Verdana" panose="020B0604030504040204" pitchFamily="34" charset="0"/>
              </a:rPr>
              <a:t>facility</a:t>
            </a:r>
            <a:r>
              <a:rPr lang="lv-LV" sz="3200" b="1" dirty="0">
                <a:solidFill>
                  <a:srgbClr val="0308DB">
                    <a:lumMod val="50000"/>
                  </a:srgbClr>
                </a:solidFill>
                <a:latin typeface="Verdana" panose="020B0604030504040204" pitchFamily="34" charset="0"/>
                <a:ea typeface="Verdana" panose="020B0604030504040204" pitchFamily="34" charset="0"/>
              </a:rPr>
              <a:t>: EXPECTED IMPACTS</a:t>
            </a:r>
          </a:p>
        </p:txBody>
      </p:sp>
      <p:sp>
        <p:nvSpPr>
          <p:cNvPr id="3" name="Content Placeholder 2">
            <a:extLst>
              <a:ext uri="{FF2B5EF4-FFF2-40B4-BE49-F238E27FC236}">
                <a16:creationId xmlns:a16="http://schemas.microsoft.com/office/drawing/2014/main" id="{0199E0E2-5315-4F80-9966-BC6FFBE3D20F}"/>
              </a:ext>
            </a:extLst>
          </p:cNvPr>
          <p:cNvSpPr>
            <a:spLocks noGrp="1"/>
          </p:cNvSpPr>
          <p:nvPr>
            <p:ph idx="1"/>
          </p:nvPr>
        </p:nvSpPr>
        <p:spPr>
          <a:xfrm>
            <a:off x="1237128" y="1825625"/>
            <a:ext cx="10116672" cy="4351338"/>
          </a:xfrm>
        </p:spPr>
        <p:txBody>
          <a:bodyPr>
            <a:normAutofit lnSpcReduction="10000"/>
          </a:bodyPr>
          <a:lstStyle/>
          <a:p>
            <a:r>
              <a:rPr lang="en-US" u="sng" dirty="0"/>
              <a:t>At system level</a:t>
            </a:r>
            <a:r>
              <a:rPr lang="en-US" dirty="0"/>
              <a:t>, </a:t>
            </a:r>
            <a:r>
              <a:rPr lang="en-US" b="1" dirty="0"/>
              <a:t>mobilize excellence and increase visibility </a:t>
            </a:r>
            <a:r>
              <a:rPr lang="en-US" dirty="0"/>
              <a:t>of R&amp;I systems of Widening countries, improve knowledge circulation, and reduce participation gap for Widening countries in thematic domains (relates to portfolio of hop on projects not to individual case). </a:t>
            </a:r>
            <a:endParaRPr lang="lv-LV" dirty="0"/>
          </a:p>
          <a:p>
            <a:r>
              <a:rPr lang="en-US" u="sng" dirty="0"/>
              <a:t>At </a:t>
            </a:r>
            <a:r>
              <a:rPr lang="en-US" u="sng" dirty="0" err="1"/>
              <a:t>organisation</a:t>
            </a:r>
            <a:r>
              <a:rPr lang="en-US" u="sng" dirty="0"/>
              <a:t> level</a:t>
            </a:r>
            <a:r>
              <a:rPr lang="en-US" dirty="0"/>
              <a:t>, open up silos of established closed networks and improve research excellence of institutions from widening countries in specific fields. </a:t>
            </a:r>
            <a:endParaRPr lang="lv-LV" dirty="0"/>
          </a:p>
          <a:p>
            <a:r>
              <a:rPr lang="en-US" u="sng" dirty="0"/>
              <a:t>At the level of the beneficiary</a:t>
            </a:r>
            <a:r>
              <a:rPr lang="en-US" dirty="0"/>
              <a:t>, acquire new competencies and skills (from working in transnational projects) e.g. on research management, dissemination and exploitation of results. </a:t>
            </a:r>
            <a:endParaRPr lang="lv-LV" dirty="0"/>
          </a:p>
        </p:txBody>
      </p:sp>
      <p:sp>
        <p:nvSpPr>
          <p:cNvPr id="4" name="Slide Number Placeholder 3">
            <a:extLst>
              <a:ext uri="{FF2B5EF4-FFF2-40B4-BE49-F238E27FC236}">
                <a16:creationId xmlns:a16="http://schemas.microsoft.com/office/drawing/2014/main" id="{111C4535-BD35-45F0-9A9E-5D5FD486338C}"/>
              </a:ext>
            </a:extLst>
          </p:cNvPr>
          <p:cNvSpPr>
            <a:spLocks noGrp="1"/>
          </p:cNvSpPr>
          <p:nvPr>
            <p:ph type="sldNum" sz="quarter" idx="12"/>
          </p:nvPr>
        </p:nvSpPr>
        <p:spPr/>
        <p:txBody>
          <a:bodyPr/>
          <a:lstStyle/>
          <a:p>
            <a:fld id="{660F3F40-12FA-4968-8235-5F18DAFE2DEF}" type="slidenum">
              <a:rPr lang="lv-LV" smtClean="0"/>
              <a:t>10</a:t>
            </a:fld>
            <a:endParaRPr lang="lv-LV" dirty="0"/>
          </a:p>
        </p:txBody>
      </p:sp>
    </p:spTree>
    <p:extLst>
      <p:ext uri="{BB962C8B-B14F-4D97-AF65-F5344CB8AC3E}">
        <p14:creationId xmlns:p14="http://schemas.microsoft.com/office/powerpoint/2010/main" val="21389153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70D1B-C629-4A9E-A9DB-87E1C8160DFD}"/>
              </a:ext>
            </a:extLst>
          </p:cNvPr>
          <p:cNvSpPr>
            <a:spLocks noGrp="1"/>
          </p:cNvSpPr>
          <p:nvPr>
            <p:ph type="title"/>
          </p:nvPr>
        </p:nvSpPr>
        <p:spPr>
          <a:xfrm>
            <a:off x="1237128" y="365125"/>
            <a:ext cx="10116671" cy="1325563"/>
          </a:xfrm>
        </p:spPr>
        <p:txBody>
          <a:bodyPr>
            <a:normAutofit/>
          </a:bodyPr>
          <a:lstStyle/>
          <a:p>
            <a:pPr>
              <a:defRPr/>
            </a:pPr>
            <a:r>
              <a:rPr lang="lv-LV" sz="3200" b="1" dirty="0" err="1">
                <a:solidFill>
                  <a:srgbClr val="0308DB">
                    <a:lumMod val="50000"/>
                  </a:srgbClr>
                </a:solidFill>
                <a:latin typeface="Verdana" panose="020B0604030504040204" pitchFamily="34" charset="0"/>
                <a:ea typeface="Verdana" panose="020B0604030504040204" pitchFamily="34" charset="0"/>
              </a:rPr>
              <a:t>Hop</a:t>
            </a:r>
            <a:r>
              <a:rPr lang="lv-LV" sz="3200" b="1" dirty="0">
                <a:solidFill>
                  <a:srgbClr val="0308DB">
                    <a:lumMod val="50000"/>
                  </a:srgbClr>
                </a:solidFill>
                <a:latin typeface="Verdana" panose="020B0604030504040204" pitchFamily="34" charset="0"/>
                <a:ea typeface="Verdana" panose="020B0604030504040204" pitchFamily="34" charset="0"/>
              </a:rPr>
              <a:t> </a:t>
            </a:r>
            <a:r>
              <a:rPr lang="lv-LV" sz="3200" b="1" dirty="0" err="1">
                <a:solidFill>
                  <a:srgbClr val="0308DB">
                    <a:lumMod val="50000"/>
                  </a:srgbClr>
                </a:solidFill>
                <a:latin typeface="Verdana" panose="020B0604030504040204" pitchFamily="34" charset="0"/>
                <a:ea typeface="Verdana" panose="020B0604030504040204" pitchFamily="34" charset="0"/>
              </a:rPr>
              <a:t>on</a:t>
            </a:r>
            <a:r>
              <a:rPr lang="lv-LV" sz="3200" b="1" dirty="0">
                <a:solidFill>
                  <a:srgbClr val="0308DB">
                    <a:lumMod val="50000"/>
                  </a:srgbClr>
                </a:solidFill>
                <a:latin typeface="Verdana" panose="020B0604030504040204" pitchFamily="34" charset="0"/>
                <a:ea typeface="Verdana" panose="020B0604030504040204" pitchFamily="34" charset="0"/>
              </a:rPr>
              <a:t> </a:t>
            </a:r>
            <a:r>
              <a:rPr lang="lv-LV" sz="3200" b="1" dirty="0" err="1">
                <a:solidFill>
                  <a:srgbClr val="0308DB">
                    <a:lumMod val="50000"/>
                  </a:srgbClr>
                </a:solidFill>
                <a:latin typeface="Verdana" panose="020B0604030504040204" pitchFamily="34" charset="0"/>
                <a:ea typeface="Verdana" panose="020B0604030504040204" pitchFamily="34" charset="0"/>
              </a:rPr>
              <a:t>facility</a:t>
            </a:r>
            <a:r>
              <a:rPr lang="lv-LV" sz="3200" b="1" dirty="0">
                <a:solidFill>
                  <a:srgbClr val="0308DB">
                    <a:lumMod val="50000"/>
                  </a:srgbClr>
                </a:solidFill>
                <a:latin typeface="Verdana" panose="020B0604030504040204" pitchFamily="34" charset="0"/>
                <a:ea typeface="Verdana" panose="020B0604030504040204" pitchFamily="34" charset="0"/>
              </a:rPr>
              <a:t>: KEY FEATURES (1)</a:t>
            </a:r>
          </a:p>
        </p:txBody>
      </p:sp>
      <p:sp>
        <p:nvSpPr>
          <p:cNvPr id="3" name="Content Placeholder 2">
            <a:extLst>
              <a:ext uri="{FF2B5EF4-FFF2-40B4-BE49-F238E27FC236}">
                <a16:creationId xmlns:a16="http://schemas.microsoft.com/office/drawing/2014/main" id="{0199E0E2-5315-4F80-9966-BC6FFBE3D20F}"/>
              </a:ext>
            </a:extLst>
          </p:cNvPr>
          <p:cNvSpPr>
            <a:spLocks noGrp="1"/>
          </p:cNvSpPr>
          <p:nvPr>
            <p:ph idx="1"/>
          </p:nvPr>
        </p:nvSpPr>
        <p:spPr>
          <a:xfrm>
            <a:off x="1237128" y="1825625"/>
            <a:ext cx="10116672" cy="4351338"/>
          </a:xfrm>
        </p:spPr>
        <p:txBody>
          <a:bodyPr>
            <a:normAutofit fontScale="77500" lnSpcReduction="20000"/>
          </a:bodyPr>
          <a:lstStyle/>
          <a:p>
            <a:pPr marL="0" indent="0">
              <a:buNone/>
            </a:pPr>
            <a:r>
              <a:rPr lang="en-US" b="1" dirty="0"/>
              <a:t>Who</a:t>
            </a:r>
            <a:r>
              <a:rPr lang="en-US" dirty="0"/>
              <a:t>: </a:t>
            </a:r>
            <a:endParaRPr lang="lv-LV" dirty="0"/>
          </a:p>
          <a:p>
            <a:r>
              <a:rPr lang="en-US" dirty="0"/>
              <a:t>A consortium funded under Pillar 2 or the EIC Pathfinder actions of Horizon Europe with a valid grant agreement but with no partner from a Widening country; </a:t>
            </a:r>
            <a:endParaRPr lang="lv-LV" dirty="0"/>
          </a:p>
          <a:p>
            <a:r>
              <a:rPr lang="en-US" dirty="0"/>
              <a:t>A legal entity from a Widening Country wishing to join this collaborative R&amp;I action, </a:t>
            </a:r>
            <a:r>
              <a:rPr lang="en-US" b="1" dirty="0"/>
              <a:t>typically not an individual but rather a research group </a:t>
            </a:r>
            <a:endParaRPr lang="lv-LV" b="1" dirty="0"/>
          </a:p>
          <a:p>
            <a:pPr marL="0" indent="0">
              <a:buNone/>
            </a:pPr>
            <a:r>
              <a:rPr lang="en-US" b="1" dirty="0"/>
              <a:t>How</a:t>
            </a:r>
            <a:r>
              <a:rPr lang="en-US" dirty="0"/>
              <a:t>: </a:t>
            </a:r>
            <a:endParaRPr lang="lv-LV" dirty="0"/>
          </a:p>
          <a:p>
            <a:r>
              <a:rPr lang="en-US" dirty="0"/>
              <a:t>The proposal must be </a:t>
            </a:r>
            <a:r>
              <a:rPr lang="en-US" b="1" dirty="0"/>
              <a:t>submitted by the coordinator of the consortium </a:t>
            </a:r>
            <a:r>
              <a:rPr lang="en-US" dirty="0"/>
              <a:t>funded under Pillar 2 of Horizon Europe. </a:t>
            </a:r>
            <a:endParaRPr lang="lv-LV" dirty="0"/>
          </a:p>
          <a:p>
            <a:r>
              <a:rPr lang="en-US" b="1" dirty="0"/>
              <a:t>All consortium partners need to agree on the accession of the new partner</a:t>
            </a:r>
            <a:r>
              <a:rPr lang="en-US" dirty="0"/>
              <a:t>. </a:t>
            </a:r>
            <a:endParaRPr lang="lv-LV" dirty="0"/>
          </a:p>
          <a:p>
            <a:r>
              <a:rPr lang="en-US" dirty="0"/>
              <a:t>The proposal should include a detailed description of the profile of the new partner and its role in the existing project and the R&amp;I relevance and complementarity needs to be demonstrated. </a:t>
            </a:r>
            <a:endParaRPr lang="lv-LV" dirty="0"/>
          </a:p>
          <a:p>
            <a:r>
              <a:rPr lang="en-US" dirty="0"/>
              <a:t>The additional partner and task should be described in a dedicated proposal template, D</a:t>
            </a:r>
            <a:r>
              <a:rPr lang="lv-LV" dirty="0" err="1"/>
              <a:t>escription</a:t>
            </a:r>
            <a:r>
              <a:rPr lang="lv-LV" dirty="0"/>
              <a:t> </a:t>
            </a:r>
            <a:r>
              <a:rPr lang="lv-LV" dirty="0" err="1"/>
              <a:t>of</a:t>
            </a:r>
            <a:r>
              <a:rPr lang="lv-LV" dirty="0"/>
              <a:t> </a:t>
            </a:r>
            <a:r>
              <a:rPr lang="lv-LV" dirty="0" err="1"/>
              <a:t>Action</a:t>
            </a:r>
            <a:r>
              <a:rPr lang="lv-LV" dirty="0"/>
              <a:t> (D</a:t>
            </a:r>
            <a:r>
              <a:rPr lang="en-US" dirty="0" err="1"/>
              <a:t>oA</a:t>
            </a:r>
            <a:r>
              <a:rPr lang="lv-LV" dirty="0"/>
              <a:t>)</a:t>
            </a:r>
            <a:r>
              <a:rPr lang="en-US" dirty="0"/>
              <a:t> of parent project to be annexed</a:t>
            </a:r>
            <a:endParaRPr lang="lv-LV" dirty="0"/>
          </a:p>
        </p:txBody>
      </p:sp>
      <p:sp>
        <p:nvSpPr>
          <p:cNvPr id="4" name="Slide Number Placeholder 3">
            <a:extLst>
              <a:ext uri="{FF2B5EF4-FFF2-40B4-BE49-F238E27FC236}">
                <a16:creationId xmlns:a16="http://schemas.microsoft.com/office/drawing/2014/main" id="{111C4535-BD35-45F0-9A9E-5D5FD486338C}"/>
              </a:ext>
            </a:extLst>
          </p:cNvPr>
          <p:cNvSpPr>
            <a:spLocks noGrp="1"/>
          </p:cNvSpPr>
          <p:nvPr>
            <p:ph type="sldNum" sz="quarter" idx="12"/>
          </p:nvPr>
        </p:nvSpPr>
        <p:spPr/>
        <p:txBody>
          <a:bodyPr/>
          <a:lstStyle/>
          <a:p>
            <a:fld id="{660F3F40-12FA-4968-8235-5F18DAFE2DEF}" type="slidenum">
              <a:rPr lang="lv-LV" smtClean="0"/>
              <a:t>11</a:t>
            </a:fld>
            <a:endParaRPr lang="lv-LV" dirty="0"/>
          </a:p>
        </p:txBody>
      </p:sp>
    </p:spTree>
    <p:extLst>
      <p:ext uri="{BB962C8B-B14F-4D97-AF65-F5344CB8AC3E}">
        <p14:creationId xmlns:p14="http://schemas.microsoft.com/office/powerpoint/2010/main" val="33983161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70D1B-C629-4A9E-A9DB-87E1C8160DFD}"/>
              </a:ext>
            </a:extLst>
          </p:cNvPr>
          <p:cNvSpPr>
            <a:spLocks noGrp="1"/>
          </p:cNvSpPr>
          <p:nvPr>
            <p:ph type="title"/>
          </p:nvPr>
        </p:nvSpPr>
        <p:spPr>
          <a:xfrm>
            <a:off x="1237128" y="365125"/>
            <a:ext cx="10116671" cy="1325563"/>
          </a:xfrm>
        </p:spPr>
        <p:txBody>
          <a:bodyPr/>
          <a:lstStyle/>
          <a:p>
            <a:pPr>
              <a:defRPr/>
            </a:pPr>
            <a:r>
              <a:rPr lang="lv-LV" sz="3200" b="1" dirty="0" err="1">
                <a:solidFill>
                  <a:srgbClr val="0308DB">
                    <a:lumMod val="50000"/>
                  </a:srgbClr>
                </a:solidFill>
                <a:latin typeface="Verdana" panose="020B0604030504040204" pitchFamily="34" charset="0"/>
                <a:ea typeface="Verdana" panose="020B0604030504040204" pitchFamily="34" charset="0"/>
              </a:rPr>
              <a:t>Hop</a:t>
            </a:r>
            <a:r>
              <a:rPr lang="lv-LV" sz="3200" b="1" dirty="0">
                <a:solidFill>
                  <a:srgbClr val="0308DB">
                    <a:lumMod val="50000"/>
                  </a:srgbClr>
                </a:solidFill>
                <a:latin typeface="Verdana" panose="020B0604030504040204" pitchFamily="34" charset="0"/>
                <a:ea typeface="Verdana" panose="020B0604030504040204" pitchFamily="34" charset="0"/>
              </a:rPr>
              <a:t> </a:t>
            </a:r>
            <a:r>
              <a:rPr lang="lv-LV" sz="3200" b="1" dirty="0" err="1">
                <a:solidFill>
                  <a:srgbClr val="0308DB">
                    <a:lumMod val="50000"/>
                  </a:srgbClr>
                </a:solidFill>
                <a:latin typeface="Verdana" panose="020B0604030504040204" pitchFamily="34" charset="0"/>
                <a:ea typeface="Verdana" panose="020B0604030504040204" pitchFamily="34" charset="0"/>
              </a:rPr>
              <a:t>on</a:t>
            </a:r>
            <a:r>
              <a:rPr lang="lv-LV" sz="3200" b="1" dirty="0">
                <a:solidFill>
                  <a:srgbClr val="0308DB">
                    <a:lumMod val="50000"/>
                  </a:srgbClr>
                </a:solidFill>
                <a:latin typeface="Verdana" panose="020B0604030504040204" pitchFamily="34" charset="0"/>
                <a:ea typeface="Verdana" panose="020B0604030504040204" pitchFamily="34" charset="0"/>
              </a:rPr>
              <a:t> </a:t>
            </a:r>
            <a:r>
              <a:rPr lang="lv-LV" sz="3200" b="1" dirty="0" err="1">
                <a:solidFill>
                  <a:srgbClr val="0308DB">
                    <a:lumMod val="50000"/>
                  </a:srgbClr>
                </a:solidFill>
                <a:latin typeface="Verdana" panose="020B0604030504040204" pitchFamily="34" charset="0"/>
                <a:ea typeface="Verdana" panose="020B0604030504040204" pitchFamily="34" charset="0"/>
              </a:rPr>
              <a:t>facility</a:t>
            </a:r>
            <a:r>
              <a:rPr lang="lv-LV" sz="3200" b="1" dirty="0">
                <a:solidFill>
                  <a:srgbClr val="0308DB">
                    <a:lumMod val="50000"/>
                  </a:srgbClr>
                </a:solidFill>
                <a:latin typeface="Verdana" panose="020B0604030504040204" pitchFamily="34" charset="0"/>
                <a:ea typeface="Verdana" panose="020B0604030504040204" pitchFamily="34" charset="0"/>
              </a:rPr>
              <a:t>: KEY FEATURES (2)</a:t>
            </a:r>
          </a:p>
        </p:txBody>
      </p:sp>
      <p:sp>
        <p:nvSpPr>
          <p:cNvPr id="3" name="Content Placeholder 2">
            <a:extLst>
              <a:ext uri="{FF2B5EF4-FFF2-40B4-BE49-F238E27FC236}">
                <a16:creationId xmlns:a16="http://schemas.microsoft.com/office/drawing/2014/main" id="{0199E0E2-5315-4F80-9966-BC6FFBE3D20F}"/>
              </a:ext>
            </a:extLst>
          </p:cNvPr>
          <p:cNvSpPr>
            <a:spLocks noGrp="1"/>
          </p:cNvSpPr>
          <p:nvPr>
            <p:ph idx="1"/>
          </p:nvPr>
        </p:nvSpPr>
        <p:spPr>
          <a:xfrm>
            <a:off x="1237128" y="1825625"/>
            <a:ext cx="10116672" cy="4351338"/>
          </a:xfrm>
        </p:spPr>
        <p:txBody>
          <a:bodyPr>
            <a:normAutofit/>
          </a:bodyPr>
          <a:lstStyle/>
          <a:p>
            <a:pPr marL="0" indent="0">
              <a:buNone/>
            </a:pPr>
            <a:r>
              <a:rPr lang="en-US" b="1" dirty="0"/>
              <a:t>Implementation</a:t>
            </a:r>
            <a:r>
              <a:rPr lang="en-US" dirty="0"/>
              <a:t>:</a:t>
            </a:r>
            <a:endParaRPr lang="lv-LV" dirty="0"/>
          </a:p>
          <a:p>
            <a:r>
              <a:rPr lang="en-US" dirty="0"/>
              <a:t>Selected consortia will be invited to submit an amendment request for accession of a new partner, modification of the description of the action and upgrade of the budget. </a:t>
            </a:r>
            <a:endParaRPr lang="lv-LV" dirty="0"/>
          </a:p>
          <a:p>
            <a:pPr marL="0" indent="0">
              <a:buNone/>
            </a:pPr>
            <a:r>
              <a:rPr lang="en-US" b="1" dirty="0"/>
              <a:t>Costs</a:t>
            </a:r>
            <a:r>
              <a:rPr lang="en-US" dirty="0"/>
              <a:t>: </a:t>
            </a:r>
            <a:endParaRPr lang="lv-LV" dirty="0"/>
          </a:p>
          <a:p>
            <a:r>
              <a:rPr lang="en-US" dirty="0"/>
              <a:t>The budget increase must be exclusively for the benefit of the new partner. </a:t>
            </a:r>
            <a:endParaRPr lang="lv-LV" dirty="0"/>
          </a:p>
          <a:p>
            <a:r>
              <a:rPr lang="en-US" dirty="0"/>
              <a:t>An additional coordination fee of up to 10% of the increased budget can be allocated to the coordinator of the consortium.</a:t>
            </a:r>
            <a:endParaRPr lang="lv-LV" dirty="0"/>
          </a:p>
        </p:txBody>
      </p:sp>
      <p:sp>
        <p:nvSpPr>
          <p:cNvPr id="4" name="Slide Number Placeholder 3">
            <a:extLst>
              <a:ext uri="{FF2B5EF4-FFF2-40B4-BE49-F238E27FC236}">
                <a16:creationId xmlns:a16="http://schemas.microsoft.com/office/drawing/2014/main" id="{111C4535-BD35-45F0-9A9E-5D5FD486338C}"/>
              </a:ext>
            </a:extLst>
          </p:cNvPr>
          <p:cNvSpPr>
            <a:spLocks noGrp="1"/>
          </p:cNvSpPr>
          <p:nvPr>
            <p:ph type="sldNum" sz="quarter" idx="12"/>
          </p:nvPr>
        </p:nvSpPr>
        <p:spPr/>
        <p:txBody>
          <a:bodyPr/>
          <a:lstStyle/>
          <a:p>
            <a:fld id="{660F3F40-12FA-4968-8235-5F18DAFE2DEF}" type="slidenum">
              <a:rPr lang="lv-LV" smtClean="0"/>
              <a:t>12</a:t>
            </a:fld>
            <a:endParaRPr lang="lv-LV" dirty="0"/>
          </a:p>
        </p:txBody>
      </p:sp>
    </p:spTree>
    <p:extLst>
      <p:ext uri="{BB962C8B-B14F-4D97-AF65-F5344CB8AC3E}">
        <p14:creationId xmlns:p14="http://schemas.microsoft.com/office/powerpoint/2010/main" val="21390196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70D1B-C629-4A9E-A9DB-87E1C8160DFD}"/>
              </a:ext>
            </a:extLst>
          </p:cNvPr>
          <p:cNvSpPr>
            <a:spLocks noGrp="1"/>
          </p:cNvSpPr>
          <p:nvPr>
            <p:ph type="title"/>
          </p:nvPr>
        </p:nvSpPr>
        <p:spPr>
          <a:xfrm>
            <a:off x="1237128" y="365125"/>
            <a:ext cx="10116671" cy="1325563"/>
          </a:xfrm>
        </p:spPr>
        <p:txBody>
          <a:bodyPr/>
          <a:lstStyle/>
          <a:p>
            <a:pPr>
              <a:defRPr/>
            </a:pPr>
            <a:r>
              <a:rPr lang="lv-LV" sz="3200" b="1" dirty="0" err="1">
                <a:solidFill>
                  <a:srgbClr val="0308DB">
                    <a:lumMod val="50000"/>
                  </a:srgbClr>
                </a:solidFill>
                <a:latin typeface="Verdana" panose="020B0604030504040204" pitchFamily="34" charset="0"/>
                <a:ea typeface="Verdana" panose="020B0604030504040204" pitchFamily="34" charset="0"/>
              </a:rPr>
              <a:t>Hop</a:t>
            </a:r>
            <a:r>
              <a:rPr lang="lv-LV" sz="3200" b="1" dirty="0">
                <a:solidFill>
                  <a:srgbClr val="0308DB">
                    <a:lumMod val="50000"/>
                  </a:srgbClr>
                </a:solidFill>
                <a:latin typeface="Verdana" panose="020B0604030504040204" pitchFamily="34" charset="0"/>
                <a:ea typeface="Verdana" panose="020B0604030504040204" pitchFamily="34" charset="0"/>
              </a:rPr>
              <a:t> </a:t>
            </a:r>
            <a:r>
              <a:rPr lang="lv-LV" sz="3200" b="1" dirty="0" err="1">
                <a:solidFill>
                  <a:srgbClr val="0308DB">
                    <a:lumMod val="50000"/>
                  </a:srgbClr>
                </a:solidFill>
                <a:latin typeface="Verdana" panose="020B0604030504040204" pitchFamily="34" charset="0"/>
                <a:ea typeface="Verdana" panose="020B0604030504040204" pitchFamily="34" charset="0"/>
              </a:rPr>
              <a:t>on</a:t>
            </a:r>
            <a:r>
              <a:rPr lang="lv-LV" sz="3200" b="1" dirty="0">
                <a:solidFill>
                  <a:srgbClr val="0308DB">
                    <a:lumMod val="50000"/>
                  </a:srgbClr>
                </a:solidFill>
                <a:latin typeface="Verdana" panose="020B0604030504040204" pitchFamily="34" charset="0"/>
                <a:ea typeface="Verdana" panose="020B0604030504040204" pitchFamily="34" charset="0"/>
              </a:rPr>
              <a:t> </a:t>
            </a:r>
            <a:r>
              <a:rPr lang="lv-LV" sz="3200" b="1" dirty="0" err="1">
                <a:solidFill>
                  <a:srgbClr val="0308DB">
                    <a:lumMod val="50000"/>
                  </a:srgbClr>
                </a:solidFill>
                <a:latin typeface="Verdana" panose="020B0604030504040204" pitchFamily="34" charset="0"/>
                <a:ea typeface="Verdana" panose="020B0604030504040204" pitchFamily="34" charset="0"/>
              </a:rPr>
              <a:t>facility</a:t>
            </a:r>
            <a:r>
              <a:rPr lang="lv-LV" sz="3200" b="1" dirty="0">
                <a:solidFill>
                  <a:srgbClr val="0308DB">
                    <a:lumMod val="50000"/>
                  </a:srgbClr>
                </a:solidFill>
                <a:latin typeface="Verdana" panose="020B0604030504040204" pitchFamily="34" charset="0"/>
                <a:ea typeface="Verdana" panose="020B0604030504040204" pitchFamily="34" charset="0"/>
              </a:rPr>
              <a:t>: List </a:t>
            </a:r>
            <a:r>
              <a:rPr lang="lv-LV" sz="3200" b="1" dirty="0" err="1">
                <a:solidFill>
                  <a:srgbClr val="0308DB">
                    <a:lumMod val="50000"/>
                  </a:srgbClr>
                </a:solidFill>
                <a:latin typeface="Verdana" panose="020B0604030504040204" pitchFamily="34" charset="0"/>
                <a:ea typeface="Verdana" panose="020B0604030504040204" pitchFamily="34" charset="0"/>
              </a:rPr>
              <a:t>of</a:t>
            </a:r>
            <a:r>
              <a:rPr lang="lv-LV" sz="3200" b="1" dirty="0">
                <a:solidFill>
                  <a:srgbClr val="0308DB">
                    <a:lumMod val="50000"/>
                  </a:srgbClr>
                </a:solidFill>
                <a:latin typeface="Verdana" panose="020B0604030504040204" pitchFamily="34" charset="0"/>
                <a:ea typeface="Verdana" panose="020B0604030504040204" pitchFamily="34" charset="0"/>
              </a:rPr>
              <a:t> </a:t>
            </a:r>
            <a:r>
              <a:rPr lang="lv-LV" sz="3200" b="1" dirty="0" err="1">
                <a:solidFill>
                  <a:srgbClr val="0308DB">
                    <a:lumMod val="50000"/>
                  </a:srgbClr>
                </a:solidFill>
                <a:latin typeface="Verdana" panose="020B0604030504040204" pitchFamily="34" charset="0"/>
                <a:ea typeface="Verdana" panose="020B0604030504040204" pitchFamily="34" charset="0"/>
              </a:rPr>
              <a:t>eligible</a:t>
            </a:r>
            <a:r>
              <a:rPr lang="lv-LV" sz="3200" b="1" dirty="0">
                <a:solidFill>
                  <a:srgbClr val="0308DB">
                    <a:lumMod val="50000"/>
                  </a:srgbClr>
                </a:solidFill>
                <a:latin typeface="Verdana" panose="020B0604030504040204" pitchFamily="34" charset="0"/>
                <a:ea typeface="Verdana" panose="020B0604030504040204" pitchFamily="34" charset="0"/>
              </a:rPr>
              <a:t> </a:t>
            </a:r>
            <a:r>
              <a:rPr lang="lv-LV" sz="3200" b="1" dirty="0" err="1">
                <a:solidFill>
                  <a:srgbClr val="0308DB">
                    <a:lumMod val="50000"/>
                  </a:srgbClr>
                </a:solidFill>
                <a:latin typeface="Verdana" panose="020B0604030504040204" pitchFamily="34" charset="0"/>
                <a:ea typeface="Verdana" panose="020B0604030504040204" pitchFamily="34" charset="0"/>
              </a:rPr>
              <a:t>projects</a:t>
            </a:r>
            <a:endParaRPr lang="lv-LV" sz="3200" b="1" dirty="0">
              <a:solidFill>
                <a:srgbClr val="0308DB">
                  <a:lumMod val="50000"/>
                </a:srgbClr>
              </a:solidFill>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0199E0E2-5315-4F80-9966-BC6FFBE3D20F}"/>
              </a:ext>
            </a:extLst>
          </p:cNvPr>
          <p:cNvSpPr>
            <a:spLocks noGrp="1"/>
          </p:cNvSpPr>
          <p:nvPr>
            <p:ph idx="1"/>
          </p:nvPr>
        </p:nvSpPr>
        <p:spPr>
          <a:xfrm>
            <a:off x="1237128" y="1825625"/>
            <a:ext cx="10116672" cy="735273"/>
          </a:xfrm>
        </p:spPr>
        <p:txBody>
          <a:bodyPr>
            <a:normAutofit/>
          </a:bodyPr>
          <a:lstStyle/>
          <a:p>
            <a:pPr marL="0" indent="0">
              <a:buNone/>
            </a:pPr>
            <a:r>
              <a:rPr lang="en-US" sz="2000" b="1" dirty="0">
                <a:hlinkClick r:id="rId3"/>
              </a:rPr>
              <a:t>https://ec.europa.eu/info/funding-tenders/opportunities/portal/screen/opportunities/horizon/hop-on</a:t>
            </a:r>
            <a:r>
              <a:rPr lang="lv-LV" sz="2000" b="1" dirty="0"/>
              <a:t> </a:t>
            </a:r>
          </a:p>
          <a:p>
            <a:pPr marL="0" indent="0">
              <a:buNone/>
            </a:pPr>
            <a:endParaRPr lang="lv-LV" b="1" dirty="0"/>
          </a:p>
        </p:txBody>
      </p:sp>
      <p:sp>
        <p:nvSpPr>
          <p:cNvPr id="4" name="Slide Number Placeholder 3">
            <a:extLst>
              <a:ext uri="{FF2B5EF4-FFF2-40B4-BE49-F238E27FC236}">
                <a16:creationId xmlns:a16="http://schemas.microsoft.com/office/drawing/2014/main" id="{111C4535-BD35-45F0-9A9E-5D5FD486338C}"/>
              </a:ext>
            </a:extLst>
          </p:cNvPr>
          <p:cNvSpPr>
            <a:spLocks noGrp="1"/>
          </p:cNvSpPr>
          <p:nvPr>
            <p:ph type="sldNum" sz="quarter" idx="12"/>
          </p:nvPr>
        </p:nvSpPr>
        <p:spPr/>
        <p:txBody>
          <a:bodyPr/>
          <a:lstStyle/>
          <a:p>
            <a:fld id="{660F3F40-12FA-4968-8235-5F18DAFE2DEF}" type="slidenum">
              <a:rPr lang="lv-LV" smtClean="0"/>
              <a:t>13</a:t>
            </a:fld>
            <a:endParaRPr lang="lv-LV" dirty="0"/>
          </a:p>
        </p:txBody>
      </p:sp>
      <p:pic>
        <p:nvPicPr>
          <p:cNvPr id="5" name="Picture 4">
            <a:extLst>
              <a:ext uri="{FF2B5EF4-FFF2-40B4-BE49-F238E27FC236}">
                <a16:creationId xmlns:a16="http://schemas.microsoft.com/office/drawing/2014/main" id="{B64C890B-8A99-46A6-AB8C-61607EAA2548}"/>
              </a:ext>
            </a:extLst>
          </p:cNvPr>
          <p:cNvPicPr>
            <a:picLocks noChangeAspect="1"/>
          </p:cNvPicPr>
          <p:nvPr/>
        </p:nvPicPr>
        <p:blipFill>
          <a:blip r:embed="rId4"/>
          <a:stretch>
            <a:fillRect/>
          </a:stretch>
        </p:blipFill>
        <p:spPr>
          <a:xfrm>
            <a:off x="1303468" y="2560898"/>
            <a:ext cx="9585064" cy="3045909"/>
          </a:xfrm>
          <a:prstGeom prst="rect">
            <a:avLst/>
          </a:prstGeom>
        </p:spPr>
      </p:pic>
      <p:sp>
        <p:nvSpPr>
          <p:cNvPr id="6" name="Rectangle 5">
            <a:extLst>
              <a:ext uri="{FF2B5EF4-FFF2-40B4-BE49-F238E27FC236}">
                <a16:creationId xmlns:a16="http://schemas.microsoft.com/office/drawing/2014/main" id="{2476736E-6299-4238-84D3-26B608646412}"/>
              </a:ext>
            </a:extLst>
          </p:cNvPr>
          <p:cNvSpPr/>
          <p:nvPr/>
        </p:nvSpPr>
        <p:spPr>
          <a:xfrm>
            <a:off x="1237128" y="5890715"/>
            <a:ext cx="3916008" cy="369332"/>
          </a:xfrm>
          <a:prstGeom prst="rect">
            <a:avLst/>
          </a:prstGeom>
        </p:spPr>
        <p:txBody>
          <a:bodyPr wrap="none">
            <a:spAutoFit/>
          </a:bodyPr>
          <a:lstStyle/>
          <a:p>
            <a:r>
              <a:rPr lang="lv-LV" dirty="0"/>
              <a:t>-&gt; </a:t>
            </a:r>
            <a:r>
              <a:rPr lang="lv-LV" dirty="0" err="1"/>
              <a:t>Hop-On</a:t>
            </a:r>
            <a:r>
              <a:rPr lang="lv-LV" dirty="0"/>
              <a:t> </a:t>
            </a:r>
            <a:r>
              <a:rPr lang="lv-LV" dirty="0" err="1"/>
              <a:t>Facility</a:t>
            </a:r>
            <a:r>
              <a:rPr lang="lv-LV" dirty="0"/>
              <a:t>: </a:t>
            </a:r>
            <a:r>
              <a:rPr lang="lv-LV" dirty="0" err="1"/>
              <a:t>page</a:t>
            </a:r>
            <a:r>
              <a:rPr lang="lv-LV" dirty="0"/>
              <a:t> limit </a:t>
            </a:r>
            <a:r>
              <a:rPr lang="lv-LV" dirty="0" err="1"/>
              <a:t>is</a:t>
            </a:r>
            <a:r>
              <a:rPr lang="lv-LV" dirty="0"/>
              <a:t> 8 </a:t>
            </a:r>
            <a:r>
              <a:rPr lang="lv-LV" dirty="0" err="1"/>
              <a:t>pages</a:t>
            </a:r>
            <a:r>
              <a:rPr lang="lv-LV" dirty="0"/>
              <a:t> </a:t>
            </a:r>
          </a:p>
        </p:txBody>
      </p:sp>
    </p:spTree>
    <p:extLst>
      <p:ext uri="{BB962C8B-B14F-4D97-AF65-F5344CB8AC3E}">
        <p14:creationId xmlns:p14="http://schemas.microsoft.com/office/powerpoint/2010/main" val="2970744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41B18-D597-4946-B59B-2818B86692E8}"/>
              </a:ext>
            </a:extLst>
          </p:cNvPr>
          <p:cNvSpPr>
            <a:spLocks noGrp="1"/>
          </p:cNvSpPr>
          <p:nvPr>
            <p:ph type="title"/>
          </p:nvPr>
        </p:nvSpPr>
        <p:spPr/>
        <p:txBody>
          <a:bodyPr/>
          <a:lstStyle/>
          <a:p>
            <a:pPr>
              <a:defRPr/>
            </a:pPr>
            <a:r>
              <a:rPr lang="lv-LV" sz="3200" b="1" dirty="0" err="1">
                <a:solidFill>
                  <a:srgbClr val="0308DB">
                    <a:lumMod val="50000"/>
                  </a:srgbClr>
                </a:solidFill>
                <a:latin typeface="Verdana" panose="020B0604030504040204" pitchFamily="34" charset="0"/>
                <a:ea typeface="Verdana" panose="020B0604030504040204" pitchFamily="34" charset="0"/>
              </a:rPr>
              <a:t>Excellence</a:t>
            </a:r>
            <a:r>
              <a:rPr lang="lv-LV" sz="3200" b="1" dirty="0">
                <a:solidFill>
                  <a:srgbClr val="0308DB">
                    <a:lumMod val="50000"/>
                  </a:srgbClr>
                </a:solidFill>
                <a:latin typeface="Verdana" panose="020B0604030504040204" pitchFamily="34" charset="0"/>
                <a:ea typeface="Verdana" panose="020B0604030504040204" pitchFamily="34" charset="0"/>
              </a:rPr>
              <a:t> </a:t>
            </a:r>
            <a:r>
              <a:rPr lang="lv-LV" sz="3200" b="1" dirty="0" err="1">
                <a:solidFill>
                  <a:srgbClr val="0308DB">
                    <a:lumMod val="50000"/>
                  </a:srgbClr>
                </a:solidFill>
                <a:latin typeface="Verdana" panose="020B0604030504040204" pitchFamily="34" charset="0"/>
                <a:ea typeface="Verdana" panose="020B0604030504040204" pitchFamily="34" charset="0"/>
              </a:rPr>
              <a:t>Hubs</a:t>
            </a:r>
            <a:r>
              <a:rPr lang="lv-LV" sz="3200" b="1" dirty="0">
                <a:solidFill>
                  <a:srgbClr val="0308DB">
                    <a:lumMod val="50000"/>
                  </a:srgbClr>
                </a:solidFill>
                <a:latin typeface="Verdana" panose="020B0604030504040204" pitchFamily="34" charset="0"/>
                <a:ea typeface="Verdana" panose="020B0604030504040204" pitchFamily="34" charset="0"/>
              </a:rPr>
              <a:t>: </a:t>
            </a:r>
            <a:r>
              <a:rPr lang="en-US" sz="3200" b="1" dirty="0">
                <a:solidFill>
                  <a:srgbClr val="0308DB">
                    <a:lumMod val="50000"/>
                  </a:srgbClr>
                </a:solidFill>
                <a:latin typeface="Verdana" panose="020B0604030504040204" pitchFamily="34" charset="0"/>
                <a:ea typeface="Verdana" panose="020B0604030504040204" pitchFamily="34" charset="0"/>
              </a:rPr>
              <a:t>Rationale</a:t>
            </a:r>
            <a:endParaRPr lang="lv-LV" sz="3200" b="1" dirty="0">
              <a:solidFill>
                <a:srgbClr val="0308DB">
                  <a:lumMod val="50000"/>
                </a:srgbClr>
              </a:solidFill>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FCD046E6-1590-4DBE-A918-1AEB5C31D0CA}"/>
              </a:ext>
            </a:extLst>
          </p:cNvPr>
          <p:cNvSpPr>
            <a:spLocks noGrp="1"/>
          </p:cNvSpPr>
          <p:nvPr>
            <p:ph idx="1"/>
          </p:nvPr>
        </p:nvSpPr>
        <p:spPr/>
        <p:txBody>
          <a:bodyPr>
            <a:normAutofit fontScale="70000" lnSpcReduction="20000"/>
          </a:bodyPr>
          <a:lstStyle/>
          <a:p>
            <a:r>
              <a:rPr lang="en-US" b="1" dirty="0"/>
              <a:t>Innovation divide </a:t>
            </a:r>
            <a:r>
              <a:rPr lang="en-US" dirty="0"/>
              <a:t>persists in Europe and risks to broaden as a result of the pandemic crisis. </a:t>
            </a:r>
            <a:endParaRPr lang="lv-LV" dirty="0"/>
          </a:p>
          <a:p>
            <a:r>
              <a:rPr lang="en-US" dirty="0"/>
              <a:t>Despite some progress </a:t>
            </a:r>
            <a:r>
              <a:rPr lang="en-US" b="1" dirty="0"/>
              <a:t>many countries and regions lag behind </a:t>
            </a:r>
            <a:r>
              <a:rPr lang="en-US" dirty="0"/>
              <a:t>in terms of their R&amp;I investments. </a:t>
            </a:r>
            <a:endParaRPr lang="lv-LV" dirty="0"/>
          </a:p>
          <a:p>
            <a:r>
              <a:rPr lang="en-US" dirty="0"/>
              <a:t>Strong </a:t>
            </a:r>
            <a:r>
              <a:rPr lang="en-US" b="1" dirty="0"/>
              <a:t>linkages between science and business </a:t>
            </a:r>
            <a:r>
              <a:rPr lang="en-US" dirty="0"/>
              <a:t>are competitive success factors for R&amp;I performance in more advanced regions and countries </a:t>
            </a:r>
            <a:endParaRPr lang="lv-LV" dirty="0"/>
          </a:p>
          <a:p>
            <a:r>
              <a:rPr lang="en-US" dirty="0"/>
              <a:t>Legislators have requested for ‘</a:t>
            </a:r>
            <a:r>
              <a:rPr lang="en-US" b="1" dirty="0"/>
              <a:t>initiatives for excellence</a:t>
            </a:r>
            <a:r>
              <a:rPr lang="en-US" dirty="0"/>
              <a:t>’ in the widening component of Horizon Europe → two complementary actions for excellence in innovation and Higher Education </a:t>
            </a:r>
            <a:endParaRPr lang="lv-LV" dirty="0"/>
          </a:p>
          <a:p>
            <a:r>
              <a:rPr lang="en-US" b="1" dirty="0"/>
              <a:t>Place based innovation ecosystems </a:t>
            </a:r>
            <a:r>
              <a:rPr lang="en-US" dirty="0"/>
              <a:t>are drivers for development, diffusion and uptake of R&amp;I results in catching up countries and regions </a:t>
            </a:r>
            <a:endParaRPr lang="lv-LV" dirty="0"/>
          </a:p>
          <a:p>
            <a:r>
              <a:rPr lang="en-US" dirty="0"/>
              <a:t>Close collaboration of </a:t>
            </a:r>
            <a:r>
              <a:rPr lang="en-US" b="1" dirty="0"/>
              <a:t>academia, business, regional government and societal actors </a:t>
            </a:r>
            <a:r>
              <a:rPr lang="en-US" dirty="0"/>
              <a:t>based on the </a:t>
            </a:r>
            <a:r>
              <a:rPr lang="en-US" b="1" dirty="0"/>
              <a:t>quadruple helix </a:t>
            </a:r>
            <a:r>
              <a:rPr lang="en-US" dirty="0"/>
              <a:t>principle is instrumental </a:t>
            </a:r>
            <a:endParaRPr lang="lv-LV" dirty="0"/>
          </a:p>
          <a:p>
            <a:r>
              <a:rPr lang="en-US" b="1" dirty="0"/>
              <a:t>European added value </a:t>
            </a:r>
            <a:r>
              <a:rPr lang="en-US" dirty="0"/>
              <a:t>by cross-border collaboration of eco-systems alongside value adding chains, EU policy priorities and/or regional smart specialization strategies </a:t>
            </a:r>
            <a:endParaRPr lang="lv-LV" dirty="0"/>
          </a:p>
        </p:txBody>
      </p:sp>
      <p:sp>
        <p:nvSpPr>
          <p:cNvPr id="4" name="Slide Number Placeholder 3">
            <a:extLst>
              <a:ext uri="{FF2B5EF4-FFF2-40B4-BE49-F238E27FC236}">
                <a16:creationId xmlns:a16="http://schemas.microsoft.com/office/drawing/2014/main" id="{D1D7B452-DCC4-42C1-BC08-73493FA4F5CD}"/>
              </a:ext>
            </a:extLst>
          </p:cNvPr>
          <p:cNvSpPr>
            <a:spLocks noGrp="1"/>
          </p:cNvSpPr>
          <p:nvPr>
            <p:ph type="sldNum" sz="quarter" idx="12"/>
          </p:nvPr>
        </p:nvSpPr>
        <p:spPr/>
        <p:txBody>
          <a:bodyPr/>
          <a:lstStyle/>
          <a:p>
            <a:fld id="{660F3F40-12FA-4968-8235-5F18DAFE2DEF}" type="slidenum">
              <a:rPr lang="lv-LV" smtClean="0"/>
              <a:t>14</a:t>
            </a:fld>
            <a:endParaRPr lang="lv-LV" dirty="0"/>
          </a:p>
        </p:txBody>
      </p:sp>
    </p:spTree>
    <p:extLst>
      <p:ext uri="{BB962C8B-B14F-4D97-AF65-F5344CB8AC3E}">
        <p14:creationId xmlns:p14="http://schemas.microsoft.com/office/powerpoint/2010/main" val="13697910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DDD34-DB3B-4EE0-BBA2-FF6323DB809C}"/>
              </a:ext>
            </a:extLst>
          </p:cNvPr>
          <p:cNvSpPr>
            <a:spLocks noGrp="1"/>
          </p:cNvSpPr>
          <p:nvPr>
            <p:ph type="title"/>
          </p:nvPr>
        </p:nvSpPr>
        <p:spPr/>
        <p:txBody>
          <a:bodyPr/>
          <a:lstStyle/>
          <a:p>
            <a:pPr>
              <a:defRPr/>
            </a:pPr>
            <a:r>
              <a:rPr lang="lv-LV" sz="3200" b="1" dirty="0" err="1">
                <a:solidFill>
                  <a:srgbClr val="0308DB">
                    <a:lumMod val="50000"/>
                  </a:srgbClr>
                </a:solidFill>
                <a:latin typeface="Verdana" panose="020B0604030504040204" pitchFamily="34" charset="0"/>
                <a:ea typeface="Verdana" panose="020B0604030504040204" pitchFamily="34" charset="0"/>
              </a:rPr>
              <a:t>Excellence</a:t>
            </a:r>
            <a:r>
              <a:rPr lang="lv-LV" sz="3200" b="1" dirty="0">
                <a:solidFill>
                  <a:srgbClr val="0308DB">
                    <a:lumMod val="50000"/>
                  </a:srgbClr>
                </a:solidFill>
                <a:latin typeface="Verdana" panose="020B0604030504040204" pitchFamily="34" charset="0"/>
                <a:ea typeface="Verdana" panose="020B0604030504040204" pitchFamily="34" charset="0"/>
              </a:rPr>
              <a:t> </a:t>
            </a:r>
            <a:r>
              <a:rPr lang="lv-LV" sz="3200" b="1" dirty="0" err="1">
                <a:solidFill>
                  <a:srgbClr val="0308DB">
                    <a:lumMod val="50000"/>
                  </a:srgbClr>
                </a:solidFill>
                <a:latin typeface="Verdana" panose="020B0604030504040204" pitchFamily="34" charset="0"/>
                <a:ea typeface="Verdana" panose="020B0604030504040204" pitchFamily="34" charset="0"/>
              </a:rPr>
              <a:t>Hubs</a:t>
            </a:r>
            <a:r>
              <a:rPr lang="lv-LV" sz="3200" b="1" dirty="0">
                <a:solidFill>
                  <a:srgbClr val="0308DB">
                    <a:lumMod val="50000"/>
                  </a:srgbClr>
                </a:solidFill>
                <a:latin typeface="Verdana" panose="020B0604030504040204" pitchFamily="34" charset="0"/>
                <a:ea typeface="Verdana" panose="020B0604030504040204" pitchFamily="34" charset="0"/>
              </a:rPr>
              <a:t>: </a:t>
            </a:r>
            <a:r>
              <a:rPr lang="en-US" sz="3200" b="1" dirty="0">
                <a:solidFill>
                  <a:srgbClr val="0308DB">
                    <a:lumMod val="50000"/>
                  </a:srgbClr>
                </a:solidFill>
                <a:latin typeface="Verdana" panose="020B0604030504040204" pitchFamily="34" charset="0"/>
                <a:ea typeface="Verdana" panose="020B0604030504040204" pitchFamily="34" charset="0"/>
              </a:rPr>
              <a:t>Policy objectives</a:t>
            </a:r>
            <a:endParaRPr lang="lv-LV" sz="3200" b="1" dirty="0">
              <a:solidFill>
                <a:srgbClr val="0308DB">
                  <a:lumMod val="50000"/>
                </a:srgbClr>
              </a:solidFill>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6AD9BD5A-5C51-4CEE-A0C2-BF1BD7A1C5AB}"/>
              </a:ext>
            </a:extLst>
          </p:cNvPr>
          <p:cNvSpPr>
            <a:spLocks noGrp="1"/>
          </p:cNvSpPr>
          <p:nvPr>
            <p:ph idx="1"/>
          </p:nvPr>
        </p:nvSpPr>
        <p:spPr/>
        <p:txBody>
          <a:bodyPr>
            <a:normAutofit fontScale="85000" lnSpcReduction="10000"/>
          </a:bodyPr>
          <a:lstStyle/>
          <a:p>
            <a:r>
              <a:rPr lang="en-US" b="1" dirty="0" err="1"/>
              <a:t>Mobilise</a:t>
            </a:r>
            <a:r>
              <a:rPr lang="en-US" dirty="0"/>
              <a:t> national investments in R&amp;I capacity in widening countries </a:t>
            </a:r>
            <a:endParaRPr lang="lv-LV" dirty="0"/>
          </a:p>
          <a:p>
            <a:r>
              <a:rPr lang="en-US" dirty="0"/>
              <a:t>Develop </a:t>
            </a:r>
            <a:r>
              <a:rPr lang="en-US" b="1" dirty="0"/>
              <a:t>innovation excellence </a:t>
            </a:r>
            <a:r>
              <a:rPr lang="en-US" dirty="0"/>
              <a:t>in place based ecosystems including research, business, regional government and societal actors (quadruple helix) </a:t>
            </a:r>
            <a:endParaRPr lang="lv-LV" dirty="0"/>
          </a:p>
          <a:p>
            <a:r>
              <a:rPr lang="en-US" dirty="0"/>
              <a:t>Improved </a:t>
            </a:r>
            <a:r>
              <a:rPr lang="en-US" b="1" dirty="0"/>
              <a:t>science business links </a:t>
            </a:r>
            <a:r>
              <a:rPr lang="en-US" dirty="0"/>
              <a:t>and synergies with cohesion funds </a:t>
            </a:r>
            <a:endParaRPr lang="lv-LV" dirty="0"/>
          </a:p>
          <a:p>
            <a:r>
              <a:rPr lang="en-US" dirty="0"/>
              <a:t>Strengthen European co-operation and </a:t>
            </a:r>
            <a:r>
              <a:rPr lang="en-US" b="1" dirty="0"/>
              <a:t>internationalization of regional ecosystems </a:t>
            </a:r>
            <a:endParaRPr lang="lv-LV" b="1" dirty="0"/>
          </a:p>
          <a:p>
            <a:r>
              <a:rPr lang="en-US" dirty="0"/>
              <a:t>Better involvement of </a:t>
            </a:r>
            <a:r>
              <a:rPr lang="en-US" b="1" dirty="0"/>
              <a:t>regional and societal actors </a:t>
            </a:r>
            <a:r>
              <a:rPr lang="en-US" dirty="0"/>
              <a:t>in European R&amp;I activities </a:t>
            </a:r>
            <a:endParaRPr lang="lv-LV" dirty="0"/>
          </a:p>
          <a:p>
            <a:r>
              <a:rPr lang="en-US" dirty="0"/>
              <a:t>Create </a:t>
            </a:r>
            <a:r>
              <a:rPr lang="en-US" b="1" dirty="0"/>
              <a:t>innovation and entrepreneurial culture </a:t>
            </a:r>
            <a:r>
              <a:rPr lang="en-US" dirty="0"/>
              <a:t>in catching up countries and regions </a:t>
            </a:r>
            <a:endParaRPr lang="lv-LV" dirty="0"/>
          </a:p>
          <a:p>
            <a:r>
              <a:rPr lang="en-US" b="1" dirty="0"/>
              <a:t>Synergies</a:t>
            </a:r>
            <a:r>
              <a:rPr lang="en-US" dirty="0"/>
              <a:t> with the </a:t>
            </a:r>
            <a:r>
              <a:rPr lang="en-US" dirty="0" err="1"/>
              <a:t>programme</a:t>
            </a:r>
            <a:r>
              <a:rPr lang="en-US" dirty="0"/>
              <a:t> parts on European Innovation Ecosystems and the European Institute of Innovation &amp; Technology (EIT).</a:t>
            </a:r>
            <a:endParaRPr lang="lv-LV" dirty="0"/>
          </a:p>
        </p:txBody>
      </p:sp>
      <p:sp>
        <p:nvSpPr>
          <p:cNvPr id="4" name="Slide Number Placeholder 3">
            <a:extLst>
              <a:ext uri="{FF2B5EF4-FFF2-40B4-BE49-F238E27FC236}">
                <a16:creationId xmlns:a16="http://schemas.microsoft.com/office/drawing/2014/main" id="{88DB61AA-3B34-4E5B-ACF7-6C7E79A1929F}"/>
              </a:ext>
            </a:extLst>
          </p:cNvPr>
          <p:cNvSpPr>
            <a:spLocks noGrp="1"/>
          </p:cNvSpPr>
          <p:nvPr>
            <p:ph type="sldNum" sz="quarter" idx="12"/>
          </p:nvPr>
        </p:nvSpPr>
        <p:spPr/>
        <p:txBody>
          <a:bodyPr/>
          <a:lstStyle/>
          <a:p>
            <a:fld id="{660F3F40-12FA-4968-8235-5F18DAFE2DEF}" type="slidenum">
              <a:rPr lang="lv-LV" smtClean="0"/>
              <a:t>15</a:t>
            </a:fld>
            <a:endParaRPr lang="lv-LV" dirty="0"/>
          </a:p>
        </p:txBody>
      </p:sp>
    </p:spTree>
    <p:extLst>
      <p:ext uri="{BB962C8B-B14F-4D97-AF65-F5344CB8AC3E}">
        <p14:creationId xmlns:p14="http://schemas.microsoft.com/office/powerpoint/2010/main" val="734102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3D768-54D4-46DD-9B41-D360214DD217}"/>
              </a:ext>
            </a:extLst>
          </p:cNvPr>
          <p:cNvSpPr>
            <a:spLocks noGrp="1"/>
          </p:cNvSpPr>
          <p:nvPr>
            <p:ph type="title"/>
          </p:nvPr>
        </p:nvSpPr>
        <p:spPr/>
        <p:txBody>
          <a:bodyPr>
            <a:normAutofit/>
          </a:bodyPr>
          <a:lstStyle/>
          <a:p>
            <a:pPr>
              <a:defRPr/>
            </a:pPr>
            <a:r>
              <a:rPr lang="lv-LV" sz="3200" b="1" dirty="0" err="1">
                <a:solidFill>
                  <a:srgbClr val="0308DB">
                    <a:lumMod val="50000"/>
                  </a:srgbClr>
                </a:solidFill>
                <a:latin typeface="Verdana" panose="020B0604030504040204" pitchFamily="34" charset="0"/>
                <a:ea typeface="Verdana" panose="020B0604030504040204" pitchFamily="34" charset="0"/>
              </a:rPr>
              <a:t>Excellence</a:t>
            </a:r>
            <a:r>
              <a:rPr lang="lv-LV" sz="3200" b="1" dirty="0">
                <a:solidFill>
                  <a:srgbClr val="0308DB">
                    <a:lumMod val="50000"/>
                  </a:srgbClr>
                </a:solidFill>
                <a:latin typeface="Verdana" panose="020B0604030504040204" pitchFamily="34" charset="0"/>
                <a:ea typeface="Verdana" panose="020B0604030504040204" pitchFamily="34" charset="0"/>
              </a:rPr>
              <a:t> </a:t>
            </a:r>
            <a:r>
              <a:rPr lang="lv-LV" sz="3200" b="1" dirty="0" err="1">
                <a:solidFill>
                  <a:srgbClr val="0308DB">
                    <a:lumMod val="50000"/>
                  </a:srgbClr>
                </a:solidFill>
                <a:latin typeface="Verdana" panose="020B0604030504040204" pitchFamily="34" charset="0"/>
                <a:ea typeface="Verdana" panose="020B0604030504040204" pitchFamily="34" charset="0"/>
              </a:rPr>
              <a:t>Hubs</a:t>
            </a:r>
            <a:r>
              <a:rPr lang="lv-LV" sz="3200" b="1" dirty="0">
                <a:solidFill>
                  <a:srgbClr val="0308DB">
                    <a:lumMod val="50000"/>
                  </a:srgbClr>
                </a:solidFill>
                <a:latin typeface="Verdana" panose="020B0604030504040204" pitchFamily="34" charset="0"/>
                <a:ea typeface="Verdana" panose="020B0604030504040204" pitchFamily="34" charset="0"/>
              </a:rPr>
              <a:t>: </a:t>
            </a:r>
            <a:r>
              <a:rPr lang="en-US" sz="3200" b="1" dirty="0">
                <a:solidFill>
                  <a:srgbClr val="0308DB">
                    <a:lumMod val="50000"/>
                  </a:srgbClr>
                </a:solidFill>
                <a:latin typeface="Verdana" panose="020B0604030504040204" pitchFamily="34" charset="0"/>
                <a:ea typeface="Verdana" panose="020B0604030504040204" pitchFamily="34" charset="0"/>
              </a:rPr>
              <a:t>Key features of placed based innovation ecosystems </a:t>
            </a:r>
            <a:endParaRPr lang="lv-LV" sz="3200" b="1" dirty="0">
              <a:solidFill>
                <a:srgbClr val="0308DB">
                  <a:lumMod val="50000"/>
                </a:srgbClr>
              </a:solidFill>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3F44AECC-C8A2-4033-9D06-179A9E423EDD}"/>
              </a:ext>
            </a:extLst>
          </p:cNvPr>
          <p:cNvSpPr>
            <a:spLocks noGrp="1"/>
          </p:cNvSpPr>
          <p:nvPr>
            <p:ph idx="1"/>
          </p:nvPr>
        </p:nvSpPr>
        <p:spPr/>
        <p:txBody>
          <a:bodyPr>
            <a:normAutofit fontScale="85000" lnSpcReduction="20000"/>
          </a:bodyPr>
          <a:lstStyle/>
          <a:p>
            <a:r>
              <a:rPr lang="en-US" dirty="0"/>
              <a:t>Place based innovation ecosystems are </a:t>
            </a:r>
            <a:r>
              <a:rPr lang="en-US" b="1" dirty="0"/>
              <a:t>interconnected companies, research institutions, governmental bodies and societal actors (quadruple helix) </a:t>
            </a:r>
            <a:r>
              <a:rPr lang="en-US" dirty="0"/>
              <a:t>that are mutually reinforcing each other in a territorial context and together raise the level of innovation excellence in their regional fabric. </a:t>
            </a:r>
            <a:endParaRPr lang="lv-LV" dirty="0"/>
          </a:p>
          <a:p>
            <a:r>
              <a:rPr lang="en-US" dirty="0"/>
              <a:t>Quadruple helix ecosystems described in many scientific articles on knowledge economy and innovation and have inspired a number of funding initiatives in Europe and US </a:t>
            </a:r>
            <a:endParaRPr lang="lv-LV" dirty="0"/>
          </a:p>
          <a:p>
            <a:r>
              <a:rPr lang="en-US" dirty="0"/>
              <a:t>Inclusion of societal actors on top of formerly known triple helix adds the culture- and media-based public and civil society </a:t>
            </a:r>
            <a:endParaRPr lang="lv-LV" dirty="0"/>
          </a:p>
          <a:p>
            <a:r>
              <a:rPr lang="en-US" b="1" dirty="0"/>
              <a:t>Geographic proximity of actors </a:t>
            </a:r>
            <a:r>
              <a:rPr lang="en-US" dirty="0"/>
              <a:t>(place based approach) facilitates stronger and sustainable collaborative links especially between academia and business </a:t>
            </a:r>
            <a:endParaRPr lang="lv-LV" dirty="0"/>
          </a:p>
          <a:p>
            <a:r>
              <a:rPr lang="en-US" dirty="0"/>
              <a:t>Ecosystems are </a:t>
            </a:r>
            <a:r>
              <a:rPr lang="en-US" b="1" dirty="0"/>
              <a:t>dynamic networks </a:t>
            </a:r>
            <a:r>
              <a:rPr lang="en-US" dirty="0"/>
              <a:t>(different from traditional industry clusters) including co-operation as well as competition (‘co-petition’) </a:t>
            </a:r>
            <a:endParaRPr lang="lv-LV" dirty="0"/>
          </a:p>
          <a:p>
            <a:r>
              <a:rPr lang="en-US" dirty="0"/>
              <a:t>Need to </a:t>
            </a:r>
            <a:r>
              <a:rPr lang="en-US" b="1" dirty="0"/>
              <a:t>upscale</a:t>
            </a:r>
            <a:r>
              <a:rPr lang="en-US" dirty="0"/>
              <a:t> from regional context to European and International </a:t>
            </a:r>
            <a:endParaRPr lang="lv-LV" dirty="0"/>
          </a:p>
        </p:txBody>
      </p:sp>
      <p:sp>
        <p:nvSpPr>
          <p:cNvPr id="4" name="Slide Number Placeholder 3">
            <a:extLst>
              <a:ext uri="{FF2B5EF4-FFF2-40B4-BE49-F238E27FC236}">
                <a16:creationId xmlns:a16="http://schemas.microsoft.com/office/drawing/2014/main" id="{F8CDF50E-1958-42A9-B05C-1B3321D940F6}"/>
              </a:ext>
            </a:extLst>
          </p:cNvPr>
          <p:cNvSpPr>
            <a:spLocks noGrp="1"/>
          </p:cNvSpPr>
          <p:nvPr>
            <p:ph type="sldNum" sz="quarter" idx="12"/>
          </p:nvPr>
        </p:nvSpPr>
        <p:spPr/>
        <p:txBody>
          <a:bodyPr/>
          <a:lstStyle/>
          <a:p>
            <a:fld id="{660F3F40-12FA-4968-8235-5F18DAFE2DEF}" type="slidenum">
              <a:rPr lang="lv-LV" smtClean="0"/>
              <a:t>16</a:t>
            </a:fld>
            <a:endParaRPr lang="lv-LV" dirty="0"/>
          </a:p>
        </p:txBody>
      </p:sp>
    </p:spTree>
    <p:extLst>
      <p:ext uri="{BB962C8B-B14F-4D97-AF65-F5344CB8AC3E}">
        <p14:creationId xmlns:p14="http://schemas.microsoft.com/office/powerpoint/2010/main" val="11625821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8597F-6076-4268-9DA5-04658B72A861}"/>
              </a:ext>
            </a:extLst>
          </p:cNvPr>
          <p:cNvSpPr>
            <a:spLocks noGrp="1"/>
          </p:cNvSpPr>
          <p:nvPr>
            <p:ph type="title"/>
          </p:nvPr>
        </p:nvSpPr>
        <p:spPr/>
        <p:txBody>
          <a:bodyPr/>
          <a:lstStyle/>
          <a:p>
            <a:pPr>
              <a:defRPr/>
            </a:pPr>
            <a:r>
              <a:rPr lang="lv-LV" sz="3200" b="1" dirty="0" err="1">
                <a:solidFill>
                  <a:srgbClr val="0308DB">
                    <a:lumMod val="50000"/>
                  </a:srgbClr>
                </a:solidFill>
                <a:latin typeface="Verdana" panose="020B0604030504040204" pitchFamily="34" charset="0"/>
                <a:ea typeface="Verdana" panose="020B0604030504040204" pitchFamily="34" charset="0"/>
              </a:rPr>
              <a:t>Excellence</a:t>
            </a:r>
            <a:r>
              <a:rPr lang="lv-LV" sz="3200" b="1" dirty="0">
                <a:solidFill>
                  <a:srgbClr val="0308DB">
                    <a:lumMod val="50000"/>
                  </a:srgbClr>
                </a:solidFill>
                <a:latin typeface="Verdana" panose="020B0604030504040204" pitchFamily="34" charset="0"/>
                <a:ea typeface="Verdana" panose="020B0604030504040204" pitchFamily="34" charset="0"/>
              </a:rPr>
              <a:t> </a:t>
            </a:r>
            <a:r>
              <a:rPr lang="lv-LV" sz="3200" b="1" dirty="0" err="1">
                <a:solidFill>
                  <a:srgbClr val="0308DB">
                    <a:lumMod val="50000"/>
                  </a:srgbClr>
                </a:solidFill>
                <a:latin typeface="Verdana" panose="020B0604030504040204" pitchFamily="34" charset="0"/>
                <a:ea typeface="Verdana" panose="020B0604030504040204" pitchFamily="34" charset="0"/>
              </a:rPr>
              <a:t>Hubs</a:t>
            </a:r>
            <a:r>
              <a:rPr lang="lv-LV" sz="3200" b="1" dirty="0">
                <a:solidFill>
                  <a:srgbClr val="0308DB">
                    <a:lumMod val="50000"/>
                  </a:srgbClr>
                </a:solidFill>
                <a:latin typeface="Verdana" panose="020B0604030504040204" pitchFamily="34" charset="0"/>
                <a:ea typeface="Verdana" panose="020B0604030504040204" pitchFamily="34" charset="0"/>
              </a:rPr>
              <a:t>: </a:t>
            </a:r>
            <a:r>
              <a:rPr lang="en-US" sz="3200" b="1" dirty="0">
                <a:solidFill>
                  <a:srgbClr val="0308DB">
                    <a:lumMod val="50000"/>
                  </a:srgbClr>
                </a:solidFill>
                <a:latin typeface="Verdana" panose="020B0604030504040204" pitchFamily="34" charset="0"/>
                <a:ea typeface="Verdana" panose="020B0604030504040204" pitchFamily="34" charset="0"/>
              </a:rPr>
              <a:t>Consortium structure</a:t>
            </a:r>
            <a:endParaRPr lang="lv-LV" sz="3200" b="1" dirty="0">
              <a:solidFill>
                <a:srgbClr val="0308DB">
                  <a:lumMod val="50000"/>
                </a:srgbClr>
              </a:solidFill>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90C7D9FF-D522-4C1D-9623-D0F546D8FB88}"/>
              </a:ext>
            </a:extLst>
          </p:cNvPr>
          <p:cNvSpPr>
            <a:spLocks noGrp="1"/>
          </p:cNvSpPr>
          <p:nvPr>
            <p:ph idx="1"/>
          </p:nvPr>
        </p:nvSpPr>
        <p:spPr/>
        <p:txBody>
          <a:bodyPr>
            <a:normAutofit fontScale="85000" lnSpcReduction="10000"/>
          </a:bodyPr>
          <a:lstStyle/>
          <a:p>
            <a:r>
              <a:rPr lang="en-US" dirty="0"/>
              <a:t>Minimum requirement: </a:t>
            </a:r>
            <a:r>
              <a:rPr lang="en-US" b="1" dirty="0"/>
              <a:t>Two placed based innovation ecosystems </a:t>
            </a:r>
            <a:r>
              <a:rPr lang="en-US" dirty="0"/>
              <a:t>from two different countries, all components of quadruple helix (research institution, business, regional/local government, societal actor) need to be represented </a:t>
            </a:r>
          </a:p>
          <a:p>
            <a:r>
              <a:rPr lang="en-US" dirty="0"/>
              <a:t>Umbrella organizations may replace individual partners (Cluster organization)</a:t>
            </a:r>
          </a:p>
          <a:p>
            <a:r>
              <a:rPr lang="en-US" dirty="0"/>
              <a:t>Keep consortium at manageable size i.e. not overly exceeding 20 partners (7 – 21 partners, depends are there umbrella organizations) </a:t>
            </a:r>
          </a:p>
          <a:p>
            <a:r>
              <a:rPr lang="en-US" b="1" dirty="0"/>
              <a:t>No advanced partners</a:t>
            </a:r>
            <a:r>
              <a:rPr lang="en-US" dirty="0"/>
              <a:t>, but entities and ecosystems from non-widening countries may participate if justified and center of gravity of the project. Indicative budget share +- 70% remains in widening countries </a:t>
            </a:r>
          </a:p>
          <a:p>
            <a:r>
              <a:rPr lang="en-US" dirty="0"/>
              <a:t>Define thematic scope of consortium by common denominator in related smart specialization strategies and/or European policy priorities such as green and digital transition </a:t>
            </a:r>
          </a:p>
        </p:txBody>
      </p:sp>
      <p:sp>
        <p:nvSpPr>
          <p:cNvPr id="4" name="Slide Number Placeholder 3">
            <a:extLst>
              <a:ext uri="{FF2B5EF4-FFF2-40B4-BE49-F238E27FC236}">
                <a16:creationId xmlns:a16="http://schemas.microsoft.com/office/drawing/2014/main" id="{B5B24D8C-A252-4D6B-AFB1-1C7EB449F69C}"/>
              </a:ext>
            </a:extLst>
          </p:cNvPr>
          <p:cNvSpPr>
            <a:spLocks noGrp="1"/>
          </p:cNvSpPr>
          <p:nvPr>
            <p:ph type="sldNum" sz="quarter" idx="12"/>
          </p:nvPr>
        </p:nvSpPr>
        <p:spPr/>
        <p:txBody>
          <a:bodyPr/>
          <a:lstStyle/>
          <a:p>
            <a:fld id="{660F3F40-12FA-4968-8235-5F18DAFE2DEF}" type="slidenum">
              <a:rPr lang="lv-LV" smtClean="0"/>
              <a:t>17</a:t>
            </a:fld>
            <a:endParaRPr lang="lv-LV" dirty="0"/>
          </a:p>
        </p:txBody>
      </p:sp>
    </p:spTree>
    <p:extLst>
      <p:ext uri="{BB962C8B-B14F-4D97-AF65-F5344CB8AC3E}">
        <p14:creationId xmlns:p14="http://schemas.microsoft.com/office/powerpoint/2010/main" val="24341125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A1CA3-1797-4EDC-BD19-BF9658CCCE4B}"/>
              </a:ext>
            </a:extLst>
          </p:cNvPr>
          <p:cNvSpPr>
            <a:spLocks noGrp="1"/>
          </p:cNvSpPr>
          <p:nvPr>
            <p:ph type="title"/>
          </p:nvPr>
        </p:nvSpPr>
        <p:spPr/>
        <p:txBody>
          <a:bodyPr/>
          <a:lstStyle/>
          <a:p>
            <a:pPr>
              <a:defRPr/>
            </a:pPr>
            <a:r>
              <a:rPr lang="lv-LV" sz="3200" b="1" dirty="0" err="1">
                <a:solidFill>
                  <a:srgbClr val="0308DB">
                    <a:lumMod val="50000"/>
                  </a:srgbClr>
                </a:solidFill>
                <a:latin typeface="Verdana" panose="020B0604030504040204" pitchFamily="34" charset="0"/>
                <a:ea typeface="Verdana" panose="020B0604030504040204" pitchFamily="34" charset="0"/>
              </a:rPr>
              <a:t>Excellence</a:t>
            </a:r>
            <a:r>
              <a:rPr lang="lv-LV" sz="3200" b="1" dirty="0">
                <a:solidFill>
                  <a:srgbClr val="0308DB">
                    <a:lumMod val="50000"/>
                  </a:srgbClr>
                </a:solidFill>
                <a:latin typeface="Verdana" panose="020B0604030504040204" pitchFamily="34" charset="0"/>
                <a:ea typeface="Verdana" panose="020B0604030504040204" pitchFamily="34" charset="0"/>
              </a:rPr>
              <a:t> </a:t>
            </a:r>
            <a:r>
              <a:rPr lang="lv-LV" sz="3200" b="1" dirty="0" err="1">
                <a:solidFill>
                  <a:srgbClr val="0308DB">
                    <a:lumMod val="50000"/>
                  </a:srgbClr>
                </a:solidFill>
                <a:latin typeface="Verdana" panose="020B0604030504040204" pitchFamily="34" charset="0"/>
                <a:ea typeface="Verdana" panose="020B0604030504040204" pitchFamily="34" charset="0"/>
              </a:rPr>
              <a:t>Hubs</a:t>
            </a:r>
            <a:r>
              <a:rPr lang="lv-LV" sz="3200" b="1" dirty="0">
                <a:solidFill>
                  <a:srgbClr val="0308DB">
                    <a:lumMod val="50000"/>
                  </a:srgbClr>
                </a:solidFill>
                <a:latin typeface="Verdana" panose="020B0604030504040204" pitchFamily="34" charset="0"/>
                <a:ea typeface="Verdana" panose="020B0604030504040204" pitchFamily="34" charset="0"/>
              </a:rPr>
              <a:t>: </a:t>
            </a:r>
            <a:r>
              <a:rPr lang="en-US" sz="3200" b="1" dirty="0">
                <a:solidFill>
                  <a:srgbClr val="0308DB">
                    <a:lumMod val="50000"/>
                  </a:srgbClr>
                </a:solidFill>
                <a:latin typeface="Verdana" panose="020B0604030504040204" pitchFamily="34" charset="0"/>
                <a:ea typeface="Verdana" panose="020B0604030504040204" pitchFamily="34" charset="0"/>
              </a:rPr>
              <a:t>Core components of the project</a:t>
            </a:r>
            <a:endParaRPr lang="lv-LV" sz="3200" b="1" dirty="0">
              <a:solidFill>
                <a:srgbClr val="0308DB">
                  <a:lumMod val="50000"/>
                </a:srgbClr>
              </a:solidFill>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BCF0DB95-3A72-4581-92F1-98EC14D4F730}"/>
              </a:ext>
            </a:extLst>
          </p:cNvPr>
          <p:cNvSpPr>
            <a:spLocks noGrp="1"/>
          </p:cNvSpPr>
          <p:nvPr>
            <p:ph idx="1"/>
          </p:nvPr>
        </p:nvSpPr>
        <p:spPr/>
        <p:txBody>
          <a:bodyPr>
            <a:normAutofit fontScale="77500" lnSpcReduction="20000"/>
          </a:bodyPr>
          <a:lstStyle/>
          <a:p>
            <a:pPr marL="0" indent="0">
              <a:buNone/>
            </a:pPr>
            <a:r>
              <a:rPr lang="en-US" dirty="0"/>
              <a:t>Coherent and balanced </a:t>
            </a:r>
            <a:r>
              <a:rPr lang="lv-LV" b="1" dirty="0" err="1"/>
              <a:t>work</a:t>
            </a:r>
            <a:r>
              <a:rPr lang="lv-LV" b="1" dirty="0"/>
              <a:t> </a:t>
            </a:r>
            <a:r>
              <a:rPr lang="en-US" b="1" dirty="0"/>
              <a:t>package</a:t>
            </a:r>
            <a:r>
              <a:rPr lang="en-US" dirty="0"/>
              <a:t> of actions with the following content: </a:t>
            </a:r>
            <a:endParaRPr lang="lv-LV" dirty="0"/>
          </a:p>
          <a:p>
            <a:pPr marL="514350" indent="-514350">
              <a:buFont typeface="+mj-lt"/>
              <a:buAutoNum type="arabicPeriod"/>
            </a:pPr>
            <a:r>
              <a:rPr lang="en-US" dirty="0"/>
              <a:t>Cross-border joint R&amp;I strategy aligned with strategic priorities: detailed strategy and agenda based on sound analysis of demand and opportunities within the scope of common smart specialization or European policy priorities </a:t>
            </a:r>
            <a:endParaRPr lang="lv-LV" dirty="0"/>
          </a:p>
          <a:p>
            <a:pPr marL="514350" indent="-514350">
              <a:buFont typeface="+mj-lt"/>
              <a:buAutoNum type="arabicPeriod"/>
            </a:pPr>
            <a:r>
              <a:rPr lang="en-US" dirty="0"/>
              <a:t>Joint R&amp;I project consolidating academia business linkages: in the scope of joint strategy, active involvement of business partners envisaging marketable solutions </a:t>
            </a:r>
            <a:endParaRPr lang="lv-LV" dirty="0"/>
          </a:p>
          <a:p>
            <a:pPr marL="514350" indent="-514350">
              <a:buFont typeface="+mj-lt"/>
              <a:buAutoNum type="arabicPeriod"/>
            </a:pPr>
            <a:r>
              <a:rPr lang="en-US" dirty="0"/>
              <a:t>Action and investment plan for implementation of the strategy: Concrete implementation and finance plan including the mobilization of funds from ERDF, national funds, venture capital etc. </a:t>
            </a:r>
            <a:endParaRPr lang="lv-LV" dirty="0"/>
          </a:p>
          <a:p>
            <a:pPr marL="514350" indent="-514350">
              <a:buFont typeface="+mj-lt"/>
              <a:buAutoNum type="arabicPeriod"/>
            </a:pPr>
            <a:r>
              <a:rPr lang="en-US" dirty="0"/>
              <a:t>Conceptual design and pre-planning for pilots and demonstrators (if applicable): e.g. specification of R&amp;I infrastructure, feasibility and proof of concept studies </a:t>
            </a:r>
            <a:endParaRPr lang="lv-LV" dirty="0"/>
          </a:p>
          <a:p>
            <a:pPr marL="514350" indent="-514350">
              <a:buFont typeface="+mj-lt"/>
              <a:buAutoNum type="arabicPeriod"/>
            </a:pPr>
            <a:r>
              <a:rPr lang="en-US" dirty="0"/>
              <a:t>Accompanying measures: e.g. to raise visibility, citizen engagement, technology transfer, entrepreneurship training, staff exchange, mutual learning etc. in view of creating innovation culture</a:t>
            </a:r>
            <a:r>
              <a:rPr lang="lv-LV" dirty="0"/>
              <a:t>.</a:t>
            </a:r>
          </a:p>
        </p:txBody>
      </p:sp>
      <p:sp>
        <p:nvSpPr>
          <p:cNvPr id="4" name="Slide Number Placeholder 3">
            <a:extLst>
              <a:ext uri="{FF2B5EF4-FFF2-40B4-BE49-F238E27FC236}">
                <a16:creationId xmlns:a16="http://schemas.microsoft.com/office/drawing/2014/main" id="{E6FC5B7F-B898-432D-8061-9C823BC6D651}"/>
              </a:ext>
            </a:extLst>
          </p:cNvPr>
          <p:cNvSpPr>
            <a:spLocks noGrp="1"/>
          </p:cNvSpPr>
          <p:nvPr>
            <p:ph type="sldNum" sz="quarter" idx="12"/>
          </p:nvPr>
        </p:nvSpPr>
        <p:spPr/>
        <p:txBody>
          <a:bodyPr/>
          <a:lstStyle/>
          <a:p>
            <a:fld id="{660F3F40-12FA-4968-8235-5F18DAFE2DEF}" type="slidenum">
              <a:rPr lang="lv-LV" smtClean="0"/>
              <a:t>18</a:t>
            </a:fld>
            <a:endParaRPr lang="lv-LV" dirty="0"/>
          </a:p>
        </p:txBody>
      </p:sp>
    </p:spTree>
    <p:extLst>
      <p:ext uri="{BB962C8B-B14F-4D97-AF65-F5344CB8AC3E}">
        <p14:creationId xmlns:p14="http://schemas.microsoft.com/office/powerpoint/2010/main" val="27314865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E9048-15CC-4CB3-BC0F-CEDADCD03A71}"/>
              </a:ext>
            </a:extLst>
          </p:cNvPr>
          <p:cNvSpPr>
            <a:spLocks noGrp="1"/>
          </p:cNvSpPr>
          <p:nvPr>
            <p:ph type="title"/>
          </p:nvPr>
        </p:nvSpPr>
        <p:spPr/>
        <p:txBody>
          <a:bodyPr/>
          <a:lstStyle/>
          <a:p>
            <a:pPr>
              <a:defRPr/>
            </a:pPr>
            <a:r>
              <a:rPr lang="lv-LV" sz="3200" b="1" dirty="0" err="1">
                <a:solidFill>
                  <a:srgbClr val="0308DB">
                    <a:lumMod val="50000"/>
                  </a:srgbClr>
                </a:solidFill>
                <a:latin typeface="Verdana" panose="020B0604030504040204" pitchFamily="34" charset="0"/>
                <a:ea typeface="Verdana" panose="020B0604030504040204" pitchFamily="34" charset="0"/>
              </a:rPr>
              <a:t>Excellence</a:t>
            </a:r>
            <a:r>
              <a:rPr lang="lv-LV" sz="3200" b="1" dirty="0">
                <a:solidFill>
                  <a:srgbClr val="0308DB">
                    <a:lumMod val="50000"/>
                  </a:srgbClr>
                </a:solidFill>
                <a:latin typeface="Verdana" panose="020B0604030504040204" pitchFamily="34" charset="0"/>
                <a:ea typeface="Verdana" panose="020B0604030504040204" pitchFamily="34" charset="0"/>
              </a:rPr>
              <a:t> </a:t>
            </a:r>
            <a:r>
              <a:rPr lang="lv-LV" sz="3200" b="1" dirty="0" err="1">
                <a:solidFill>
                  <a:srgbClr val="0308DB">
                    <a:lumMod val="50000"/>
                  </a:srgbClr>
                </a:solidFill>
                <a:latin typeface="Verdana" panose="020B0604030504040204" pitchFamily="34" charset="0"/>
                <a:ea typeface="Verdana" panose="020B0604030504040204" pitchFamily="34" charset="0"/>
              </a:rPr>
              <a:t>Hubs</a:t>
            </a:r>
            <a:r>
              <a:rPr lang="lv-LV" sz="3200" b="1" dirty="0">
                <a:solidFill>
                  <a:srgbClr val="0308DB">
                    <a:lumMod val="50000"/>
                  </a:srgbClr>
                </a:solidFill>
                <a:latin typeface="Verdana" panose="020B0604030504040204" pitchFamily="34" charset="0"/>
                <a:ea typeface="Verdana" panose="020B0604030504040204" pitchFamily="34" charset="0"/>
              </a:rPr>
              <a:t>: </a:t>
            </a:r>
            <a:r>
              <a:rPr lang="en-US" sz="3200" b="1" dirty="0">
                <a:solidFill>
                  <a:srgbClr val="0308DB">
                    <a:lumMod val="50000"/>
                  </a:srgbClr>
                </a:solidFill>
                <a:latin typeface="Verdana" panose="020B0604030504040204" pitchFamily="34" charset="0"/>
                <a:ea typeface="Verdana" panose="020B0604030504040204" pitchFamily="34" charset="0"/>
              </a:rPr>
              <a:t>NEW !! Optional Module </a:t>
            </a:r>
            <a:r>
              <a:rPr lang="lv-LV" sz="3200" b="1" dirty="0">
                <a:solidFill>
                  <a:srgbClr val="0308DB">
                    <a:lumMod val="50000"/>
                  </a:srgbClr>
                </a:solidFill>
                <a:latin typeface="Verdana" panose="020B0604030504040204" pitchFamily="34" charset="0"/>
                <a:ea typeface="Verdana" panose="020B0604030504040204" pitchFamily="34" charset="0"/>
              </a:rPr>
              <a:t>- </a:t>
            </a:r>
            <a:r>
              <a:rPr lang="lv-LV" sz="3200" b="1" dirty="0" err="1">
                <a:solidFill>
                  <a:srgbClr val="0308DB">
                    <a:lumMod val="50000"/>
                  </a:srgbClr>
                </a:solidFill>
                <a:latin typeface="Verdana" panose="020B0604030504040204" pitchFamily="34" charset="0"/>
                <a:ea typeface="Verdana" panose="020B0604030504040204" pitchFamily="34" charset="0"/>
              </a:rPr>
              <a:t>Mentoring</a:t>
            </a:r>
            <a:endParaRPr lang="lv-LV" sz="3200" b="1" dirty="0">
              <a:solidFill>
                <a:srgbClr val="0308DB">
                  <a:lumMod val="50000"/>
                </a:srgbClr>
              </a:solidFill>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1985E80D-ED37-4C87-BF85-EDB2D7E65F66}"/>
              </a:ext>
            </a:extLst>
          </p:cNvPr>
          <p:cNvSpPr>
            <a:spLocks noGrp="1"/>
          </p:cNvSpPr>
          <p:nvPr>
            <p:ph idx="1"/>
          </p:nvPr>
        </p:nvSpPr>
        <p:spPr/>
        <p:txBody>
          <a:bodyPr>
            <a:normAutofit fontScale="92500" lnSpcReduction="20000"/>
          </a:bodyPr>
          <a:lstStyle/>
          <a:p>
            <a:r>
              <a:rPr lang="en-US" b="1" dirty="0"/>
              <a:t>Mentoring</a:t>
            </a:r>
            <a:r>
              <a:rPr lang="en-US" dirty="0"/>
              <a:t> of an </a:t>
            </a:r>
            <a:r>
              <a:rPr lang="en-US" b="1" dirty="0"/>
              <a:t>emerging place-based innovation ecosystem </a:t>
            </a:r>
            <a:r>
              <a:rPr lang="en-US" dirty="0"/>
              <a:t>established in rural areas, Western Balkans or Eastern Partnership Countries including Ukraine</a:t>
            </a:r>
            <a:endParaRPr lang="lv-LV" dirty="0"/>
          </a:p>
          <a:p>
            <a:r>
              <a:rPr lang="en-US" dirty="0"/>
              <a:t>Legal entities from such countries and regions are encouraged to join the project as participants in order to benefit from </a:t>
            </a:r>
            <a:r>
              <a:rPr lang="en-US" b="1" dirty="0"/>
              <a:t>mentoring, training, knowledge transfer</a:t>
            </a:r>
            <a:endParaRPr lang="lv-LV" b="1" dirty="0"/>
          </a:p>
          <a:p>
            <a:r>
              <a:rPr lang="en-US" dirty="0"/>
              <a:t>ecosystems </a:t>
            </a:r>
            <a:r>
              <a:rPr lang="en-US" b="1" dirty="0"/>
              <a:t>without fully developed quadruple helix </a:t>
            </a:r>
            <a:r>
              <a:rPr lang="en-US" dirty="0"/>
              <a:t>structure may join via this module</a:t>
            </a:r>
            <a:endParaRPr lang="lv-LV" dirty="0"/>
          </a:p>
          <a:p>
            <a:r>
              <a:rPr lang="en-US" dirty="0"/>
              <a:t>mentoring module does not count for the minimum condition of having at least two fully-fledged quadruple helix innovation ecosystems</a:t>
            </a:r>
            <a:endParaRPr lang="lv-LV" dirty="0"/>
          </a:p>
          <a:p>
            <a:r>
              <a:rPr lang="en-US" dirty="0"/>
              <a:t>Consortia opting for this module may claim up to 1 million € additional budget (on top of the 5 million € for regular projects)</a:t>
            </a:r>
            <a:endParaRPr lang="lv-LV" dirty="0"/>
          </a:p>
        </p:txBody>
      </p:sp>
      <p:sp>
        <p:nvSpPr>
          <p:cNvPr id="4" name="Slide Number Placeholder 3">
            <a:extLst>
              <a:ext uri="{FF2B5EF4-FFF2-40B4-BE49-F238E27FC236}">
                <a16:creationId xmlns:a16="http://schemas.microsoft.com/office/drawing/2014/main" id="{A6B067A2-B076-458E-A135-AD0EEEBD96BD}"/>
              </a:ext>
            </a:extLst>
          </p:cNvPr>
          <p:cNvSpPr>
            <a:spLocks noGrp="1"/>
          </p:cNvSpPr>
          <p:nvPr>
            <p:ph type="sldNum" sz="quarter" idx="12"/>
          </p:nvPr>
        </p:nvSpPr>
        <p:spPr/>
        <p:txBody>
          <a:bodyPr/>
          <a:lstStyle/>
          <a:p>
            <a:fld id="{660F3F40-12FA-4968-8235-5F18DAFE2DEF}" type="slidenum">
              <a:rPr lang="lv-LV" smtClean="0"/>
              <a:t>19</a:t>
            </a:fld>
            <a:endParaRPr lang="lv-LV" dirty="0"/>
          </a:p>
        </p:txBody>
      </p:sp>
    </p:spTree>
    <p:extLst>
      <p:ext uri="{BB962C8B-B14F-4D97-AF65-F5344CB8AC3E}">
        <p14:creationId xmlns:p14="http://schemas.microsoft.com/office/powerpoint/2010/main" val="3891564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11C98AEF-E833-40D3-A005-593A22DA7193}"/>
              </a:ext>
            </a:extLst>
          </p:cNvPr>
          <p:cNvSpPr>
            <a:spLocks noGrp="1"/>
          </p:cNvSpPr>
          <p:nvPr>
            <p:ph type="title"/>
          </p:nvPr>
        </p:nvSpPr>
        <p:spPr>
          <a:xfrm>
            <a:off x="2060293" y="2598259"/>
            <a:ext cx="8379948" cy="914400"/>
          </a:xfrm>
        </p:spPr>
        <p:txBody>
          <a:bodyPr>
            <a:normAutofit fontScale="90000"/>
          </a:bodyPr>
          <a:lstStyle/>
          <a:p>
            <a:pPr>
              <a:defRPr/>
            </a:pPr>
            <a:r>
              <a:rPr lang="lv-LV" altLang="lv-LV" sz="3600" dirty="0">
                <a:solidFill>
                  <a:srgbClr val="0308DB">
                    <a:lumMod val="50000"/>
                  </a:srgbClr>
                </a:solidFill>
                <a:cs typeface="+mj-cs"/>
              </a:rPr>
              <a:t>Apvārsnis Eiropa p</a:t>
            </a:r>
            <a:r>
              <a:rPr lang="lv-LV" altLang="lv-LV" sz="3600" b="1" dirty="0">
                <a:solidFill>
                  <a:srgbClr val="0308DB">
                    <a:lumMod val="50000"/>
                  </a:srgbClr>
                </a:solidFill>
                <a:latin typeface="Verdana" panose="020B0604030504040204" pitchFamily="34" charset="0"/>
                <a:ea typeface="Verdana" panose="020B0604030504040204" pitchFamily="34" charset="0"/>
              </a:rPr>
              <a:t>aplašināšanās (</a:t>
            </a:r>
            <a:r>
              <a:rPr lang="lv-LV" altLang="lv-LV" sz="3600" b="1" dirty="0" err="1">
                <a:solidFill>
                  <a:srgbClr val="0308DB">
                    <a:lumMod val="50000"/>
                  </a:srgbClr>
                </a:solidFill>
                <a:latin typeface="Verdana" panose="020B0604030504040204" pitchFamily="34" charset="0"/>
                <a:ea typeface="Verdana" panose="020B0604030504040204" pitchFamily="34" charset="0"/>
              </a:rPr>
              <a:t>Widening</a:t>
            </a:r>
            <a:r>
              <a:rPr lang="lv-LV" altLang="lv-LV" sz="3600" b="1" dirty="0">
                <a:solidFill>
                  <a:srgbClr val="0308DB">
                    <a:lumMod val="50000"/>
                  </a:srgbClr>
                </a:solidFill>
                <a:latin typeface="Verdana" panose="020B0604030504040204" pitchFamily="34" charset="0"/>
                <a:ea typeface="Verdana" panose="020B0604030504040204" pitchFamily="34" charset="0"/>
              </a:rPr>
              <a:t>) konkursu</a:t>
            </a:r>
            <a:r>
              <a:rPr lang="lv-LV" altLang="lv-LV" sz="3600" dirty="0">
                <a:solidFill>
                  <a:srgbClr val="0308DB">
                    <a:lumMod val="50000"/>
                  </a:srgbClr>
                </a:solidFill>
                <a:cs typeface="+mj-cs"/>
              </a:rPr>
              <a:t> aktualitātes</a:t>
            </a:r>
            <a:endParaRPr lang="en-US" altLang="en-US" sz="2800" dirty="0">
              <a:latin typeface="+mj-lt"/>
              <a:ea typeface="Times New Roman" panose="02020603050405020304" pitchFamily="18" charset="0"/>
              <a:cs typeface="Times New Roman" panose="02020603050405020304" pitchFamily="18" charset="0"/>
            </a:endParaRPr>
          </a:p>
        </p:txBody>
      </p:sp>
      <p:sp>
        <p:nvSpPr>
          <p:cNvPr id="9" name="Text Placeholder 3">
            <a:extLst>
              <a:ext uri="{FF2B5EF4-FFF2-40B4-BE49-F238E27FC236}">
                <a16:creationId xmlns:a16="http://schemas.microsoft.com/office/drawing/2014/main" id="{6AC4F06C-DEB1-449D-B5DA-D656A264EC12}"/>
              </a:ext>
            </a:extLst>
          </p:cNvPr>
          <p:cNvSpPr txBox="1">
            <a:spLocks/>
          </p:cNvSpPr>
          <p:nvPr/>
        </p:nvSpPr>
        <p:spPr bwMode="auto">
          <a:xfrm rot="10800000" flipV="1">
            <a:off x="0" y="6124340"/>
            <a:ext cx="12192000" cy="540292"/>
          </a:xfrm>
          <a:prstGeom prst="rect">
            <a:avLst/>
          </a:prstGeom>
          <a:noFill/>
          <a:ln w="9525">
            <a:noFill/>
            <a:miter lim="800000"/>
            <a:headEnd/>
            <a:tailEnd/>
          </a:ln>
        </p:spPr>
        <p:txBody>
          <a:bodyPr vert="horz" wrap="square" lIns="93957" tIns="46979" rIns="93957" bIns="46979" numCol="1" anchor="t" anchorCtr="0" compatLnSpc="1">
            <a:prstTxWarp prst="textNoShape">
              <a:avLst/>
            </a:prstTxWarp>
            <a:normAutofit/>
          </a:bodyPr>
          <a:lstStyle>
            <a:lvl1pPr marL="0" indent="0" algn="ctr" defTabSz="938213" rtl="0" eaLnBrk="0" fontAlgn="base" hangingPunct="0">
              <a:spcBef>
                <a:spcPct val="20000"/>
              </a:spcBef>
              <a:spcAft>
                <a:spcPct val="0"/>
              </a:spcAft>
              <a:buFont typeface="Arial" charset="0"/>
              <a:buNone/>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600" dirty="0">
                <a:cs typeface="Times New Roman" panose="02020603050405020304" pitchFamily="18" charset="0"/>
              </a:rPr>
              <a:t>1.1.1. specifiskā atbalsta mērķa "Palielināt Latvijas zinātnisko institūciju pētniecisko un inovatīvo kapacitāti un spēju piesaistīt ārējo finansējumu, ieguldot cilvēkresursos un infrastruktūrā" 1.1.1.5. pasākuma "Atbalsts starptautiskās sadarbības projektiem pētniecībā un inovācijās" 1.kārtas, projekta Nr.1.1.1.5/17/I/001 “Atbalsts starptautiskās sadarbības projektu izstrādei un īstenošanai” ietvaros</a:t>
            </a:r>
          </a:p>
        </p:txBody>
      </p:sp>
      <p:pic>
        <p:nvPicPr>
          <p:cNvPr id="10" name="Attēls 9">
            <a:extLst>
              <a:ext uri="{FF2B5EF4-FFF2-40B4-BE49-F238E27FC236}">
                <a16:creationId xmlns:a16="http://schemas.microsoft.com/office/drawing/2014/main" id="{853A41D0-CA57-4A1D-9C51-9F96D96CEB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2999" y="5033924"/>
            <a:ext cx="4846002" cy="1090416"/>
          </a:xfrm>
          <a:prstGeom prst="rect">
            <a:avLst/>
          </a:prstGeom>
        </p:spPr>
      </p:pic>
      <p:sp>
        <p:nvSpPr>
          <p:cNvPr id="2" name="Rectangle 1">
            <a:extLst>
              <a:ext uri="{FF2B5EF4-FFF2-40B4-BE49-F238E27FC236}">
                <a16:creationId xmlns:a16="http://schemas.microsoft.com/office/drawing/2014/main" id="{9F094078-A66D-2148-8507-383B5E3A4AB3}"/>
              </a:ext>
            </a:extLst>
          </p:cNvPr>
          <p:cNvSpPr/>
          <p:nvPr/>
        </p:nvSpPr>
        <p:spPr>
          <a:xfrm>
            <a:off x="170329" y="4469481"/>
            <a:ext cx="4415117" cy="1200329"/>
          </a:xfrm>
          <a:prstGeom prst="rect">
            <a:avLst/>
          </a:prstGeom>
        </p:spPr>
        <p:txBody>
          <a:bodyPr wrap="square">
            <a:spAutoFit/>
          </a:bodyPr>
          <a:lstStyle/>
          <a:p>
            <a:pPr>
              <a:defRPr/>
            </a:pPr>
            <a:r>
              <a:rPr lang="lv-LV" altLang="lv-LV" b="1" dirty="0">
                <a:latin typeface="Verdana" panose="020B0604030504040204" pitchFamily="34" charset="0"/>
                <a:ea typeface="Verdana" panose="020B0604030504040204" pitchFamily="34" charset="0"/>
                <a:cs typeface="Verdana" panose="020B0604030504040204" pitchFamily="34" charset="0"/>
              </a:rPr>
              <a:t>Darja Aksjonova</a:t>
            </a:r>
          </a:p>
          <a:p>
            <a:pPr>
              <a:defRPr/>
            </a:pPr>
            <a:r>
              <a:rPr lang="lv-LV" altLang="lv-LV" dirty="0">
                <a:latin typeface="Verdana" panose="020B0604030504040204" pitchFamily="34" charset="0"/>
                <a:ea typeface="Verdana" panose="020B0604030504040204" pitchFamily="34" charset="0"/>
                <a:cs typeface="Verdana" panose="020B0604030504040204" pitchFamily="34" charset="0"/>
              </a:rPr>
              <a:t>Nacionālā kontaktpunkta </a:t>
            </a:r>
          </a:p>
          <a:p>
            <a:pPr>
              <a:defRPr/>
            </a:pPr>
            <a:r>
              <a:rPr lang="lv-LV" altLang="lv-LV" dirty="0">
                <a:latin typeface="Verdana" panose="020B0604030504040204" pitchFamily="34" charset="0"/>
                <a:ea typeface="Verdana" panose="020B0604030504040204" pitchFamily="34" charset="0"/>
                <a:cs typeface="Verdana" panose="020B0604030504040204" pitchFamily="34" charset="0"/>
              </a:rPr>
              <a:t>Vecākā eksperte</a:t>
            </a:r>
          </a:p>
          <a:p>
            <a:pPr>
              <a:defRPr/>
            </a:pPr>
            <a:r>
              <a:rPr lang="lv-LV" altLang="lv-LV" dirty="0">
                <a:latin typeface="Verdana" panose="020B0604030504040204" pitchFamily="34" charset="0"/>
                <a:ea typeface="Verdana" panose="020B0604030504040204" pitchFamily="34" charset="0"/>
                <a:cs typeface="Verdana" panose="020B0604030504040204" pitchFamily="34" charset="0"/>
                <a:hlinkClick r:id="rId4"/>
              </a:rPr>
              <a:t>Darja.aksjonova@lzp.gov.lv</a:t>
            </a:r>
            <a:r>
              <a:rPr lang="lv-LV" altLang="lv-LV" dirty="0">
                <a:latin typeface="Verdana" panose="020B0604030504040204" pitchFamily="34" charset="0"/>
                <a:ea typeface="Verdana" panose="020B0604030504040204" pitchFamily="34" charset="0"/>
                <a:cs typeface="Verdana" panose="020B0604030504040204" pitchFamily="34" charset="0"/>
              </a:rPr>
              <a:t> </a:t>
            </a:r>
          </a:p>
        </p:txBody>
      </p:sp>
      <p:sp>
        <p:nvSpPr>
          <p:cNvPr id="3" name="Rectangle 2">
            <a:extLst>
              <a:ext uri="{FF2B5EF4-FFF2-40B4-BE49-F238E27FC236}">
                <a16:creationId xmlns:a16="http://schemas.microsoft.com/office/drawing/2014/main" id="{814C8A72-105B-B552-02CA-AA1F0F4889B5}"/>
              </a:ext>
            </a:extLst>
          </p:cNvPr>
          <p:cNvSpPr/>
          <p:nvPr/>
        </p:nvSpPr>
        <p:spPr>
          <a:xfrm>
            <a:off x="8639415" y="4469481"/>
            <a:ext cx="4415117" cy="1200329"/>
          </a:xfrm>
          <a:prstGeom prst="rect">
            <a:avLst/>
          </a:prstGeom>
        </p:spPr>
        <p:txBody>
          <a:bodyPr wrap="square">
            <a:spAutoFit/>
          </a:bodyPr>
          <a:lstStyle/>
          <a:p>
            <a:pPr>
              <a:defRPr/>
            </a:pPr>
            <a:r>
              <a:rPr lang="lv-LV" altLang="lv-LV" b="1" dirty="0">
                <a:latin typeface="Verdana" panose="020B0604030504040204" pitchFamily="34" charset="0"/>
                <a:ea typeface="Verdana" panose="020B0604030504040204" pitchFamily="34" charset="0"/>
                <a:cs typeface="Verdana" panose="020B0604030504040204" pitchFamily="34" charset="0"/>
              </a:rPr>
              <a:t>Sarmīte Mickeviča</a:t>
            </a:r>
          </a:p>
          <a:p>
            <a:pPr>
              <a:defRPr/>
            </a:pPr>
            <a:r>
              <a:rPr lang="lv-LV" altLang="lv-LV" dirty="0">
                <a:latin typeface="Verdana" panose="020B0604030504040204" pitchFamily="34" charset="0"/>
                <a:ea typeface="Verdana" panose="020B0604030504040204" pitchFamily="34" charset="0"/>
                <a:cs typeface="Verdana" panose="020B0604030504040204" pitchFamily="34" charset="0"/>
              </a:rPr>
              <a:t>Nacionālā kontaktpunkta </a:t>
            </a:r>
          </a:p>
          <a:p>
            <a:pPr>
              <a:defRPr/>
            </a:pPr>
            <a:r>
              <a:rPr lang="lv-LV" altLang="lv-LV" dirty="0">
                <a:latin typeface="Verdana" panose="020B0604030504040204" pitchFamily="34" charset="0"/>
                <a:ea typeface="Verdana" panose="020B0604030504040204" pitchFamily="34" charset="0"/>
                <a:cs typeface="Verdana" panose="020B0604030504040204" pitchFamily="34" charset="0"/>
              </a:rPr>
              <a:t>Vecākā eksperte</a:t>
            </a:r>
          </a:p>
          <a:p>
            <a:pPr>
              <a:defRPr/>
            </a:pPr>
            <a:r>
              <a:rPr lang="lv-LV" altLang="lv-LV" dirty="0">
                <a:latin typeface="Verdana" panose="020B0604030504040204" pitchFamily="34" charset="0"/>
                <a:ea typeface="Verdana" panose="020B0604030504040204" pitchFamily="34" charset="0"/>
                <a:cs typeface="Verdana" panose="020B0604030504040204" pitchFamily="34" charset="0"/>
                <a:hlinkClick r:id="rId5"/>
              </a:rPr>
              <a:t>Sarmite.mickevica@lzp.gov.lv</a:t>
            </a:r>
            <a:r>
              <a:rPr lang="lv-LV" altLang="lv-LV" dirty="0">
                <a:latin typeface="Verdana" panose="020B0604030504040204" pitchFamily="34" charset="0"/>
                <a:ea typeface="Verdana" panose="020B0604030504040204" pitchFamily="34" charset="0"/>
                <a:cs typeface="Verdana" panose="020B0604030504040204" pitchFamily="34" charset="0"/>
              </a:rPr>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ida numura vietturis 5">
            <a:extLst>
              <a:ext uri="{FF2B5EF4-FFF2-40B4-BE49-F238E27FC236}">
                <a16:creationId xmlns:a16="http://schemas.microsoft.com/office/drawing/2014/main" id="{AC0017EF-FEDD-47A5-8AAB-D7F793C2619E}"/>
              </a:ext>
            </a:extLst>
          </p:cNvPr>
          <p:cNvSpPr>
            <a:spLocks noGrp="1"/>
          </p:cNvSpPr>
          <p:nvPr>
            <p:ph type="sldNum" sz="quarter" idx="12"/>
          </p:nvPr>
        </p:nvSpPr>
        <p:spPr/>
        <p:txBody>
          <a:bodyPr/>
          <a:lstStyle/>
          <a:p>
            <a:pPr>
              <a:defRPr/>
            </a:pPr>
            <a:fld id="{559B3BF5-5EA0-4E17-AB4B-664290D5DB15}" type="slidenum">
              <a:rPr lang="en-US" altLang="lv-LV" smtClean="0"/>
              <a:pPr>
                <a:defRPr/>
              </a:pPr>
              <a:t>20</a:t>
            </a:fld>
            <a:endParaRPr lang="en-US" altLang="lv-LV" dirty="0"/>
          </a:p>
        </p:txBody>
      </p:sp>
      <p:grpSp>
        <p:nvGrpSpPr>
          <p:cNvPr id="34" name="Group 33">
            <a:extLst>
              <a:ext uri="{FF2B5EF4-FFF2-40B4-BE49-F238E27FC236}">
                <a16:creationId xmlns:a16="http://schemas.microsoft.com/office/drawing/2014/main" id="{911034C9-0255-354B-AC12-460A8E296822}"/>
              </a:ext>
            </a:extLst>
          </p:cNvPr>
          <p:cNvGrpSpPr/>
          <p:nvPr/>
        </p:nvGrpSpPr>
        <p:grpSpPr>
          <a:xfrm>
            <a:off x="7440497" y="157470"/>
            <a:ext cx="3311999" cy="3311999"/>
            <a:chOff x="7995012" y="3868817"/>
            <a:chExt cx="3311999" cy="3311999"/>
          </a:xfrm>
        </p:grpSpPr>
        <p:sp>
          <p:nvSpPr>
            <p:cNvPr id="35" name="Oval 34">
              <a:extLst>
                <a:ext uri="{FF2B5EF4-FFF2-40B4-BE49-F238E27FC236}">
                  <a16:creationId xmlns:a16="http://schemas.microsoft.com/office/drawing/2014/main" id="{F2282DD8-5694-AD4A-B9F1-D785F8F980F6}"/>
                </a:ext>
              </a:extLst>
            </p:cNvPr>
            <p:cNvSpPr/>
            <p:nvPr/>
          </p:nvSpPr>
          <p:spPr>
            <a:xfrm>
              <a:off x="7995012" y="3868817"/>
              <a:ext cx="3311999" cy="3311999"/>
            </a:xfrm>
            <a:prstGeom prst="ellipse">
              <a:avLst/>
            </a:prstGeom>
            <a:solidFill>
              <a:srgbClr val="44546A">
                <a:lumMod val="40000"/>
                <a:lumOff val="60000"/>
              </a:srgbClr>
            </a:solidFill>
            <a:ln w="12700" cap="flat" cmpd="sng" algn="ctr">
              <a:solidFill>
                <a:sysClr val="window" lastClr="FFFFFF">
                  <a:hueOff val="0"/>
                  <a:satOff val="0"/>
                  <a:lumOff val="0"/>
                  <a:alphaOff val="0"/>
                </a:sysClr>
              </a:solidFill>
              <a:prstDash val="solid"/>
              <a:miter lim="800000"/>
            </a:ln>
            <a:effectLst/>
          </p:spPr>
          <p:txBody>
            <a:bodyPr/>
            <a:lstStyle/>
            <a:p>
              <a:endParaRPr lang="lv-LV"/>
            </a:p>
          </p:txBody>
        </p:sp>
        <p:sp>
          <p:nvSpPr>
            <p:cNvPr id="36" name="Oval 4">
              <a:extLst>
                <a:ext uri="{FF2B5EF4-FFF2-40B4-BE49-F238E27FC236}">
                  <a16:creationId xmlns:a16="http://schemas.microsoft.com/office/drawing/2014/main" id="{18DD3826-88B1-414A-85C9-E031A304EBA9}"/>
                </a:ext>
              </a:extLst>
            </p:cNvPr>
            <p:cNvSpPr txBox="1"/>
            <p:nvPr/>
          </p:nvSpPr>
          <p:spPr>
            <a:xfrm>
              <a:off x="8535089" y="4444929"/>
              <a:ext cx="2428948"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en-GB"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DESTINATION 3 </a:t>
              </a:r>
              <a:endParaRPr kumimoji="0" lang="lv-LV"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en-GB" sz="160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Reforming and enhancing the EU research and innovation</a:t>
              </a:r>
              <a:r>
                <a:rPr kumimoji="0" lang="lv-LV" sz="160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en-GB" sz="160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system</a:t>
              </a:r>
              <a:endParaRPr kumimoji="0" lang="en-US" sz="160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grpSp>
        <p:nvGrpSpPr>
          <p:cNvPr id="37" name="Group 36">
            <a:extLst>
              <a:ext uri="{FF2B5EF4-FFF2-40B4-BE49-F238E27FC236}">
                <a16:creationId xmlns:a16="http://schemas.microsoft.com/office/drawing/2014/main" id="{8014E9E0-E3C9-C941-B607-416E1D8628DD}"/>
              </a:ext>
            </a:extLst>
          </p:cNvPr>
          <p:cNvGrpSpPr/>
          <p:nvPr/>
        </p:nvGrpSpPr>
        <p:grpSpPr>
          <a:xfrm>
            <a:off x="1564341" y="199135"/>
            <a:ext cx="3312000" cy="3312000"/>
            <a:chOff x="4498713" y="5"/>
            <a:chExt cx="2879993" cy="2879993"/>
          </a:xfrm>
        </p:grpSpPr>
        <p:sp>
          <p:nvSpPr>
            <p:cNvPr id="38" name="Oval 37">
              <a:extLst>
                <a:ext uri="{FF2B5EF4-FFF2-40B4-BE49-F238E27FC236}">
                  <a16:creationId xmlns:a16="http://schemas.microsoft.com/office/drawing/2014/main" id="{FD93F23D-EE59-144E-AAB0-6DF4BD2FCF64}"/>
                </a:ext>
              </a:extLst>
            </p:cNvPr>
            <p:cNvSpPr/>
            <p:nvPr/>
          </p:nvSpPr>
          <p:spPr>
            <a:xfrm>
              <a:off x="4498713" y="5"/>
              <a:ext cx="2879993" cy="2879993"/>
            </a:xfrm>
            <a:prstGeom prst="ellipse">
              <a:avLst/>
            </a:prstGeom>
            <a:solidFill>
              <a:srgbClr val="44546A">
                <a:lumMod val="40000"/>
                <a:lumOff val="60000"/>
              </a:srgbClr>
            </a:solidFill>
            <a:ln w="12700" cap="flat" cmpd="sng" algn="ctr">
              <a:solidFill>
                <a:sysClr val="window" lastClr="FFFFFF"/>
              </a:solidFill>
              <a:prstDash val="solid"/>
              <a:miter lim="800000"/>
            </a:ln>
            <a:effectLst/>
          </p:spPr>
          <p:txBody>
            <a:bodyPr/>
            <a:lstStyle/>
            <a:p>
              <a:endParaRPr lang="lv-LV"/>
            </a:p>
          </p:txBody>
        </p:sp>
        <p:sp>
          <p:nvSpPr>
            <p:cNvPr id="39" name="Oval 4">
              <a:extLst>
                <a:ext uri="{FF2B5EF4-FFF2-40B4-BE49-F238E27FC236}">
                  <a16:creationId xmlns:a16="http://schemas.microsoft.com/office/drawing/2014/main" id="{E870D63C-3936-A74C-8426-DD18CB0A9C26}"/>
                </a:ext>
              </a:extLst>
            </p:cNvPr>
            <p:cNvSpPr txBox="1"/>
            <p:nvPr/>
          </p:nvSpPr>
          <p:spPr>
            <a:xfrm>
              <a:off x="4950845" y="421770"/>
              <a:ext cx="2124438"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DESTINATION 1</a:t>
              </a:r>
              <a:endParaRPr kumimoji="0" lang="lv-LV"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Improved access to Excellence</a:t>
              </a:r>
              <a:endParaRPr kumimoji="0" lang="en-US" sz="16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grpSp>
        <p:nvGrpSpPr>
          <p:cNvPr id="40" name="Group 39">
            <a:extLst>
              <a:ext uri="{FF2B5EF4-FFF2-40B4-BE49-F238E27FC236}">
                <a16:creationId xmlns:a16="http://schemas.microsoft.com/office/drawing/2014/main" id="{DDBF4CA3-8092-DE40-A121-F144A0E9247C}"/>
              </a:ext>
            </a:extLst>
          </p:cNvPr>
          <p:cNvGrpSpPr/>
          <p:nvPr/>
        </p:nvGrpSpPr>
        <p:grpSpPr>
          <a:xfrm>
            <a:off x="4533366" y="131831"/>
            <a:ext cx="3312000" cy="3312000"/>
            <a:chOff x="7328279" y="1334290"/>
            <a:chExt cx="2879993" cy="2879993"/>
          </a:xfrm>
          <a:solidFill>
            <a:srgbClr val="0070C0"/>
          </a:solidFill>
        </p:grpSpPr>
        <p:sp>
          <p:nvSpPr>
            <p:cNvPr id="41" name="Oval 40">
              <a:extLst>
                <a:ext uri="{FF2B5EF4-FFF2-40B4-BE49-F238E27FC236}">
                  <a16:creationId xmlns:a16="http://schemas.microsoft.com/office/drawing/2014/main" id="{9F0AD622-309F-764A-8CB1-5DF37745E350}"/>
                </a:ext>
              </a:extLst>
            </p:cNvPr>
            <p:cNvSpPr/>
            <p:nvPr/>
          </p:nvSpPr>
          <p:spPr>
            <a:xfrm>
              <a:off x="7328279" y="1334290"/>
              <a:ext cx="2879993" cy="2879993"/>
            </a:xfrm>
            <a:prstGeom prst="ellipse">
              <a:avLst/>
            </a:prstGeom>
            <a:grpFill/>
            <a:ln w="12700" cap="flat" cmpd="sng" algn="ctr">
              <a:solidFill>
                <a:sysClr val="window" lastClr="FFFFFF">
                  <a:hueOff val="0"/>
                  <a:satOff val="0"/>
                  <a:lumOff val="0"/>
                  <a:alphaOff val="0"/>
                </a:sysClr>
              </a:solidFill>
              <a:prstDash val="solid"/>
              <a:miter lim="800000"/>
            </a:ln>
            <a:effectLst/>
          </p:spPr>
          <p:txBody>
            <a:bodyPr/>
            <a:lstStyle/>
            <a:p>
              <a:endParaRPr lang="lv-LV"/>
            </a:p>
          </p:txBody>
        </p:sp>
        <p:sp>
          <p:nvSpPr>
            <p:cNvPr id="42" name="Oval 4">
              <a:extLst>
                <a:ext uri="{FF2B5EF4-FFF2-40B4-BE49-F238E27FC236}">
                  <a16:creationId xmlns:a16="http://schemas.microsoft.com/office/drawing/2014/main" id="{DAB3D140-0C08-884B-A446-AAAD4D88973D}"/>
                </a:ext>
              </a:extLst>
            </p:cNvPr>
            <p:cNvSpPr txBox="1"/>
            <p:nvPr/>
          </p:nvSpPr>
          <p:spPr>
            <a:xfrm>
              <a:off x="7750044" y="1756055"/>
              <a:ext cx="2047383"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DESTINATION 2</a:t>
              </a:r>
              <a:r>
                <a:rPr kumimoji="0" lang="lv-LV"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 </a:t>
              </a: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en-GB" sz="16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Attracting and mobilising the best talents</a:t>
              </a:r>
              <a:endParaRPr kumimoji="0" lang="en-US" sz="16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sp>
        <p:nvSpPr>
          <p:cNvPr id="3" name="Rectangle: Rounded Corners 2">
            <a:extLst>
              <a:ext uri="{FF2B5EF4-FFF2-40B4-BE49-F238E27FC236}">
                <a16:creationId xmlns:a16="http://schemas.microsoft.com/office/drawing/2014/main" id="{62C9F74B-415B-1683-1EBD-15EF6FEB76EB}"/>
              </a:ext>
            </a:extLst>
          </p:cNvPr>
          <p:cNvSpPr/>
          <p:nvPr/>
        </p:nvSpPr>
        <p:spPr>
          <a:xfrm>
            <a:off x="5236029" y="3918857"/>
            <a:ext cx="2136864" cy="1632857"/>
          </a:xfrm>
          <a:prstGeom prst="round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56439AB5-0494-4281-F128-11E195ED7908}"/>
              </a:ext>
            </a:extLst>
          </p:cNvPr>
          <p:cNvSpPr txBox="1"/>
          <p:nvPr/>
        </p:nvSpPr>
        <p:spPr>
          <a:xfrm>
            <a:off x="5365367" y="4082143"/>
            <a:ext cx="1845378" cy="929485"/>
          </a:xfrm>
          <a:prstGeom prst="rect">
            <a:avLst/>
          </a:prstGeom>
          <a:noFill/>
        </p:spPr>
        <p:txBody>
          <a:bodyPr wrap="none" rtlCol="0">
            <a:spAutoFit/>
          </a:bodyPr>
          <a:lstStyle/>
          <a:p>
            <a:pPr algn="ctr" defTabSz="844550" eaLnBrk="0" fontAlgn="base" hangingPunct="0">
              <a:lnSpc>
                <a:spcPct val="90000"/>
              </a:lnSpc>
              <a:spcBef>
                <a:spcPct val="0"/>
              </a:spcBef>
              <a:spcAft>
                <a:spcPct val="35000"/>
              </a:spcAft>
              <a:defRPr/>
            </a:pPr>
            <a:r>
              <a:rPr lang="en-US" sz="1600" kern="0">
                <a:solidFill>
                  <a:prstClr val="white"/>
                </a:solidFill>
                <a:latin typeface="Verdana" panose="020B0604030504040204" pitchFamily="34" charset="0"/>
                <a:ea typeface="Verdana" panose="020B0604030504040204" pitchFamily="34" charset="0"/>
              </a:rPr>
              <a:t>ERA Chairs</a:t>
            </a:r>
          </a:p>
          <a:p>
            <a:pPr algn="ctr" defTabSz="844550" eaLnBrk="0" fontAlgn="base" hangingPunct="0">
              <a:lnSpc>
                <a:spcPct val="90000"/>
              </a:lnSpc>
              <a:spcBef>
                <a:spcPct val="0"/>
              </a:spcBef>
              <a:spcAft>
                <a:spcPct val="35000"/>
              </a:spcAft>
              <a:defRPr/>
            </a:pPr>
            <a:r>
              <a:rPr lang="en-US" sz="1600" kern="0">
                <a:solidFill>
                  <a:prstClr val="white"/>
                </a:solidFill>
                <a:latin typeface="Verdana" panose="020B0604030504040204" pitchFamily="34" charset="0"/>
                <a:ea typeface="Verdana" panose="020B0604030504040204" pitchFamily="34" charset="0"/>
              </a:rPr>
              <a:t>ERA Talents</a:t>
            </a:r>
          </a:p>
          <a:p>
            <a:pPr algn="ctr" defTabSz="844550" eaLnBrk="0" fontAlgn="base" hangingPunct="0">
              <a:lnSpc>
                <a:spcPct val="90000"/>
              </a:lnSpc>
              <a:spcBef>
                <a:spcPct val="0"/>
              </a:spcBef>
              <a:spcAft>
                <a:spcPct val="35000"/>
              </a:spcAft>
              <a:defRPr/>
            </a:pPr>
            <a:r>
              <a:rPr lang="en-US" sz="1600" kern="0">
                <a:solidFill>
                  <a:prstClr val="white"/>
                </a:solidFill>
                <a:latin typeface="Verdana" panose="020B0604030504040204" pitchFamily="34" charset="0"/>
                <a:ea typeface="Verdana" panose="020B0604030504040204" pitchFamily="34" charset="0"/>
              </a:rPr>
              <a:t>ERA Fellowships</a:t>
            </a:r>
          </a:p>
        </p:txBody>
      </p:sp>
    </p:spTree>
    <p:extLst>
      <p:ext uri="{BB962C8B-B14F-4D97-AF65-F5344CB8AC3E}">
        <p14:creationId xmlns:p14="http://schemas.microsoft.com/office/powerpoint/2010/main" val="11664043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D6A3737-024F-3345-9FD9-75AF02B99B3D}"/>
              </a:ext>
            </a:extLst>
          </p:cNvPr>
          <p:cNvSpPr>
            <a:spLocks noGrp="1"/>
          </p:cNvSpPr>
          <p:nvPr>
            <p:ph type="sldNum" sz="quarter" idx="12"/>
          </p:nvPr>
        </p:nvSpPr>
        <p:spPr/>
        <p:txBody>
          <a:bodyPr/>
          <a:lstStyle/>
          <a:p>
            <a:fld id="{660F3F40-12FA-4968-8235-5F18DAFE2DEF}" type="slidenum">
              <a:rPr lang="lv-LV" smtClean="0"/>
              <a:t>21</a:t>
            </a:fld>
            <a:endParaRPr lang="lv-LV" dirty="0"/>
          </a:p>
        </p:txBody>
      </p:sp>
      <p:graphicFrame>
        <p:nvGraphicFramePr>
          <p:cNvPr id="10" name="Content Placeholder 10">
            <a:extLst>
              <a:ext uri="{FF2B5EF4-FFF2-40B4-BE49-F238E27FC236}">
                <a16:creationId xmlns:a16="http://schemas.microsoft.com/office/drawing/2014/main" id="{BAE4EAEB-0367-3049-B1D4-2BCD9D68A546}"/>
              </a:ext>
            </a:extLst>
          </p:cNvPr>
          <p:cNvGraphicFramePr>
            <a:graphicFrameLocks/>
          </p:cNvGraphicFramePr>
          <p:nvPr>
            <p:extLst>
              <p:ext uri="{D42A27DB-BD31-4B8C-83A1-F6EECF244321}">
                <p14:modId xmlns:p14="http://schemas.microsoft.com/office/powerpoint/2010/main" val="3853854609"/>
              </p:ext>
            </p:extLst>
          </p:nvPr>
        </p:nvGraphicFramePr>
        <p:xfrm>
          <a:off x="389965" y="2011680"/>
          <a:ext cx="11486477" cy="2442832"/>
        </p:xfrm>
        <a:graphic>
          <a:graphicData uri="http://schemas.openxmlformats.org/drawingml/2006/table">
            <a:tbl>
              <a:tblPr/>
              <a:tblGrid>
                <a:gridCol w="5915416">
                  <a:extLst>
                    <a:ext uri="{9D8B030D-6E8A-4147-A177-3AD203B41FA5}">
                      <a16:colId xmlns:a16="http://schemas.microsoft.com/office/drawing/2014/main" val="20000"/>
                    </a:ext>
                  </a:extLst>
                </a:gridCol>
                <a:gridCol w="2068428">
                  <a:extLst>
                    <a:ext uri="{9D8B030D-6E8A-4147-A177-3AD203B41FA5}">
                      <a16:colId xmlns:a16="http://schemas.microsoft.com/office/drawing/2014/main" val="20001"/>
                    </a:ext>
                  </a:extLst>
                </a:gridCol>
                <a:gridCol w="2059975">
                  <a:extLst>
                    <a:ext uri="{9D8B030D-6E8A-4147-A177-3AD203B41FA5}">
                      <a16:colId xmlns:a16="http://schemas.microsoft.com/office/drawing/2014/main" val="20003"/>
                    </a:ext>
                  </a:extLst>
                </a:gridCol>
                <a:gridCol w="1442658">
                  <a:extLst>
                    <a:ext uri="{9D8B030D-6E8A-4147-A177-3AD203B41FA5}">
                      <a16:colId xmlns:a16="http://schemas.microsoft.com/office/drawing/2014/main" val="3995975852"/>
                    </a:ext>
                  </a:extLst>
                </a:gridCol>
              </a:tblGrid>
              <a:tr h="756685">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Type of action,</a:t>
                      </a:r>
                    </a:p>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 contribution per project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(EUR million)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Number of projects to be funded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1063307">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3"/>
                        </a:rPr>
                        <a:t>HORIZON-WIDERA-2023-TALENTS</a:t>
                      </a:r>
                      <a:r>
                        <a:rPr lang="lv-LV" sz="1400" b="1" dirty="0">
                          <a:effectLst/>
                          <a:latin typeface="Verdana" panose="020B0604030504040204" pitchFamily="34" charset="0"/>
                          <a:ea typeface="Verdana" panose="020B0604030504040204" pitchFamily="34" charset="0"/>
                          <a:hlinkClick r:id="rId3"/>
                        </a:rPr>
                        <a:t> </a:t>
                      </a:r>
                      <a:r>
                        <a:rPr lang="en-US" sz="1400" b="1" dirty="0">
                          <a:effectLst/>
                          <a:latin typeface="Verdana" panose="020B0604030504040204" pitchFamily="34" charset="0"/>
                          <a:ea typeface="Verdana" panose="020B0604030504040204" pitchFamily="34" charset="0"/>
                          <a:hlinkClick r:id="rId3"/>
                        </a:rPr>
                        <a:t>01-0</a:t>
                      </a:r>
                      <a:r>
                        <a:rPr lang="lv-LV" sz="1400" b="1" dirty="0">
                          <a:effectLst/>
                          <a:latin typeface="Verdana" panose="020B0604030504040204" pitchFamily="34" charset="0"/>
                          <a:ea typeface="Verdana" panose="020B0604030504040204" pitchFamily="34" charset="0"/>
                          <a:hlinkClick r:id="rId3"/>
                        </a:rPr>
                        <a:t>1</a:t>
                      </a:r>
                      <a:r>
                        <a:rPr lang="en-US" sz="1400" b="1" dirty="0">
                          <a:effectLst/>
                          <a:latin typeface="Verdana" panose="020B0604030504040204" pitchFamily="34" charset="0"/>
                          <a:ea typeface="Verdana" panose="020B0604030504040204" pitchFamily="34" charset="0"/>
                        </a:rPr>
                        <a:t>: </a:t>
                      </a:r>
                      <a:r>
                        <a:rPr lang="lv-LV" sz="1400" dirty="0">
                          <a:effectLst/>
                          <a:latin typeface="Verdana" panose="020B0604030504040204" pitchFamily="34" charset="0"/>
                          <a:ea typeface="Verdana" panose="020B0604030504040204" pitchFamily="34" charset="0"/>
                        </a:rPr>
                        <a:t>ERA </a:t>
                      </a:r>
                      <a:r>
                        <a:rPr lang="lv-LV" sz="1400" dirty="0" err="1">
                          <a:effectLst/>
                          <a:latin typeface="Verdana" panose="020B0604030504040204" pitchFamily="34" charset="0"/>
                          <a:ea typeface="Verdana" panose="020B0604030504040204" pitchFamily="34" charset="0"/>
                        </a:rPr>
                        <a:t>Chairs</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kern="1200" noProof="0" dirty="0">
                          <a:solidFill>
                            <a:srgbClr val="000000"/>
                          </a:solidFill>
                          <a:effectLst/>
                          <a:latin typeface="Verdana" panose="020B0604030504040204" pitchFamily="34" charset="0"/>
                          <a:ea typeface="Verdana" panose="020B0604030504040204" pitchFamily="34" charset="0"/>
                          <a:cs typeface="+mn-cs"/>
                        </a:rPr>
                        <a:t>CSA</a:t>
                      </a:r>
                      <a:endParaRPr lang="en-US" sz="1400" b="1" kern="1200" dirty="0">
                        <a:solidFill>
                          <a:schemeClr val="tx1"/>
                        </a:solidFill>
                        <a:effectLst/>
                        <a:latin typeface="Verdana" panose="020B0604030504040204" pitchFamily="34" charset="0"/>
                        <a:ea typeface="Verdana" panose="020B0604030504040204" pitchFamily="34" charset="0"/>
                        <a:cs typeface="+mn-cs"/>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GB" sz="1400" dirty="0"/>
                        <a:t>1.50 </a:t>
                      </a:r>
                      <a:r>
                        <a:rPr lang="lv-LV" sz="1400" dirty="0"/>
                        <a:t>-</a:t>
                      </a:r>
                      <a:r>
                        <a:rPr lang="en-GB" sz="1400" dirty="0"/>
                        <a:t> 2.50</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0" i="0" u="none" strike="noStrike" dirty="0">
                          <a:solidFill>
                            <a:schemeClr val="tx1"/>
                          </a:solidFill>
                          <a:effectLst/>
                          <a:latin typeface="Verdana" panose="020B0604030504040204" pitchFamily="34" charset="0"/>
                          <a:ea typeface="Verdana" panose="020B0604030504040204" pitchFamily="34" charset="0"/>
                        </a:rPr>
                        <a:t>45</a:t>
                      </a:r>
                      <a:endParaRPr lang="en-US" sz="1400" b="0"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622840">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4"/>
                        </a:rPr>
                        <a:t>HORIZON-WIDERA-2024-TALENTS-03-01</a:t>
                      </a:r>
                      <a:r>
                        <a:rPr lang="en-US" sz="1400" b="1" dirty="0">
                          <a:effectLst/>
                          <a:latin typeface="Verdana" panose="020B0604030504040204" pitchFamily="34" charset="0"/>
                          <a:ea typeface="Verdana" panose="020B0604030504040204" pitchFamily="34" charset="0"/>
                        </a:rPr>
                        <a:t>: </a:t>
                      </a:r>
                      <a:r>
                        <a:rPr lang="lv-LV" sz="1400" dirty="0">
                          <a:effectLst/>
                          <a:latin typeface="Verdana" panose="020B0604030504040204" pitchFamily="34" charset="0"/>
                          <a:ea typeface="Verdana" panose="020B0604030504040204" pitchFamily="34" charset="0"/>
                        </a:rPr>
                        <a:t>ERA </a:t>
                      </a:r>
                      <a:r>
                        <a:rPr lang="lv-LV" sz="1400" dirty="0" err="1">
                          <a:effectLst/>
                          <a:latin typeface="Verdana" panose="020B0604030504040204" pitchFamily="34" charset="0"/>
                          <a:ea typeface="Verdana" panose="020B0604030504040204" pitchFamily="34" charset="0"/>
                        </a:rPr>
                        <a:t>Talents</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kern="1200" dirty="0">
                          <a:solidFill>
                            <a:schemeClr val="tx1"/>
                          </a:solidFill>
                          <a:effectLst/>
                          <a:latin typeface="Verdana" panose="020B0604030504040204" pitchFamily="34" charset="0"/>
                          <a:ea typeface="Verdana" panose="020B0604030504040204" pitchFamily="34" charset="0"/>
                          <a:cs typeface="+mn-cs"/>
                        </a:rPr>
                        <a:t>CSA</a:t>
                      </a:r>
                      <a:endParaRPr lang="en-US" sz="1400" b="1" kern="1200" dirty="0">
                        <a:solidFill>
                          <a:schemeClr val="tx1"/>
                        </a:solidFill>
                        <a:effectLst/>
                        <a:latin typeface="Verdana" panose="020B0604030504040204" pitchFamily="34" charset="0"/>
                        <a:ea typeface="Verdana" panose="020B0604030504040204" pitchFamily="34" charset="0"/>
                        <a:cs typeface="+mn-cs"/>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GB" sz="1400" dirty="0"/>
                        <a:t>1.00 </a:t>
                      </a:r>
                      <a:r>
                        <a:rPr lang="lv-LV" sz="1400" dirty="0"/>
                        <a:t>-</a:t>
                      </a:r>
                      <a:r>
                        <a:rPr lang="en-GB" sz="1400" dirty="0"/>
                        <a:t> 3.00</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0" i="0" u="none" strike="noStrike" dirty="0">
                          <a:solidFill>
                            <a:schemeClr val="tx1"/>
                          </a:solidFill>
                          <a:effectLst/>
                          <a:latin typeface="Verdana" panose="020B0604030504040204" pitchFamily="34" charset="0"/>
                          <a:ea typeface="Verdana" panose="020B0604030504040204" pitchFamily="34" charset="0"/>
                        </a:rPr>
                        <a:t>20</a:t>
                      </a:r>
                      <a:endParaRPr lang="en-US" sz="1400" b="0"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bl>
          </a:graphicData>
        </a:graphic>
      </p:graphicFrame>
      <p:sp>
        <p:nvSpPr>
          <p:cNvPr id="11" name="Title 1">
            <a:extLst>
              <a:ext uri="{FF2B5EF4-FFF2-40B4-BE49-F238E27FC236}">
                <a16:creationId xmlns:a16="http://schemas.microsoft.com/office/drawing/2014/main" id="{11F51BBB-3FD8-EF4F-A561-157E2E03C5EA}"/>
              </a:ext>
            </a:extLst>
          </p:cNvPr>
          <p:cNvSpPr txBox="1">
            <a:spLocks/>
          </p:cNvSpPr>
          <p:nvPr/>
        </p:nvSpPr>
        <p:spPr>
          <a:xfrm>
            <a:off x="1271008" y="115103"/>
            <a:ext cx="10269257" cy="4333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ctr" latinLnBrk="0" hangingPunct="1">
              <a:lnSpc>
                <a:spcPct val="90000"/>
              </a:lnSpc>
              <a:spcBef>
                <a:spcPct val="0"/>
              </a:spcBef>
              <a:spcAft>
                <a:spcPts val="0"/>
              </a:spcAft>
              <a:buClrTx/>
              <a:buSzTx/>
              <a:buFontTx/>
              <a:buNone/>
              <a:tabLst/>
              <a:defRPr/>
            </a:pPr>
            <a:r>
              <a:rPr lang="lv-LV" sz="3200" b="1" dirty="0">
                <a:solidFill>
                  <a:srgbClr val="0308DB">
                    <a:lumMod val="50000"/>
                  </a:srgbClr>
                </a:solidFill>
                <a:latin typeface="Verdana" panose="020B0604030504040204" pitchFamily="34" charset="0"/>
                <a:ea typeface="Verdana" panose="020B0604030504040204" pitchFamily="34" charset="0"/>
              </a:rPr>
              <a:t>ERA </a:t>
            </a:r>
            <a:r>
              <a:rPr lang="lv-LV" sz="3200" b="1" dirty="0" err="1">
                <a:solidFill>
                  <a:srgbClr val="0308DB">
                    <a:lumMod val="50000"/>
                  </a:srgbClr>
                </a:solidFill>
                <a:latin typeface="Verdana" panose="020B0604030504040204" pitchFamily="34" charset="0"/>
                <a:ea typeface="Verdana" panose="020B0604030504040204" pitchFamily="34" charset="0"/>
              </a:rPr>
              <a:t>Chairs</a:t>
            </a:r>
            <a:r>
              <a:rPr lang="lv-LV" sz="3200" b="1" dirty="0">
                <a:solidFill>
                  <a:srgbClr val="0308DB">
                    <a:lumMod val="50000"/>
                  </a:srgbClr>
                </a:solidFill>
                <a:latin typeface="Verdana" panose="020B0604030504040204" pitchFamily="34" charset="0"/>
                <a:ea typeface="Verdana" panose="020B0604030504040204" pitchFamily="34" charset="0"/>
              </a:rPr>
              <a:t> &amp; ERA </a:t>
            </a:r>
            <a:r>
              <a:rPr lang="lv-LV" sz="3200" b="1" dirty="0" err="1">
                <a:solidFill>
                  <a:srgbClr val="0308DB">
                    <a:lumMod val="50000"/>
                  </a:srgbClr>
                </a:solidFill>
                <a:latin typeface="Verdana" panose="020B0604030504040204" pitchFamily="34" charset="0"/>
                <a:ea typeface="Verdana" panose="020B0604030504040204" pitchFamily="34" charset="0"/>
              </a:rPr>
              <a:t>Talents</a:t>
            </a:r>
            <a:br>
              <a:rPr kumimoji="0" lang="lv-LV" altLang="lv-LV" sz="44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br>
            <a:br>
              <a:rPr kumimoji="0" lang="lv-LV" sz="18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br>
            <a:r>
              <a:rPr kumimoji="0" lang="lv-LV" sz="18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t>  </a:t>
            </a:r>
            <a:endParaRPr kumimoji="0" lang="lv-LV" altLang="lv-LV" sz="44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endParaRPr>
          </a:p>
        </p:txBody>
      </p:sp>
      <p:sp>
        <p:nvSpPr>
          <p:cNvPr id="12" name="Rectangle 11">
            <a:extLst>
              <a:ext uri="{FF2B5EF4-FFF2-40B4-BE49-F238E27FC236}">
                <a16:creationId xmlns:a16="http://schemas.microsoft.com/office/drawing/2014/main" id="{BDD84095-1C1D-F74F-A22D-AA2F9380D8D7}"/>
              </a:ext>
            </a:extLst>
          </p:cNvPr>
          <p:cNvSpPr/>
          <p:nvPr/>
        </p:nvSpPr>
        <p:spPr>
          <a:xfrm>
            <a:off x="5008259" y="1356474"/>
            <a:ext cx="4789268"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Deadline: </a:t>
            </a:r>
            <a:r>
              <a:rPr lang="en-GB" b="1" dirty="0">
                <a:latin typeface="Verdana" panose="020B0604030504040204" pitchFamily="34" charset="0"/>
                <a:ea typeface="Verdana" panose="020B0604030504040204" pitchFamily="34" charset="0"/>
              </a:rPr>
              <a:t>07 Mar 2024</a:t>
            </a:r>
          </a:p>
        </p:txBody>
      </p:sp>
      <p:sp>
        <p:nvSpPr>
          <p:cNvPr id="13" name="Rectangle 12">
            <a:extLst>
              <a:ext uri="{FF2B5EF4-FFF2-40B4-BE49-F238E27FC236}">
                <a16:creationId xmlns:a16="http://schemas.microsoft.com/office/drawing/2014/main" id="{2BE0BE80-0A04-DD4F-B1EB-9A8752529E95}"/>
              </a:ext>
            </a:extLst>
          </p:cNvPr>
          <p:cNvSpPr/>
          <p:nvPr/>
        </p:nvSpPr>
        <p:spPr>
          <a:xfrm>
            <a:off x="441065" y="1365349"/>
            <a:ext cx="6225896"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Opening date: </a:t>
            </a:r>
            <a:r>
              <a:rPr lang="en-GB" b="1" dirty="0">
                <a:latin typeface="Verdana" panose="020B0604030504040204" pitchFamily="34" charset="0"/>
                <a:ea typeface="Verdana" panose="020B0604030504040204" pitchFamily="34" charset="0"/>
              </a:rPr>
              <a:t>28 Sep 2023</a:t>
            </a:r>
          </a:p>
        </p:txBody>
      </p:sp>
      <p:sp>
        <p:nvSpPr>
          <p:cNvPr id="14" name="Rectangle 1">
            <a:extLst>
              <a:ext uri="{FF2B5EF4-FFF2-40B4-BE49-F238E27FC236}">
                <a16:creationId xmlns:a16="http://schemas.microsoft.com/office/drawing/2014/main" id="{E9422ECE-6AF2-5842-BB77-2537ED23551C}"/>
              </a:ext>
            </a:extLst>
          </p:cNvPr>
          <p:cNvSpPr>
            <a:spLocks noChangeArrowheads="1"/>
          </p:cNvSpPr>
          <p:nvPr/>
        </p:nvSpPr>
        <p:spPr bwMode="auto">
          <a:xfrm>
            <a:off x="9183607" y="1088350"/>
            <a:ext cx="2674009" cy="553998"/>
          </a:xfrm>
          <a:prstGeom prst="rect">
            <a:avLst/>
          </a:prstGeom>
          <a:noFill/>
          <a:ln w="1270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lvl="0" defTabSz="938213" eaLnBrk="0" fontAlgn="base" hangingPunct="0">
              <a:spcBef>
                <a:spcPct val="0"/>
              </a:spcBef>
              <a:spcAft>
                <a:spcPct val="0"/>
              </a:spcAft>
              <a:defRPr/>
            </a:pPr>
            <a:r>
              <a:rPr lang="en-GB" altLang="en-US" sz="1500" b="1" i="1" kern="0" dirty="0">
                <a:solidFill>
                  <a:srgbClr val="FF0000"/>
                </a:solidFill>
                <a:latin typeface="Times New Roman" panose="02020603050405020304" pitchFamily="18" charset="0"/>
                <a:ea typeface="MS PGothic" panose="020B0600070205080204" pitchFamily="34" charset="-128"/>
                <a:hlinkClick r:id="rId5"/>
              </a:rPr>
              <a:t>https://www.youtube.com/watch?v=wdK-P91UtSo</a:t>
            </a:r>
            <a:r>
              <a:rPr lang="lv-LV" altLang="en-US" sz="1500" b="1" i="1" kern="0" dirty="0">
                <a:solidFill>
                  <a:srgbClr val="FF0000"/>
                </a:solidFill>
                <a:latin typeface="Times New Roman" panose="02020603050405020304" pitchFamily="18" charset="0"/>
                <a:ea typeface="MS PGothic" panose="020B0600070205080204" pitchFamily="34" charset="-128"/>
              </a:rPr>
              <a:t> </a:t>
            </a:r>
            <a:endParaRPr kumimoji="0" lang="en-GB" altLang="en-US" sz="1500" b="1" i="1" u="none" strike="noStrike" kern="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endParaRPr>
          </a:p>
        </p:txBody>
      </p:sp>
      <p:pic>
        <p:nvPicPr>
          <p:cNvPr id="15" name="Graphic 15" descr="Share">
            <a:extLst>
              <a:ext uri="{FF2B5EF4-FFF2-40B4-BE49-F238E27FC236}">
                <a16:creationId xmlns:a16="http://schemas.microsoft.com/office/drawing/2014/main" id="{CBB49D41-ADB4-694F-8071-4E40102B5E7D}"/>
              </a:ext>
            </a:extLst>
          </p:cNvPr>
          <p:cNvPicPr>
            <a:picLocks noChangeAspect="1"/>
          </p:cNvPicPr>
          <p:nvPr/>
        </p:nvPicPr>
        <p:blipFill>
          <a:blip r:embed="rId6"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610600" y="1214725"/>
            <a:ext cx="436012" cy="436012"/>
          </a:xfrm>
          <a:prstGeom prst="rect">
            <a:avLst/>
          </a:prstGeom>
        </p:spPr>
      </p:pic>
      <p:sp>
        <p:nvSpPr>
          <p:cNvPr id="2" name="Rectangle 1">
            <a:extLst>
              <a:ext uri="{FF2B5EF4-FFF2-40B4-BE49-F238E27FC236}">
                <a16:creationId xmlns:a16="http://schemas.microsoft.com/office/drawing/2014/main" id="{ABC85EF6-3E09-DCEA-5498-5809EC8DC91A}"/>
              </a:ext>
            </a:extLst>
          </p:cNvPr>
          <p:cNvSpPr/>
          <p:nvPr/>
        </p:nvSpPr>
        <p:spPr>
          <a:xfrm>
            <a:off x="389965" y="4793420"/>
            <a:ext cx="6225896"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Opening date: </a:t>
            </a:r>
            <a:r>
              <a:rPr lang="en-GB" b="1" dirty="0">
                <a:latin typeface="Verdana" panose="020B0604030504040204" pitchFamily="34" charset="0"/>
                <a:ea typeface="Verdana" panose="020B0604030504040204" pitchFamily="34" charset="0"/>
              </a:rPr>
              <a:t>11 Apr 2024</a:t>
            </a:r>
          </a:p>
        </p:txBody>
      </p:sp>
      <p:sp>
        <p:nvSpPr>
          <p:cNvPr id="4" name="Rectangle 3">
            <a:extLst>
              <a:ext uri="{FF2B5EF4-FFF2-40B4-BE49-F238E27FC236}">
                <a16:creationId xmlns:a16="http://schemas.microsoft.com/office/drawing/2014/main" id="{DE0AF7EC-05CE-625B-53A6-E14A31F5EA81}"/>
              </a:ext>
            </a:extLst>
          </p:cNvPr>
          <p:cNvSpPr/>
          <p:nvPr/>
        </p:nvSpPr>
        <p:spPr>
          <a:xfrm>
            <a:off x="5192932" y="4793420"/>
            <a:ext cx="4789268"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Deadline: </a:t>
            </a:r>
            <a:r>
              <a:rPr lang="en-GB" b="1" dirty="0">
                <a:latin typeface="Verdana" panose="020B0604030504040204" pitchFamily="34" charset="0"/>
                <a:ea typeface="Verdana" panose="020B0604030504040204" pitchFamily="34" charset="0"/>
              </a:rPr>
              <a:t>26 Sep 2024</a:t>
            </a:r>
          </a:p>
        </p:txBody>
      </p:sp>
    </p:spTree>
    <p:extLst>
      <p:ext uri="{BB962C8B-B14F-4D97-AF65-F5344CB8AC3E}">
        <p14:creationId xmlns:p14="http://schemas.microsoft.com/office/powerpoint/2010/main" val="30207140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14087-E9AA-02CD-6921-1F88AF7917C0}"/>
              </a:ext>
            </a:extLst>
          </p:cNvPr>
          <p:cNvSpPr>
            <a:spLocks noGrp="1"/>
          </p:cNvSpPr>
          <p:nvPr>
            <p:ph type="title"/>
          </p:nvPr>
        </p:nvSpPr>
        <p:spPr/>
        <p:txBody>
          <a:bodyPr/>
          <a:lstStyle/>
          <a:p>
            <a:pPr>
              <a:defRPr/>
            </a:pPr>
            <a:r>
              <a:rPr lang="lv-LV" sz="3200" b="1" dirty="0">
                <a:solidFill>
                  <a:srgbClr val="0308DB">
                    <a:lumMod val="50000"/>
                  </a:srgbClr>
                </a:solidFill>
                <a:latin typeface="Verdana" panose="020B0604030504040204" pitchFamily="34" charset="0"/>
                <a:ea typeface="Verdana" panose="020B0604030504040204" pitchFamily="34" charset="0"/>
              </a:rPr>
              <a:t>ERA </a:t>
            </a:r>
            <a:r>
              <a:rPr lang="lv-LV" sz="3200" b="1" dirty="0" err="1">
                <a:solidFill>
                  <a:srgbClr val="0308DB">
                    <a:lumMod val="50000"/>
                  </a:srgbClr>
                </a:solidFill>
                <a:latin typeface="Verdana" panose="020B0604030504040204" pitchFamily="34" charset="0"/>
                <a:ea typeface="Verdana" panose="020B0604030504040204" pitchFamily="34" charset="0"/>
              </a:rPr>
              <a:t>Chairs</a:t>
            </a:r>
            <a:endParaRPr lang="en-GB" sz="3200" b="1" dirty="0">
              <a:solidFill>
                <a:srgbClr val="0308DB">
                  <a:lumMod val="50000"/>
                </a:srgbClr>
              </a:solidFill>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71760252-667E-D3E9-6588-5AC238AE1DA1}"/>
              </a:ext>
            </a:extLst>
          </p:cNvPr>
          <p:cNvSpPr>
            <a:spLocks noGrp="1"/>
          </p:cNvSpPr>
          <p:nvPr>
            <p:ph idx="1"/>
          </p:nvPr>
        </p:nvSpPr>
        <p:spPr>
          <a:xfrm>
            <a:off x="838200" y="1862695"/>
            <a:ext cx="10515600" cy="4351338"/>
          </a:xfrm>
        </p:spPr>
        <p:txBody>
          <a:bodyPr>
            <a:normAutofit/>
          </a:bodyPr>
          <a:lstStyle/>
          <a:p>
            <a:r>
              <a:rPr lang="lv-LV" dirty="0"/>
              <a:t>OSI pieredze </a:t>
            </a:r>
            <a:r>
              <a:rPr lang="lv-LV" dirty="0">
                <a:hlinkClick r:id="rId2"/>
              </a:rPr>
              <a:t>ERA </a:t>
            </a:r>
            <a:r>
              <a:rPr lang="lv-LV" dirty="0" err="1">
                <a:hlinkClick r:id="rId2"/>
              </a:rPr>
              <a:t>Chairs</a:t>
            </a:r>
            <a:r>
              <a:rPr lang="lv-LV" dirty="0">
                <a:hlinkClick r:id="rId2"/>
              </a:rPr>
              <a:t> </a:t>
            </a:r>
            <a:r>
              <a:rPr lang="lv-LV" dirty="0"/>
              <a:t>projektā</a:t>
            </a:r>
          </a:p>
          <a:p>
            <a:r>
              <a:rPr lang="lv-LV" dirty="0"/>
              <a:t>Latvijai ir 3 projekti: </a:t>
            </a:r>
          </a:p>
          <a:p>
            <a:pPr marL="0" indent="0">
              <a:buNone/>
            </a:pPr>
            <a:r>
              <a:rPr lang="lv-LV" b="1" i="0" dirty="0">
                <a:solidFill>
                  <a:srgbClr val="333333"/>
                </a:solidFill>
                <a:effectLst/>
                <a:latin typeface="Arial" panose="020B0604020202020204" pitchFamily="34" charset="0"/>
              </a:rPr>
              <a:t>                         </a:t>
            </a:r>
          </a:p>
          <a:p>
            <a:pPr marL="0" indent="0">
              <a:buNone/>
            </a:pPr>
            <a:r>
              <a:rPr lang="lv-LV" b="1" i="0" u="none" strike="noStrike" dirty="0">
                <a:solidFill>
                  <a:srgbClr val="333333"/>
                </a:solidFill>
                <a:effectLst/>
                <a:latin typeface="Arial" panose="020B0604020202020204" pitchFamily="34" charset="0"/>
              </a:rPr>
              <a:t>		     </a:t>
            </a:r>
            <a:r>
              <a:rPr lang="en-GB" b="1" i="0" u="none" strike="noStrike" dirty="0">
                <a:solidFill>
                  <a:srgbClr val="333333"/>
                </a:solidFill>
                <a:effectLst/>
                <a:latin typeface="Arial" panose="020B0604020202020204" pitchFamily="34" charset="0"/>
              </a:rPr>
              <a:t>Natural Products Research at Latvian Institute of Organic Synthesis as a driver for Excellence in Innovation</a:t>
            </a:r>
          </a:p>
          <a:p>
            <a:pPr marL="0" indent="0">
              <a:buNone/>
            </a:pPr>
            <a:endParaRPr lang="lv-LV" b="1" dirty="0">
              <a:solidFill>
                <a:srgbClr val="333333"/>
              </a:solidFill>
              <a:latin typeface="Arial" panose="020B0604020202020204" pitchFamily="34" charset="0"/>
            </a:endParaRPr>
          </a:p>
          <a:p>
            <a:pPr marL="0" indent="0">
              <a:buNone/>
            </a:pPr>
            <a:r>
              <a:rPr lang="lv-LV" b="1" dirty="0">
                <a:solidFill>
                  <a:srgbClr val="333333"/>
                </a:solidFill>
                <a:latin typeface="Arial" panose="020B0604020202020204" pitchFamily="34" charset="0"/>
              </a:rPr>
              <a:t>SWEB - </a:t>
            </a:r>
            <a:r>
              <a:rPr lang="en-GB" b="1" i="0" u="none" strike="noStrike" dirty="0">
                <a:solidFill>
                  <a:srgbClr val="333333"/>
                </a:solidFill>
                <a:effectLst/>
                <a:latin typeface="Arial" panose="020B0604020202020204" pitchFamily="34" charset="0"/>
              </a:rPr>
              <a:t>Smart Windows for Zero Energy Buildings</a:t>
            </a:r>
          </a:p>
          <a:p>
            <a:pPr marL="0" indent="0">
              <a:buNone/>
            </a:pPr>
            <a:endParaRPr lang="en-GB" dirty="0"/>
          </a:p>
        </p:txBody>
      </p:sp>
      <p:sp>
        <p:nvSpPr>
          <p:cNvPr id="4" name="Slide Number Placeholder 3">
            <a:extLst>
              <a:ext uri="{FF2B5EF4-FFF2-40B4-BE49-F238E27FC236}">
                <a16:creationId xmlns:a16="http://schemas.microsoft.com/office/drawing/2014/main" id="{DAAEA537-200B-6A1A-21D4-879058C23A63}"/>
              </a:ext>
            </a:extLst>
          </p:cNvPr>
          <p:cNvSpPr>
            <a:spLocks noGrp="1"/>
          </p:cNvSpPr>
          <p:nvPr>
            <p:ph type="sldNum" sz="quarter" idx="12"/>
          </p:nvPr>
        </p:nvSpPr>
        <p:spPr/>
        <p:txBody>
          <a:bodyPr/>
          <a:lstStyle/>
          <a:p>
            <a:fld id="{660F3F40-12FA-4968-8235-5F18DAFE2DEF}" type="slidenum">
              <a:rPr lang="lv-LV" smtClean="0"/>
              <a:t>22</a:t>
            </a:fld>
            <a:endParaRPr lang="lv-LV" dirty="0"/>
          </a:p>
        </p:txBody>
      </p:sp>
      <p:pic>
        <p:nvPicPr>
          <p:cNvPr id="8" name="Picture 7">
            <a:extLst>
              <a:ext uri="{FF2B5EF4-FFF2-40B4-BE49-F238E27FC236}">
                <a16:creationId xmlns:a16="http://schemas.microsoft.com/office/drawing/2014/main" id="{5B614139-011B-185D-9407-CE47CCB96D98}"/>
              </a:ext>
            </a:extLst>
          </p:cNvPr>
          <p:cNvPicPr>
            <a:picLocks noChangeAspect="1"/>
          </p:cNvPicPr>
          <p:nvPr/>
        </p:nvPicPr>
        <p:blipFill>
          <a:blip r:embed="rId3"/>
          <a:stretch>
            <a:fillRect/>
          </a:stretch>
        </p:blipFill>
        <p:spPr>
          <a:xfrm>
            <a:off x="964689" y="3268408"/>
            <a:ext cx="2228965" cy="552478"/>
          </a:xfrm>
          <a:prstGeom prst="rect">
            <a:avLst/>
          </a:prstGeom>
        </p:spPr>
      </p:pic>
    </p:spTree>
    <p:extLst>
      <p:ext uri="{BB962C8B-B14F-4D97-AF65-F5344CB8AC3E}">
        <p14:creationId xmlns:p14="http://schemas.microsoft.com/office/powerpoint/2010/main" val="17204161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14087-E9AA-02CD-6921-1F88AF7917C0}"/>
              </a:ext>
            </a:extLst>
          </p:cNvPr>
          <p:cNvSpPr>
            <a:spLocks noGrp="1"/>
          </p:cNvSpPr>
          <p:nvPr>
            <p:ph type="title"/>
          </p:nvPr>
        </p:nvSpPr>
        <p:spPr/>
        <p:txBody>
          <a:bodyPr/>
          <a:lstStyle/>
          <a:p>
            <a:pPr>
              <a:defRPr/>
            </a:pPr>
            <a:r>
              <a:rPr lang="lv-LV" sz="3200" b="1" dirty="0">
                <a:solidFill>
                  <a:srgbClr val="0308DB">
                    <a:lumMod val="50000"/>
                  </a:srgbClr>
                </a:solidFill>
                <a:latin typeface="Verdana" panose="020B0604030504040204" pitchFamily="34" charset="0"/>
                <a:ea typeface="Verdana" panose="020B0604030504040204" pitchFamily="34" charset="0"/>
              </a:rPr>
              <a:t>ERA </a:t>
            </a:r>
            <a:r>
              <a:rPr lang="lv-LV" sz="3200" b="1" dirty="0" err="1">
                <a:solidFill>
                  <a:srgbClr val="0308DB">
                    <a:lumMod val="50000"/>
                  </a:srgbClr>
                </a:solidFill>
                <a:latin typeface="Verdana" panose="020B0604030504040204" pitchFamily="34" charset="0"/>
                <a:ea typeface="Verdana" panose="020B0604030504040204" pitchFamily="34" charset="0"/>
              </a:rPr>
              <a:t>Chairs</a:t>
            </a:r>
            <a:endParaRPr lang="en-GB" sz="3200" b="1" dirty="0">
              <a:solidFill>
                <a:srgbClr val="0308DB">
                  <a:lumMod val="50000"/>
                </a:srgbClr>
              </a:solidFill>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71760252-667E-D3E9-6588-5AC238AE1DA1}"/>
              </a:ext>
            </a:extLst>
          </p:cNvPr>
          <p:cNvSpPr>
            <a:spLocks noGrp="1"/>
          </p:cNvSpPr>
          <p:nvPr>
            <p:ph idx="1"/>
          </p:nvPr>
        </p:nvSpPr>
        <p:spPr/>
        <p:txBody>
          <a:bodyPr>
            <a:normAutofit/>
          </a:bodyPr>
          <a:lstStyle/>
          <a:p>
            <a:pPr marL="0" indent="0">
              <a:buNone/>
            </a:pPr>
            <a:r>
              <a:rPr lang="lv-LV" dirty="0"/>
              <a:t>Tiek sagaidīts:</a:t>
            </a:r>
          </a:p>
          <a:p>
            <a:pPr marL="0" indent="0">
              <a:buNone/>
            </a:pPr>
            <a:r>
              <a:rPr lang="lv-LV" dirty="0"/>
              <a:t>Efektīvas institucionālas reformas pētnieciskas organizācijās paplašināšanas valstīs</a:t>
            </a:r>
          </a:p>
          <a:p>
            <a:pPr marL="0" indent="0">
              <a:buNone/>
            </a:pPr>
            <a:r>
              <a:rPr lang="lv-LV" dirty="0"/>
              <a:t>Labāka esošo pētnieciskas infrastruktūras izmantošanā</a:t>
            </a:r>
          </a:p>
          <a:p>
            <a:pPr marL="0" indent="0">
              <a:buNone/>
            </a:pPr>
            <a:r>
              <a:rPr lang="lv-LV" dirty="0"/>
              <a:t>Izcilu talantu piesaiste institūcijas un pētniecības infrastruktūras</a:t>
            </a:r>
          </a:p>
          <a:p>
            <a:pPr marL="0" indent="0">
              <a:buNone/>
            </a:pPr>
            <a:endParaRPr lang="en-GB" dirty="0"/>
          </a:p>
        </p:txBody>
      </p:sp>
      <p:sp>
        <p:nvSpPr>
          <p:cNvPr id="4" name="Slide Number Placeholder 3">
            <a:extLst>
              <a:ext uri="{FF2B5EF4-FFF2-40B4-BE49-F238E27FC236}">
                <a16:creationId xmlns:a16="http://schemas.microsoft.com/office/drawing/2014/main" id="{DAAEA537-200B-6A1A-21D4-879058C23A63}"/>
              </a:ext>
            </a:extLst>
          </p:cNvPr>
          <p:cNvSpPr>
            <a:spLocks noGrp="1"/>
          </p:cNvSpPr>
          <p:nvPr>
            <p:ph type="sldNum" sz="quarter" idx="12"/>
          </p:nvPr>
        </p:nvSpPr>
        <p:spPr/>
        <p:txBody>
          <a:bodyPr/>
          <a:lstStyle/>
          <a:p>
            <a:fld id="{660F3F40-12FA-4968-8235-5F18DAFE2DEF}" type="slidenum">
              <a:rPr lang="lv-LV" smtClean="0"/>
              <a:t>23</a:t>
            </a:fld>
            <a:endParaRPr lang="lv-LV" dirty="0"/>
          </a:p>
        </p:txBody>
      </p:sp>
      <p:pic>
        <p:nvPicPr>
          <p:cNvPr id="6" name="Picture 5">
            <a:extLst>
              <a:ext uri="{FF2B5EF4-FFF2-40B4-BE49-F238E27FC236}">
                <a16:creationId xmlns:a16="http://schemas.microsoft.com/office/drawing/2014/main" id="{2FDD5245-AC9E-8CD7-39DF-76ECDA5E77D8}"/>
              </a:ext>
            </a:extLst>
          </p:cNvPr>
          <p:cNvPicPr>
            <a:picLocks noChangeAspect="1"/>
          </p:cNvPicPr>
          <p:nvPr/>
        </p:nvPicPr>
        <p:blipFill>
          <a:blip r:embed="rId2"/>
          <a:stretch>
            <a:fillRect/>
          </a:stretch>
        </p:blipFill>
        <p:spPr>
          <a:xfrm>
            <a:off x="7180365" y="290441"/>
            <a:ext cx="4819898" cy="2800494"/>
          </a:xfrm>
          <a:prstGeom prst="rect">
            <a:avLst/>
          </a:prstGeom>
        </p:spPr>
      </p:pic>
      <p:sp>
        <p:nvSpPr>
          <p:cNvPr id="7" name="TextBox 6">
            <a:extLst>
              <a:ext uri="{FF2B5EF4-FFF2-40B4-BE49-F238E27FC236}">
                <a16:creationId xmlns:a16="http://schemas.microsoft.com/office/drawing/2014/main" id="{CCB4BE70-8CE3-E6BB-8255-D036CD522A15}"/>
              </a:ext>
            </a:extLst>
          </p:cNvPr>
          <p:cNvSpPr txBox="1"/>
          <p:nvPr/>
        </p:nvSpPr>
        <p:spPr>
          <a:xfrm>
            <a:off x="2616543" y="5846544"/>
            <a:ext cx="6221626" cy="646331"/>
          </a:xfrm>
          <a:prstGeom prst="rect">
            <a:avLst/>
          </a:prstGeom>
          <a:noFill/>
        </p:spPr>
        <p:txBody>
          <a:bodyPr wrap="square">
            <a:spAutoFit/>
          </a:bodyPr>
          <a:lstStyle/>
          <a:p>
            <a:r>
              <a:rPr lang="en-GB" dirty="0">
                <a:hlinkClick r:id="rId3"/>
              </a:rPr>
              <a:t>White And Green Modern Professional Secondary Research Presentation (lzp.gov.lv)</a:t>
            </a:r>
            <a:endParaRPr lang="en-GB" dirty="0"/>
          </a:p>
        </p:txBody>
      </p:sp>
      <p:pic>
        <p:nvPicPr>
          <p:cNvPr id="9" name="Picture 8">
            <a:extLst>
              <a:ext uri="{FF2B5EF4-FFF2-40B4-BE49-F238E27FC236}">
                <a16:creationId xmlns:a16="http://schemas.microsoft.com/office/drawing/2014/main" id="{E96418A0-675B-B58D-8392-4D159143B19B}"/>
              </a:ext>
            </a:extLst>
          </p:cNvPr>
          <p:cNvPicPr>
            <a:picLocks noChangeAspect="1"/>
          </p:cNvPicPr>
          <p:nvPr/>
        </p:nvPicPr>
        <p:blipFill>
          <a:blip r:embed="rId4"/>
          <a:stretch>
            <a:fillRect/>
          </a:stretch>
        </p:blipFill>
        <p:spPr>
          <a:xfrm>
            <a:off x="8420697" y="4109050"/>
            <a:ext cx="3579566" cy="2458509"/>
          </a:xfrm>
          <a:prstGeom prst="rect">
            <a:avLst/>
          </a:prstGeom>
        </p:spPr>
      </p:pic>
    </p:spTree>
    <p:extLst>
      <p:ext uri="{BB962C8B-B14F-4D97-AF65-F5344CB8AC3E}">
        <p14:creationId xmlns:p14="http://schemas.microsoft.com/office/powerpoint/2010/main" val="37807381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91D35-DF51-2047-AA07-D2266F2CE8D4}"/>
              </a:ext>
            </a:extLst>
          </p:cNvPr>
          <p:cNvSpPr>
            <a:spLocks noGrp="1"/>
          </p:cNvSpPr>
          <p:nvPr>
            <p:ph type="title"/>
          </p:nvPr>
        </p:nvSpPr>
        <p:spPr/>
        <p:txBody>
          <a:bodyPr/>
          <a:lstStyle/>
          <a:p>
            <a:r>
              <a:rPr lang="lv-LV" sz="4400" b="1" kern="0" dirty="0">
                <a:solidFill>
                  <a:srgbClr val="002060"/>
                </a:solidFill>
                <a:effectLst/>
                <a:latin typeface="Times New Roman" panose="02020603050405020304" pitchFamily="18" charset="0"/>
                <a:ea typeface="Verdana" panose="020B0604030504040204" pitchFamily="34" charset="0"/>
                <a:cs typeface="Times New Roman" panose="02020603050405020304" pitchFamily="18" charset="0"/>
              </a:rPr>
              <a:t>ERA </a:t>
            </a:r>
            <a:r>
              <a:rPr lang="lv-LV" sz="4400" b="1" kern="0" dirty="0" err="1">
                <a:solidFill>
                  <a:srgbClr val="002060"/>
                </a:solidFill>
                <a:effectLst/>
                <a:latin typeface="Times New Roman" panose="02020603050405020304" pitchFamily="18" charset="0"/>
                <a:ea typeface="Verdana" panose="020B0604030504040204" pitchFamily="34" charset="0"/>
                <a:cs typeface="Times New Roman" panose="02020603050405020304" pitchFamily="18" charset="0"/>
              </a:rPr>
              <a:t>Talents</a:t>
            </a:r>
            <a:endParaRPr lang="en-GB" b="1" dirty="0">
              <a:solidFill>
                <a:srgbClr val="002060"/>
              </a:solidFill>
              <a:latin typeface="Times New Roman" panose="02020603050405020304" pitchFamily="18" charset="0"/>
              <a:cs typeface="Times New Roman" panose="02020603050405020304" pitchFamily="18" charset="0"/>
            </a:endParaRPr>
          </a:p>
        </p:txBody>
      </p:sp>
      <p:pic>
        <p:nvPicPr>
          <p:cNvPr id="6" name="Content Placeholder 5">
            <a:extLst>
              <a:ext uri="{FF2B5EF4-FFF2-40B4-BE49-F238E27FC236}">
                <a16:creationId xmlns:a16="http://schemas.microsoft.com/office/drawing/2014/main" id="{F94A4B58-56FC-5F49-B6B0-415078ECDD90}"/>
              </a:ext>
            </a:extLst>
          </p:cNvPr>
          <p:cNvPicPr>
            <a:picLocks noGrp="1" noChangeAspect="1"/>
          </p:cNvPicPr>
          <p:nvPr>
            <p:ph idx="1"/>
          </p:nvPr>
        </p:nvPicPr>
        <p:blipFill>
          <a:blip r:embed="rId2"/>
          <a:stretch>
            <a:fillRect/>
          </a:stretch>
        </p:blipFill>
        <p:spPr>
          <a:xfrm>
            <a:off x="6220035" y="246560"/>
            <a:ext cx="5725345" cy="3182439"/>
          </a:xfrm>
        </p:spPr>
      </p:pic>
      <p:sp>
        <p:nvSpPr>
          <p:cNvPr id="4" name="Slide Number Placeholder 3">
            <a:extLst>
              <a:ext uri="{FF2B5EF4-FFF2-40B4-BE49-F238E27FC236}">
                <a16:creationId xmlns:a16="http://schemas.microsoft.com/office/drawing/2014/main" id="{321E0217-D4E7-5894-5BA3-F1CC8500ABDD}"/>
              </a:ext>
            </a:extLst>
          </p:cNvPr>
          <p:cNvSpPr>
            <a:spLocks noGrp="1"/>
          </p:cNvSpPr>
          <p:nvPr>
            <p:ph type="sldNum" sz="quarter" idx="12"/>
          </p:nvPr>
        </p:nvSpPr>
        <p:spPr/>
        <p:txBody>
          <a:bodyPr/>
          <a:lstStyle/>
          <a:p>
            <a:fld id="{660F3F40-12FA-4968-8235-5F18DAFE2DEF}" type="slidenum">
              <a:rPr lang="lv-LV" smtClean="0"/>
              <a:t>24</a:t>
            </a:fld>
            <a:endParaRPr lang="lv-LV" dirty="0"/>
          </a:p>
        </p:txBody>
      </p:sp>
      <p:pic>
        <p:nvPicPr>
          <p:cNvPr id="8" name="Picture 7">
            <a:extLst>
              <a:ext uri="{FF2B5EF4-FFF2-40B4-BE49-F238E27FC236}">
                <a16:creationId xmlns:a16="http://schemas.microsoft.com/office/drawing/2014/main" id="{5B2534F5-86A6-F653-69F7-90F6CEF206D3}"/>
              </a:ext>
            </a:extLst>
          </p:cNvPr>
          <p:cNvPicPr>
            <a:picLocks noChangeAspect="1"/>
          </p:cNvPicPr>
          <p:nvPr/>
        </p:nvPicPr>
        <p:blipFill>
          <a:blip r:embed="rId3"/>
          <a:stretch>
            <a:fillRect/>
          </a:stretch>
        </p:blipFill>
        <p:spPr>
          <a:xfrm>
            <a:off x="161066" y="1563158"/>
            <a:ext cx="5934934" cy="2920364"/>
          </a:xfrm>
          <a:prstGeom prst="rect">
            <a:avLst/>
          </a:prstGeom>
        </p:spPr>
      </p:pic>
    </p:spTree>
    <p:extLst>
      <p:ext uri="{BB962C8B-B14F-4D97-AF65-F5344CB8AC3E}">
        <p14:creationId xmlns:p14="http://schemas.microsoft.com/office/powerpoint/2010/main" val="39447528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FE22998-1A5E-6A40-9DE4-2A332E77B4E9}"/>
              </a:ext>
            </a:extLst>
          </p:cNvPr>
          <p:cNvSpPr>
            <a:spLocks noGrp="1"/>
          </p:cNvSpPr>
          <p:nvPr>
            <p:ph type="sldNum" sz="quarter" idx="12"/>
          </p:nvPr>
        </p:nvSpPr>
        <p:spPr/>
        <p:txBody>
          <a:bodyPr/>
          <a:lstStyle/>
          <a:p>
            <a:fld id="{660F3F40-12FA-4968-8235-5F18DAFE2DEF}" type="slidenum">
              <a:rPr lang="lv-LV" smtClean="0"/>
              <a:t>25</a:t>
            </a:fld>
            <a:endParaRPr lang="lv-LV" dirty="0"/>
          </a:p>
        </p:txBody>
      </p:sp>
      <p:sp>
        <p:nvSpPr>
          <p:cNvPr id="5" name="Rectangle 4">
            <a:extLst>
              <a:ext uri="{FF2B5EF4-FFF2-40B4-BE49-F238E27FC236}">
                <a16:creationId xmlns:a16="http://schemas.microsoft.com/office/drawing/2014/main" id="{30013EB8-7210-F64D-8AAD-0A40A2411F1A}"/>
              </a:ext>
            </a:extLst>
          </p:cNvPr>
          <p:cNvSpPr/>
          <p:nvPr/>
        </p:nvSpPr>
        <p:spPr>
          <a:xfrm>
            <a:off x="6771209" y="295167"/>
            <a:ext cx="6122853" cy="313428"/>
          </a:xfrm>
          <a:prstGeom prst="rect">
            <a:avLst/>
          </a:prstGeom>
        </p:spPr>
        <p:txBody>
          <a:bodyPr wrap="square">
            <a:spAutoFit/>
          </a:bodyPr>
          <a:lstStyle/>
          <a:p>
            <a:r>
              <a:rPr lang="en-US" sz="1400" dirty="0">
                <a:latin typeface="Verdana" panose="020B0604030504040204" pitchFamily="34" charset="0"/>
                <a:ea typeface="Verdana" panose="020B0604030504040204" pitchFamily="34" charset="0"/>
                <a:cs typeface="Verdana" panose="020B0604030504040204" pitchFamily="34" charset="0"/>
                <a:hlinkClick r:id="rId2"/>
              </a:rPr>
              <a:t>https://www.lzp.gov.lv/lv/pasakumu-informativie-materiali</a:t>
            </a:r>
            <a:r>
              <a:rPr lang="en-US" sz="1400" dirty="0">
                <a:latin typeface="Verdana" panose="020B0604030504040204" pitchFamily="34" charset="0"/>
                <a:ea typeface="Verdana" panose="020B0604030504040204" pitchFamily="34" charset="0"/>
                <a:cs typeface="Verdana" panose="020B0604030504040204" pitchFamily="34" charset="0"/>
              </a:rPr>
              <a:t> </a:t>
            </a:r>
          </a:p>
        </p:txBody>
      </p:sp>
      <p:pic>
        <p:nvPicPr>
          <p:cNvPr id="2" name="Picture 1">
            <a:extLst>
              <a:ext uri="{FF2B5EF4-FFF2-40B4-BE49-F238E27FC236}">
                <a16:creationId xmlns:a16="http://schemas.microsoft.com/office/drawing/2014/main" id="{CFA9C0E3-2B71-6049-90D6-51F7B9616F44}"/>
              </a:ext>
            </a:extLst>
          </p:cNvPr>
          <p:cNvPicPr>
            <a:picLocks noChangeAspect="1"/>
          </p:cNvPicPr>
          <p:nvPr/>
        </p:nvPicPr>
        <p:blipFill>
          <a:blip r:embed="rId3"/>
          <a:stretch>
            <a:fillRect/>
          </a:stretch>
        </p:blipFill>
        <p:spPr>
          <a:xfrm>
            <a:off x="6880862" y="777872"/>
            <a:ext cx="4937435" cy="2404316"/>
          </a:xfrm>
          <a:prstGeom prst="rect">
            <a:avLst/>
          </a:prstGeom>
        </p:spPr>
      </p:pic>
      <p:pic>
        <p:nvPicPr>
          <p:cNvPr id="10" name="Picture 9">
            <a:extLst>
              <a:ext uri="{FF2B5EF4-FFF2-40B4-BE49-F238E27FC236}">
                <a16:creationId xmlns:a16="http://schemas.microsoft.com/office/drawing/2014/main" id="{DDC5E8B1-E1F0-3F4D-9770-F523CA4F1857}"/>
              </a:ext>
            </a:extLst>
          </p:cNvPr>
          <p:cNvPicPr>
            <a:picLocks noChangeAspect="1"/>
          </p:cNvPicPr>
          <p:nvPr/>
        </p:nvPicPr>
        <p:blipFill>
          <a:blip r:embed="rId4"/>
          <a:stretch>
            <a:fillRect/>
          </a:stretch>
        </p:blipFill>
        <p:spPr>
          <a:xfrm>
            <a:off x="190882" y="3764422"/>
            <a:ext cx="5082547" cy="2745815"/>
          </a:xfrm>
          <a:prstGeom prst="rect">
            <a:avLst/>
          </a:prstGeom>
        </p:spPr>
      </p:pic>
      <p:sp>
        <p:nvSpPr>
          <p:cNvPr id="11" name="Rectangle 10">
            <a:extLst>
              <a:ext uri="{FF2B5EF4-FFF2-40B4-BE49-F238E27FC236}">
                <a16:creationId xmlns:a16="http://schemas.microsoft.com/office/drawing/2014/main" id="{9B21CF5B-A885-334C-9C90-2BA7C59D3F1C}"/>
              </a:ext>
            </a:extLst>
          </p:cNvPr>
          <p:cNvSpPr/>
          <p:nvPr/>
        </p:nvSpPr>
        <p:spPr>
          <a:xfrm>
            <a:off x="190882" y="3456645"/>
            <a:ext cx="4484561" cy="307777"/>
          </a:xfrm>
          <a:prstGeom prst="rect">
            <a:avLst/>
          </a:prstGeom>
        </p:spPr>
        <p:txBody>
          <a:bodyPr wrap="none">
            <a:spAutoFit/>
          </a:bodyPr>
          <a:lstStyle/>
          <a:p>
            <a:r>
              <a:rPr lang="lv-LV" sz="1400" dirty="0">
                <a:latin typeface="Verdana" panose="020B0604030504040204" pitchFamily="34" charset="0"/>
                <a:ea typeface="Verdana" panose="020B0604030504040204" pitchFamily="34" charset="0"/>
                <a:cs typeface="Verdana" panose="020B0604030504040204" pitchFamily="34" charset="0"/>
                <a:hlinkClick r:id="rId5"/>
              </a:rPr>
              <a:t>https://www.lzp.gov.lv/lv/atbalstitie-projekti-2</a:t>
            </a:r>
            <a:r>
              <a:rPr lang="lv-LV" sz="1400" dirty="0">
                <a:latin typeface="Verdana" panose="020B0604030504040204" pitchFamily="34" charset="0"/>
                <a:ea typeface="Verdana" panose="020B0604030504040204" pitchFamily="34" charset="0"/>
                <a:cs typeface="Verdana" panose="020B0604030504040204" pitchFamily="34" charset="0"/>
              </a:rPr>
              <a:t> </a:t>
            </a:r>
          </a:p>
        </p:txBody>
      </p:sp>
      <p:pic>
        <p:nvPicPr>
          <p:cNvPr id="13" name="Picture 12">
            <a:extLst>
              <a:ext uri="{FF2B5EF4-FFF2-40B4-BE49-F238E27FC236}">
                <a16:creationId xmlns:a16="http://schemas.microsoft.com/office/drawing/2014/main" id="{2D7D6B05-B8FF-4442-A3FC-E887B6FD80B1}"/>
              </a:ext>
            </a:extLst>
          </p:cNvPr>
          <p:cNvPicPr>
            <a:picLocks noChangeAspect="1"/>
          </p:cNvPicPr>
          <p:nvPr/>
        </p:nvPicPr>
        <p:blipFill>
          <a:blip r:embed="rId6"/>
          <a:stretch>
            <a:fillRect/>
          </a:stretch>
        </p:blipFill>
        <p:spPr>
          <a:xfrm>
            <a:off x="73803" y="0"/>
            <a:ext cx="2259107" cy="1290918"/>
          </a:xfrm>
          <a:prstGeom prst="rect">
            <a:avLst/>
          </a:prstGeom>
        </p:spPr>
      </p:pic>
      <p:sp>
        <p:nvSpPr>
          <p:cNvPr id="7" name="TextBox 6">
            <a:extLst>
              <a:ext uri="{FF2B5EF4-FFF2-40B4-BE49-F238E27FC236}">
                <a16:creationId xmlns:a16="http://schemas.microsoft.com/office/drawing/2014/main" id="{8EEE03CD-E34E-6843-8E14-825F8DE01923}"/>
              </a:ext>
            </a:extLst>
          </p:cNvPr>
          <p:cNvSpPr txBox="1"/>
          <p:nvPr/>
        </p:nvSpPr>
        <p:spPr>
          <a:xfrm>
            <a:off x="190882" y="264611"/>
            <a:ext cx="2475165" cy="307777"/>
          </a:xfrm>
          <a:prstGeom prst="rect">
            <a:avLst/>
          </a:prstGeom>
          <a:noFill/>
        </p:spPr>
        <p:txBody>
          <a:bodyPr wrap="none" rtlCol="0">
            <a:spAutoFit/>
          </a:bodyPr>
          <a:lstStyle/>
          <a:p>
            <a:r>
              <a:rPr lang="lv-LV" sz="1400" dirty="0">
                <a:latin typeface="Verdana" panose="020B0604030504040204" pitchFamily="34" charset="0"/>
                <a:ea typeface="Verdana" panose="020B0604030504040204" pitchFamily="34" charset="0"/>
                <a:cs typeface="Verdana" panose="020B0604030504040204" pitchFamily="34" charset="0"/>
                <a:hlinkClick r:id="rId7"/>
              </a:rPr>
              <a:t>https://www.euraxess.lv</a:t>
            </a:r>
            <a:r>
              <a:rPr lang="lv-LV" sz="1400" dirty="0">
                <a:latin typeface="Verdana" panose="020B0604030504040204" pitchFamily="34" charset="0"/>
                <a:ea typeface="Verdana" panose="020B0604030504040204" pitchFamily="34" charset="0"/>
                <a:cs typeface="Verdana" panose="020B0604030504040204" pitchFamily="34" charset="0"/>
              </a:rPr>
              <a:t> </a:t>
            </a:r>
          </a:p>
        </p:txBody>
      </p:sp>
      <p:sp>
        <p:nvSpPr>
          <p:cNvPr id="4" name="TextBox 3">
            <a:extLst>
              <a:ext uri="{FF2B5EF4-FFF2-40B4-BE49-F238E27FC236}">
                <a16:creationId xmlns:a16="http://schemas.microsoft.com/office/drawing/2014/main" id="{7AA4250B-E39F-F944-43FF-55F3145F119B}"/>
              </a:ext>
            </a:extLst>
          </p:cNvPr>
          <p:cNvSpPr txBox="1"/>
          <p:nvPr/>
        </p:nvSpPr>
        <p:spPr>
          <a:xfrm>
            <a:off x="5976258" y="3764422"/>
            <a:ext cx="6215742" cy="646331"/>
          </a:xfrm>
          <a:prstGeom prst="rect">
            <a:avLst/>
          </a:prstGeom>
          <a:noFill/>
        </p:spPr>
        <p:txBody>
          <a:bodyPr wrap="square">
            <a:spAutoFit/>
          </a:bodyPr>
          <a:lstStyle/>
          <a:p>
            <a:r>
              <a:rPr lang="en-GB" dirty="0">
                <a:hlinkClick r:id="rId8"/>
              </a:rPr>
              <a:t>Horizon Europe info day - WIDERA Work Programme 2023-2024, Morning session - YouTube</a:t>
            </a:r>
            <a:endParaRPr lang="en-GB" dirty="0"/>
          </a:p>
        </p:txBody>
      </p:sp>
      <p:pic>
        <p:nvPicPr>
          <p:cNvPr id="8" name="Picture 7">
            <a:extLst>
              <a:ext uri="{FF2B5EF4-FFF2-40B4-BE49-F238E27FC236}">
                <a16:creationId xmlns:a16="http://schemas.microsoft.com/office/drawing/2014/main" id="{A6BBFA38-0C63-106C-C3AB-DF51071EBBD8}"/>
              </a:ext>
            </a:extLst>
          </p:cNvPr>
          <p:cNvPicPr>
            <a:picLocks noChangeAspect="1"/>
          </p:cNvPicPr>
          <p:nvPr/>
        </p:nvPicPr>
        <p:blipFill>
          <a:blip r:embed="rId9"/>
          <a:stretch>
            <a:fillRect/>
          </a:stretch>
        </p:blipFill>
        <p:spPr>
          <a:xfrm>
            <a:off x="7118937" y="4409092"/>
            <a:ext cx="4699360" cy="2312383"/>
          </a:xfrm>
          <a:prstGeom prst="rect">
            <a:avLst/>
          </a:prstGeom>
        </p:spPr>
      </p:pic>
      <p:pic>
        <p:nvPicPr>
          <p:cNvPr id="9" name="Picture 8">
            <a:extLst>
              <a:ext uri="{FF2B5EF4-FFF2-40B4-BE49-F238E27FC236}">
                <a16:creationId xmlns:a16="http://schemas.microsoft.com/office/drawing/2014/main" id="{0454C9BB-61FF-197D-24B6-CCE2AE996174}"/>
              </a:ext>
            </a:extLst>
          </p:cNvPr>
          <p:cNvPicPr>
            <a:picLocks noChangeAspect="1"/>
          </p:cNvPicPr>
          <p:nvPr/>
        </p:nvPicPr>
        <p:blipFill rotWithShape="1">
          <a:blip r:embed="rId10"/>
          <a:srcRect r="8427"/>
          <a:stretch/>
        </p:blipFill>
        <p:spPr>
          <a:xfrm>
            <a:off x="246594" y="572388"/>
            <a:ext cx="5073063" cy="2853069"/>
          </a:xfrm>
          <a:prstGeom prst="rect">
            <a:avLst/>
          </a:prstGeom>
        </p:spPr>
      </p:pic>
    </p:spTree>
    <p:extLst>
      <p:ext uri="{BB962C8B-B14F-4D97-AF65-F5344CB8AC3E}">
        <p14:creationId xmlns:p14="http://schemas.microsoft.com/office/powerpoint/2010/main" val="16278312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ida numura vietturis 5">
            <a:extLst>
              <a:ext uri="{FF2B5EF4-FFF2-40B4-BE49-F238E27FC236}">
                <a16:creationId xmlns:a16="http://schemas.microsoft.com/office/drawing/2014/main" id="{AC0017EF-FEDD-47A5-8AAB-D7F793C2619E}"/>
              </a:ext>
            </a:extLst>
          </p:cNvPr>
          <p:cNvSpPr>
            <a:spLocks noGrp="1"/>
          </p:cNvSpPr>
          <p:nvPr>
            <p:ph type="sldNum" sz="quarter" idx="12"/>
          </p:nvPr>
        </p:nvSpPr>
        <p:spPr/>
        <p:txBody>
          <a:bodyPr/>
          <a:lstStyle/>
          <a:p>
            <a:pPr>
              <a:defRPr/>
            </a:pPr>
            <a:fld id="{559B3BF5-5EA0-4E17-AB4B-664290D5DB15}" type="slidenum">
              <a:rPr lang="en-US" altLang="lv-LV" smtClean="0"/>
              <a:pPr>
                <a:defRPr/>
              </a:pPr>
              <a:t>26</a:t>
            </a:fld>
            <a:endParaRPr lang="en-US" altLang="lv-LV" dirty="0"/>
          </a:p>
        </p:txBody>
      </p:sp>
      <p:pic>
        <p:nvPicPr>
          <p:cNvPr id="2" name="Picture 2" descr="A piece of paper with a crossword puzzle">
            <a:extLst>
              <a:ext uri="{FF2B5EF4-FFF2-40B4-BE49-F238E27FC236}">
                <a16:creationId xmlns:a16="http://schemas.microsoft.com/office/drawing/2014/main" id="{E281469A-63BA-B230-D113-56825E9C535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4674" r="1" b="33692"/>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94518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C411F-C880-481F-011F-50474324AB0F}"/>
              </a:ext>
            </a:extLst>
          </p:cNvPr>
          <p:cNvSpPr>
            <a:spLocks noGrp="1"/>
          </p:cNvSpPr>
          <p:nvPr>
            <p:ph type="title"/>
          </p:nvPr>
        </p:nvSpPr>
        <p:spPr/>
        <p:txBody>
          <a:bodyPr/>
          <a:lstStyle/>
          <a:p>
            <a:r>
              <a:rPr lang="en-GB" dirty="0">
                <a:hlinkClick r:id="rId2"/>
              </a:rPr>
              <a:t>RM ROADMAP Project Home</a:t>
            </a:r>
            <a:endParaRPr lang="en-GB" dirty="0"/>
          </a:p>
        </p:txBody>
      </p:sp>
      <p:sp>
        <p:nvSpPr>
          <p:cNvPr id="4" name="Text Placeholder 3">
            <a:extLst>
              <a:ext uri="{FF2B5EF4-FFF2-40B4-BE49-F238E27FC236}">
                <a16:creationId xmlns:a16="http://schemas.microsoft.com/office/drawing/2014/main" id="{B9582FF6-C78B-F37D-D0C7-8A735CC10B8E}"/>
              </a:ext>
            </a:extLst>
          </p:cNvPr>
          <p:cNvSpPr>
            <a:spLocks noGrp="1"/>
          </p:cNvSpPr>
          <p:nvPr>
            <p:ph type="body" sz="half" idx="2"/>
          </p:nvPr>
        </p:nvSpPr>
        <p:spPr/>
        <p:txBody>
          <a:bodyPr/>
          <a:lstStyle/>
          <a:p>
            <a:endParaRPr lang="en-GB"/>
          </a:p>
        </p:txBody>
      </p:sp>
      <p:sp>
        <p:nvSpPr>
          <p:cNvPr id="5" name="Slide Number Placeholder 4">
            <a:extLst>
              <a:ext uri="{FF2B5EF4-FFF2-40B4-BE49-F238E27FC236}">
                <a16:creationId xmlns:a16="http://schemas.microsoft.com/office/drawing/2014/main" id="{0A8405A0-A46F-798F-68EB-6A96308D975A}"/>
              </a:ext>
            </a:extLst>
          </p:cNvPr>
          <p:cNvSpPr>
            <a:spLocks noGrp="1"/>
          </p:cNvSpPr>
          <p:nvPr>
            <p:ph type="sldNum" sz="quarter" idx="12"/>
          </p:nvPr>
        </p:nvSpPr>
        <p:spPr/>
        <p:txBody>
          <a:bodyPr/>
          <a:lstStyle/>
          <a:p>
            <a:fld id="{660F3F40-12FA-4968-8235-5F18DAFE2DEF}" type="slidenum">
              <a:rPr lang="lv-LV" smtClean="0"/>
              <a:t>27</a:t>
            </a:fld>
            <a:endParaRPr lang="lv-LV" dirty="0"/>
          </a:p>
        </p:txBody>
      </p:sp>
      <p:pic>
        <p:nvPicPr>
          <p:cNvPr id="9" name="Picture 8">
            <a:extLst>
              <a:ext uri="{FF2B5EF4-FFF2-40B4-BE49-F238E27FC236}">
                <a16:creationId xmlns:a16="http://schemas.microsoft.com/office/drawing/2014/main" id="{A3A1C28A-7C4B-89A2-AFA5-B79C88CD7A0F}"/>
              </a:ext>
            </a:extLst>
          </p:cNvPr>
          <p:cNvPicPr>
            <a:picLocks noChangeAspect="1"/>
          </p:cNvPicPr>
          <p:nvPr/>
        </p:nvPicPr>
        <p:blipFill>
          <a:blip r:embed="rId3"/>
          <a:stretch>
            <a:fillRect/>
          </a:stretch>
        </p:blipFill>
        <p:spPr>
          <a:xfrm>
            <a:off x="4913172" y="782165"/>
            <a:ext cx="7177003" cy="2550469"/>
          </a:xfrm>
          <a:prstGeom prst="rect">
            <a:avLst/>
          </a:prstGeom>
        </p:spPr>
      </p:pic>
      <p:pic>
        <p:nvPicPr>
          <p:cNvPr id="10" name="Picture 9">
            <a:extLst>
              <a:ext uri="{FF2B5EF4-FFF2-40B4-BE49-F238E27FC236}">
                <a16:creationId xmlns:a16="http://schemas.microsoft.com/office/drawing/2014/main" id="{9A3759EB-AD72-7583-D5A1-665C62CC46FB}"/>
              </a:ext>
            </a:extLst>
          </p:cNvPr>
          <p:cNvPicPr>
            <a:picLocks noChangeAspect="1"/>
          </p:cNvPicPr>
          <p:nvPr/>
        </p:nvPicPr>
        <p:blipFill>
          <a:blip r:embed="rId4"/>
          <a:stretch>
            <a:fillRect/>
          </a:stretch>
        </p:blipFill>
        <p:spPr>
          <a:xfrm>
            <a:off x="698641" y="1992174"/>
            <a:ext cx="3191343" cy="4479076"/>
          </a:xfrm>
          <a:prstGeom prst="rect">
            <a:avLst/>
          </a:prstGeom>
        </p:spPr>
      </p:pic>
      <p:pic>
        <p:nvPicPr>
          <p:cNvPr id="11" name="Content Placeholder 10">
            <a:extLst>
              <a:ext uri="{FF2B5EF4-FFF2-40B4-BE49-F238E27FC236}">
                <a16:creationId xmlns:a16="http://schemas.microsoft.com/office/drawing/2014/main" id="{016FC26C-E297-383C-0064-0686DFB6305C}"/>
              </a:ext>
            </a:extLst>
          </p:cNvPr>
          <p:cNvPicPr>
            <a:picLocks noGrp="1" noChangeAspect="1"/>
          </p:cNvPicPr>
          <p:nvPr>
            <p:ph idx="1"/>
          </p:nvPr>
        </p:nvPicPr>
        <p:blipFill>
          <a:blip r:embed="rId5"/>
          <a:stretch>
            <a:fillRect/>
          </a:stretch>
        </p:blipFill>
        <p:spPr>
          <a:xfrm>
            <a:off x="4031131" y="3429000"/>
            <a:ext cx="3212285" cy="2285664"/>
          </a:xfrm>
          <a:prstGeom prst="rect">
            <a:avLst/>
          </a:prstGeom>
        </p:spPr>
      </p:pic>
      <p:pic>
        <p:nvPicPr>
          <p:cNvPr id="12" name="Picture 11">
            <a:extLst>
              <a:ext uri="{FF2B5EF4-FFF2-40B4-BE49-F238E27FC236}">
                <a16:creationId xmlns:a16="http://schemas.microsoft.com/office/drawing/2014/main" id="{636481BC-1331-FBB9-3E9F-A4824E4757B4}"/>
              </a:ext>
            </a:extLst>
          </p:cNvPr>
          <p:cNvPicPr>
            <a:picLocks noChangeAspect="1"/>
          </p:cNvPicPr>
          <p:nvPr/>
        </p:nvPicPr>
        <p:blipFill>
          <a:blip r:embed="rId6"/>
          <a:stretch>
            <a:fillRect/>
          </a:stretch>
        </p:blipFill>
        <p:spPr>
          <a:xfrm>
            <a:off x="7788837" y="3963194"/>
            <a:ext cx="4176663" cy="1732415"/>
          </a:xfrm>
          <a:prstGeom prst="rect">
            <a:avLst/>
          </a:prstGeom>
        </p:spPr>
      </p:pic>
    </p:spTree>
    <p:extLst>
      <p:ext uri="{BB962C8B-B14F-4D97-AF65-F5344CB8AC3E}">
        <p14:creationId xmlns:p14="http://schemas.microsoft.com/office/powerpoint/2010/main" val="17823315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B2B39-25FF-267D-B9C4-74CDC3437B11}"/>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21A44C49-8D1D-48AD-AC35-2020FD7AA5E3}"/>
              </a:ext>
            </a:extLst>
          </p:cNvPr>
          <p:cNvSpPr>
            <a:spLocks noGrp="1"/>
          </p:cNvSpPr>
          <p:nvPr>
            <p:ph idx="1"/>
          </p:nvPr>
        </p:nvSpPr>
        <p:spPr/>
        <p:txBody>
          <a:bodyPr/>
          <a:lstStyle/>
          <a:p>
            <a:endParaRPr lang="en-GB"/>
          </a:p>
        </p:txBody>
      </p:sp>
      <p:sp>
        <p:nvSpPr>
          <p:cNvPr id="4" name="Text Placeholder 3">
            <a:extLst>
              <a:ext uri="{FF2B5EF4-FFF2-40B4-BE49-F238E27FC236}">
                <a16:creationId xmlns:a16="http://schemas.microsoft.com/office/drawing/2014/main" id="{BED6CB88-2185-C9C9-6407-B58E0CD01E1A}"/>
              </a:ext>
            </a:extLst>
          </p:cNvPr>
          <p:cNvSpPr>
            <a:spLocks noGrp="1"/>
          </p:cNvSpPr>
          <p:nvPr>
            <p:ph type="body" sz="half" idx="2"/>
          </p:nvPr>
        </p:nvSpPr>
        <p:spPr/>
        <p:txBody>
          <a:bodyPr/>
          <a:lstStyle/>
          <a:p>
            <a:endParaRPr lang="en-GB"/>
          </a:p>
        </p:txBody>
      </p:sp>
      <p:sp>
        <p:nvSpPr>
          <p:cNvPr id="5" name="Slide Number Placeholder 4">
            <a:extLst>
              <a:ext uri="{FF2B5EF4-FFF2-40B4-BE49-F238E27FC236}">
                <a16:creationId xmlns:a16="http://schemas.microsoft.com/office/drawing/2014/main" id="{940BF82B-634A-2D65-D1F8-3DAD8EED2550}"/>
              </a:ext>
            </a:extLst>
          </p:cNvPr>
          <p:cNvSpPr>
            <a:spLocks noGrp="1"/>
          </p:cNvSpPr>
          <p:nvPr>
            <p:ph type="sldNum" sz="quarter" idx="12"/>
          </p:nvPr>
        </p:nvSpPr>
        <p:spPr/>
        <p:txBody>
          <a:bodyPr/>
          <a:lstStyle/>
          <a:p>
            <a:fld id="{660F3F40-12FA-4968-8235-5F18DAFE2DEF}" type="slidenum">
              <a:rPr lang="lv-LV" smtClean="0"/>
              <a:t>28</a:t>
            </a:fld>
            <a:endParaRPr lang="lv-LV" dirty="0"/>
          </a:p>
        </p:txBody>
      </p:sp>
      <p:pic>
        <p:nvPicPr>
          <p:cNvPr id="7" name="Picture 6">
            <a:extLst>
              <a:ext uri="{FF2B5EF4-FFF2-40B4-BE49-F238E27FC236}">
                <a16:creationId xmlns:a16="http://schemas.microsoft.com/office/drawing/2014/main" id="{6A2B7F9B-47FC-7605-988F-2F1CED4C6FCA}"/>
              </a:ext>
            </a:extLst>
          </p:cNvPr>
          <p:cNvPicPr>
            <a:picLocks noChangeAspect="1"/>
          </p:cNvPicPr>
          <p:nvPr/>
        </p:nvPicPr>
        <p:blipFill>
          <a:blip r:embed="rId2"/>
          <a:stretch>
            <a:fillRect/>
          </a:stretch>
        </p:blipFill>
        <p:spPr>
          <a:xfrm>
            <a:off x="4971954" y="101499"/>
            <a:ext cx="7042512" cy="3911801"/>
          </a:xfrm>
          <a:prstGeom prst="rect">
            <a:avLst/>
          </a:prstGeom>
        </p:spPr>
      </p:pic>
      <p:pic>
        <p:nvPicPr>
          <p:cNvPr id="9" name="Picture 8">
            <a:extLst>
              <a:ext uri="{FF2B5EF4-FFF2-40B4-BE49-F238E27FC236}">
                <a16:creationId xmlns:a16="http://schemas.microsoft.com/office/drawing/2014/main" id="{E4B66360-4464-3842-91E4-C6860DBEBAA5}"/>
              </a:ext>
            </a:extLst>
          </p:cNvPr>
          <p:cNvPicPr>
            <a:picLocks noChangeAspect="1"/>
          </p:cNvPicPr>
          <p:nvPr/>
        </p:nvPicPr>
        <p:blipFill>
          <a:blip r:embed="rId3"/>
          <a:stretch>
            <a:fillRect/>
          </a:stretch>
        </p:blipFill>
        <p:spPr>
          <a:xfrm>
            <a:off x="6694296" y="4013300"/>
            <a:ext cx="4788146" cy="1994002"/>
          </a:xfrm>
          <a:prstGeom prst="rect">
            <a:avLst/>
          </a:prstGeom>
        </p:spPr>
      </p:pic>
      <p:pic>
        <p:nvPicPr>
          <p:cNvPr id="10" name="Picture 9">
            <a:extLst>
              <a:ext uri="{FF2B5EF4-FFF2-40B4-BE49-F238E27FC236}">
                <a16:creationId xmlns:a16="http://schemas.microsoft.com/office/drawing/2014/main" id="{00E82FD5-9A21-DD7E-7F16-254D52717955}"/>
              </a:ext>
            </a:extLst>
          </p:cNvPr>
          <p:cNvPicPr>
            <a:picLocks noChangeAspect="1"/>
          </p:cNvPicPr>
          <p:nvPr/>
        </p:nvPicPr>
        <p:blipFill>
          <a:blip r:embed="rId4"/>
          <a:stretch>
            <a:fillRect/>
          </a:stretch>
        </p:blipFill>
        <p:spPr>
          <a:xfrm>
            <a:off x="0" y="3074713"/>
            <a:ext cx="5553075" cy="3451776"/>
          </a:xfrm>
          <a:prstGeom prst="rect">
            <a:avLst/>
          </a:prstGeom>
        </p:spPr>
      </p:pic>
    </p:spTree>
    <p:extLst>
      <p:ext uri="{BB962C8B-B14F-4D97-AF65-F5344CB8AC3E}">
        <p14:creationId xmlns:p14="http://schemas.microsoft.com/office/powerpoint/2010/main" val="21645849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Elemento grafico 30" descr="Arco e freccia contorno">
            <a:extLst>
              <a:ext uri="{FF2B5EF4-FFF2-40B4-BE49-F238E27FC236}">
                <a16:creationId xmlns:a16="http://schemas.microsoft.com/office/drawing/2014/main" id="{9C355082-8E25-91E7-3ED8-C36DE583513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0387" y="278508"/>
            <a:ext cx="1440000" cy="1440000"/>
          </a:xfrm>
          <a:prstGeom prst="rect">
            <a:avLst/>
          </a:prstGeom>
        </p:spPr>
      </p:pic>
      <p:sp>
        <p:nvSpPr>
          <p:cNvPr id="2" name="Titolo 2">
            <a:extLst>
              <a:ext uri="{FF2B5EF4-FFF2-40B4-BE49-F238E27FC236}">
                <a16:creationId xmlns:a16="http://schemas.microsoft.com/office/drawing/2014/main" id="{5EE5F7D6-9F0E-3266-A3CB-B14F07832BD2}"/>
              </a:ext>
            </a:extLst>
          </p:cNvPr>
          <p:cNvSpPr txBox="1">
            <a:spLocks/>
          </p:cNvSpPr>
          <p:nvPr/>
        </p:nvSpPr>
        <p:spPr>
          <a:xfrm>
            <a:off x="1706269" y="621322"/>
            <a:ext cx="8658222" cy="610863"/>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400" b="1" i="0" kern="1200" spc="100" baseline="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it-IT" sz="4000" dirty="0">
              <a:solidFill>
                <a:schemeClr val="bg2"/>
              </a:solidFill>
              <a:latin typeface="Avenir Next LT Pro Light" panose="020B0304020202020204" pitchFamily="34" charset="0"/>
            </a:endParaRPr>
          </a:p>
        </p:txBody>
      </p:sp>
      <p:sp>
        <p:nvSpPr>
          <p:cNvPr id="4" name="CasellaDiTesto 3">
            <a:extLst>
              <a:ext uri="{FF2B5EF4-FFF2-40B4-BE49-F238E27FC236}">
                <a16:creationId xmlns:a16="http://schemas.microsoft.com/office/drawing/2014/main" id="{D9626A17-27BB-DED6-6B0B-BA32AD2F3EAB}"/>
              </a:ext>
            </a:extLst>
          </p:cNvPr>
          <p:cNvSpPr txBox="1"/>
          <p:nvPr/>
        </p:nvSpPr>
        <p:spPr>
          <a:xfrm>
            <a:off x="11198813" y="0"/>
            <a:ext cx="1102448" cy="971996"/>
          </a:xfrm>
          <a:prstGeom prst="mathMinus">
            <a:avLst/>
          </a:prstGeom>
          <a:solidFill>
            <a:srgbClr val="007F97"/>
          </a:solidFill>
          <a:ln>
            <a:solidFill>
              <a:srgbClr val="007F97"/>
            </a:solidFill>
          </a:ln>
        </p:spPr>
        <p:txBody>
          <a:bodyPr wrap="square" rtlCol="0">
            <a:spAutoFit/>
          </a:bodyPr>
          <a:lstStyle/>
          <a:p>
            <a:endParaRPr lang="it-IT" sz="900" dirty="0">
              <a:latin typeface="Avenir Next LT Pro Light" panose="020B0304020202020204" pitchFamily="34" charset="0"/>
            </a:endParaRPr>
          </a:p>
        </p:txBody>
      </p:sp>
      <p:sp>
        <p:nvSpPr>
          <p:cNvPr id="5" name="Rettangolo con angoli arrotondati 4">
            <a:extLst>
              <a:ext uri="{FF2B5EF4-FFF2-40B4-BE49-F238E27FC236}">
                <a16:creationId xmlns:a16="http://schemas.microsoft.com/office/drawing/2014/main" id="{FDA26610-5562-E3AF-A03A-88A7FEEAB49B}"/>
              </a:ext>
            </a:extLst>
          </p:cNvPr>
          <p:cNvSpPr/>
          <p:nvPr/>
        </p:nvSpPr>
        <p:spPr>
          <a:xfrm>
            <a:off x="1067667" y="2319247"/>
            <a:ext cx="4812266" cy="35776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indent="0">
              <a:buNone/>
            </a:pPr>
            <a:r>
              <a:rPr lang="it-IT" dirty="0" err="1">
                <a:latin typeface="Avenir Next LT Pro Light" panose="020B0304020202020204" pitchFamily="34" charset="0"/>
                <a:hlinkClick r:id="rId5"/>
              </a:rPr>
              <a:t>Euraxess</a:t>
            </a:r>
            <a:r>
              <a:rPr lang="it-IT" dirty="0">
                <a:latin typeface="Avenir Next LT Pro Light" panose="020B0304020202020204" pitchFamily="34" charset="0"/>
                <a:hlinkClick r:id="rId5"/>
              </a:rPr>
              <a:t> Startup Hub</a:t>
            </a:r>
            <a:endParaRPr lang="it-IT" dirty="0">
              <a:latin typeface="Avenir Next LT Pro Light" panose="020B0304020202020204" pitchFamily="34" charset="0"/>
            </a:endParaRPr>
          </a:p>
        </p:txBody>
      </p:sp>
      <p:sp>
        <p:nvSpPr>
          <p:cNvPr id="6" name="Rettangolo con angoli arrotondati 5">
            <a:extLst>
              <a:ext uri="{FF2B5EF4-FFF2-40B4-BE49-F238E27FC236}">
                <a16:creationId xmlns:a16="http://schemas.microsoft.com/office/drawing/2014/main" id="{8147F820-90CE-62A7-89EB-D4293839D66E}"/>
              </a:ext>
            </a:extLst>
          </p:cNvPr>
          <p:cNvSpPr/>
          <p:nvPr/>
        </p:nvSpPr>
        <p:spPr>
          <a:xfrm>
            <a:off x="1067667" y="3002049"/>
            <a:ext cx="4812266" cy="35776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indent="0">
              <a:buNone/>
            </a:pPr>
            <a:r>
              <a:rPr lang="it-IT" sz="1800" dirty="0" err="1">
                <a:latin typeface="Avenir Next LT Pro Light" panose="020B0304020202020204" pitchFamily="34" charset="0"/>
                <a:hlinkClick r:id="rId6"/>
              </a:rPr>
              <a:t>Research</a:t>
            </a:r>
            <a:r>
              <a:rPr lang="it-IT" sz="1800" dirty="0">
                <a:latin typeface="Avenir Next LT Pro Light" panose="020B0304020202020204" pitchFamily="34" charset="0"/>
                <a:hlinkClick r:id="rId6"/>
              </a:rPr>
              <a:t> Career Beyond Academia </a:t>
            </a:r>
            <a:endParaRPr lang="it-IT" sz="1800" dirty="0">
              <a:latin typeface="Avenir Next LT Pro Light" panose="020B0304020202020204" pitchFamily="34" charset="0"/>
            </a:endParaRPr>
          </a:p>
        </p:txBody>
      </p:sp>
      <p:sp>
        <p:nvSpPr>
          <p:cNvPr id="8" name="Rettangolo con angoli arrotondati 7">
            <a:extLst>
              <a:ext uri="{FF2B5EF4-FFF2-40B4-BE49-F238E27FC236}">
                <a16:creationId xmlns:a16="http://schemas.microsoft.com/office/drawing/2014/main" id="{61F3A9A4-674E-D8F1-3583-178FDB48BC04}"/>
              </a:ext>
            </a:extLst>
          </p:cNvPr>
          <p:cNvSpPr/>
          <p:nvPr/>
        </p:nvSpPr>
        <p:spPr>
          <a:xfrm>
            <a:off x="1067667" y="3659017"/>
            <a:ext cx="4812266" cy="35776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indent="0">
              <a:buNone/>
            </a:pPr>
            <a:r>
              <a:rPr lang="it-IT" sz="1800" dirty="0" err="1">
                <a:latin typeface="Avenir Next LT Pro Light" panose="020B0304020202020204" pitchFamily="34" charset="0"/>
                <a:hlinkClick r:id="rId7"/>
              </a:rPr>
              <a:t>Research</a:t>
            </a:r>
            <a:r>
              <a:rPr lang="it-IT" sz="1800" dirty="0">
                <a:latin typeface="Avenir Next LT Pro Light" panose="020B0304020202020204" pitchFamily="34" charset="0"/>
                <a:hlinkClick r:id="rId7"/>
              </a:rPr>
              <a:t> Careers in Academia </a:t>
            </a:r>
            <a:endParaRPr lang="it-IT" sz="1800" dirty="0">
              <a:latin typeface="Avenir Next LT Pro Light" panose="020B0304020202020204" pitchFamily="34" charset="0"/>
            </a:endParaRPr>
          </a:p>
        </p:txBody>
      </p:sp>
      <p:sp>
        <p:nvSpPr>
          <p:cNvPr id="9" name="Rettangolo con angoli arrotondati 8">
            <a:extLst>
              <a:ext uri="{FF2B5EF4-FFF2-40B4-BE49-F238E27FC236}">
                <a16:creationId xmlns:a16="http://schemas.microsoft.com/office/drawing/2014/main" id="{8ECCCE38-9B0E-D0BD-20E6-B19C35FE4BB5}"/>
              </a:ext>
            </a:extLst>
          </p:cNvPr>
          <p:cNvSpPr/>
          <p:nvPr/>
        </p:nvSpPr>
        <p:spPr>
          <a:xfrm>
            <a:off x="1067667" y="4341819"/>
            <a:ext cx="4812266" cy="35776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indent="0">
              <a:buNone/>
            </a:pPr>
            <a:r>
              <a:rPr lang="it-IT" dirty="0" err="1">
                <a:solidFill>
                  <a:srgbClr val="007F97"/>
                </a:solidFill>
                <a:latin typeface="Avenir Next LT Pro Light" panose="020B0304020202020204" pitchFamily="34" charset="0"/>
              </a:rPr>
              <a:t>Supporting</a:t>
            </a:r>
            <a:r>
              <a:rPr lang="it-IT" dirty="0">
                <a:latin typeface="Avenir Next LT Pro Light" panose="020B0304020202020204" pitchFamily="34" charset="0"/>
              </a:rPr>
              <a:t> </a:t>
            </a:r>
            <a:r>
              <a:rPr lang="it-IT" dirty="0">
                <a:solidFill>
                  <a:srgbClr val="007F97"/>
                </a:solidFill>
                <a:latin typeface="Avenir Next LT Pro Light" panose="020B0304020202020204" pitchFamily="34" charset="0"/>
              </a:rPr>
              <a:t>Talent </a:t>
            </a:r>
            <a:r>
              <a:rPr lang="it-IT" dirty="0" err="1">
                <a:solidFill>
                  <a:srgbClr val="007F97"/>
                </a:solidFill>
                <a:latin typeface="Avenir Next LT Pro Light" panose="020B0304020202020204" pitchFamily="34" charset="0"/>
              </a:rPr>
              <a:t>Circulation</a:t>
            </a:r>
            <a:endParaRPr lang="it-IT" dirty="0">
              <a:solidFill>
                <a:srgbClr val="007F97"/>
              </a:solidFill>
              <a:latin typeface="Avenir Next LT Pro Light" panose="020B0304020202020204" pitchFamily="34" charset="0"/>
            </a:endParaRPr>
          </a:p>
        </p:txBody>
      </p:sp>
      <p:sp>
        <p:nvSpPr>
          <p:cNvPr id="10" name="Rettangolo con angoli arrotondati 9">
            <a:extLst>
              <a:ext uri="{FF2B5EF4-FFF2-40B4-BE49-F238E27FC236}">
                <a16:creationId xmlns:a16="http://schemas.microsoft.com/office/drawing/2014/main" id="{0812B852-3848-67AD-FCB8-245EA6505053}"/>
              </a:ext>
            </a:extLst>
          </p:cNvPr>
          <p:cNvSpPr/>
          <p:nvPr/>
        </p:nvSpPr>
        <p:spPr>
          <a:xfrm>
            <a:off x="1067667" y="4979000"/>
            <a:ext cx="4812266" cy="35776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indent="0"/>
            <a:r>
              <a:rPr lang="it-IT" dirty="0" err="1">
                <a:solidFill>
                  <a:srgbClr val="007F97"/>
                </a:solidFill>
                <a:latin typeface="Avenir Next LT Pro Light" panose="020B0304020202020204" pitchFamily="34" charset="0"/>
              </a:rPr>
              <a:t>Euraxess</a:t>
            </a:r>
            <a:r>
              <a:rPr lang="it-IT" dirty="0">
                <a:solidFill>
                  <a:srgbClr val="007F97"/>
                </a:solidFill>
                <a:latin typeface="Avenir Next LT Pro Light" panose="020B0304020202020204" pitchFamily="34" charset="0"/>
              </a:rPr>
              <a:t> Science 4 </a:t>
            </a:r>
            <a:r>
              <a:rPr lang="it-IT" dirty="0" err="1">
                <a:solidFill>
                  <a:srgbClr val="007F97"/>
                </a:solidFill>
                <a:latin typeface="Avenir Next LT Pro Light" panose="020B0304020202020204" pitchFamily="34" charset="0"/>
              </a:rPr>
              <a:t>Refugees</a:t>
            </a:r>
            <a:r>
              <a:rPr lang="it-IT" dirty="0">
                <a:solidFill>
                  <a:srgbClr val="007F97"/>
                </a:solidFill>
                <a:latin typeface="Avenir Next LT Pro Light" panose="020B0304020202020204" pitchFamily="34" charset="0"/>
              </a:rPr>
              <a:t> Hub</a:t>
            </a:r>
          </a:p>
        </p:txBody>
      </p:sp>
      <p:sp>
        <p:nvSpPr>
          <p:cNvPr id="12" name="Rettangolo con angoli arrotondati 11">
            <a:extLst>
              <a:ext uri="{FF2B5EF4-FFF2-40B4-BE49-F238E27FC236}">
                <a16:creationId xmlns:a16="http://schemas.microsoft.com/office/drawing/2014/main" id="{3900D983-C8E1-8F44-441A-1AAD9C16CB80}"/>
              </a:ext>
            </a:extLst>
          </p:cNvPr>
          <p:cNvSpPr/>
          <p:nvPr/>
        </p:nvSpPr>
        <p:spPr>
          <a:xfrm>
            <a:off x="7273088" y="2517915"/>
            <a:ext cx="3851245" cy="2997731"/>
          </a:xfrm>
          <a:prstGeom prst="roundRect">
            <a:avLst/>
          </a:prstGeom>
          <a:ln>
            <a:solidFill>
              <a:schemeClr val="bg2"/>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lv-LV" sz="1600" b="1" i="0" u="none" strike="noStrike" baseline="0" dirty="0" err="1">
                <a:solidFill>
                  <a:schemeClr val="tx1"/>
                </a:solidFill>
                <a:latin typeface="Avenir Next LT Pro Light" panose="020B0304020202020204" pitchFamily="34" charset="0"/>
                <a:cs typeface="Calibri" panose="020F0502020204030204" pitchFamily="34" charset="0"/>
              </a:rPr>
              <a:t>Habi</a:t>
            </a:r>
            <a:r>
              <a:rPr lang="en-US" sz="1600" b="1"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tiek</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definēti</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kā</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integrētas</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platformas</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tematiskai</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pārrobežu</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sadarbībai</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starp</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b="1" i="0" u="none" strike="noStrike" baseline="0" dirty="0">
                <a:solidFill>
                  <a:schemeClr val="tx1"/>
                </a:solidFill>
                <a:latin typeface="Avenir Next LT Pro Light" panose="020B0304020202020204" pitchFamily="34" charset="0"/>
                <a:cs typeface="Calibri" panose="020F0502020204030204" pitchFamily="34" charset="0"/>
              </a:rPr>
              <a:t>EURAXESS </a:t>
            </a:r>
            <a:r>
              <a:rPr lang="en-US" sz="1600" b="1" i="0" u="none" strike="noStrike" baseline="0" dirty="0" err="1">
                <a:solidFill>
                  <a:schemeClr val="tx1"/>
                </a:solidFill>
                <a:latin typeface="Avenir Next LT Pro Light" panose="020B0304020202020204" pitchFamily="34" charset="0"/>
                <a:cs typeface="Calibri" panose="020F0502020204030204" pitchFamily="34" charset="0"/>
              </a:rPr>
              <a:t>pakalpojumu</a:t>
            </a:r>
            <a:r>
              <a:rPr lang="en-US" sz="1600" b="1"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b="1" i="0" u="none" strike="noStrike" baseline="0" dirty="0" err="1">
                <a:solidFill>
                  <a:schemeClr val="tx1"/>
                </a:solidFill>
                <a:latin typeface="Avenir Next LT Pro Light" panose="020B0304020202020204" pitchFamily="34" charset="0"/>
                <a:cs typeface="Calibri" panose="020F0502020204030204" pitchFamily="34" charset="0"/>
              </a:rPr>
              <a:t>centriem</a:t>
            </a:r>
            <a:r>
              <a:rPr lang="en-US" sz="1600" b="1" i="0" u="none" strike="noStrike" baseline="0" dirty="0">
                <a:solidFill>
                  <a:schemeClr val="tx1"/>
                </a:solidFill>
                <a:latin typeface="Avenir Next LT Pro Light" panose="020B0304020202020204" pitchFamily="34" charset="0"/>
                <a:cs typeface="Calibri" panose="020F0502020204030204" pitchFamily="34" charset="0"/>
              </a:rPr>
              <a:t> (ESC) </a:t>
            </a:r>
            <a:r>
              <a:rPr lang="en-US" sz="1600" i="0" u="none" strike="noStrike" baseline="0" dirty="0">
                <a:solidFill>
                  <a:schemeClr val="tx1"/>
                </a:solidFill>
                <a:latin typeface="Avenir Next LT Pro Light" panose="020B0304020202020204" pitchFamily="34" charset="0"/>
                <a:cs typeface="Calibri" panose="020F0502020204030204" pitchFamily="34" charset="0"/>
              </a:rPr>
              <a:t>un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citām</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ieinteresētajām</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personām</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ārpus</a:t>
            </a:r>
            <a:r>
              <a:rPr lang="en-US" sz="1600" b="1" i="0" u="none" strike="noStrike" baseline="0" dirty="0">
                <a:solidFill>
                  <a:schemeClr val="tx1"/>
                </a:solidFill>
                <a:latin typeface="Avenir Next LT Pro Light" panose="020B0304020202020204" pitchFamily="34" charset="0"/>
                <a:cs typeface="Calibri" panose="020F0502020204030204" pitchFamily="34" charset="0"/>
              </a:rPr>
              <a:t> EURAXESS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tīkla</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lai</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iesaistītu</a:t>
            </a:r>
            <a:r>
              <a:rPr lang="en-US" sz="1600" i="0" u="none" strike="noStrike" baseline="0" dirty="0">
                <a:solidFill>
                  <a:schemeClr val="tx1"/>
                </a:solidFill>
                <a:latin typeface="Avenir Next LT Pro Light" panose="020B0304020202020204" pitchFamily="34" charset="0"/>
                <a:cs typeface="Calibri" panose="020F0502020204030204" pitchFamily="34" charset="0"/>
              </a:rPr>
              <a:t> un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sniegtu</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pakalpojumus</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pētniekiem</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b="1" i="0" u="none" strike="noStrike" baseline="0" dirty="0" err="1">
                <a:solidFill>
                  <a:schemeClr val="tx1"/>
                </a:solidFill>
                <a:latin typeface="Avenir Next LT Pro Light" panose="020B0304020202020204" pitchFamily="34" charset="0"/>
                <a:cs typeface="Calibri" panose="020F0502020204030204" pitchFamily="34" charset="0"/>
              </a:rPr>
              <a:t>pētniecības</a:t>
            </a:r>
            <a:r>
              <a:rPr lang="en-US" sz="1600" b="1"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b="1" i="0" u="none" strike="noStrike" baseline="0" dirty="0" err="1">
                <a:solidFill>
                  <a:schemeClr val="tx1"/>
                </a:solidFill>
                <a:latin typeface="Avenir Next LT Pro Light" panose="020B0304020202020204" pitchFamily="34" charset="0"/>
                <a:cs typeface="Calibri" panose="020F0502020204030204" pitchFamily="34" charset="0"/>
              </a:rPr>
              <a:t>organizācijām</a:t>
            </a:r>
            <a:r>
              <a:rPr lang="en-US" sz="1600" b="1" i="0" u="none" strike="noStrike" baseline="0" dirty="0">
                <a:solidFill>
                  <a:schemeClr val="tx1"/>
                </a:solidFill>
                <a:latin typeface="Avenir Next LT Pro Light" panose="020B0304020202020204" pitchFamily="34" charset="0"/>
                <a:cs typeface="Calibri" panose="020F0502020204030204" pitchFamily="34" charset="0"/>
              </a:rPr>
              <a:t> un </a:t>
            </a:r>
            <a:r>
              <a:rPr lang="en-US" sz="1600" b="1" i="0" u="none" strike="noStrike" baseline="0" dirty="0" err="1">
                <a:solidFill>
                  <a:schemeClr val="tx1"/>
                </a:solidFill>
                <a:latin typeface="Avenir Next LT Pro Light" panose="020B0304020202020204" pitchFamily="34" charset="0"/>
                <a:cs typeface="Calibri" panose="020F0502020204030204" pitchFamily="34" charset="0"/>
              </a:rPr>
              <a:t>citiem</a:t>
            </a:r>
            <a:r>
              <a:rPr lang="en-US" sz="1600" b="1" i="0" u="none" strike="noStrike" baseline="0" dirty="0">
                <a:solidFill>
                  <a:schemeClr val="tx1"/>
                </a:solidFill>
                <a:latin typeface="Avenir Next LT Pro Light" panose="020B0304020202020204" pitchFamily="34" charset="0"/>
                <a:cs typeface="Calibri" panose="020F0502020204030204" pitchFamily="34" charset="0"/>
              </a:rPr>
              <a:t> ESC.</a:t>
            </a:r>
            <a:endParaRPr lang="en-US" sz="1400" dirty="0">
              <a:solidFill>
                <a:schemeClr val="tx1"/>
              </a:solidFill>
              <a:latin typeface="Avenir Next LT Pro Light" panose="020B0304020202020204" pitchFamily="34" charset="0"/>
              <a:cs typeface="Calibri" panose="020F0502020204030204" pitchFamily="34" charset="0"/>
            </a:endParaRPr>
          </a:p>
        </p:txBody>
      </p:sp>
      <p:pic>
        <p:nvPicPr>
          <p:cNvPr id="25" name="Graphic 24" descr="Arrow circle outline">
            <a:extLst>
              <a:ext uri="{FF2B5EF4-FFF2-40B4-BE49-F238E27FC236}">
                <a16:creationId xmlns:a16="http://schemas.microsoft.com/office/drawing/2014/main" id="{96EA08F9-8876-EB7D-51D2-B3DE0403DCA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119310" y="3380699"/>
            <a:ext cx="914400" cy="914400"/>
          </a:xfrm>
          <a:prstGeom prst="rect">
            <a:avLst/>
          </a:prstGeom>
        </p:spPr>
      </p:pic>
      <p:sp>
        <p:nvSpPr>
          <p:cNvPr id="11" name="Titolo 2">
            <a:extLst>
              <a:ext uri="{FF2B5EF4-FFF2-40B4-BE49-F238E27FC236}">
                <a16:creationId xmlns:a16="http://schemas.microsoft.com/office/drawing/2014/main" id="{E663EAB8-487B-8FDE-5C4F-9A68841596FC}"/>
              </a:ext>
            </a:extLst>
          </p:cNvPr>
          <p:cNvSpPr txBox="1">
            <a:spLocks/>
          </p:cNvSpPr>
          <p:nvPr/>
        </p:nvSpPr>
        <p:spPr>
          <a:xfrm>
            <a:off x="1900387" y="693077"/>
            <a:ext cx="7443638" cy="610863"/>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400" b="1" i="0" kern="1200" spc="100" baseline="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sz="4000" dirty="0">
                <a:solidFill>
                  <a:srgbClr val="0070C0"/>
                </a:solidFill>
                <a:latin typeface="Avenir Next LT Pro Light" panose="020B0304020202020204" pitchFamily="34" charset="0"/>
              </a:rPr>
              <a:t>5 </a:t>
            </a:r>
            <a:r>
              <a:rPr lang="lv-LV" sz="4000" dirty="0" err="1">
                <a:solidFill>
                  <a:srgbClr val="0070C0"/>
                </a:solidFill>
                <a:latin typeface="Avenir Next LT Pro Light" panose="020B0304020202020204" pitchFamily="34" charset="0"/>
              </a:rPr>
              <a:t>Temātiskie</a:t>
            </a:r>
            <a:r>
              <a:rPr lang="lv-LV" sz="4000" dirty="0">
                <a:solidFill>
                  <a:srgbClr val="0070C0"/>
                </a:solidFill>
                <a:latin typeface="Avenir Next LT Pro Light" panose="020B0304020202020204" pitchFamily="34" charset="0"/>
              </a:rPr>
              <a:t> </a:t>
            </a:r>
            <a:r>
              <a:rPr lang="lv-LV" sz="4000" dirty="0" err="1">
                <a:solidFill>
                  <a:srgbClr val="0070C0"/>
                </a:solidFill>
                <a:latin typeface="Avenir Next LT Pro Light" panose="020B0304020202020204" pitchFamily="34" charset="0"/>
              </a:rPr>
              <a:t>habi</a:t>
            </a:r>
            <a:endParaRPr lang="it-IT" sz="4000" dirty="0">
              <a:solidFill>
                <a:srgbClr val="0070C0"/>
              </a:solidFill>
              <a:latin typeface="Avenir Next LT Pro Light" panose="020B0304020202020204" pitchFamily="34" charset="0"/>
            </a:endParaRPr>
          </a:p>
        </p:txBody>
      </p:sp>
    </p:spTree>
    <p:extLst>
      <p:ext uri="{BB962C8B-B14F-4D97-AF65-F5344CB8AC3E}">
        <p14:creationId xmlns:p14="http://schemas.microsoft.com/office/powerpoint/2010/main" val="1100120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8E2548-5187-44C3-5AA4-7F071EC9D3DE}"/>
              </a:ext>
            </a:extLst>
          </p:cNvPr>
          <p:cNvPicPr>
            <a:picLocks noChangeAspect="1"/>
          </p:cNvPicPr>
          <p:nvPr/>
        </p:nvPicPr>
        <p:blipFill>
          <a:blip r:embed="rId2"/>
          <a:stretch>
            <a:fillRect/>
          </a:stretch>
        </p:blipFill>
        <p:spPr>
          <a:xfrm>
            <a:off x="242316" y="1242219"/>
            <a:ext cx="11610975" cy="5334000"/>
          </a:xfrm>
          <a:prstGeom prst="rect">
            <a:avLst/>
          </a:prstGeom>
        </p:spPr>
      </p:pic>
      <p:sp>
        <p:nvSpPr>
          <p:cNvPr id="5" name="Title 1">
            <a:extLst>
              <a:ext uri="{FF2B5EF4-FFF2-40B4-BE49-F238E27FC236}">
                <a16:creationId xmlns:a16="http://schemas.microsoft.com/office/drawing/2014/main" id="{9D51E329-9CA5-8D2B-0400-84183753F81C}"/>
              </a:ext>
            </a:extLst>
          </p:cNvPr>
          <p:cNvSpPr txBox="1">
            <a:spLocks/>
          </p:cNvSpPr>
          <p:nvPr/>
        </p:nvSpPr>
        <p:spPr>
          <a:xfrm>
            <a:off x="410257" y="156606"/>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lv-LV" sz="3200" b="1" dirty="0">
                <a:solidFill>
                  <a:srgbClr val="0308DB">
                    <a:lumMod val="50000"/>
                  </a:srgbClr>
                </a:solidFill>
                <a:latin typeface="Verdana" panose="020B0604030504040204" pitchFamily="34" charset="0"/>
                <a:ea typeface="Verdana" panose="020B0604030504040204" pitchFamily="34" charset="0"/>
              </a:rPr>
              <a:t>APVĀRSNIS EIROPA</a:t>
            </a:r>
            <a:endParaRPr lang="en-US" sz="3200" b="1" dirty="0">
              <a:solidFill>
                <a:srgbClr val="0308DB">
                  <a:lumMod val="50000"/>
                </a:srgbClr>
              </a:solidFill>
              <a:latin typeface="Verdana" panose="020B0604030504040204" pitchFamily="34" charset="0"/>
              <a:ea typeface="Verdana" panose="020B0604030504040204" pitchFamily="34" charset="0"/>
            </a:endParaRPr>
          </a:p>
        </p:txBody>
      </p:sp>
      <p:sp>
        <p:nvSpPr>
          <p:cNvPr id="6" name="TextBox 5">
            <a:extLst>
              <a:ext uri="{FF2B5EF4-FFF2-40B4-BE49-F238E27FC236}">
                <a16:creationId xmlns:a16="http://schemas.microsoft.com/office/drawing/2014/main" id="{204D43B8-D4FF-C949-935E-39D49BA7BF95}"/>
              </a:ext>
            </a:extLst>
          </p:cNvPr>
          <p:cNvSpPr txBox="1"/>
          <p:nvPr/>
        </p:nvSpPr>
        <p:spPr>
          <a:xfrm>
            <a:off x="2558034" y="634722"/>
            <a:ext cx="6220046" cy="369332"/>
          </a:xfrm>
          <a:prstGeom prst="rect">
            <a:avLst/>
          </a:prstGeom>
          <a:noFill/>
        </p:spPr>
        <p:txBody>
          <a:bodyPr wrap="square">
            <a:spAutoFit/>
          </a:bodyPr>
          <a:lstStyle/>
          <a:p>
            <a:pPr algn="ctr"/>
            <a:r>
              <a:rPr lang="lv-LV" dirty="0">
                <a:latin typeface="Verdana" panose="020B0604030504040204" pitchFamily="34" charset="0"/>
                <a:ea typeface="Verdana" panose="020B0604030504040204" pitchFamily="34" charset="0"/>
                <a:hlinkClick r:id="rId3"/>
              </a:rPr>
              <a:t>WORK PROGRAMMES 2023-2024</a:t>
            </a:r>
            <a:endParaRPr lang="lv-LV"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0891803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F6794-10F6-7C44-BF58-EACAFA0A2680}"/>
              </a:ext>
            </a:extLst>
          </p:cNvPr>
          <p:cNvSpPr>
            <a:spLocks noGrp="1"/>
          </p:cNvSpPr>
          <p:nvPr>
            <p:ph type="title"/>
          </p:nvPr>
        </p:nvSpPr>
        <p:spPr>
          <a:xfrm>
            <a:off x="838200" y="-8732"/>
            <a:ext cx="10515600" cy="1325563"/>
          </a:xfrm>
        </p:spPr>
        <p:txBody>
          <a:bodyPr/>
          <a:lstStyle/>
          <a:p>
            <a:r>
              <a:rPr lang="en-US" sz="3200" b="1" dirty="0">
                <a:solidFill>
                  <a:srgbClr val="0308DB">
                    <a:lumMod val="50000"/>
                  </a:srgbClr>
                </a:solidFill>
                <a:latin typeface="Verdana" panose="020B0604030504040204" pitchFamily="34" charset="0"/>
                <a:ea typeface="Verdana" panose="020B0604030504040204" pitchFamily="34" charset="0"/>
              </a:rPr>
              <a:t>Pasākumi</a:t>
            </a:r>
            <a:r>
              <a:rPr lang="lv-LV" sz="3200" b="1" dirty="0">
                <a:solidFill>
                  <a:srgbClr val="0308DB">
                    <a:lumMod val="50000"/>
                  </a:srgbClr>
                </a:solidFill>
                <a:latin typeface="Verdana" panose="020B0604030504040204" pitchFamily="34" charset="0"/>
                <a:ea typeface="Verdana" panose="020B0604030504040204" pitchFamily="34" charset="0"/>
              </a:rPr>
              <a:t> un </a:t>
            </a:r>
            <a:r>
              <a:rPr lang="lv-LV" sz="3200" b="1" dirty="0" err="1">
                <a:solidFill>
                  <a:srgbClr val="0308DB">
                    <a:lumMod val="50000"/>
                  </a:srgbClr>
                </a:solidFill>
                <a:latin typeface="Verdana" panose="020B0604030504040204" pitchFamily="34" charset="0"/>
                <a:ea typeface="Verdana" panose="020B0604030504040204" pitchFamily="34" charset="0"/>
              </a:rPr>
              <a:t>kontaktbiržas</a:t>
            </a:r>
            <a:endParaRPr lang="en-US" sz="3200" b="1" dirty="0">
              <a:solidFill>
                <a:srgbClr val="0308DB">
                  <a:lumMod val="50000"/>
                </a:srgbClr>
              </a:solidFill>
              <a:latin typeface="Verdana" panose="020B0604030504040204" pitchFamily="34" charset="0"/>
              <a:ea typeface="Verdana" panose="020B0604030504040204" pitchFamily="34" charset="0"/>
            </a:endParaRPr>
          </a:p>
        </p:txBody>
      </p:sp>
      <p:sp>
        <p:nvSpPr>
          <p:cNvPr id="3" name="Slide Number Placeholder 2">
            <a:extLst>
              <a:ext uri="{FF2B5EF4-FFF2-40B4-BE49-F238E27FC236}">
                <a16:creationId xmlns:a16="http://schemas.microsoft.com/office/drawing/2014/main" id="{88F16BE7-C638-DE43-8743-FA737FC17737}"/>
              </a:ext>
            </a:extLst>
          </p:cNvPr>
          <p:cNvSpPr>
            <a:spLocks noGrp="1"/>
          </p:cNvSpPr>
          <p:nvPr>
            <p:ph type="sldNum" sz="quarter" idx="12"/>
          </p:nvPr>
        </p:nvSpPr>
        <p:spPr/>
        <p:txBody>
          <a:bodyPr/>
          <a:lstStyle/>
          <a:p>
            <a:fld id="{660F3F40-12FA-4968-8235-5F18DAFE2DEF}" type="slidenum">
              <a:rPr lang="lv-LV" smtClean="0"/>
              <a:t>30</a:t>
            </a:fld>
            <a:endParaRPr lang="lv-LV" dirty="0"/>
          </a:p>
        </p:txBody>
      </p:sp>
      <p:sp>
        <p:nvSpPr>
          <p:cNvPr id="24" name="Rectangle 23">
            <a:extLst>
              <a:ext uri="{FF2B5EF4-FFF2-40B4-BE49-F238E27FC236}">
                <a16:creationId xmlns:a16="http://schemas.microsoft.com/office/drawing/2014/main" id="{A16F6B09-4192-354A-9C9E-96515A229110}"/>
              </a:ext>
            </a:extLst>
          </p:cNvPr>
          <p:cNvSpPr/>
          <p:nvPr/>
        </p:nvSpPr>
        <p:spPr>
          <a:xfrm>
            <a:off x="590550" y="6048573"/>
            <a:ext cx="6391109" cy="307777"/>
          </a:xfrm>
          <a:prstGeom prst="rect">
            <a:avLst/>
          </a:prstGeom>
        </p:spPr>
        <p:txBody>
          <a:bodyPr wrap="none">
            <a:spAutoFit/>
          </a:bodyPr>
          <a:lstStyle/>
          <a:p>
            <a:r>
              <a:rPr lang="en-GB" sz="1400" dirty="0">
                <a:hlinkClick r:id="rId2"/>
              </a:rPr>
              <a:t>Horizon Europe - ERA 2024 Knowledge Day and Brokerage Event - Home (b2match.io)</a:t>
            </a:r>
            <a:endParaRPr lang="lv-LV" sz="1400" dirty="0">
              <a:latin typeface="Verdana" panose="020B0604030504040204" pitchFamily="34" charset="0"/>
              <a:ea typeface="Verdana" panose="020B0604030504040204" pitchFamily="34" charset="0"/>
              <a:cs typeface="Verdana" panose="020B0604030504040204" pitchFamily="34" charset="0"/>
            </a:endParaRPr>
          </a:p>
        </p:txBody>
      </p:sp>
      <p:pic>
        <p:nvPicPr>
          <p:cNvPr id="3076" name="Picture 4">
            <a:extLst>
              <a:ext uri="{FF2B5EF4-FFF2-40B4-BE49-F238E27FC236}">
                <a16:creationId xmlns:a16="http://schemas.microsoft.com/office/drawing/2014/main" id="{62772C73-AA63-9AB5-E0EA-F8C017C012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550" y="2904111"/>
            <a:ext cx="8953500" cy="31146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BBAFFAFE-CB22-D161-8F41-C1DA737FEDA7}"/>
              </a:ext>
            </a:extLst>
          </p:cNvPr>
          <p:cNvPicPr>
            <a:picLocks noChangeAspect="1"/>
          </p:cNvPicPr>
          <p:nvPr/>
        </p:nvPicPr>
        <p:blipFill>
          <a:blip r:embed="rId4"/>
          <a:stretch>
            <a:fillRect/>
          </a:stretch>
        </p:blipFill>
        <p:spPr>
          <a:xfrm>
            <a:off x="1391482" y="1057493"/>
            <a:ext cx="2921150" cy="1003352"/>
          </a:xfrm>
          <a:prstGeom prst="rect">
            <a:avLst/>
          </a:prstGeom>
        </p:spPr>
      </p:pic>
      <p:sp>
        <p:nvSpPr>
          <p:cNvPr id="9" name="TextBox 8">
            <a:extLst>
              <a:ext uri="{FF2B5EF4-FFF2-40B4-BE49-F238E27FC236}">
                <a16:creationId xmlns:a16="http://schemas.microsoft.com/office/drawing/2014/main" id="{0784BFA0-7B38-158A-F12C-7C80A8DF65CC}"/>
              </a:ext>
            </a:extLst>
          </p:cNvPr>
          <p:cNvSpPr txBox="1"/>
          <p:nvPr/>
        </p:nvSpPr>
        <p:spPr>
          <a:xfrm>
            <a:off x="1391482" y="2044961"/>
            <a:ext cx="6215742" cy="369332"/>
          </a:xfrm>
          <a:prstGeom prst="rect">
            <a:avLst/>
          </a:prstGeom>
          <a:noFill/>
        </p:spPr>
        <p:txBody>
          <a:bodyPr wrap="square">
            <a:spAutoFit/>
          </a:bodyPr>
          <a:lstStyle/>
          <a:p>
            <a:r>
              <a:rPr lang="en-GB" dirty="0">
                <a:hlinkClick r:id="rId5"/>
              </a:rPr>
              <a:t>Home - NCP_WIDERA.NET (ncpwideranet.eu)</a:t>
            </a:r>
            <a:endParaRPr lang="en-GB" dirty="0"/>
          </a:p>
        </p:txBody>
      </p:sp>
      <p:pic>
        <p:nvPicPr>
          <p:cNvPr id="13" name="Picture 12">
            <a:extLst>
              <a:ext uri="{FF2B5EF4-FFF2-40B4-BE49-F238E27FC236}">
                <a16:creationId xmlns:a16="http://schemas.microsoft.com/office/drawing/2014/main" id="{54F642B0-1360-E461-9217-5B6285B227E5}"/>
              </a:ext>
            </a:extLst>
          </p:cNvPr>
          <p:cNvPicPr>
            <a:picLocks noChangeAspect="1"/>
          </p:cNvPicPr>
          <p:nvPr/>
        </p:nvPicPr>
        <p:blipFill>
          <a:blip r:embed="rId6"/>
          <a:stretch>
            <a:fillRect/>
          </a:stretch>
        </p:blipFill>
        <p:spPr>
          <a:xfrm>
            <a:off x="4312632" y="1316831"/>
            <a:ext cx="7315576" cy="552478"/>
          </a:xfrm>
          <a:prstGeom prst="rect">
            <a:avLst/>
          </a:prstGeom>
        </p:spPr>
      </p:pic>
    </p:spTree>
    <p:extLst>
      <p:ext uri="{BB962C8B-B14F-4D97-AF65-F5344CB8AC3E}">
        <p14:creationId xmlns:p14="http://schemas.microsoft.com/office/powerpoint/2010/main" val="868618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A39CC-2DF6-AF4E-EACB-2395FF9CD643}"/>
              </a:ext>
            </a:extLst>
          </p:cNvPr>
          <p:cNvSpPr>
            <a:spLocks noGrp="1"/>
          </p:cNvSpPr>
          <p:nvPr>
            <p:ph type="title"/>
          </p:nvPr>
        </p:nvSpPr>
        <p:spPr>
          <a:xfrm>
            <a:off x="838200" y="-252413"/>
            <a:ext cx="10515600" cy="1325563"/>
          </a:xfrm>
        </p:spPr>
        <p:txBody>
          <a:bodyPr/>
          <a:lstStyle/>
          <a:p>
            <a:pPr algn="ctr">
              <a:defRPr/>
            </a:pPr>
            <a:r>
              <a:rPr lang="lv-LV" sz="3200" b="1" dirty="0">
                <a:solidFill>
                  <a:srgbClr val="0308DB">
                    <a:lumMod val="50000"/>
                  </a:srgbClr>
                </a:solidFill>
                <a:latin typeface="Verdana" panose="020B0604030504040204" pitchFamily="34" charset="0"/>
                <a:ea typeface="Verdana" panose="020B0604030504040204" pitchFamily="34" charset="0"/>
              </a:rPr>
              <a:t>Atbalsts ceļošanas izdevumu segšanai  </a:t>
            </a:r>
          </a:p>
        </p:txBody>
      </p:sp>
      <p:sp>
        <p:nvSpPr>
          <p:cNvPr id="3" name="Content Placeholder 2">
            <a:extLst>
              <a:ext uri="{FF2B5EF4-FFF2-40B4-BE49-F238E27FC236}">
                <a16:creationId xmlns:a16="http://schemas.microsoft.com/office/drawing/2014/main" id="{FD35CD99-84F1-7A44-6332-F506350F079B}"/>
              </a:ext>
            </a:extLst>
          </p:cNvPr>
          <p:cNvSpPr>
            <a:spLocks noGrp="1"/>
          </p:cNvSpPr>
          <p:nvPr>
            <p:ph idx="1"/>
          </p:nvPr>
        </p:nvSpPr>
        <p:spPr>
          <a:xfrm>
            <a:off x="1127929" y="1073150"/>
            <a:ext cx="10515600" cy="4351338"/>
          </a:xfrm>
        </p:spPr>
        <p:txBody>
          <a:bodyPr/>
          <a:lstStyle/>
          <a:p>
            <a:pPr>
              <a:lnSpc>
                <a:spcPct val="107000"/>
              </a:lnSpc>
              <a:spcAft>
                <a:spcPts val="800"/>
              </a:spcAft>
              <a:buSzPct val="150000"/>
            </a:pPr>
            <a:r>
              <a:rPr lang="lv-LV" sz="2000" kern="10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Apvārsnis Eiropa Nacionālais kontaktpunkts aicina pieteikties saņemt atbalstu ceļošanas izdevumu segšanai uz Apvārsnis Eiropa 2.pilāra tīklošanas pasākumiem.</a:t>
            </a:r>
          </a:p>
          <a:p>
            <a:pPr>
              <a:lnSpc>
                <a:spcPct val="107000"/>
              </a:lnSpc>
              <a:spcAft>
                <a:spcPts val="800"/>
              </a:spcAft>
              <a:buSzPct val="150000"/>
            </a:pPr>
            <a:r>
              <a:rPr lang="lv-LV" sz="2000" kern="10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Atbalsts ceļošanas izdevumu segšanai pieejams visiem Zinātniskajā reģistrā reģistrētiem dalībniekiem, kuri vēlas atrast partnerus un/vai prezentēt sava projekta ideju, piedaloties klātienes tīklošanās pasākumos.</a:t>
            </a:r>
          </a:p>
          <a:p>
            <a:pPr>
              <a:lnSpc>
                <a:spcPct val="107000"/>
              </a:lnSpc>
              <a:spcAft>
                <a:spcPts val="800"/>
              </a:spcAft>
              <a:buSzPct val="150000"/>
            </a:pPr>
            <a:r>
              <a:rPr lang="lv-LV" sz="2000" kern="1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Papildus informācija</a:t>
            </a:r>
            <a:r>
              <a:rPr lang="lv-LV" sz="1800" kern="1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 </a:t>
            </a:r>
            <a:r>
              <a:rPr lang="lv-LV" sz="2000" dirty="0">
                <a:latin typeface="Verdana" panose="020B0604030504040204" pitchFamily="34" charset="0"/>
                <a:ea typeface="Verdana" panose="020B0604030504040204" pitchFamily="34" charset="0"/>
                <a:hlinkClick r:id="rId3"/>
              </a:rPr>
              <a:t>https://www.lzp.gov.lv/lv/atbalsts-pieteicejiem</a:t>
            </a:r>
            <a:endParaRPr lang="lv-LV" sz="2000" kern="10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endParaRPr lang="lv-LV" dirty="0"/>
          </a:p>
        </p:txBody>
      </p:sp>
      <p:sp>
        <p:nvSpPr>
          <p:cNvPr id="4" name="Slide Number Placeholder 3">
            <a:extLst>
              <a:ext uri="{FF2B5EF4-FFF2-40B4-BE49-F238E27FC236}">
                <a16:creationId xmlns:a16="http://schemas.microsoft.com/office/drawing/2014/main" id="{04AEEDE9-A5B9-885F-0564-0483A80A85F6}"/>
              </a:ext>
            </a:extLst>
          </p:cNvPr>
          <p:cNvSpPr>
            <a:spLocks noGrp="1"/>
          </p:cNvSpPr>
          <p:nvPr>
            <p:ph type="sldNum" sz="quarter" idx="12"/>
          </p:nvPr>
        </p:nvSpPr>
        <p:spPr/>
        <p:txBody>
          <a:bodyPr/>
          <a:lstStyle/>
          <a:p>
            <a:fld id="{660F3F40-12FA-4968-8235-5F18DAFE2DEF}" type="slidenum">
              <a:rPr lang="lv-LV" smtClean="0"/>
              <a:t>31</a:t>
            </a:fld>
            <a:endParaRPr lang="lv-LV" dirty="0"/>
          </a:p>
        </p:txBody>
      </p:sp>
      <p:pic>
        <p:nvPicPr>
          <p:cNvPr id="12" name="Picture 11">
            <a:extLst>
              <a:ext uri="{FF2B5EF4-FFF2-40B4-BE49-F238E27FC236}">
                <a16:creationId xmlns:a16="http://schemas.microsoft.com/office/drawing/2014/main" id="{18EF28CF-1290-50E7-5136-BA81C73BF57A}"/>
              </a:ext>
            </a:extLst>
          </p:cNvPr>
          <p:cNvPicPr>
            <a:picLocks noChangeAspect="1"/>
          </p:cNvPicPr>
          <p:nvPr/>
        </p:nvPicPr>
        <p:blipFill>
          <a:blip r:embed="rId4"/>
          <a:stretch>
            <a:fillRect/>
          </a:stretch>
        </p:blipFill>
        <p:spPr>
          <a:xfrm>
            <a:off x="1157308" y="4165576"/>
            <a:ext cx="7600950" cy="2038350"/>
          </a:xfrm>
          <a:prstGeom prst="rect">
            <a:avLst/>
          </a:prstGeom>
        </p:spPr>
      </p:pic>
      <p:pic>
        <p:nvPicPr>
          <p:cNvPr id="5" name="Picture 4">
            <a:extLst>
              <a:ext uri="{FF2B5EF4-FFF2-40B4-BE49-F238E27FC236}">
                <a16:creationId xmlns:a16="http://schemas.microsoft.com/office/drawing/2014/main" id="{ADBC0D6E-9601-084B-86A1-E0DA05F1E19E}"/>
              </a:ext>
            </a:extLst>
          </p:cNvPr>
          <p:cNvPicPr>
            <a:picLocks noChangeAspect="1"/>
          </p:cNvPicPr>
          <p:nvPr/>
        </p:nvPicPr>
        <p:blipFill>
          <a:blip r:embed="rId5"/>
          <a:stretch>
            <a:fillRect/>
          </a:stretch>
        </p:blipFill>
        <p:spPr>
          <a:xfrm>
            <a:off x="8922329" y="4366996"/>
            <a:ext cx="2885271" cy="1523423"/>
          </a:xfrm>
          <a:prstGeom prst="rect">
            <a:avLst/>
          </a:prstGeom>
        </p:spPr>
      </p:pic>
    </p:spTree>
    <p:extLst>
      <p:ext uri="{BB962C8B-B14F-4D97-AF65-F5344CB8AC3E}">
        <p14:creationId xmlns:p14="http://schemas.microsoft.com/office/powerpoint/2010/main" val="14590539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CE486-CAF5-6058-11D8-DF391DDD2EEC}"/>
              </a:ext>
            </a:extLst>
          </p:cNvPr>
          <p:cNvSpPr>
            <a:spLocks noGrp="1"/>
          </p:cNvSpPr>
          <p:nvPr>
            <p:ph type="title"/>
          </p:nvPr>
        </p:nvSpPr>
        <p:spPr>
          <a:xfrm>
            <a:off x="1384152" y="4958260"/>
            <a:ext cx="8551452" cy="610863"/>
          </a:xfrm>
        </p:spPr>
        <p:txBody>
          <a:bodyPr>
            <a:noAutofit/>
          </a:bodyPr>
          <a:lstStyle/>
          <a:p>
            <a:r>
              <a:rPr lang="en-GB" sz="2400" dirty="0">
                <a:hlinkClick r:id="rId2"/>
              </a:rPr>
              <a:t>Webinar: Navigating Horizon Europe: social sciences and humanities perspectives from the Baltics and beyond (google.com)</a:t>
            </a:r>
            <a:endParaRPr lang="en-GB" sz="2400" dirty="0"/>
          </a:p>
        </p:txBody>
      </p:sp>
      <p:pic>
        <p:nvPicPr>
          <p:cNvPr id="5" name="Picture 4">
            <a:extLst>
              <a:ext uri="{FF2B5EF4-FFF2-40B4-BE49-F238E27FC236}">
                <a16:creationId xmlns:a16="http://schemas.microsoft.com/office/drawing/2014/main" id="{6AF9D75F-ED30-87A0-E6FE-6D0A75E2FC57}"/>
              </a:ext>
            </a:extLst>
          </p:cNvPr>
          <p:cNvPicPr>
            <a:picLocks noChangeAspect="1"/>
          </p:cNvPicPr>
          <p:nvPr/>
        </p:nvPicPr>
        <p:blipFill>
          <a:blip r:embed="rId3"/>
          <a:stretch>
            <a:fillRect/>
          </a:stretch>
        </p:blipFill>
        <p:spPr>
          <a:xfrm>
            <a:off x="5035182" y="748441"/>
            <a:ext cx="7156818" cy="3359323"/>
          </a:xfrm>
          <a:prstGeom prst="rect">
            <a:avLst/>
          </a:prstGeom>
        </p:spPr>
      </p:pic>
    </p:spTree>
    <p:extLst>
      <p:ext uri="{BB962C8B-B14F-4D97-AF65-F5344CB8AC3E}">
        <p14:creationId xmlns:p14="http://schemas.microsoft.com/office/powerpoint/2010/main" val="31668193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BB025-0E21-884D-A4F7-5801B5502B46}"/>
              </a:ext>
            </a:extLst>
          </p:cNvPr>
          <p:cNvSpPr>
            <a:spLocks noGrp="1"/>
          </p:cNvSpPr>
          <p:nvPr>
            <p:ph type="title"/>
          </p:nvPr>
        </p:nvSpPr>
        <p:spPr>
          <a:xfrm>
            <a:off x="1086522" y="365125"/>
            <a:ext cx="10267278" cy="1325563"/>
          </a:xfrm>
        </p:spPr>
        <p:txBody>
          <a:bodyPr>
            <a:normAutofit/>
          </a:bodyPr>
          <a:lstStyle/>
          <a:p>
            <a:r>
              <a:rPr lang="lv-LV" sz="3200" b="1" dirty="0">
                <a:solidFill>
                  <a:srgbClr val="0308DB">
                    <a:lumMod val="50000"/>
                  </a:srgbClr>
                </a:solidFill>
                <a:latin typeface="Verdana" panose="020B0604030504040204" pitchFamily="34" charset="0"/>
                <a:ea typeface="Verdana" panose="020B0604030504040204" pitchFamily="34" charset="0"/>
              </a:rPr>
              <a:t>NCP_WIDERA.NET: Statistika</a:t>
            </a:r>
            <a:endParaRPr lang="en-US" sz="3200" b="1" dirty="0">
              <a:solidFill>
                <a:srgbClr val="0308DB">
                  <a:lumMod val="50000"/>
                </a:srgbClr>
              </a:solidFill>
              <a:latin typeface="Verdana" panose="020B0604030504040204" pitchFamily="34" charset="0"/>
              <a:ea typeface="Verdana" panose="020B0604030504040204" pitchFamily="34" charset="0"/>
            </a:endParaRPr>
          </a:p>
        </p:txBody>
      </p:sp>
      <p:sp>
        <p:nvSpPr>
          <p:cNvPr id="4" name="Content Placeholder 3">
            <a:extLst>
              <a:ext uri="{FF2B5EF4-FFF2-40B4-BE49-F238E27FC236}">
                <a16:creationId xmlns:a16="http://schemas.microsoft.com/office/drawing/2014/main" id="{9CE2A12B-8F51-4D81-961D-1E6DCF753D0E}"/>
              </a:ext>
            </a:extLst>
          </p:cNvPr>
          <p:cNvSpPr>
            <a:spLocks noGrp="1"/>
          </p:cNvSpPr>
          <p:nvPr>
            <p:ph sz="half" idx="1"/>
          </p:nvPr>
        </p:nvSpPr>
        <p:spPr>
          <a:xfrm>
            <a:off x="1146604" y="1825625"/>
            <a:ext cx="5181600" cy="593101"/>
          </a:xfrm>
        </p:spPr>
        <p:txBody>
          <a:bodyPr/>
          <a:lstStyle/>
          <a:p>
            <a:r>
              <a:rPr lang="lv-LV" sz="1800" dirty="0">
                <a:hlinkClick r:id="rId2"/>
              </a:rPr>
              <a:t>https://www.ncpwideranet.eu/dashboards/</a:t>
            </a:r>
            <a:endParaRPr lang="lv-LV" sz="1800" dirty="0"/>
          </a:p>
          <a:p>
            <a:endParaRPr lang="lv-LV" dirty="0"/>
          </a:p>
          <a:p>
            <a:endParaRPr lang="lv-LV" dirty="0"/>
          </a:p>
          <a:p>
            <a:endParaRPr lang="lv-LV" dirty="0"/>
          </a:p>
          <a:p>
            <a:endParaRPr lang="lv-LV" dirty="0"/>
          </a:p>
        </p:txBody>
      </p:sp>
      <p:sp>
        <p:nvSpPr>
          <p:cNvPr id="3" name="Slide Number Placeholder 2">
            <a:extLst>
              <a:ext uri="{FF2B5EF4-FFF2-40B4-BE49-F238E27FC236}">
                <a16:creationId xmlns:a16="http://schemas.microsoft.com/office/drawing/2014/main" id="{F92FE6CD-C8E4-E046-A55A-73A98C148433}"/>
              </a:ext>
            </a:extLst>
          </p:cNvPr>
          <p:cNvSpPr>
            <a:spLocks noGrp="1"/>
          </p:cNvSpPr>
          <p:nvPr>
            <p:ph type="sldNum" sz="quarter" idx="12"/>
          </p:nvPr>
        </p:nvSpPr>
        <p:spPr/>
        <p:txBody>
          <a:bodyPr/>
          <a:lstStyle/>
          <a:p>
            <a:fld id="{660F3F40-12FA-4968-8235-5F18DAFE2DEF}" type="slidenum">
              <a:rPr lang="lv-LV" smtClean="0"/>
              <a:t>33</a:t>
            </a:fld>
            <a:endParaRPr lang="lv-LV" dirty="0"/>
          </a:p>
        </p:txBody>
      </p:sp>
      <p:pic>
        <p:nvPicPr>
          <p:cNvPr id="7" name="Content Placeholder 6">
            <a:extLst>
              <a:ext uri="{FF2B5EF4-FFF2-40B4-BE49-F238E27FC236}">
                <a16:creationId xmlns:a16="http://schemas.microsoft.com/office/drawing/2014/main" id="{C1CD2BC2-0CBC-432B-A61E-E28A1C393B12}"/>
              </a:ext>
            </a:extLst>
          </p:cNvPr>
          <p:cNvPicPr>
            <a:picLocks noGrp="1" noChangeAspect="1"/>
          </p:cNvPicPr>
          <p:nvPr>
            <p:ph sz="half" idx="2"/>
          </p:nvPr>
        </p:nvPicPr>
        <p:blipFill>
          <a:blip r:embed="rId3"/>
          <a:stretch>
            <a:fillRect/>
          </a:stretch>
        </p:blipFill>
        <p:spPr>
          <a:xfrm>
            <a:off x="838200" y="2418726"/>
            <a:ext cx="5490004" cy="3627072"/>
          </a:xfrm>
          <a:prstGeom prst="rect">
            <a:avLst/>
          </a:prstGeom>
        </p:spPr>
      </p:pic>
      <p:pic>
        <p:nvPicPr>
          <p:cNvPr id="8" name="Picture 7">
            <a:extLst>
              <a:ext uri="{FF2B5EF4-FFF2-40B4-BE49-F238E27FC236}">
                <a16:creationId xmlns:a16="http://schemas.microsoft.com/office/drawing/2014/main" id="{1BF23EFB-638B-4515-AF33-D2DF01BB3D04}"/>
              </a:ext>
            </a:extLst>
          </p:cNvPr>
          <p:cNvPicPr>
            <a:picLocks noChangeAspect="1"/>
          </p:cNvPicPr>
          <p:nvPr/>
        </p:nvPicPr>
        <p:blipFill>
          <a:blip r:embed="rId4"/>
          <a:stretch>
            <a:fillRect/>
          </a:stretch>
        </p:blipFill>
        <p:spPr>
          <a:xfrm>
            <a:off x="6328204" y="2418726"/>
            <a:ext cx="5499261" cy="3627072"/>
          </a:xfrm>
          <a:prstGeom prst="rect">
            <a:avLst/>
          </a:prstGeom>
        </p:spPr>
      </p:pic>
    </p:spTree>
    <p:extLst>
      <p:ext uri="{BB962C8B-B14F-4D97-AF65-F5344CB8AC3E}">
        <p14:creationId xmlns:p14="http://schemas.microsoft.com/office/powerpoint/2010/main" val="1819974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BB025-0E21-884D-A4F7-5801B5502B46}"/>
              </a:ext>
            </a:extLst>
          </p:cNvPr>
          <p:cNvSpPr>
            <a:spLocks noGrp="1"/>
          </p:cNvSpPr>
          <p:nvPr>
            <p:ph type="title"/>
          </p:nvPr>
        </p:nvSpPr>
        <p:spPr>
          <a:xfrm>
            <a:off x="1247886" y="365125"/>
            <a:ext cx="10105913" cy="1325563"/>
          </a:xfrm>
        </p:spPr>
        <p:txBody>
          <a:bodyPr>
            <a:normAutofit/>
          </a:bodyPr>
          <a:lstStyle/>
          <a:p>
            <a:r>
              <a:rPr lang="lv-LV" sz="3200" b="1" dirty="0">
                <a:solidFill>
                  <a:srgbClr val="0308DB">
                    <a:lumMod val="50000"/>
                  </a:srgbClr>
                </a:solidFill>
                <a:latin typeface="Verdana" panose="020B0604030504040204" pitchFamily="34" charset="0"/>
                <a:ea typeface="Verdana" panose="020B0604030504040204" pitchFamily="34" charset="0"/>
              </a:rPr>
              <a:t>NCP_WIDERA.NET: Materiāli </a:t>
            </a:r>
            <a:endParaRPr lang="en-US" sz="3200" b="1" dirty="0">
              <a:solidFill>
                <a:srgbClr val="0308DB">
                  <a:lumMod val="50000"/>
                </a:srgbClr>
              </a:solidFill>
              <a:latin typeface="Verdana" panose="020B0604030504040204" pitchFamily="34" charset="0"/>
              <a:ea typeface="Verdana" panose="020B0604030504040204" pitchFamily="34" charset="0"/>
            </a:endParaRPr>
          </a:p>
        </p:txBody>
      </p:sp>
      <p:sp>
        <p:nvSpPr>
          <p:cNvPr id="4" name="Content Placeholder 3">
            <a:extLst>
              <a:ext uri="{FF2B5EF4-FFF2-40B4-BE49-F238E27FC236}">
                <a16:creationId xmlns:a16="http://schemas.microsoft.com/office/drawing/2014/main" id="{9CE2A12B-8F51-4D81-961D-1E6DCF753D0E}"/>
              </a:ext>
            </a:extLst>
          </p:cNvPr>
          <p:cNvSpPr>
            <a:spLocks noGrp="1"/>
          </p:cNvSpPr>
          <p:nvPr>
            <p:ph sz="half" idx="1"/>
          </p:nvPr>
        </p:nvSpPr>
        <p:spPr>
          <a:xfrm>
            <a:off x="1247886" y="1825625"/>
            <a:ext cx="5181600" cy="573330"/>
          </a:xfrm>
        </p:spPr>
        <p:txBody>
          <a:bodyPr/>
          <a:lstStyle/>
          <a:p>
            <a:r>
              <a:rPr lang="lv-LV" sz="1800" dirty="0"/>
              <a:t>https://www.ncpwideranet.eu/publications/</a:t>
            </a:r>
            <a:endParaRPr lang="lv-LV" dirty="0"/>
          </a:p>
          <a:p>
            <a:endParaRPr lang="lv-LV" dirty="0"/>
          </a:p>
          <a:p>
            <a:endParaRPr lang="lv-LV" dirty="0"/>
          </a:p>
          <a:p>
            <a:endParaRPr lang="lv-LV" dirty="0"/>
          </a:p>
        </p:txBody>
      </p:sp>
      <p:sp>
        <p:nvSpPr>
          <p:cNvPr id="3" name="Slide Number Placeholder 2">
            <a:extLst>
              <a:ext uri="{FF2B5EF4-FFF2-40B4-BE49-F238E27FC236}">
                <a16:creationId xmlns:a16="http://schemas.microsoft.com/office/drawing/2014/main" id="{F92FE6CD-C8E4-E046-A55A-73A98C148433}"/>
              </a:ext>
            </a:extLst>
          </p:cNvPr>
          <p:cNvSpPr>
            <a:spLocks noGrp="1"/>
          </p:cNvSpPr>
          <p:nvPr>
            <p:ph type="sldNum" sz="quarter" idx="12"/>
          </p:nvPr>
        </p:nvSpPr>
        <p:spPr/>
        <p:txBody>
          <a:bodyPr/>
          <a:lstStyle/>
          <a:p>
            <a:fld id="{660F3F40-12FA-4968-8235-5F18DAFE2DEF}" type="slidenum">
              <a:rPr lang="lv-LV" smtClean="0"/>
              <a:t>34</a:t>
            </a:fld>
            <a:endParaRPr lang="lv-LV" dirty="0"/>
          </a:p>
        </p:txBody>
      </p:sp>
      <p:pic>
        <p:nvPicPr>
          <p:cNvPr id="9" name="Content Placeholder 8">
            <a:extLst>
              <a:ext uri="{FF2B5EF4-FFF2-40B4-BE49-F238E27FC236}">
                <a16:creationId xmlns:a16="http://schemas.microsoft.com/office/drawing/2014/main" id="{C0537016-3811-4032-BA9F-9838C90AFABE}"/>
              </a:ext>
            </a:extLst>
          </p:cNvPr>
          <p:cNvPicPr>
            <a:picLocks noGrp="1" noChangeAspect="1"/>
          </p:cNvPicPr>
          <p:nvPr>
            <p:ph sz="half" idx="2"/>
          </p:nvPr>
        </p:nvPicPr>
        <p:blipFill rotWithShape="1">
          <a:blip r:embed="rId2"/>
          <a:srcRect t="3878" b="2790"/>
          <a:stretch/>
        </p:blipFill>
        <p:spPr>
          <a:xfrm>
            <a:off x="292907" y="2189340"/>
            <a:ext cx="5803093" cy="3668358"/>
          </a:xfrm>
          <a:prstGeom prst="rect">
            <a:avLst/>
          </a:prstGeom>
        </p:spPr>
      </p:pic>
    </p:spTree>
    <p:extLst>
      <p:ext uri="{BB962C8B-B14F-4D97-AF65-F5344CB8AC3E}">
        <p14:creationId xmlns:p14="http://schemas.microsoft.com/office/powerpoint/2010/main" val="22049949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1DFCCBC1-0DCD-4B76-39D6-0072AF63D0F6}"/>
              </a:ext>
            </a:extLst>
          </p:cNvPr>
          <p:cNvSpPr txBox="1"/>
          <p:nvPr/>
        </p:nvSpPr>
        <p:spPr>
          <a:xfrm>
            <a:off x="389965" y="270084"/>
            <a:ext cx="11537575" cy="7953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fontScale="92500"/>
          </a:bodyPr>
          <a:lstStyle/>
          <a:p>
            <a:pPr algn="ctr">
              <a:lnSpc>
                <a:spcPct val="90000"/>
              </a:lnSpc>
              <a:spcBef>
                <a:spcPct val="0"/>
              </a:spcBef>
              <a:defRPr/>
            </a:pPr>
            <a:r>
              <a:rPr lang="en-US" sz="3200" b="1" dirty="0">
                <a:solidFill>
                  <a:srgbClr val="0308DB">
                    <a:lumMod val="50000"/>
                  </a:srgbClr>
                </a:solidFill>
                <a:latin typeface="Verdana" panose="020B0604030504040204" pitchFamily="34" charset="0"/>
                <a:ea typeface="Verdana" panose="020B0604030504040204" pitchFamily="34" charset="0"/>
                <a:cs typeface="+mj-cs"/>
              </a:rPr>
              <a:t>APVĀRSNIS EIROPA NACIONĀLAIS KONTAKTPUNKTS</a:t>
            </a:r>
          </a:p>
        </p:txBody>
      </p:sp>
      <p:graphicFrame>
        <p:nvGraphicFramePr>
          <p:cNvPr id="34" name="Content Placeholder 4">
            <a:extLst>
              <a:ext uri="{FF2B5EF4-FFF2-40B4-BE49-F238E27FC236}">
                <a16:creationId xmlns:a16="http://schemas.microsoft.com/office/drawing/2014/main" id="{C7BBCF50-5CC5-5642-13AC-6D46B51B4034}"/>
              </a:ext>
            </a:extLst>
          </p:cNvPr>
          <p:cNvGraphicFramePr>
            <a:graphicFrameLocks/>
          </p:cNvGraphicFramePr>
          <p:nvPr/>
        </p:nvGraphicFramePr>
        <p:xfrm>
          <a:off x="514634" y="1233813"/>
          <a:ext cx="3538491" cy="44242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6" name="Content Placeholder 4">
            <a:extLst>
              <a:ext uri="{FF2B5EF4-FFF2-40B4-BE49-F238E27FC236}">
                <a16:creationId xmlns:a16="http://schemas.microsoft.com/office/drawing/2014/main" id="{2BDC8ED0-A353-48B6-F76E-BB8013521186}"/>
              </a:ext>
            </a:extLst>
          </p:cNvPr>
          <p:cNvGraphicFramePr>
            <a:graphicFrameLocks/>
          </p:cNvGraphicFramePr>
          <p:nvPr/>
        </p:nvGraphicFramePr>
        <p:xfrm>
          <a:off x="4164971" y="1233813"/>
          <a:ext cx="3538491" cy="442425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37" name="Content Placeholder 4">
            <a:extLst>
              <a:ext uri="{FF2B5EF4-FFF2-40B4-BE49-F238E27FC236}">
                <a16:creationId xmlns:a16="http://schemas.microsoft.com/office/drawing/2014/main" id="{F7FBFFC0-ED1E-F3D7-1247-3235FE78CA84}"/>
              </a:ext>
            </a:extLst>
          </p:cNvPr>
          <p:cNvGraphicFramePr>
            <a:graphicFrameLocks/>
          </p:cNvGraphicFramePr>
          <p:nvPr/>
        </p:nvGraphicFramePr>
        <p:xfrm>
          <a:off x="7815308" y="1233813"/>
          <a:ext cx="3538491" cy="4424255"/>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8" name="Rectangle 7">
            <a:extLst>
              <a:ext uri="{FF2B5EF4-FFF2-40B4-BE49-F238E27FC236}">
                <a16:creationId xmlns:a16="http://schemas.microsoft.com/office/drawing/2014/main" id="{52E114C3-0A63-FA43-9A19-C62ABADEB90E}"/>
              </a:ext>
            </a:extLst>
          </p:cNvPr>
          <p:cNvSpPr/>
          <p:nvPr/>
        </p:nvSpPr>
        <p:spPr>
          <a:xfrm>
            <a:off x="1356898" y="6197231"/>
            <a:ext cx="6630661" cy="369332"/>
          </a:xfrm>
          <a:prstGeom prst="rect">
            <a:avLst/>
          </a:prstGeom>
        </p:spPr>
        <p:txBody>
          <a:bodyPr wrap="none">
            <a:spAutoFit/>
          </a:bodyPr>
          <a:lstStyle/>
          <a:p>
            <a:r>
              <a:rPr lang="lv-LV" dirty="0">
                <a:latin typeface="Verdana" panose="020B0604030504040204" pitchFamily="34" charset="0"/>
                <a:ea typeface="Verdana" panose="020B0604030504040204" pitchFamily="34" charset="0"/>
                <a:cs typeface="Verdana" panose="020B0604030504040204" pitchFamily="34" charset="0"/>
                <a:hlinkClick r:id="rId18"/>
              </a:rPr>
              <a:t>https://www.lzp.gov.lv/lv/apvarsnis-eiropa-2021-2027</a:t>
            </a:r>
            <a:r>
              <a:rPr lang="lv-LV" dirty="0">
                <a:latin typeface="Verdana" panose="020B0604030504040204" pitchFamily="34" charset="0"/>
                <a:ea typeface="Verdana" panose="020B0604030504040204" pitchFamily="34" charset="0"/>
                <a:cs typeface="Verdana" panose="020B0604030504040204" pitchFamily="34" charset="0"/>
              </a:rPr>
              <a:t> </a:t>
            </a:r>
          </a:p>
        </p:txBody>
      </p:sp>
      <p:sp>
        <p:nvSpPr>
          <p:cNvPr id="3" name="TextBox 2">
            <a:extLst>
              <a:ext uri="{FF2B5EF4-FFF2-40B4-BE49-F238E27FC236}">
                <a16:creationId xmlns:a16="http://schemas.microsoft.com/office/drawing/2014/main" id="{1A415D60-0F5B-5147-BE4A-AD9484F5D087}"/>
              </a:ext>
            </a:extLst>
          </p:cNvPr>
          <p:cNvSpPr txBox="1"/>
          <p:nvPr/>
        </p:nvSpPr>
        <p:spPr>
          <a:xfrm>
            <a:off x="12059478" y="185530"/>
            <a:ext cx="184731" cy="369332"/>
          </a:xfrm>
          <a:prstGeom prst="rect">
            <a:avLst/>
          </a:prstGeom>
          <a:noFill/>
        </p:spPr>
        <p:txBody>
          <a:bodyPr wrap="none" rtlCol="0">
            <a:spAutoFit/>
          </a:bodyPr>
          <a:lstStyle/>
          <a:p>
            <a:endParaRPr lang="lv-LV" dirty="0"/>
          </a:p>
        </p:txBody>
      </p:sp>
    </p:spTree>
    <p:extLst>
      <p:ext uri="{BB962C8B-B14F-4D97-AF65-F5344CB8AC3E}">
        <p14:creationId xmlns:p14="http://schemas.microsoft.com/office/powerpoint/2010/main" val="13500207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E2FE53D-6D48-40E4-BBCB-95277D6138B1}"/>
              </a:ext>
            </a:extLst>
          </p:cNvPr>
          <p:cNvSpPr>
            <a:spLocks noGrp="1"/>
          </p:cNvSpPr>
          <p:nvPr>
            <p:ph type="title"/>
          </p:nvPr>
        </p:nvSpPr>
        <p:spPr>
          <a:xfrm>
            <a:off x="1014884" y="3339379"/>
            <a:ext cx="10363200" cy="960442"/>
          </a:xfrm>
        </p:spPr>
        <p:txBody>
          <a:bodyPr/>
          <a:lstStyle/>
          <a:p>
            <a:r>
              <a:rPr lang="lv-LV" dirty="0">
                <a:cs typeface="Times New Roman" panose="02020603050405020304" pitchFamily="18" charset="0"/>
              </a:rPr>
              <a:t>Paldies!</a:t>
            </a:r>
          </a:p>
        </p:txBody>
      </p:sp>
      <p:sp>
        <p:nvSpPr>
          <p:cNvPr id="6" name="Slide Number Placeholder 5">
            <a:extLst>
              <a:ext uri="{FF2B5EF4-FFF2-40B4-BE49-F238E27FC236}">
                <a16:creationId xmlns:a16="http://schemas.microsoft.com/office/drawing/2014/main" id="{3939C59C-FC4D-4132-94D3-1966F139E02E}"/>
              </a:ext>
            </a:extLst>
          </p:cNvPr>
          <p:cNvSpPr>
            <a:spLocks noGrp="1"/>
          </p:cNvSpPr>
          <p:nvPr>
            <p:ph type="sldNum" sz="quarter" idx="4294967295"/>
          </p:nvPr>
        </p:nvSpPr>
        <p:spPr>
          <a:xfrm>
            <a:off x="11785600" y="6324600"/>
            <a:ext cx="406400" cy="304800"/>
          </a:xfrm>
        </p:spPr>
        <p:txBody>
          <a:bodyPr/>
          <a:lstStyle/>
          <a:p>
            <a:pPr>
              <a:defRPr/>
            </a:pPr>
            <a:fld id="{559B3BF5-5EA0-4E17-AB4B-664290D5DB15}" type="slidenum">
              <a:rPr lang="en-US" altLang="lv-LV" smtClean="0"/>
              <a:pPr>
                <a:defRPr/>
              </a:pPr>
              <a:t>36</a:t>
            </a:fld>
            <a:endParaRPr lang="en-US" altLang="lv-LV" dirty="0"/>
          </a:p>
        </p:txBody>
      </p:sp>
      <p:pic>
        <p:nvPicPr>
          <p:cNvPr id="8" name="Attēls 7">
            <a:extLst>
              <a:ext uri="{FF2B5EF4-FFF2-40B4-BE49-F238E27FC236}">
                <a16:creationId xmlns:a16="http://schemas.microsoft.com/office/drawing/2014/main" id="{77EC98D4-A5BD-4B4A-8347-CD006E290B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063" y="3739578"/>
            <a:ext cx="1803117" cy="1043585"/>
          </a:xfrm>
          <a:prstGeom prst="rect">
            <a:avLst/>
          </a:prstGeom>
        </p:spPr>
      </p:pic>
      <p:pic>
        <p:nvPicPr>
          <p:cNvPr id="1026" name="Picture 2">
            <a:extLst>
              <a:ext uri="{FF2B5EF4-FFF2-40B4-BE49-F238E27FC236}">
                <a16:creationId xmlns:a16="http://schemas.microsoft.com/office/drawing/2014/main" id="{AE508D17-A6BE-41D5-ADD7-1A14370920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63" y="5556775"/>
            <a:ext cx="478249" cy="47824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witter - Free social media icons">
            <a:extLst>
              <a:ext uri="{FF2B5EF4-FFF2-40B4-BE49-F238E27FC236}">
                <a16:creationId xmlns:a16="http://schemas.microsoft.com/office/drawing/2014/main" id="{443953CF-04AE-40E3-B922-1D554B5686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63" y="5053941"/>
            <a:ext cx="457863" cy="45786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ākums | Latvijas Zinātnes padome">
            <a:extLst>
              <a:ext uri="{FF2B5EF4-FFF2-40B4-BE49-F238E27FC236}">
                <a16:creationId xmlns:a16="http://schemas.microsoft.com/office/drawing/2014/main" id="{346A0C66-6AEF-4183-9546-1DD3423FDD4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2083"/>
          <a:stretch/>
        </p:blipFill>
        <p:spPr bwMode="auto">
          <a:xfrm>
            <a:off x="141841" y="6046946"/>
            <a:ext cx="712694" cy="55530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CCF85FB-57E1-41B5-9F15-AA95747AD4CA}"/>
              </a:ext>
            </a:extLst>
          </p:cNvPr>
          <p:cNvSpPr txBox="1"/>
          <p:nvPr/>
        </p:nvSpPr>
        <p:spPr>
          <a:xfrm>
            <a:off x="914400" y="5128983"/>
            <a:ext cx="1565566" cy="307777"/>
          </a:xfrm>
          <a:prstGeom prst="rect">
            <a:avLst/>
          </a:prstGeom>
          <a:noFill/>
        </p:spPr>
        <p:txBody>
          <a:bodyPr wrap="square" rtlCol="0">
            <a:spAutoFit/>
          </a:bodyPr>
          <a:lstStyle/>
          <a:p>
            <a:r>
              <a:rPr lang="lv-LV" sz="1400" dirty="0">
                <a:latin typeface="Verdana" panose="020B0604030504040204" pitchFamily="34" charset="0"/>
                <a:ea typeface="Verdana" panose="020B0604030504040204" pitchFamily="34" charset="0"/>
              </a:rPr>
              <a:t>@apvarsnis</a:t>
            </a:r>
          </a:p>
        </p:txBody>
      </p:sp>
      <p:sp>
        <p:nvSpPr>
          <p:cNvPr id="3" name="TextBox 2">
            <a:extLst>
              <a:ext uri="{FF2B5EF4-FFF2-40B4-BE49-F238E27FC236}">
                <a16:creationId xmlns:a16="http://schemas.microsoft.com/office/drawing/2014/main" id="{770B4185-8D44-461C-862F-2114D1FA5BB0}"/>
              </a:ext>
            </a:extLst>
          </p:cNvPr>
          <p:cNvSpPr txBox="1"/>
          <p:nvPr/>
        </p:nvSpPr>
        <p:spPr>
          <a:xfrm>
            <a:off x="890964" y="6110068"/>
            <a:ext cx="4053994" cy="307777"/>
          </a:xfrm>
          <a:prstGeom prst="rect">
            <a:avLst/>
          </a:prstGeom>
          <a:noFill/>
        </p:spPr>
        <p:txBody>
          <a:bodyPr wrap="square" rtlCol="0">
            <a:spAutoFit/>
          </a:bodyPr>
          <a:lstStyle/>
          <a:p>
            <a:r>
              <a:rPr lang="lv-LV" sz="1400" dirty="0">
                <a:latin typeface="Verdana" panose="020B0604030504040204" pitchFamily="34" charset="0"/>
                <a:ea typeface="Verdana" panose="020B0604030504040204" pitchFamily="34" charset="0"/>
                <a:hlinkClick r:id="rId6"/>
              </a:rPr>
              <a:t>https://www.lzp.gov.lv/lv/apvarsnis-eiropa</a:t>
            </a:r>
            <a:r>
              <a:rPr lang="lv-LV" sz="1400" dirty="0">
                <a:latin typeface="Verdana" panose="020B0604030504040204" pitchFamily="34" charset="0"/>
                <a:ea typeface="Verdana" panose="020B0604030504040204" pitchFamily="34" charset="0"/>
              </a:rPr>
              <a:t> </a:t>
            </a:r>
          </a:p>
        </p:txBody>
      </p:sp>
      <p:sp>
        <p:nvSpPr>
          <p:cNvPr id="4" name="TextBox 3">
            <a:extLst>
              <a:ext uri="{FF2B5EF4-FFF2-40B4-BE49-F238E27FC236}">
                <a16:creationId xmlns:a16="http://schemas.microsoft.com/office/drawing/2014/main" id="{1ABECD4B-1581-4C3B-B0E7-CA4F354451BA}"/>
              </a:ext>
            </a:extLst>
          </p:cNvPr>
          <p:cNvSpPr txBox="1"/>
          <p:nvPr/>
        </p:nvSpPr>
        <p:spPr>
          <a:xfrm>
            <a:off x="914400" y="5511804"/>
            <a:ext cx="4053994" cy="523220"/>
          </a:xfrm>
          <a:prstGeom prst="rect">
            <a:avLst/>
          </a:prstGeom>
          <a:noFill/>
        </p:spPr>
        <p:txBody>
          <a:bodyPr wrap="square" rtlCol="0">
            <a:spAutoFit/>
          </a:bodyPr>
          <a:lstStyle/>
          <a:p>
            <a:r>
              <a:rPr lang="lv-LV" sz="1400" i="0" dirty="0">
                <a:solidFill>
                  <a:srgbClr val="050505"/>
                </a:solidFill>
                <a:effectLst/>
                <a:latin typeface="Verdana" panose="020B0604030504040204" pitchFamily="34" charset="0"/>
                <a:ea typeface="Verdana" panose="020B0604030504040204" pitchFamily="34" charset="0"/>
              </a:rPr>
              <a:t>@</a:t>
            </a:r>
            <a:r>
              <a:rPr lang="de-DE" sz="1400" i="0" dirty="0">
                <a:solidFill>
                  <a:srgbClr val="050505"/>
                </a:solidFill>
                <a:effectLst/>
                <a:latin typeface="Verdana" panose="020B0604030504040204" pitchFamily="34" charset="0"/>
                <a:ea typeface="Verdana" panose="020B0604030504040204" pitchFamily="34" charset="0"/>
              </a:rPr>
              <a:t>Apvārsnis EU Latvijas Nacionālais kontaktpunkts - HE NCP LV</a:t>
            </a:r>
          </a:p>
        </p:txBody>
      </p:sp>
      <p:sp>
        <p:nvSpPr>
          <p:cNvPr id="5" name="TextBox 4">
            <a:extLst>
              <a:ext uri="{FF2B5EF4-FFF2-40B4-BE49-F238E27FC236}">
                <a16:creationId xmlns:a16="http://schemas.microsoft.com/office/drawing/2014/main" id="{5188C64E-088D-A54A-B7B3-DDA02AAB7270}"/>
              </a:ext>
            </a:extLst>
          </p:cNvPr>
          <p:cNvSpPr txBox="1"/>
          <p:nvPr/>
        </p:nvSpPr>
        <p:spPr>
          <a:xfrm>
            <a:off x="8168714" y="6138554"/>
            <a:ext cx="1745029" cy="276999"/>
          </a:xfrm>
          <a:prstGeom prst="rect">
            <a:avLst/>
          </a:prstGeom>
          <a:noFill/>
        </p:spPr>
        <p:txBody>
          <a:bodyPr wrap="none" rtlCol="0">
            <a:spAutoFit/>
          </a:bodyPr>
          <a:lstStyle/>
          <a:p>
            <a:r>
              <a:rPr lang="lv-LV" sz="1200" dirty="0">
                <a:latin typeface="Verdana" panose="020B0604030504040204" pitchFamily="34" charset="0"/>
                <a:ea typeface="Verdana" panose="020B0604030504040204" pitchFamily="34" charset="0"/>
                <a:cs typeface="Verdana" panose="020B0604030504040204" pitchFamily="34" charset="0"/>
              </a:rPr>
              <a:t>Informācijas avots: </a:t>
            </a:r>
          </a:p>
        </p:txBody>
      </p:sp>
      <p:pic>
        <p:nvPicPr>
          <p:cNvPr id="9" name="Picture 8">
            <a:extLst>
              <a:ext uri="{FF2B5EF4-FFF2-40B4-BE49-F238E27FC236}">
                <a16:creationId xmlns:a16="http://schemas.microsoft.com/office/drawing/2014/main" id="{26086E94-8095-FD4C-B3F8-71868B0C4483}"/>
              </a:ext>
            </a:extLst>
          </p:cNvPr>
          <p:cNvPicPr>
            <a:picLocks noChangeAspect="1"/>
          </p:cNvPicPr>
          <p:nvPr/>
        </p:nvPicPr>
        <p:blipFill>
          <a:blip r:embed="rId7"/>
          <a:stretch>
            <a:fillRect/>
          </a:stretch>
        </p:blipFill>
        <p:spPr>
          <a:xfrm>
            <a:off x="9985240" y="5388825"/>
            <a:ext cx="1568541" cy="1088175"/>
          </a:xfrm>
          <a:prstGeom prst="rect">
            <a:avLst/>
          </a:prstGeom>
        </p:spPr>
      </p:pic>
    </p:spTree>
    <p:extLst>
      <p:ext uri="{BB962C8B-B14F-4D97-AF65-F5344CB8AC3E}">
        <p14:creationId xmlns:p14="http://schemas.microsoft.com/office/powerpoint/2010/main" val="1541616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A686A09-08D1-488F-A17B-5F21DDA3E202}"/>
              </a:ext>
            </a:extLst>
          </p:cNvPr>
          <p:cNvSpPr>
            <a:spLocks noGrp="1"/>
          </p:cNvSpPr>
          <p:nvPr>
            <p:ph type="title"/>
          </p:nvPr>
        </p:nvSpPr>
        <p:spPr>
          <a:xfrm>
            <a:off x="1341718" y="121988"/>
            <a:ext cx="8128000" cy="1036642"/>
          </a:xfrm>
        </p:spPr>
        <p:txBody>
          <a:bodyPr/>
          <a:lstStyle/>
          <a:p>
            <a:pPr>
              <a:defRPr/>
            </a:pPr>
            <a:r>
              <a:rPr lang="lv-LV" altLang="en-US" sz="3200" dirty="0">
                <a:solidFill>
                  <a:srgbClr val="0308DB">
                    <a:lumMod val="50000"/>
                  </a:srgbClr>
                </a:solidFill>
                <a:latin typeface="Verdana" panose="020B0604030504040204" pitchFamily="34" charset="0"/>
                <a:cs typeface="+mj-cs"/>
              </a:rPr>
              <a:t>Apvārsnis Eiropa paplašināšanās</a:t>
            </a:r>
            <a:br>
              <a:rPr lang="lv-LV" altLang="en-US" sz="3200" dirty="0">
                <a:solidFill>
                  <a:srgbClr val="0308DB">
                    <a:lumMod val="50000"/>
                  </a:srgbClr>
                </a:solidFill>
                <a:latin typeface="Verdana" panose="020B0604030504040204" pitchFamily="34" charset="0"/>
                <a:cs typeface="+mj-cs"/>
              </a:rPr>
            </a:br>
            <a:r>
              <a:rPr lang="lv-LV" altLang="en-US" sz="3200" dirty="0">
                <a:solidFill>
                  <a:srgbClr val="0308DB">
                    <a:lumMod val="50000"/>
                  </a:srgbClr>
                </a:solidFill>
                <a:latin typeface="Verdana" panose="020B0604030504040204" pitchFamily="34" charset="0"/>
                <a:cs typeface="+mj-cs"/>
              </a:rPr>
              <a:t>darba programma</a:t>
            </a:r>
            <a:endParaRPr lang="lv-LV" sz="3200" dirty="0">
              <a:solidFill>
                <a:srgbClr val="0308DB">
                  <a:lumMod val="50000"/>
                </a:srgbClr>
              </a:solidFill>
              <a:latin typeface="Verdana" panose="020B0604030504040204" pitchFamily="34" charset="0"/>
              <a:cs typeface="+mj-cs"/>
            </a:endParaRPr>
          </a:p>
        </p:txBody>
      </p:sp>
      <p:sp>
        <p:nvSpPr>
          <p:cNvPr id="6" name="Slaida numura vietturis 5">
            <a:extLst>
              <a:ext uri="{FF2B5EF4-FFF2-40B4-BE49-F238E27FC236}">
                <a16:creationId xmlns:a16="http://schemas.microsoft.com/office/drawing/2014/main" id="{6940D331-3EA1-43C5-84E3-2499B9F8E445}"/>
              </a:ext>
            </a:extLst>
          </p:cNvPr>
          <p:cNvSpPr>
            <a:spLocks noGrp="1"/>
          </p:cNvSpPr>
          <p:nvPr>
            <p:ph type="sldNum" sz="quarter" idx="13"/>
          </p:nvPr>
        </p:nvSpPr>
        <p:spPr/>
        <p:txBody>
          <a:bodyPr/>
          <a:lstStyle/>
          <a:p>
            <a:pPr>
              <a:defRPr/>
            </a:pPr>
            <a:fld id="{559B3BF5-5EA0-4E17-AB4B-664290D5DB15}" type="slidenum">
              <a:rPr lang="en-US" altLang="lv-LV" smtClean="0"/>
              <a:pPr>
                <a:defRPr/>
              </a:pPr>
              <a:t>4</a:t>
            </a:fld>
            <a:endParaRPr lang="en-US" altLang="lv-LV" dirty="0"/>
          </a:p>
        </p:txBody>
      </p:sp>
      <p:sp>
        <p:nvSpPr>
          <p:cNvPr id="9" name="Rectangle 8">
            <a:extLst>
              <a:ext uri="{FF2B5EF4-FFF2-40B4-BE49-F238E27FC236}">
                <a16:creationId xmlns:a16="http://schemas.microsoft.com/office/drawing/2014/main" id="{B272BFCC-6E72-3D43-8A41-B23C9D158061}"/>
              </a:ext>
            </a:extLst>
          </p:cNvPr>
          <p:cNvSpPr/>
          <p:nvPr/>
        </p:nvSpPr>
        <p:spPr>
          <a:xfrm>
            <a:off x="4701989" y="1099626"/>
            <a:ext cx="2606496" cy="1169551"/>
          </a:xfrm>
          <a:prstGeom prst="rect">
            <a:avLst/>
          </a:prstGeom>
          <a:ln w="12700">
            <a:solidFill>
              <a:srgbClr val="0070C0"/>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en-US"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info</a:t>
            </a:r>
            <a:r>
              <a:rPr kumimoji="0" lang="lv-LV"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rmācija</a:t>
            </a:r>
            <a:r>
              <a:rPr kumimoji="0" lang="en-US"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hlinkClick r:id="rId2"/>
              </a:rPr>
              <a:t>https://ec.europa.eu/info/horizon-europe/cluster-4-digital-industry-and-space_en</a:t>
            </a:r>
            <a:r>
              <a:rPr kumimoji="0" lang="en-US"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p>
        </p:txBody>
      </p:sp>
      <p:sp>
        <p:nvSpPr>
          <p:cNvPr id="11" name="Rectangle 10">
            <a:extLst>
              <a:ext uri="{FF2B5EF4-FFF2-40B4-BE49-F238E27FC236}">
                <a16:creationId xmlns:a16="http://schemas.microsoft.com/office/drawing/2014/main" id="{5136ECD4-0D00-6C47-A67D-98A04F5B48AC}"/>
              </a:ext>
            </a:extLst>
          </p:cNvPr>
          <p:cNvSpPr/>
          <p:nvPr/>
        </p:nvSpPr>
        <p:spPr>
          <a:xfrm>
            <a:off x="4701989" y="2269177"/>
            <a:ext cx="2606496" cy="2462213"/>
          </a:xfrm>
          <a:prstGeom prst="rect">
            <a:avLst/>
          </a:prstGeom>
          <a:ln w="12700">
            <a:solidFill>
              <a:srgbClr val="0070C0"/>
            </a:solidFill>
          </a:ln>
        </p:spPr>
        <p:txBody>
          <a:bodyPr wrap="square">
            <a:spAutoFit/>
          </a:bodyPr>
          <a:lstStyle/>
          <a:p>
            <a:pPr lvl="0" defTabSz="938213" eaLnBrk="0" fontAlgn="base" hangingPunct="0">
              <a:spcBef>
                <a:spcPct val="0"/>
              </a:spcBef>
              <a:spcAft>
                <a:spcPct val="0"/>
              </a:spcAft>
            </a:pPr>
            <a:r>
              <a:rPr lang="lv-LV" sz="1400" i="1" dirty="0">
                <a:latin typeface="Verdana" panose="020B0604030504040204" pitchFamily="34" charset="0"/>
                <a:ea typeface="Verdana" panose="020B0604030504040204" pitchFamily="34" charset="0"/>
              </a:rPr>
              <a:t>darba programma</a:t>
            </a:r>
            <a:r>
              <a:rPr lang="en-US" sz="1400" i="1" dirty="0">
                <a:latin typeface="Verdana" panose="020B0604030504040204" pitchFamily="34" charset="0"/>
                <a:ea typeface="Verdana" panose="020B0604030504040204" pitchFamily="34" charset="0"/>
              </a:rPr>
              <a:t>:</a:t>
            </a:r>
            <a:r>
              <a:rPr lang="en-US" sz="1400" i="1" kern="0" dirty="0">
                <a:solidFill>
                  <a:prstClr val="black"/>
                </a:solidFill>
                <a:latin typeface="Verdana" panose="020B0604030504040204" pitchFamily="34" charset="0"/>
                <a:ea typeface="Verdana" panose="020B0604030504040204" pitchFamily="34" charset="0"/>
              </a:rPr>
              <a:t> </a:t>
            </a:r>
            <a:r>
              <a:rPr lang="en-US" sz="1400" i="1" kern="0" dirty="0">
                <a:solidFill>
                  <a:prstClr val="black"/>
                </a:solidFill>
                <a:latin typeface="Verdana" panose="020B0604030504040204" pitchFamily="34" charset="0"/>
                <a:ea typeface="Verdana" panose="020B0604030504040204" pitchFamily="34" charset="0"/>
                <a:hlinkClick r:id="rId3"/>
              </a:rPr>
              <a:t>https://ec.europa.eu/info/funding-tenders/opportunities/docs/2021-2027/horizon/wp-call/2023-2024/wp-11-widening-participation-and-strengthening-the-european-research-area_horizon-2023-2024_en.pdf</a:t>
            </a:r>
            <a:r>
              <a:rPr lang="lv-LV" sz="1400" i="1" kern="0" dirty="0">
                <a:solidFill>
                  <a:prstClr val="black"/>
                </a:solidFill>
                <a:latin typeface="Verdana" panose="020B0604030504040204" pitchFamily="34" charset="0"/>
                <a:ea typeface="Verdana" panose="020B0604030504040204" pitchFamily="34" charset="0"/>
              </a:rPr>
              <a:t> </a:t>
            </a:r>
            <a:endParaRPr kumimoji="0" lang="en-US"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FC92FD33-D239-7546-C96E-F2E3E8255BAE}"/>
              </a:ext>
            </a:extLst>
          </p:cNvPr>
          <p:cNvSpPr txBox="1"/>
          <p:nvPr/>
        </p:nvSpPr>
        <p:spPr>
          <a:xfrm>
            <a:off x="4701989" y="4661868"/>
            <a:ext cx="2606496" cy="1803470"/>
          </a:xfrm>
          <a:prstGeom prst="rect">
            <a:avLst/>
          </a:prstGeom>
          <a:noFill/>
          <a:ln w="12700">
            <a:solidFill>
              <a:schemeClr val="accent1"/>
            </a:solidFill>
          </a:ln>
        </p:spPr>
        <p:txBody>
          <a:bodyPr wrap="square">
            <a:spAutoFit/>
          </a:bodyPr>
          <a:lstStyle/>
          <a:p>
            <a:r>
              <a:rPr lang="lv-LV" sz="1400" dirty="0">
                <a:latin typeface="Verdana" panose="020B0604030504040204" pitchFamily="34" charset="0"/>
                <a:ea typeface="Verdana" panose="020B0604030504040204" pitchFamily="34" charset="0"/>
              </a:rPr>
              <a:t>programmas ceļvedis:</a:t>
            </a:r>
            <a:endParaRPr lang="lv-LV" sz="1400" dirty="0">
              <a:latin typeface="Verdana" panose="020B0604030504040204" pitchFamily="34" charset="0"/>
              <a:ea typeface="Verdana" panose="020B0604030504040204" pitchFamily="34" charset="0"/>
              <a:hlinkClick r:id="rId4"/>
            </a:endParaRPr>
          </a:p>
          <a:p>
            <a:r>
              <a:rPr lang="lv-LV" sz="1400" dirty="0">
                <a:latin typeface="Verdana" panose="020B0604030504040204" pitchFamily="34" charset="0"/>
                <a:ea typeface="Verdana" panose="020B0604030504040204" pitchFamily="34" charset="0"/>
                <a:hlinkClick r:id="rId4"/>
              </a:rPr>
              <a:t>https://ec.europa.eu/info/funding-tenders/opportunities/docs/2021-2027/horizon/guidance/programme-guide_horizon_en.pdf</a:t>
            </a:r>
            <a:r>
              <a:rPr lang="lv-LV" sz="1400" dirty="0">
                <a:latin typeface="Verdana" panose="020B0604030504040204" pitchFamily="34" charset="0"/>
                <a:ea typeface="Verdana" panose="020B0604030504040204" pitchFamily="34" charset="0"/>
              </a:rPr>
              <a:t> </a:t>
            </a:r>
          </a:p>
        </p:txBody>
      </p:sp>
      <p:pic>
        <p:nvPicPr>
          <p:cNvPr id="5" name="Picture 4">
            <a:extLst>
              <a:ext uri="{FF2B5EF4-FFF2-40B4-BE49-F238E27FC236}">
                <a16:creationId xmlns:a16="http://schemas.microsoft.com/office/drawing/2014/main" id="{7A6BFB81-0F2B-8388-82CA-E5D74E399420}"/>
              </a:ext>
            </a:extLst>
          </p:cNvPr>
          <p:cNvPicPr>
            <a:picLocks noChangeAspect="1"/>
          </p:cNvPicPr>
          <p:nvPr/>
        </p:nvPicPr>
        <p:blipFill>
          <a:blip r:embed="rId5"/>
          <a:stretch>
            <a:fillRect/>
          </a:stretch>
        </p:blipFill>
        <p:spPr>
          <a:xfrm>
            <a:off x="10886" y="1905000"/>
            <a:ext cx="4557145" cy="3514748"/>
          </a:xfrm>
          <a:prstGeom prst="rect">
            <a:avLst/>
          </a:prstGeom>
        </p:spPr>
      </p:pic>
      <p:pic>
        <p:nvPicPr>
          <p:cNvPr id="1030" name="Picture 6" descr="WIDERA Work Programme 2023-2024 Info Day ">
            <a:extLst>
              <a:ext uri="{FF2B5EF4-FFF2-40B4-BE49-F238E27FC236}">
                <a16:creationId xmlns:a16="http://schemas.microsoft.com/office/drawing/2014/main" id="{E670587B-17B4-87FC-D96E-5DC4C0AECF6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42443" y="1099626"/>
            <a:ext cx="4654249" cy="3017505"/>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8DC62A45-58ED-78EC-E559-9694AA91DAF3}"/>
              </a:ext>
            </a:extLst>
          </p:cNvPr>
          <p:cNvSpPr/>
          <p:nvPr/>
        </p:nvSpPr>
        <p:spPr>
          <a:xfrm>
            <a:off x="7728857" y="4365171"/>
            <a:ext cx="4201886" cy="1959429"/>
          </a:xfrm>
          <a:prstGeom prst="rect">
            <a:avLst/>
          </a:prstGeom>
          <a:ln>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v-LV" dirty="0"/>
              <a:t>Dokumenti: </a:t>
            </a:r>
            <a:r>
              <a:rPr lang="lv-LV" dirty="0">
                <a:hlinkClick r:id="rId7"/>
              </a:rPr>
              <a:t>https://research-and-innovation.ec.europa.eu/funding/funding-opportunities/funding-programmes-and-open-calls/horizon-europe/strategic-plan_en#the-second-horizon-europe-strategic-plan-2025-2027</a:t>
            </a:r>
            <a:r>
              <a:rPr lang="lv-LV" dirty="0"/>
              <a:t> </a:t>
            </a:r>
            <a:endParaRPr lang="en-GB" dirty="0"/>
          </a:p>
        </p:txBody>
      </p:sp>
    </p:spTree>
    <p:extLst>
      <p:ext uri="{BB962C8B-B14F-4D97-AF65-F5344CB8AC3E}">
        <p14:creationId xmlns:p14="http://schemas.microsoft.com/office/powerpoint/2010/main" val="3131948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1B694-1FA1-ED4F-855E-FE60B6657AB5}"/>
              </a:ext>
            </a:extLst>
          </p:cNvPr>
          <p:cNvSpPr>
            <a:spLocks noGrp="1"/>
          </p:cNvSpPr>
          <p:nvPr>
            <p:ph type="title"/>
          </p:nvPr>
        </p:nvSpPr>
        <p:spPr>
          <a:xfrm>
            <a:off x="953999" y="-199583"/>
            <a:ext cx="10515600" cy="1325563"/>
          </a:xfrm>
        </p:spPr>
        <p:txBody>
          <a:bodyPr/>
          <a:lstStyle/>
          <a:p>
            <a:pPr>
              <a:defRPr/>
            </a:pPr>
            <a:r>
              <a:rPr lang="lv-LV" sz="3200" b="1" dirty="0">
                <a:solidFill>
                  <a:srgbClr val="0308DB">
                    <a:lumMod val="50000"/>
                  </a:srgbClr>
                </a:solidFill>
                <a:latin typeface="Verdana" panose="020B0604030504040204" pitchFamily="34" charset="0"/>
                <a:ea typeface="Verdana" panose="020B0604030504040204" pitchFamily="34" charset="0"/>
              </a:rPr>
              <a:t>Projektu tipi</a:t>
            </a:r>
            <a:endParaRPr lang="en-US" sz="3200" b="1" dirty="0">
              <a:solidFill>
                <a:srgbClr val="0308DB">
                  <a:lumMod val="50000"/>
                </a:srgbClr>
              </a:solidFill>
              <a:latin typeface="Verdana" panose="020B0604030504040204" pitchFamily="34" charset="0"/>
              <a:ea typeface="Verdana" panose="020B0604030504040204" pitchFamily="34" charset="0"/>
            </a:endParaRPr>
          </a:p>
        </p:txBody>
      </p:sp>
      <p:sp>
        <p:nvSpPr>
          <p:cNvPr id="3" name="Slide Number Placeholder 2">
            <a:extLst>
              <a:ext uri="{FF2B5EF4-FFF2-40B4-BE49-F238E27FC236}">
                <a16:creationId xmlns:a16="http://schemas.microsoft.com/office/drawing/2014/main" id="{9597D451-073E-2442-946F-EE0A78FE5836}"/>
              </a:ext>
            </a:extLst>
          </p:cNvPr>
          <p:cNvSpPr>
            <a:spLocks noGrp="1"/>
          </p:cNvSpPr>
          <p:nvPr>
            <p:ph type="sldNum" sz="quarter" idx="12"/>
          </p:nvPr>
        </p:nvSpPr>
        <p:spPr/>
        <p:txBody>
          <a:bodyPr/>
          <a:lstStyle/>
          <a:p>
            <a:fld id="{660F3F40-12FA-4968-8235-5F18DAFE2DEF}" type="slidenum">
              <a:rPr lang="lv-LV" smtClean="0"/>
              <a:t>5</a:t>
            </a:fld>
            <a:endParaRPr lang="lv-LV" dirty="0"/>
          </a:p>
        </p:txBody>
      </p:sp>
      <p:graphicFrame>
        <p:nvGraphicFramePr>
          <p:cNvPr id="7" name="Table 6">
            <a:extLst>
              <a:ext uri="{FF2B5EF4-FFF2-40B4-BE49-F238E27FC236}">
                <a16:creationId xmlns:a16="http://schemas.microsoft.com/office/drawing/2014/main" id="{D371E639-A442-2344-AE7A-52661D0D0F08}"/>
              </a:ext>
            </a:extLst>
          </p:cNvPr>
          <p:cNvGraphicFramePr>
            <a:graphicFrameLocks noGrp="1"/>
          </p:cNvGraphicFramePr>
          <p:nvPr>
            <p:extLst>
              <p:ext uri="{D42A27DB-BD31-4B8C-83A1-F6EECF244321}">
                <p14:modId xmlns:p14="http://schemas.microsoft.com/office/powerpoint/2010/main" val="3614420657"/>
              </p:ext>
            </p:extLst>
          </p:nvPr>
        </p:nvGraphicFramePr>
        <p:xfrm>
          <a:off x="953999" y="954742"/>
          <a:ext cx="10798729" cy="5037329"/>
        </p:xfrm>
        <a:graphic>
          <a:graphicData uri="http://schemas.openxmlformats.org/drawingml/2006/table">
            <a:tbl>
              <a:tblPr firstRow="1" bandRow="1"/>
              <a:tblGrid>
                <a:gridCol w="3288729">
                  <a:extLst>
                    <a:ext uri="{9D8B030D-6E8A-4147-A177-3AD203B41FA5}">
                      <a16:colId xmlns:a16="http://schemas.microsoft.com/office/drawing/2014/main" val="4194635498"/>
                    </a:ext>
                  </a:extLst>
                </a:gridCol>
                <a:gridCol w="5019335">
                  <a:extLst>
                    <a:ext uri="{9D8B030D-6E8A-4147-A177-3AD203B41FA5}">
                      <a16:colId xmlns:a16="http://schemas.microsoft.com/office/drawing/2014/main" val="1589332234"/>
                    </a:ext>
                  </a:extLst>
                </a:gridCol>
                <a:gridCol w="2490665">
                  <a:extLst>
                    <a:ext uri="{9D8B030D-6E8A-4147-A177-3AD203B41FA5}">
                      <a16:colId xmlns:a16="http://schemas.microsoft.com/office/drawing/2014/main" val="3893280570"/>
                    </a:ext>
                  </a:extLst>
                </a:gridCol>
              </a:tblGrid>
              <a:tr h="372725">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en-US" sz="1800" dirty="0"/>
                        <a:t>Type</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en-US" sz="1800" dirty="0"/>
                        <a:t>Activities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en-US" sz="1800" dirty="0"/>
                        <a:t>Financing rate</a:t>
                      </a: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2237924531"/>
                  </a:ext>
                </a:extLst>
              </a:tr>
              <a:tr h="1674272">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kern="1200" dirty="0"/>
                        <a:t>RIA (Research and Innovation Actions)</a:t>
                      </a:r>
                    </a:p>
                    <a:p>
                      <a:pPr algn="ctr"/>
                      <a:endParaRPr lang="en-US" sz="1800" b="0" dirty="0"/>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dirty="0"/>
                        <a:t>Activities to establish new knowledge or to explore the feasibility of a new or improved technology, product, process, service or solution.</a:t>
                      </a:r>
                      <a:endParaRPr lang="en-US" sz="1800" dirty="0"/>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dirty="0"/>
                        <a:t>Up to 100%</a:t>
                      </a:r>
                      <a:endParaRPr lang="en-US" sz="1800" dirty="0"/>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744350646"/>
                  </a:ext>
                </a:extLst>
              </a:tr>
              <a:tr h="1214823">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algn="ctr" defTabSz="939575" rtl="0" eaLnBrk="1" latinLnBrk="0" hangingPunct="1"/>
                      <a:r>
                        <a:rPr lang="en-US" sz="1800" kern="1200" dirty="0"/>
                        <a:t>IA (Innovation Actions) </a:t>
                      </a:r>
                      <a:endParaRPr lang="en-US" sz="1800" b="0" kern="1200" dirty="0">
                        <a:solidFill>
                          <a:schemeClr val="tx1"/>
                        </a:solidFill>
                        <a:latin typeface="+mn-lt"/>
                        <a:ea typeface="+mn-ea"/>
                        <a:cs typeface="+mn-cs"/>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US" sz="1800" dirty="0"/>
                        <a:t>Activities to produce plans and arrangements or designs for new, altered or improved products, processes or services.</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lv-LV" sz="1800" b="0" dirty="0"/>
                        <a:t>*</a:t>
                      </a:r>
                      <a:r>
                        <a:rPr lang="en-GB" sz="1800" b="0" dirty="0"/>
                        <a:t>Up to 70%</a:t>
                      </a:r>
                      <a:endParaRPr lang="en-US" sz="1800" b="0" dirty="0"/>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3662719264"/>
                  </a:ext>
                </a:extLst>
              </a:tr>
              <a:tr h="1775509">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US" sz="1800" kern="1200" dirty="0"/>
                        <a:t>CSA (Coordination and Support Actions) </a:t>
                      </a:r>
                      <a:endParaRPr lang="en-US" sz="1800" b="0" kern="1200" dirty="0">
                        <a:solidFill>
                          <a:schemeClr val="dk1"/>
                        </a:solidFill>
                        <a:latin typeface="+mn-lt"/>
                        <a:ea typeface="+mn-ea"/>
                        <a:cs typeface="+mn-cs"/>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US" sz="1800" dirty="0"/>
                        <a:t>Activities that contribute to the objectives of Horizon Europe. This excludes R&amp;I activities, except for ‘Widening participation and spreading excellence’</a:t>
                      </a:r>
                      <a:r>
                        <a:rPr lang="fr-BE" sz="1800" dirty="0"/>
                        <a:t>.</a:t>
                      </a:r>
                      <a:endParaRPr lang="en-US" sz="1800"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US" sz="1800" dirty="0"/>
                        <a:t>Up to 100%</a:t>
                      </a: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59604319"/>
                  </a:ext>
                </a:extLst>
              </a:tr>
            </a:tbl>
          </a:graphicData>
        </a:graphic>
      </p:graphicFrame>
      <p:sp>
        <p:nvSpPr>
          <p:cNvPr id="8" name="TextBox 7">
            <a:extLst>
              <a:ext uri="{FF2B5EF4-FFF2-40B4-BE49-F238E27FC236}">
                <a16:creationId xmlns:a16="http://schemas.microsoft.com/office/drawing/2014/main" id="{B158921C-9BB4-974B-B9B7-DCEB9E964275}"/>
              </a:ext>
            </a:extLst>
          </p:cNvPr>
          <p:cNvSpPr txBox="1"/>
          <p:nvPr/>
        </p:nvSpPr>
        <p:spPr>
          <a:xfrm>
            <a:off x="1542826" y="6071636"/>
            <a:ext cx="9810974" cy="323165"/>
          </a:xfrm>
          <a:prstGeom prst="rect">
            <a:avLst/>
          </a:prstGeom>
          <a:noFill/>
          <a:ln w="12700">
            <a:solidFill>
              <a:srgbClr val="0308DB">
                <a:lumMod val="50000"/>
              </a:srgbClr>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lv-LV" sz="1500" b="0" i="0" u="none" strike="noStrike" kern="0" cap="none" spc="0" normalizeH="0" baseline="0" noProof="0" dirty="0">
                <a:ln>
                  <a:noFill/>
                </a:ln>
                <a:solidFill>
                  <a:srgbClr val="0308DB">
                    <a:lumMod val="50000"/>
                  </a:srgbClr>
                </a:solidFill>
                <a:effectLst/>
                <a:uLnTx/>
                <a:uFillTx/>
                <a:latin typeface="Verdana"/>
                <a:ea typeface="MS PGothic" panose="020B0600070205080204" pitchFamily="34" charset="-128"/>
              </a:rPr>
              <a:t>* t</a:t>
            </a:r>
            <a:r>
              <a:rPr kumimoji="0" lang="en-US" sz="1500" b="0" i="0" u="none" strike="noStrike" kern="0" cap="none" spc="0" normalizeH="0" baseline="0" noProof="0" dirty="0">
                <a:ln>
                  <a:noFill/>
                </a:ln>
                <a:solidFill>
                  <a:srgbClr val="0308DB">
                    <a:lumMod val="50000"/>
                  </a:srgbClr>
                </a:solidFill>
                <a:effectLst/>
                <a:uLnTx/>
                <a:uFillTx/>
                <a:latin typeface="Verdana"/>
                <a:ea typeface="MS PGothic" panose="020B0600070205080204" pitchFamily="34" charset="-128"/>
              </a:rPr>
              <a:t>he rate is 70 percent for profit-making legal entities and 100 percent for non-profit legal entities</a:t>
            </a:r>
          </a:p>
        </p:txBody>
      </p:sp>
      <p:pic>
        <p:nvPicPr>
          <p:cNvPr id="9" name="Graphic 15" descr="Share">
            <a:extLst>
              <a:ext uri="{FF2B5EF4-FFF2-40B4-BE49-F238E27FC236}">
                <a16:creationId xmlns:a16="http://schemas.microsoft.com/office/drawing/2014/main" id="{0ED33B6F-BE8B-914E-AEF9-A79C4B158444}"/>
              </a:ext>
            </a:extLst>
          </p:cNvPr>
          <p:cNvPicPr>
            <a:picLocks noChangeAspect="1"/>
          </p:cNvPicPr>
          <p:nvPr/>
        </p:nvPicPr>
        <p:blipFill>
          <a:blip r:embed="rId2"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4000" y="6033185"/>
            <a:ext cx="400068" cy="400068"/>
          </a:xfrm>
          <a:prstGeom prst="rect">
            <a:avLst/>
          </a:prstGeom>
        </p:spPr>
      </p:pic>
    </p:spTree>
    <p:extLst>
      <p:ext uri="{BB962C8B-B14F-4D97-AF65-F5344CB8AC3E}">
        <p14:creationId xmlns:p14="http://schemas.microsoft.com/office/powerpoint/2010/main" val="392377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ida numura vietturis 5">
            <a:extLst>
              <a:ext uri="{FF2B5EF4-FFF2-40B4-BE49-F238E27FC236}">
                <a16:creationId xmlns:a16="http://schemas.microsoft.com/office/drawing/2014/main" id="{AC0017EF-FEDD-47A5-8AAB-D7F793C2619E}"/>
              </a:ext>
            </a:extLst>
          </p:cNvPr>
          <p:cNvSpPr>
            <a:spLocks noGrp="1"/>
          </p:cNvSpPr>
          <p:nvPr>
            <p:ph type="sldNum" sz="quarter" idx="12"/>
          </p:nvPr>
        </p:nvSpPr>
        <p:spPr/>
        <p:txBody>
          <a:bodyPr/>
          <a:lstStyle/>
          <a:p>
            <a:pPr>
              <a:defRPr/>
            </a:pPr>
            <a:fld id="{559B3BF5-5EA0-4E17-AB4B-664290D5DB15}" type="slidenum">
              <a:rPr lang="en-US" altLang="lv-LV" smtClean="0"/>
              <a:pPr>
                <a:defRPr/>
              </a:pPr>
              <a:t>6</a:t>
            </a:fld>
            <a:endParaRPr lang="en-US" altLang="lv-LV" dirty="0"/>
          </a:p>
        </p:txBody>
      </p:sp>
      <p:grpSp>
        <p:nvGrpSpPr>
          <p:cNvPr id="34" name="Group 33">
            <a:extLst>
              <a:ext uri="{FF2B5EF4-FFF2-40B4-BE49-F238E27FC236}">
                <a16:creationId xmlns:a16="http://schemas.microsoft.com/office/drawing/2014/main" id="{911034C9-0255-354B-AC12-460A8E296822}"/>
              </a:ext>
            </a:extLst>
          </p:cNvPr>
          <p:cNvGrpSpPr/>
          <p:nvPr/>
        </p:nvGrpSpPr>
        <p:grpSpPr>
          <a:xfrm>
            <a:off x="7440497" y="157470"/>
            <a:ext cx="3311999" cy="3311999"/>
            <a:chOff x="7995012" y="3868817"/>
            <a:chExt cx="3311999" cy="3311999"/>
          </a:xfrm>
        </p:grpSpPr>
        <p:sp>
          <p:nvSpPr>
            <p:cNvPr id="35" name="Oval 34">
              <a:extLst>
                <a:ext uri="{FF2B5EF4-FFF2-40B4-BE49-F238E27FC236}">
                  <a16:creationId xmlns:a16="http://schemas.microsoft.com/office/drawing/2014/main" id="{F2282DD8-5694-AD4A-B9F1-D785F8F980F6}"/>
                </a:ext>
              </a:extLst>
            </p:cNvPr>
            <p:cNvSpPr/>
            <p:nvPr/>
          </p:nvSpPr>
          <p:spPr>
            <a:xfrm>
              <a:off x="7995012" y="3868817"/>
              <a:ext cx="3311999" cy="3311999"/>
            </a:xfrm>
            <a:prstGeom prst="ellipse">
              <a:avLst/>
            </a:prstGeom>
            <a:solidFill>
              <a:srgbClr val="44546A">
                <a:lumMod val="40000"/>
                <a:lumOff val="60000"/>
              </a:srgbClr>
            </a:solidFill>
            <a:ln w="12700" cap="flat" cmpd="sng" algn="ctr">
              <a:solidFill>
                <a:sysClr val="window" lastClr="FFFFFF">
                  <a:hueOff val="0"/>
                  <a:satOff val="0"/>
                  <a:lumOff val="0"/>
                  <a:alphaOff val="0"/>
                </a:sysClr>
              </a:solidFill>
              <a:prstDash val="solid"/>
              <a:miter lim="800000"/>
            </a:ln>
            <a:effectLst/>
          </p:spPr>
          <p:txBody>
            <a:bodyPr/>
            <a:lstStyle/>
            <a:p>
              <a:endParaRPr lang="lv-LV"/>
            </a:p>
          </p:txBody>
        </p:sp>
        <p:sp>
          <p:nvSpPr>
            <p:cNvPr id="36" name="Oval 4">
              <a:extLst>
                <a:ext uri="{FF2B5EF4-FFF2-40B4-BE49-F238E27FC236}">
                  <a16:creationId xmlns:a16="http://schemas.microsoft.com/office/drawing/2014/main" id="{18DD3826-88B1-414A-85C9-E031A304EBA9}"/>
                </a:ext>
              </a:extLst>
            </p:cNvPr>
            <p:cNvSpPr txBox="1"/>
            <p:nvPr/>
          </p:nvSpPr>
          <p:spPr>
            <a:xfrm>
              <a:off x="8535089" y="4444929"/>
              <a:ext cx="2428948"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en-GB"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DESTINATION 3 </a:t>
              </a:r>
              <a:endParaRPr kumimoji="0" lang="lv-LV"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en-GB" sz="160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Reforming and enhancing the EU research and innovation</a:t>
              </a:r>
              <a:r>
                <a:rPr kumimoji="0" lang="lv-LV" sz="160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en-GB" sz="160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system</a:t>
              </a:r>
              <a:endParaRPr kumimoji="0" lang="en-US" sz="160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grpSp>
        <p:nvGrpSpPr>
          <p:cNvPr id="37" name="Group 36">
            <a:extLst>
              <a:ext uri="{FF2B5EF4-FFF2-40B4-BE49-F238E27FC236}">
                <a16:creationId xmlns:a16="http://schemas.microsoft.com/office/drawing/2014/main" id="{8014E9E0-E3C9-C941-B607-416E1D8628DD}"/>
              </a:ext>
            </a:extLst>
          </p:cNvPr>
          <p:cNvGrpSpPr/>
          <p:nvPr/>
        </p:nvGrpSpPr>
        <p:grpSpPr>
          <a:xfrm>
            <a:off x="1564341" y="199135"/>
            <a:ext cx="3312000" cy="3312000"/>
            <a:chOff x="4498713" y="5"/>
            <a:chExt cx="2879993" cy="2879993"/>
          </a:xfrm>
        </p:grpSpPr>
        <p:sp>
          <p:nvSpPr>
            <p:cNvPr id="38" name="Oval 37">
              <a:extLst>
                <a:ext uri="{FF2B5EF4-FFF2-40B4-BE49-F238E27FC236}">
                  <a16:creationId xmlns:a16="http://schemas.microsoft.com/office/drawing/2014/main" id="{FD93F23D-EE59-144E-AAB0-6DF4BD2FCF64}"/>
                </a:ext>
              </a:extLst>
            </p:cNvPr>
            <p:cNvSpPr/>
            <p:nvPr/>
          </p:nvSpPr>
          <p:spPr>
            <a:xfrm>
              <a:off x="4498713" y="5"/>
              <a:ext cx="2879993" cy="2879993"/>
            </a:xfrm>
            <a:prstGeom prst="ellipse">
              <a:avLst/>
            </a:prstGeom>
            <a:solidFill>
              <a:srgbClr val="44546A">
                <a:lumMod val="40000"/>
                <a:lumOff val="60000"/>
              </a:srgbClr>
            </a:solidFill>
            <a:ln w="12700" cap="flat" cmpd="sng" algn="ctr">
              <a:solidFill>
                <a:sysClr val="window" lastClr="FFFFFF"/>
              </a:solidFill>
              <a:prstDash val="solid"/>
              <a:miter lim="800000"/>
            </a:ln>
            <a:effectLst/>
          </p:spPr>
          <p:txBody>
            <a:bodyPr/>
            <a:lstStyle/>
            <a:p>
              <a:endParaRPr lang="lv-LV"/>
            </a:p>
          </p:txBody>
        </p:sp>
        <p:sp>
          <p:nvSpPr>
            <p:cNvPr id="39" name="Oval 4">
              <a:extLst>
                <a:ext uri="{FF2B5EF4-FFF2-40B4-BE49-F238E27FC236}">
                  <a16:creationId xmlns:a16="http://schemas.microsoft.com/office/drawing/2014/main" id="{E870D63C-3936-A74C-8426-DD18CB0A9C26}"/>
                </a:ext>
              </a:extLst>
            </p:cNvPr>
            <p:cNvSpPr txBox="1"/>
            <p:nvPr/>
          </p:nvSpPr>
          <p:spPr>
            <a:xfrm>
              <a:off x="4950845" y="421770"/>
              <a:ext cx="2124438"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DESTINATION 1</a:t>
              </a:r>
              <a:endParaRPr kumimoji="0" lang="lv-LV"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Improved access to Excellence</a:t>
              </a:r>
              <a:endParaRPr kumimoji="0" lang="en-US" sz="16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grpSp>
        <p:nvGrpSpPr>
          <p:cNvPr id="40" name="Group 39">
            <a:extLst>
              <a:ext uri="{FF2B5EF4-FFF2-40B4-BE49-F238E27FC236}">
                <a16:creationId xmlns:a16="http://schemas.microsoft.com/office/drawing/2014/main" id="{DDBF4CA3-8092-DE40-A121-F144A0E9247C}"/>
              </a:ext>
            </a:extLst>
          </p:cNvPr>
          <p:cNvGrpSpPr/>
          <p:nvPr/>
        </p:nvGrpSpPr>
        <p:grpSpPr>
          <a:xfrm>
            <a:off x="4533366" y="131831"/>
            <a:ext cx="3312000" cy="3312000"/>
            <a:chOff x="7328279" y="1334290"/>
            <a:chExt cx="2879993" cy="2879993"/>
          </a:xfrm>
          <a:solidFill>
            <a:srgbClr val="0070C0"/>
          </a:solidFill>
        </p:grpSpPr>
        <p:sp>
          <p:nvSpPr>
            <p:cNvPr id="41" name="Oval 40">
              <a:extLst>
                <a:ext uri="{FF2B5EF4-FFF2-40B4-BE49-F238E27FC236}">
                  <a16:creationId xmlns:a16="http://schemas.microsoft.com/office/drawing/2014/main" id="{9F0AD622-309F-764A-8CB1-5DF37745E350}"/>
                </a:ext>
              </a:extLst>
            </p:cNvPr>
            <p:cNvSpPr/>
            <p:nvPr/>
          </p:nvSpPr>
          <p:spPr>
            <a:xfrm>
              <a:off x="7328279" y="1334290"/>
              <a:ext cx="2879993" cy="2879993"/>
            </a:xfrm>
            <a:prstGeom prst="ellipse">
              <a:avLst/>
            </a:prstGeom>
            <a:grpFill/>
            <a:ln w="12700" cap="flat" cmpd="sng" algn="ctr">
              <a:solidFill>
                <a:sysClr val="window" lastClr="FFFFFF">
                  <a:hueOff val="0"/>
                  <a:satOff val="0"/>
                  <a:lumOff val="0"/>
                  <a:alphaOff val="0"/>
                </a:sysClr>
              </a:solidFill>
              <a:prstDash val="solid"/>
              <a:miter lim="800000"/>
            </a:ln>
            <a:effectLst/>
          </p:spPr>
          <p:txBody>
            <a:bodyPr/>
            <a:lstStyle/>
            <a:p>
              <a:endParaRPr lang="lv-LV"/>
            </a:p>
          </p:txBody>
        </p:sp>
        <p:sp>
          <p:nvSpPr>
            <p:cNvPr id="42" name="Oval 4">
              <a:extLst>
                <a:ext uri="{FF2B5EF4-FFF2-40B4-BE49-F238E27FC236}">
                  <a16:creationId xmlns:a16="http://schemas.microsoft.com/office/drawing/2014/main" id="{DAB3D140-0C08-884B-A446-AAAD4D88973D}"/>
                </a:ext>
              </a:extLst>
            </p:cNvPr>
            <p:cNvSpPr txBox="1"/>
            <p:nvPr/>
          </p:nvSpPr>
          <p:spPr>
            <a:xfrm>
              <a:off x="7750044" y="1756055"/>
              <a:ext cx="2047383"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DESTINATION 2</a:t>
              </a:r>
              <a:r>
                <a:rPr kumimoji="0" lang="lv-LV"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 </a:t>
              </a: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en-GB" sz="16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Attracting and mobilising the best talents</a:t>
              </a:r>
              <a:endParaRPr kumimoji="0" lang="en-US" sz="16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sp>
        <p:nvSpPr>
          <p:cNvPr id="14" name="Rectangle: Rounded Corners 13">
            <a:extLst>
              <a:ext uri="{FF2B5EF4-FFF2-40B4-BE49-F238E27FC236}">
                <a16:creationId xmlns:a16="http://schemas.microsoft.com/office/drawing/2014/main" id="{FBA22B50-3730-4795-8F82-F4AB79CF341F}"/>
              </a:ext>
            </a:extLst>
          </p:cNvPr>
          <p:cNvSpPr/>
          <p:nvPr/>
        </p:nvSpPr>
        <p:spPr>
          <a:xfrm>
            <a:off x="2151909" y="3918857"/>
            <a:ext cx="2136864" cy="1632857"/>
          </a:xfrm>
          <a:prstGeom prst="round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844550" eaLnBrk="0" fontAlgn="base" hangingPunct="0">
              <a:lnSpc>
                <a:spcPct val="90000"/>
              </a:lnSpc>
              <a:spcBef>
                <a:spcPct val="0"/>
              </a:spcBef>
              <a:spcAft>
                <a:spcPct val="35000"/>
              </a:spcAft>
              <a:defRPr/>
            </a:pPr>
            <a:r>
              <a:rPr lang="en-US" sz="1600" kern="0" dirty="0">
                <a:solidFill>
                  <a:prstClr val="white"/>
                </a:solidFill>
                <a:latin typeface="Verdana" panose="020B0604030504040204" pitchFamily="34" charset="0"/>
                <a:ea typeface="Verdana" panose="020B0604030504040204" pitchFamily="34" charset="0"/>
              </a:rPr>
              <a:t>Hop on facility</a:t>
            </a:r>
          </a:p>
          <a:p>
            <a:pPr algn="ctr" defTabSz="844550" eaLnBrk="0" fontAlgn="base" hangingPunct="0">
              <a:lnSpc>
                <a:spcPct val="90000"/>
              </a:lnSpc>
              <a:spcBef>
                <a:spcPct val="0"/>
              </a:spcBef>
              <a:spcAft>
                <a:spcPct val="35000"/>
              </a:spcAft>
              <a:defRPr/>
            </a:pPr>
            <a:r>
              <a:rPr lang="en-US" sz="1600" kern="0" dirty="0" err="1">
                <a:solidFill>
                  <a:prstClr val="white"/>
                </a:solidFill>
                <a:latin typeface="Verdana" panose="020B0604030504040204" pitchFamily="34" charset="0"/>
                <a:ea typeface="Verdana" panose="020B0604030504040204" pitchFamily="34" charset="0"/>
              </a:rPr>
              <a:t>Excelence</a:t>
            </a:r>
            <a:r>
              <a:rPr lang="en-US" sz="1600" kern="0" dirty="0">
                <a:solidFill>
                  <a:prstClr val="white"/>
                </a:solidFill>
                <a:latin typeface="Verdana" panose="020B0604030504040204" pitchFamily="34" charset="0"/>
                <a:ea typeface="Verdana" panose="020B0604030504040204" pitchFamily="34" charset="0"/>
              </a:rPr>
              <a:t> hubs</a:t>
            </a:r>
          </a:p>
        </p:txBody>
      </p:sp>
    </p:spTree>
    <p:extLst>
      <p:ext uri="{BB962C8B-B14F-4D97-AF65-F5344CB8AC3E}">
        <p14:creationId xmlns:p14="http://schemas.microsoft.com/office/powerpoint/2010/main" val="3042223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D6A3737-024F-3345-9FD9-75AF02B99B3D}"/>
              </a:ext>
            </a:extLst>
          </p:cNvPr>
          <p:cNvSpPr>
            <a:spLocks noGrp="1"/>
          </p:cNvSpPr>
          <p:nvPr>
            <p:ph type="sldNum" sz="quarter" idx="12"/>
          </p:nvPr>
        </p:nvSpPr>
        <p:spPr/>
        <p:txBody>
          <a:bodyPr/>
          <a:lstStyle/>
          <a:p>
            <a:fld id="{660F3F40-12FA-4968-8235-5F18DAFE2DEF}" type="slidenum">
              <a:rPr lang="lv-LV" smtClean="0"/>
              <a:t>7</a:t>
            </a:fld>
            <a:endParaRPr lang="lv-LV" dirty="0"/>
          </a:p>
        </p:txBody>
      </p:sp>
      <p:graphicFrame>
        <p:nvGraphicFramePr>
          <p:cNvPr id="10" name="Content Placeholder 10">
            <a:extLst>
              <a:ext uri="{FF2B5EF4-FFF2-40B4-BE49-F238E27FC236}">
                <a16:creationId xmlns:a16="http://schemas.microsoft.com/office/drawing/2014/main" id="{BAE4EAEB-0367-3049-B1D4-2BCD9D68A546}"/>
              </a:ext>
            </a:extLst>
          </p:cNvPr>
          <p:cNvGraphicFramePr>
            <a:graphicFrameLocks/>
          </p:cNvGraphicFramePr>
          <p:nvPr>
            <p:extLst>
              <p:ext uri="{D42A27DB-BD31-4B8C-83A1-F6EECF244321}">
                <p14:modId xmlns:p14="http://schemas.microsoft.com/office/powerpoint/2010/main" val="1781504313"/>
              </p:ext>
            </p:extLst>
          </p:nvPr>
        </p:nvGraphicFramePr>
        <p:xfrm>
          <a:off x="389965" y="2011680"/>
          <a:ext cx="11486477" cy="2909335"/>
        </p:xfrm>
        <a:graphic>
          <a:graphicData uri="http://schemas.openxmlformats.org/drawingml/2006/table">
            <a:tbl>
              <a:tblPr/>
              <a:tblGrid>
                <a:gridCol w="5915416">
                  <a:extLst>
                    <a:ext uri="{9D8B030D-6E8A-4147-A177-3AD203B41FA5}">
                      <a16:colId xmlns:a16="http://schemas.microsoft.com/office/drawing/2014/main" val="20000"/>
                    </a:ext>
                  </a:extLst>
                </a:gridCol>
                <a:gridCol w="2068428">
                  <a:extLst>
                    <a:ext uri="{9D8B030D-6E8A-4147-A177-3AD203B41FA5}">
                      <a16:colId xmlns:a16="http://schemas.microsoft.com/office/drawing/2014/main" val="20001"/>
                    </a:ext>
                  </a:extLst>
                </a:gridCol>
                <a:gridCol w="2059975">
                  <a:extLst>
                    <a:ext uri="{9D8B030D-6E8A-4147-A177-3AD203B41FA5}">
                      <a16:colId xmlns:a16="http://schemas.microsoft.com/office/drawing/2014/main" val="20003"/>
                    </a:ext>
                  </a:extLst>
                </a:gridCol>
                <a:gridCol w="1442658">
                  <a:extLst>
                    <a:ext uri="{9D8B030D-6E8A-4147-A177-3AD203B41FA5}">
                      <a16:colId xmlns:a16="http://schemas.microsoft.com/office/drawing/2014/main" val="3995975852"/>
                    </a:ext>
                  </a:extLst>
                </a:gridCol>
              </a:tblGrid>
              <a:tr h="756685">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Type of action,</a:t>
                      </a:r>
                    </a:p>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 contribution per project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(EUR million)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Number of projects to be funded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1063307">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endParaRPr lang="lv-LV" sz="1400" b="1" kern="1200" dirty="0">
                        <a:solidFill>
                          <a:schemeClr val="tx1"/>
                        </a:solidFill>
                        <a:effectLst/>
                        <a:latin typeface="Verdana" panose="020B0604030504040204" pitchFamily="34" charset="0"/>
                        <a:ea typeface="Verdana" panose="020B0604030504040204" pitchFamily="34" charset="0"/>
                        <a:cs typeface="+mn-cs"/>
                        <a:hlinkClick r:id="rId3"/>
                      </a:endParaRPr>
                    </a:p>
                    <a:p>
                      <a:pPr marL="0" marR="0" indent="0" algn="l" defTabSz="914400" rtl="0" eaLnBrk="1" fontAlgn="auto" latinLnBrk="0" hangingPunct="1">
                        <a:lnSpc>
                          <a:spcPct val="100000"/>
                        </a:lnSpc>
                        <a:spcBef>
                          <a:spcPts val="0"/>
                        </a:spcBef>
                        <a:spcAft>
                          <a:spcPts val="0"/>
                        </a:spcAft>
                        <a:buClrTx/>
                        <a:buSzTx/>
                        <a:buFontTx/>
                        <a:buNone/>
                        <a:tabLst/>
                        <a:defRPr/>
                      </a:pPr>
                      <a:r>
                        <a:rPr lang="lv-LV" sz="1400" b="1" kern="1200" dirty="0">
                          <a:solidFill>
                            <a:schemeClr val="tx1"/>
                          </a:solidFill>
                          <a:effectLst/>
                          <a:latin typeface="Verdana" panose="020B0604030504040204" pitchFamily="34" charset="0"/>
                          <a:ea typeface="Verdana" panose="020B0604030504040204" pitchFamily="34" charset="0"/>
                          <a:cs typeface="+mn-cs"/>
                          <a:hlinkClick r:id="rId3"/>
                        </a:rPr>
                        <a:t>HORIZON-WIDERA-2023-ACCESS-06</a:t>
                      </a:r>
                      <a:r>
                        <a:rPr lang="en-US" sz="1400" b="1" dirty="0">
                          <a:effectLst/>
                          <a:latin typeface="Verdana" panose="020B0604030504040204" pitchFamily="34" charset="0"/>
                          <a:ea typeface="Verdana" panose="020B0604030504040204" pitchFamily="34" charset="0"/>
                        </a:rPr>
                        <a:t>: </a:t>
                      </a:r>
                      <a:r>
                        <a:rPr lang="lv-LV" sz="1400" dirty="0" err="1">
                          <a:effectLst/>
                          <a:latin typeface="Verdana" panose="020B0604030504040204" pitchFamily="34" charset="0"/>
                          <a:ea typeface="Verdana" panose="020B0604030504040204" pitchFamily="34" charset="0"/>
                        </a:rPr>
                        <a:t>Hop</a:t>
                      </a:r>
                      <a:r>
                        <a:rPr lang="lv-LV" sz="1400" dirty="0">
                          <a:effectLst/>
                          <a:latin typeface="Verdana" panose="020B0604030504040204" pitchFamily="34" charset="0"/>
                          <a:ea typeface="Verdana" panose="020B0604030504040204" pitchFamily="34" charset="0"/>
                        </a:rPr>
                        <a:t> </a:t>
                      </a:r>
                      <a:r>
                        <a:rPr lang="lv-LV" sz="1400" dirty="0" err="1">
                          <a:effectLst/>
                          <a:latin typeface="Verdana" panose="020B0604030504040204" pitchFamily="34" charset="0"/>
                          <a:ea typeface="Verdana" panose="020B0604030504040204" pitchFamily="34" charset="0"/>
                        </a:rPr>
                        <a:t>on</a:t>
                      </a:r>
                      <a:r>
                        <a:rPr lang="lv-LV" sz="1400" dirty="0">
                          <a:effectLst/>
                          <a:latin typeface="Verdana" panose="020B0604030504040204" pitchFamily="34" charset="0"/>
                          <a:ea typeface="Verdana" panose="020B0604030504040204" pitchFamily="34" charset="0"/>
                        </a:rPr>
                        <a:t> </a:t>
                      </a:r>
                      <a:r>
                        <a:rPr lang="lv-LV" sz="1400" dirty="0" err="1">
                          <a:effectLst/>
                          <a:latin typeface="Verdana" panose="020B0604030504040204" pitchFamily="34" charset="0"/>
                          <a:ea typeface="Verdana" panose="020B0604030504040204" pitchFamily="34" charset="0"/>
                        </a:rPr>
                        <a:t>facility</a:t>
                      </a:r>
                      <a:endParaRPr lang="lv-LV" sz="1400" dirty="0">
                        <a:effectLst/>
                        <a:latin typeface="Verdana" panose="020B0604030504040204" pitchFamily="34" charset="0"/>
                        <a:ea typeface="Verdana" panose="020B060403050404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lv-LV" sz="1400" dirty="0">
                        <a:effectLst/>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rgbClr val="002060"/>
                          </a:solidFill>
                          <a:latin typeface="Verdana" panose="020B0604030504040204" pitchFamily="34" charset="0"/>
                          <a:ea typeface="Verdana" panose="020B0604030504040204" pitchFamily="34" charset="0"/>
                        </a:rPr>
                        <a:t>Opening date: </a:t>
                      </a:r>
                      <a:r>
                        <a:rPr lang="lv-LV" sz="1400" b="1" dirty="0">
                          <a:latin typeface="Verdana" panose="020B0604030504040204" pitchFamily="34" charset="0"/>
                          <a:ea typeface="Verdana" panose="020B0604030504040204" pitchFamily="34" charset="0"/>
                        </a:rPr>
                        <a:t>10</a:t>
                      </a:r>
                      <a:r>
                        <a:rPr lang="en-GB" sz="1400" b="1" dirty="0">
                          <a:latin typeface="Verdana" panose="020B0604030504040204" pitchFamily="34" charset="0"/>
                          <a:ea typeface="Verdana" panose="020B0604030504040204" pitchFamily="34" charset="0"/>
                        </a:rPr>
                        <a:t> </a:t>
                      </a:r>
                      <a:r>
                        <a:rPr lang="lv-LV" sz="1400" b="1" dirty="0" err="1">
                          <a:latin typeface="Verdana" panose="020B0604030504040204" pitchFamily="34" charset="0"/>
                          <a:ea typeface="Verdana" panose="020B0604030504040204" pitchFamily="34" charset="0"/>
                        </a:rPr>
                        <a:t>Jan</a:t>
                      </a:r>
                      <a:r>
                        <a:rPr lang="en-GB" sz="1400" b="1" dirty="0">
                          <a:latin typeface="Verdana" panose="020B0604030504040204" pitchFamily="34" charset="0"/>
                          <a:ea typeface="Verdana" panose="020B0604030504040204" pitchFamily="34" charset="0"/>
                        </a:rPr>
                        <a:t> 2023</a:t>
                      </a:r>
                      <a:r>
                        <a:rPr lang="lv-LV" sz="1400" b="1" dirty="0">
                          <a:latin typeface="Verdana" panose="020B0604030504040204" pitchFamily="34" charset="0"/>
                          <a:ea typeface="Verdana" panose="020B0604030504040204" pitchFamily="34" charset="0"/>
                        </a:rPr>
                        <a:t>  </a:t>
                      </a:r>
                      <a:r>
                        <a:rPr lang="en-GB" sz="1400" b="1" dirty="0">
                          <a:solidFill>
                            <a:srgbClr val="002060"/>
                          </a:solidFill>
                          <a:latin typeface="Verdana" panose="020B0604030504040204" pitchFamily="34" charset="0"/>
                          <a:ea typeface="Verdana" panose="020B0604030504040204" pitchFamily="34" charset="0"/>
                        </a:rPr>
                        <a:t>Deadline: </a:t>
                      </a:r>
                      <a:r>
                        <a:rPr lang="lv-LV" sz="1400" b="1" dirty="0">
                          <a:latin typeface="Verdana" panose="020B0604030504040204" pitchFamily="34" charset="0"/>
                          <a:ea typeface="Verdana" panose="020B0604030504040204" pitchFamily="34" charset="0"/>
                        </a:rPr>
                        <a:t>26</a:t>
                      </a:r>
                      <a:r>
                        <a:rPr lang="en-GB" sz="1400" b="1" dirty="0">
                          <a:latin typeface="Verdana" panose="020B0604030504040204" pitchFamily="34" charset="0"/>
                          <a:ea typeface="Verdana" panose="020B0604030504040204" pitchFamily="34" charset="0"/>
                        </a:rPr>
                        <a:t> </a:t>
                      </a:r>
                      <a:r>
                        <a:rPr lang="lv-LV" sz="1400" b="1" dirty="0" err="1">
                          <a:latin typeface="Verdana" panose="020B0604030504040204" pitchFamily="34" charset="0"/>
                          <a:ea typeface="Verdana" panose="020B0604030504040204" pitchFamily="34" charset="0"/>
                        </a:rPr>
                        <a:t>Sep</a:t>
                      </a:r>
                      <a:r>
                        <a:rPr lang="en-GB" sz="1400" b="1" dirty="0">
                          <a:latin typeface="Verdana" panose="020B0604030504040204" pitchFamily="34" charset="0"/>
                          <a:ea typeface="Verdana" panose="020B0604030504040204" pitchFamily="34" charset="0"/>
                        </a:rPr>
                        <a:t> 2024</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kern="1200" noProof="0" dirty="0">
                          <a:solidFill>
                            <a:srgbClr val="000000"/>
                          </a:solidFill>
                          <a:effectLst/>
                          <a:latin typeface="Verdana" panose="020B0604030504040204" pitchFamily="34" charset="0"/>
                          <a:ea typeface="Verdana" panose="020B0604030504040204" pitchFamily="34" charset="0"/>
                          <a:cs typeface="+mn-cs"/>
                        </a:rPr>
                        <a:t>RIA</a:t>
                      </a:r>
                      <a:endParaRPr lang="en-US" sz="1400" b="1" kern="1200" dirty="0">
                        <a:solidFill>
                          <a:schemeClr val="tx1"/>
                        </a:solidFill>
                        <a:effectLst/>
                        <a:latin typeface="Verdana" panose="020B0604030504040204" pitchFamily="34" charset="0"/>
                        <a:ea typeface="Verdana" panose="020B0604030504040204" pitchFamily="34" charset="0"/>
                        <a:cs typeface="+mn-cs"/>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t>0.1 – 0.6</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0" i="0" u="none" strike="noStrike" dirty="0">
                          <a:solidFill>
                            <a:schemeClr val="tx1"/>
                          </a:solidFill>
                          <a:effectLst/>
                          <a:latin typeface="Verdana" panose="020B0604030504040204" pitchFamily="34" charset="0"/>
                          <a:ea typeface="Verdana" panose="020B0604030504040204" pitchFamily="34" charset="0"/>
                        </a:rPr>
                        <a:t>160</a:t>
                      </a:r>
                      <a:endParaRPr lang="en-US" sz="1400" b="0"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622840">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endParaRPr lang="lv-LV" sz="1400" b="1" kern="1200" dirty="0">
                        <a:solidFill>
                          <a:schemeClr val="tx1"/>
                        </a:solidFill>
                        <a:effectLst/>
                        <a:latin typeface="Verdana" panose="020B0604030504040204" pitchFamily="34" charset="0"/>
                        <a:ea typeface="Verdana" panose="020B0604030504040204" pitchFamily="34" charset="0"/>
                        <a:cs typeface="+mn-cs"/>
                        <a:hlinkClick r:id="rId4"/>
                      </a:endParaRPr>
                    </a:p>
                    <a:p>
                      <a:pPr marL="0" marR="0" indent="0" algn="l" defTabSz="914400" rtl="0" eaLnBrk="1" fontAlgn="auto" latinLnBrk="0" hangingPunct="1">
                        <a:lnSpc>
                          <a:spcPct val="100000"/>
                        </a:lnSpc>
                        <a:spcBef>
                          <a:spcPts val="0"/>
                        </a:spcBef>
                        <a:spcAft>
                          <a:spcPts val="0"/>
                        </a:spcAft>
                        <a:buClrTx/>
                        <a:buSzTx/>
                        <a:buFontTx/>
                        <a:buNone/>
                        <a:tabLst/>
                        <a:defRPr/>
                      </a:pPr>
                      <a:r>
                        <a:rPr lang="lv-LV" sz="1400" b="1" kern="1200" dirty="0">
                          <a:solidFill>
                            <a:schemeClr val="tx1"/>
                          </a:solidFill>
                          <a:effectLst/>
                          <a:latin typeface="Verdana" panose="020B0604030504040204" pitchFamily="34" charset="0"/>
                          <a:ea typeface="Verdana" panose="020B0604030504040204" pitchFamily="34" charset="0"/>
                          <a:cs typeface="+mn-cs"/>
                          <a:hlinkClick r:id="rId4"/>
                        </a:rPr>
                        <a:t>HORIZON-WIDERA-2023-ACCESS-07</a:t>
                      </a:r>
                      <a:r>
                        <a:rPr lang="en-US" sz="1400" b="1" dirty="0">
                          <a:effectLst/>
                          <a:latin typeface="Verdana" panose="020B0604030504040204" pitchFamily="34" charset="0"/>
                          <a:ea typeface="Verdana" panose="020B0604030504040204" pitchFamily="34" charset="0"/>
                        </a:rPr>
                        <a:t>: </a:t>
                      </a:r>
                      <a:r>
                        <a:rPr lang="lv-LV" sz="1400" kern="1200" dirty="0" err="1">
                          <a:solidFill>
                            <a:schemeClr val="tx1"/>
                          </a:solidFill>
                          <a:effectLst/>
                          <a:latin typeface="Verdana" panose="020B0604030504040204" pitchFamily="34" charset="0"/>
                          <a:ea typeface="Verdana" panose="020B0604030504040204" pitchFamily="34" charset="0"/>
                          <a:cs typeface="+mn-cs"/>
                        </a:rPr>
                        <a:t>Excellence</a:t>
                      </a:r>
                      <a:r>
                        <a:rPr lang="lv-LV" sz="1400" kern="1200" dirty="0">
                          <a:solidFill>
                            <a:schemeClr val="tx1"/>
                          </a:solidFill>
                          <a:effectLst/>
                          <a:latin typeface="Verdana" panose="020B0604030504040204" pitchFamily="34" charset="0"/>
                          <a:ea typeface="Verdana" panose="020B0604030504040204" pitchFamily="34" charset="0"/>
                          <a:cs typeface="+mn-cs"/>
                        </a:rPr>
                        <a:t> </a:t>
                      </a:r>
                      <a:r>
                        <a:rPr lang="lv-LV" sz="1400" kern="1200" dirty="0" err="1">
                          <a:solidFill>
                            <a:schemeClr val="tx1"/>
                          </a:solidFill>
                          <a:effectLst/>
                          <a:latin typeface="Verdana" panose="020B0604030504040204" pitchFamily="34" charset="0"/>
                          <a:ea typeface="Verdana" panose="020B0604030504040204" pitchFamily="34" charset="0"/>
                          <a:cs typeface="+mn-cs"/>
                        </a:rPr>
                        <a:t>Hubs</a:t>
                      </a:r>
                      <a:endParaRPr lang="lv-LV" sz="1400" kern="1200" dirty="0">
                        <a:solidFill>
                          <a:schemeClr val="tx1"/>
                        </a:solidFill>
                        <a:effectLst/>
                        <a:latin typeface="Verdana" panose="020B0604030504040204" pitchFamily="34" charset="0"/>
                        <a:ea typeface="Verdana" panose="020B0604030504040204" pitchFamily="34" charset="0"/>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lv-LV" sz="1400" kern="1200" dirty="0">
                        <a:solidFill>
                          <a:schemeClr val="tx1"/>
                        </a:solidFill>
                        <a:effectLst/>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rgbClr val="002060"/>
                          </a:solidFill>
                          <a:latin typeface="Verdana" panose="020B0604030504040204" pitchFamily="34" charset="0"/>
                          <a:ea typeface="Verdana" panose="020B0604030504040204" pitchFamily="34" charset="0"/>
                        </a:rPr>
                        <a:t>Opening date: </a:t>
                      </a:r>
                      <a:r>
                        <a:rPr lang="lv-LV" sz="1400" b="1" dirty="0">
                          <a:solidFill>
                            <a:srgbClr val="002060"/>
                          </a:solidFill>
                          <a:latin typeface="Verdana" panose="020B0604030504040204" pitchFamily="34" charset="0"/>
                          <a:ea typeface="Verdana" panose="020B0604030504040204" pitchFamily="34" charset="0"/>
                        </a:rPr>
                        <a:t>28</a:t>
                      </a:r>
                      <a:r>
                        <a:rPr lang="en-GB" sz="1400" b="1" dirty="0">
                          <a:latin typeface="Verdana" panose="020B0604030504040204" pitchFamily="34" charset="0"/>
                          <a:ea typeface="Verdana" panose="020B0604030504040204" pitchFamily="34" charset="0"/>
                        </a:rPr>
                        <a:t> </a:t>
                      </a:r>
                      <a:r>
                        <a:rPr lang="lv-LV" sz="1400" b="1" dirty="0" err="1">
                          <a:latin typeface="Verdana" panose="020B0604030504040204" pitchFamily="34" charset="0"/>
                          <a:ea typeface="Verdana" panose="020B0604030504040204" pitchFamily="34" charset="0"/>
                        </a:rPr>
                        <a:t>Sep</a:t>
                      </a:r>
                      <a:r>
                        <a:rPr lang="en-GB" sz="1400" b="1" dirty="0">
                          <a:latin typeface="Verdana" panose="020B0604030504040204" pitchFamily="34" charset="0"/>
                          <a:ea typeface="Verdana" panose="020B0604030504040204" pitchFamily="34" charset="0"/>
                        </a:rPr>
                        <a:t> 2023</a:t>
                      </a:r>
                      <a:r>
                        <a:rPr lang="lv-LV" sz="1400" b="1" dirty="0">
                          <a:latin typeface="Verdana" panose="020B0604030504040204" pitchFamily="34" charset="0"/>
                          <a:ea typeface="Verdana" panose="020B0604030504040204" pitchFamily="34" charset="0"/>
                        </a:rPr>
                        <a:t>  </a:t>
                      </a:r>
                      <a:r>
                        <a:rPr lang="en-GB" sz="1400" b="1" dirty="0">
                          <a:solidFill>
                            <a:srgbClr val="002060"/>
                          </a:solidFill>
                          <a:latin typeface="Verdana" panose="020B0604030504040204" pitchFamily="34" charset="0"/>
                          <a:ea typeface="Verdana" panose="020B0604030504040204" pitchFamily="34" charset="0"/>
                        </a:rPr>
                        <a:t>Deadline: </a:t>
                      </a:r>
                      <a:r>
                        <a:rPr lang="lv-LV" sz="1400" b="1" dirty="0">
                          <a:latin typeface="Verdana" panose="020B0604030504040204" pitchFamily="34" charset="0"/>
                          <a:ea typeface="Verdana" panose="020B0604030504040204" pitchFamily="34" charset="0"/>
                        </a:rPr>
                        <a:t>7 </a:t>
                      </a:r>
                      <a:r>
                        <a:rPr lang="lv-LV" sz="1400" b="1" dirty="0" err="1">
                          <a:latin typeface="Verdana" panose="020B0604030504040204" pitchFamily="34" charset="0"/>
                          <a:ea typeface="Verdana" panose="020B0604030504040204" pitchFamily="34" charset="0"/>
                        </a:rPr>
                        <a:t>Mar</a:t>
                      </a:r>
                      <a:r>
                        <a:rPr lang="lv-LV" sz="1400" b="1" dirty="0">
                          <a:latin typeface="Verdana" panose="020B0604030504040204" pitchFamily="34" charset="0"/>
                          <a:ea typeface="Verdana" panose="020B0604030504040204" pitchFamily="34" charset="0"/>
                        </a:rPr>
                        <a:t> </a:t>
                      </a:r>
                      <a:r>
                        <a:rPr lang="en-GB" sz="1400" b="1" dirty="0">
                          <a:latin typeface="Verdana" panose="020B0604030504040204" pitchFamily="34" charset="0"/>
                          <a:ea typeface="Verdana" panose="020B0604030504040204" pitchFamily="34" charset="0"/>
                        </a:rPr>
                        <a:t>2024</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400" kern="1200" dirty="0">
                        <a:solidFill>
                          <a:schemeClr val="tx1"/>
                        </a:solidFill>
                        <a:effectLst/>
                        <a:latin typeface="Verdana" panose="020B0604030504040204" pitchFamily="34" charset="0"/>
                        <a:ea typeface="Verdana" panose="020B0604030504040204" pitchFamily="34" charset="0"/>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kern="1200" dirty="0">
                          <a:solidFill>
                            <a:schemeClr val="tx1"/>
                          </a:solidFill>
                          <a:effectLst/>
                          <a:latin typeface="Verdana" panose="020B0604030504040204" pitchFamily="34" charset="0"/>
                          <a:ea typeface="Verdana" panose="020B0604030504040204" pitchFamily="34" charset="0"/>
                          <a:cs typeface="+mn-cs"/>
                        </a:rPr>
                        <a:t>CSA</a:t>
                      </a:r>
                      <a:endParaRPr lang="en-US" sz="1400" b="1" kern="1200" dirty="0">
                        <a:solidFill>
                          <a:schemeClr val="tx1"/>
                        </a:solidFill>
                        <a:effectLst/>
                        <a:latin typeface="Verdana" panose="020B0604030504040204" pitchFamily="34" charset="0"/>
                        <a:ea typeface="Verdana" panose="020B0604030504040204" pitchFamily="34" charset="0"/>
                        <a:cs typeface="+mn-cs"/>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t>2.00 – 6.00</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0" i="0" u="none" strike="noStrike" dirty="0">
                          <a:solidFill>
                            <a:schemeClr val="tx1"/>
                          </a:solidFill>
                          <a:effectLst/>
                          <a:latin typeface="Verdana" panose="020B0604030504040204" pitchFamily="34" charset="0"/>
                          <a:ea typeface="Verdana" panose="020B0604030504040204" pitchFamily="34" charset="0"/>
                        </a:rPr>
                        <a:t>12</a:t>
                      </a:r>
                      <a:endParaRPr lang="en-US" sz="1400" b="0"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bl>
          </a:graphicData>
        </a:graphic>
      </p:graphicFrame>
      <p:sp>
        <p:nvSpPr>
          <p:cNvPr id="11" name="Title 1">
            <a:extLst>
              <a:ext uri="{FF2B5EF4-FFF2-40B4-BE49-F238E27FC236}">
                <a16:creationId xmlns:a16="http://schemas.microsoft.com/office/drawing/2014/main" id="{11F51BBB-3FD8-EF4F-A561-157E2E03C5EA}"/>
              </a:ext>
            </a:extLst>
          </p:cNvPr>
          <p:cNvSpPr txBox="1">
            <a:spLocks/>
          </p:cNvSpPr>
          <p:nvPr/>
        </p:nvSpPr>
        <p:spPr>
          <a:xfrm>
            <a:off x="1260250" y="285630"/>
            <a:ext cx="10269257" cy="4333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base">
              <a:spcAft>
                <a:spcPct val="35000"/>
              </a:spcAft>
              <a:defRPr/>
            </a:pPr>
            <a:r>
              <a:rPr lang="en-US" sz="3200" b="1" dirty="0">
                <a:solidFill>
                  <a:srgbClr val="0308DB">
                    <a:lumMod val="50000"/>
                  </a:srgbClr>
                </a:solidFill>
                <a:latin typeface="Verdana" panose="020B0604030504040204" pitchFamily="34" charset="0"/>
                <a:ea typeface="Verdana" panose="020B0604030504040204" pitchFamily="34" charset="0"/>
              </a:rPr>
              <a:t>Hop on facility</a:t>
            </a:r>
            <a:r>
              <a:rPr lang="lv-LV" sz="3200" b="1" dirty="0">
                <a:solidFill>
                  <a:srgbClr val="0308DB">
                    <a:lumMod val="50000"/>
                  </a:srgbClr>
                </a:solidFill>
                <a:latin typeface="Verdana" panose="020B0604030504040204" pitchFamily="34" charset="0"/>
                <a:ea typeface="Verdana" panose="020B0604030504040204" pitchFamily="34" charset="0"/>
              </a:rPr>
              <a:t> &amp; </a:t>
            </a:r>
            <a:r>
              <a:rPr lang="en-US" sz="3200" b="1" dirty="0" err="1">
                <a:solidFill>
                  <a:srgbClr val="0308DB">
                    <a:lumMod val="50000"/>
                  </a:srgbClr>
                </a:solidFill>
                <a:latin typeface="Verdana" panose="020B0604030504040204" pitchFamily="34" charset="0"/>
                <a:ea typeface="Verdana" panose="020B0604030504040204" pitchFamily="34" charset="0"/>
              </a:rPr>
              <a:t>Excelence</a:t>
            </a:r>
            <a:r>
              <a:rPr lang="en-US" sz="3200" b="1" dirty="0">
                <a:solidFill>
                  <a:srgbClr val="0308DB">
                    <a:lumMod val="50000"/>
                  </a:srgbClr>
                </a:solidFill>
                <a:latin typeface="Verdana" panose="020B0604030504040204" pitchFamily="34" charset="0"/>
                <a:ea typeface="Verdana" panose="020B0604030504040204" pitchFamily="34" charset="0"/>
              </a:rPr>
              <a:t> hub</a:t>
            </a:r>
            <a:r>
              <a:rPr lang="lv-LV" sz="3200" b="1" dirty="0">
                <a:solidFill>
                  <a:srgbClr val="0308DB">
                    <a:lumMod val="50000"/>
                  </a:srgbClr>
                </a:solidFill>
                <a:latin typeface="Verdana" panose="020B0604030504040204" pitchFamily="34" charset="0"/>
                <a:ea typeface="Verdana" panose="020B0604030504040204" pitchFamily="34" charset="0"/>
              </a:rPr>
              <a:t>s</a:t>
            </a:r>
            <a:r>
              <a:rPr lang="en-US" sz="3200" kern="0" dirty="0">
                <a:solidFill>
                  <a:prstClr val="white"/>
                </a:solidFill>
                <a:latin typeface="Verdana" panose="020B0604030504040204" pitchFamily="34" charset="0"/>
                <a:ea typeface="Verdana" panose="020B0604030504040204" pitchFamily="34" charset="0"/>
              </a:rPr>
              <a:t>s</a:t>
            </a:r>
          </a:p>
          <a:p>
            <a:pPr marL="0" marR="0" lvl="0" indent="0" algn="l" defTabSz="914400" rtl="0" eaLnBrk="1" fontAlgn="ctr" latinLnBrk="0" hangingPunct="1">
              <a:lnSpc>
                <a:spcPct val="90000"/>
              </a:lnSpc>
              <a:spcBef>
                <a:spcPct val="0"/>
              </a:spcBef>
              <a:spcAft>
                <a:spcPts val="0"/>
              </a:spcAft>
              <a:buClrTx/>
              <a:buSzTx/>
              <a:buFontTx/>
              <a:buNone/>
              <a:tabLst/>
              <a:defRPr/>
            </a:pPr>
            <a:br>
              <a:rPr kumimoji="0" lang="lv-LV" altLang="lv-LV" sz="44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br>
            <a:br>
              <a:rPr kumimoji="0" lang="lv-LV" sz="18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br>
            <a:r>
              <a:rPr kumimoji="0" lang="lv-LV" sz="18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t>  </a:t>
            </a:r>
            <a:endParaRPr kumimoji="0" lang="lv-LV" altLang="lv-LV" sz="44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endParaRPr>
          </a:p>
        </p:txBody>
      </p:sp>
      <p:sp>
        <p:nvSpPr>
          <p:cNvPr id="14" name="Rectangle 1">
            <a:extLst>
              <a:ext uri="{FF2B5EF4-FFF2-40B4-BE49-F238E27FC236}">
                <a16:creationId xmlns:a16="http://schemas.microsoft.com/office/drawing/2014/main" id="{E9422ECE-6AF2-5842-BB77-2537ED23551C}"/>
              </a:ext>
            </a:extLst>
          </p:cNvPr>
          <p:cNvSpPr>
            <a:spLocks noChangeArrowheads="1"/>
          </p:cNvSpPr>
          <p:nvPr/>
        </p:nvSpPr>
        <p:spPr bwMode="auto">
          <a:xfrm>
            <a:off x="9183607" y="1088350"/>
            <a:ext cx="2674009" cy="553998"/>
          </a:xfrm>
          <a:prstGeom prst="rect">
            <a:avLst/>
          </a:prstGeom>
          <a:noFill/>
          <a:ln w="1270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lvl="0" defTabSz="938213" eaLnBrk="0" fontAlgn="base" hangingPunct="0">
              <a:spcBef>
                <a:spcPct val="0"/>
              </a:spcBef>
              <a:spcAft>
                <a:spcPct val="0"/>
              </a:spcAft>
              <a:defRPr/>
            </a:pPr>
            <a:r>
              <a:rPr lang="en-GB" altLang="en-US" sz="1500" b="1" i="1" kern="0" dirty="0">
                <a:solidFill>
                  <a:srgbClr val="FF0000"/>
                </a:solidFill>
                <a:latin typeface="Times New Roman" panose="02020603050405020304" pitchFamily="18" charset="0"/>
                <a:ea typeface="MS PGothic" panose="020B0600070205080204" pitchFamily="34" charset="-128"/>
                <a:hlinkClick r:id="rId5"/>
              </a:rPr>
              <a:t>https://www.youtube.com/watch?v=wdK-P91UtSo</a:t>
            </a:r>
            <a:r>
              <a:rPr lang="lv-LV" altLang="en-US" sz="1500" b="1" i="1" kern="0" dirty="0">
                <a:solidFill>
                  <a:srgbClr val="FF0000"/>
                </a:solidFill>
                <a:latin typeface="Times New Roman" panose="02020603050405020304" pitchFamily="18" charset="0"/>
                <a:ea typeface="MS PGothic" panose="020B0600070205080204" pitchFamily="34" charset="-128"/>
              </a:rPr>
              <a:t> </a:t>
            </a:r>
            <a:endParaRPr kumimoji="0" lang="en-GB" altLang="en-US" sz="1500" b="1" i="1" u="none" strike="noStrike" kern="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endParaRPr>
          </a:p>
        </p:txBody>
      </p:sp>
      <p:pic>
        <p:nvPicPr>
          <p:cNvPr id="15" name="Graphic 15" descr="Share">
            <a:extLst>
              <a:ext uri="{FF2B5EF4-FFF2-40B4-BE49-F238E27FC236}">
                <a16:creationId xmlns:a16="http://schemas.microsoft.com/office/drawing/2014/main" id="{CBB49D41-ADB4-694F-8071-4E40102B5E7D}"/>
              </a:ext>
            </a:extLst>
          </p:cNvPr>
          <p:cNvPicPr>
            <a:picLocks noChangeAspect="1"/>
          </p:cNvPicPr>
          <p:nvPr/>
        </p:nvPicPr>
        <p:blipFill>
          <a:blip r:embed="rId6"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610600" y="1214725"/>
            <a:ext cx="436012" cy="436012"/>
          </a:xfrm>
          <a:prstGeom prst="rect">
            <a:avLst/>
          </a:prstGeom>
        </p:spPr>
      </p:pic>
    </p:spTree>
    <p:extLst>
      <p:ext uri="{BB962C8B-B14F-4D97-AF65-F5344CB8AC3E}">
        <p14:creationId xmlns:p14="http://schemas.microsoft.com/office/powerpoint/2010/main" val="810029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70D1B-C629-4A9E-A9DB-87E1C8160DFD}"/>
              </a:ext>
            </a:extLst>
          </p:cNvPr>
          <p:cNvSpPr>
            <a:spLocks noGrp="1"/>
          </p:cNvSpPr>
          <p:nvPr>
            <p:ph type="title"/>
          </p:nvPr>
        </p:nvSpPr>
        <p:spPr>
          <a:xfrm>
            <a:off x="1237128" y="365125"/>
            <a:ext cx="10116671" cy="1325563"/>
          </a:xfrm>
        </p:spPr>
        <p:txBody>
          <a:bodyPr/>
          <a:lstStyle/>
          <a:p>
            <a:pPr>
              <a:defRPr/>
            </a:pPr>
            <a:r>
              <a:rPr lang="lv-LV" sz="3200" b="1" dirty="0" err="1">
                <a:solidFill>
                  <a:srgbClr val="0308DB">
                    <a:lumMod val="50000"/>
                  </a:srgbClr>
                </a:solidFill>
                <a:latin typeface="Verdana" panose="020B0604030504040204" pitchFamily="34" charset="0"/>
                <a:ea typeface="Verdana" panose="020B0604030504040204" pitchFamily="34" charset="0"/>
              </a:rPr>
              <a:t>Hop</a:t>
            </a:r>
            <a:r>
              <a:rPr lang="lv-LV" sz="3200" b="1" dirty="0">
                <a:solidFill>
                  <a:srgbClr val="0308DB">
                    <a:lumMod val="50000"/>
                  </a:srgbClr>
                </a:solidFill>
                <a:latin typeface="Verdana" panose="020B0604030504040204" pitchFamily="34" charset="0"/>
                <a:ea typeface="Verdana" panose="020B0604030504040204" pitchFamily="34" charset="0"/>
              </a:rPr>
              <a:t> </a:t>
            </a:r>
            <a:r>
              <a:rPr lang="lv-LV" sz="3200" b="1" dirty="0" err="1">
                <a:solidFill>
                  <a:srgbClr val="0308DB">
                    <a:lumMod val="50000"/>
                  </a:srgbClr>
                </a:solidFill>
                <a:latin typeface="Verdana" panose="020B0604030504040204" pitchFamily="34" charset="0"/>
                <a:ea typeface="Verdana" panose="020B0604030504040204" pitchFamily="34" charset="0"/>
              </a:rPr>
              <a:t>on</a:t>
            </a:r>
            <a:r>
              <a:rPr lang="lv-LV" sz="3200" b="1" dirty="0">
                <a:solidFill>
                  <a:srgbClr val="0308DB">
                    <a:lumMod val="50000"/>
                  </a:srgbClr>
                </a:solidFill>
                <a:latin typeface="Verdana" panose="020B0604030504040204" pitchFamily="34" charset="0"/>
                <a:ea typeface="Verdana" panose="020B0604030504040204" pitchFamily="34" charset="0"/>
              </a:rPr>
              <a:t> </a:t>
            </a:r>
            <a:r>
              <a:rPr lang="lv-LV" sz="3200" b="1" dirty="0" err="1">
                <a:solidFill>
                  <a:srgbClr val="0308DB">
                    <a:lumMod val="50000"/>
                  </a:srgbClr>
                </a:solidFill>
                <a:latin typeface="Verdana" panose="020B0604030504040204" pitchFamily="34" charset="0"/>
                <a:ea typeface="Verdana" panose="020B0604030504040204" pitchFamily="34" charset="0"/>
              </a:rPr>
              <a:t>facility</a:t>
            </a:r>
            <a:r>
              <a:rPr lang="lv-LV" sz="3200" b="1" dirty="0">
                <a:solidFill>
                  <a:srgbClr val="0308DB">
                    <a:lumMod val="50000"/>
                  </a:srgbClr>
                </a:solidFill>
                <a:latin typeface="Verdana" panose="020B0604030504040204" pitchFamily="34" charset="0"/>
                <a:ea typeface="Verdana" panose="020B0604030504040204" pitchFamily="34" charset="0"/>
              </a:rPr>
              <a:t>: </a:t>
            </a:r>
            <a:r>
              <a:rPr lang="en-US" sz="3200" b="1" dirty="0">
                <a:solidFill>
                  <a:srgbClr val="0308DB">
                    <a:lumMod val="50000"/>
                  </a:srgbClr>
                </a:solidFill>
                <a:latin typeface="Verdana" panose="020B0604030504040204" pitchFamily="34" charset="0"/>
                <a:ea typeface="Verdana" panose="020B0604030504040204" pitchFamily="34" charset="0"/>
              </a:rPr>
              <a:t>Policy objective</a:t>
            </a:r>
            <a:endParaRPr lang="lv-LV" sz="3200" b="1" dirty="0">
              <a:solidFill>
                <a:srgbClr val="0308DB">
                  <a:lumMod val="50000"/>
                </a:srgbClr>
              </a:solidFill>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0199E0E2-5315-4F80-9966-BC6FFBE3D20F}"/>
              </a:ext>
            </a:extLst>
          </p:cNvPr>
          <p:cNvSpPr>
            <a:spLocks noGrp="1"/>
          </p:cNvSpPr>
          <p:nvPr>
            <p:ph idx="1"/>
          </p:nvPr>
        </p:nvSpPr>
        <p:spPr>
          <a:xfrm>
            <a:off x="1237128" y="1825625"/>
            <a:ext cx="10116672" cy="4351338"/>
          </a:xfrm>
        </p:spPr>
        <p:txBody>
          <a:bodyPr/>
          <a:lstStyle/>
          <a:p>
            <a:r>
              <a:rPr lang="en-US" b="1" dirty="0"/>
              <a:t>Improve Inclusiveness of Horizon Europe </a:t>
            </a:r>
            <a:r>
              <a:rPr lang="en-US" dirty="0"/>
              <a:t>by involving additional research institutions from Widening countries in Horizon Europe Pillar 2 and EIC Pathfinder actions. </a:t>
            </a:r>
            <a:endParaRPr lang="lv-LV" dirty="0"/>
          </a:p>
          <a:p>
            <a:r>
              <a:rPr lang="en-US" dirty="0"/>
              <a:t>Contribute to the ‘</a:t>
            </a:r>
            <a:r>
              <a:rPr lang="en-US" b="1" dirty="0"/>
              <a:t>advancing Europe package</a:t>
            </a:r>
            <a:r>
              <a:rPr lang="en-US" dirty="0"/>
              <a:t>’ negotiated in the legislative process for Horizon Europe </a:t>
            </a:r>
            <a:endParaRPr lang="lv-LV" dirty="0"/>
          </a:p>
          <a:p>
            <a:r>
              <a:rPr lang="en-US" dirty="0"/>
              <a:t>Open up closed networks and overcome barriers </a:t>
            </a:r>
            <a:endParaRPr lang="lv-LV" dirty="0"/>
          </a:p>
          <a:p>
            <a:r>
              <a:rPr lang="en-US" dirty="0"/>
              <a:t>Contribute to </a:t>
            </a:r>
            <a:r>
              <a:rPr lang="en-US" b="1" dirty="0"/>
              <a:t>reducing the participation gap in Horizon Europe </a:t>
            </a:r>
            <a:r>
              <a:rPr lang="en-US" dirty="0"/>
              <a:t>and closing the innovation divide in Europe</a:t>
            </a:r>
            <a:endParaRPr lang="lv-LV" dirty="0"/>
          </a:p>
        </p:txBody>
      </p:sp>
      <p:sp>
        <p:nvSpPr>
          <p:cNvPr id="4" name="Slide Number Placeholder 3">
            <a:extLst>
              <a:ext uri="{FF2B5EF4-FFF2-40B4-BE49-F238E27FC236}">
                <a16:creationId xmlns:a16="http://schemas.microsoft.com/office/drawing/2014/main" id="{111C4535-BD35-45F0-9A9E-5D5FD486338C}"/>
              </a:ext>
            </a:extLst>
          </p:cNvPr>
          <p:cNvSpPr>
            <a:spLocks noGrp="1"/>
          </p:cNvSpPr>
          <p:nvPr>
            <p:ph type="sldNum" sz="quarter" idx="12"/>
          </p:nvPr>
        </p:nvSpPr>
        <p:spPr/>
        <p:txBody>
          <a:bodyPr/>
          <a:lstStyle/>
          <a:p>
            <a:fld id="{660F3F40-12FA-4968-8235-5F18DAFE2DEF}" type="slidenum">
              <a:rPr lang="lv-LV" smtClean="0"/>
              <a:t>8</a:t>
            </a:fld>
            <a:endParaRPr lang="lv-LV" dirty="0"/>
          </a:p>
        </p:txBody>
      </p:sp>
    </p:spTree>
    <p:extLst>
      <p:ext uri="{BB962C8B-B14F-4D97-AF65-F5344CB8AC3E}">
        <p14:creationId xmlns:p14="http://schemas.microsoft.com/office/powerpoint/2010/main" val="13868901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70D1B-C629-4A9E-A9DB-87E1C8160DFD}"/>
              </a:ext>
            </a:extLst>
          </p:cNvPr>
          <p:cNvSpPr>
            <a:spLocks noGrp="1"/>
          </p:cNvSpPr>
          <p:nvPr>
            <p:ph type="title"/>
          </p:nvPr>
        </p:nvSpPr>
        <p:spPr>
          <a:xfrm>
            <a:off x="1086522" y="365125"/>
            <a:ext cx="10267278" cy="1325563"/>
          </a:xfrm>
        </p:spPr>
        <p:txBody>
          <a:bodyPr/>
          <a:lstStyle/>
          <a:p>
            <a:pPr>
              <a:defRPr/>
            </a:pPr>
            <a:r>
              <a:rPr lang="lv-LV" sz="3200" b="1" dirty="0" err="1">
                <a:solidFill>
                  <a:srgbClr val="0308DB">
                    <a:lumMod val="50000"/>
                  </a:srgbClr>
                </a:solidFill>
                <a:latin typeface="Verdana" panose="020B0604030504040204" pitchFamily="34" charset="0"/>
                <a:ea typeface="Verdana" panose="020B0604030504040204" pitchFamily="34" charset="0"/>
              </a:rPr>
              <a:t>Hop</a:t>
            </a:r>
            <a:r>
              <a:rPr lang="lv-LV" sz="3200" b="1" dirty="0">
                <a:solidFill>
                  <a:srgbClr val="0308DB">
                    <a:lumMod val="50000"/>
                  </a:srgbClr>
                </a:solidFill>
                <a:latin typeface="Verdana" panose="020B0604030504040204" pitchFamily="34" charset="0"/>
                <a:ea typeface="Verdana" panose="020B0604030504040204" pitchFamily="34" charset="0"/>
              </a:rPr>
              <a:t> </a:t>
            </a:r>
            <a:r>
              <a:rPr lang="lv-LV" sz="3200" b="1" dirty="0" err="1">
                <a:solidFill>
                  <a:srgbClr val="0308DB">
                    <a:lumMod val="50000"/>
                  </a:srgbClr>
                </a:solidFill>
                <a:latin typeface="Verdana" panose="020B0604030504040204" pitchFamily="34" charset="0"/>
                <a:ea typeface="Verdana" panose="020B0604030504040204" pitchFamily="34" charset="0"/>
              </a:rPr>
              <a:t>on</a:t>
            </a:r>
            <a:r>
              <a:rPr lang="lv-LV" sz="3200" b="1" dirty="0">
                <a:solidFill>
                  <a:srgbClr val="0308DB">
                    <a:lumMod val="50000"/>
                  </a:srgbClr>
                </a:solidFill>
                <a:latin typeface="Verdana" panose="020B0604030504040204" pitchFamily="34" charset="0"/>
                <a:ea typeface="Verdana" panose="020B0604030504040204" pitchFamily="34" charset="0"/>
              </a:rPr>
              <a:t> </a:t>
            </a:r>
            <a:r>
              <a:rPr lang="lv-LV" sz="3200" b="1" dirty="0" err="1">
                <a:solidFill>
                  <a:srgbClr val="0308DB">
                    <a:lumMod val="50000"/>
                  </a:srgbClr>
                </a:solidFill>
                <a:latin typeface="Verdana" panose="020B0604030504040204" pitchFamily="34" charset="0"/>
                <a:ea typeface="Verdana" panose="020B0604030504040204" pitchFamily="34" charset="0"/>
              </a:rPr>
              <a:t>facility</a:t>
            </a:r>
            <a:r>
              <a:rPr lang="lv-LV" sz="3200" b="1" dirty="0">
                <a:solidFill>
                  <a:srgbClr val="0308DB">
                    <a:lumMod val="50000"/>
                  </a:srgbClr>
                </a:solidFill>
                <a:latin typeface="Verdana" panose="020B0604030504040204" pitchFamily="34" charset="0"/>
                <a:ea typeface="Verdana" panose="020B0604030504040204" pitchFamily="34" charset="0"/>
              </a:rPr>
              <a:t>: </a:t>
            </a:r>
            <a:r>
              <a:rPr lang="lv-LV" sz="3200" b="1" dirty="0" err="1">
                <a:solidFill>
                  <a:srgbClr val="0308DB">
                    <a:lumMod val="50000"/>
                  </a:srgbClr>
                </a:solidFill>
                <a:latin typeface="Verdana" panose="020B0604030504040204" pitchFamily="34" charset="0"/>
                <a:ea typeface="Verdana" panose="020B0604030504040204" pitchFamily="34" charset="0"/>
              </a:rPr>
              <a:t>Who</a:t>
            </a:r>
            <a:r>
              <a:rPr lang="lv-LV" sz="3200" b="1" dirty="0">
                <a:solidFill>
                  <a:srgbClr val="0308DB">
                    <a:lumMod val="50000"/>
                  </a:srgbClr>
                </a:solidFill>
                <a:latin typeface="Verdana" panose="020B0604030504040204" pitchFamily="34" charset="0"/>
                <a:ea typeface="Verdana" panose="020B0604030504040204" pitchFamily="34" charset="0"/>
              </a:rPr>
              <a:t>?</a:t>
            </a:r>
          </a:p>
        </p:txBody>
      </p:sp>
      <p:sp>
        <p:nvSpPr>
          <p:cNvPr id="3" name="Content Placeholder 2">
            <a:extLst>
              <a:ext uri="{FF2B5EF4-FFF2-40B4-BE49-F238E27FC236}">
                <a16:creationId xmlns:a16="http://schemas.microsoft.com/office/drawing/2014/main" id="{0199E0E2-5315-4F80-9966-BC6FFBE3D20F}"/>
              </a:ext>
            </a:extLst>
          </p:cNvPr>
          <p:cNvSpPr>
            <a:spLocks noGrp="1"/>
          </p:cNvSpPr>
          <p:nvPr>
            <p:ph sz="half" idx="1"/>
          </p:nvPr>
        </p:nvSpPr>
        <p:spPr/>
        <p:txBody>
          <a:bodyPr/>
          <a:lstStyle/>
          <a:p>
            <a:r>
              <a:rPr lang="en-US" dirty="0"/>
              <a:t>A consortium funded under Pillar 2 or the EIC Pathfinder actions of Horizon Europe with a valid grant agreement, but with </a:t>
            </a:r>
            <a:r>
              <a:rPr lang="en-US" b="1" dirty="0"/>
              <a:t>no partner from a Widening country</a:t>
            </a:r>
            <a:r>
              <a:rPr lang="en-US" dirty="0"/>
              <a:t>; </a:t>
            </a:r>
            <a:endParaRPr lang="lv-LV" dirty="0"/>
          </a:p>
          <a:p>
            <a:r>
              <a:rPr lang="en-US" dirty="0"/>
              <a:t> A legal entity from a Widening Country wishing to join this collaborative R&amp;I action.</a:t>
            </a:r>
            <a:endParaRPr lang="lv-LV" dirty="0"/>
          </a:p>
          <a:p>
            <a:endParaRPr lang="lv-LV" dirty="0"/>
          </a:p>
        </p:txBody>
      </p:sp>
      <p:sp>
        <p:nvSpPr>
          <p:cNvPr id="4" name="Slide Number Placeholder 3">
            <a:extLst>
              <a:ext uri="{FF2B5EF4-FFF2-40B4-BE49-F238E27FC236}">
                <a16:creationId xmlns:a16="http://schemas.microsoft.com/office/drawing/2014/main" id="{111C4535-BD35-45F0-9A9E-5D5FD486338C}"/>
              </a:ext>
            </a:extLst>
          </p:cNvPr>
          <p:cNvSpPr>
            <a:spLocks noGrp="1"/>
          </p:cNvSpPr>
          <p:nvPr>
            <p:ph type="sldNum" sz="quarter" idx="12"/>
          </p:nvPr>
        </p:nvSpPr>
        <p:spPr/>
        <p:txBody>
          <a:bodyPr/>
          <a:lstStyle/>
          <a:p>
            <a:fld id="{660F3F40-12FA-4968-8235-5F18DAFE2DEF}" type="slidenum">
              <a:rPr lang="lv-LV" smtClean="0"/>
              <a:t>9</a:t>
            </a:fld>
            <a:endParaRPr lang="lv-LV" dirty="0"/>
          </a:p>
        </p:txBody>
      </p:sp>
      <p:pic>
        <p:nvPicPr>
          <p:cNvPr id="7" name="Content Placeholder 6">
            <a:extLst>
              <a:ext uri="{FF2B5EF4-FFF2-40B4-BE49-F238E27FC236}">
                <a16:creationId xmlns:a16="http://schemas.microsoft.com/office/drawing/2014/main" id="{5472D905-8AA0-41DB-A458-F88FD04ABE70}"/>
              </a:ext>
            </a:extLst>
          </p:cNvPr>
          <p:cNvPicPr>
            <a:picLocks noGrp="1" noChangeAspect="1"/>
          </p:cNvPicPr>
          <p:nvPr>
            <p:ph sz="half" idx="2"/>
          </p:nvPr>
        </p:nvPicPr>
        <p:blipFill>
          <a:blip r:embed="rId2"/>
          <a:stretch>
            <a:fillRect/>
          </a:stretch>
        </p:blipFill>
        <p:spPr>
          <a:xfrm>
            <a:off x="6172200" y="1666483"/>
            <a:ext cx="5181600" cy="2593727"/>
          </a:xfrm>
          <a:prstGeom prst="rect">
            <a:avLst/>
          </a:prstGeom>
        </p:spPr>
      </p:pic>
    </p:spTree>
    <p:extLst>
      <p:ext uri="{BB962C8B-B14F-4D97-AF65-F5344CB8AC3E}">
        <p14:creationId xmlns:p14="http://schemas.microsoft.com/office/powerpoint/2010/main" val="33937742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3.xml><?xml version="1.0" encoding="utf-8"?>
<a:theme xmlns:a="http://schemas.openxmlformats.org/drawingml/2006/main" name="ESA_Presentation_CLEAR">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b6595db4-5101-47e1-b97a-9632c0681108"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s" ma:contentTypeID="0x01010079108BA29137294F84401A6FEA698FEA" ma:contentTypeVersion="15" ma:contentTypeDescription="Izveidot jaunu dokumentu." ma:contentTypeScope="" ma:versionID="486f5055646ef0843fe13f8f9bdc34af">
  <xsd:schema xmlns:xsd="http://www.w3.org/2001/XMLSchema" xmlns:xs="http://www.w3.org/2001/XMLSchema" xmlns:p="http://schemas.microsoft.com/office/2006/metadata/properties" xmlns:ns3="b6595db4-5101-47e1-b97a-9632c0681108" xmlns:ns4="fe430685-d1c1-4905-8137-70ca5c8c9174" targetNamespace="http://schemas.microsoft.com/office/2006/metadata/properties" ma:root="true" ma:fieldsID="47800cc605f9c627f95e3f44c73e9647" ns3:_="" ns4:_="">
    <xsd:import namespace="b6595db4-5101-47e1-b97a-9632c0681108"/>
    <xsd:import namespace="fe430685-d1c1-4905-8137-70ca5c8c9174"/>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LengthInSeconds" minOccurs="0"/>
                <xsd:element ref="ns3:_activity" minOccurs="0"/>
                <xsd:element ref="ns4:SharedWithUsers" minOccurs="0"/>
                <xsd:element ref="ns4:SharedWithDetails" minOccurs="0"/>
                <xsd:element ref="ns4:SharingHintHash" minOccurs="0"/>
                <xsd:element ref="ns3:MediaServiceObjectDetectorVersions" minOccurs="0"/>
                <xsd:element ref="ns3:MediaServiceSystemTag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6595db4-5101-47e1-b97a-9632c068110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_activity" ma:index="16"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e430685-d1c1-4905-8137-70ca5c8c9174" elementFormDefault="qualified">
    <xsd:import namespace="http://schemas.microsoft.com/office/2006/documentManagement/types"/>
    <xsd:import namespace="http://schemas.microsoft.com/office/infopath/2007/PartnerControls"/>
    <xsd:element name="SharedWithUsers" ma:index="17"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Koplietots ar: detalizēti" ma:internalName="SharedWithDetails" ma:readOnly="true">
      <xsd:simpleType>
        <xsd:restriction base="dms:Note">
          <xsd:maxLength value="255"/>
        </xsd:restriction>
      </xsd:simpleType>
    </xsd:element>
    <xsd:element name="SharingHintHash" ma:index="19" nillable="true" ma:displayName="Koplietošanas norādes jaucējkod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370BF27-31FF-4350-96A9-EC5AFD645D10}">
  <ds:schemaRefs>
    <ds:schemaRef ds:uri="http://purl.org/dc/terms/"/>
    <ds:schemaRef ds:uri="b6595db4-5101-47e1-b97a-9632c0681108"/>
    <ds:schemaRef ds:uri="fe430685-d1c1-4905-8137-70ca5c8c9174"/>
    <ds:schemaRef ds:uri="http://schemas.microsoft.com/office/infopath/2007/PartnerControls"/>
    <ds:schemaRef ds:uri="http://www.w3.org/XML/1998/namespace"/>
    <ds:schemaRef ds:uri="http://schemas.microsoft.com/office/2006/documentManagement/types"/>
    <ds:schemaRef ds:uri="http://schemas.openxmlformats.org/package/2006/metadata/core-properties"/>
    <ds:schemaRef ds:uri="http://schemas.microsoft.com/office/2006/metadata/properties"/>
    <ds:schemaRef ds:uri="http://purl.org/dc/dcmitype/"/>
    <ds:schemaRef ds:uri="http://purl.org/dc/elements/1.1/"/>
  </ds:schemaRefs>
</ds:datastoreItem>
</file>

<file path=customXml/itemProps2.xml><?xml version="1.0" encoding="utf-8"?>
<ds:datastoreItem xmlns:ds="http://schemas.openxmlformats.org/officeDocument/2006/customXml" ds:itemID="{B143A236-FDDF-4D1D-9DBA-BF76FD5CDE01}">
  <ds:schemaRefs>
    <ds:schemaRef ds:uri="http://schemas.microsoft.com/sharepoint/v3/contenttype/forms"/>
  </ds:schemaRefs>
</ds:datastoreItem>
</file>

<file path=customXml/itemProps3.xml><?xml version="1.0" encoding="utf-8"?>
<ds:datastoreItem xmlns:ds="http://schemas.openxmlformats.org/officeDocument/2006/customXml" ds:itemID="{B5410A97-78AD-48D7-8699-0A8690B38B5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6595db4-5101-47e1-b97a-9632c0681108"/>
    <ds:schemaRef ds:uri="fe430685-d1c1-4905-8137-70ca5c8c91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8479</TotalTime>
  <Words>2620</Words>
  <Application>Microsoft Office PowerPoint</Application>
  <PresentationFormat>Widescreen</PresentationFormat>
  <Paragraphs>311</Paragraphs>
  <Slides>36</Slides>
  <Notes>13</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36</vt:i4>
      </vt:variant>
    </vt:vector>
  </HeadingPairs>
  <TitlesOfParts>
    <vt:vector size="45" baseType="lpstr">
      <vt:lpstr>Arial</vt:lpstr>
      <vt:lpstr>Avenir Next LT Pro Light</vt:lpstr>
      <vt:lpstr>Calibri</vt:lpstr>
      <vt:lpstr>Calibri Light</vt:lpstr>
      <vt:lpstr>Times New Roman</vt:lpstr>
      <vt:lpstr>Verdana</vt:lpstr>
      <vt:lpstr>Office Theme</vt:lpstr>
      <vt:lpstr>ESA_Presentation_DARK</vt:lpstr>
      <vt:lpstr>ESA_Presentation_CLEAR</vt:lpstr>
      <vt:lpstr>Apvārsnis Eiropa paplašināšanās (Widening) konkursu informācijas diena</vt:lpstr>
      <vt:lpstr>Apvārsnis Eiropa paplašināšanās (Widening) konkursu aktualitātes</vt:lpstr>
      <vt:lpstr>PowerPoint Presentation</vt:lpstr>
      <vt:lpstr>Apvārsnis Eiropa paplašināšanās darba programma</vt:lpstr>
      <vt:lpstr>Projektu tipi</vt:lpstr>
      <vt:lpstr>PowerPoint Presentation</vt:lpstr>
      <vt:lpstr>PowerPoint Presentation</vt:lpstr>
      <vt:lpstr>Hop on facility: Policy objective</vt:lpstr>
      <vt:lpstr>Hop on facility: Who?</vt:lpstr>
      <vt:lpstr>Hop on facility: EXPECTED IMPACTS</vt:lpstr>
      <vt:lpstr>Hop on facility: KEY FEATURES (1)</vt:lpstr>
      <vt:lpstr>Hop on facility: KEY FEATURES (2)</vt:lpstr>
      <vt:lpstr>Hop on facility: List of eligible projects</vt:lpstr>
      <vt:lpstr>Excellence Hubs: Rationale</vt:lpstr>
      <vt:lpstr>Excellence Hubs: Policy objectives</vt:lpstr>
      <vt:lpstr>Excellence Hubs: Key features of placed based innovation ecosystems </vt:lpstr>
      <vt:lpstr>Excellence Hubs: Consortium structure</vt:lpstr>
      <vt:lpstr>Excellence Hubs: Core components of the project</vt:lpstr>
      <vt:lpstr>Excellence Hubs: NEW !! Optional Module - Mentoring</vt:lpstr>
      <vt:lpstr>PowerPoint Presentation</vt:lpstr>
      <vt:lpstr>PowerPoint Presentation</vt:lpstr>
      <vt:lpstr>ERA Chairs</vt:lpstr>
      <vt:lpstr>ERA Chairs</vt:lpstr>
      <vt:lpstr>ERA Talents</vt:lpstr>
      <vt:lpstr>PowerPoint Presentation</vt:lpstr>
      <vt:lpstr>PowerPoint Presentation</vt:lpstr>
      <vt:lpstr>RM ROADMAP Project Home</vt:lpstr>
      <vt:lpstr>PowerPoint Presentation</vt:lpstr>
      <vt:lpstr>PowerPoint Presentation</vt:lpstr>
      <vt:lpstr>Pasākumi un kontaktbiržas</vt:lpstr>
      <vt:lpstr>Atbalsts ceļošanas izdevumu segšanai  </vt:lpstr>
      <vt:lpstr>Webinar: Navigating Horizon Europe: social sciences and humanities perspectives from the Baltics and beyond (google.com)</vt:lpstr>
      <vt:lpstr>NCP_WIDERA.NET: Statistika</vt:lpstr>
      <vt:lpstr>NCP_WIDERA.NET: Materiāli </vt:lpstr>
      <vt:lpstr>PowerPoint Presentation</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Liene Ekša</dc:creator>
  <cp:lastModifiedBy>Darja Aksjonova</cp:lastModifiedBy>
  <cp:revision>656</cp:revision>
  <cp:lastPrinted>2023-10-16T12:46:18Z</cp:lastPrinted>
  <dcterms:created xsi:type="dcterms:W3CDTF">2021-03-25T13:44:11Z</dcterms:created>
  <dcterms:modified xsi:type="dcterms:W3CDTF">2023-11-28T10:38:08Z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0x01010079108BA29137294F84401A6FEA698FEA</vt:lpwstr>
  </property>
</Properties>
</file>