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handoutMasterIdLst>
    <p:handoutMasterId r:id="rId12"/>
  </p:handoutMasterIdLst>
  <p:sldIdLst>
    <p:sldId id="256" r:id="rId2"/>
    <p:sldId id="276" r:id="rId3"/>
    <p:sldId id="278" r:id="rId4"/>
    <p:sldId id="275" r:id="rId5"/>
    <p:sldId id="279" r:id="rId6"/>
    <p:sldId id="280" r:id="rId7"/>
    <p:sldId id="272" r:id="rId8"/>
    <p:sldId id="281" r:id="rId9"/>
    <p:sldId id="282" r:id="rId10"/>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BD57"/>
    <a:srgbClr val="278F18"/>
    <a:srgbClr val="FFFFFF"/>
    <a:srgbClr val="1FA138"/>
    <a:srgbClr val="006C71"/>
    <a:srgbClr val="EC6608"/>
    <a:srgbClr val="95C11F"/>
    <a:srgbClr val="FFD500"/>
    <a:srgbClr val="702283"/>
    <a:srgbClr val="E403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53"/>
    <p:restoredTop sz="94607"/>
  </p:normalViewPr>
  <p:slideViewPr>
    <p:cSldViewPr snapToGrid="0" snapToObjects="1">
      <p:cViewPr varScale="1">
        <p:scale>
          <a:sx n="108" d="100"/>
          <a:sy n="108" d="100"/>
        </p:scale>
        <p:origin x="66"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18" d="100"/>
          <a:sy n="118" d="100"/>
        </p:scale>
        <p:origin x="3952" y="2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0EE0B1-7994-1543-BABF-7FA7036519FC}" type="datetimeFigureOut">
              <a:t>11/29/2023</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F150D05-969F-4644-B00B-349737EF2203}" type="slidenum">
              <a:t>‹#›</a:t>
            </a:fld>
            <a:endParaRPr lang="de-DE"/>
          </a:p>
        </p:txBody>
      </p:sp>
    </p:spTree>
    <p:extLst>
      <p:ext uri="{BB962C8B-B14F-4D97-AF65-F5344CB8AC3E}">
        <p14:creationId xmlns:p14="http://schemas.microsoft.com/office/powerpoint/2010/main" val="366597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A0928C-BB49-F34E-AEC5-B8CDEB460A93}" type="datetimeFigureOut">
              <a:rPr lang="de-DE" smtClean="0"/>
              <a:t>29.11.2023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57000-2A6A-D645-9872-1872B787CAF1}" type="slidenum">
              <a:rPr lang="de-DE" smtClean="0"/>
              <a:t>‹#›</a:t>
            </a:fld>
            <a:endParaRPr lang="de-DE"/>
          </a:p>
        </p:txBody>
      </p:sp>
    </p:spTree>
    <p:extLst>
      <p:ext uri="{BB962C8B-B14F-4D97-AF65-F5344CB8AC3E}">
        <p14:creationId xmlns:p14="http://schemas.microsoft.com/office/powerpoint/2010/main" val="416206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E57000-2A6A-D645-9872-1872B787CAF1}" type="slidenum">
              <a:rPr lang="de-DE" smtClean="0"/>
              <a:t>6</a:t>
            </a:fld>
            <a:endParaRPr lang="de-DE"/>
          </a:p>
        </p:txBody>
      </p:sp>
    </p:spTree>
    <p:extLst>
      <p:ext uri="{BB962C8B-B14F-4D97-AF65-F5344CB8AC3E}">
        <p14:creationId xmlns:p14="http://schemas.microsoft.com/office/powerpoint/2010/main" val="188383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0F12E44A-19EB-6145-86A7-E5395FC077FC}"/>
              </a:ext>
            </a:extLst>
          </p:cNvPr>
          <p:cNvPicPr>
            <a:picLocks noChangeAspect="1"/>
          </p:cNvPicPr>
          <p:nvPr userDrawn="1"/>
        </p:nvPicPr>
        <p:blipFill>
          <a:blip r:embed="rId2"/>
          <a:stretch>
            <a:fillRect/>
          </a:stretch>
        </p:blipFill>
        <p:spPr>
          <a:xfrm>
            <a:off x="525684" y="4590000"/>
            <a:ext cx="1885950" cy="419100"/>
          </a:xfrm>
          <a:prstGeom prst="rect">
            <a:avLst/>
          </a:prstGeom>
        </p:spPr>
      </p:pic>
      <p:sp>
        <p:nvSpPr>
          <p:cNvPr id="3" name="Textplatzhalter 2"/>
          <p:cNvSpPr>
            <a:spLocks noGrp="1"/>
          </p:cNvSpPr>
          <p:nvPr userDrawn="1">
            <p:ph type="body" sz="quarter" idx="10"/>
          </p:nvPr>
        </p:nvSpPr>
        <p:spPr>
          <a:xfrm>
            <a:off x="540000" y="1259998"/>
            <a:ext cx="5040000" cy="2160000"/>
          </a:xfrm>
          <a:prstGeom prst="rect">
            <a:avLst/>
          </a:prstGeom>
        </p:spPr>
        <p:txBody>
          <a:bodyPr lIns="0" tIns="0" rIns="0" bIns="0"/>
          <a:lstStyle>
            <a:lvl1pPr marL="0" indent="0">
              <a:lnSpc>
                <a:spcPct val="100000"/>
              </a:lnSpc>
              <a:spcBef>
                <a:spcPts val="0"/>
              </a:spcBef>
              <a:buFontTx/>
              <a:buNone/>
              <a:defRPr sz="2200" b="1" i="0">
                <a:solidFill>
                  <a:srgbClr val="006064"/>
                </a:solidFill>
                <a:latin typeface="Poppins SemiBold" pitchFamily="2" charset="77"/>
                <a:ea typeface="Lato" panose="020F0502020204030203" pitchFamily="34" charset="77"/>
                <a:cs typeface="Poppins SemiBold" pitchFamily="2" charset="77"/>
              </a:defRPr>
            </a:lvl1pPr>
          </a:lstStyle>
          <a:p>
            <a:pPr lvl="0"/>
            <a:r>
              <a:rPr lang="de-DE" dirty="0"/>
              <a:t>Mastertextformat bearbeiten</a:t>
            </a:r>
          </a:p>
        </p:txBody>
      </p:sp>
      <p:sp>
        <p:nvSpPr>
          <p:cNvPr id="13" name="Textplatzhalter 3"/>
          <p:cNvSpPr>
            <a:spLocks noGrp="1"/>
          </p:cNvSpPr>
          <p:nvPr userDrawn="1">
            <p:ph type="body" sz="quarter" idx="11"/>
          </p:nvPr>
        </p:nvSpPr>
        <p:spPr>
          <a:xfrm>
            <a:off x="540000" y="3600000"/>
            <a:ext cx="5040000" cy="487654"/>
          </a:xfrm>
          <a:prstGeom prst="rect">
            <a:avLst/>
          </a:prstGeom>
        </p:spPr>
        <p:txBody>
          <a:bodyPr lIns="0" tIns="0" rIns="0" bIns="0" anchor="t" anchorCtr="0"/>
          <a:lstStyle>
            <a:lvl1pPr marL="0" indent="0">
              <a:lnSpc>
                <a:spcPct val="100000"/>
              </a:lnSpc>
              <a:spcBef>
                <a:spcPts val="0"/>
              </a:spcBef>
              <a:spcAft>
                <a:spcPts val="0"/>
              </a:spcAft>
              <a:buFontTx/>
              <a:buNone/>
              <a:defRPr sz="1600" b="1" i="0">
                <a:solidFill>
                  <a:srgbClr val="006C71"/>
                </a:solidFill>
                <a:latin typeface="Poppins SemiBold" pitchFamily="2" charset="77"/>
                <a:ea typeface="Lato" panose="020F0502020204030203" pitchFamily="34" charset="77"/>
                <a:cs typeface="Poppins SemiBold" pitchFamily="2" charset="77"/>
              </a:defRPr>
            </a:lvl1pPr>
            <a:lvl2pPr marL="180000" indent="-180000">
              <a:lnSpc>
                <a:spcPct val="100000"/>
              </a:lnSpc>
              <a:buClr>
                <a:srgbClr val="F57C00"/>
              </a:buClr>
              <a:defRPr sz="1800">
                <a:latin typeface="Ubuntu" charset="0"/>
                <a:ea typeface="Ubuntu" charset="0"/>
                <a:cs typeface="Ubuntu" charset="0"/>
              </a:defRPr>
            </a:lvl2pPr>
            <a:lvl3pPr marL="180000" indent="-180000">
              <a:lnSpc>
                <a:spcPct val="100000"/>
              </a:lnSpc>
              <a:buClr>
                <a:srgbClr val="F57C00"/>
              </a:buClr>
              <a:defRPr sz="1500">
                <a:latin typeface="Ubuntu" charset="0"/>
                <a:ea typeface="Ubuntu" charset="0"/>
                <a:cs typeface="Ubuntu" charset="0"/>
              </a:defRPr>
            </a:lvl3pPr>
            <a:lvl4pPr marL="180000" indent="-180000">
              <a:lnSpc>
                <a:spcPct val="100000"/>
              </a:lnSpc>
              <a:buClr>
                <a:srgbClr val="F57C00"/>
              </a:buClr>
              <a:defRPr sz="1200">
                <a:latin typeface="Ubuntu" charset="0"/>
                <a:ea typeface="Ubuntu" charset="0"/>
                <a:cs typeface="Ubuntu" charset="0"/>
              </a:defRPr>
            </a:lvl4pPr>
            <a:lvl5pPr marL="180000" indent="-180000">
              <a:lnSpc>
                <a:spcPct val="100000"/>
              </a:lnSpc>
              <a:buClr>
                <a:srgbClr val="F57C00"/>
              </a:buClr>
              <a:defRPr sz="1200">
                <a:latin typeface="Ubuntu" charset="0"/>
                <a:ea typeface="Ubuntu" charset="0"/>
                <a:cs typeface="Ubuntu" charset="0"/>
              </a:defRPr>
            </a:lvl5pPr>
          </a:lstStyle>
          <a:p>
            <a:pPr lvl="0"/>
            <a:r>
              <a:rPr lang="de-DE" dirty="0"/>
              <a:t>Mastertextformat bearbeiten</a:t>
            </a:r>
          </a:p>
        </p:txBody>
      </p:sp>
      <p:sp>
        <p:nvSpPr>
          <p:cNvPr id="7" name="Date Placeholder 3"/>
          <p:cNvSpPr>
            <a:spLocks noGrp="1"/>
          </p:cNvSpPr>
          <p:nvPr userDrawn="1">
            <p:ph type="dt" sz="half" idx="2"/>
          </p:nvPr>
        </p:nvSpPr>
        <p:spPr>
          <a:xfrm>
            <a:off x="3600000" y="4824000"/>
            <a:ext cx="1080000" cy="180000"/>
          </a:xfrm>
          <a:prstGeom prst="rect">
            <a:avLst/>
          </a:prstGeom>
        </p:spPr>
        <p:txBody>
          <a:bodyPr vert="horz" lIns="0" tIns="0" rIns="0" bIns="0" rtlCol="0" anchor="b" anchorCtr="0"/>
          <a:lstStyle>
            <a:lvl1pPr algn="l">
              <a:defRPr lang="de-DE" altLang="x-none" sz="1000" b="0" i="0" kern="1200" smtClean="0">
                <a:solidFill>
                  <a:schemeClr val="tx1">
                    <a:lumMod val="65000"/>
                    <a:lumOff val="35000"/>
                  </a:schemeClr>
                </a:solidFill>
                <a:latin typeface="Poppins" pitchFamily="2" charset="77"/>
                <a:ea typeface="Lato" panose="020F0502020204030203" pitchFamily="34" charset="77"/>
                <a:cs typeface="Poppins" pitchFamily="2" charset="77"/>
              </a:defRPr>
            </a:lvl1pPr>
          </a:lstStyle>
          <a:p>
            <a:fld id="{ECDD0449-AFE4-8A4D-8613-1963A964DD10}" type="datetime1">
              <a:rPr lang="de-DE"/>
              <a:pPr/>
              <a:t>29.11.2023</a:t>
            </a:fld>
            <a:endParaRPr lang="de-DE" dirty="0"/>
          </a:p>
        </p:txBody>
      </p:sp>
      <p:sp>
        <p:nvSpPr>
          <p:cNvPr id="8" name="Footer Placeholder 4"/>
          <p:cNvSpPr>
            <a:spLocks noGrp="1"/>
          </p:cNvSpPr>
          <p:nvPr userDrawn="1">
            <p:ph type="ftr" sz="quarter" idx="3"/>
          </p:nvPr>
        </p:nvSpPr>
        <p:spPr>
          <a:xfrm>
            <a:off x="5040000" y="4824000"/>
            <a:ext cx="1870768" cy="180000"/>
          </a:xfrm>
          <a:prstGeom prst="rect">
            <a:avLst/>
          </a:prstGeom>
        </p:spPr>
        <p:txBody>
          <a:bodyPr vert="horz" lIns="0" tIns="0" rIns="0" bIns="0" rtlCol="0" anchor="b" anchorCtr="0"/>
          <a:lstStyle>
            <a:lvl1pPr algn="l">
              <a:defRPr sz="900" b="0" i="0">
                <a:solidFill>
                  <a:schemeClr val="tx1">
                    <a:lumMod val="65000"/>
                    <a:lumOff val="35000"/>
                  </a:schemeClr>
                </a:solidFill>
                <a:latin typeface="Poppins" pitchFamily="2" charset="77"/>
                <a:ea typeface="Lato" panose="020F0502020204030203" pitchFamily="34" charset="77"/>
                <a:cs typeface="Poppins" pitchFamily="2" charset="77"/>
              </a:defRPr>
            </a:lvl1pPr>
          </a:lstStyle>
          <a:p>
            <a:r>
              <a:rPr lang="de-DE" altLang="x-none" sz="1000"/>
              <a:t>Place of the presentation</a:t>
            </a:r>
            <a:endParaRPr lang="de-DE" altLang="x-none" sz="1000" dirty="0"/>
          </a:p>
        </p:txBody>
      </p:sp>
      <p:sp>
        <p:nvSpPr>
          <p:cNvPr id="11" name="Rechteck 10">
            <a:extLst>
              <a:ext uri="{FF2B5EF4-FFF2-40B4-BE49-F238E27FC236}">
                <a16:creationId xmlns:a16="http://schemas.microsoft.com/office/drawing/2014/main" id="{EEE4C5D8-0F60-6456-132E-99C8C9D5A6DE}"/>
              </a:ext>
            </a:extLst>
          </p:cNvPr>
          <p:cNvSpPr/>
          <p:nvPr userDrawn="1"/>
        </p:nvSpPr>
        <p:spPr>
          <a:xfrm>
            <a:off x="6264000" y="0"/>
            <a:ext cx="2880000" cy="1080000"/>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4" name="Grafik 13">
            <a:extLst>
              <a:ext uri="{FF2B5EF4-FFF2-40B4-BE49-F238E27FC236}">
                <a16:creationId xmlns:a16="http://schemas.microsoft.com/office/drawing/2014/main" id="{F9489BA5-92DB-9C36-3758-5DEF7A4C232B}"/>
              </a:ext>
            </a:extLst>
          </p:cNvPr>
          <p:cNvPicPr>
            <a:picLocks noChangeAspect="1"/>
          </p:cNvPicPr>
          <p:nvPr userDrawn="1"/>
        </p:nvPicPr>
        <p:blipFill>
          <a:blip r:embed="rId3"/>
          <a:stretch>
            <a:fillRect/>
          </a:stretch>
        </p:blipFill>
        <p:spPr>
          <a:xfrm>
            <a:off x="327600" y="0"/>
            <a:ext cx="2159000" cy="95885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p:bg>
      <p:bgPr>
        <a:solidFill>
          <a:srgbClr val="1FA138"/>
        </a:solidFill>
        <a:effectLst/>
      </p:bgPr>
    </p:bg>
    <p:spTree>
      <p:nvGrpSpPr>
        <p:cNvPr id="1" name=""/>
        <p:cNvGrpSpPr/>
        <p:nvPr/>
      </p:nvGrpSpPr>
      <p:grpSpPr>
        <a:xfrm>
          <a:off x="0" y="0"/>
          <a:ext cx="0" cy="0"/>
          <a:chOff x="0" y="0"/>
          <a:chExt cx="0" cy="0"/>
        </a:xfrm>
      </p:grpSpPr>
      <p:sp>
        <p:nvSpPr>
          <p:cNvPr id="14" name="Slide Number Placeholder 5"/>
          <p:cNvSpPr txBox="1">
            <a:spLocks/>
          </p:cNvSpPr>
          <p:nvPr userDrawn="1"/>
        </p:nvSpPr>
        <p:spPr>
          <a:xfrm>
            <a:off x="7020000" y="4860000"/>
            <a:ext cx="1080000" cy="180000"/>
          </a:xfrm>
          <a:prstGeom prst="rect">
            <a:avLst/>
          </a:prstGeom>
        </p:spPr>
        <p:txBody>
          <a:bodyPr vert="horz" lIns="0" tIns="0" rIns="0" bIns="0" rtlCol="0" anchor="b" anchorCtr="0"/>
          <a:lstStyle>
            <a:defPPr>
              <a:defRPr lang="de-DE"/>
            </a:defPPr>
            <a:lvl1pPr marL="0" algn="r" defTabSz="685800" rtl="0" eaLnBrk="1" latinLnBrk="0" hangingPunct="1">
              <a:defRPr sz="900" kern="1200">
                <a:solidFill>
                  <a:schemeClr val="bg1">
                    <a:lumMod val="50000"/>
                  </a:schemeClr>
                </a:solidFill>
                <a:latin typeface="Ubuntu" charset="0"/>
                <a:ea typeface="Ubuntu" charset="0"/>
                <a:cs typeface="Ubuntu"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DE1E2B4E-977E-E34E-9ABF-10FFF659A1D6}" type="slidenum">
              <a:rPr lang="de-DE" altLang="x-none" sz="1000" b="0" i="0" smtClean="0">
                <a:solidFill>
                  <a:schemeClr val="bg1"/>
                </a:solidFill>
                <a:latin typeface="Poppins" pitchFamily="2" charset="77"/>
                <a:ea typeface="Lucida Sans" charset="0"/>
                <a:cs typeface="Poppins" pitchFamily="2" charset="77"/>
              </a:rPr>
              <a:pPr/>
              <a:t>‹#›</a:t>
            </a:fld>
            <a:endParaRPr lang="de-DE" altLang="x-none" sz="1000" b="0" i="0" dirty="0">
              <a:solidFill>
                <a:schemeClr val="bg1"/>
              </a:solidFill>
              <a:latin typeface="Poppins" pitchFamily="2" charset="77"/>
              <a:ea typeface="Lucida Sans" charset="0"/>
              <a:cs typeface="Poppins" pitchFamily="2" charset="77"/>
            </a:endParaRPr>
          </a:p>
        </p:txBody>
      </p:sp>
      <p:sp>
        <p:nvSpPr>
          <p:cNvPr id="19" name="Footer Placeholder 4"/>
          <p:cNvSpPr>
            <a:spLocks noGrp="1"/>
          </p:cNvSpPr>
          <p:nvPr userDrawn="1">
            <p:ph type="ftr" sz="quarter" idx="3"/>
          </p:nvPr>
        </p:nvSpPr>
        <p:spPr>
          <a:xfrm>
            <a:off x="1800000" y="4860000"/>
            <a:ext cx="4320000" cy="180000"/>
          </a:xfrm>
          <a:prstGeom prst="rect">
            <a:avLst/>
          </a:prstGeom>
        </p:spPr>
        <p:txBody>
          <a:bodyPr vert="horz" wrap="square" lIns="0" tIns="0" rIns="0" bIns="0" rtlCol="0" anchor="t" anchorCtr="0"/>
          <a:lstStyle>
            <a:lvl1pPr algn="l">
              <a:defRPr sz="900" b="0" i="0">
                <a:solidFill>
                  <a:schemeClr val="bg1"/>
                </a:solidFill>
                <a:latin typeface="Poppins" pitchFamily="2" charset="77"/>
                <a:ea typeface="Poppins" pitchFamily="2" charset="77"/>
                <a:cs typeface="Poppins" pitchFamily="2" charset="77"/>
              </a:defRPr>
            </a:lvl1pPr>
          </a:lstStyle>
          <a:p>
            <a:r>
              <a:rPr lang="de-DE" altLang="x-none" sz="1000"/>
              <a:t>Titel of the presentation</a:t>
            </a:r>
            <a:endParaRPr lang="de-DE" altLang="x-none" sz="1000" dirty="0">
              <a:latin typeface="Poppins" pitchFamily="2" charset="77"/>
              <a:cs typeface="Poppins" pitchFamily="2" charset="77"/>
            </a:endParaRPr>
          </a:p>
        </p:txBody>
      </p:sp>
      <p:sp>
        <p:nvSpPr>
          <p:cNvPr id="4" name="Textplatzhalter 3"/>
          <p:cNvSpPr>
            <a:spLocks noGrp="1"/>
          </p:cNvSpPr>
          <p:nvPr userDrawn="1">
            <p:ph type="body" sz="quarter" idx="10"/>
          </p:nvPr>
        </p:nvSpPr>
        <p:spPr>
          <a:xfrm>
            <a:off x="540000" y="1260000"/>
            <a:ext cx="5040000" cy="3060000"/>
          </a:xfrm>
          <a:prstGeom prst="rect">
            <a:avLst/>
          </a:prstGeom>
        </p:spPr>
        <p:txBody>
          <a:bodyPr lIns="0" tIns="0" rIns="0" bIns="0" anchor="t" anchorCtr="0"/>
          <a:lstStyle>
            <a:lvl1pPr marL="0" indent="0">
              <a:lnSpc>
                <a:spcPts val="2000"/>
              </a:lnSpc>
              <a:spcBef>
                <a:spcPts val="0"/>
              </a:spcBef>
              <a:spcAft>
                <a:spcPts val="0"/>
              </a:spcAft>
              <a:buClr>
                <a:srgbClr val="F57C00"/>
              </a:buClr>
              <a:buFont typeface="Arial" charset="0"/>
              <a:buNone/>
              <a:tabLst/>
              <a:defRPr sz="1600" b="0" i="0">
                <a:solidFill>
                  <a:schemeClr val="bg1"/>
                </a:solidFill>
                <a:latin typeface="Poppins" pitchFamily="2" charset="77"/>
                <a:ea typeface="Lato" panose="020F0502020204030203" pitchFamily="34" charset="77"/>
                <a:cs typeface="Poppins" pitchFamily="2" charset="77"/>
              </a:defRPr>
            </a:lvl1pPr>
            <a:lvl2pPr marL="0" indent="0">
              <a:lnSpc>
                <a:spcPct val="100000"/>
              </a:lnSpc>
              <a:spcBef>
                <a:spcPts val="0"/>
              </a:spcBef>
              <a:spcAft>
                <a:spcPts val="600"/>
              </a:spcAft>
              <a:buClr>
                <a:srgbClr val="F57C00"/>
              </a:buClr>
              <a:buNone/>
              <a:tabLst/>
              <a:defRPr sz="1600">
                <a:latin typeface="Lucida Sans" charset="0"/>
                <a:ea typeface="Lucida Sans" charset="0"/>
                <a:cs typeface="Lucida Sans" charset="0"/>
              </a:defRPr>
            </a:lvl2pPr>
            <a:lvl3pPr marL="0" indent="0">
              <a:lnSpc>
                <a:spcPct val="100000"/>
              </a:lnSpc>
              <a:spcBef>
                <a:spcPts val="0"/>
              </a:spcBef>
              <a:spcAft>
                <a:spcPts val="600"/>
              </a:spcAft>
              <a:buClr>
                <a:srgbClr val="F57C00"/>
              </a:buClr>
              <a:buNone/>
              <a:tabLst/>
              <a:defRPr sz="1400">
                <a:latin typeface="Lucida Sans" charset="0"/>
                <a:ea typeface="Lucida Sans" charset="0"/>
                <a:cs typeface="Lucida Sans" charset="0"/>
              </a:defRPr>
            </a:lvl3pPr>
            <a:lvl4pPr marL="0" indent="0">
              <a:lnSpc>
                <a:spcPct val="100000"/>
              </a:lnSpc>
              <a:spcBef>
                <a:spcPts val="0"/>
              </a:spcBef>
              <a:spcAft>
                <a:spcPts val="600"/>
              </a:spcAft>
              <a:buClr>
                <a:srgbClr val="F57C00"/>
              </a:buClr>
              <a:buNone/>
              <a:tabLst/>
              <a:defRPr sz="1200">
                <a:latin typeface="Lucida Sans" charset="0"/>
                <a:ea typeface="Lucida Sans" charset="0"/>
                <a:cs typeface="Lucida Sans" charset="0"/>
              </a:defRPr>
            </a:lvl4pPr>
            <a:lvl5pPr marL="180000" indent="-180000">
              <a:lnSpc>
                <a:spcPct val="100000"/>
              </a:lnSpc>
              <a:buClr>
                <a:srgbClr val="F57C00"/>
              </a:buClr>
              <a:defRPr sz="1200">
                <a:latin typeface="Ubuntu" charset="0"/>
                <a:ea typeface="Ubuntu" charset="0"/>
                <a:cs typeface="Ubuntu" charset="0"/>
              </a:defRPr>
            </a:lvl5pPr>
          </a:lstStyle>
          <a:p>
            <a:pPr lvl="0"/>
            <a:r>
              <a:rPr lang="de-DE" dirty="0"/>
              <a:t>Mastertextformat bearbeiten</a:t>
            </a:r>
          </a:p>
        </p:txBody>
      </p:sp>
      <p:sp>
        <p:nvSpPr>
          <p:cNvPr id="8" name="Textplatzhalter 2"/>
          <p:cNvSpPr>
            <a:spLocks noGrp="1"/>
          </p:cNvSpPr>
          <p:nvPr userDrawn="1">
            <p:ph type="body" sz="quarter" idx="11"/>
          </p:nvPr>
        </p:nvSpPr>
        <p:spPr>
          <a:xfrm>
            <a:off x="540000" y="360000"/>
            <a:ext cx="5040000" cy="380917"/>
          </a:xfrm>
          <a:prstGeom prst="rect">
            <a:avLst/>
          </a:prstGeom>
          <a:noFill/>
        </p:spPr>
        <p:txBody>
          <a:bodyPr lIns="0" tIns="0" rIns="0" bIns="0"/>
          <a:lstStyle>
            <a:lvl1pPr marL="0" indent="0">
              <a:lnSpc>
                <a:spcPct val="100000"/>
              </a:lnSpc>
              <a:spcBef>
                <a:spcPts val="0"/>
              </a:spcBef>
              <a:buFontTx/>
              <a:buNone/>
              <a:defRPr sz="2200" b="1" i="0">
                <a:solidFill>
                  <a:schemeClr val="bg1"/>
                </a:solidFill>
                <a:latin typeface="Poppins SemiBold" pitchFamily="2" charset="77"/>
                <a:ea typeface="Lato" panose="020F0502020204030203" pitchFamily="34" charset="77"/>
                <a:cs typeface="Poppins SemiBold" pitchFamily="2" charset="77"/>
              </a:defRPr>
            </a:lvl1pPr>
          </a:lstStyle>
          <a:p>
            <a:pPr lvl="0"/>
            <a:r>
              <a:rPr lang="de-DE" dirty="0"/>
              <a:t>Mastertextformat bearbeiten</a:t>
            </a:r>
          </a:p>
        </p:txBody>
      </p:sp>
      <p:sp>
        <p:nvSpPr>
          <p:cNvPr id="27" name="Date Placeholder 3"/>
          <p:cNvSpPr>
            <a:spLocks noGrp="1"/>
          </p:cNvSpPr>
          <p:nvPr userDrawn="1">
            <p:ph type="dt" sz="half" idx="2"/>
          </p:nvPr>
        </p:nvSpPr>
        <p:spPr>
          <a:xfrm>
            <a:off x="540000" y="4860000"/>
            <a:ext cx="1080000" cy="180000"/>
          </a:xfrm>
          <a:prstGeom prst="rect">
            <a:avLst/>
          </a:prstGeom>
        </p:spPr>
        <p:txBody>
          <a:bodyPr vert="horz" lIns="0" tIns="0" rIns="0" bIns="0" rtlCol="0" anchor="t" anchorCtr="0"/>
          <a:lstStyle>
            <a:lvl1pPr algn="l">
              <a:defRPr lang="de-DE" altLang="x-none" sz="1000" kern="1200" smtClean="0">
                <a:solidFill>
                  <a:schemeClr val="bg1"/>
                </a:solidFill>
                <a:latin typeface="Poppins" pitchFamily="2" charset="77"/>
                <a:ea typeface="Poppins" pitchFamily="2" charset="77"/>
                <a:cs typeface="Poppins" pitchFamily="2" charset="77"/>
              </a:defRPr>
            </a:lvl1pPr>
          </a:lstStyle>
          <a:p>
            <a:fld id="{4D90AA0F-59CF-CE4F-A7AC-1E6756BA9EFF}" type="datetime3">
              <a:rPr lang="de-DE" dirty="0"/>
              <a:pPr/>
              <a:t>29/11/23</a:t>
            </a:fld>
            <a:endParaRPr lang="de-DE" dirty="0">
              <a:latin typeface="Poppins" pitchFamily="2" charset="77"/>
              <a:cs typeface="Poppins" pitchFamily="2" charset="77"/>
            </a:endParaRPr>
          </a:p>
        </p:txBody>
      </p:sp>
      <p:grpSp>
        <p:nvGrpSpPr>
          <p:cNvPr id="16" name="Gruppieren 15">
            <a:extLst>
              <a:ext uri="{FF2B5EF4-FFF2-40B4-BE49-F238E27FC236}">
                <a16:creationId xmlns:a16="http://schemas.microsoft.com/office/drawing/2014/main" id="{7BDD91FC-D923-E617-2014-BE53A9D68EFF}"/>
              </a:ext>
            </a:extLst>
          </p:cNvPr>
          <p:cNvGrpSpPr/>
          <p:nvPr userDrawn="1"/>
        </p:nvGrpSpPr>
        <p:grpSpPr>
          <a:xfrm>
            <a:off x="6264000" y="0"/>
            <a:ext cx="2880000" cy="1080000"/>
            <a:chOff x="6264000" y="0"/>
            <a:chExt cx="2880000" cy="1080000"/>
          </a:xfrm>
        </p:grpSpPr>
        <p:sp>
          <p:nvSpPr>
            <p:cNvPr id="11" name="Rechteck 10">
              <a:extLst>
                <a:ext uri="{FF2B5EF4-FFF2-40B4-BE49-F238E27FC236}">
                  <a16:creationId xmlns:a16="http://schemas.microsoft.com/office/drawing/2014/main" id="{93AD26DA-CD8D-5C04-0D80-FEF9C61DC7CC}"/>
                </a:ext>
              </a:extLst>
            </p:cNvPr>
            <p:cNvSpPr/>
            <p:nvPr userDrawn="1"/>
          </p:nvSpPr>
          <p:spPr>
            <a:xfrm>
              <a:off x="6264000" y="0"/>
              <a:ext cx="2880000" cy="1080000"/>
            </a:xfrm>
            <a:prstGeom prst="rect">
              <a:avLst/>
            </a:prstGeom>
            <a:solidFill>
              <a:srgbClr val="1FA13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a:extLst>
                <a:ext uri="{FF2B5EF4-FFF2-40B4-BE49-F238E27FC236}">
                  <a16:creationId xmlns:a16="http://schemas.microsoft.com/office/drawing/2014/main" id="{785F7564-8C61-EC1B-AA11-EE4CFABDCAE8}"/>
                </a:ext>
              </a:extLst>
            </p:cNvPr>
            <p:cNvPicPr>
              <a:picLocks noChangeAspect="1"/>
            </p:cNvPicPr>
            <p:nvPr userDrawn="1"/>
          </p:nvPicPr>
          <p:blipFill>
            <a:blip r:embed="rId2"/>
            <a:stretch>
              <a:fillRect/>
            </a:stretch>
          </p:blipFill>
          <p:spPr>
            <a:xfrm>
              <a:off x="6278400" y="0"/>
              <a:ext cx="2159000" cy="958850"/>
            </a:xfrm>
            <a:prstGeom prst="rect">
              <a:avLst/>
            </a:prstGeom>
          </p:spPr>
        </p:pic>
      </p:grpSp>
    </p:spTree>
    <p:extLst>
      <p:ext uri="{BB962C8B-B14F-4D97-AF65-F5344CB8AC3E}">
        <p14:creationId xmlns:p14="http://schemas.microsoft.com/office/powerpoint/2010/main" val="3138775877"/>
      </p:ext>
    </p:extLst>
  </p:cSld>
  <p:clrMapOvr>
    <a:masterClrMapping/>
  </p:clrMapOvr>
  <p:extLst>
    <p:ext uri="{DCECCB84-F9BA-43D5-87BE-67443E8EF086}">
      <p15:sldGuideLst xmlns:p15="http://schemas.microsoft.com/office/powerpoint/2012/main">
        <p15:guide id="1" orient="horz" pos="415">
          <p15:clr>
            <a:srgbClr val="FBAE40"/>
          </p15:clr>
        </p15:guide>
        <p15:guide id="2" pos="505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py">
    <p:spTree>
      <p:nvGrpSpPr>
        <p:cNvPr id="1" name=""/>
        <p:cNvGrpSpPr/>
        <p:nvPr/>
      </p:nvGrpSpPr>
      <p:grpSpPr>
        <a:xfrm>
          <a:off x="0" y="0"/>
          <a:ext cx="0" cy="0"/>
          <a:chOff x="0" y="0"/>
          <a:chExt cx="0" cy="0"/>
        </a:xfrm>
      </p:grpSpPr>
      <p:sp>
        <p:nvSpPr>
          <p:cNvPr id="14" name="Slide Number Placeholder 5"/>
          <p:cNvSpPr txBox="1">
            <a:spLocks/>
          </p:cNvSpPr>
          <p:nvPr userDrawn="1"/>
        </p:nvSpPr>
        <p:spPr>
          <a:xfrm>
            <a:off x="7020000" y="4860000"/>
            <a:ext cx="1080000" cy="180000"/>
          </a:xfrm>
          <a:prstGeom prst="rect">
            <a:avLst/>
          </a:prstGeom>
        </p:spPr>
        <p:txBody>
          <a:bodyPr vert="horz" lIns="0" tIns="0" rIns="0" bIns="0" rtlCol="0" anchor="b" anchorCtr="0"/>
          <a:lstStyle>
            <a:defPPr>
              <a:defRPr lang="de-DE"/>
            </a:defPPr>
            <a:lvl1pPr marL="0" algn="r" defTabSz="685800" rtl="0" eaLnBrk="1" latinLnBrk="0" hangingPunct="1">
              <a:defRPr sz="900" kern="1200">
                <a:solidFill>
                  <a:schemeClr val="bg1">
                    <a:lumMod val="50000"/>
                  </a:schemeClr>
                </a:solidFill>
                <a:latin typeface="Ubuntu" charset="0"/>
                <a:ea typeface="Ubuntu" charset="0"/>
                <a:cs typeface="Ubuntu"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DE1E2B4E-977E-E34E-9ABF-10FFF659A1D6}" type="slidenum">
              <a:rPr lang="de-DE" altLang="x-none" sz="1000" b="0" i="0" smtClean="0">
                <a:solidFill>
                  <a:schemeClr val="tx1">
                    <a:lumMod val="65000"/>
                    <a:lumOff val="35000"/>
                  </a:schemeClr>
                </a:solidFill>
                <a:latin typeface="Poppins" pitchFamily="2" charset="77"/>
                <a:ea typeface="Lucida Sans" charset="0"/>
                <a:cs typeface="Poppins" pitchFamily="2" charset="77"/>
              </a:rPr>
              <a:pPr/>
              <a:t>‹#›</a:t>
            </a:fld>
            <a:endParaRPr lang="de-DE" altLang="x-none" sz="1000" b="0" i="0" dirty="0">
              <a:solidFill>
                <a:schemeClr val="tx1">
                  <a:lumMod val="65000"/>
                  <a:lumOff val="35000"/>
                </a:schemeClr>
              </a:solidFill>
              <a:latin typeface="Poppins" pitchFamily="2" charset="77"/>
              <a:ea typeface="Lucida Sans" charset="0"/>
              <a:cs typeface="Poppins" pitchFamily="2" charset="77"/>
            </a:endParaRPr>
          </a:p>
        </p:txBody>
      </p:sp>
      <p:sp>
        <p:nvSpPr>
          <p:cNvPr id="19" name="Footer Placeholder 4"/>
          <p:cNvSpPr>
            <a:spLocks noGrp="1"/>
          </p:cNvSpPr>
          <p:nvPr userDrawn="1">
            <p:ph type="ftr" sz="quarter" idx="3"/>
          </p:nvPr>
        </p:nvSpPr>
        <p:spPr>
          <a:xfrm>
            <a:off x="1800000" y="4860000"/>
            <a:ext cx="4320000" cy="180000"/>
          </a:xfrm>
          <a:prstGeom prst="rect">
            <a:avLst/>
          </a:prstGeom>
        </p:spPr>
        <p:txBody>
          <a:bodyPr vert="horz" wrap="square" lIns="0" tIns="0" rIns="0" bIns="0" rtlCol="0" anchor="t" anchorCtr="0"/>
          <a:lstStyle>
            <a:lvl1pPr algn="l">
              <a:defRPr sz="900" b="0" i="0">
                <a:solidFill>
                  <a:schemeClr val="tx1">
                    <a:lumMod val="65000"/>
                    <a:lumOff val="35000"/>
                  </a:schemeClr>
                </a:solidFill>
                <a:latin typeface="Poppins" pitchFamily="2" charset="77"/>
                <a:ea typeface="Poppins" pitchFamily="2" charset="77"/>
                <a:cs typeface="Poppins" pitchFamily="2" charset="77"/>
              </a:defRPr>
            </a:lvl1pPr>
          </a:lstStyle>
          <a:p>
            <a:r>
              <a:rPr lang="de-DE" altLang="x-none" sz="1000"/>
              <a:t>Titel of the presentation</a:t>
            </a:r>
            <a:endParaRPr lang="de-DE" altLang="x-none" sz="1000" dirty="0"/>
          </a:p>
        </p:txBody>
      </p:sp>
      <p:sp>
        <p:nvSpPr>
          <p:cNvPr id="4" name="Textplatzhalter 3"/>
          <p:cNvSpPr>
            <a:spLocks noGrp="1"/>
          </p:cNvSpPr>
          <p:nvPr userDrawn="1">
            <p:ph type="body" sz="quarter" idx="10"/>
          </p:nvPr>
        </p:nvSpPr>
        <p:spPr>
          <a:xfrm>
            <a:off x="540000" y="1260000"/>
            <a:ext cx="5040000" cy="3060000"/>
          </a:xfrm>
          <a:prstGeom prst="rect">
            <a:avLst/>
          </a:prstGeom>
        </p:spPr>
        <p:txBody>
          <a:bodyPr lIns="0" tIns="0" rIns="0" bIns="0" anchor="t" anchorCtr="0"/>
          <a:lstStyle>
            <a:lvl1pPr marL="0" indent="0">
              <a:lnSpc>
                <a:spcPct val="100000"/>
              </a:lnSpc>
              <a:spcBef>
                <a:spcPts val="0"/>
              </a:spcBef>
              <a:spcAft>
                <a:spcPts val="800"/>
              </a:spcAft>
              <a:buClr>
                <a:srgbClr val="F57C00"/>
              </a:buClr>
              <a:buFont typeface="Arial" charset="0"/>
              <a:buNone/>
              <a:tabLst/>
              <a:defRPr sz="1600" b="0" i="0">
                <a:solidFill>
                  <a:schemeClr val="tx1">
                    <a:lumMod val="65000"/>
                    <a:lumOff val="35000"/>
                  </a:schemeClr>
                </a:solidFill>
                <a:latin typeface="Poppins" pitchFamily="2" charset="77"/>
                <a:ea typeface="Lato" panose="020F0502020204030203" pitchFamily="34" charset="77"/>
                <a:cs typeface="Poppins" pitchFamily="2" charset="77"/>
              </a:defRPr>
            </a:lvl1pPr>
            <a:lvl2pPr marL="0" indent="0">
              <a:lnSpc>
                <a:spcPct val="100000"/>
              </a:lnSpc>
              <a:spcBef>
                <a:spcPts val="0"/>
              </a:spcBef>
              <a:spcAft>
                <a:spcPts val="600"/>
              </a:spcAft>
              <a:buClr>
                <a:srgbClr val="F57C00"/>
              </a:buClr>
              <a:buNone/>
              <a:tabLst/>
              <a:defRPr sz="1600">
                <a:latin typeface="Lucida Sans" charset="0"/>
                <a:ea typeface="Lucida Sans" charset="0"/>
                <a:cs typeface="Lucida Sans" charset="0"/>
              </a:defRPr>
            </a:lvl2pPr>
            <a:lvl3pPr marL="0" indent="0">
              <a:lnSpc>
                <a:spcPct val="100000"/>
              </a:lnSpc>
              <a:spcBef>
                <a:spcPts val="0"/>
              </a:spcBef>
              <a:spcAft>
                <a:spcPts val="600"/>
              </a:spcAft>
              <a:buClr>
                <a:srgbClr val="F57C00"/>
              </a:buClr>
              <a:buNone/>
              <a:tabLst/>
              <a:defRPr sz="1400">
                <a:latin typeface="Lucida Sans" charset="0"/>
                <a:ea typeface="Lucida Sans" charset="0"/>
                <a:cs typeface="Lucida Sans" charset="0"/>
              </a:defRPr>
            </a:lvl3pPr>
            <a:lvl4pPr marL="0" indent="0">
              <a:lnSpc>
                <a:spcPct val="100000"/>
              </a:lnSpc>
              <a:spcBef>
                <a:spcPts val="0"/>
              </a:spcBef>
              <a:spcAft>
                <a:spcPts val="600"/>
              </a:spcAft>
              <a:buClr>
                <a:srgbClr val="F57C00"/>
              </a:buClr>
              <a:buNone/>
              <a:tabLst/>
              <a:defRPr sz="1200">
                <a:latin typeface="Lucida Sans" charset="0"/>
                <a:ea typeface="Lucida Sans" charset="0"/>
                <a:cs typeface="Lucida Sans" charset="0"/>
              </a:defRPr>
            </a:lvl4pPr>
            <a:lvl5pPr marL="180000" indent="-180000">
              <a:lnSpc>
                <a:spcPct val="100000"/>
              </a:lnSpc>
              <a:buClr>
                <a:srgbClr val="F57C00"/>
              </a:buClr>
              <a:defRPr sz="1200">
                <a:latin typeface="Ubuntu" charset="0"/>
                <a:ea typeface="Ubuntu" charset="0"/>
                <a:cs typeface="Ubuntu" charset="0"/>
              </a:defRPr>
            </a:lvl5pPr>
          </a:lstStyle>
          <a:p>
            <a:pPr lvl="0"/>
            <a:r>
              <a:rPr lang="de-DE" dirty="0"/>
              <a:t>Mastertextformat bearbeiten</a:t>
            </a:r>
          </a:p>
        </p:txBody>
      </p:sp>
      <p:sp>
        <p:nvSpPr>
          <p:cNvPr id="8" name="Textplatzhalter 2"/>
          <p:cNvSpPr>
            <a:spLocks noGrp="1"/>
          </p:cNvSpPr>
          <p:nvPr userDrawn="1">
            <p:ph type="body" sz="quarter" idx="11"/>
          </p:nvPr>
        </p:nvSpPr>
        <p:spPr>
          <a:xfrm>
            <a:off x="540000" y="360000"/>
            <a:ext cx="5040000" cy="380917"/>
          </a:xfrm>
          <a:prstGeom prst="rect">
            <a:avLst/>
          </a:prstGeom>
          <a:noFill/>
        </p:spPr>
        <p:txBody>
          <a:bodyPr lIns="0" tIns="0" rIns="0" bIns="0"/>
          <a:lstStyle>
            <a:lvl1pPr marL="0" indent="0">
              <a:lnSpc>
                <a:spcPct val="100000"/>
              </a:lnSpc>
              <a:spcBef>
                <a:spcPts val="0"/>
              </a:spcBef>
              <a:buFontTx/>
              <a:buNone/>
              <a:defRPr sz="2200" b="1" i="0">
                <a:solidFill>
                  <a:srgbClr val="006064"/>
                </a:solidFill>
                <a:latin typeface="Poppins SemiBold" pitchFamily="2" charset="77"/>
                <a:ea typeface="Lato" panose="020F0502020204030203" pitchFamily="34" charset="77"/>
                <a:cs typeface="Poppins SemiBold" pitchFamily="2" charset="77"/>
              </a:defRPr>
            </a:lvl1pPr>
          </a:lstStyle>
          <a:p>
            <a:pPr lvl="0"/>
            <a:r>
              <a:rPr lang="de-DE" dirty="0"/>
              <a:t>Mastertextformat bearbeiten</a:t>
            </a:r>
          </a:p>
        </p:txBody>
      </p:sp>
      <p:sp>
        <p:nvSpPr>
          <p:cNvPr id="27" name="Date Placeholder 3"/>
          <p:cNvSpPr>
            <a:spLocks noGrp="1"/>
          </p:cNvSpPr>
          <p:nvPr userDrawn="1">
            <p:ph type="dt" sz="half" idx="2"/>
          </p:nvPr>
        </p:nvSpPr>
        <p:spPr>
          <a:xfrm>
            <a:off x="540000" y="4860000"/>
            <a:ext cx="1080000" cy="180000"/>
          </a:xfrm>
          <a:prstGeom prst="rect">
            <a:avLst/>
          </a:prstGeom>
        </p:spPr>
        <p:txBody>
          <a:bodyPr vert="horz" lIns="0" tIns="0" rIns="0" bIns="0" rtlCol="0" anchor="t" anchorCtr="0"/>
          <a:lstStyle>
            <a:lvl1pPr algn="l">
              <a:defRPr lang="de-DE" altLang="x-none" sz="1000" b="0" i="0" kern="1200" smtClean="0">
                <a:solidFill>
                  <a:schemeClr val="tx1">
                    <a:lumMod val="65000"/>
                    <a:lumOff val="35000"/>
                  </a:schemeClr>
                </a:solidFill>
                <a:latin typeface="Poppins" pitchFamily="2" charset="77"/>
                <a:ea typeface="Poppins" pitchFamily="2" charset="77"/>
                <a:cs typeface="Poppins" pitchFamily="2" charset="77"/>
              </a:defRPr>
            </a:lvl1pPr>
          </a:lstStyle>
          <a:p>
            <a:fld id="{4D90AA0F-59CF-CE4F-A7AC-1E6756BA9EFF}" type="datetime3">
              <a:rPr lang="de-DE" dirty="0"/>
              <a:pPr/>
              <a:t>29/11/23</a:t>
            </a:fld>
            <a:endParaRPr lang="de-DE" dirty="0"/>
          </a:p>
        </p:txBody>
      </p:sp>
    </p:spTree>
  </p:cSld>
  <p:clrMapOvr>
    <a:masterClrMapping/>
  </p:clrMapOvr>
  <p:extLst>
    <p:ext uri="{DCECCB84-F9BA-43D5-87BE-67443E8EF086}">
      <p15:sldGuideLst xmlns:p15="http://schemas.microsoft.com/office/powerpoint/2012/main">
        <p15:guide id="1" orient="horz" pos="415" userDrawn="1">
          <p15:clr>
            <a:srgbClr val="FBAE40"/>
          </p15:clr>
        </p15:guide>
        <p15:guide id="2" pos="505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4" name="Textplatzhalter 3"/>
          <p:cNvSpPr>
            <a:spLocks noGrp="1"/>
          </p:cNvSpPr>
          <p:nvPr userDrawn="1">
            <p:ph type="body" sz="quarter" idx="10"/>
          </p:nvPr>
        </p:nvSpPr>
        <p:spPr>
          <a:xfrm>
            <a:off x="540000" y="1260000"/>
            <a:ext cx="5040000" cy="3060000"/>
          </a:xfrm>
          <a:prstGeom prst="rect">
            <a:avLst/>
          </a:prstGeom>
        </p:spPr>
        <p:txBody>
          <a:bodyPr lIns="0" tIns="0" rIns="0" bIns="0" anchor="t" anchorCtr="0"/>
          <a:lstStyle>
            <a:lvl1pPr marL="180000" indent="-184150">
              <a:lnSpc>
                <a:spcPct val="100000"/>
              </a:lnSpc>
              <a:spcBef>
                <a:spcPts val="0"/>
              </a:spcBef>
              <a:spcAft>
                <a:spcPts val="600"/>
              </a:spcAft>
              <a:buClr>
                <a:srgbClr val="62BD57"/>
              </a:buClr>
              <a:buFont typeface="Arial" charset="0"/>
              <a:buChar char="•"/>
              <a:tabLst/>
              <a:defRPr sz="1600" b="0" i="0">
                <a:solidFill>
                  <a:schemeClr val="tx1">
                    <a:lumMod val="65000"/>
                    <a:lumOff val="35000"/>
                  </a:schemeClr>
                </a:solidFill>
                <a:latin typeface="Poppins" pitchFamily="2" charset="77"/>
                <a:ea typeface="Lato" panose="020F0502020204030203" pitchFamily="34" charset="77"/>
                <a:cs typeface="Poppins" pitchFamily="2" charset="77"/>
              </a:defRPr>
            </a:lvl1pPr>
            <a:lvl2pPr marL="180000" indent="-184150">
              <a:lnSpc>
                <a:spcPct val="100000"/>
              </a:lnSpc>
              <a:spcBef>
                <a:spcPts val="0"/>
              </a:spcBef>
              <a:spcAft>
                <a:spcPts val="600"/>
              </a:spcAft>
              <a:buClr>
                <a:srgbClr val="62BD57"/>
              </a:buClr>
              <a:tabLst/>
              <a:defRPr sz="1400" b="0" i="0">
                <a:solidFill>
                  <a:schemeClr val="tx1">
                    <a:lumMod val="65000"/>
                    <a:lumOff val="35000"/>
                  </a:schemeClr>
                </a:solidFill>
                <a:latin typeface="Poppins" pitchFamily="2" charset="77"/>
                <a:ea typeface="Lato" panose="020F0502020204030203" pitchFamily="34" charset="77"/>
                <a:cs typeface="Poppins" pitchFamily="2" charset="77"/>
              </a:defRPr>
            </a:lvl2pPr>
            <a:lvl3pPr marL="180000" indent="-184150">
              <a:lnSpc>
                <a:spcPct val="100000"/>
              </a:lnSpc>
              <a:spcBef>
                <a:spcPts val="0"/>
              </a:spcBef>
              <a:spcAft>
                <a:spcPts val="600"/>
              </a:spcAft>
              <a:buClr>
                <a:srgbClr val="62BD57"/>
              </a:buClr>
              <a:tabLst/>
              <a:defRPr sz="1200" b="0" i="0">
                <a:solidFill>
                  <a:schemeClr val="tx1">
                    <a:lumMod val="65000"/>
                    <a:lumOff val="35000"/>
                  </a:schemeClr>
                </a:solidFill>
                <a:latin typeface="Poppins" pitchFamily="2" charset="77"/>
                <a:ea typeface="Lato" panose="020F0502020204030203" pitchFamily="34" charset="77"/>
                <a:cs typeface="Poppins" pitchFamily="2" charset="77"/>
              </a:defRPr>
            </a:lvl3pPr>
            <a:lvl4pPr marL="180000" indent="-184150">
              <a:lnSpc>
                <a:spcPct val="100000"/>
              </a:lnSpc>
              <a:spcBef>
                <a:spcPts val="0"/>
              </a:spcBef>
              <a:spcAft>
                <a:spcPts val="600"/>
              </a:spcAft>
              <a:buClr>
                <a:srgbClr val="62BD57"/>
              </a:buClr>
              <a:tabLst/>
              <a:defRPr sz="1000" b="0" i="0">
                <a:solidFill>
                  <a:schemeClr val="tx1">
                    <a:lumMod val="65000"/>
                    <a:lumOff val="35000"/>
                  </a:schemeClr>
                </a:solidFill>
                <a:latin typeface="Poppins" pitchFamily="2" charset="77"/>
                <a:ea typeface="Lato" panose="020F0502020204030203" pitchFamily="34" charset="77"/>
                <a:cs typeface="Poppins" pitchFamily="2" charset="77"/>
              </a:defRPr>
            </a:lvl4pPr>
            <a:lvl5pPr marL="180000" indent="-180000">
              <a:lnSpc>
                <a:spcPct val="100000"/>
              </a:lnSpc>
              <a:buClr>
                <a:srgbClr val="F57C00"/>
              </a:buClr>
              <a:defRPr sz="1200">
                <a:latin typeface="Ubuntu" charset="0"/>
                <a:ea typeface="Ubuntu" charset="0"/>
                <a:cs typeface="Ubuntu" charset="0"/>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p:txBody>
      </p:sp>
      <p:sp>
        <p:nvSpPr>
          <p:cNvPr id="8" name="Textplatzhalter 2"/>
          <p:cNvSpPr>
            <a:spLocks noGrp="1"/>
          </p:cNvSpPr>
          <p:nvPr userDrawn="1">
            <p:ph type="body" sz="quarter" idx="11"/>
          </p:nvPr>
        </p:nvSpPr>
        <p:spPr>
          <a:xfrm>
            <a:off x="540000" y="360000"/>
            <a:ext cx="5040000" cy="380917"/>
          </a:xfrm>
          <a:prstGeom prst="rect">
            <a:avLst/>
          </a:prstGeom>
          <a:noFill/>
        </p:spPr>
        <p:txBody>
          <a:bodyPr lIns="0" tIns="0" rIns="0" bIns="0"/>
          <a:lstStyle>
            <a:lvl1pPr marL="0" indent="0">
              <a:lnSpc>
                <a:spcPct val="100000"/>
              </a:lnSpc>
              <a:spcBef>
                <a:spcPts val="0"/>
              </a:spcBef>
              <a:buFontTx/>
              <a:buNone/>
              <a:defRPr sz="2200" b="1" i="0">
                <a:solidFill>
                  <a:srgbClr val="006064"/>
                </a:solidFill>
                <a:latin typeface="Poppins SemiBold" pitchFamily="2" charset="77"/>
                <a:ea typeface="Lato" panose="020F0502020204030203" pitchFamily="34" charset="77"/>
                <a:cs typeface="Poppins SemiBold" pitchFamily="2" charset="77"/>
              </a:defRPr>
            </a:lvl1pPr>
          </a:lstStyle>
          <a:p>
            <a:pPr lvl="0"/>
            <a:r>
              <a:rPr lang="de-DE" dirty="0"/>
              <a:t>Mastertextformat bearbeiten</a:t>
            </a:r>
          </a:p>
        </p:txBody>
      </p:sp>
      <p:sp>
        <p:nvSpPr>
          <p:cNvPr id="23" name="Slide Number Placeholder 5">
            <a:extLst>
              <a:ext uri="{FF2B5EF4-FFF2-40B4-BE49-F238E27FC236}">
                <a16:creationId xmlns:a16="http://schemas.microsoft.com/office/drawing/2014/main" id="{7A77A6D2-8086-7A43-AAB0-0C616BE8D219}"/>
              </a:ext>
            </a:extLst>
          </p:cNvPr>
          <p:cNvSpPr txBox="1">
            <a:spLocks/>
          </p:cNvSpPr>
          <p:nvPr userDrawn="1"/>
        </p:nvSpPr>
        <p:spPr>
          <a:xfrm>
            <a:off x="7020000" y="4860000"/>
            <a:ext cx="1080000" cy="180000"/>
          </a:xfrm>
          <a:prstGeom prst="rect">
            <a:avLst/>
          </a:prstGeom>
        </p:spPr>
        <p:txBody>
          <a:bodyPr vert="horz" lIns="0" tIns="0" rIns="0" bIns="0" rtlCol="0" anchor="b" anchorCtr="0"/>
          <a:lstStyle>
            <a:defPPr>
              <a:defRPr lang="de-DE"/>
            </a:defPPr>
            <a:lvl1pPr marL="0" algn="r" defTabSz="685800" rtl="0" eaLnBrk="1" latinLnBrk="0" hangingPunct="1">
              <a:defRPr sz="900" kern="1200">
                <a:solidFill>
                  <a:schemeClr val="bg1">
                    <a:lumMod val="50000"/>
                  </a:schemeClr>
                </a:solidFill>
                <a:latin typeface="Ubuntu" charset="0"/>
                <a:ea typeface="Ubuntu" charset="0"/>
                <a:cs typeface="Ubuntu"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DE1E2B4E-977E-E34E-9ABF-10FFF659A1D6}" type="slidenum">
              <a:rPr lang="de-DE" altLang="x-none" sz="1000" b="0" i="0" smtClean="0">
                <a:solidFill>
                  <a:schemeClr val="tx1">
                    <a:lumMod val="65000"/>
                    <a:lumOff val="35000"/>
                  </a:schemeClr>
                </a:solidFill>
                <a:latin typeface="Poppins" pitchFamily="2" charset="77"/>
                <a:ea typeface="Lucida Sans" charset="0"/>
                <a:cs typeface="Poppins" pitchFamily="2" charset="77"/>
              </a:rPr>
              <a:pPr/>
              <a:t>‹#›</a:t>
            </a:fld>
            <a:endParaRPr lang="de-DE" altLang="x-none" sz="1000" b="0" i="0" dirty="0">
              <a:solidFill>
                <a:schemeClr val="tx1">
                  <a:lumMod val="65000"/>
                  <a:lumOff val="35000"/>
                </a:schemeClr>
              </a:solidFill>
              <a:latin typeface="Poppins" pitchFamily="2" charset="77"/>
              <a:ea typeface="Lucida Sans" charset="0"/>
              <a:cs typeface="Poppins" pitchFamily="2" charset="77"/>
            </a:endParaRPr>
          </a:p>
        </p:txBody>
      </p:sp>
      <p:sp>
        <p:nvSpPr>
          <p:cNvPr id="24" name="Footer Placeholder 4">
            <a:extLst>
              <a:ext uri="{FF2B5EF4-FFF2-40B4-BE49-F238E27FC236}">
                <a16:creationId xmlns:a16="http://schemas.microsoft.com/office/drawing/2014/main" id="{E7BDF51C-3ABE-B54A-8319-545D79AB4F35}"/>
              </a:ext>
            </a:extLst>
          </p:cNvPr>
          <p:cNvSpPr>
            <a:spLocks noGrp="1"/>
          </p:cNvSpPr>
          <p:nvPr>
            <p:ph type="ftr" sz="quarter" idx="3"/>
          </p:nvPr>
        </p:nvSpPr>
        <p:spPr>
          <a:xfrm>
            <a:off x="1800000" y="4860000"/>
            <a:ext cx="4320000" cy="180000"/>
          </a:xfrm>
          <a:prstGeom prst="rect">
            <a:avLst/>
          </a:prstGeom>
        </p:spPr>
        <p:txBody>
          <a:bodyPr vert="horz" wrap="square" lIns="0" tIns="0" rIns="0" bIns="0" rtlCol="0" anchor="t" anchorCtr="0"/>
          <a:lstStyle>
            <a:lvl1pPr algn="l">
              <a:defRPr sz="900" b="0" i="0">
                <a:solidFill>
                  <a:schemeClr val="tx1">
                    <a:lumMod val="65000"/>
                    <a:lumOff val="35000"/>
                  </a:schemeClr>
                </a:solidFill>
                <a:latin typeface="Poppins" pitchFamily="2" charset="77"/>
                <a:ea typeface="Poppins" pitchFamily="2" charset="77"/>
                <a:cs typeface="Poppins" pitchFamily="2" charset="77"/>
              </a:defRPr>
            </a:lvl1pPr>
          </a:lstStyle>
          <a:p>
            <a:r>
              <a:rPr lang="de-DE" altLang="x-none" sz="1000"/>
              <a:t>Titel of the presentation</a:t>
            </a:r>
            <a:endParaRPr lang="de-DE" altLang="x-none" sz="1000" dirty="0"/>
          </a:p>
        </p:txBody>
      </p:sp>
      <p:sp>
        <p:nvSpPr>
          <p:cNvPr id="25" name="Date Placeholder 3">
            <a:extLst>
              <a:ext uri="{FF2B5EF4-FFF2-40B4-BE49-F238E27FC236}">
                <a16:creationId xmlns:a16="http://schemas.microsoft.com/office/drawing/2014/main" id="{C251AF8C-B46A-2B43-8B6B-89FAD3130866}"/>
              </a:ext>
            </a:extLst>
          </p:cNvPr>
          <p:cNvSpPr>
            <a:spLocks noGrp="1"/>
          </p:cNvSpPr>
          <p:nvPr>
            <p:ph type="dt" sz="half" idx="2"/>
          </p:nvPr>
        </p:nvSpPr>
        <p:spPr>
          <a:xfrm>
            <a:off x="540000" y="4860000"/>
            <a:ext cx="1080000" cy="180000"/>
          </a:xfrm>
          <a:prstGeom prst="rect">
            <a:avLst/>
          </a:prstGeom>
        </p:spPr>
        <p:txBody>
          <a:bodyPr vert="horz" lIns="0" tIns="0" rIns="0" bIns="0" rtlCol="0" anchor="t" anchorCtr="0"/>
          <a:lstStyle>
            <a:lvl1pPr algn="l">
              <a:defRPr lang="de-DE" altLang="x-none" sz="1000" b="0" i="0" kern="1200" smtClean="0">
                <a:solidFill>
                  <a:schemeClr val="tx1">
                    <a:lumMod val="65000"/>
                    <a:lumOff val="35000"/>
                  </a:schemeClr>
                </a:solidFill>
                <a:latin typeface="Poppins" pitchFamily="2" charset="77"/>
                <a:ea typeface="Poppins" pitchFamily="2" charset="77"/>
                <a:cs typeface="Poppins" pitchFamily="2" charset="77"/>
              </a:defRPr>
            </a:lvl1pPr>
          </a:lstStyle>
          <a:p>
            <a:fld id="{4D90AA0F-59CF-CE4F-A7AC-1E6756BA9EFF}" type="datetime3">
              <a:rPr lang="de-DE" dirty="0"/>
              <a:pPr/>
              <a:t>29/11/23</a:t>
            </a:fld>
            <a:endParaRPr lang="de-DE" dirty="0"/>
          </a:p>
        </p:txBody>
      </p:sp>
    </p:spTree>
  </p:cSld>
  <p:clrMapOvr>
    <a:masterClrMapping/>
  </p:clrMapOvr>
  <p:extLst>
    <p:ext uri="{DCECCB84-F9BA-43D5-87BE-67443E8EF086}">
      <p15:sldGuideLst xmlns:p15="http://schemas.microsoft.com/office/powerpoint/2012/main">
        <p15:guide id="2" pos="505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gramm">
    <p:spTree>
      <p:nvGrpSpPr>
        <p:cNvPr id="1" name=""/>
        <p:cNvGrpSpPr/>
        <p:nvPr/>
      </p:nvGrpSpPr>
      <p:grpSpPr>
        <a:xfrm>
          <a:off x="0" y="0"/>
          <a:ext cx="0" cy="0"/>
          <a:chOff x="0" y="0"/>
          <a:chExt cx="0" cy="0"/>
        </a:xfrm>
      </p:grpSpPr>
      <p:sp>
        <p:nvSpPr>
          <p:cNvPr id="9" name="Diagrammplatzhalter 8"/>
          <p:cNvSpPr>
            <a:spLocks noGrp="1"/>
          </p:cNvSpPr>
          <p:nvPr>
            <p:ph type="chart" sz="quarter" idx="10"/>
          </p:nvPr>
        </p:nvSpPr>
        <p:spPr>
          <a:xfrm>
            <a:off x="540000" y="1260000"/>
            <a:ext cx="5040000" cy="3060000"/>
          </a:xfrm>
          <a:prstGeom prst="rect">
            <a:avLst/>
          </a:prstGeom>
        </p:spPr>
        <p:txBody>
          <a:bodyPr lIns="0" tIns="0" rIns="0" bIns="0"/>
          <a:lstStyle>
            <a:lvl1pPr marL="0" indent="0">
              <a:buFontTx/>
              <a:buNone/>
              <a:defRPr sz="1600" b="0" i="0">
                <a:solidFill>
                  <a:schemeClr val="tx1">
                    <a:lumMod val="65000"/>
                    <a:lumOff val="35000"/>
                  </a:schemeClr>
                </a:solidFill>
                <a:latin typeface="Poppins" pitchFamily="2" charset="77"/>
                <a:ea typeface="Lato" panose="020F0502020204030203" pitchFamily="34" charset="77"/>
                <a:cs typeface="Poppins" pitchFamily="2" charset="77"/>
              </a:defRPr>
            </a:lvl1pPr>
          </a:lstStyle>
          <a:p>
            <a:endParaRPr lang="de-DE" dirty="0"/>
          </a:p>
        </p:txBody>
      </p:sp>
      <p:sp>
        <p:nvSpPr>
          <p:cNvPr id="8" name="Textplatzhalter 2"/>
          <p:cNvSpPr>
            <a:spLocks noGrp="1"/>
          </p:cNvSpPr>
          <p:nvPr>
            <p:ph type="body" sz="quarter" idx="11"/>
          </p:nvPr>
        </p:nvSpPr>
        <p:spPr>
          <a:xfrm>
            <a:off x="540000" y="360000"/>
            <a:ext cx="5040000" cy="380917"/>
          </a:xfrm>
          <a:prstGeom prst="rect">
            <a:avLst/>
          </a:prstGeom>
          <a:noFill/>
        </p:spPr>
        <p:txBody>
          <a:bodyPr lIns="0" tIns="0" rIns="0" bIns="0"/>
          <a:lstStyle>
            <a:lvl1pPr marL="0" indent="0">
              <a:lnSpc>
                <a:spcPct val="100000"/>
              </a:lnSpc>
              <a:spcBef>
                <a:spcPts val="0"/>
              </a:spcBef>
              <a:buFontTx/>
              <a:buNone/>
              <a:defRPr sz="2200" b="1" i="0">
                <a:solidFill>
                  <a:srgbClr val="006064"/>
                </a:solidFill>
                <a:latin typeface="Poppins SemiBold" pitchFamily="2" charset="77"/>
                <a:ea typeface="Lato" panose="020F0502020204030203" pitchFamily="34" charset="77"/>
                <a:cs typeface="Poppins SemiBold" pitchFamily="2" charset="77"/>
              </a:defRPr>
            </a:lvl1pPr>
          </a:lstStyle>
          <a:p>
            <a:pPr lvl="0"/>
            <a:r>
              <a:rPr lang="de-DE" dirty="0"/>
              <a:t>Mastertextformat bearbeiten</a:t>
            </a:r>
          </a:p>
        </p:txBody>
      </p:sp>
      <p:sp>
        <p:nvSpPr>
          <p:cNvPr id="17" name="Slide Number Placeholder 5">
            <a:extLst>
              <a:ext uri="{FF2B5EF4-FFF2-40B4-BE49-F238E27FC236}">
                <a16:creationId xmlns:a16="http://schemas.microsoft.com/office/drawing/2014/main" id="{31C0FBD4-BEA9-C54E-8E59-54871AB9EEC1}"/>
              </a:ext>
            </a:extLst>
          </p:cNvPr>
          <p:cNvSpPr txBox="1">
            <a:spLocks/>
          </p:cNvSpPr>
          <p:nvPr userDrawn="1"/>
        </p:nvSpPr>
        <p:spPr>
          <a:xfrm>
            <a:off x="7020000" y="4860000"/>
            <a:ext cx="1080000" cy="180000"/>
          </a:xfrm>
          <a:prstGeom prst="rect">
            <a:avLst/>
          </a:prstGeom>
        </p:spPr>
        <p:txBody>
          <a:bodyPr vert="horz" lIns="0" tIns="0" rIns="0" bIns="0" rtlCol="0" anchor="b" anchorCtr="0"/>
          <a:lstStyle>
            <a:defPPr>
              <a:defRPr lang="de-DE"/>
            </a:defPPr>
            <a:lvl1pPr marL="0" algn="r" defTabSz="685800" rtl="0" eaLnBrk="1" latinLnBrk="0" hangingPunct="1">
              <a:defRPr sz="900" kern="1200">
                <a:solidFill>
                  <a:schemeClr val="bg1">
                    <a:lumMod val="50000"/>
                  </a:schemeClr>
                </a:solidFill>
                <a:latin typeface="Ubuntu" charset="0"/>
                <a:ea typeface="Ubuntu" charset="0"/>
                <a:cs typeface="Ubuntu"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DE1E2B4E-977E-E34E-9ABF-10FFF659A1D6}" type="slidenum">
              <a:rPr lang="de-DE" altLang="x-none" sz="1000" smtClean="0">
                <a:solidFill>
                  <a:schemeClr val="tx1">
                    <a:lumMod val="65000"/>
                    <a:lumOff val="35000"/>
                  </a:schemeClr>
                </a:solidFill>
                <a:latin typeface="Poppins" pitchFamily="2" charset="77"/>
                <a:ea typeface="Lucida Sans" charset="0"/>
                <a:cs typeface="Poppins" pitchFamily="2" charset="77"/>
              </a:rPr>
              <a:pPr/>
              <a:t>‹#›</a:t>
            </a:fld>
            <a:endParaRPr lang="de-DE" altLang="x-none" sz="1000" dirty="0">
              <a:solidFill>
                <a:schemeClr val="tx1">
                  <a:lumMod val="65000"/>
                  <a:lumOff val="35000"/>
                </a:schemeClr>
              </a:solidFill>
              <a:latin typeface="Poppins" pitchFamily="2" charset="77"/>
              <a:ea typeface="Lucida Sans" charset="0"/>
              <a:cs typeface="Poppins" pitchFamily="2" charset="77"/>
            </a:endParaRPr>
          </a:p>
        </p:txBody>
      </p:sp>
      <p:sp>
        <p:nvSpPr>
          <p:cNvPr id="18" name="Footer Placeholder 4">
            <a:extLst>
              <a:ext uri="{FF2B5EF4-FFF2-40B4-BE49-F238E27FC236}">
                <a16:creationId xmlns:a16="http://schemas.microsoft.com/office/drawing/2014/main" id="{7FE2CA4A-48F0-9847-A8FB-51263E51406B}"/>
              </a:ext>
            </a:extLst>
          </p:cNvPr>
          <p:cNvSpPr>
            <a:spLocks noGrp="1"/>
          </p:cNvSpPr>
          <p:nvPr>
            <p:ph type="ftr" sz="quarter" idx="3"/>
          </p:nvPr>
        </p:nvSpPr>
        <p:spPr>
          <a:xfrm>
            <a:off x="1800000" y="4860000"/>
            <a:ext cx="4320000" cy="180000"/>
          </a:xfrm>
          <a:prstGeom prst="rect">
            <a:avLst/>
          </a:prstGeom>
        </p:spPr>
        <p:txBody>
          <a:bodyPr vert="horz" wrap="square" lIns="0" tIns="0" rIns="0" bIns="0" rtlCol="0" anchor="t" anchorCtr="0"/>
          <a:lstStyle>
            <a:lvl1pPr algn="l">
              <a:defRPr sz="900">
                <a:solidFill>
                  <a:schemeClr val="tx1">
                    <a:lumMod val="65000"/>
                    <a:lumOff val="35000"/>
                  </a:schemeClr>
                </a:solidFill>
                <a:latin typeface="Poppins" pitchFamily="2" charset="77"/>
                <a:ea typeface="Poppins" pitchFamily="2" charset="77"/>
                <a:cs typeface="Poppins" pitchFamily="2" charset="77"/>
              </a:defRPr>
            </a:lvl1pPr>
          </a:lstStyle>
          <a:p>
            <a:r>
              <a:rPr lang="de-DE" altLang="x-none" sz="1000"/>
              <a:t>Titel of the presentation</a:t>
            </a:r>
            <a:endParaRPr lang="de-DE" altLang="x-none" sz="1000" dirty="0"/>
          </a:p>
        </p:txBody>
      </p:sp>
      <p:sp>
        <p:nvSpPr>
          <p:cNvPr id="19" name="Date Placeholder 3">
            <a:extLst>
              <a:ext uri="{FF2B5EF4-FFF2-40B4-BE49-F238E27FC236}">
                <a16:creationId xmlns:a16="http://schemas.microsoft.com/office/drawing/2014/main" id="{AB714936-E209-8B45-AB52-AFF64BD0A020}"/>
              </a:ext>
            </a:extLst>
          </p:cNvPr>
          <p:cNvSpPr>
            <a:spLocks noGrp="1"/>
          </p:cNvSpPr>
          <p:nvPr>
            <p:ph type="dt" sz="half" idx="2"/>
          </p:nvPr>
        </p:nvSpPr>
        <p:spPr>
          <a:xfrm>
            <a:off x="540000" y="4860000"/>
            <a:ext cx="1080000" cy="180000"/>
          </a:xfrm>
          <a:prstGeom prst="rect">
            <a:avLst/>
          </a:prstGeom>
        </p:spPr>
        <p:txBody>
          <a:bodyPr vert="horz" lIns="0" tIns="0" rIns="0" bIns="0" rtlCol="0" anchor="t" anchorCtr="0"/>
          <a:lstStyle>
            <a:lvl1pPr algn="l">
              <a:defRPr lang="de-DE" altLang="x-none" sz="1000" kern="1200" smtClean="0">
                <a:solidFill>
                  <a:schemeClr val="tx1">
                    <a:lumMod val="65000"/>
                    <a:lumOff val="35000"/>
                  </a:schemeClr>
                </a:solidFill>
                <a:latin typeface="Poppins" pitchFamily="2" charset="77"/>
                <a:ea typeface="Poppins" pitchFamily="2" charset="77"/>
                <a:cs typeface="Poppins" pitchFamily="2" charset="77"/>
              </a:defRPr>
            </a:lvl1pPr>
          </a:lstStyle>
          <a:p>
            <a:fld id="{4D90AA0F-59CF-CE4F-A7AC-1E6756BA9EFF}" type="datetime3">
              <a:rPr lang="de-DE" dirty="0"/>
              <a:pPr/>
              <a:t>29/11/23</a:t>
            </a:fld>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Tabellenplatzhalter 3"/>
          <p:cNvSpPr>
            <a:spLocks noGrp="1"/>
          </p:cNvSpPr>
          <p:nvPr>
            <p:ph type="tbl" sz="quarter" idx="10"/>
          </p:nvPr>
        </p:nvSpPr>
        <p:spPr>
          <a:xfrm>
            <a:off x="540000" y="1260000"/>
            <a:ext cx="5040000" cy="3060000"/>
          </a:xfrm>
          <a:prstGeom prst="rect">
            <a:avLst/>
          </a:prstGeom>
        </p:spPr>
        <p:txBody>
          <a:bodyPr lIns="0" tIns="0" rIns="0" bIns="0"/>
          <a:lstStyle>
            <a:lvl1pPr marL="0" indent="0">
              <a:buFontTx/>
              <a:buNone/>
              <a:defRPr sz="1600" b="0" i="0">
                <a:solidFill>
                  <a:schemeClr val="tx1">
                    <a:lumMod val="65000"/>
                    <a:lumOff val="35000"/>
                  </a:schemeClr>
                </a:solidFill>
                <a:latin typeface="Poppins" pitchFamily="2" charset="77"/>
                <a:ea typeface="Lato" panose="020F0502020204030203" pitchFamily="34" charset="77"/>
                <a:cs typeface="Poppins" pitchFamily="2" charset="77"/>
              </a:defRPr>
            </a:lvl1pPr>
          </a:lstStyle>
          <a:p>
            <a:endParaRPr lang="de-DE" dirty="0"/>
          </a:p>
        </p:txBody>
      </p:sp>
      <p:sp>
        <p:nvSpPr>
          <p:cNvPr id="8" name="Textplatzhalter 2"/>
          <p:cNvSpPr>
            <a:spLocks noGrp="1"/>
          </p:cNvSpPr>
          <p:nvPr>
            <p:ph type="body" sz="quarter" idx="11"/>
          </p:nvPr>
        </p:nvSpPr>
        <p:spPr>
          <a:xfrm>
            <a:off x="540000" y="360000"/>
            <a:ext cx="5040000" cy="380917"/>
          </a:xfrm>
          <a:prstGeom prst="rect">
            <a:avLst/>
          </a:prstGeom>
          <a:noFill/>
        </p:spPr>
        <p:txBody>
          <a:bodyPr lIns="0" tIns="0" rIns="0" bIns="0"/>
          <a:lstStyle>
            <a:lvl1pPr marL="0" indent="0">
              <a:lnSpc>
                <a:spcPct val="100000"/>
              </a:lnSpc>
              <a:spcBef>
                <a:spcPts val="0"/>
              </a:spcBef>
              <a:buFontTx/>
              <a:buNone/>
              <a:defRPr sz="2200" b="1" i="0">
                <a:solidFill>
                  <a:srgbClr val="006064"/>
                </a:solidFill>
                <a:latin typeface="Poppins SemiBold" pitchFamily="2" charset="77"/>
                <a:ea typeface="Lato" panose="020F0502020204030203" pitchFamily="34" charset="77"/>
                <a:cs typeface="Poppins SemiBold" pitchFamily="2" charset="77"/>
              </a:defRPr>
            </a:lvl1pPr>
          </a:lstStyle>
          <a:p>
            <a:pPr lvl="0"/>
            <a:r>
              <a:rPr lang="de-DE" dirty="0"/>
              <a:t>Mastertextformat bearbeiten</a:t>
            </a:r>
          </a:p>
        </p:txBody>
      </p:sp>
      <p:sp>
        <p:nvSpPr>
          <p:cNvPr id="16" name="Slide Number Placeholder 5">
            <a:extLst>
              <a:ext uri="{FF2B5EF4-FFF2-40B4-BE49-F238E27FC236}">
                <a16:creationId xmlns:a16="http://schemas.microsoft.com/office/drawing/2014/main" id="{B22A3BFA-DFFD-954C-A812-1987C476E91A}"/>
              </a:ext>
            </a:extLst>
          </p:cNvPr>
          <p:cNvSpPr txBox="1">
            <a:spLocks/>
          </p:cNvSpPr>
          <p:nvPr userDrawn="1"/>
        </p:nvSpPr>
        <p:spPr>
          <a:xfrm>
            <a:off x="7020000" y="4860000"/>
            <a:ext cx="1080000" cy="180000"/>
          </a:xfrm>
          <a:prstGeom prst="rect">
            <a:avLst/>
          </a:prstGeom>
        </p:spPr>
        <p:txBody>
          <a:bodyPr vert="horz" lIns="0" tIns="0" rIns="0" bIns="0" rtlCol="0" anchor="b" anchorCtr="0"/>
          <a:lstStyle>
            <a:defPPr>
              <a:defRPr lang="de-DE"/>
            </a:defPPr>
            <a:lvl1pPr marL="0" algn="r" defTabSz="685800" rtl="0" eaLnBrk="1" latinLnBrk="0" hangingPunct="1">
              <a:defRPr sz="900" kern="1200">
                <a:solidFill>
                  <a:schemeClr val="bg1">
                    <a:lumMod val="50000"/>
                  </a:schemeClr>
                </a:solidFill>
                <a:latin typeface="Ubuntu" charset="0"/>
                <a:ea typeface="Ubuntu" charset="0"/>
                <a:cs typeface="Ubuntu"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DE1E2B4E-977E-E34E-9ABF-10FFF659A1D6}" type="slidenum">
              <a:rPr lang="de-DE" altLang="x-none" sz="1000" smtClean="0">
                <a:solidFill>
                  <a:schemeClr val="tx1">
                    <a:lumMod val="65000"/>
                    <a:lumOff val="35000"/>
                  </a:schemeClr>
                </a:solidFill>
                <a:latin typeface="Poppins" pitchFamily="2" charset="77"/>
                <a:ea typeface="Lucida Sans" charset="0"/>
                <a:cs typeface="Poppins" pitchFamily="2" charset="77"/>
              </a:rPr>
              <a:pPr/>
              <a:t>‹#›</a:t>
            </a:fld>
            <a:endParaRPr lang="de-DE" altLang="x-none" sz="1000" dirty="0">
              <a:solidFill>
                <a:schemeClr val="tx1">
                  <a:lumMod val="65000"/>
                  <a:lumOff val="35000"/>
                </a:schemeClr>
              </a:solidFill>
              <a:latin typeface="Poppins" pitchFamily="2" charset="77"/>
              <a:ea typeface="Lucida Sans" charset="0"/>
              <a:cs typeface="Poppins" pitchFamily="2" charset="77"/>
            </a:endParaRPr>
          </a:p>
        </p:txBody>
      </p:sp>
      <p:sp>
        <p:nvSpPr>
          <p:cNvPr id="25" name="Footer Placeholder 4">
            <a:extLst>
              <a:ext uri="{FF2B5EF4-FFF2-40B4-BE49-F238E27FC236}">
                <a16:creationId xmlns:a16="http://schemas.microsoft.com/office/drawing/2014/main" id="{7355D732-3B3A-1642-91DC-A15D340EF86D}"/>
              </a:ext>
            </a:extLst>
          </p:cNvPr>
          <p:cNvSpPr>
            <a:spLocks noGrp="1"/>
          </p:cNvSpPr>
          <p:nvPr>
            <p:ph type="ftr" sz="quarter" idx="3"/>
          </p:nvPr>
        </p:nvSpPr>
        <p:spPr>
          <a:xfrm>
            <a:off x="1800000" y="4860000"/>
            <a:ext cx="4320000" cy="180000"/>
          </a:xfrm>
          <a:prstGeom prst="rect">
            <a:avLst/>
          </a:prstGeom>
        </p:spPr>
        <p:txBody>
          <a:bodyPr vert="horz" wrap="square" lIns="0" tIns="0" rIns="0" bIns="0" rtlCol="0" anchor="t" anchorCtr="0"/>
          <a:lstStyle>
            <a:lvl1pPr algn="l">
              <a:defRPr sz="900">
                <a:solidFill>
                  <a:schemeClr val="tx1">
                    <a:lumMod val="65000"/>
                    <a:lumOff val="35000"/>
                  </a:schemeClr>
                </a:solidFill>
                <a:latin typeface="Poppins" pitchFamily="2" charset="77"/>
                <a:ea typeface="Poppins" pitchFamily="2" charset="77"/>
                <a:cs typeface="Poppins" pitchFamily="2" charset="77"/>
              </a:defRPr>
            </a:lvl1pPr>
          </a:lstStyle>
          <a:p>
            <a:r>
              <a:rPr lang="de-DE" altLang="x-none" sz="1000"/>
              <a:t>Titel of the presentation</a:t>
            </a:r>
            <a:endParaRPr lang="de-DE" altLang="x-none" sz="1000" dirty="0"/>
          </a:p>
        </p:txBody>
      </p:sp>
      <p:sp>
        <p:nvSpPr>
          <p:cNvPr id="26" name="Date Placeholder 3">
            <a:extLst>
              <a:ext uri="{FF2B5EF4-FFF2-40B4-BE49-F238E27FC236}">
                <a16:creationId xmlns:a16="http://schemas.microsoft.com/office/drawing/2014/main" id="{5B9F36B6-4EFD-A148-B138-2171D0C94031}"/>
              </a:ext>
            </a:extLst>
          </p:cNvPr>
          <p:cNvSpPr>
            <a:spLocks noGrp="1"/>
          </p:cNvSpPr>
          <p:nvPr>
            <p:ph type="dt" sz="half" idx="2"/>
          </p:nvPr>
        </p:nvSpPr>
        <p:spPr>
          <a:xfrm>
            <a:off x="540000" y="4860000"/>
            <a:ext cx="1080000" cy="180000"/>
          </a:xfrm>
          <a:prstGeom prst="rect">
            <a:avLst/>
          </a:prstGeom>
        </p:spPr>
        <p:txBody>
          <a:bodyPr vert="horz" lIns="0" tIns="0" rIns="0" bIns="0" rtlCol="0" anchor="t" anchorCtr="0"/>
          <a:lstStyle>
            <a:lvl1pPr algn="l">
              <a:defRPr lang="de-DE" altLang="x-none" sz="1000" kern="1200" smtClean="0">
                <a:solidFill>
                  <a:schemeClr val="tx1">
                    <a:lumMod val="65000"/>
                    <a:lumOff val="35000"/>
                  </a:schemeClr>
                </a:solidFill>
                <a:latin typeface="Poppins" pitchFamily="2" charset="77"/>
                <a:ea typeface="Poppins" pitchFamily="2" charset="77"/>
                <a:cs typeface="Poppins" pitchFamily="2" charset="77"/>
              </a:defRPr>
            </a:lvl1pPr>
          </a:lstStyle>
          <a:p>
            <a:fld id="{4D90AA0F-59CF-CE4F-A7AC-1E6756BA9EFF}" type="datetime3">
              <a:rPr lang="de-DE" dirty="0"/>
              <a:pPr/>
              <a:t>29/11/23</a:t>
            </a:fld>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p:bg>
      <p:bgPr>
        <a:solidFill>
          <a:srgbClr val="1FA138"/>
        </a:solidFill>
        <a:effectLst/>
      </p:bgPr>
    </p:bg>
    <p:spTree>
      <p:nvGrpSpPr>
        <p:cNvPr id="1" name=""/>
        <p:cNvGrpSpPr/>
        <p:nvPr/>
      </p:nvGrpSpPr>
      <p:grpSpPr>
        <a:xfrm>
          <a:off x="0" y="0"/>
          <a:ext cx="0" cy="0"/>
          <a:chOff x="0" y="0"/>
          <a:chExt cx="0" cy="0"/>
        </a:xfrm>
      </p:grpSpPr>
      <p:sp>
        <p:nvSpPr>
          <p:cNvPr id="22" name="Textplatzhalter 3"/>
          <p:cNvSpPr>
            <a:spLocks noGrp="1"/>
          </p:cNvSpPr>
          <p:nvPr userDrawn="1">
            <p:ph type="body" sz="quarter" idx="10"/>
          </p:nvPr>
        </p:nvSpPr>
        <p:spPr>
          <a:xfrm>
            <a:off x="540000" y="3240000"/>
            <a:ext cx="5040000" cy="1440000"/>
          </a:xfrm>
          <a:prstGeom prst="rect">
            <a:avLst/>
          </a:prstGeom>
        </p:spPr>
        <p:txBody>
          <a:bodyPr lIns="0" tIns="0" rIns="0" bIns="0" anchor="b" anchorCtr="0"/>
          <a:lstStyle>
            <a:lvl1pPr marL="0" indent="0">
              <a:lnSpc>
                <a:spcPct val="100000"/>
              </a:lnSpc>
              <a:spcBef>
                <a:spcPts val="0"/>
              </a:spcBef>
              <a:spcAft>
                <a:spcPts val="1200"/>
              </a:spcAft>
              <a:buFontTx/>
              <a:buNone/>
              <a:defRPr sz="2200" b="0" i="0" baseline="0">
                <a:solidFill>
                  <a:schemeClr val="bg1"/>
                </a:solidFill>
                <a:latin typeface="Poppins" pitchFamily="2" charset="77"/>
                <a:ea typeface="Poppins" pitchFamily="2" charset="77"/>
                <a:cs typeface="Poppins" pitchFamily="2" charset="77"/>
              </a:defRPr>
            </a:lvl1pPr>
            <a:lvl2pPr marL="180000" indent="-180000">
              <a:lnSpc>
                <a:spcPct val="100000"/>
              </a:lnSpc>
              <a:buClr>
                <a:srgbClr val="F57C00"/>
              </a:buClr>
              <a:defRPr sz="1800">
                <a:latin typeface="Lucida Sans" charset="0"/>
                <a:ea typeface="Lucida Sans" charset="0"/>
                <a:cs typeface="Lucida Sans" charset="0"/>
              </a:defRPr>
            </a:lvl2pPr>
            <a:lvl3pPr marL="180000" indent="-180000">
              <a:lnSpc>
                <a:spcPct val="100000"/>
              </a:lnSpc>
              <a:buClr>
                <a:srgbClr val="F57C00"/>
              </a:buClr>
              <a:defRPr sz="1500">
                <a:latin typeface="Lucida Sans" charset="0"/>
                <a:ea typeface="Lucida Sans" charset="0"/>
                <a:cs typeface="Lucida Sans" charset="0"/>
              </a:defRPr>
            </a:lvl3pPr>
            <a:lvl4pPr marL="180000" indent="-180000">
              <a:lnSpc>
                <a:spcPct val="100000"/>
              </a:lnSpc>
              <a:buClr>
                <a:srgbClr val="F57C00"/>
              </a:buClr>
              <a:defRPr sz="1200">
                <a:latin typeface="Lucida Sans" charset="0"/>
                <a:ea typeface="Lucida Sans" charset="0"/>
                <a:cs typeface="Lucida Sans" charset="0"/>
              </a:defRPr>
            </a:lvl4pPr>
            <a:lvl5pPr marL="180000" indent="-180000">
              <a:lnSpc>
                <a:spcPct val="100000"/>
              </a:lnSpc>
              <a:buClr>
                <a:srgbClr val="F57C00"/>
              </a:buClr>
              <a:defRPr sz="1200">
                <a:latin typeface="Ubuntu" charset="0"/>
                <a:ea typeface="Ubuntu" charset="0"/>
                <a:cs typeface="Ubuntu" charset="0"/>
              </a:defRPr>
            </a:lvl5pPr>
          </a:lstStyle>
          <a:p>
            <a:endParaRPr lang="de-DE"/>
          </a:p>
        </p:txBody>
      </p:sp>
      <p:grpSp>
        <p:nvGrpSpPr>
          <p:cNvPr id="2" name="Gruppieren 1">
            <a:extLst>
              <a:ext uri="{FF2B5EF4-FFF2-40B4-BE49-F238E27FC236}">
                <a16:creationId xmlns:a16="http://schemas.microsoft.com/office/drawing/2014/main" id="{28D2CEF0-83F6-E0B1-F8FE-E859A19E0522}"/>
              </a:ext>
            </a:extLst>
          </p:cNvPr>
          <p:cNvGrpSpPr/>
          <p:nvPr userDrawn="1"/>
        </p:nvGrpSpPr>
        <p:grpSpPr>
          <a:xfrm>
            <a:off x="6264000" y="0"/>
            <a:ext cx="2880000" cy="1080000"/>
            <a:chOff x="6264000" y="0"/>
            <a:chExt cx="2880000" cy="1080000"/>
          </a:xfrm>
        </p:grpSpPr>
        <p:sp>
          <p:nvSpPr>
            <p:cNvPr id="3" name="Rechteck 2">
              <a:extLst>
                <a:ext uri="{FF2B5EF4-FFF2-40B4-BE49-F238E27FC236}">
                  <a16:creationId xmlns:a16="http://schemas.microsoft.com/office/drawing/2014/main" id="{5E445819-34FA-B1FD-B425-8C31FFF06436}"/>
                </a:ext>
              </a:extLst>
            </p:cNvPr>
            <p:cNvSpPr/>
            <p:nvPr userDrawn="1"/>
          </p:nvSpPr>
          <p:spPr>
            <a:xfrm>
              <a:off x="6264000" y="0"/>
              <a:ext cx="2880000" cy="1080000"/>
            </a:xfrm>
            <a:prstGeom prst="rect">
              <a:avLst/>
            </a:prstGeom>
            <a:solidFill>
              <a:srgbClr val="1FA13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63707798-7551-4E1B-0589-6196236D153C}"/>
                </a:ext>
              </a:extLst>
            </p:cNvPr>
            <p:cNvPicPr>
              <a:picLocks noChangeAspect="1"/>
            </p:cNvPicPr>
            <p:nvPr userDrawn="1"/>
          </p:nvPicPr>
          <p:blipFill>
            <a:blip r:embed="rId2"/>
            <a:stretch>
              <a:fillRect/>
            </a:stretch>
          </p:blipFill>
          <p:spPr>
            <a:xfrm>
              <a:off x="6278400" y="0"/>
              <a:ext cx="2159000" cy="958850"/>
            </a:xfrm>
            <a:prstGeom prst="rect">
              <a:avLst/>
            </a:prstGeom>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o">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6507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Dreieck 8">
            <a:extLst>
              <a:ext uri="{FF2B5EF4-FFF2-40B4-BE49-F238E27FC236}">
                <a16:creationId xmlns:a16="http://schemas.microsoft.com/office/drawing/2014/main" id="{1F37B046-9DE8-72F0-4BEB-BC5C9FE8C4A1}"/>
              </a:ext>
            </a:extLst>
          </p:cNvPr>
          <p:cNvSpPr/>
          <p:nvPr userDrawn="1"/>
        </p:nvSpPr>
        <p:spPr>
          <a:xfrm rot="-5400000">
            <a:off x="8136166" y="3592800"/>
            <a:ext cx="1082488" cy="933179"/>
          </a:xfrm>
          <a:prstGeom prst="triangle">
            <a:avLst/>
          </a:prstGeom>
          <a:solidFill>
            <a:srgbClr val="95C11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Dreieck 7">
            <a:extLst>
              <a:ext uri="{FF2B5EF4-FFF2-40B4-BE49-F238E27FC236}">
                <a16:creationId xmlns:a16="http://schemas.microsoft.com/office/drawing/2014/main" id="{0B80F146-794D-318B-EB54-42201273E52E}"/>
              </a:ext>
            </a:extLst>
          </p:cNvPr>
          <p:cNvSpPr/>
          <p:nvPr userDrawn="1"/>
        </p:nvSpPr>
        <p:spPr>
          <a:xfrm rot="5400000">
            <a:off x="8136166" y="4132800"/>
            <a:ext cx="1082488" cy="933179"/>
          </a:xfrm>
          <a:prstGeom prst="triangle">
            <a:avLst/>
          </a:prstGeom>
          <a:solidFill>
            <a:srgbClr val="70228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Dreieck 10">
            <a:extLst>
              <a:ext uri="{FF2B5EF4-FFF2-40B4-BE49-F238E27FC236}">
                <a16:creationId xmlns:a16="http://schemas.microsoft.com/office/drawing/2014/main" id="{559A0849-F798-7BA0-17CC-4B58BE3480C5}"/>
              </a:ext>
            </a:extLst>
          </p:cNvPr>
          <p:cNvSpPr/>
          <p:nvPr userDrawn="1"/>
        </p:nvSpPr>
        <p:spPr>
          <a:xfrm rot="5400000">
            <a:off x="8136166" y="1970688"/>
            <a:ext cx="1082488" cy="933179"/>
          </a:xfrm>
          <a:prstGeom prst="triangle">
            <a:avLst/>
          </a:prstGeom>
          <a:solidFill>
            <a:srgbClr val="006C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15" name="Gruppieren 14">
            <a:extLst>
              <a:ext uri="{FF2B5EF4-FFF2-40B4-BE49-F238E27FC236}">
                <a16:creationId xmlns:a16="http://schemas.microsoft.com/office/drawing/2014/main" id="{6A399F3A-A44A-178D-989D-1DA6AAD7E02A}"/>
              </a:ext>
            </a:extLst>
          </p:cNvPr>
          <p:cNvGrpSpPr/>
          <p:nvPr userDrawn="1"/>
        </p:nvGrpSpPr>
        <p:grpSpPr>
          <a:xfrm>
            <a:off x="7277640" y="2978523"/>
            <a:ext cx="1866360" cy="1082488"/>
            <a:chOff x="7277639" y="2978523"/>
            <a:chExt cx="1866360" cy="1082488"/>
          </a:xfrm>
        </p:grpSpPr>
        <p:sp>
          <p:nvSpPr>
            <p:cNvPr id="10" name="Dreieck 9">
              <a:extLst>
                <a:ext uri="{FF2B5EF4-FFF2-40B4-BE49-F238E27FC236}">
                  <a16:creationId xmlns:a16="http://schemas.microsoft.com/office/drawing/2014/main" id="{DFC0E4F2-682E-316A-7E9D-E6066E9FA7A3}"/>
                </a:ext>
              </a:extLst>
            </p:cNvPr>
            <p:cNvSpPr/>
            <p:nvPr userDrawn="1"/>
          </p:nvSpPr>
          <p:spPr>
            <a:xfrm rot="5400000">
              <a:off x="8136166" y="3053177"/>
              <a:ext cx="1082488" cy="933179"/>
            </a:xfrm>
            <a:prstGeom prst="triangle">
              <a:avLst/>
            </a:prstGeom>
            <a:solidFill>
              <a:srgbClr val="EC660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Dreieck 11">
              <a:extLst>
                <a:ext uri="{FF2B5EF4-FFF2-40B4-BE49-F238E27FC236}">
                  <a16:creationId xmlns:a16="http://schemas.microsoft.com/office/drawing/2014/main" id="{C9B29B18-551C-85A9-B813-01FB9AD0F5A9}"/>
                </a:ext>
              </a:extLst>
            </p:cNvPr>
            <p:cNvSpPr/>
            <p:nvPr userDrawn="1"/>
          </p:nvSpPr>
          <p:spPr>
            <a:xfrm rot="-5400000">
              <a:off x="7202985" y="3053177"/>
              <a:ext cx="1082488" cy="933179"/>
            </a:xfrm>
            <a:prstGeom prst="triangle">
              <a:avLst/>
            </a:prstGeom>
            <a:solidFill>
              <a:srgbClr val="FFD5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pSp>
      <p:pic>
        <p:nvPicPr>
          <p:cNvPr id="6" name="Grafik 5">
            <a:extLst>
              <a:ext uri="{FF2B5EF4-FFF2-40B4-BE49-F238E27FC236}">
                <a16:creationId xmlns:a16="http://schemas.microsoft.com/office/drawing/2014/main" id="{3D88ADE3-6C97-FE6C-E706-877A04B9DFC7}"/>
              </a:ext>
            </a:extLst>
          </p:cNvPr>
          <p:cNvPicPr>
            <a:picLocks noChangeAspect="1"/>
          </p:cNvPicPr>
          <p:nvPr userDrawn="1"/>
        </p:nvPicPr>
        <p:blipFill>
          <a:blip r:embed="rId10"/>
          <a:stretch>
            <a:fillRect/>
          </a:stretch>
        </p:blipFill>
        <p:spPr>
          <a:xfrm>
            <a:off x="6278400" y="0"/>
            <a:ext cx="2159000" cy="958850"/>
          </a:xfrm>
          <a:prstGeom prst="rect">
            <a:avLst/>
          </a:prstGeom>
        </p:spPr>
      </p:pic>
    </p:spTree>
    <p:extLst>
      <p:ext uri="{BB962C8B-B14F-4D97-AF65-F5344CB8AC3E}">
        <p14:creationId xmlns:p14="http://schemas.microsoft.com/office/powerpoint/2010/main" val="440221459"/>
      </p:ext>
    </p:extLst>
  </p:cSld>
  <p:clrMap bg1="lt1" tx1="dk1" bg2="lt2" tx2="dk2" accent1="accent1" accent2="accent2" accent3="accent3" accent4="accent4" accent5="accent5" accent6="accent6" hlink="hlink" folHlink="folHlink"/>
  <p:sldLayoutIdLst>
    <p:sldLayoutId id="2147483662" r:id="rId1"/>
    <p:sldLayoutId id="2147483670" r:id="rId2"/>
    <p:sldLayoutId id="2147483668" r:id="rId3"/>
    <p:sldLayoutId id="2147483665" r:id="rId4"/>
    <p:sldLayoutId id="2147483663" r:id="rId5"/>
    <p:sldLayoutId id="2147483664" r:id="rId6"/>
    <p:sldLayoutId id="2147483666" r:id="rId7"/>
    <p:sldLayoutId id="2147483671" r:id="rId8"/>
  </p:sldLayoutIdLst>
  <p:hf hdr="0"/>
  <p:txStyles>
    <p:titleStyle>
      <a:lvl1pPr algn="l" defTabSz="685800" rtl="0" eaLnBrk="1" latinLnBrk="0" hangingPunct="1">
        <a:lnSpc>
          <a:spcPct val="90000"/>
        </a:lnSpc>
        <a:spcBef>
          <a:spcPct val="0"/>
        </a:spcBef>
        <a:buNone/>
        <a:defRPr sz="27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539999" y="1259998"/>
            <a:ext cx="5525949" cy="2160000"/>
          </a:xfrm>
        </p:spPr>
        <p:txBody>
          <a:bodyPr/>
          <a:lstStyle/>
          <a:p>
            <a:r>
              <a:rPr lang="lv-LV" sz="3600" b="1" dirty="0">
                <a:effectLst/>
                <a:ea typeface="Times New Roman" panose="02020603050405020304" pitchFamily="18" charset="0"/>
              </a:rPr>
              <a:t>“</a:t>
            </a:r>
            <a:r>
              <a:rPr lang="lv-LV" sz="3600" b="1" dirty="0" err="1">
                <a:effectLst/>
                <a:ea typeface="Times New Roman" panose="02020603050405020304" pitchFamily="18" charset="0"/>
              </a:rPr>
              <a:t>Multi</a:t>
            </a:r>
            <a:r>
              <a:rPr lang="lv-LV" sz="3600" b="1" dirty="0">
                <a:effectLst/>
                <a:ea typeface="Times New Roman" panose="02020603050405020304" pitchFamily="18" charset="0"/>
              </a:rPr>
              <a:t> </a:t>
            </a:r>
            <a:r>
              <a:rPr lang="lv-LV" sz="3600" b="1" dirty="0" err="1">
                <a:effectLst/>
                <a:ea typeface="Times New Roman" panose="02020603050405020304" pitchFamily="18" charset="0"/>
              </a:rPr>
              <a:t>Actor</a:t>
            </a:r>
            <a:r>
              <a:rPr lang="lv-LV" sz="3600" b="1" dirty="0">
                <a:effectLst/>
                <a:ea typeface="Times New Roman" panose="02020603050405020304" pitchFamily="18" charset="0"/>
              </a:rPr>
              <a:t> </a:t>
            </a:r>
            <a:r>
              <a:rPr lang="lv-LV" sz="3600" b="1" dirty="0" err="1">
                <a:effectLst/>
                <a:ea typeface="Times New Roman" panose="02020603050405020304" pitchFamily="18" charset="0"/>
              </a:rPr>
              <a:t>approach</a:t>
            </a:r>
            <a:r>
              <a:rPr lang="lv-LV" sz="3600" b="1" dirty="0">
                <a:effectLst/>
                <a:ea typeface="Times New Roman" panose="02020603050405020304" pitchFamily="18" charset="0"/>
              </a:rPr>
              <a:t>” </a:t>
            </a:r>
          </a:p>
          <a:p>
            <a:r>
              <a:rPr lang="lv-LV" sz="3600" b="1" dirty="0">
                <a:effectLst/>
                <a:ea typeface="Times New Roman" panose="02020603050405020304" pitchFamily="18" charset="0"/>
              </a:rPr>
              <a:t>sniegtās iespējas</a:t>
            </a:r>
            <a:endParaRPr lang="en" sz="3600" dirty="0"/>
          </a:p>
        </p:txBody>
      </p:sp>
      <p:sp>
        <p:nvSpPr>
          <p:cNvPr id="3" name="Textplatzhalter 2"/>
          <p:cNvSpPr>
            <a:spLocks noGrp="1"/>
          </p:cNvSpPr>
          <p:nvPr>
            <p:ph type="body" sz="quarter" idx="11"/>
          </p:nvPr>
        </p:nvSpPr>
        <p:spPr/>
        <p:txBody>
          <a:bodyPr/>
          <a:lstStyle/>
          <a:p>
            <a:r>
              <a:rPr lang="lv-LV" dirty="0" err="1"/>
              <a:t>Mikelis</a:t>
            </a:r>
            <a:r>
              <a:rPr lang="lv-LV" dirty="0"/>
              <a:t> </a:t>
            </a:r>
            <a:r>
              <a:rPr lang="lv-LV" dirty="0" err="1"/>
              <a:t>Grivins</a:t>
            </a:r>
            <a:endParaRPr lang="lv-LV" dirty="0"/>
          </a:p>
          <a:p>
            <a:r>
              <a:rPr lang="lv-LV" dirty="0"/>
              <a:t>RSU, </a:t>
            </a:r>
            <a:r>
              <a:rPr lang="lv-LV" dirty="0" err="1"/>
              <a:t>tenūrprofesors</a:t>
            </a:r>
            <a:endParaRPr lang="lv-LV" dirty="0"/>
          </a:p>
          <a:p>
            <a:r>
              <a:rPr lang="lv-LV" dirty="0"/>
              <a:t>BSC, vadošais pētnieks</a:t>
            </a:r>
            <a:endParaRPr lang="de-DE" dirty="0"/>
          </a:p>
        </p:txBody>
      </p:sp>
      <p:sp>
        <p:nvSpPr>
          <p:cNvPr id="5" name="Fußzeilenplatzhalter 4"/>
          <p:cNvSpPr>
            <a:spLocks noGrp="1"/>
          </p:cNvSpPr>
          <p:nvPr>
            <p:ph type="ftr" sz="quarter" idx="3"/>
          </p:nvPr>
        </p:nvSpPr>
        <p:spPr/>
        <p:txBody>
          <a:bodyPr/>
          <a:lstStyle/>
          <a:p>
            <a:r>
              <a:rPr lang="lv-LV" altLang="x-none" dirty="0" err="1"/>
              <a:t>Riga</a:t>
            </a:r>
            <a:r>
              <a:rPr lang="lv-LV" altLang="x-none" dirty="0"/>
              <a:t>,  Latvia</a:t>
            </a:r>
            <a:endParaRPr lang="de-DE" altLang="x-none" dirty="0"/>
          </a:p>
        </p:txBody>
      </p:sp>
    </p:spTree>
    <p:extLst>
      <p:ext uri="{BB962C8B-B14F-4D97-AF65-F5344CB8AC3E}">
        <p14:creationId xmlns:p14="http://schemas.microsoft.com/office/powerpoint/2010/main" val="1720873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B7D4978E-D7FF-1A49-844D-023C38C9C840}"/>
              </a:ext>
            </a:extLst>
          </p:cNvPr>
          <p:cNvSpPr>
            <a:spLocks noGrp="1"/>
          </p:cNvSpPr>
          <p:nvPr>
            <p:ph type="ftr" sz="quarter" idx="3"/>
          </p:nvPr>
        </p:nvSpPr>
        <p:spPr/>
        <p:txBody>
          <a:bodyPr/>
          <a:lstStyle/>
          <a:p>
            <a:r>
              <a:rPr lang="lv-LV" altLang="x-none" sz="1000" dirty="0">
                <a:latin typeface="Poppins" pitchFamily="2" charset="77"/>
                <a:cs typeface="Poppins" pitchFamily="2" charset="77"/>
              </a:rPr>
              <a:t>«</a:t>
            </a:r>
            <a:r>
              <a:rPr lang="lv-LV" altLang="x-none" sz="1000" dirty="0" err="1">
                <a:latin typeface="Poppins" pitchFamily="2" charset="77"/>
                <a:cs typeface="Poppins" pitchFamily="2" charset="77"/>
              </a:rPr>
              <a:t>Multi-Actor</a:t>
            </a:r>
            <a:r>
              <a:rPr lang="lv-LV" altLang="x-none" sz="1000" dirty="0">
                <a:latin typeface="Poppins" pitchFamily="2" charset="77"/>
                <a:cs typeface="Poppins" pitchFamily="2" charset="77"/>
              </a:rPr>
              <a:t> </a:t>
            </a:r>
            <a:r>
              <a:rPr lang="lv-LV" altLang="x-none" sz="1000" dirty="0" err="1">
                <a:latin typeface="Poppins" pitchFamily="2" charset="77"/>
                <a:cs typeface="Poppins" pitchFamily="2" charset="77"/>
              </a:rPr>
              <a:t>Approach</a:t>
            </a:r>
            <a:r>
              <a:rPr lang="lv-LV" altLang="x-none" sz="1000" dirty="0">
                <a:latin typeface="Poppins" pitchFamily="2" charset="77"/>
                <a:cs typeface="Poppins" pitchFamily="2" charset="77"/>
              </a:rPr>
              <a:t>» sniegtās iespējas</a:t>
            </a:r>
            <a:endParaRPr lang="de-DE" altLang="x-none" sz="1000" dirty="0">
              <a:latin typeface="Poppins" pitchFamily="2" charset="77"/>
              <a:cs typeface="Poppins" pitchFamily="2" charset="77"/>
            </a:endParaRPr>
          </a:p>
        </p:txBody>
      </p:sp>
      <p:sp>
        <p:nvSpPr>
          <p:cNvPr id="3" name="Textplatzhalter 2">
            <a:extLst>
              <a:ext uri="{FF2B5EF4-FFF2-40B4-BE49-F238E27FC236}">
                <a16:creationId xmlns:a16="http://schemas.microsoft.com/office/drawing/2014/main" id="{CDA56FFC-5212-4A47-A2D0-A6C663EA2266}"/>
              </a:ext>
            </a:extLst>
          </p:cNvPr>
          <p:cNvSpPr>
            <a:spLocks noGrp="1"/>
          </p:cNvSpPr>
          <p:nvPr>
            <p:ph type="body" sz="quarter" idx="10"/>
          </p:nvPr>
        </p:nvSpPr>
        <p:spPr/>
        <p:txBody>
          <a:bodyPr/>
          <a:lstStyle/>
          <a:p>
            <a:r>
              <a:rPr lang="de-DE" dirty="0"/>
              <a:t>The EU multi-</a:t>
            </a:r>
            <a:r>
              <a:rPr lang="de-DE" dirty="0" err="1"/>
              <a:t>actor</a:t>
            </a:r>
            <a:r>
              <a:rPr lang="de-DE" dirty="0"/>
              <a:t> </a:t>
            </a:r>
            <a:r>
              <a:rPr lang="de-DE" dirty="0" err="1"/>
              <a:t>approach</a:t>
            </a:r>
            <a:r>
              <a:rPr lang="de-DE" dirty="0"/>
              <a:t> </a:t>
            </a:r>
            <a:r>
              <a:rPr lang="de-DE" dirty="0" err="1"/>
              <a:t>specifically</a:t>
            </a:r>
            <a:r>
              <a:rPr lang="de-DE" dirty="0"/>
              <a:t> </a:t>
            </a:r>
            <a:r>
              <a:rPr lang="de-DE" dirty="0" err="1"/>
              <a:t>requires</a:t>
            </a:r>
            <a:r>
              <a:rPr lang="de-DE" dirty="0"/>
              <a:t> </a:t>
            </a:r>
            <a:r>
              <a:rPr lang="de-DE" dirty="0" err="1"/>
              <a:t>applicants</a:t>
            </a:r>
            <a:r>
              <a:rPr lang="de-DE" dirty="0"/>
              <a:t> </a:t>
            </a:r>
            <a:r>
              <a:rPr lang="de-DE" dirty="0" err="1"/>
              <a:t>to</a:t>
            </a:r>
            <a:r>
              <a:rPr lang="de-DE" dirty="0"/>
              <a:t> </a:t>
            </a:r>
            <a:r>
              <a:rPr lang="de-DE" dirty="0" err="1"/>
              <a:t>ensure</a:t>
            </a:r>
            <a:r>
              <a:rPr lang="de-DE" dirty="0"/>
              <a:t> </a:t>
            </a:r>
            <a:r>
              <a:rPr lang="de-DE" dirty="0" err="1"/>
              <a:t>that</a:t>
            </a:r>
            <a:r>
              <a:rPr lang="de-DE" dirty="0"/>
              <a:t> potential </a:t>
            </a:r>
            <a:r>
              <a:rPr lang="de-DE" dirty="0" err="1"/>
              <a:t>future</a:t>
            </a:r>
            <a:r>
              <a:rPr lang="de-DE" dirty="0"/>
              <a:t> </a:t>
            </a:r>
            <a:r>
              <a:rPr lang="de-DE" dirty="0" err="1"/>
              <a:t>users</a:t>
            </a:r>
            <a:r>
              <a:rPr lang="de-DE" dirty="0"/>
              <a:t> </a:t>
            </a:r>
            <a:r>
              <a:rPr lang="de-DE" dirty="0" err="1"/>
              <a:t>of</a:t>
            </a:r>
            <a:r>
              <a:rPr lang="de-DE" dirty="0"/>
              <a:t> </a:t>
            </a:r>
            <a:r>
              <a:rPr lang="de-DE" dirty="0" err="1"/>
              <a:t>the</a:t>
            </a:r>
            <a:r>
              <a:rPr lang="de-DE" dirty="0"/>
              <a:t> </a:t>
            </a:r>
            <a:r>
              <a:rPr lang="de-DE" dirty="0" err="1"/>
              <a:t>project’s</a:t>
            </a:r>
            <a:r>
              <a:rPr lang="de-DE" dirty="0"/>
              <a:t> </a:t>
            </a:r>
            <a:r>
              <a:rPr lang="de-DE" dirty="0" err="1"/>
              <a:t>results</a:t>
            </a:r>
            <a:r>
              <a:rPr lang="de-DE" dirty="0"/>
              <a:t> </a:t>
            </a:r>
            <a:r>
              <a:rPr lang="de-DE" dirty="0" err="1"/>
              <a:t>contribute</a:t>
            </a:r>
            <a:r>
              <a:rPr lang="de-DE" dirty="0"/>
              <a:t> </a:t>
            </a:r>
            <a:r>
              <a:rPr lang="de-DE" dirty="0" err="1"/>
              <a:t>to</a:t>
            </a:r>
            <a:r>
              <a:rPr lang="de-DE" dirty="0"/>
              <a:t> </a:t>
            </a:r>
            <a:r>
              <a:rPr lang="de-DE" dirty="0" err="1"/>
              <a:t>the</a:t>
            </a:r>
            <a:r>
              <a:rPr lang="de-DE" dirty="0"/>
              <a:t> </a:t>
            </a:r>
            <a:r>
              <a:rPr lang="de-DE" dirty="0" err="1"/>
              <a:t>development</a:t>
            </a:r>
            <a:r>
              <a:rPr lang="de-DE" dirty="0"/>
              <a:t> and </a:t>
            </a:r>
            <a:r>
              <a:rPr lang="de-DE" dirty="0" err="1"/>
              <a:t>implementation</a:t>
            </a:r>
            <a:r>
              <a:rPr lang="de-DE" dirty="0"/>
              <a:t> </a:t>
            </a:r>
            <a:r>
              <a:rPr lang="de-DE" dirty="0" err="1"/>
              <a:t>of</a:t>
            </a:r>
            <a:r>
              <a:rPr lang="de-DE" dirty="0"/>
              <a:t> </a:t>
            </a:r>
            <a:r>
              <a:rPr lang="de-DE" dirty="0" err="1"/>
              <a:t>the</a:t>
            </a:r>
            <a:r>
              <a:rPr lang="de-DE" dirty="0"/>
              <a:t> </a:t>
            </a:r>
            <a:r>
              <a:rPr lang="de-DE" dirty="0" err="1"/>
              <a:t>project</a:t>
            </a:r>
            <a:r>
              <a:rPr lang="de-DE" dirty="0"/>
              <a:t> </a:t>
            </a:r>
            <a:r>
              <a:rPr lang="de-DE" dirty="0" err="1"/>
              <a:t>from</a:t>
            </a:r>
            <a:r>
              <a:rPr lang="de-DE" dirty="0"/>
              <a:t> </a:t>
            </a:r>
            <a:r>
              <a:rPr lang="de-DE" dirty="0" err="1"/>
              <a:t>the</a:t>
            </a:r>
            <a:r>
              <a:rPr lang="de-DE" dirty="0"/>
              <a:t> </a:t>
            </a:r>
            <a:r>
              <a:rPr lang="de-DE" dirty="0" err="1"/>
              <a:t>beginning</a:t>
            </a:r>
            <a:r>
              <a:rPr lang="de-DE" dirty="0"/>
              <a:t> </a:t>
            </a:r>
            <a:r>
              <a:rPr lang="de-DE" dirty="0" err="1"/>
              <a:t>until</a:t>
            </a:r>
            <a:r>
              <a:rPr lang="de-DE" dirty="0"/>
              <a:t> </a:t>
            </a:r>
            <a:r>
              <a:rPr lang="de-DE" dirty="0" err="1"/>
              <a:t>the</a:t>
            </a:r>
            <a:r>
              <a:rPr lang="de-DE" dirty="0"/>
              <a:t> end </a:t>
            </a:r>
            <a:r>
              <a:rPr lang="de-DE" dirty="0" err="1"/>
              <a:t>of</a:t>
            </a:r>
            <a:r>
              <a:rPr lang="de-DE" dirty="0"/>
              <a:t> </a:t>
            </a:r>
            <a:r>
              <a:rPr lang="de-DE" dirty="0" err="1"/>
              <a:t>the</a:t>
            </a:r>
            <a:r>
              <a:rPr lang="de-DE" dirty="0"/>
              <a:t> </a:t>
            </a:r>
            <a:r>
              <a:rPr lang="de-DE" dirty="0" err="1"/>
              <a:t>activities</a:t>
            </a:r>
            <a:r>
              <a:rPr lang="de-DE" dirty="0"/>
              <a:t>. </a:t>
            </a:r>
          </a:p>
          <a:p>
            <a:endParaRPr lang="de-DE" dirty="0"/>
          </a:p>
          <a:p>
            <a:r>
              <a:rPr lang="de-DE" dirty="0"/>
              <a:t>Over 40 % </a:t>
            </a:r>
            <a:r>
              <a:rPr lang="de-DE" dirty="0" err="1"/>
              <a:t>of</a:t>
            </a:r>
            <a:r>
              <a:rPr lang="de-DE" dirty="0"/>
              <a:t> all </a:t>
            </a:r>
            <a:r>
              <a:rPr lang="de-DE" dirty="0" err="1"/>
              <a:t>topics</a:t>
            </a:r>
            <a:r>
              <a:rPr lang="de-DE" dirty="0"/>
              <a:t> </a:t>
            </a:r>
            <a:r>
              <a:rPr lang="de-DE" dirty="0" err="1"/>
              <a:t>of</a:t>
            </a:r>
            <a:r>
              <a:rPr lang="de-DE" dirty="0"/>
              <a:t> Cluster 6 </a:t>
            </a:r>
            <a:r>
              <a:rPr lang="de-DE" dirty="0" err="1"/>
              <a:t>of</a:t>
            </a:r>
            <a:r>
              <a:rPr lang="de-DE" dirty="0"/>
              <a:t> </a:t>
            </a:r>
            <a:r>
              <a:rPr lang="de-DE" dirty="0" err="1"/>
              <a:t>the</a:t>
            </a:r>
            <a:r>
              <a:rPr lang="de-DE" dirty="0"/>
              <a:t> Horizon Europe Research and Innovation </a:t>
            </a:r>
            <a:r>
              <a:rPr lang="de-DE" dirty="0" err="1"/>
              <a:t>programme</a:t>
            </a:r>
            <a:r>
              <a:rPr lang="de-DE" dirty="0"/>
              <a:t> </a:t>
            </a:r>
            <a:r>
              <a:rPr lang="de-DE" dirty="0" err="1"/>
              <a:t>require</a:t>
            </a:r>
            <a:r>
              <a:rPr lang="de-DE" dirty="0"/>
              <a:t> </a:t>
            </a:r>
            <a:r>
              <a:rPr lang="de-DE" dirty="0" err="1"/>
              <a:t>application</a:t>
            </a:r>
            <a:r>
              <a:rPr lang="de-DE" dirty="0"/>
              <a:t> </a:t>
            </a:r>
            <a:r>
              <a:rPr lang="de-DE" dirty="0" err="1"/>
              <a:t>of</a:t>
            </a:r>
            <a:r>
              <a:rPr lang="de-DE" dirty="0"/>
              <a:t> </a:t>
            </a:r>
            <a:r>
              <a:rPr lang="de-DE" dirty="0" err="1"/>
              <a:t>the</a:t>
            </a:r>
            <a:r>
              <a:rPr lang="de-DE" dirty="0"/>
              <a:t> ­multi-</a:t>
            </a:r>
            <a:r>
              <a:rPr lang="de-DE" dirty="0" err="1"/>
              <a:t>actor</a:t>
            </a:r>
            <a:r>
              <a:rPr lang="de-DE" dirty="0"/>
              <a:t> </a:t>
            </a:r>
            <a:r>
              <a:rPr lang="de-DE" dirty="0" err="1"/>
              <a:t>approach</a:t>
            </a:r>
            <a:r>
              <a:rPr lang="de-DE" dirty="0"/>
              <a:t>. And </a:t>
            </a:r>
            <a:r>
              <a:rPr lang="de-DE" dirty="0" err="1"/>
              <a:t>more</a:t>
            </a:r>
            <a:r>
              <a:rPr lang="de-DE" dirty="0"/>
              <a:t> </a:t>
            </a:r>
            <a:r>
              <a:rPr lang="de-DE" dirty="0" err="1"/>
              <a:t>are</a:t>
            </a:r>
            <a:r>
              <a:rPr lang="de-DE" dirty="0"/>
              <a:t> </a:t>
            </a:r>
            <a:r>
              <a:rPr lang="de-DE" dirty="0" err="1"/>
              <a:t>to</a:t>
            </a:r>
            <a:r>
              <a:rPr lang="de-DE" dirty="0"/>
              <a:t> </a:t>
            </a:r>
            <a:r>
              <a:rPr lang="de-DE" dirty="0" err="1"/>
              <a:t>come</a:t>
            </a:r>
            <a:r>
              <a:rPr lang="de-DE" dirty="0"/>
              <a:t>!</a:t>
            </a:r>
          </a:p>
        </p:txBody>
      </p:sp>
      <p:sp>
        <p:nvSpPr>
          <p:cNvPr id="4" name="Textplatzhalter 3">
            <a:extLst>
              <a:ext uri="{FF2B5EF4-FFF2-40B4-BE49-F238E27FC236}">
                <a16:creationId xmlns:a16="http://schemas.microsoft.com/office/drawing/2014/main" id="{2AD88873-2DF3-174B-BEE7-63DA4DC0B286}"/>
              </a:ext>
            </a:extLst>
          </p:cNvPr>
          <p:cNvSpPr>
            <a:spLocks noGrp="1"/>
          </p:cNvSpPr>
          <p:nvPr>
            <p:ph type="body" sz="quarter" idx="11"/>
          </p:nvPr>
        </p:nvSpPr>
        <p:spPr/>
        <p:txBody>
          <a:bodyPr/>
          <a:lstStyle/>
          <a:p>
            <a:r>
              <a:rPr lang="lv-LV" dirty="0"/>
              <a:t>Konteksts</a:t>
            </a:r>
            <a:endParaRPr lang="de-DE" dirty="0"/>
          </a:p>
          <a:p>
            <a:endParaRPr lang="de-DE" dirty="0"/>
          </a:p>
        </p:txBody>
      </p:sp>
      <p:sp>
        <p:nvSpPr>
          <p:cNvPr id="5" name="Datumsplatzhalter 4">
            <a:extLst>
              <a:ext uri="{FF2B5EF4-FFF2-40B4-BE49-F238E27FC236}">
                <a16:creationId xmlns:a16="http://schemas.microsoft.com/office/drawing/2014/main" id="{E07618A3-5A8A-EF4E-8CFE-172269E1BFF6}"/>
              </a:ext>
            </a:extLst>
          </p:cNvPr>
          <p:cNvSpPr>
            <a:spLocks noGrp="1"/>
          </p:cNvSpPr>
          <p:nvPr>
            <p:ph type="dt" sz="half" idx="2"/>
          </p:nvPr>
        </p:nvSpPr>
        <p:spPr/>
        <p:txBody>
          <a:bodyPr/>
          <a:lstStyle/>
          <a:p>
            <a:fld id="{4D90AA0F-59CF-CE4F-A7AC-1E6756BA9EFF}" type="datetime3">
              <a:rPr lang="de-DE" dirty="0"/>
              <a:pPr/>
              <a:t>29/11/23</a:t>
            </a:fld>
            <a:endParaRPr lang="de-DE" dirty="0">
              <a:latin typeface="Poppins" pitchFamily="2" charset="77"/>
              <a:cs typeface="Poppins" pitchFamily="2" charset="77"/>
            </a:endParaRPr>
          </a:p>
        </p:txBody>
      </p:sp>
    </p:spTree>
    <p:extLst>
      <p:ext uri="{BB962C8B-B14F-4D97-AF65-F5344CB8AC3E}">
        <p14:creationId xmlns:p14="http://schemas.microsoft.com/office/powerpoint/2010/main" val="3234374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B7D4978E-D7FF-1A49-844D-023C38C9C840}"/>
              </a:ext>
            </a:extLst>
          </p:cNvPr>
          <p:cNvSpPr>
            <a:spLocks noGrp="1"/>
          </p:cNvSpPr>
          <p:nvPr>
            <p:ph type="ftr" sz="quarter" idx="3"/>
          </p:nvPr>
        </p:nvSpPr>
        <p:spPr/>
        <p:txBody>
          <a:bodyPr/>
          <a:lstStyle/>
          <a:p>
            <a:r>
              <a:rPr lang="lv-LV" altLang="x-none" sz="1000" dirty="0">
                <a:latin typeface="Poppins" pitchFamily="2" charset="77"/>
                <a:cs typeface="Poppins" pitchFamily="2" charset="77"/>
              </a:rPr>
              <a:t>«</a:t>
            </a:r>
            <a:r>
              <a:rPr lang="lv-LV" altLang="x-none" sz="1000" dirty="0" err="1">
                <a:latin typeface="Poppins" pitchFamily="2" charset="77"/>
                <a:cs typeface="Poppins" pitchFamily="2" charset="77"/>
              </a:rPr>
              <a:t>Multi-Actor</a:t>
            </a:r>
            <a:r>
              <a:rPr lang="lv-LV" altLang="x-none" sz="1000" dirty="0">
                <a:latin typeface="Poppins" pitchFamily="2" charset="77"/>
                <a:cs typeface="Poppins" pitchFamily="2" charset="77"/>
              </a:rPr>
              <a:t> </a:t>
            </a:r>
            <a:r>
              <a:rPr lang="lv-LV" altLang="x-none" sz="1000" dirty="0" err="1">
                <a:latin typeface="Poppins" pitchFamily="2" charset="77"/>
                <a:cs typeface="Poppins" pitchFamily="2" charset="77"/>
              </a:rPr>
              <a:t>Approach</a:t>
            </a:r>
            <a:r>
              <a:rPr lang="lv-LV" altLang="x-none" sz="1000" dirty="0">
                <a:latin typeface="Poppins" pitchFamily="2" charset="77"/>
                <a:cs typeface="Poppins" pitchFamily="2" charset="77"/>
              </a:rPr>
              <a:t>» sniegtās iespējas</a:t>
            </a:r>
            <a:endParaRPr lang="de-DE" altLang="x-none" sz="1000" dirty="0">
              <a:latin typeface="Poppins" pitchFamily="2" charset="77"/>
              <a:cs typeface="Poppins" pitchFamily="2" charset="77"/>
            </a:endParaRPr>
          </a:p>
        </p:txBody>
      </p:sp>
      <p:sp>
        <p:nvSpPr>
          <p:cNvPr id="5" name="Datumsplatzhalter 4">
            <a:extLst>
              <a:ext uri="{FF2B5EF4-FFF2-40B4-BE49-F238E27FC236}">
                <a16:creationId xmlns:a16="http://schemas.microsoft.com/office/drawing/2014/main" id="{E07618A3-5A8A-EF4E-8CFE-172269E1BFF6}"/>
              </a:ext>
            </a:extLst>
          </p:cNvPr>
          <p:cNvSpPr>
            <a:spLocks noGrp="1"/>
          </p:cNvSpPr>
          <p:nvPr>
            <p:ph type="dt" sz="half" idx="2"/>
          </p:nvPr>
        </p:nvSpPr>
        <p:spPr/>
        <p:txBody>
          <a:bodyPr/>
          <a:lstStyle/>
          <a:p>
            <a:fld id="{4D90AA0F-59CF-CE4F-A7AC-1E6756BA9EFF}" type="datetime3">
              <a:rPr lang="de-DE" dirty="0"/>
              <a:pPr/>
              <a:t>29/11/23</a:t>
            </a:fld>
            <a:endParaRPr lang="de-DE" dirty="0">
              <a:latin typeface="Poppins" pitchFamily="2" charset="77"/>
              <a:cs typeface="Poppins" pitchFamily="2" charset="77"/>
            </a:endParaRPr>
          </a:p>
        </p:txBody>
      </p:sp>
      <p:sp>
        <p:nvSpPr>
          <p:cNvPr id="10" name="Rectangle 9">
            <a:extLst>
              <a:ext uri="{FF2B5EF4-FFF2-40B4-BE49-F238E27FC236}">
                <a16:creationId xmlns:a16="http://schemas.microsoft.com/office/drawing/2014/main" id="{C43430E1-9CF2-4C35-C77A-2F55C9D30230}"/>
              </a:ext>
            </a:extLst>
          </p:cNvPr>
          <p:cNvSpPr/>
          <p:nvPr/>
        </p:nvSpPr>
        <p:spPr>
          <a:xfrm>
            <a:off x="3161297" y="2084936"/>
            <a:ext cx="4067767" cy="1671402"/>
          </a:xfrm>
          <a:prstGeom prst="rect">
            <a:avLst/>
          </a:prstGeom>
          <a:solidFill>
            <a:srgbClr val="62B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800" dirty="0">
                <a:solidFill>
                  <a:schemeClr val="tx1"/>
                </a:solidFill>
                <a:latin typeface="Poppins" panose="00000500000000000000" pitchFamily="2" charset="0"/>
                <a:ea typeface="Calibri" panose="020F0502020204030204" pitchFamily="34" charset="0"/>
                <a:cs typeface="Poppins" panose="00000500000000000000" pitchFamily="2" charset="0"/>
              </a:rPr>
              <a:t>Tiek lēsts, ka apmēram 40% no Apvārsnis Eiropa 6.klāstera uzsaukumiem paredz </a:t>
            </a:r>
            <a:r>
              <a:rPr lang="lv-LV" sz="1800" dirty="0" err="1">
                <a:solidFill>
                  <a:schemeClr val="tx1"/>
                </a:solidFill>
                <a:latin typeface="Poppins" panose="00000500000000000000" pitchFamily="2" charset="0"/>
                <a:ea typeface="Calibri" panose="020F0502020204030204" pitchFamily="34" charset="0"/>
                <a:cs typeface="Poppins" panose="00000500000000000000" pitchFamily="2" charset="0"/>
              </a:rPr>
              <a:t>multi</a:t>
            </a:r>
            <a:r>
              <a:rPr lang="lv-LV" sz="1800" dirty="0">
                <a:solidFill>
                  <a:schemeClr val="tx1"/>
                </a:solidFill>
                <a:latin typeface="Poppins" panose="00000500000000000000" pitchFamily="2" charset="0"/>
                <a:ea typeface="Calibri" panose="020F0502020204030204" pitchFamily="34" charset="0"/>
                <a:cs typeface="Poppins" panose="00000500000000000000" pitchFamily="2" charset="0"/>
              </a:rPr>
              <a:t>-aģentu MA pieeju</a:t>
            </a:r>
            <a:endParaRPr lang="en-US" sz="1800" dirty="0">
              <a:solidFill>
                <a:schemeClr val="tx1"/>
              </a:solidFill>
              <a:latin typeface="Poppins" panose="00000500000000000000" pitchFamily="2" charset="0"/>
              <a:ea typeface="Calibri" panose="020F0502020204030204" pitchFamily="34" charset="0"/>
              <a:cs typeface="Poppins" panose="00000500000000000000" pitchFamily="2" charset="0"/>
            </a:endParaRPr>
          </a:p>
        </p:txBody>
      </p:sp>
      <p:sp>
        <p:nvSpPr>
          <p:cNvPr id="11" name="Rectangle 10">
            <a:extLst>
              <a:ext uri="{FF2B5EF4-FFF2-40B4-BE49-F238E27FC236}">
                <a16:creationId xmlns:a16="http://schemas.microsoft.com/office/drawing/2014/main" id="{0FD4043B-7684-5516-7FE1-0C9E41284033}"/>
              </a:ext>
            </a:extLst>
          </p:cNvPr>
          <p:cNvSpPr/>
          <p:nvPr/>
        </p:nvSpPr>
        <p:spPr>
          <a:xfrm>
            <a:off x="3161297" y="3579944"/>
            <a:ext cx="4067767" cy="121437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200" dirty="0">
                <a:solidFill>
                  <a:schemeClr val="tx1"/>
                </a:solidFill>
                <a:latin typeface="Poppins" panose="00000500000000000000" pitchFamily="2" charset="0"/>
                <a:cs typeface="Poppins" panose="00000500000000000000" pitchFamily="2" charset="0"/>
              </a:rPr>
              <a:t>MA pieeja paredz, ka konsorciju veidos dažādu grupu  pārstāvji kuru savstarpējās mijiedarbes rezultātā projektu rezultāti kļūst pielietojamāki un attiecīgi – efektīvāk veicinās pārmaiņas.</a:t>
            </a:r>
            <a:endParaRPr lang="en-US" sz="1200" dirty="0">
              <a:solidFill>
                <a:schemeClr val="tx1"/>
              </a:solidFill>
              <a:latin typeface="Poppins" panose="00000500000000000000" pitchFamily="2" charset="0"/>
              <a:cs typeface="Poppins" panose="00000500000000000000" pitchFamily="2" charset="0"/>
            </a:endParaRPr>
          </a:p>
        </p:txBody>
      </p:sp>
      <p:sp>
        <p:nvSpPr>
          <p:cNvPr id="12" name="Arrow: Circular 11">
            <a:extLst>
              <a:ext uri="{FF2B5EF4-FFF2-40B4-BE49-F238E27FC236}">
                <a16:creationId xmlns:a16="http://schemas.microsoft.com/office/drawing/2014/main" id="{B57383E1-7DFA-8C80-63B2-25799DA1011F}"/>
              </a:ext>
            </a:extLst>
          </p:cNvPr>
          <p:cNvSpPr/>
          <p:nvPr/>
        </p:nvSpPr>
        <p:spPr>
          <a:xfrm flipH="1">
            <a:off x="1535738" y="653182"/>
            <a:ext cx="3553097" cy="2782392"/>
          </a:xfrm>
          <a:prstGeom prst="circularArrow">
            <a:avLst>
              <a:gd name="adj1" fmla="val 12500"/>
              <a:gd name="adj2" fmla="val 1030179"/>
              <a:gd name="adj3" fmla="val 20457681"/>
              <a:gd name="adj4" fmla="val 10800000"/>
              <a:gd name="adj5" fmla="val 12500"/>
            </a:avLst>
          </a:prstGeom>
          <a:solidFill>
            <a:srgbClr val="278F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mj-lt"/>
            </a:endParaRPr>
          </a:p>
        </p:txBody>
      </p:sp>
      <p:sp>
        <p:nvSpPr>
          <p:cNvPr id="13" name="Rectangle 12">
            <a:extLst>
              <a:ext uri="{FF2B5EF4-FFF2-40B4-BE49-F238E27FC236}">
                <a16:creationId xmlns:a16="http://schemas.microsoft.com/office/drawing/2014/main" id="{FDABCC11-0109-3AAD-2066-C1AF8D79D960}"/>
              </a:ext>
            </a:extLst>
          </p:cNvPr>
          <p:cNvSpPr/>
          <p:nvPr/>
        </p:nvSpPr>
        <p:spPr>
          <a:xfrm>
            <a:off x="100241" y="2084936"/>
            <a:ext cx="2891154" cy="1671402"/>
          </a:xfrm>
          <a:prstGeom prst="rect">
            <a:avLst/>
          </a:prstGeom>
          <a:solidFill>
            <a:srgbClr val="62BD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sz="1800" dirty="0">
                <a:solidFill>
                  <a:schemeClr val="tx1"/>
                </a:solidFill>
                <a:latin typeface="Poppins" panose="00000500000000000000" pitchFamily="2" charset="0"/>
                <a:ea typeface="Calibri" panose="020F0502020204030204" pitchFamily="34" charset="0"/>
                <a:cs typeface="Poppins" panose="00000500000000000000" pitchFamily="2" charset="0"/>
              </a:rPr>
              <a:t>Lai projektā ieplānotu MA pieeju, tā ir tajā jāiestrādā jau  pašos pamatos – izstrādājot projekta pieteikumu.</a:t>
            </a:r>
            <a:endParaRPr lang="en-US" sz="1800" dirty="0">
              <a:solidFill>
                <a:schemeClr val="tx1"/>
              </a:solidFill>
              <a:latin typeface="Poppins" panose="00000500000000000000" pitchFamily="2" charset="0"/>
              <a:ea typeface="Calibri" panose="020F0502020204030204" pitchFamily="34" charset="0"/>
              <a:cs typeface="Poppins" panose="00000500000000000000" pitchFamily="2" charset="0"/>
            </a:endParaRPr>
          </a:p>
        </p:txBody>
      </p:sp>
    </p:spTree>
    <p:extLst>
      <p:ext uri="{BB962C8B-B14F-4D97-AF65-F5344CB8AC3E}">
        <p14:creationId xmlns:p14="http://schemas.microsoft.com/office/powerpoint/2010/main" val="52621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a:extLst>
              <a:ext uri="{FF2B5EF4-FFF2-40B4-BE49-F238E27FC236}">
                <a16:creationId xmlns:a16="http://schemas.microsoft.com/office/drawing/2014/main" id="{F2085DF3-B0F0-4949-BB07-AF45DD16337A}"/>
              </a:ext>
            </a:extLst>
          </p:cNvPr>
          <p:cNvSpPr>
            <a:spLocks noGrp="1"/>
          </p:cNvSpPr>
          <p:nvPr>
            <p:ph type="ftr" sz="quarter" idx="3"/>
          </p:nvPr>
        </p:nvSpPr>
        <p:spPr/>
        <p:txBody>
          <a:bodyPr/>
          <a:lstStyle/>
          <a:p>
            <a:r>
              <a:rPr lang="lv-LV" altLang="x-none" sz="1000" dirty="0">
                <a:latin typeface="Poppins" pitchFamily="2" charset="77"/>
                <a:cs typeface="Poppins" pitchFamily="2" charset="77"/>
              </a:rPr>
              <a:t>«</a:t>
            </a:r>
            <a:r>
              <a:rPr lang="lv-LV" altLang="x-none" sz="1000" dirty="0" err="1">
                <a:latin typeface="Poppins" pitchFamily="2" charset="77"/>
                <a:cs typeface="Poppins" pitchFamily="2" charset="77"/>
              </a:rPr>
              <a:t>Multi-Actor</a:t>
            </a:r>
            <a:r>
              <a:rPr lang="lv-LV" altLang="x-none" sz="1000" dirty="0">
                <a:latin typeface="Poppins" pitchFamily="2" charset="77"/>
                <a:cs typeface="Poppins" pitchFamily="2" charset="77"/>
              </a:rPr>
              <a:t> </a:t>
            </a:r>
            <a:r>
              <a:rPr lang="lv-LV" altLang="x-none" sz="1000" dirty="0" err="1">
                <a:latin typeface="Poppins" pitchFamily="2" charset="77"/>
                <a:cs typeface="Poppins" pitchFamily="2" charset="77"/>
              </a:rPr>
              <a:t>Approach</a:t>
            </a:r>
            <a:r>
              <a:rPr lang="lv-LV" altLang="x-none" sz="1000" dirty="0">
                <a:latin typeface="Poppins" pitchFamily="2" charset="77"/>
                <a:cs typeface="Poppins" pitchFamily="2" charset="77"/>
              </a:rPr>
              <a:t>» sniegtās iespējas</a:t>
            </a:r>
            <a:endParaRPr lang="de-DE" altLang="x-none" sz="1000" dirty="0">
              <a:latin typeface="Poppins" pitchFamily="2" charset="77"/>
              <a:cs typeface="Poppins" pitchFamily="2" charset="77"/>
            </a:endParaRPr>
          </a:p>
        </p:txBody>
      </p:sp>
      <p:sp>
        <p:nvSpPr>
          <p:cNvPr id="3" name="Textplatzhalter 2">
            <a:extLst>
              <a:ext uri="{FF2B5EF4-FFF2-40B4-BE49-F238E27FC236}">
                <a16:creationId xmlns:a16="http://schemas.microsoft.com/office/drawing/2014/main" id="{9E749DAD-70FA-B847-8C25-858D04F4377F}"/>
              </a:ext>
            </a:extLst>
          </p:cNvPr>
          <p:cNvSpPr>
            <a:spLocks noGrp="1"/>
          </p:cNvSpPr>
          <p:nvPr>
            <p:ph type="body" sz="quarter" idx="10"/>
          </p:nvPr>
        </p:nvSpPr>
        <p:spPr>
          <a:xfrm>
            <a:off x="540000" y="1260000"/>
            <a:ext cx="2755374" cy="3060000"/>
          </a:xfrm>
        </p:spPr>
        <p:txBody>
          <a:bodyPr/>
          <a:lstStyle/>
          <a:p>
            <a:pPr marL="0" indent="0">
              <a:buNone/>
            </a:pPr>
            <a:r>
              <a:rPr lang="lv-LV" dirty="0">
                <a:latin typeface="Poppins" panose="00000500000000000000" pitchFamily="2" charset="0"/>
                <a:cs typeface="Poppins" panose="00000500000000000000" pitchFamily="2" charset="0"/>
              </a:rPr>
              <a:t>Pēdējā gada laikā </a:t>
            </a:r>
            <a:r>
              <a:rPr lang="lv-LV" dirty="0" err="1">
                <a:latin typeface="Poppins" panose="00000500000000000000" pitchFamily="2" charset="0"/>
                <a:cs typeface="Poppins" panose="00000500000000000000" pitchFamily="2" charset="0"/>
              </a:rPr>
              <a:t>Baltic</a:t>
            </a:r>
            <a:r>
              <a:rPr lang="lv-LV" dirty="0">
                <a:latin typeface="Poppins" panose="00000500000000000000" pitchFamily="2" charset="0"/>
                <a:cs typeface="Poppins" panose="00000500000000000000" pitchFamily="2" charset="0"/>
              </a:rPr>
              <a:t> </a:t>
            </a:r>
            <a:r>
              <a:rPr lang="lv-LV" dirty="0" err="1">
                <a:latin typeface="Poppins" panose="00000500000000000000" pitchFamily="2" charset="0"/>
                <a:cs typeface="Poppins" panose="00000500000000000000" pitchFamily="2" charset="0"/>
              </a:rPr>
              <a:t>Studies</a:t>
            </a:r>
            <a:r>
              <a:rPr lang="lv-LV" dirty="0">
                <a:latin typeface="Poppins" panose="00000500000000000000" pitchFamily="2" charset="0"/>
                <a:cs typeface="Poppins" panose="00000500000000000000" pitchFamily="2" charset="0"/>
              </a:rPr>
              <a:t> </a:t>
            </a:r>
            <a:r>
              <a:rPr lang="lv-LV" dirty="0" err="1">
                <a:latin typeface="Poppins" panose="00000500000000000000" pitchFamily="2" charset="0"/>
                <a:cs typeface="Poppins" panose="00000500000000000000" pitchFamily="2" charset="0"/>
              </a:rPr>
              <a:t>Centre</a:t>
            </a:r>
            <a:r>
              <a:rPr lang="lv-LV" dirty="0">
                <a:latin typeface="Poppins" panose="00000500000000000000" pitchFamily="2" charset="0"/>
                <a:cs typeface="Poppins" panose="00000500000000000000" pitchFamily="2" charset="0"/>
              </a:rPr>
              <a:t> Apvārsnis Eiropa </a:t>
            </a:r>
            <a:r>
              <a:rPr lang="lv-LV" dirty="0" err="1">
                <a:latin typeface="Poppins" panose="00000500000000000000" pitchFamily="2" charset="0"/>
                <a:cs typeface="Poppins" panose="00000500000000000000" pitchFamily="2" charset="0"/>
              </a:rPr>
              <a:t>Premiere</a:t>
            </a:r>
            <a:r>
              <a:rPr lang="lv-LV" dirty="0">
                <a:latin typeface="Poppins" panose="00000500000000000000" pitchFamily="2" charset="0"/>
                <a:cs typeface="Poppins" panose="00000500000000000000" pitchFamily="2" charset="0"/>
              </a:rPr>
              <a:t> projekta ietvaros (</a:t>
            </a:r>
            <a:r>
              <a:rPr lang="en-US" b="0" i="0" dirty="0">
                <a:effectLst/>
                <a:latin typeface="Poppins" panose="00000500000000000000" pitchFamily="2" charset="0"/>
                <a:cs typeface="Poppins" panose="00000500000000000000" pitchFamily="2" charset="0"/>
              </a:rPr>
              <a:t>Grant agreement ID: 101086531)</a:t>
            </a:r>
            <a:r>
              <a:rPr lang="lv-LV" dirty="0">
                <a:latin typeface="Poppins" panose="00000500000000000000" pitchFamily="2" charset="0"/>
                <a:cs typeface="Poppins" panose="00000500000000000000" pitchFamily="2" charset="0"/>
              </a:rPr>
              <a:t> ir vācis datus par aspektiem, kas ļauj izstrādāt veiksmīgu MA projekta pieteikumu.</a:t>
            </a:r>
            <a:endParaRPr lang="en-US" dirty="0">
              <a:latin typeface="Poppins" panose="00000500000000000000" pitchFamily="2" charset="0"/>
              <a:cs typeface="Poppins" panose="00000500000000000000" pitchFamily="2" charset="0"/>
            </a:endParaRPr>
          </a:p>
        </p:txBody>
      </p:sp>
      <p:sp>
        <p:nvSpPr>
          <p:cNvPr id="5" name="Datumsplatzhalter 4">
            <a:extLst>
              <a:ext uri="{FF2B5EF4-FFF2-40B4-BE49-F238E27FC236}">
                <a16:creationId xmlns:a16="http://schemas.microsoft.com/office/drawing/2014/main" id="{C921BBB1-3785-0849-BA21-69A08B93F518}"/>
              </a:ext>
            </a:extLst>
          </p:cNvPr>
          <p:cNvSpPr>
            <a:spLocks noGrp="1"/>
          </p:cNvSpPr>
          <p:nvPr>
            <p:ph type="dt" sz="half" idx="2"/>
          </p:nvPr>
        </p:nvSpPr>
        <p:spPr/>
        <p:txBody>
          <a:bodyPr/>
          <a:lstStyle/>
          <a:p>
            <a:fld id="{4D90AA0F-59CF-CE4F-A7AC-1E6756BA9EFF}" type="datetime3">
              <a:rPr lang="de-DE" dirty="0"/>
              <a:pPr/>
              <a:t>29/11/23</a:t>
            </a:fld>
            <a:endParaRPr lang="de-DE" dirty="0"/>
          </a:p>
        </p:txBody>
      </p:sp>
      <p:sp>
        <p:nvSpPr>
          <p:cNvPr id="6" name="Textplatzhalter 2">
            <a:extLst>
              <a:ext uri="{FF2B5EF4-FFF2-40B4-BE49-F238E27FC236}">
                <a16:creationId xmlns:a16="http://schemas.microsoft.com/office/drawing/2014/main" id="{8642B249-2DD4-8DCE-0FDB-A3FBF53342EC}"/>
              </a:ext>
            </a:extLst>
          </p:cNvPr>
          <p:cNvSpPr txBox="1">
            <a:spLocks/>
          </p:cNvSpPr>
          <p:nvPr/>
        </p:nvSpPr>
        <p:spPr>
          <a:xfrm>
            <a:off x="3550451" y="1260000"/>
            <a:ext cx="3596887" cy="3060000"/>
          </a:xfrm>
          <a:prstGeom prst="rect">
            <a:avLst/>
          </a:prstGeom>
        </p:spPr>
        <p:txBody>
          <a:bodyPr lIns="0" tIns="0" rIns="0" bIns="0" anchor="t" anchorCtr="0"/>
          <a:lstStyle>
            <a:lvl1pPr marL="0" indent="0" algn="l" defTabSz="685800" rtl="0" eaLnBrk="1" latinLnBrk="0" hangingPunct="1">
              <a:lnSpc>
                <a:spcPct val="100000"/>
              </a:lnSpc>
              <a:spcBef>
                <a:spcPts val="0"/>
              </a:spcBef>
              <a:spcAft>
                <a:spcPts val="800"/>
              </a:spcAft>
              <a:buClr>
                <a:srgbClr val="F57C00"/>
              </a:buClr>
              <a:buFont typeface="Arial" charset="0"/>
              <a:buNone/>
              <a:tabLst/>
              <a:defRPr sz="1600" b="0" i="0" kern="1200">
                <a:solidFill>
                  <a:schemeClr val="tx1">
                    <a:lumMod val="65000"/>
                    <a:lumOff val="35000"/>
                  </a:schemeClr>
                </a:solidFill>
                <a:latin typeface="Poppins" pitchFamily="2" charset="77"/>
                <a:ea typeface="Lato" panose="020F0502020204030203" pitchFamily="34" charset="77"/>
                <a:cs typeface="Poppins" pitchFamily="2" charset="77"/>
              </a:defRPr>
            </a:lvl1pPr>
            <a:lvl2pPr marL="0" indent="0" algn="l" defTabSz="685800" rtl="0" eaLnBrk="1" latinLnBrk="0" hangingPunct="1">
              <a:lnSpc>
                <a:spcPct val="100000"/>
              </a:lnSpc>
              <a:spcBef>
                <a:spcPts val="0"/>
              </a:spcBef>
              <a:spcAft>
                <a:spcPts val="600"/>
              </a:spcAft>
              <a:buClr>
                <a:srgbClr val="F57C00"/>
              </a:buClr>
              <a:buFont typeface="Arial" panose="020B0604020202020204" pitchFamily="34" charset="0"/>
              <a:buNone/>
              <a:tabLst/>
              <a:defRPr sz="1600" kern="1200">
                <a:solidFill>
                  <a:schemeClr val="tx1"/>
                </a:solidFill>
                <a:latin typeface="Lucida Sans" charset="0"/>
                <a:ea typeface="Lucida Sans" charset="0"/>
                <a:cs typeface="Lucida Sans" charset="0"/>
              </a:defRPr>
            </a:lvl2pPr>
            <a:lvl3pPr marL="0" indent="0" algn="l" defTabSz="685800" rtl="0" eaLnBrk="1" latinLnBrk="0" hangingPunct="1">
              <a:lnSpc>
                <a:spcPct val="100000"/>
              </a:lnSpc>
              <a:spcBef>
                <a:spcPts val="0"/>
              </a:spcBef>
              <a:spcAft>
                <a:spcPts val="600"/>
              </a:spcAft>
              <a:buClr>
                <a:srgbClr val="F57C00"/>
              </a:buClr>
              <a:buFont typeface="Arial" panose="020B0604020202020204" pitchFamily="34" charset="0"/>
              <a:buNone/>
              <a:tabLst/>
              <a:defRPr sz="1400" kern="1200">
                <a:solidFill>
                  <a:schemeClr val="tx1"/>
                </a:solidFill>
                <a:latin typeface="Lucida Sans" charset="0"/>
                <a:ea typeface="Lucida Sans" charset="0"/>
                <a:cs typeface="Lucida Sans" charset="0"/>
              </a:defRPr>
            </a:lvl3pPr>
            <a:lvl4pPr marL="0" indent="0" algn="l" defTabSz="685800" rtl="0" eaLnBrk="1" latinLnBrk="0" hangingPunct="1">
              <a:lnSpc>
                <a:spcPct val="100000"/>
              </a:lnSpc>
              <a:spcBef>
                <a:spcPts val="0"/>
              </a:spcBef>
              <a:spcAft>
                <a:spcPts val="600"/>
              </a:spcAft>
              <a:buClr>
                <a:srgbClr val="F57C00"/>
              </a:buClr>
              <a:buFont typeface="Arial" panose="020B0604020202020204" pitchFamily="34" charset="0"/>
              <a:buNone/>
              <a:tabLst/>
              <a:defRPr sz="1200" kern="1200">
                <a:solidFill>
                  <a:schemeClr val="tx1"/>
                </a:solidFill>
                <a:latin typeface="Lucida Sans" charset="0"/>
                <a:ea typeface="Lucida Sans" charset="0"/>
                <a:cs typeface="Lucida Sans" charset="0"/>
              </a:defRPr>
            </a:lvl4pPr>
            <a:lvl5pPr marL="180000" indent="-180000" algn="l" defTabSz="685800" rtl="0" eaLnBrk="1" latinLnBrk="0" hangingPunct="1">
              <a:lnSpc>
                <a:spcPct val="100000"/>
              </a:lnSpc>
              <a:spcBef>
                <a:spcPts val="375"/>
              </a:spcBef>
              <a:buClr>
                <a:srgbClr val="F57C00"/>
              </a:buClr>
              <a:buFont typeface="Arial" panose="020B0604020202020204" pitchFamily="34" charset="0"/>
              <a:buChar char="•"/>
              <a:defRPr sz="1200" kern="1200">
                <a:solidFill>
                  <a:schemeClr val="tx1"/>
                </a:solidFill>
                <a:latin typeface="Ubuntu" charset="0"/>
                <a:ea typeface="Ubuntu" charset="0"/>
                <a:cs typeface="Ubuntu"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r>
              <a:rPr lang="lv-LV" b="1" dirty="0">
                <a:latin typeface="Poppins" panose="00000500000000000000" pitchFamily="2" charset="0"/>
                <a:cs typeface="Poppins" panose="00000500000000000000" pitchFamily="2" charset="0"/>
              </a:rPr>
              <a:t>Gada laikā, mēs esam:</a:t>
            </a:r>
          </a:p>
          <a:p>
            <a:pPr marL="0" indent="0">
              <a:buFont typeface="Arial" panose="020B0604020202020204" pitchFamily="34" charset="0"/>
              <a:buNone/>
            </a:pPr>
            <a:r>
              <a:rPr lang="lv-LV" dirty="0">
                <a:latin typeface="Poppins" panose="00000500000000000000" pitchFamily="2" charset="0"/>
                <a:cs typeface="Poppins" panose="00000500000000000000" pitchFamily="2" charset="0"/>
              </a:rPr>
              <a:t>- veikuši </a:t>
            </a:r>
            <a:r>
              <a:rPr lang="lv-LV" b="1" dirty="0">
                <a:solidFill>
                  <a:schemeClr val="bg1"/>
                </a:solidFill>
                <a:highlight>
                  <a:srgbClr val="62BD57"/>
                </a:highlight>
                <a:latin typeface="Poppins" panose="00000500000000000000" pitchFamily="2" charset="0"/>
                <a:cs typeface="Poppins" panose="00000500000000000000" pitchFamily="2" charset="0"/>
              </a:rPr>
              <a:t>padziļinātās intervijas</a:t>
            </a:r>
            <a:r>
              <a:rPr lang="lv-LV" dirty="0">
                <a:latin typeface="Poppins" panose="00000500000000000000" pitchFamily="2" charset="0"/>
                <a:cs typeface="Poppins" panose="00000500000000000000" pitchFamily="2" charset="0"/>
              </a:rPr>
              <a:t> ar veiksmīgu pieteikumu koordinatoriem (n=15);</a:t>
            </a:r>
          </a:p>
          <a:p>
            <a:pPr marL="0" indent="0">
              <a:buFont typeface="Arial" panose="020B0604020202020204" pitchFamily="34" charset="0"/>
              <a:buNone/>
            </a:pPr>
            <a:r>
              <a:rPr lang="lv-LV" dirty="0">
                <a:latin typeface="Poppins" panose="00000500000000000000" pitchFamily="2" charset="0"/>
                <a:cs typeface="Poppins" panose="00000500000000000000" pitchFamily="2" charset="0"/>
              </a:rPr>
              <a:t>- mēs esam organizējuši </a:t>
            </a:r>
            <a:r>
              <a:rPr lang="lv-LV" b="1" dirty="0">
                <a:solidFill>
                  <a:schemeClr val="bg1"/>
                </a:solidFill>
                <a:highlight>
                  <a:srgbClr val="62BD57"/>
                </a:highlight>
                <a:latin typeface="Poppins" panose="00000500000000000000" pitchFamily="2" charset="0"/>
                <a:cs typeface="Poppins" panose="00000500000000000000" pitchFamily="2" charset="0"/>
              </a:rPr>
              <a:t>divus darbseminārus</a:t>
            </a:r>
            <a:r>
              <a:rPr lang="lv-LV" dirty="0">
                <a:latin typeface="Poppins" panose="00000500000000000000" pitchFamily="2" charset="0"/>
                <a:cs typeface="Poppins" panose="00000500000000000000" pitchFamily="2" charset="0"/>
              </a:rPr>
              <a:t> ar cilvēkiem ar padziļinātu pieredzi MA pieteikumu izstrādē;</a:t>
            </a:r>
          </a:p>
          <a:p>
            <a:pPr marL="0" indent="0">
              <a:buFont typeface="Arial" panose="020B0604020202020204" pitchFamily="34" charset="0"/>
              <a:buNone/>
            </a:pPr>
            <a:r>
              <a:rPr lang="lv-LV" dirty="0">
                <a:latin typeface="Poppins" panose="00000500000000000000" pitchFamily="2" charset="0"/>
                <a:cs typeface="Poppins" panose="00000500000000000000" pitchFamily="2" charset="0"/>
              </a:rPr>
              <a:t>- šobrīd tiek veikta </a:t>
            </a:r>
            <a:r>
              <a:rPr lang="lv-LV" b="1" dirty="0">
                <a:solidFill>
                  <a:schemeClr val="bg1"/>
                </a:solidFill>
                <a:highlight>
                  <a:srgbClr val="62BD57"/>
                </a:highlight>
                <a:latin typeface="Poppins" panose="00000500000000000000" pitchFamily="2" charset="0"/>
                <a:cs typeface="Poppins" panose="00000500000000000000" pitchFamily="2" charset="0"/>
              </a:rPr>
              <a:t>kvantitatīvs </a:t>
            </a:r>
            <a:r>
              <a:rPr lang="lv-LV" b="1" dirty="0" err="1">
                <a:solidFill>
                  <a:schemeClr val="bg1"/>
                </a:solidFill>
                <a:highlight>
                  <a:srgbClr val="62BD57"/>
                </a:highlight>
                <a:latin typeface="Poppins" panose="00000500000000000000" pitchFamily="2" charset="0"/>
                <a:cs typeface="Poppins" panose="00000500000000000000" pitchFamily="2" charset="0"/>
              </a:rPr>
              <a:t>izvērtējums</a:t>
            </a:r>
            <a:r>
              <a:rPr lang="lv-LV" dirty="0">
                <a:latin typeface="Poppins" panose="00000500000000000000" pitchFamily="2" charset="0"/>
                <a:cs typeface="Poppins" panose="00000500000000000000" pitchFamily="2" charset="0"/>
              </a:rPr>
              <a:t> dažādu faktoru nozīmīgumam izstrādājot MA pieteikumus.</a:t>
            </a:r>
            <a:endParaRPr lang="en-US"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689544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9E749DAD-70FA-B847-8C25-858D04F4377F}"/>
              </a:ext>
            </a:extLst>
          </p:cNvPr>
          <p:cNvSpPr>
            <a:spLocks noGrp="1"/>
          </p:cNvSpPr>
          <p:nvPr>
            <p:ph type="body" sz="quarter" idx="10"/>
          </p:nvPr>
        </p:nvSpPr>
        <p:spPr>
          <a:xfrm>
            <a:off x="540000" y="1260000"/>
            <a:ext cx="4221948" cy="3060000"/>
          </a:xfrm>
        </p:spPr>
        <p:txBody>
          <a:bodyPr/>
          <a:lstStyle/>
          <a:p>
            <a:pPr marL="0" marR="0" lvl="0" indent="0">
              <a:lnSpc>
                <a:spcPct val="107000"/>
              </a:lnSpc>
              <a:spcBef>
                <a:spcPts val="0"/>
              </a:spcBef>
              <a:spcAft>
                <a:spcPts val="800"/>
              </a:spcAft>
              <a:buNone/>
            </a:pPr>
            <a:r>
              <a:rPr lang="lv-LV" dirty="0">
                <a:latin typeface="Poppins" panose="00000500000000000000" pitchFamily="2" charset="0"/>
                <a:ea typeface="Calibri" panose="020F0502020204030204" pitchFamily="34" charset="0"/>
                <a:cs typeface="Poppins" panose="00000500000000000000" pitchFamily="2" charset="0"/>
              </a:rPr>
              <a:t>Protams, galvenokārt tas ir – </a:t>
            </a:r>
            <a:r>
              <a:rPr lang="lv-LV" b="1" dirty="0">
                <a:solidFill>
                  <a:schemeClr val="bg1"/>
                </a:solidFill>
                <a:highlight>
                  <a:srgbClr val="62BD57"/>
                </a:highlight>
                <a:latin typeface="Poppins" panose="00000500000000000000" pitchFamily="2" charset="0"/>
                <a:ea typeface="Calibri" panose="020F0502020204030204" pitchFamily="34" charset="0"/>
                <a:cs typeface="Poppins" panose="00000500000000000000" pitchFamily="2" charset="0"/>
              </a:rPr>
              <a:t>pieteikums, kas ir ieguvis finansējumu</a:t>
            </a:r>
            <a:r>
              <a:rPr lang="lv-LV" dirty="0">
                <a:latin typeface="Poppins" panose="00000500000000000000" pitchFamily="2" charset="0"/>
                <a:ea typeface="Calibri" panose="020F0502020204030204" pitchFamily="34" charset="0"/>
                <a:cs typeface="Poppins" panose="00000500000000000000" pitchFamily="2" charset="0"/>
              </a:rPr>
              <a:t>.</a:t>
            </a:r>
            <a:endParaRPr lang="en-US" dirty="0">
              <a:effectLst/>
              <a:latin typeface="Poppins" panose="00000500000000000000" pitchFamily="2" charset="0"/>
              <a:ea typeface="Calibri" panose="020F0502020204030204" pitchFamily="34" charset="0"/>
              <a:cs typeface="Poppins" panose="00000500000000000000" pitchFamily="2" charset="0"/>
            </a:endParaRPr>
          </a:p>
          <a:p>
            <a:pPr marL="0" marR="0" indent="0">
              <a:spcBef>
                <a:spcPts val="0"/>
              </a:spcBef>
              <a:spcAft>
                <a:spcPts val="0"/>
              </a:spcAft>
              <a:buNone/>
            </a:pPr>
            <a:r>
              <a:rPr lang="lv-LV" sz="1300" dirty="0">
                <a:latin typeface="Poppins" panose="00000500000000000000" pitchFamily="2" charset="0"/>
                <a:ea typeface="Calibri" panose="020F0502020204030204" pitchFamily="34" charset="0"/>
                <a:cs typeface="Poppins" panose="00000500000000000000" pitchFamily="2" charset="0"/>
              </a:rPr>
              <a:t>Tomēr ir arī citas sekmīguma aspekti:</a:t>
            </a:r>
            <a:endParaRPr lang="en-US" sz="1300" dirty="0">
              <a:effectLst/>
              <a:latin typeface="Poppins" panose="00000500000000000000" pitchFamily="2" charset="0"/>
              <a:ea typeface="Calibri" panose="020F0502020204030204" pitchFamily="34" charset="0"/>
              <a:cs typeface="Poppins" panose="00000500000000000000" pitchFamily="2" charset="0"/>
            </a:endParaRPr>
          </a:p>
          <a:p>
            <a:pPr marL="285750" indent="-285750">
              <a:lnSpc>
                <a:spcPts val="2000"/>
              </a:lnSpc>
              <a:spcAft>
                <a:spcPts val="800"/>
              </a:spcAft>
              <a:buBlip>
                <a:blip r:embed="rId2"/>
              </a:buBlip>
            </a:pPr>
            <a:r>
              <a:rPr lang="lv-LV" sz="1300" dirty="0">
                <a:effectLst/>
                <a:latin typeface="Poppins" panose="00000500000000000000" pitchFamily="2" charset="0"/>
                <a:ea typeface="Calibri" panose="020F0502020204030204" pitchFamily="34" charset="0"/>
                <a:cs typeface="Poppins" panose="00000500000000000000" pitchFamily="2" charset="0"/>
              </a:rPr>
              <a:t>spēja virzīt uz priekšu mūsu zināšanas un radīt pielietojamus rezultātus;</a:t>
            </a:r>
            <a:endParaRPr lang="de-DE" altLang="de-DE" sz="1300" dirty="0">
              <a:solidFill>
                <a:srgbClr val="4D4D4C"/>
              </a:solidFill>
            </a:endParaRPr>
          </a:p>
          <a:p>
            <a:pPr marL="285750" indent="-285750">
              <a:lnSpc>
                <a:spcPts val="2000"/>
              </a:lnSpc>
              <a:spcAft>
                <a:spcPts val="800"/>
              </a:spcAft>
              <a:buBlip>
                <a:blip r:embed="rId2"/>
              </a:buBlip>
            </a:pPr>
            <a:r>
              <a:rPr lang="lv-LV" sz="1300" dirty="0">
                <a:latin typeface="Poppins" panose="00000500000000000000" pitchFamily="2" charset="0"/>
                <a:ea typeface="Calibri" panose="020F0502020204030204" pitchFamily="34" charset="0"/>
                <a:cs typeface="Poppins" panose="00000500000000000000" pitchFamily="2" charset="0"/>
              </a:rPr>
              <a:t>salāgotas </a:t>
            </a:r>
            <a:r>
              <a:rPr lang="lv-LV" sz="1300" dirty="0" err="1">
                <a:latin typeface="Poppins" panose="00000500000000000000" pitchFamily="2" charset="0"/>
                <a:ea typeface="Calibri" panose="020F0502020204030204" pitchFamily="34" charset="0"/>
                <a:cs typeface="Poppins" panose="00000500000000000000" pitchFamily="2" charset="0"/>
              </a:rPr>
              <a:t>ekspektācijas</a:t>
            </a:r>
            <a:r>
              <a:rPr lang="lv-LV" sz="1300" dirty="0">
                <a:latin typeface="Poppins" panose="00000500000000000000" pitchFamily="2" charset="0"/>
                <a:ea typeface="Calibri" panose="020F0502020204030204" pitchFamily="34" charset="0"/>
                <a:cs typeface="Poppins" panose="00000500000000000000" pitchFamily="2" charset="0"/>
              </a:rPr>
              <a:t> un pieteikumam pieejamie resursi;</a:t>
            </a:r>
          </a:p>
          <a:p>
            <a:pPr marL="285750" indent="-285750">
              <a:lnSpc>
                <a:spcPts val="2000"/>
              </a:lnSpc>
              <a:spcAft>
                <a:spcPts val="800"/>
              </a:spcAft>
              <a:buBlip>
                <a:blip r:embed="rId2"/>
              </a:buBlip>
            </a:pPr>
            <a:r>
              <a:rPr lang="lv-LV" sz="1300" dirty="0">
                <a:effectLst/>
                <a:latin typeface="Poppins" panose="00000500000000000000" pitchFamily="2" charset="0"/>
                <a:ea typeface="Calibri" panose="020F0502020204030204" pitchFamily="34" charset="0"/>
                <a:cs typeface="Poppins" panose="00000500000000000000" pitchFamily="2" charset="0"/>
              </a:rPr>
              <a:t>fokuss ir salāgots ar partneru interesēm un ambīcijām;</a:t>
            </a:r>
          </a:p>
          <a:p>
            <a:pPr marL="285750" indent="-285750">
              <a:lnSpc>
                <a:spcPts val="2000"/>
              </a:lnSpc>
              <a:spcAft>
                <a:spcPts val="800"/>
              </a:spcAft>
              <a:buBlip>
                <a:blip r:embed="rId2"/>
              </a:buBlip>
            </a:pPr>
            <a:r>
              <a:rPr lang="lv-LV" sz="1300" dirty="0">
                <a:latin typeface="Poppins" panose="00000500000000000000" pitchFamily="2" charset="0"/>
                <a:ea typeface="Calibri" panose="020F0502020204030204" pitchFamily="34" charset="0"/>
                <a:cs typeface="Poppins" panose="00000500000000000000" pitchFamily="2" charset="0"/>
              </a:rPr>
              <a:t>partneri zina, ko tie darīs;</a:t>
            </a:r>
          </a:p>
          <a:p>
            <a:pPr marL="285750" indent="-285750">
              <a:lnSpc>
                <a:spcPts val="2000"/>
              </a:lnSpc>
              <a:spcAft>
                <a:spcPts val="800"/>
              </a:spcAft>
              <a:buBlip>
                <a:blip r:embed="rId2"/>
              </a:buBlip>
            </a:pPr>
            <a:r>
              <a:rPr lang="lv-LV" sz="1300" dirty="0">
                <a:effectLst/>
                <a:latin typeface="Poppins" panose="00000500000000000000" pitchFamily="2" charset="0"/>
                <a:ea typeface="Calibri" panose="020F0502020204030204" pitchFamily="34" charset="0"/>
                <a:cs typeface="Poppins" panose="00000500000000000000" pitchFamily="2" charset="0"/>
              </a:rPr>
              <a:t>tiek veidota uzticība starp dažādām partneru grupām.</a:t>
            </a:r>
          </a:p>
        </p:txBody>
      </p:sp>
      <p:sp>
        <p:nvSpPr>
          <p:cNvPr id="6" name="Textplatzhalter 2">
            <a:extLst>
              <a:ext uri="{FF2B5EF4-FFF2-40B4-BE49-F238E27FC236}">
                <a16:creationId xmlns:a16="http://schemas.microsoft.com/office/drawing/2014/main" id="{8642B249-2DD4-8DCE-0FDB-A3FBF53342EC}"/>
              </a:ext>
            </a:extLst>
          </p:cNvPr>
          <p:cNvSpPr txBox="1">
            <a:spLocks/>
          </p:cNvSpPr>
          <p:nvPr/>
        </p:nvSpPr>
        <p:spPr>
          <a:xfrm>
            <a:off x="5009322" y="1260000"/>
            <a:ext cx="2782956" cy="3060000"/>
          </a:xfrm>
          <a:prstGeom prst="rect">
            <a:avLst/>
          </a:prstGeom>
        </p:spPr>
        <p:txBody>
          <a:bodyPr lIns="0" tIns="0" rIns="0" bIns="0" anchor="t" anchorCtr="0"/>
          <a:lstStyle>
            <a:lvl1pPr marL="0" indent="0" algn="l" defTabSz="685800" rtl="0" eaLnBrk="1" latinLnBrk="0" hangingPunct="1">
              <a:lnSpc>
                <a:spcPct val="100000"/>
              </a:lnSpc>
              <a:spcBef>
                <a:spcPts val="0"/>
              </a:spcBef>
              <a:spcAft>
                <a:spcPts val="800"/>
              </a:spcAft>
              <a:buClr>
                <a:srgbClr val="F57C00"/>
              </a:buClr>
              <a:buFont typeface="Arial" charset="0"/>
              <a:buNone/>
              <a:tabLst/>
              <a:defRPr sz="1600" b="0" i="0" kern="1200">
                <a:solidFill>
                  <a:schemeClr val="tx1">
                    <a:lumMod val="65000"/>
                    <a:lumOff val="35000"/>
                  </a:schemeClr>
                </a:solidFill>
                <a:latin typeface="Poppins" pitchFamily="2" charset="77"/>
                <a:ea typeface="Lato" panose="020F0502020204030203" pitchFamily="34" charset="77"/>
                <a:cs typeface="Poppins" pitchFamily="2" charset="77"/>
              </a:defRPr>
            </a:lvl1pPr>
            <a:lvl2pPr marL="0" indent="0" algn="l" defTabSz="685800" rtl="0" eaLnBrk="1" latinLnBrk="0" hangingPunct="1">
              <a:lnSpc>
                <a:spcPct val="100000"/>
              </a:lnSpc>
              <a:spcBef>
                <a:spcPts val="0"/>
              </a:spcBef>
              <a:spcAft>
                <a:spcPts val="600"/>
              </a:spcAft>
              <a:buClr>
                <a:srgbClr val="F57C00"/>
              </a:buClr>
              <a:buFont typeface="Arial" panose="020B0604020202020204" pitchFamily="34" charset="0"/>
              <a:buNone/>
              <a:tabLst/>
              <a:defRPr sz="1600" kern="1200">
                <a:solidFill>
                  <a:schemeClr val="tx1"/>
                </a:solidFill>
                <a:latin typeface="Lucida Sans" charset="0"/>
                <a:ea typeface="Lucida Sans" charset="0"/>
                <a:cs typeface="Lucida Sans" charset="0"/>
              </a:defRPr>
            </a:lvl2pPr>
            <a:lvl3pPr marL="0" indent="0" algn="l" defTabSz="685800" rtl="0" eaLnBrk="1" latinLnBrk="0" hangingPunct="1">
              <a:lnSpc>
                <a:spcPct val="100000"/>
              </a:lnSpc>
              <a:spcBef>
                <a:spcPts val="0"/>
              </a:spcBef>
              <a:spcAft>
                <a:spcPts val="600"/>
              </a:spcAft>
              <a:buClr>
                <a:srgbClr val="F57C00"/>
              </a:buClr>
              <a:buFont typeface="Arial" panose="020B0604020202020204" pitchFamily="34" charset="0"/>
              <a:buNone/>
              <a:tabLst/>
              <a:defRPr sz="1400" kern="1200">
                <a:solidFill>
                  <a:schemeClr val="tx1"/>
                </a:solidFill>
                <a:latin typeface="Lucida Sans" charset="0"/>
                <a:ea typeface="Lucida Sans" charset="0"/>
                <a:cs typeface="Lucida Sans" charset="0"/>
              </a:defRPr>
            </a:lvl3pPr>
            <a:lvl4pPr marL="0" indent="0" algn="l" defTabSz="685800" rtl="0" eaLnBrk="1" latinLnBrk="0" hangingPunct="1">
              <a:lnSpc>
                <a:spcPct val="100000"/>
              </a:lnSpc>
              <a:spcBef>
                <a:spcPts val="0"/>
              </a:spcBef>
              <a:spcAft>
                <a:spcPts val="600"/>
              </a:spcAft>
              <a:buClr>
                <a:srgbClr val="F57C00"/>
              </a:buClr>
              <a:buFont typeface="Arial" panose="020B0604020202020204" pitchFamily="34" charset="0"/>
              <a:buNone/>
              <a:tabLst/>
              <a:defRPr sz="1200" kern="1200">
                <a:solidFill>
                  <a:schemeClr val="tx1"/>
                </a:solidFill>
                <a:latin typeface="Lucida Sans" charset="0"/>
                <a:ea typeface="Lucida Sans" charset="0"/>
                <a:cs typeface="Lucida Sans" charset="0"/>
              </a:defRPr>
            </a:lvl4pPr>
            <a:lvl5pPr marL="180000" indent="-180000" algn="l" defTabSz="685800" rtl="0" eaLnBrk="1" latinLnBrk="0" hangingPunct="1">
              <a:lnSpc>
                <a:spcPct val="100000"/>
              </a:lnSpc>
              <a:spcBef>
                <a:spcPts val="375"/>
              </a:spcBef>
              <a:buClr>
                <a:srgbClr val="F57C00"/>
              </a:buClr>
              <a:buFont typeface="Arial" panose="020B0604020202020204" pitchFamily="34" charset="0"/>
              <a:buChar char="•"/>
              <a:defRPr sz="1200" kern="1200">
                <a:solidFill>
                  <a:schemeClr val="tx1"/>
                </a:solidFill>
                <a:latin typeface="Ubuntu" charset="0"/>
                <a:ea typeface="Ubuntu" charset="0"/>
                <a:cs typeface="Ubuntu"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7000"/>
              </a:lnSpc>
              <a:spcBef>
                <a:spcPts val="0"/>
              </a:spcBef>
              <a:spcAft>
                <a:spcPts val="800"/>
              </a:spcAft>
              <a:buFont typeface="Arial" panose="020B0604020202020204" pitchFamily="34" charset="0"/>
              <a:buNone/>
            </a:pPr>
            <a:r>
              <a:rPr lang="lv-LV" dirty="0">
                <a:latin typeface="Poppins" panose="00000500000000000000" pitchFamily="2" charset="0"/>
                <a:ea typeface="Calibri" panose="020F0502020204030204" pitchFamily="34" charset="0"/>
                <a:cs typeface="Poppins" panose="00000500000000000000" pitchFamily="2" charset="0"/>
              </a:rPr>
              <a:t>Veiksmīgs pieteikums ne obligāti noved pie sekmīga projekta. </a:t>
            </a:r>
            <a:r>
              <a:rPr lang="lv-LV" b="1" dirty="0">
                <a:solidFill>
                  <a:schemeClr val="bg1"/>
                </a:solidFill>
                <a:highlight>
                  <a:srgbClr val="62BD57"/>
                </a:highlight>
                <a:latin typeface="Poppins" panose="00000500000000000000" pitchFamily="2" charset="0"/>
                <a:ea typeface="Calibri" panose="020F0502020204030204" pitchFamily="34" charset="0"/>
                <a:cs typeface="Poppins" panose="00000500000000000000" pitchFamily="2" charset="0"/>
              </a:rPr>
              <a:t>Ļoti veiksmīgs pieteikums var novest pie neveiksmīga projekta</a:t>
            </a:r>
            <a:r>
              <a:rPr lang="lv-LV" dirty="0">
                <a:latin typeface="Poppins" panose="00000500000000000000" pitchFamily="2" charset="0"/>
                <a:ea typeface="Calibri" panose="020F0502020204030204" pitchFamily="34" charset="0"/>
                <a:cs typeface="Poppins" panose="00000500000000000000" pitchFamily="2" charset="0"/>
              </a:rPr>
              <a:t>.</a:t>
            </a:r>
            <a:endParaRPr lang="en-US" dirty="0">
              <a:highlight>
                <a:srgbClr val="00FF00"/>
              </a:highlight>
              <a:latin typeface="Poppins" panose="00000500000000000000" pitchFamily="2" charset="0"/>
              <a:ea typeface="Calibri" panose="020F0502020204030204" pitchFamily="34" charset="0"/>
              <a:cs typeface="Poppins" panose="00000500000000000000" pitchFamily="2" charset="0"/>
            </a:endParaRPr>
          </a:p>
          <a:p>
            <a:endParaRPr lang="en-US"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718470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343C931E-33CB-3D80-6637-763E9CAC0659}"/>
              </a:ext>
            </a:extLst>
          </p:cNvPr>
          <p:cNvGraphicFramePr>
            <a:graphicFrameLocks noGrp="1"/>
          </p:cNvGraphicFramePr>
          <p:nvPr>
            <p:extLst>
              <p:ext uri="{D42A27DB-BD31-4B8C-83A1-F6EECF244321}">
                <p14:modId xmlns:p14="http://schemas.microsoft.com/office/powerpoint/2010/main" val="3466583301"/>
              </p:ext>
            </p:extLst>
          </p:nvPr>
        </p:nvGraphicFramePr>
        <p:xfrm>
          <a:off x="0" y="1152938"/>
          <a:ext cx="9144000" cy="3990561"/>
        </p:xfrm>
        <a:graphic>
          <a:graphicData uri="http://schemas.openxmlformats.org/drawingml/2006/table">
            <a:tbl>
              <a:tblPr firstRow="1" bandRow="1">
                <a:tableStyleId>{5C22544A-7EE6-4342-B048-85BDC9FD1C3A}</a:tableStyleId>
              </a:tblPr>
              <a:tblGrid>
                <a:gridCol w="1630017">
                  <a:extLst>
                    <a:ext uri="{9D8B030D-6E8A-4147-A177-3AD203B41FA5}">
                      <a16:colId xmlns:a16="http://schemas.microsoft.com/office/drawing/2014/main" val="398279304"/>
                    </a:ext>
                  </a:extLst>
                </a:gridCol>
                <a:gridCol w="1864140">
                  <a:extLst>
                    <a:ext uri="{9D8B030D-6E8A-4147-A177-3AD203B41FA5}">
                      <a16:colId xmlns:a16="http://schemas.microsoft.com/office/drawing/2014/main" val="3277450749"/>
                    </a:ext>
                  </a:extLst>
                </a:gridCol>
                <a:gridCol w="1585843">
                  <a:extLst>
                    <a:ext uri="{9D8B030D-6E8A-4147-A177-3AD203B41FA5}">
                      <a16:colId xmlns:a16="http://schemas.microsoft.com/office/drawing/2014/main" val="1476032679"/>
                    </a:ext>
                  </a:extLst>
                </a:gridCol>
                <a:gridCol w="1948070">
                  <a:extLst>
                    <a:ext uri="{9D8B030D-6E8A-4147-A177-3AD203B41FA5}">
                      <a16:colId xmlns:a16="http://schemas.microsoft.com/office/drawing/2014/main" val="1623411583"/>
                    </a:ext>
                  </a:extLst>
                </a:gridCol>
                <a:gridCol w="2115930">
                  <a:extLst>
                    <a:ext uri="{9D8B030D-6E8A-4147-A177-3AD203B41FA5}">
                      <a16:colId xmlns:a16="http://schemas.microsoft.com/office/drawing/2014/main" val="674928936"/>
                    </a:ext>
                  </a:extLst>
                </a:gridCol>
              </a:tblGrid>
              <a:tr h="461666">
                <a:tc>
                  <a:txBody>
                    <a:bodyPr/>
                    <a:lstStyle/>
                    <a:p>
                      <a:pPr algn="ctr"/>
                      <a:r>
                        <a:rPr lang="lv-LV" sz="1800" dirty="0" err="1">
                          <a:solidFill>
                            <a:schemeClr val="tx1">
                              <a:lumMod val="65000"/>
                              <a:lumOff val="35000"/>
                            </a:schemeClr>
                          </a:solidFill>
                        </a:rPr>
                        <a:t>Motivational</a:t>
                      </a:r>
                      <a:endParaRPr lang="en-US" sz="1800" dirty="0">
                        <a:solidFill>
                          <a:schemeClr val="tx1">
                            <a:lumMod val="65000"/>
                            <a:lumOff val="35000"/>
                          </a:schemeClr>
                        </a:solidFill>
                      </a:endParaRPr>
                    </a:p>
                  </a:txBody>
                  <a:tcPr>
                    <a:solidFill>
                      <a:schemeClr val="bg1"/>
                    </a:solidFill>
                  </a:tcPr>
                </a:tc>
                <a:tc>
                  <a:txBody>
                    <a:bodyPr/>
                    <a:lstStyle/>
                    <a:p>
                      <a:pPr algn="ctr"/>
                      <a:r>
                        <a:rPr lang="lv-LV" sz="1800" dirty="0" err="1">
                          <a:solidFill>
                            <a:schemeClr val="tx1">
                              <a:lumMod val="65000"/>
                              <a:lumOff val="35000"/>
                            </a:schemeClr>
                          </a:solidFill>
                        </a:rPr>
                        <a:t>Contextual</a:t>
                      </a:r>
                      <a:endParaRPr lang="en-US" sz="1800" dirty="0">
                        <a:solidFill>
                          <a:schemeClr val="tx1">
                            <a:lumMod val="65000"/>
                            <a:lumOff val="35000"/>
                          </a:schemeClr>
                        </a:solidFill>
                      </a:endParaRPr>
                    </a:p>
                  </a:txBody>
                  <a:tcPr>
                    <a:solidFill>
                      <a:schemeClr val="bg1"/>
                    </a:solidFill>
                  </a:tcPr>
                </a:tc>
                <a:tc>
                  <a:txBody>
                    <a:bodyPr/>
                    <a:lstStyle/>
                    <a:p>
                      <a:pPr algn="ctr"/>
                      <a:r>
                        <a:rPr lang="lv-LV" sz="1800" dirty="0" err="1">
                          <a:solidFill>
                            <a:schemeClr val="tx1">
                              <a:lumMod val="65000"/>
                              <a:lumOff val="35000"/>
                            </a:schemeClr>
                          </a:solidFill>
                        </a:rPr>
                        <a:t>Relational</a:t>
                      </a:r>
                      <a:endParaRPr lang="en-US" sz="1800" dirty="0">
                        <a:solidFill>
                          <a:schemeClr val="tx1">
                            <a:lumMod val="65000"/>
                            <a:lumOff val="35000"/>
                          </a:schemeClr>
                        </a:solidFill>
                      </a:endParaRPr>
                    </a:p>
                  </a:txBody>
                  <a:tcPr>
                    <a:solidFill>
                      <a:schemeClr val="bg1"/>
                    </a:solidFill>
                  </a:tcPr>
                </a:tc>
                <a:tc>
                  <a:txBody>
                    <a:bodyPr/>
                    <a:lstStyle/>
                    <a:p>
                      <a:pPr algn="ctr"/>
                      <a:r>
                        <a:rPr lang="lv-LV" sz="1800" dirty="0" err="1">
                          <a:solidFill>
                            <a:schemeClr val="tx1">
                              <a:lumMod val="65000"/>
                              <a:lumOff val="35000"/>
                            </a:schemeClr>
                          </a:solidFill>
                        </a:rPr>
                        <a:t>Skill-related</a:t>
                      </a:r>
                      <a:endParaRPr lang="en-US" sz="1800" dirty="0">
                        <a:solidFill>
                          <a:schemeClr val="tx1">
                            <a:lumMod val="65000"/>
                            <a:lumOff val="35000"/>
                          </a:schemeClr>
                        </a:solidFill>
                      </a:endParaRPr>
                    </a:p>
                  </a:txBody>
                  <a:tcPr>
                    <a:solidFill>
                      <a:schemeClr val="bg1"/>
                    </a:solidFill>
                  </a:tcPr>
                </a:tc>
                <a:tc>
                  <a:txBody>
                    <a:bodyPr/>
                    <a:lstStyle/>
                    <a:p>
                      <a:pPr algn="ctr"/>
                      <a:r>
                        <a:rPr lang="lv-LV" sz="1800" dirty="0" err="1">
                          <a:solidFill>
                            <a:schemeClr val="tx1">
                              <a:lumMod val="65000"/>
                              <a:lumOff val="35000"/>
                            </a:schemeClr>
                          </a:solidFill>
                        </a:rPr>
                        <a:t>Predefined</a:t>
                      </a:r>
                      <a:endParaRPr lang="en-US" sz="1800" dirty="0">
                        <a:solidFill>
                          <a:schemeClr val="tx1">
                            <a:lumMod val="65000"/>
                            <a:lumOff val="35000"/>
                          </a:schemeClr>
                        </a:solidFill>
                      </a:endParaRPr>
                    </a:p>
                  </a:txBody>
                  <a:tcPr>
                    <a:solidFill>
                      <a:schemeClr val="bg1"/>
                    </a:solidFill>
                  </a:tcPr>
                </a:tc>
                <a:extLst>
                  <a:ext uri="{0D108BD9-81ED-4DB2-BD59-A6C34878D82A}">
                    <a16:rowId xmlns:a16="http://schemas.microsoft.com/office/drawing/2014/main" val="4272845426"/>
                  </a:ext>
                </a:extLst>
              </a:tr>
              <a:tr h="3528895">
                <a:tc>
                  <a:txBody>
                    <a:bodyPr/>
                    <a:lstStyle/>
                    <a:p>
                      <a:pPr algn="ctr"/>
                      <a:r>
                        <a:rPr lang="lv-LV" sz="1400" dirty="0">
                          <a:solidFill>
                            <a:schemeClr val="tx1">
                              <a:lumMod val="65000"/>
                              <a:lumOff val="35000"/>
                            </a:schemeClr>
                          </a:solidFill>
                        </a:rPr>
                        <a:t>- </a:t>
                      </a:r>
                      <a:r>
                        <a:rPr lang="lv-LV" sz="1400" b="1" dirty="0">
                          <a:solidFill>
                            <a:schemeClr val="bg1"/>
                          </a:solidFill>
                          <a:highlight>
                            <a:srgbClr val="62BD57"/>
                          </a:highlight>
                        </a:rPr>
                        <a:t>partneru interese</a:t>
                      </a:r>
                      <a:r>
                        <a:rPr lang="lv-LV" sz="1400" dirty="0">
                          <a:solidFill>
                            <a:schemeClr val="tx1">
                              <a:lumMod val="65000"/>
                              <a:lumOff val="35000"/>
                            </a:schemeClr>
                          </a:solidFill>
                        </a:rPr>
                        <a:t>;</a:t>
                      </a:r>
                    </a:p>
                    <a:p>
                      <a:pPr algn="ctr"/>
                      <a:r>
                        <a:rPr lang="lv-LV" sz="1400" dirty="0">
                          <a:solidFill>
                            <a:schemeClr val="tx1">
                              <a:lumMod val="65000"/>
                              <a:lumOff val="35000"/>
                            </a:schemeClr>
                          </a:solidFill>
                        </a:rPr>
                        <a:t>- atbildība par pieteikumu</a:t>
                      </a:r>
                    </a:p>
                    <a:p>
                      <a:pPr algn="ctr"/>
                      <a:r>
                        <a:rPr lang="lv-LV" sz="1400" dirty="0">
                          <a:solidFill>
                            <a:schemeClr val="tx1">
                              <a:lumMod val="65000"/>
                              <a:lumOff val="35000"/>
                            </a:schemeClr>
                          </a:solidFill>
                        </a:rPr>
                        <a:t>- partneru interese par rezultātiem</a:t>
                      </a:r>
                    </a:p>
                    <a:p>
                      <a:pPr algn="ctr"/>
                      <a:r>
                        <a:rPr lang="lv-LV" sz="1400" dirty="0">
                          <a:solidFill>
                            <a:schemeClr val="tx1">
                              <a:lumMod val="65000"/>
                              <a:lumOff val="35000"/>
                            </a:schemeClr>
                          </a:solidFill>
                        </a:rPr>
                        <a:t>- partneri ir gatavi sastrādāties</a:t>
                      </a:r>
                    </a:p>
                    <a:p>
                      <a:pPr algn="ctr"/>
                      <a:r>
                        <a:rPr lang="lv-LV" sz="1400" dirty="0">
                          <a:solidFill>
                            <a:schemeClr val="tx1">
                              <a:lumMod val="65000"/>
                              <a:lumOff val="35000"/>
                            </a:schemeClr>
                          </a:solidFill>
                        </a:rPr>
                        <a:t>- </a:t>
                      </a:r>
                      <a:r>
                        <a:rPr lang="lv-LV" sz="1400" b="1" dirty="0">
                          <a:solidFill>
                            <a:schemeClr val="bg1"/>
                          </a:solidFill>
                          <a:highlight>
                            <a:srgbClr val="62BD57"/>
                          </a:highlight>
                        </a:rPr>
                        <a:t>partneri ir gatavi veltīt laiku pieteikumam</a:t>
                      </a:r>
                      <a:endParaRPr lang="en-US" sz="1400" b="1" dirty="0">
                        <a:solidFill>
                          <a:schemeClr val="bg1"/>
                        </a:solidFill>
                        <a:highlight>
                          <a:srgbClr val="62BD57"/>
                        </a:highlight>
                      </a:endParaRPr>
                    </a:p>
                  </a:txBody>
                  <a:tcPr>
                    <a:solidFill>
                      <a:schemeClr val="bg1"/>
                    </a:solidFill>
                  </a:tcPr>
                </a:tc>
                <a:tc>
                  <a:txBody>
                    <a:bodyPr/>
                    <a:lstStyle/>
                    <a:p>
                      <a:pPr algn="ctr"/>
                      <a:r>
                        <a:rPr lang="lv-LV" sz="1400" dirty="0">
                          <a:solidFill>
                            <a:schemeClr val="tx1">
                              <a:lumMod val="65000"/>
                              <a:lumOff val="35000"/>
                            </a:schemeClr>
                          </a:solidFill>
                        </a:rPr>
                        <a:t>- </a:t>
                      </a:r>
                      <a:r>
                        <a:rPr lang="lv-LV" sz="1400" b="1" dirty="0">
                          <a:solidFill>
                            <a:schemeClr val="bg1"/>
                          </a:solidFill>
                          <a:highlight>
                            <a:srgbClr val="62BD57"/>
                          </a:highlight>
                        </a:rPr>
                        <a:t>partneriem ir administratīvā kapacitāte</a:t>
                      </a:r>
                    </a:p>
                    <a:p>
                      <a:pPr algn="ctr"/>
                      <a:r>
                        <a:rPr lang="lv-LV" sz="1400" dirty="0">
                          <a:solidFill>
                            <a:schemeClr val="tx1">
                              <a:lumMod val="65000"/>
                              <a:lumOff val="35000"/>
                            </a:schemeClr>
                          </a:solidFill>
                        </a:rPr>
                        <a:t>- tiem ir pieredze ar Apvārsni</a:t>
                      </a:r>
                    </a:p>
                    <a:p>
                      <a:pPr algn="ctr"/>
                      <a:r>
                        <a:rPr lang="lv-LV" sz="1400" dirty="0">
                          <a:solidFill>
                            <a:schemeClr val="tx1">
                              <a:lumMod val="65000"/>
                              <a:lumOff val="35000"/>
                            </a:schemeClr>
                          </a:solidFill>
                        </a:rPr>
                        <a:t>- </a:t>
                      </a:r>
                      <a:r>
                        <a:rPr lang="lv-LV" sz="1400" b="1" dirty="0">
                          <a:solidFill>
                            <a:schemeClr val="bg1"/>
                          </a:solidFill>
                          <a:highlight>
                            <a:srgbClr val="62BD57"/>
                          </a:highlight>
                        </a:rPr>
                        <a:t>konsorcijā ir izpratne par dažādiem kontekstiem</a:t>
                      </a:r>
                      <a:r>
                        <a:rPr lang="lv-LV" sz="1400" dirty="0">
                          <a:solidFill>
                            <a:schemeClr val="tx1">
                              <a:lumMod val="65000"/>
                              <a:lumOff val="35000"/>
                            </a:schemeClr>
                          </a:solidFill>
                        </a:rPr>
                        <a:t>, ko partneri pārstāv</a:t>
                      </a:r>
                    </a:p>
                    <a:p>
                      <a:pPr algn="ctr"/>
                      <a:r>
                        <a:rPr lang="lv-LV" sz="1400" dirty="0">
                          <a:solidFill>
                            <a:schemeClr val="tx1">
                              <a:lumMod val="65000"/>
                              <a:lumOff val="35000"/>
                            </a:schemeClr>
                          </a:solidFill>
                        </a:rPr>
                        <a:t>- </a:t>
                      </a:r>
                      <a:r>
                        <a:rPr lang="lv-LV" sz="1400" b="1" dirty="0">
                          <a:solidFill>
                            <a:schemeClr val="bg1"/>
                          </a:solidFill>
                          <a:highlight>
                            <a:srgbClr val="62BD57"/>
                          </a:highlight>
                        </a:rPr>
                        <a:t>konsorcijā izprot finansējuma atšķirības starp partneriem</a:t>
                      </a:r>
                      <a:endParaRPr lang="en-US" sz="1400" b="1" dirty="0">
                        <a:solidFill>
                          <a:schemeClr val="bg1"/>
                        </a:solidFill>
                        <a:highlight>
                          <a:srgbClr val="62BD57"/>
                        </a:highlight>
                      </a:endParaRPr>
                    </a:p>
                  </a:txBody>
                  <a:tcPr>
                    <a:solidFill>
                      <a:schemeClr val="bg1"/>
                    </a:solidFill>
                  </a:tcPr>
                </a:tc>
                <a:tc>
                  <a:txBody>
                    <a:bodyPr/>
                    <a:lstStyle/>
                    <a:p>
                      <a:pPr algn="ctr"/>
                      <a:r>
                        <a:rPr lang="lv-LV" sz="1400" dirty="0">
                          <a:solidFill>
                            <a:schemeClr val="tx1">
                              <a:lumMod val="65000"/>
                              <a:lumOff val="35000"/>
                            </a:schemeClr>
                          </a:solidFill>
                        </a:rPr>
                        <a:t>- laicīga partneru iesaiste</a:t>
                      </a:r>
                    </a:p>
                    <a:p>
                      <a:pPr algn="ctr"/>
                      <a:r>
                        <a:rPr lang="lv-LV" sz="1400" dirty="0">
                          <a:solidFill>
                            <a:schemeClr val="tx1">
                              <a:lumMod val="65000"/>
                              <a:lumOff val="35000"/>
                            </a:schemeClr>
                          </a:solidFill>
                        </a:rPr>
                        <a:t>- </a:t>
                      </a:r>
                      <a:r>
                        <a:rPr lang="lv-LV" sz="1400" b="1" dirty="0">
                          <a:solidFill>
                            <a:schemeClr val="bg1"/>
                          </a:solidFill>
                          <a:highlight>
                            <a:srgbClr val="62BD57"/>
                          </a:highlight>
                        </a:rPr>
                        <a:t>skaidra lomu sadale</a:t>
                      </a:r>
                    </a:p>
                    <a:p>
                      <a:pPr algn="ctr"/>
                      <a:r>
                        <a:rPr lang="lv-LV" sz="1400" dirty="0">
                          <a:solidFill>
                            <a:schemeClr val="tx1">
                              <a:lumMod val="65000"/>
                              <a:lumOff val="35000"/>
                            </a:schemeClr>
                          </a:solidFill>
                        </a:rPr>
                        <a:t>- </a:t>
                      </a:r>
                      <a:r>
                        <a:rPr lang="lv-LV" sz="1400" b="1" dirty="0">
                          <a:solidFill>
                            <a:schemeClr val="bg1"/>
                          </a:solidFill>
                          <a:highlight>
                            <a:srgbClr val="62BD57"/>
                          </a:highlight>
                        </a:rPr>
                        <a:t>skaidra līderība</a:t>
                      </a:r>
                    </a:p>
                    <a:p>
                      <a:pPr algn="ctr"/>
                      <a:r>
                        <a:rPr lang="lv-LV" sz="1400" dirty="0">
                          <a:solidFill>
                            <a:schemeClr val="tx1">
                              <a:lumMod val="65000"/>
                              <a:lumOff val="35000"/>
                            </a:schemeClr>
                          </a:solidFill>
                        </a:rPr>
                        <a:t>- dažādu personību veiksmīga savienošana</a:t>
                      </a:r>
                    </a:p>
                  </a:txBody>
                  <a:tcPr>
                    <a:solidFill>
                      <a:schemeClr val="bg1"/>
                    </a:solidFill>
                  </a:tcPr>
                </a:tc>
                <a:tc>
                  <a:txBody>
                    <a:bodyPr/>
                    <a:lstStyle/>
                    <a:p>
                      <a:pPr algn="ctr"/>
                      <a:r>
                        <a:rPr lang="lv-LV" sz="1400" dirty="0">
                          <a:solidFill>
                            <a:schemeClr val="tx1">
                              <a:lumMod val="65000"/>
                              <a:lumOff val="35000"/>
                            </a:schemeClr>
                          </a:solidFill>
                        </a:rPr>
                        <a:t>- </a:t>
                      </a:r>
                      <a:r>
                        <a:rPr lang="lv-LV" sz="1400" b="1" dirty="0">
                          <a:solidFill>
                            <a:schemeClr val="bg1"/>
                          </a:solidFill>
                          <a:highlight>
                            <a:srgbClr val="62BD57"/>
                          </a:highlight>
                        </a:rPr>
                        <a:t>konsorcija vadības līderības iemaņas</a:t>
                      </a:r>
                    </a:p>
                    <a:p>
                      <a:pPr algn="ctr"/>
                      <a:r>
                        <a:rPr lang="lv-LV" sz="1400" dirty="0">
                          <a:solidFill>
                            <a:schemeClr val="tx1">
                              <a:lumMod val="65000"/>
                              <a:lumOff val="35000"/>
                            </a:schemeClr>
                          </a:solidFill>
                        </a:rPr>
                        <a:t>- partneriem ir pieredze ar tehniskajiem rīkiem, kas tiek lietoti pieteikuma izstrādē</a:t>
                      </a:r>
                    </a:p>
                    <a:p>
                      <a:pPr algn="ctr"/>
                      <a:r>
                        <a:rPr lang="lv-LV" sz="1400" dirty="0">
                          <a:solidFill>
                            <a:schemeClr val="tx1">
                              <a:lumMod val="65000"/>
                              <a:lumOff val="35000"/>
                            </a:schemeClr>
                          </a:solidFill>
                        </a:rPr>
                        <a:t>- spēcīgas transversālās iemaņas</a:t>
                      </a:r>
                    </a:p>
                    <a:p>
                      <a:pPr algn="ctr"/>
                      <a:r>
                        <a:rPr lang="lv-LV" sz="1400" dirty="0">
                          <a:solidFill>
                            <a:schemeClr val="tx1">
                              <a:lumMod val="65000"/>
                              <a:lumOff val="35000"/>
                            </a:schemeClr>
                          </a:solidFill>
                        </a:rPr>
                        <a:t>- </a:t>
                      </a:r>
                      <a:r>
                        <a:rPr lang="lv-LV" sz="1400" b="1" dirty="0">
                          <a:solidFill>
                            <a:schemeClr val="bg1"/>
                          </a:solidFill>
                          <a:highlight>
                            <a:srgbClr val="62BD57"/>
                          </a:highlight>
                        </a:rPr>
                        <a:t>pārdomāta uzdevumu saistīšana ar pieejamajām iemaņām</a:t>
                      </a:r>
                      <a:endParaRPr lang="en-US" sz="1400" b="1" dirty="0">
                        <a:solidFill>
                          <a:schemeClr val="bg1"/>
                        </a:solidFill>
                        <a:highlight>
                          <a:srgbClr val="62BD57"/>
                        </a:highlight>
                      </a:endParaRPr>
                    </a:p>
                  </a:txBody>
                  <a:tcPr>
                    <a:solidFill>
                      <a:schemeClr val="bg1"/>
                    </a:solidFill>
                  </a:tcPr>
                </a:tc>
                <a:tc>
                  <a:txBody>
                    <a:bodyPr/>
                    <a:lstStyle/>
                    <a:p>
                      <a:pPr algn="ctr"/>
                      <a:r>
                        <a:rPr lang="lv-LV" sz="1400" dirty="0">
                          <a:solidFill>
                            <a:schemeClr val="tx1">
                              <a:lumMod val="65000"/>
                              <a:lumOff val="35000"/>
                            </a:schemeClr>
                          </a:solidFill>
                        </a:rPr>
                        <a:t>- </a:t>
                      </a:r>
                      <a:r>
                        <a:rPr lang="lv-LV" sz="1400" b="1" dirty="0">
                          <a:solidFill>
                            <a:schemeClr val="bg1"/>
                          </a:solidFill>
                          <a:highlight>
                            <a:srgbClr val="62BD57"/>
                          </a:highlight>
                        </a:rPr>
                        <a:t>dziļa izpratne par budžeta ierobežojumiem un prasībām</a:t>
                      </a:r>
                    </a:p>
                    <a:p>
                      <a:pPr algn="ctr"/>
                      <a:r>
                        <a:rPr lang="lv-LV" sz="1400" dirty="0">
                          <a:solidFill>
                            <a:schemeClr val="tx1">
                              <a:lumMod val="65000"/>
                              <a:lumOff val="35000"/>
                            </a:schemeClr>
                          </a:solidFill>
                        </a:rPr>
                        <a:t>- partneru atlase balstoties uz uzsaukuma prasībām</a:t>
                      </a:r>
                    </a:p>
                    <a:p>
                      <a:pPr algn="ctr"/>
                      <a:r>
                        <a:rPr lang="lv-LV" sz="1400" dirty="0">
                          <a:solidFill>
                            <a:schemeClr val="tx1">
                              <a:lumMod val="65000"/>
                              <a:lumOff val="35000"/>
                            </a:schemeClr>
                          </a:solidFill>
                        </a:rPr>
                        <a:t>- </a:t>
                      </a:r>
                      <a:r>
                        <a:rPr lang="lv-LV" sz="1400" b="1" dirty="0">
                          <a:solidFill>
                            <a:schemeClr val="bg1"/>
                          </a:solidFill>
                          <a:highlight>
                            <a:srgbClr val="62BD57"/>
                          </a:highlight>
                        </a:rPr>
                        <a:t>dziļa izpratne par uzsaukuma mērķiem</a:t>
                      </a:r>
                    </a:p>
                    <a:p>
                      <a:pPr algn="ctr"/>
                      <a:r>
                        <a:rPr lang="lv-LV" sz="1400" dirty="0">
                          <a:solidFill>
                            <a:schemeClr val="tx1">
                              <a:lumMod val="65000"/>
                              <a:lumOff val="35000"/>
                            </a:schemeClr>
                          </a:solidFill>
                        </a:rPr>
                        <a:t>- juridiskās attiecības konsorcijā ir skaidri definētas</a:t>
                      </a:r>
                      <a:endParaRPr lang="en-US" sz="1400" dirty="0">
                        <a:solidFill>
                          <a:schemeClr val="tx1">
                            <a:lumMod val="65000"/>
                            <a:lumOff val="35000"/>
                          </a:schemeClr>
                        </a:solidFill>
                      </a:endParaRPr>
                    </a:p>
                  </a:txBody>
                  <a:tcPr>
                    <a:solidFill>
                      <a:schemeClr val="bg1"/>
                    </a:solidFill>
                  </a:tcPr>
                </a:tc>
                <a:extLst>
                  <a:ext uri="{0D108BD9-81ED-4DB2-BD59-A6C34878D82A}">
                    <a16:rowId xmlns:a16="http://schemas.microsoft.com/office/drawing/2014/main" val="639574223"/>
                  </a:ext>
                </a:extLst>
              </a:tr>
            </a:tbl>
          </a:graphicData>
        </a:graphic>
      </p:graphicFrame>
      <p:sp>
        <p:nvSpPr>
          <p:cNvPr id="3" name="Textplatzhalter 2">
            <a:extLst>
              <a:ext uri="{FF2B5EF4-FFF2-40B4-BE49-F238E27FC236}">
                <a16:creationId xmlns:a16="http://schemas.microsoft.com/office/drawing/2014/main" id="{E0D50404-75CD-0E4B-A0E5-6FA9B79567B2}"/>
              </a:ext>
            </a:extLst>
          </p:cNvPr>
          <p:cNvSpPr>
            <a:spLocks noGrp="1"/>
          </p:cNvSpPr>
          <p:nvPr>
            <p:ph type="body" sz="quarter" idx="11"/>
          </p:nvPr>
        </p:nvSpPr>
        <p:spPr/>
        <p:txBody>
          <a:bodyPr/>
          <a:lstStyle/>
          <a:p>
            <a:r>
              <a:rPr lang="lv-LV" dirty="0"/>
              <a:t>Veiksmīga pieteikuma pamatā esošie faktori</a:t>
            </a:r>
            <a:endParaRPr lang="de-DE" dirty="0"/>
          </a:p>
        </p:txBody>
      </p:sp>
      <p:sp>
        <p:nvSpPr>
          <p:cNvPr id="4" name="Fußzeilenplatzhalter 3">
            <a:extLst>
              <a:ext uri="{FF2B5EF4-FFF2-40B4-BE49-F238E27FC236}">
                <a16:creationId xmlns:a16="http://schemas.microsoft.com/office/drawing/2014/main" id="{B3FF92B5-AFE8-234B-97AA-8B22ABB1405C}"/>
              </a:ext>
            </a:extLst>
          </p:cNvPr>
          <p:cNvSpPr>
            <a:spLocks noGrp="1"/>
          </p:cNvSpPr>
          <p:nvPr>
            <p:ph type="ftr" sz="quarter" idx="3"/>
          </p:nvPr>
        </p:nvSpPr>
        <p:spPr/>
        <p:txBody>
          <a:bodyPr/>
          <a:lstStyle/>
          <a:p>
            <a:r>
              <a:rPr lang="lv-LV" altLang="x-none" sz="1000" dirty="0"/>
              <a:t>«</a:t>
            </a:r>
            <a:r>
              <a:rPr lang="lv-LV" altLang="x-none" sz="1000" dirty="0" err="1"/>
              <a:t>Multi-Actor</a:t>
            </a:r>
            <a:r>
              <a:rPr lang="lv-LV" altLang="x-none" sz="1000" dirty="0"/>
              <a:t> </a:t>
            </a:r>
            <a:r>
              <a:rPr lang="lv-LV" altLang="x-none" sz="1000" dirty="0" err="1"/>
              <a:t>Approach</a:t>
            </a:r>
            <a:r>
              <a:rPr lang="lv-LV" altLang="x-none" sz="1000" dirty="0"/>
              <a:t>» sniegtās iespējas</a:t>
            </a:r>
            <a:endParaRPr lang="de-DE" altLang="x-none" sz="1000" dirty="0"/>
          </a:p>
        </p:txBody>
      </p:sp>
      <p:sp>
        <p:nvSpPr>
          <p:cNvPr id="5" name="Datumsplatzhalter 4">
            <a:extLst>
              <a:ext uri="{FF2B5EF4-FFF2-40B4-BE49-F238E27FC236}">
                <a16:creationId xmlns:a16="http://schemas.microsoft.com/office/drawing/2014/main" id="{7D5446E7-3931-954D-8593-9532E2E27617}"/>
              </a:ext>
            </a:extLst>
          </p:cNvPr>
          <p:cNvSpPr>
            <a:spLocks noGrp="1"/>
          </p:cNvSpPr>
          <p:nvPr>
            <p:ph type="dt" sz="half" idx="2"/>
          </p:nvPr>
        </p:nvSpPr>
        <p:spPr/>
        <p:txBody>
          <a:bodyPr/>
          <a:lstStyle/>
          <a:p>
            <a:fld id="{4D90AA0F-59CF-CE4F-A7AC-1E6756BA9EFF}" type="datetime3">
              <a:rPr lang="de-DE" dirty="0"/>
              <a:pPr/>
              <a:t>29/11/23</a:t>
            </a:fld>
            <a:endParaRPr lang="de-DE" dirty="0"/>
          </a:p>
        </p:txBody>
      </p:sp>
      <p:sp>
        <p:nvSpPr>
          <p:cNvPr id="10" name="Datumsplatzhalter 4">
            <a:extLst>
              <a:ext uri="{FF2B5EF4-FFF2-40B4-BE49-F238E27FC236}">
                <a16:creationId xmlns:a16="http://schemas.microsoft.com/office/drawing/2014/main" id="{75CBED96-5967-6AC7-A624-D7260260B2CB}"/>
              </a:ext>
            </a:extLst>
          </p:cNvPr>
          <p:cNvSpPr txBox="1">
            <a:spLocks/>
          </p:cNvSpPr>
          <p:nvPr/>
        </p:nvSpPr>
        <p:spPr>
          <a:xfrm>
            <a:off x="692400" y="5012400"/>
            <a:ext cx="1080000" cy="180000"/>
          </a:xfrm>
          <a:prstGeom prst="rect">
            <a:avLst/>
          </a:prstGeom>
        </p:spPr>
        <p:txBody>
          <a:bodyPr vert="horz" lIns="0" tIns="0" rIns="0" bIns="0" rtlCol="0" anchor="t" anchorCtr="0"/>
          <a:lstStyle>
            <a:defPPr>
              <a:defRPr lang="de-DE"/>
            </a:defPPr>
            <a:lvl1pPr marL="0" algn="l" defTabSz="685800" rtl="0" eaLnBrk="1" latinLnBrk="0" hangingPunct="1">
              <a:defRPr lang="de-DE" altLang="x-none" sz="1000" kern="1200" smtClean="0">
                <a:solidFill>
                  <a:schemeClr val="tx1">
                    <a:lumMod val="65000"/>
                    <a:lumOff val="35000"/>
                  </a:schemeClr>
                </a:solidFill>
                <a:latin typeface="Poppins" pitchFamily="2" charset="77"/>
                <a:ea typeface="Poppins" pitchFamily="2" charset="77"/>
                <a:cs typeface="Poppins" pitchFamily="2" charset="77"/>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783381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AB76A2-5EC1-C84B-A93F-B2F3CC15DF97}"/>
              </a:ext>
            </a:extLst>
          </p:cNvPr>
          <p:cNvSpPr>
            <a:spLocks noGrp="1"/>
          </p:cNvSpPr>
          <p:nvPr>
            <p:ph type="body" sz="quarter" idx="10"/>
          </p:nvPr>
        </p:nvSpPr>
        <p:spPr>
          <a:xfrm>
            <a:off x="540000" y="1260000"/>
            <a:ext cx="6545496" cy="3060000"/>
          </a:xfrm>
        </p:spPr>
        <p:txBody>
          <a:bodyPr/>
          <a:lstStyle/>
          <a:p>
            <a:pPr marL="0" indent="0">
              <a:lnSpc>
                <a:spcPts val="2000"/>
              </a:lnSpc>
              <a:spcAft>
                <a:spcPts val="800"/>
              </a:spcAft>
              <a:buNone/>
            </a:pPr>
            <a:r>
              <a:rPr lang="lv-LV" sz="1600" b="1" dirty="0">
                <a:solidFill>
                  <a:schemeClr val="bg1"/>
                </a:solidFill>
                <a:effectLst/>
                <a:highlight>
                  <a:srgbClr val="62BD57"/>
                </a:highlight>
                <a:latin typeface="Poppins" panose="00000500000000000000" pitchFamily="2" charset="0"/>
                <a:ea typeface="Calibri" panose="020F0502020204030204" pitchFamily="34" charset="0"/>
                <a:cs typeface="Poppins" panose="00000500000000000000" pitchFamily="2" charset="0"/>
              </a:rPr>
              <a:t>Nav viena pareizā veida</a:t>
            </a:r>
            <a:r>
              <a:rPr lang="lv-LV" sz="1600" dirty="0">
                <a:effectLst/>
                <a:latin typeface="Poppins" panose="00000500000000000000" pitchFamily="2" charset="0"/>
                <a:ea typeface="Calibri" panose="020F0502020204030204" pitchFamily="34" charset="0"/>
                <a:cs typeface="Poppins" panose="00000500000000000000" pitchFamily="2" charset="0"/>
              </a:rPr>
              <a:t> kā izstrādāt veiksmīgu </a:t>
            </a:r>
            <a:r>
              <a:rPr lang="lv-LV" sz="1600" dirty="0" err="1">
                <a:effectLst/>
                <a:latin typeface="Poppins" panose="00000500000000000000" pitchFamily="2" charset="0"/>
                <a:ea typeface="Calibri" panose="020F0502020204030204" pitchFamily="34" charset="0"/>
                <a:cs typeface="Poppins" panose="00000500000000000000" pitchFamily="2" charset="0"/>
              </a:rPr>
              <a:t>multi</a:t>
            </a:r>
            <a:r>
              <a:rPr lang="lv-LV" sz="1600" dirty="0">
                <a:latin typeface="Poppins" panose="00000500000000000000" pitchFamily="2" charset="0"/>
                <a:ea typeface="Calibri" panose="020F0502020204030204" pitchFamily="34" charset="0"/>
                <a:cs typeface="Poppins" panose="00000500000000000000" pitchFamily="2" charset="0"/>
              </a:rPr>
              <a:t>-aģentu projekta pieteikumu. Vienlaikus, sekmīgus pieteikumus vieto tas, ka tajos ir:</a:t>
            </a:r>
            <a:endParaRPr lang="de-DE" altLang="de-DE" dirty="0">
              <a:solidFill>
                <a:srgbClr val="4D4D4C"/>
              </a:solidFill>
              <a:latin typeface="Poppins" panose="00000500000000000000" pitchFamily="2" charset="0"/>
              <a:cs typeface="Poppins" panose="00000500000000000000" pitchFamily="2" charset="0"/>
            </a:endParaRPr>
          </a:p>
          <a:p>
            <a:pPr marL="285750" indent="-285750">
              <a:lnSpc>
                <a:spcPts val="2000"/>
              </a:lnSpc>
              <a:spcAft>
                <a:spcPts val="800"/>
              </a:spcAft>
              <a:buBlip>
                <a:blip r:embed="rId2"/>
              </a:buBlip>
            </a:pPr>
            <a:r>
              <a:rPr lang="lv-LV" altLang="de-DE" sz="1400" b="1" dirty="0">
                <a:solidFill>
                  <a:schemeClr val="bg1"/>
                </a:solidFill>
                <a:highlight>
                  <a:srgbClr val="62BD57"/>
                </a:highlight>
              </a:rPr>
              <a:t>skaidra vīzija</a:t>
            </a:r>
            <a:r>
              <a:rPr lang="lv-LV" altLang="de-DE" sz="1400" dirty="0">
                <a:solidFill>
                  <a:srgbClr val="4D4D4C"/>
                </a:solidFill>
              </a:rPr>
              <a:t> par sagaidāmajiem projekta rezultātiem;</a:t>
            </a:r>
          </a:p>
          <a:p>
            <a:pPr marL="285750" indent="-285750">
              <a:lnSpc>
                <a:spcPts val="2000"/>
              </a:lnSpc>
              <a:spcAft>
                <a:spcPts val="800"/>
              </a:spcAft>
              <a:buBlip>
                <a:blip r:embed="rId2"/>
              </a:buBlip>
            </a:pPr>
            <a:r>
              <a:rPr lang="lv-LV" altLang="de-DE" sz="1400" b="1" dirty="0">
                <a:solidFill>
                  <a:schemeClr val="bg1"/>
                </a:solidFill>
                <a:highlight>
                  <a:srgbClr val="62BD57"/>
                </a:highlight>
              </a:rPr>
              <a:t>stratēģija</a:t>
            </a:r>
            <a:r>
              <a:rPr lang="lv-LV" altLang="de-DE" sz="1400" dirty="0">
                <a:solidFill>
                  <a:srgbClr val="4D4D4C"/>
                </a:solidFill>
              </a:rPr>
              <a:t>, kā projekta pieteikuma izstrāde ir organizēta un virzīta;</a:t>
            </a:r>
          </a:p>
          <a:p>
            <a:pPr marL="285750" indent="-285750">
              <a:lnSpc>
                <a:spcPts val="2000"/>
              </a:lnSpc>
              <a:spcAft>
                <a:spcPts val="800"/>
              </a:spcAft>
              <a:buBlip>
                <a:blip r:embed="rId2"/>
              </a:buBlip>
            </a:pPr>
            <a:r>
              <a:rPr lang="lv-LV" altLang="de-DE" sz="1400" b="1" dirty="0">
                <a:solidFill>
                  <a:schemeClr val="bg1"/>
                </a:solidFill>
                <a:highlight>
                  <a:srgbClr val="62BD57"/>
                </a:highlight>
              </a:rPr>
              <a:t>kritiska refleksija</a:t>
            </a:r>
            <a:r>
              <a:rPr lang="lv-LV" altLang="de-DE" sz="1400" dirty="0">
                <a:solidFill>
                  <a:srgbClr val="4D4D4C"/>
                </a:solidFill>
              </a:rPr>
              <a:t> visos posmos par projekta stiprajām un vājajām pusēm.</a:t>
            </a:r>
            <a:endParaRPr lang="de-DE" altLang="de-DE" sz="1400" dirty="0">
              <a:solidFill>
                <a:srgbClr val="4D4D4C"/>
              </a:solidFill>
            </a:endParaRPr>
          </a:p>
          <a:p>
            <a:pPr marL="0" indent="0">
              <a:lnSpc>
                <a:spcPts val="2000"/>
              </a:lnSpc>
              <a:spcAft>
                <a:spcPts val="800"/>
              </a:spcAft>
              <a:buNone/>
            </a:pPr>
            <a:r>
              <a:rPr lang="lv-LV" sz="1600" dirty="0">
                <a:effectLst/>
                <a:latin typeface="+mj-lt"/>
                <a:ea typeface="Calibri" panose="020F0502020204030204" pitchFamily="34" charset="0"/>
                <a:cs typeface="Calibri" panose="020F0502020204030204" pitchFamily="34" charset="0"/>
              </a:rPr>
              <a:t>Katram uzsaukumam un katram konsorcijam būs savs – unikāls veids kā to būvēt un pārvaldīt. Šis labākais veids var tikt atrasts tikai labi saprotot konsorcijā ieslēgtos mērķus, ambīcijas, prasmes, pieredzi un resursus.</a:t>
            </a:r>
          </a:p>
          <a:p>
            <a:pPr marL="0" indent="0">
              <a:lnSpc>
                <a:spcPts val="2000"/>
              </a:lnSpc>
              <a:spcAft>
                <a:spcPts val="800"/>
              </a:spcAft>
              <a:buNone/>
            </a:pPr>
            <a:endParaRPr lang="de-DE" altLang="de-DE" dirty="0">
              <a:solidFill>
                <a:srgbClr val="4D4D4C"/>
              </a:solidFill>
            </a:endParaRPr>
          </a:p>
        </p:txBody>
      </p:sp>
      <p:sp>
        <p:nvSpPr>
          <p:cNvPr id="3" name="Textplatzhalter 2">
            <a:extLst>
              <a:ext uri="{FF2B5EF4-FFF2-40B4-BE49-F238E27FC236}">
                <a16:creationId xmlns:a16="http://schemas.microsoft.com/office/drawing/2014/main" id="{7FF1DD7C-1169-9849-BDFE-D367F8BC0685}"/>
              </a:ext>
            </a:extLst>
          </p:cNvPr>
          <p:cNvSpPr>
            <a:spLocks noGrp="1"/>
          </p:cNvSpPr>
          <p:nvPr>
            <p:ph type="body" sz="quarter" idx="11"/>
          </p:nvPr>
        </p:nvSpPr>
        <p:spPr/>
        <p:txBody>
          <a:bodyPr/>
          <a:lstStyle/>
          <a:p>
            <a:r>
              <a:rPr lang="lv-LV" b="1" dirty="0"/>
              <a:t>Vispārēji secinājumi</a:t>
            </a:r>
            <a:endParaRPr lang="en-US" b="1" dirty="0"/>
          </a:p>
        </p:txBody>
      </p:sp>
      <p:sp>
        <p:nvSpPr>
          <p:cNvPr id="4" name="Fußzeilenplatzhalter 3">
            <a:extLst>
              <a:ext uri="{FF2B5EF4-FFF2-40B4-BE49-F238E27FC236}">
                <a16:creationId xmlns:a16="http://schemas.microsoft.com/office/drawing/2014/main" id="{52B52A8A-2860-4148-878C-B30149305810}"/>
              </a:ext>
            </a:extLst>
          </p:cNvPr>
          <p:cNvSpPr>
            <a:spLocks noGrp="1"/>
          </p:cNvSpPr>
          <p:nvPr>
            <p:ph type="ftr" sz="quarter" idx="3"/>
          </p:nvPr>
        </p:nvSpPr>
        <p:spPr/>
        <p:txBody>
          <a:bodyPr/>
          <a:lstStyle/>
          <a:p>
            <a:r>
              <a:rPr lang="lv-LV" altLang="x-none" sz="1000" dirty="0"/>
              <a:t>«</a:t>
            </a:r>
            <a:r>
              <a:rPr lang="lv-LV" altLang="x-none" sz="1000" dirty="0" err="1"/>
              <a:t>Multi-Actor</a:t>
            </a:r>
            <a:r>
              <a:rPr lang="lv-LV" altLang="x-none" sz="1000" dirty="0"/>
              <a:t> </a:t>
            </a:r>
            <a:r>
              <a:rPr lang="lv-LV" altLang="x-none" sz="1000" dirty="0" err="1"/>
              <a:t>Approach</a:t>
            </a:r>
            <a:r>
              <a:rPr lang="lv-LV" altLang="x-none" sz="1000" dirty="0"/>
              <a:t>» sniegtās iespējas</a:t>
            </a:r>
            <a:endParaRPr lang="de-DE" altLang="x-none" sz="1000" dirty="0"/>
          </a:p>
        </p:txBody>
      </p:sp>
      <p:sp>
        <p:nvSpPr>
          <p:cNvPr id="5" name="Datumsplatzhalter 4">
            <a:extLst>
              <a:ext uri="{FF2B5EF4-FFF2-40B4-BE49-F238E27FC236}">
                <a16:creationId xmlns:a16="http://schemas.microsoft.com/office/drawing/2014/main" id="{0FC5750C-3EBE-774F-A91B-66B4E0383D03}"/>
              </a:ext>
            </a:extLst>
          </p:cNvPr>
          <p:cNvSpPr>
            <a:spLocks noGrp="1"/>
          </p:cNvSpPr>
          <p:nvPr>
            <p:ph type="dt" sz="half" idx="2"/>
          </p:nvPr>
        </p:nvSpPr>
        <p:spPr/>
        <p:txBody>
          <a:bodyPr/>
          <a:lstStyle/>
          <a:p>
            <a:fld id="{4D90AA0F-59CF-CE4F-A7AC-1E6756BA9EFF}" type="datetime3">
              <a:rPr lang="de-DE" dirty="0"/>
              <a:pPr/>
              <a:t>29/11/23</a:t>
            </a:fld>
            <a:endParaRPr lang="de-DE" dirty="0"/>
          </a:p>
        </p:txBody>
      </p:sp>
    </p:spTree>
    <p:extLst>
      <p:ext uri="{BB962C8B-B14F-4D97-AF65-F5344CB8AC3E}">
        <p14:creationId xmlns:p14="http://schemas.microsoft.com/office/powerpoint/2010/main" val="172544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AB76A2-5EC1-C84B-A93F-B2F3CC15DF97}"/>
              </a:ext>
            </a:extLst>
          </p:cNvPr>
          <p:cNvSpPr>
            <a:spLocks noGrp="1"/>
          </p:cNvSpPr>
          <p:nvPr>
            <p:ph type="body" sz="quarter" idx="10"/>
          </p:nvPr>
        </p:nvSpPr>
        <p:spPr>
          <a:xfrm>
            <a:off x="539999" y="1260000"/>
            <a:ext cx="7075583" cy="3060000"/>
          </a:xfrm>
        </p:spPr>
        <p:txBody>
          <a:bodyPr/>
          <a:lstStyle/>
          <a:p>
            <a:pPr marL="0" indent="0">
              <a:lnSpc>
                <a:spcPts val="2000"/>
              </a:lnSpc>
              <a:spcAft>
                <a:spcPts val="800"/>
              </a:spcAft>
              <a:buNone/>
            </a:pPr>
            <a:r>
              <a:rPr lang="lv-LV" sz="1600" dirty="0">
                <a:latin typeface="Poppins" panose="00000500000000000000" pitchFamily="2" charset="0"/>
                <a:ea typeface="Calibri" panose="020F0502020204030204" pitchFamily="34" charset="0"/>
                <a:cs typeface="Poppins" panose="00000500000000000000" pitchFamily="2" charset="0"/>
              </a:rPr>
              <a:t>To, vai projekts būs sekmīgs, daļēji ietekmē lēmumi, kas tiek pieņemti pirms projekta rakstīšanas. Pirms projekta rakstīšanas partneriem ir jāizvēlas, kurš uzsaukums tiem būs īstais. Intervētie eksperti iezīmē, ka šo izvēli var ietekmēt dažādi apsvērumi</a:t>
            </a:r>
            <a:r>
              <a:rPr lang="en-GB" sz="1600" dirty="0">
                <a:effectLst/>
                <a:latin typeface="Poppins" panose="00000500000000000000" pitchFamily="2" charset="0"/>
                <a:ea typeface="Calibri" panose="020F0502020204030204" pitchFamily="34" charset="0"/>
                <a:cs typeface="Poppins" panose="00000500000000000000" pitchFamily="2" charset="0"/>
              </a:rPr>
              <a:t>:</a:t>
            </a:r>
            <a:endParaRPr lang="de-DE" altLang="de-DE" dirty="0">
              <a:latin typeface="Poppins" panose="00000500000000000000" pitchFamily="2" charset="0"/>
              <a:cs typeface="Poppins" panose="00000500000000000000" pitchFamily="2" charset="0"/>
            </a:endParaRPr>
          </a:p>
          <a:p>
            <a:pPr marL="285750" indent="-285750">
              <a:lnSpc>
                <a:spcPts val="2000"/>
              </a:lnSpc>
              <a:spcAft>
                <a:spcPts val="800"/>
              </a:spcAft>
              <a:buBlip>
                <a:blip r:embed="rId2"/>
              </a:buBlip>
            </a:pPr>
            <a:r>
              <a:rPr lang="lv-LV" altLang="de-DE" sz="1400" dirty="0">
                <a:latin typeface="Poppins" panose="00000500000000000000" pitchFamily="2" charset="0"/>
                <a:cs typeface="Poppins" panose="00000500000000000000" pitchFamily="2" charset="0"/>
              </a:rPr>
              <a:t>«Pareizā» pieeja būtu  izvēlēties uzsaukumu, kas vislabāk notver organizācijas </a:t>
            </a:r>
            <a:r>
              <a:rPr lang="lv-LV" altLang="de-DE" sz="1400" b="1" dirty="0">
                <a:solidFill>
                  <a:schemeClr val="bg1"/>
                </a:solidFill>
                <a:highlight>
                  <a:srgbClr val="62BD57"/>
                </a:highlight>
                <a:latin typeface="Poppins" panose="00000500000000000000" pitchFamily="2" charset="0"/>
                <a:cs typeface="Poppins" panose="00000500000000000000" pitchFamily="2" charset="0"/>
              </a:rPr>
              <a:t>vīziju, stratēģiju un prasmes un kompetences</a:t>
            </a:r>
            <a:r>
              <a:rPr lang="lv-LV" altLang="de-DE" sz="1400" dirty="0">
                <a:latin typeface="Poppins" panose="00000500000000000000" pitchFamily="2" charset="0"/>
                <a:cs typeface="Poppins" panose="00000500000000000000" pitchFamily="2" charset="0"/>
              </a:rPr>
              <a:t>;</a:t>
            </a:r>
          </a:p>
          <a:p>
            <a:pPr marL="285750" indent="-285750">
              <a:lnSpc>
                <a:spcPts val="2000"/>
              </a:lnSpc>
              <a:spcAft>
                <a:spcPts val="800"/>
              </a:spcAft>
              <a:buBlip>
                <a:blip r:embed="rId2"/>
              </a:buBlip>
            </a:pPr>
            <a:r>
              <a:rPr lang="lv-LV" sz="1400" dirty="0">
                <a:effectLst/>
                <a:latin typeface="Poppins" panose="00000500000000000000" pitchFamily="2" charset="0"/>
                <a:ea typeface="Times New Roman" panose="02020603050405020304" pitchFamily="18" charset="0"/>
                <a:cs typeface="Poppins" panose="00000500000000000000" pitchFamily="2" charset="0"/>
              </a:rPr>
              <a:t>Vienlaikus, </a:t>
            </a:r>
            <a:r>
              <a:rPr lang="lv-LV" sz="1400" b="1" dirty="0">
                <a:solidFill>
                  <a:schemeClr val="bg1"/>
                </a:solidFill>
                <a:effectLst/>
                <a:highlight>
                  <a:srgbClr val="62BD57"/>
                </a:highlight>
                <a:latin typeface="Poppins" panose="00000500000000000000" pitchFamily="2" charset="0"/>
                <a:ea typeface="Times New Roman" panose="02020603050405020304" pitchFamily="18" charset="0"/>
                <a:cs typeface="Poppins" panose="00000500000000000000" pitchFamily="2" charset="0"/>
              </a:rPr>
              <a:t>ne visi var izvēlēties</a:t>
            </a:r>
            <a:r>
              <a:rPr lang="lv-LV" sz="1400" dirty="0">
                <a:effectLst/>
                <a:latin typeface="Poppins" panose="00000500000000000000" pitchFamily="2" charset="0"/>
                <a:ea typeface="Times New Roman" panose="02020603050405020304" pitchFamily="18" charset="0"/>
                <a:cs typeface="Poppins" panose="00000500000000000000" pitchFamily="2" charset="0"/>
              </a:rPr>
              <a:t>. Dažas organizācijas, kuras ir izteikts spiediens līdzdarboties starptautiskajos projektos, mazāk kritiski izvērtēs kuros projektu pieteikumos piedalīties. </a:t>
            </a:r>
          </a:p>
          <a:p>
            <a:pPr marL="285750" indent="-285750">
              <a:lnSpc>
                <a:spcPts val="2000"/>
              </a:lnSpc>
              <a:spcAft>
                <a:spcPts val="800"/>
              </a:spcAft>
              <a:buBlip>
                <a:blip r:embed="rId2"/>
              </a:buBlip>
            </a:pPr>
            <a:r>
              <a:rPr lang="lv-LV" sz="1400" dirty="0">
                <a:effectLst/>
                <a:latin typeface="Poppins" panose="00000500000000000000" pitchFamily="2" charset="0"/>
                <a:ea typeface="Times New Roman" panose="02020603050405020304" pitchFamily="18" charset="0"/>
                <a:cs typeface="Poppins" panose="00000500000000000000" pitchFamily="2" charset="0"/>
              </a:rPr>
              <a:t>Daži partneri ir gatavi veikt papildu darbības, lai nodrošinātu, ka uzsaukumu reprezentē viņu intereses. </a:t>
            </a:r>
            <a:endParaRPr lang="lv-LV" altLang="de-DE" sz="1400" dirty="0">
              <a:latin typeface="Poppins" panose="00000500000000000000" pitchFamily="2" charset="0"/>
              <a:cs typeface="Poppins" panose="00000500000000000000" pitchFamily="2" charset="0"/>
            </a:endParaRPr>
          </a:p>
        </p:txBody>
      </p:sp>
      <p:sp>
        <p:nvSpPr>
          <p:cNvPr id="3" name="Textplatzhalter 2">
            <a:extLst>
              <a:ext uri="{FF2B5EF4-FFF2-40B4-BE49-F238E27FC236}">
                <a16:creationId xmlns:a16="http://schemas.microsoft.com/office/drawing/2014/main" id="{7FF1DD7C-1169-9849-BDFE-D367F8BC0685}"/>
              </a:ext>
            </a:extLst>
          </p:cNvPr>
          <p:cNvSpPr>
            <a:spLocks noGrp="1"/>
          </p:cNvSpPr>
          <p:nvPr>
            <p:ph type="body" sz="quarter" idx="11"/>
          </p:nvPr>
        </p:nvSpPr>
        <p:spPr/>
        <p:txBody>
          <a:bodyPr/>
          <a:lstStyle/>
          <a:p>
            <a:r>
              <a:rPr lang="lv-LV" b="1" dirty="0"/>
              <a:t>Vispārēji secinājumi</a:t>
            </a:r>
            <a:endParaRPr lang="en-US" b="1" dirty="0"/>
          </a:p>
        </p:txBody>
      </p:sp>
      <p:sp>
        <p:nvSpPr>
          <p:cNvPr id="4" name="Fußzeilenplatzhalter 3">
            <a:extLst>
              <a:ext uri="{FF2B5EF4-FFF2-40B4-BE49-F238E27FC236}">
                <a16:creationId xmlns:a16="http://schemas.microsoft.com/office/drawing/2014/main" id="{52B52A8A-2860-4148-878C-B30149305810}"/>
              </a:ext>
            </a:extLst>
          </p:cNvPr>
          <p:cNvSpPr>
            <a:spLocks noGrp="1"/>
          </p:cNvSpPr>
          <p:nvPr>
            <p:ph type="ftr" sz="quarter" idx="3"/>
          </p:nvPr>
        </p:nvSpPr>
        <p:spPr/>
        <p:txBody>
          <a:bodyPr/>
          <a:lstStyle/>
          <a:p>
            <a:r>
              <a:rPr lang="lv-LV" altLang="x-none" sz="1000" dirty="0"/>
              <a:t>«</a:t>
            </a:r>
            <a:r>
              <a:rPr lang="lv-LV" altLang="x-none" sz="1000" dirty="0" err="1"/>
              <a:t>Multi-Actor</a:t>
            </a:r>
            <a:r>
              <a:rPr lang="lv-LV" altLang="x-none" sz="1000" dirty="0"/>
              <a:t> </a:t>
            </a:r>
            <a:r>
              <a:rPr lang="lv-LV" altLang="x-none" sz="1000" dirty="0" err="1"/>
              <a:t>Approach</a:t>
            </a:r>
            <a:r>
              <a:rPr lang="lv-LV" altLang="x-none" sz="1000" dirty="0"/>
              <a:t>» sniegtās iespējas</a:t>
            </a:r>
            <a:endParaRPr lang="de-DE" altLang="x-none" sz="1000" dirty="0"/>
          </a:p>
        </p:txBody>
      </p:sp>
      <p:sp>
        <p:nvSpPr>
          <p:cNvPr id="5" name="Datumsplatzhalter 4">
            <a:extLst>
              <a:ext uri="{FF2B5EF4-FFF2-40B4-BE49-F238E27FC236}">
                <a16:creationId xmlns:a16="http://schemas.microsoft.com/office/drawing/2014/main" id="{0FC5750C-3EBE-774F-A91B-66B4E0383D03}"/>
              </a:ext>
            </a:extLst>
          </p:cNvPr>
          <p:cNvSpPr>
            <a:spLocks noGrp="1"/>
          </p:cNvSpPr>
          <p:nvPr>
            <p:ph type="dt" sz="half" idx="2"/>
          </p:nvPr>
        </p:nvSpPr>
        <p:spPr/>
        <p:txBody>
          <a:bodyPr/>
          <a:lstStyle/>
          <a:p>
            <a:fld id="{4D90AA0F-59CF-CE4F-A7AC-1E6756BA9EFF}" type="datetime3">
              <a:rPr lang="de-DE" dirty="0"/>
              <a:pPr/>
              <a:t>29/11/23</a:t>
            </a:fld>
            <a:endParaRPr lang="de-DE" dirty="0"/>
          </a:p>
        </p:txBody>
      </p:sp>
    </p:spTree>
    <p:extLst>
      <p:ext uri="{BB962C8B-B14F-4D97-AF65-F5344CB8AC3E}">
        <p14:creationId xmlns:p14="http://schemas.microsoft.com/office/powerpoint/2010/main" val="5033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539999" y="2685774"/>
            <a:ext cx="5525949" cy="734224"/>
          </a:xfrm>
        </p:spPr>
        <p:txBody>
          <a:bodyPr/>
          <a:lstStyle/>
          <a:p>
            <a:r>
              <a:rPr lang="lv-LV" sz="3600" b="1" dirty="0">
                <a:effectLst/>
                <a:ea typeface="Times New Roman" panose="02020603050405020304" pitchFamily="18" charset="0"/>
              </a:rPr>
              <a:t>Paldies!</a:t>
            </a:r>
            <a:endParaRPr lang="en" sz="3600" dirty="0"/>
          </a:p>
        </p:txBody>
      </p:sp>
      <p:sp>
        <p:nvSpPr>
          <p:cNvPr id="3" name="Textplatzhalter 2"/>
          <p:cNvSpPr>
            <a:spLocks noGrp="1"/>
          </p:cNvSpPr>
          <p:nvPr>
            <p:ph type="body" sz="quarter" idx="11"/>
          </p:nvPr>
        </p:nvSpPr>
        <p:spPr/>
        <p:txBody>
          <a:bodyPr/>
          <a:lstStyle/>
          <a:p>
            <a:r>
              <a:rPr lang="lv-LV" dirty="0" err="1"/>
              <a:t>Mikelis</a:t>
            </a:r>
            <a:r>
              <a:rPr lang="lv-LV" dirty="0"/>
              <a:t> </a:t>
            </a:r>
            <a:r>
              <a:rPr lang="lv-LV" dirty="0" err="1"/>
              <a:t>Grivins</a:t>
            </a:r>
            <a:endParaRPr lang="lv-LV" dirty="0"/>
          </a:p>
          <a:p>
            <a:r>
              <a:rPr lang="lv-LV" dirty="0"/>
              <a:t>RSU, </a:t>
            </a:r>
            <a:r>
              <a:rPr lang="lv-LV" dirty="0" err="1"/>
              <a:t>tenūrprofesors</a:t>
            </a:r>
            <a:endParaRPr lang="lv-LV" dirty="0"/>
          </a:p>
          <a:p>
            <a:r>
              <a:rPr lang="lv-LV" dirty="0"/>
              <a:t>BSC, vadošais pētnieks</a:t>
            </a:r>
            <a:endParaRPr lang="de-DE" dirty="0"/>
          </a:p>
        </p:txBody>
      </p:sp>
      <p:sp>
        <p:nvSpPr>
          <p:cNvPr id="5" name="Fußzeilenplatzhalter 4"/>
          <p:cNvSpPr>
            <a:spLocks noGrp="1"/>
          </p:cNvSpPr>
          <p:nvPr>
            <p:ph type="ftr" sz="quarter" idx="3"/>
          </p:nvPr>
        </p:nvSpPr>
        <p:spPr/>
        <p:txBody>
          <a:bodyPr/>
          <a:lstStyle/>
          <a:p>
            <a:r>
              <a:rPr lang="lv-LV" altLang="x-none" dirty="0" err="1"/>
              <a:t>Riga</a:t>
            </a:r>
            <a:r>
              <a:rPr lang="lv-LV" altLang="x-none" dirty="0"/>
              <a:t>,  Latvia</a:t>
            </a:r>
            <a:endParaRPr lang="de-DE" altLang="x-none" dirty="0"/>
          </a:p>
        </p:txBody>
      </p:sp>
    </p:spTree>
    <p:extLst>
      <p:ext uri="{BB962C8B-B14F-4D97-AF65-F5344CB8AC3E}">
        <p14:creationId xmlns:p14="http://schemas.microsoft.com/office/powerpoint/2010/main" val="1057733818"/>
      </p:ext>
    </p:extLst>
  </p:cSld>
  <p:clrMapOvr>
    <a:masterClrMapping/>
  </p:clrMapOvr>
</p:sld>
</file>

<file path=ppt/theme/theme1.xml><?xml version="1.0" encoding="utf-8"?>
<a:theme xmlns:a="http://schemas.openxmlformats.org/drawingml/2006/main" name="Overall Master">
  <a:themeElements>
    <a:clrScheme name="Office-Design">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Design">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0" tIns="0" rIns="0" bIns="0" rtlCol="0">
        <a:normAutofit/>
      </a:bodyPr>
      <a:lstStyle>
        <a:defPPr algn="l">
          <a:lnSpc>
            <a:spcPts val="2400"/>
          </a:lnSpc>
          <a:defRPr sz="210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TotalTime>
  <Words>699</Words>
  <Application>Microsoft Office PowerPoint</Application>
  <PresentationFormat>On-screen Show (16:9)</PresentationFormat>
  <Paragraphs>82</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Lucida Sans</vt:lpstr>
      <vt:lpstr>Poppins</vt:lpstr>
      <vt:lpstr>Poppins SemiBold</vt:lpstr>
      <vt:lpstr>Trebuchet MS</vt:lpstr>
      <vt:lpstr>Ubuntu</vt:lpstr>
      <vt:lpstr>Overall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Maximilian Werner</dc:creator>
  <cp:lastModifiedBy>info@ljza.lv</cp:lastModifiedBy>
  <cp:revision>529</cp:revision>
  <dcterms:created xsi:type="dcterms:W3CDTF">2017-06-28T08:31:31Z</dcterms:created>
  <dcterms:modified xsi:type="dcterms:W3CDTF">2023-11-29T11:15:31Z</dcterms:modified>
</cp:coreProperties>
</file>