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  <p:sldMasterId id="2147483733" r:id="rId2"/>
  </p:sldMasterIdLst>
  <p:notesMasterIdLst>
    <p:notesMasterId r:id="rId29"/>
  </p:notesMasterIdLst>
  <p:handoutMasterIdLst>
    <p:handoutMasterId r:id="rId30"/>
  </p:handoutMasterIdLst>
  <p:sldIdLst>
    <p:sldId id="481" r:id="rId3"/>
    <p:sldId id="506" r:id="rId4"/>
    <p:sldId id="503" r:id="rId5"/>
    <p:sldId id="507" r:id="rId6"/>
    <p:sldId id="528" r:id="rId7"/>
    <p:sldId id="527" r:id="rId8"/>
    <p:sldId id="517" r:id="rId9"/>
    <p:sldId id="508" r:id="rId10"/>
    <p:sldId id="505" r:id="rId11"/>
    <p:sldId id="510" r:id="rId12"/>
    <p:sldId id="512" r:id="rId13"/>
    <p:sldId id="518" r:id="rId14"/>
    <p:sldId id="520" r:id="rId15"/>
    <p:sldId id="509" r:id="rId16"/>
    <p:sldId id="514" r:id="rId17"/>
    <p:sldId id="521" r:id="rId18"/>
    <p:sldId id="522" r:id="rId19"/>
    <p:sldId id="524" r:id="rId20"/>
    <p:sldId id="525" r:id="rId21"/>
    <p:sldId id="496" r:id="rId22"/>
    <p:sldId id="523" r:id="rId23"/>
    <p:sldId id="515" r:id="rId24"/>
    <p:sldId id="529" r:id="rId25"/>
    <p:sldId id="526" r:id="rId26"/>
    <p:sldId id="511" r:id="rId27"/>
    <p:sldId id="49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CONTE Costanza (REA)" initials="CC(" lastIdx="1" clrIdx="0">
    <p:extLst>
      <p:ext uri="{19B8F6BF-5375-455C-9EA6-DF929625EA0E}">
        <p15:presenceInfo xmlns:p15="http://schemas.microsoft.com/office/powerpoint/2012/main" userId="S-1-5-21-1606980848-2025429265-839522115-12198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24B9C"/>
    <a:srgbClr val="035DC1"/>
    <a:srgbClr val="A0188D"/>
    <a:srgbClr val="580B95"/>
    <a:srgbClr val="0356B1"/>
    <a:srgbClr val="B0D10E"/>
    <a:srgbClr val="9BD4F0"/>
    <a:srgbClr val="A2D5D0"/>
    <a:srgbClr val="024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6ED9C8-9CE1-4248-ABA8-A207B3FA71A8}" v="2" dt="2023-11-29T09:25:37.0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283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a Šīrante" userId="c9769b85-07c2-4805-bf45-5e54dfacdd14" providerId="ADAL" clId="{A26ED9C8-9CE1-4248-ABA8-A207B3FA71A8}"/>
    <pc:docChg chg="custSel addSld delSld modSld">
      <pc:chgData name="Inga Šīrante" userId="c9769b85-07c2-4805-bf45-5e54dfacdd14" providerId="ADAL" clId="{A26ED9C8-9CE1-4248-ABA8-A207B3FA71A8}" dt="2023-11-29T09:26:10.186" v="337" actId="1076"/>
      <pc:docMkLst>
        <pc:docMk/>
      </pc:docMkLst>
      <pc:sldChg chg="modSp mod">
        <pc:chgData name="Inga Šīrante" userId="c9769b85-07c2-4805-bf45-5e54dfacdd14" providerId="ADAL" clId="{A26ED9C8-9CE1-4248-ABA8-A207B3FA71A8}" dt="2023-11-29T09:06:57.041" v="311" actId="20577"/>
        <pc:sldMkLst>
          <pc:docMk/>
          <pc:sldMk cId="3316254133" sldId="481"/>
        </pc:sldMkLst>
        <pc:spChg chg="mod">
          <ac:chgData name="Inga Šīrante" userId="c9769b85-07c2-4805-bf45-5e54dfacdd14" providerId="ADAL" clId="{A26ED9C8-9CE1-4248-ABA8-A207B3FA71A8}" dt="2023-11-29T09:06:57.041" v="311" actId="20577"/>
          <ac:spMkLst>
            <pc:docMk/>
            <pc:sldMk cId="3316254133" sldId="481"/>
            <ac:spMk id="3" creationId="{00000000-0000-0000-0000-000000000000}"/>
          </ac:spMkLst>
        </pc:spChg>
        <pc:spChg chg="mod">
          <ac:chgData name="Inga Šīrante" userId="c9769b85-07c2-4805-bf45-5e54dfacdd14" providerId="ADAL" clId="{A26ED9C8-9CE1-4248-ABA8-A207B3FA71A8}" dt="2023-11-29T07:17:02.423" v="15" actId="255"/>
          <ac:spMkLst>
            <pc:docMk/>
            <pc:sldMk cId="3316254133" sldId="481"/>
            <ac:spMk id="8" creationId="{0894F3F9-E2CE-3BC2-8812-8F5472A56CD4}"/>
          </ac:spMkLst>
        </pc:spChg>
      </pc:sldChg>
      <pc:sldChg chg="modSp mod">
        <pc:chgData name="Inga Šīrante" userId="c9769b85-07c2-4805-bf45-5e54dfacdd14" providerId="ADAL" clId="{A26ED9C8-9CE1-4248-ABA8-A207B3FA71A8}" dt="2023-11-29T07:56:11.162" v="278" actId="14100"/>
        <pc:sldMkLst>
          <pc:docMk/>
          <pc:sldMk cId="3294844046" sldId="492"/>
        </pc:sldMkLst>
        <pc:spChg chg="mod">
          <ac:chgData name="Inga Šīrante" userId="c9769b85-07c2-4805-bf45-5e54dfacdd14" providerId="ADAL" clId="{A26ED9C8-9CE1-4248-ABA8-A207B3FA71A8}" dt="2023-11-29T07:56:11.162" v="278" actId="14100"/>
          <ac:spMkLst>
            <pc:docMk/>
            <pc:sldMk cId="3294844046" sldId="492"/>
            <ac:spMk id="2" creationId="{00000000-0000-0000-0000-000000000000}"/>
          </ac:spMkLst>
        </pc:spChg>
      </pc:sldChg>
      <pc:sldChg chg="del">
        <pc:chgData name="Inga Šīrante" userId="c9769b85-07c2-4805-bf45-5e54dfacdd14" providerId="ADAL" clId="{A26ED9C8-9CE1-4248-ABA8-A207B3FA71A8}" dt="2023-11-29T07:54:58.297" v="274" actId="47"/>
        <pc:sldMkLst>
          <pc:docMk/>
          <pc:sldMk cId="3009822335" sldId="495"/>
        </pc:sldMkLst>
      </pc:sldChg>
      <pc:sldChg chg="del">
        <pc:chgData name="Inga Šīrante" userId="c9769b85-07c2-4805-bf45-5e54dfacdd14" providerId="ADAL" clId="{A26ED9C8-9CE1-4248-ABA8-A207B3FA71A8}" dt="2023-11-29T07:52:46.093" v="271" actId="47"/>
        <pc:sldMkLst>
          <pc:docMk/>
          <pc:sldMk cId="2553434138" sldId="500"/>
        </pc:sldMkLst>
      </pc:sldChg>
      <pc:sldChg chg="del">
        <pc:chgData name="Inga Šīrante" userId="c9769b85-07c2-4805-bf45-5e54dfacdd14" providerId="ADAL" clId="{A26ED9C8-9CE1-4248-ABA8-A207B3FA71A8}" dt="2023-11-29T07:52:56.398" v="272" actId="47"/>
        <pc:sldMkLst>
          <pc:docMk/>
          <pc:sldMk cId="3216722258" sldId="501"/>
        </pc:sldMkLst>
      </pc:sldChg>
      <pc:sldChg chg="addSp delSp modSp mod">
        <pc:chgData name="Inga Šīrante" userId="c9769b85-07c2-4805-bf45-5e54dfacdd14" providerId="ADAL" clId="{A26ED9C8-9CE1-4248-ABA8-A207B3FA71A8}" dt="2023-11-29T07:29:14.063" v="68" actId="1076"/>
        <pc:sldMkLst>
          <pc:docMk/>
          <pc:sldMk cId="320956647" sldId="503"/>
        </pc:sldMkLst>
        <pc:spChg chg="add">
          <ac:chgData name="Inga Šīrante" userId="c9769b85-07c2-4805-bf45-5e54dfacdd14" providerId="ADAL" clId="{A26ED9C8-9CE1-4248-ABA8-A207B3FA71A8}" dt="2023-11-29T07:27:40.743" v="54" actId="11529"/>
          <ac:spMkLst>
            <pc:docMk/>
            <pc:sldMk cId="320956647" sldId="503"/>
            <ac:spMk id="5" creationId="{8592A592-DB51-B9B9-2D60-FA642C77CEA6}"/>
          </ac:spMkLst>
        </pc:spChg>
        <pc:spChg chg="mod">
          <ac:chgData name="Inga Šīrante" userId="c9769b85-07c2-4805-bf45-5e54dfacdd14" providerId="ADAL" clId="{A26ED9C8-9CE1-4248-ABA8-A207B3FA71A8}" dt="2023-11-29T07:29:14.063" v="68" actId="1076"/>
          <ac:spMkLst>
            <pc:docMk/>
            <pc:sldMk cId="320956647" sldId="503"/>
            <ac:spMk id="6" creationId="{00000000-0000-0000-0000-000000000000}"/>
          </ac:spMkLst>
        </pc:spChg>
        <pc:spChg chg="add mod">
          <ac:chgData name="Inga Šīrante" userId="c9769b85-07c2-4805-bf45-5e54dfacdd14" providerId="ADAL" clId="{A26ED9C8-9CE1-4248-ABA8-A207B3FA71A8}" dt="2023-11-29T07:29:10.293" v="67" actId="207"/>
          <ac:spMkLst>
            <pc:docMk/>
            <pc:sldMk cId="320956647" sldId="503"/>
            <ac:spMk id="7" creationId="{4AE37DB7-1D74-AC82-9DD6-DC21A59D878F}"/>
          </ac:spMkLst>
        </pc:spChg>
        <pc:picChg chg="del">
          <ac:chgData name="Inga Šīrante" userId="c9769b85-07c2-4805-bf45-5e54dfacdd14" providerId="ADAL" clId="{A26ED9C8-9CE1-4248-ABA8-A207B3FA71A8}" dt="2023-11-29T07:21:15.813" v="47" actId="478"/>
          <ac:picMkLst>
            <pc:docMk/>
            <pc:sldMk cId="320956647" sldId="503"/>
            <ac:picMk id="2" creationId="{00000000-0000-0000-0000-000000000000}"/>
          </ac:picMkLst>
        </pc:picChg>
        <pc:picChg chg="add mod">
          <ac:chgData name="Inga Šīrante" userId="c9769b85-07c2-4805-bf45-5e54dfacdd14" providerId="ADAL" clId="{A26ED9C8-9CE1-4248-ABA8-A207B3FA71A8}" dt="2023-11-29T07:27:24.473" v="52" actId="1076"/>
          <ac:picMkLst>
            <pc:docMk/>
            <pc:sldMk cId="320956647" sldId="503"/>
            <ac:picMk id="4" creationId="{A4B58CE1-4B91-A00D-2435-A188E2F91828}"/>
          </ac:picMkLst>
        </pc:picChg>
      </pc:sldChg>
      <pc:sldChg chg="addSp delSp modSp mod">
        <pc:chgData name="Inga Šīrante" userId="c9769b85-07c2-4805-bf45-5e54dfacdd14" providerId="ADAL" clId="{A26ED9C8-9CE1-4248-ABA8-A207B3FA71A8}" dt="2023-11-29T07:21:08.003" v="46" actId="478"/>
        <pc:sldMkLst>
          <pc:docMk/>
          <pc:sldMk cId="2012822627" sldId="506"/>
        </pc:sldMkLst>
        <pc:spChg chg="del">
          <ac:chgData name="Inga Šīrante" userId="c9769b85-07c2-4805-bf45-5e54dfacdd14" providerId="ADAL" clId="{A26ED9C8-9CE1-4248-ABA8-A207B3FA71A8}" dt="2023-11-29T07:17:14.423" v="17" actId="478"/>
          <ac:spMkLst>
            <pc:docMk/>
            <pc:sldMk cId="2012822627" sldId="506"/>
            <ac:spMk id="4" creationId="{00000000-0000-0000-0000-000000000000}"/>
          </ac:spMkLst>
        </pc:spChg>
        <pc:spChg chg="add del mod">
          <ac:chgData name="Inga Šīrante" userId="c9769b85-07c2-4805-bf45-5e54dfacdd14" providerId="ADAL" clId="{A26ED9C8-9CE1-4248-ABA8-A207B3FA71A8}" dt="2023-11-29T07:19:21.063" v="30" actId="478"/>
          <ac:spMkLst>
            <pc:docMk/>
            <pc:sldMk cId="2012822627" sldId="506"/>
            <ac:spMk id="7" creationId="{3A0A1F89-8C0A-6245-5A7F-DED95C34B518}"/>
          </ac:spMkLst>
        </pc:spChg>
        <pc:spChg chg="add mod">
          <ac:chgData name="Inga Šīrante" userId="c9769b85-07c2-4805-bf45-5e54dfacdd14" providerId="ADAL" clId="{A26ED9C8-9CE1-4248-ABA8-A207B3FA71A8}" dt="2023-11-29T07:20:34.923" v="36" actId="1582"/>
          <ac:spMkLst>
            <pc:docMk/>
            <pc:sldMk cId="2012822627" sldId="506"/>
            <ac:spMk id="8" creationId="{E8964B22-F03B-0E45-2CC2-492F38D22772}"/>
          </ac:spMkLst>
        </pc:spChg>
        <pc:spChg chg="add del">
          <ac:chgData name="Inga Šīrante" userId="c9769b85-07c2-4805-bf45-5e54dfacdd14" providerId="ADAL" clId="{A26ED9C8-9CE1-4248-ABA8-A207B3FA71A8}" dt="2023-11-29T07:20:07.973" v="34" actId="478"/>
          <ac:spMkLst>
            <pc:docMk/>
            <pc:sldMk cId="2012822627" sldId="506"/>
            <ac:spMk id="9" creationId="{D2450A7C-2AD0-D0D7-645E-4BB93E474079}"/>
          </ac:spMkLst>
        </pc:spChg>
        <pc:spChg chg="add del mod">
          <ac:chgData name="Inga Šīrante" userId="c9769b85-07c2-4805-bf45-5e54dfacdd14" providerId="ADAL" clId="{A26ED9C8-9CE1-4248-ABA8-A207B3FA71A8}" dt="2023-11-29T07:21:08.003" v="46" actId="478"/>
          <ac:spMkLst>
            <pc:docMk/>
            <pc:sldMk cId="2012822627" sldId="506"/>
            <ac:spMk id="10" creationId="{C05FE21B-510F-2DFA-5392-E340A27FFAB5}"/>
          </ac:spMkLst>
        </pc:spChg>
        <pc:picChg chg="del">
          <ac:chgData name="Inga Šīrante" userId="c9769b85-07c2-4805-bf45-5e54dfacdd14" providerId="ADAL" clId="{A26ED9C8-9CE1-4248-ABA8-A207B3FA71A8}" dt="2023-11-29T07:17:12.423" v="16" actId="478"/>
          <ac:picMkLst>
            <pc:docMk/>
            <pc:sldMk cId="2012822627" sldId="506"/>
            <ac:picMk id="3" creationId="{00000000-0000-0000-0000-000000000000}"/>
          </ac:picMkLst>
        </pc:picChg>
        <pc:picChg chg="add mod">
          <ac:chgData name="Inga Šīrante" userId="c9769b85-07c2-4805-bf45-5e54dfacdd14" providerId="ADAL" clId="{A26ED9C8-9CE1-4248-ABA8-A207B3FA71A8}" dt="2023-11-29T07:18:37.904" v="23" actId="1076"/>
          <ac:picMkLst>
            <pc:docMk/>
            <pc:sldMk cId="2012822627" sldId="506"/>
            <ac:picMk id="6" creationId="{CF390480-97B2-58A9-151E-6A7F29B7A3FA}"/>
          </ac:picMkLst>
        </pc:picChg>
      </pc:sldChg>
      <pc:sldChg chg="addSp delSp modSp mod">
        <pc:chgData name="Inga Šīrante" userId="c9769b85-07c2-4805-bf45-5e54dfacdd14" providerId="ADAL" clId="{A26ED9C8-9CE1-4248-ABA8-A207B3FA71A8}" dt="2023-11-29T07:34:29.343" v="109" actId="14100"/>
        <pc:sldMkLst>
          <pc:docMk/>
          <pc:sldMk cId="2359758400" sldId="507"/>
        </pc:sldMkLst>
        <pc:spChg chg="del">
          <ac:chgData name="Inga Šīrante" userId="c9769b85-07c2-4805-bf45-5e54dfacdd14" providerId="ADAL" clId="{A26ED9C8-9CE1-4248-ABA8-A207B3FA71A8}" dt="2023-11-29T07:28:03.013" v="56" actId="478"/>
          <ac:spMkLst>
            <pc:docMk/>
            <pc:sldMk cId="2359758400" sldId="507"/>
            <ac:spMk id="4" creationId="{00000000-0000-0000-0000-000000000000}"/>
          </ac:spMkLst>
        </pc:spChg>
        <pc:spChg chg="del">
          <ac:chgData name="Inga Šīrante" userId="c9769b85-07c2-4805-bf45-5e54dfacdd14" providerId="ADAL" clId="{A26ED9C8-9CE1-4248-ABA8-A207B3FA71A8}" dt="2023-11-29T07:28:05.833" v="58" actId="478"/>
          <ac:spMkLst>
            <pc:docMk/>
            <pc:sldMk cId="2359758400" sldId="507"/>
            <ac:spMk id="6" creationId="{00000000-0000-0000-0000-000000000000}"/>
          </ac:spMkLst>
        </pc:spChg>
        <pc:spChg chg="del">
          <ac:chgData name="Inga Šīrante" userId="c9769b85-07c2-4805-bf45-5e54dfacdd14" providerId="ADAL" clId="{A26ED9C8-9CE1-4248-ABA8-A207B3FA71A8}" dt="2023-11-29T07:28:04.643" v="57" actId="478"/>
          <ac:spMkLst>
            <pc:docMk/>
            <pc:sldMk cId="2359758400" sldId="507"/>
            <ac:spMk id="7" creationId="{00000000-0000-0000-0000-000000000000}"/>
          </ac:spMkLst>
        </pc:spChg>
        <pc:spChg chg="del">
          <ac:chgData name="Inga Šīrante" userId="c9769b85-07c2-4805-bf45-5e54dfacdd14" providerId="ADAL" clId="{A26ED9C8-9CE1-4248-ABA8-A207B3FA71A8}" dt="2023-11-29T07:28:07.093" v="59" actId="478"/>
          <ac:spMkLst>
            <pc:docMk/>
            <pc:sldMk cId="2359758400" sldId="507"/>
            <ac:spMk id="8" creationId="{00000000-0000-0000-0000-000000000000}"/>
          </ac:spMkLst>
        </pc:spChg>
        <pc:spChg chg="add mod">
          <ac:chgData name="Inga Šīrante" userId="c9769b85-07c2-4805-bf45-5e54dfacdd14" providerId="ADAL" clId="{A26ED9C8-9CE1-4248-ABA8-A207B3FA71A8}" dt="2023-11-29T07:30:00.673" v="76" actId="1076"/>
          <ac:spMkLst>
            <pc:docMk/>
            <pc:sldMk cId="2359758400" sldId="507"/>
            <ac:spMk id="10" creationId="{27EBBACC-21B0-1725-8125-48AE416754DF}"/>
          </ac:spMkLst>
        </pc:spChg>
        <pc:spChg chg="add mod">
          <ac:chgData name="Inga Šīrante" userId="c9769b85-07c2-4805-bf45-5e54dfacdd14" providerId="ADAL" clId="{A26ED9C8-9CE1-4248-ABA8-A207B3FA71A8}" dt="2023-11-29T07:32:34.163" v="82" actId="1582"/>
          <ac:spMkLst>
            <pc:docMk/>
            <pc:sldMk cId="2359758400" sldId="507"/>
            <ac:spMk id="11" creationId="{D63F6AD8-292B-10B9-9C78-560A20096A48}"/>
          </ac:spMkLst>
        </pc:spChg>
        <pc:spChg chg="add mod">
          <ac:chgData name="Inga Šīrante" userId="c9769b85-07c2-4805-bf45-5e54dfacdd14" providerId="ADAL" clId="{A26ED9C8-9CE1-4248-ABA8-A207B3FA71A8}" dt="2023-11-29T07:32:56.233" v="87" actId="1076"/>
          <ac:spMkLst>
            <pc:docMk/>
            <pc:sldMk cId="2359758400" sldId="507"/>
            <ac:spMk id="12" creationId="{997EFA89-702E-75C7-2178-57C1C80FA894}"/>
          </ac:spMkLst>
        </pc:spChg>
        <pc:spChg chg="add mod">
          <ac:chgData name="Inga Šīrante" userId="c9769b85-07c2-4805-bf45-5e54dfacdd14" providerId="ADAL" clId="{A26ED9C8-9CE1-4248-ABA8-A207B3FA71A8}" dt="2023-11-29T07:33:35.133" v="96" actId="208"/>
          <ac:spMkLst>
            <pc:docMk/>
            <pc:sldMk cId="2359758400" sldId="507"/>
            <ac:spMk id="13" creationId="{36C260B8-9A5E-D493-C234-5227AF3EEA22}"/>
          </ac:spMkLst>
        </pc:spChg>
        <pc:spChg chg="add mod">
          <ac:chgData name="Inga Šīrante" userId="c9769b85-07c2-4805-bf45-5e54dfacdd14" providerId="ADAL" clId="{A26ED9C8-9CE1-4248-ABA8-A207B3FA71A8}" dt="2023-11-29T07:34:29.343" v="109" actId="14100"/>
          <ac:spMkLst>
            <pc:docMk/>
            <pc:sldMk cId="2359758400" sldId="507"/>
            <ac:spMk id="14" creationId="{3FBCDFF9-F64E-761B-A668-1E3ADCCB4A24}"/>
          </ac:spMkLst>
        </pc:spChg>
        <pc:picChg chg="del">
          <ac:chgData name="Inga Šīrante" userId="c9769b85-07c2-4805-bf45-5e54dfacdd14" providerId="ADAL" clId="{A26ED9C8-9CE1-4248-ABA8-A207B3FA71A8}" dt="2023-11-29T07:28:01.683" v="55" actId="478"/>
          <ac:picMkLst>
            <pc:docMk/>
            <pc:sldMk cId="2359758400" sldId="507"/>
            <ac:picMk id="2" creationId="{00000000-0000-0000-0000-000000000000}"/>
          </ac:picMkLst>
        </pc:picChg>
        <pc:picChg chg="add mod">
          <ac:chgData name="Inga Šīrante" userId="c9769b85-07c2-4805-bf45-5e54dfacdd14" providerId="ADAL" clId="{A26ED9C8-9CE1-4248-ABA8-A207B3FA71A8}" dt="2023-11-29T07:28:40.293" v="61" actId="1076"/>
          <ac:picMkLst>
            <pc:docMk/>
            <pc:sldMk cId="2359758400" sldId="507"/>
            <ac:picMk id="9" creationId="{5178B695-6A2A-C884-D36F-913B91328271}"/>
          </ac:picMkLst>
        </pc:picChg>
      </pc:sldChg>
      <pc:sldChg chg="del">
        <pc:chgData name="Inga Šīrante" userId="c9769b85-07c2-4805-bf45-5e54dfacdd14" providerId="ADAL" clId="{A26ED9C8-9CE1-4248-ABA8-A207B3FA71A8}" dt="2023-11-29T07:54:53.759" v="273" actId="47"/>
        <pc:sldMkLst>
          <pc:docMk/>
          <pc:sldMk cId="3065286209" sldId="513"/>
        </pc:sldMkLst>
      </pc:sldChg>
      <pc:sldChg chg="addSp delSp modSp mod">
        <pc:chgData name="Inga Šīrante" userId="c9769b85-07c2-4805-bf45-5e54dfacdd14" providerId="ADAL" clId="{A26ED9C8-9CE1-4248-ABA8-A207B3FA71A8}" dt="2023-11-29T09:15:18.747" v="325" actId="1076"/>
        <pc:sldMkLst>
          <pc:docMk/>
          <pc:sldMk cId="260895935" sldId="517"/>
        </pc:sldMkLst>
        <pc:picChg chg="add mod">
          <ac:chgData name="Inga Šīrante" userId="c9769b85-07c2-4805-bf45-5e54dfacdd14" providerId="ADAL" clId="{A26ED9C8-9CE1-4248-ABA8-A207B3FA71A8}" dt="2023-11-29T09:15:14.002" v="323" actId="1076"/>
          <ac:picMkLst>
            <pc:docMk/>
            <pc:sldMk cId="260895935" sldId="517"/>
            <ac:picMk id="3" creationId="{39C3B330-4EF3-B1EE-9A63-0057FF907C20}"/>
          </ac:picMkLst>
        </pc:picChg>
        <pc:picChg chg="add del mod">
          <ac:chgData name="Inga Šīrante" userId="c9769b85-07c2-4805-bf45-5e54dfacdd14" providerId="ADAL" clId="{A26ED9C8-9CE1-4248-ABA8-A207B3FA71A8}" dt="2023-11-29T07:39:48.823" v="121" actId="478"/>
          <ac:picMkLst>
            <pc:docMk/>
            <pc:sldMk cId="260895935" sldId="517"/>
            <ac:picMk id="3" creationId="{3B7ED7B7-1F65-771B-9D56-00E83BBDE5B7}"/>
          </ac:picMkLst>
        </pc:picChg>
        <pc:picChg chg="mod">
          <ac:chgData name="Inga Šīrante" userId="c9769b85-07c2-4805-bf45-5e54dfacdd14" providerId="ADAL" clId="{A26ED9C8-9CE1-4248-ABA8-A207B3FA71A8}" dt="2023-11-29T09:15:11.187" v="322" actId="1076"/>
          <ac:picMkLst>
            <pc:docMk/>
            <pc:sldMk cId="260895935" sldId="517"/>
            <ac:picMk id="4" creationId="{00000000-0000-0000-0000-000000000000}"/>
          </ac:picMkLst>
        </pc:picChg>
        <pc:picChg chg="mod">
          <ac:chgData name="Inga Šīrante" userId="c9769b85-07c2-4805-bf45-5e54dfacdd14" providerId="ADAL" clId="{A26ED9C8-9CE1-4248-ABA8-A207B3FA71A8}" dt="2023-11-29T09:15:07.779" v="321" actId="1076"/>
          <ac:picMkLst>
            <pc:docMk/>
            <pc:sldMk cId="260895935" sldId="517"/>
            <ac:picMk id="5" creationId="{00000000-0000-0000-0000-000000000000}"/>
          </ac:picMkLst>
        </pc:picChg>
        <pc:picChg chg="add mod">
          <ac:chgData name="Inga Šīrante" userId="c9769b85-07c2-4805-bf45-5e54dfacdd14" providerId="ADAL" clId="{A26ED9C8-9CE1-4248-ABA8-A207B3FA71A8}" dt="2023-11-29T09:15:18.747" v="325" actId="1076"/>
          <ac:picMkLst>
            <pc:docMk/>
            <pc:sldMk cId="260895935" sldId="517"/>
            <ac:picMk id="6" creationId="{03822A63-FC69-DAA9-E2B3-EEB9C13C7FFD}"/>
          </ac:picMkLst>
        </pc:picChg>
        <pc:picChg chg="add mod">
          <ac:chgData name="Inga Šīrante" userId="c9769b85-07c2-4805-bf45-5e54dfacdd14" providerId="ADAL" clId="{A26ED9C8-9CE1-4248-ABA8-A207B3FA71A8}" dt="2023-11-29T09:15:15.979" v="324" actId="1076"/>
          <ac:picMkLst>
            <pc:docMk/>
            <pc:sldMk cId="260895935" sldId="517"/>
            <ac:picMk id="7" creationId="{C4957B9D-FB11-9C75-7320-E62F42434E9F}"/>
          </ac:picMkLst>
        </pc:picChg>
      </pc:sldChg>
      <pc:sldChg chg="del">
        <pc:chgData name="Inga Šīrante" userId="c9769b85-07c2-4805-bf45-5e54dfacdd14" providerId="ADAL" clId="{A26ED9C8-9CE1-4248-ABA8-A207B3FA71A8}" dt="2023-11-29T07:34:46.295" v="110" actId="47"/>
        <pc:sldMkLst>
          <pc:docMk/>
          <pc:sldMk cId="557414714" sldId="519"/>
        </pc:sldMkLst>
      </pc:sldChg>
      <pc:sldChg chg="addSp modSp mod">
        <pc:chgData name="Inga Šīrante" userId="c9769b85-07c2-4805-bf45-5e54dfacdd14" providerId="ADAL" clId="{A26ED9C8-9CE1-4248-ABA8-A207B3FA71A8}" dt="2023-11-29T09:26:10.186" v="337" actId="1076"/>
        <pc:sldMkLst>
          <pc:docMk/>
          <pc:sldMk cId="4262915519" sldId="523"/>
        </pc:sldMkLst>
        <pc:spChg chg="add mod">
          <ac:chgData name="Inga Šīrante" userId="c9769b85-07c2-4805-bf45-5e54dfacdd14" providerId="ADAL" clId="{A26ED9C8-9CE1-4248-ABA8-A207B3FA71A8}" dt="2023-11-29T09:25:39.575" v="332" actId="20577"/>
          <ac:spMkLst>
            <pc:docMk/>
            <pc:sldMk cId="4262915519" sldId="523"/>
            <ac:spMk id="3" creationId="{11669CEF-F30A-D594-25AE-207266408070}"/>
          </ac:spMkLst>
        </pc:spChg>
        <pc:picChg chg="mod">
          <ac:chgData name="Inga Šīrante" userId="c9769b85-07c2-4805-bf45-5e54dfacdd14" providerId="ADAL" clId="{A26ED9C8-9CE1-4248-ABA8-A207B3FA71A8}" dt="2023-11-29T09:26:08.330" v="336" actId="1076"/>
          <ac:picMkLst>
            <pc:docMk/>
            <pc:sldMk cId="4262915519" sldId="523"/>
            <ac:picMk id="4" creationId="{00000000-0000-0000-0000-000000000000}"/>
          </ac:picMkLst>
        </pc:picChg>
        <pc:picChg chg="add mod">
          <ac:chgData name="Inga Šīrante" userId="c9769b85-07c2-4805-bf45-5e54dfacdd14" providerId="ADAL" clId="{A26ED9C8-9CE1-4248-ABA8-A207B3FA71A8}" dt="2023-11-29T09:26:10.186" v="337" actId="1076"/>
          <ac:picMkLst>
            <pc:docMk/>
            <pc:sldMk cId="4262915519" sldId="523"/>
            <ac:picMk id="7" creationId="{E3F34DA8-3D4C-45F4-5AD7-5754AF8051DD}"/>
          </ac:picMkLst>
        </pc:picChg>
      </pc:sldChg>
      <pc:sldChg chg="addSp delSp modSp new mod">
        <pc:chgData name="Inga Šīrante" userId="c9769b85-07c2-4805-bf45-5e54dfacdd14" providerId="ADAL" clId="{A26ED9C8-9CE1-4248-ABA8-A207B3FA71A8}" dt="2023-11-29T07:45:36.693" v="225" actId="1076"/>
        <pc:sldMkLst>
          <pc:docMk/>
          <pc:sldMk cId="3912284376" sldId="527"/>
        </pc:sldMkLst>
        <pc:spChg chg="mod">
          <ac:chgData name="Inga Šīrante" userId="c9769b85-07c2-4805-bf45-5e54dfacdd14" providerId="ADAL" clId="{A26ED9C8-9CE1-4248-ABA8-A207B3FA71A8}" dt="2023-11-29T07:45:34.173" v="224" actId="14100"/>
          <ac:spMkLst>
            <pc:docMk/>
            <pc:sldMk cId="3912284376" sldId="527"/>
            <ac:spMk id="2" creationId="{4480A9F0-BF31-CCFA-621B-741B25771B6B}"/>
          </ac:spMkLst>
        </pc:spChg>
        <pc:spChg chg="del">
          <ac:chgData name="Inga Šīrante" userId="c9769b85-07c2-4805-bf45-5e54dfacdd14" providerId="ADAL" clId="{A26ED9C8-9CE1-4248-ABA8-A207B3FA71A8}" dt="2023-11-29T07:43:56.143" v="133" actId="478"/>
          <ac:spMkLst>
            <pc:docMk/>
            <pc:sldMk cId="3912284376" sldId="527"/>
            <ac:spMk id="3" creationId="{38F89A71-BD92-9ED3-5749-80DAA6AE0FA0}"/>
          </ac:spMkLst>
        </pc:spChg>
        <pc:spChg chg="add del mod">
          <ac:chgData name="Inga Šīrante" userId="c9769b85-07c2-4805-bf45-5e54dfacdd14" providerId="ADAL" clId="{A26ED9C8-9CE1-4248-ABA8-A207B3FA71A8}" dt="2023-11-29T07:44:14.473" v="150"/>
          <ac:spMkLst>
            <pc:docMk/>
            <pc:sldMk cId="3912284376" sldId="527"/>
            <ac:spMk id="6" creationId="{EF9A40A4-B632-4FC1-A501-C061EB138529}"/>
          </ac:spMkLst>
        </pc:spChg>
        <pc:picChg chg="add mod">
          <ac:chgData name="Inga Šīrante" userId="c9769b85-07c2-4805-bf45-5e54dfacdd14" providerId="ADAL" clId="{A26ED9C8-9CE1-4248-ABA8-A207B3FA71A8}" dt="2023-11-29T07:45:36.693" v="225" actId="1076"/>
          <ac:picMkLst>
            <pc:docMk/>
            <pc:sldMk cId="3912284376" sldId="527"/>
            <ac:picMk id="5" creationId="{C4E20F46-4BF9-3DFA-8409-FA333F51EC62}"/>
          </ac:picMkLst>
        </pc:picChg>
      </pc:sldChg>
      <pc:sldChg chg="addSp delSp modSp new mod">
        <pc:chgData name="Inga Šīrante" userId="c9769b85-07c2-4805-bf45-5e54dfacdd14" providerId="ADAL" clId="{A26ED9C8-9CE1-4248-ABA8-A207B3FA71A8}" dt="2023-11-29T07:49:02.453" v="249" actId="1582"/>
        <pc:sldMkLst>
          <pc:docMk/>
          <pc:sldMk cId="1743118292" sldId="528"/>
        </pc:sldMkLst>
        <pc:spChg chg="del">
          <ac:chgData name="Inga Šīrante" userId="c9769b85-07c2-4805-bf45-5e54dfacdd14" providerId="ADAL" clId="{A26ED9C8-9CE1-4248-ABA8-A207B3FA71A8}" dt="2023-11-29T07:47:39.253" v="229" actId="478"/>
          <ac:spMkLst>
            <pc:docMk/>
            <pc:sldMk cId="1743118292" sldId="528"/>
            <ac:spMk id="2" creationId="{25677A52-4DB0-3CBC-4E84-CF6D56B82EB4}"/>
          </ac:spMkLst>
        </pc:spChg>
        <pc:spChg chg="del">
          <ac:chgData name="Inga Šīrante" userId="c9769b85-07c2-4805-bf45-5e54dfacdd14" providerId="ADAL" clId="{A26ED9C8-9CE1-4248-ABA8-A207B3FA71A8}" dt="2023-11-29T07:47:41.423" v="230" actId="478"/>
          <ac:spMkLst>
            <pc:docMk/>
            <pc:sldMk cId="1743118292" sldId="528"/>
            <ac:spMk id="3" creationId="{B55999F9-3116-7D46-7B4B-0EE3520B252C}"/>
          </ac:spMkLst>
        </pc:spChg>
        <pc:spChg chg="add mod">
          <ac:chgData name="Inga Šīrante" userId="c9769b85-07c2-4805-bf45-5e54dfacdd14" providerId="ADAL" clId="{A26ED9C8-9CE1-4248-ABA8-A207B3FA71A8}" dt="2023-11-29T07:48:16.043" v="239" actId="14100"/>
          <ac:spMkLst>
            <pc:docMk/>
            <pc:sldMk cId="1743118292" sldId="528"/>
            <ac:spMk id="6" creationId="{F6537755-0508-84EA-7D14-FE1C92E55346}"/>
          </ac:spMkLst>
        </pc:spChg>
        <pc:spChg chg="add mod">
          <ac:chgData name="Inga Šīrante" userId="c9769b85-07c2-4805-bf45-5e54dfacdd14" providerId="ADAL" clId="{A26ED9C8-9CE1-4248-ABA8-A207B3FA71A8}" dt="2023-11-29T07:48:31.332" v="244" actId="1582"/>
          <ac:spMkLst>
            <pc:docMk/>
            <pc:sldMk cId="1743118292" sldId="528"/>
            <ac:spMk id="7" creationId="{578711AC-E5E1-DFBC-4DC9-BE357FD22120}"/>
          </ac:spMkLst>
        </pc:spChg>
        <pc:spChg chg="add mod">
          <ac:chgData name="Inga Šīrante" userId="c9769b85-07c2-4805-bf45-5e54dfacdd14" providerId="ADAL" clId="{A26ED9C8-9CE1-4248-ABA8-A207B3FA71A8}" dt="2023-11-29T07:49:02.453" v="249" actId="1582"/>
          <ac:spMkLst>
            <pc:docMk/>
            <pc:sldMk cId="1743118292" sldId="528"/>
            <ac:spMk id="8" creationId="{8864B93B-D534-618B-2E15-5A24B32165AF}"/>
          </ac:spMkLst>
        </pc:spChg>
        <pc:picChg chg="add mod">
          <ac:chgData name="Inga Šīrante" userId="c9769b85-07c2-4805-bf45-5e54dfacdd14" providerId="ADAL" clId="{A26ED9C8-9CE1-4248-ABA8-A207B3FA71A8}" dt="2023-11-29T07:47:48.533" v="232" actId="1076"/>
          <ac:picMkLst>
            <pc:docMk/>
            <pc:sldMk cId="1743118292" sldId="528"/>
            <ac:picMk id="5" creationId="{9C213DB8-3F5E-64F7-946A-E131A2AF0A17}"/>
          </ac:picMkLst>
        </pc:picChg>
      </pc:sldChg>
      <pc:sldChg chg="addSp delSp modSp new mod">
        <pc:chgData name="Inga Šīrante" userId="c9769b85-07c2-4805-bf45-5e54dfacdd14" providerId="ADAL" clId="{A26ED9C8-9CE1-4248-ABA8-A207B3FA71A8}" dt="2023-11-29T08:47:04.899" v="302" actId="1076"/>
        <pc:sldMkLst>
          <pc:docMk/>
          <pc:sldMk cId="2800534834" sldId="529"/>
        </pc:sldMkLst>
        <pc:spChg chg="del">
          <ac:chgData name="Inga Šīrante" userId="c9769b85-07c2-4805-bf45-5e54dfacdd14" providerId="ADAL" clId="{A26ED9C8-9CE1-4248-ABA8-A207B3FA71A8}" dt="2023-11-29T08:44:29.587" v="281" actId="478"/>
          <ac:spMkLst>
            <pc:docMk/>
            <pc:sldMk cId="2800534834" sldId="529"/>
            <ac:spMk id="2" creationId="{4240ADE6-3E62-A2E3-916B-56B6785E2C73}"/>
          </ac:spMkLst>
        </pc:spChg>
        <pc:spChg chg="del">
          <ac:chgData name="Inga Šīrante" userId="c9769b85-07c2-4805-bf45-5e54dfacdd14" providerId="ADAL" clId="{A26ED9C8-9CE1-4248-ABA8-A207B3FA71A8}" dt="2023-11-29T08:44:28.127" v="280" actId="478"/>
          <ac:spMkLst>
            <pc:docMk/>
            <pc:sldMk cId="2800534834" sldId="529"/>
            <ac:spMk id="3" creationId="{1A3372B2-4BA6-514E-472E-D95D95015217}"/>
          </ac:spMkLst>
        </pc:spChg>
        <pc:picChg chg="add mod">
          <ac:chgData name="Inga Šīrante" userId="c9769b85-07c2-4805-bf45-5e54dfacdd14" providerId="ADAL" clId="{A26ED9C8-9CE1-4248-ABA8-A207B3FA71A8}" dt="2023-11-29T08:46:49.843" v="296" actId="1076"/>
          <ac:picMkLst>
            <pc:docMk/>
            <pc:sldMk cId="2800534834" sldId="529"/>
            <ac:picMk id="5" creationId="{8FF17C36-C071-7DAE-B8FB-3D2F022D4F10}"/>
          </ac:picMkLst>
        </pc:picChg>
        <pc:picChg chg="add mod">
          <ac:chgData name="Inga Šīrante" userId="c9769b85-07c2-4805-bf45-5e54dfacdd14" providerId="ADAL" clId="{A26ED9C8-9CE1-4248-ABA8-A207B3FA71A8}" dt="2023-11-29T08:47:00.590" v="300" actId="1076"/>
          <ac:picMkLst>
            <pc:docMk/>
            <pc:sldMk cId="2800534834" sldId="529"/>
            <ac:picMk id="7" creationId="{7021A0A7-4FB4-CB3B-02FF-71C644159344}"/>
          </ac:picMkLst>
        </pc:picChg>
        <pc:picChg chg="add mod">
          <ac:chgData name="Inga Šīrante" userId="c9769b85-07c2-4805-bf45-5e54dfacdd14" providerId="ADAL" clId="{A26ED9C8-9CE1-4248-ABA8-A207B3FA71A8}" dt="2023-11-29T08:47:04.899" v="302" actId="1076"/>
          <ac:picMkLst>
            <pc:docMk/>
            <pc:sldMk cId="2800534834" sldId="529"/>
            <ac:picMk id="9" creationId="{73A860CC-9DA8-A944-B1B0-0B0198E7273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29/11/2023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99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428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148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904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3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93" y="-101625"/>
            <a:ext cx="1763200" cy="17632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741160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5673074" y="6361873"/>
            <a:ext cx="846055" cy="496129"/>
            <a:chOff x="5673072" y="4897884"/>
            <a:chExt cx="846055" cy="49612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5724681" y="4926090"/>
              <a:ext cx="723886" cy="467923"/>
            </a:xfrm>
            <a:prstGeom prst="rect">
              <a:avLst/>
            </a:prstGeom>
            <a:solidFill>
              <a:srgbClr val="009E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b="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673072" y="4897884"/>
              <a:ext cx="846055" cy="307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698" b="0" i="1" dirty="0" err="1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Research</a:t>
              </a:r>
              <a:r>
                <a:rPr lang="fr-BE" sz="698" b="0" i="1" dirty="0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 and Innovation </a:t>
              </a:r>
              <a:endParaRPr lang="en-GB" sz="698" b="0" i="1" dirty="0" err="1">
                <a:solidFill>
                  <a:schemeClr val="bg1"/>
                </a:solidFill>
                <a:latin typeface="EC Square Sans Pro Light" panose="020B0506000000020004" pitchFamily="34" charset="0"/>
              </a:endParaRPr>
            </a:p>
          </p:txBody>
        </p:sp>
      </p:grpSp>
      <p:sp>
        <p:nvSpPr>
          <p:cNvPr id="35" name="Title 1"/>
          <p:cNvSpPr txBox="1">
            <a:spLocks/>
          </p:cNvSpPr>
          <p:nvPr userDrawn="1"/>
        </p:nvSpPr>
        <p:spPr>
          <a:xfrm>
            <a:off x="8201801" y="3023302"/>
            <a:ext cx="3255743" cy="779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425" b="1" dirty="0">
                <a:solidFill>
                  <a:schemeClr val="tx2"/>
                </a:solidFill>
              </a:rPr>
              <a:t>THE EU</a:t>
            </a:r>
            <a:br>
              <a:rPr lang="en-US" sz="1425" b="1" dirty="0">
                <a:solidFill>
                  <a:schemeClr val="tx2"/>
                </a:solidFill>
              </a:rPr>
            </a:br>
            <a:r>
              <a:rPr lang="en-US" sz="1425" b="1" dirty="0">
                <a:solidFill>
                  <a:schemeClr val="tx2"/>
                </a:solidFill>
              </a:rPr>
              <a:t>RESEARCH &amp; INNOVATION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25" b="1" spc="60" baseline="0" dirty="0">
                <a:solidFill>
                  <a:schemeClr val="tx2"/>
                </a:solidFill>
              </a:rPr>
              <a:t>PROGRAMME</a:t>
            </a:r>
            <a:endParaRPr lang="en-GB" sz="1425" spc="60" baseline="0" dirty="0">
              <a:solidFill>
                <a:schemeClr val="tx2"/>
              </a:solidFill>
            </a:endParaRPr>
          </a:p>
        </p:txBody>
      </p:sp>
      <p:sp>
        <p:nvSpPr>
          <p:cNvPr id="36" name="Title 1"/>
          <p:cNvSpPr txBox="1">
            <a:spLocks/>
          </p:cNvSpPr>
          <p:nvPr userDrawn="1"/>
        </p:nvSpPr>
        <p:spPr>
          <a:xfrm>
            <a:off x="8288595" y="3888150"/>
            <a:ext cx="3082412" cy="2547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425" b="0" spc="53" baseline="0" dirty="0"/>
              <a:t>2021 – 2027</a:t>
            </a:r>
            <a:endParaRPr lang="en-GB" sz="1425" b="0" spc="53" baseline="0" dirty="0"/>
          </a:p>
        </p:txBody>
      </p:sp>
      <p:cxnSp>
        <p:nvCxnSpPr>
          <p:cNvPr id="37" name="Straight Connector 36"/>
          <p:cNvCxnSpPr/>
          <p:nvPr userDrawn="1"/>
        </p:nvCxnSpPr>
        <p:spPr>
          <a:xfrm>
            <a:off x="8232291" y="4224797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>
            <a:off x="8201800" y="2886814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609" y="3904319"/>
            <a:ext cx="1001297" cy="132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47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7" y="4542734"/>
            <a:ext cx="972867" cy="21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77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1" y="4593727"/>
            <a:ext cx="2050083" cy="19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80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0" y="4639713"/>
            <a:ext cx="969979" cy="18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06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1" y="4278124"/>
            <a:ext cx="1540612" cy="22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40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897700" y="1523939"/>
            <a:ext cx="6944400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97700" y="4645216"/>
            <a:ext cx="6977533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897697" y="4945651"/>
            <a:ext cx="69772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6" t="13136" r="7631"/>
          <a:stretch/>
        </p:blipFill>
        <p:spPr>
          <a:xfrm>
            <a:off x="-15499" y="1503336"/>
            <a:ext cx="3766088" cy="357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8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3" t="8280" r="3918" b="10191"/>
          <a:stretch/>
        </p:blipFill>
        <p:spPr>
          <a:xfrm>
            <a:off x="-13855" y="1510146"/>
            <a:ext cx="3629891" cy="3546764"/>
          </a:xfrm>
          <a:prstGeom prst="rect">
            <a:avLst/>
          </a:prstGeom>
        </p:spPr>
      </p:pic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897700" y="1523939"/>
            <a:ext cx="6944400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97700" y="4645216"/>
            <a:ext cx="6977533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897697" y="4945651"/>
            <a:ext cx="69772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1077079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49705" y="1523939"/>
            <a:ext cx="8581251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50819" y="4645216"/>
            <a:ext cx="8622192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850808" y="4945651"/>
            <a:ext cx="86218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190833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 userDrawn="1"/>
        </p:nvCxnSpPr>
        <p:spPr>
          <a:xfrm>
            <a:off x="1905581" y="5205607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885952" y="876300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6" y="1304763"/>
            <a:ext cx="1276929" cy="1011400"/>
          </a:xfrm>
          <a:prstGeom prst="rect">
            <a:avLst/>
          </a:prstGeom>
        </p:spPr>
      </p:pic>
      <p:pic>
        <p:nvPicPr>
          <p:cNvPr id="17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548680"/>
            <a:ext cx="2304256" cy="16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455642" y="5916082"/>
            <a:ext cx="8647787" cy="474727"/>
          </a:xfrm>
          <a:prstGeom prst="rect">
            <a:avLst/>
          </a:prstGeom>
        </p:spPr>
        <p:txBody>
          <a:bodyPr wrap="square" lIns="0" tIns="54000" rIns="0" bIns="54000" numCol="1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800" i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None/>
            </a:pPr>
            <a:r>
              <a:rPr lang="en-US" sz="525" b="1" kern="0" dirty="0">
                <a:solidFill>
                  <a:schemeClr val="tx1"/>
                </a:solidFill>
              </a:rPr>
              <a:t>© European Union 2021</a:t>
            </a:r>
          </a:p>
          <a:p>
            <a:pPr marL="0" indent="0" algn="just">
              <a:buNone/>
            </a:pPr>
            <a:r>
              <a:rPr lang="en-US" sz="450" b="0" kern="0" dirty="0">
                <a:solidFill>
                  <a:schemeClr val="tx1"/>
                </a:solidFill>
              </a:rPr>
              <a:t>Unless otherwise noted the reuse of this presentation is </a:t>
            </a:r>
            <a:r>
              <a:rPr lang="en-US" sz="450" b="0" kern="0" dirty="0" err="1">
                <a:solidFill>
                  <a:schemeClr val="tx1"/>
                </a:solidFill>
              </a:rPr>
              <a:t>authorised</a:t>
            </a:r>
            <a:r>
              <a:rPr lang="en-US" sz="450" b="0" kern="0" dirty="0">
                <a:solidFill>
                  <a:schemeClr val="tx1"/>
                </a:solidFill>
              </a:rPr>
              <a:t> under the </a:t>
            </a:r>
            <a:r>
              <a:rPr lang="en-US" sz="450" b="0" u="sng" kern="0" dirty="0">
                <a:solidFill>
                  <a:schemeClr val="tx1"/>
                </a:solidFill>
              </a:rPr>
              <a:t>CC BY 4.0</a:t>
            </a:r>
            <a:r>
              <a:rPr lang="en-US" sz="450" b="1" kern="0" dirty="0">
                <a:solidFill>
                  <a:schemeClr val="tx1"/>
                </a:solidFill>
              </a:rPr>
              <a:t>  </a:t>
            </a:r>
            <a:r>
              <a:rPr lang="en-US" sz="450" b="0" kern="0" dirty="0">
                <a:solidFill>
                  <a:schemeClr val="tx1"/>
                </a:solidFill>
              </a:rPr>
              <a:t>license. For any use or reproduction of elements that are not owned by the EU, permission may need to be sought directly from the respective right holders.</a:t>
            </a:r>
          </a:p>
          <a:p>
            <a:pPr marL="0" indent="0" algn="just">
              <a:buNone/>
            </a:pPr>
            <a:r>
              <a:rPr lang="en-GB" sz="450" kern="0" dirty="0">
                <a:solidFill>
                  <a:schemeClr val="tx1"/>
                </a:solidFill>
              </a:rPr>
              <a:t>Image credits: © </a:t>
            </a:r>
            <a:r>
              <a:rPr lang="en-GB" sz="450" kern="0" dirty="0" err="1">
                <a:solidFill>
                  <a:schemeClr val="tx1"/>
                </a:solidFill>
              </a:rPr>
              <a:t>ivector</a:t>
            </a:r>
            <a:r>
              <a:rPr lang="en-GB" sz="450" kern="0" dirty="0">
                <a:solidFill>
                  <a:schemeClr val="tx1"/>
                </a:solidFill>
              </a:rPr>
              <a:t> #235536634, #249868181, #251163013, #266009682, #273480523, #362422833, #241215668, #244690530, #245719946, #251163053, #252508849, 2020. Source: Stock.Adobe.com. </a:t>
            </a:r>
            <a:r>
              <a:rPr lang="en-US" sz="450" kern="0" dirty="0">
                <a:solidFill>
                  <a:schemeClr val="tx1"/>
                </a:solidFill>
              </a:rPr>
              <a:t>Icons © </a:t>
            </a:r>
            <a:r>
              <a:rPr lang="en-US" sz="450" kern="0" dirty="0" err="1">
                <a:solidFill>
                  <a:schemeClr val="tx1"/>
                </a:solidFill>
              </a:rPr>
              <a:t>Flaticon</a:t>
            </a:r>
            <a:r>
              <a:rPr lang="en-US" sz="450" kern="0" dirty="0">
                <a:solidFill>
                  <a:schemeClr val="tx1"/>
                </a:solidFill>
              </a:rPr>
              <a:t> – all rights reserved.</a:t>
            </a:r>
            <a:endParaRPr lang="en-GB" sz="450" kern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75" y="5994432"/>
            <a:ext cx="900000" cy="3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79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93" y="-101625"/>
            <a:ext cx="1763200" cy="17632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5673072" y="6361871"/>
            <a:ext cx="846055" cy="496129"/>
            <a:chOff x="5673072" y="4897884"/>
            <a:chExt cx="846055" cy="49612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5724681" y="4926090"/>
              <a:ext cx="723886" cy="467923"/>
            </a:xfrm>
            <a:prstGeom prst="rect">
              <a:avLst/>
            </a:prstGeom>
            <a:solidFill>
              <a:srgbClr val="009E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673072" y="4897884"/>
              <a:ext cx="846055" cy="37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930" b="0" i="1" dirty="0" err="1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Research</a:t>
              </a:r>
              <a:r>
                <a:rPr lang="fr-BE" sz="930" b="0" i="1" dirty="0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 and Innovation </a:t>
              </a:r>
              <a:endParaRPr lang="en-GB" sz="930" b="0" i="1" dirty="0" err="1">
                <a:solidFill>
                  <a:schemeClr val="bg1"/>
                </a:solidFill>
                <a:latin typeface="EC Square Sans Pro Light" panose="020B05060000000200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4250" y="4224797"/>
            <a:ext cx="1001297" cy="1328882"/>
          </a:xfrm>
          <a:prstGeom prst="rect">
            <a:avLst/>
          </a:prstGeom>
        </p:spPr>
      </p:pic>
      <p:sp>
        <p:nvSpPr>
          <p:cNvPr id="1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184423" y="5111579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 cap="none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Name of the </a:t>
            </a:r>
            <a:r>
              <a:rPr lang="fr-BE" dirty="0" err="1"/>
              <a:t>Event</a:t>
            </a:r>
            <a:endParaRPr lang="en-GB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8184423" y="4887597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 cap="all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Speaker Name</a:t>
            </a:r>
            <a:endParaRPr lang="en-GB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8184423" y="5333115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 cap="none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Date of the </a:t>
            </a:r>
            <a:r>
              <a:rPr lang="fr-BE" dirty="0" err="1"/>
              <a:t>Event</a:t>
            </a:r>
            <a:endParaRPr lang="en-GB" dirty="0"/>
          </a:p>
        </p:txBody>
      </p:sp>
      <p:sp>
        <p:nvSpPr>
          <p:cNvPr id="19" name="Title 1"/>
          <p:cNvSpPr txBox="1">
            <a:spLocks/>
          </p:cNvSpPr>
          <p:nvPr userDrawn="1"/>
        </p:nvSpPr>
        <p:spPr>
          <a:xfrm>
            <a:off x="8201800" y="3023302"/>
            <a:ext cx="3255743" cy="779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/>
                </a:solidFill>
              </a:rPr>
              <a:t>THE EU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RESEARCH &amp; INNOVATION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b="1" spc="80" baseline="0" dirty="0">
                <a:solidFill>
                  <a:schemeClr val="tx2"/>
                </a:solidFill>
              </a:rPr>
              <a:t>PROGRAMME</a:t>
            </a:r>
            <a:endParaRPr lang="en-GB" sz="1900" spc="80" baseline="0" dirty="0">
              <a:solidFill>
                <a:schemeClr val="tx2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 userDrawn="1"/>
        </p:nvSpPr>
        <p:spPr>
          <a:xfrm>
            <a:off x="8288595" y="3888150"/>
            <a:ext cx="3082412" cy="2547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0" spc="70" baseline="0" dirty="0"/>
              <a:t>2021 – 2027</a:t>
            </a:r>
            <a:endParaRPr lang="en-GB" b="0" spc="70" baseline="0" dirty="0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8232291" y="4224797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8201800" y="2886814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464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13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600164"/>
          </a:xfrm>
          <a:prstGeom prst="rect">
            <a:avLst/>
          </a:prstGeom>
        </p:spPr>
        <p:txBody>
          <a:bodyPr vert="horz" wrap="square" lIns="91440" tIns="45720" rIns="91440" bIns="0" rtlCol="0" anchor="t" anchorCtr="0">
            <a:noAutofit/>
          </a:bodyPr>
          <a:lstStyle>
            <a:lvl1pPr>
              <a:lnSpc>
                <a:spcPct val="100000"/>
              </a:lnSpc>
              <a:defRPr sz="27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8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059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1523"/>
            <a:ext cx="12189629" cy="68549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98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3973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8147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8190973" cy="277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8218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6997604" cy="23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371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866930" y="1368000"/>
            <a:ext cx="10486869" cy="410341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23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8225498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937527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21135" y="3732507"/>
            <a:ext cx="0" cy="169200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948575" y="3732507"/>
            <a:ext cx="0" cy="169200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548000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22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37527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25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501914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202455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8755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40410" y="4264474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8382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softEdge rad="0"/>
          </a:effectLst>
        </p:spPr>
      </p:sp>
      <p:sp>
        <p:nvSpPr>
          <p:cNvPr id="14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35754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15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63126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16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90498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24" name="Content Placeholder 25"/>
          <p:cNvSpPr>
            <a:spLocks noGrp="1"/>
          </p:cNvSpPr>
          <p:nvPr>
            <p:ph sz="quarter" idx="20"/>
          </p:nvPr>
        </p:nvSpPr>
        <p:spPr>
          <a:xfrm>
            <a:off x="9049800" y="4260554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1"/>
          </p:nvPr>
        </p:nvSpPr>
        <p:spPr>
          <a:xfrm>
            <a:off x="6312600" y="4270487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6" name="Content Placeholder 25"/>
          <p:cNvSpPr>
            <a:spLocks noGrp="1"/>
          </p:cNvSpPr>
          <p:nvPr>
            <p:ph sz="quarter" idx="22"/>
          </p:nvPr>
        </p:nvSpPr>
        <p:spPr>
          <a:xfrm>
            <a:off x="3575400" y="4260553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7" name="Content Placeholder 25"/>
          <p:cNvSpPr>
            <a:spLocks noGrp="1"/>
          </p:cNvSpPr>
          <p:nvPr>
            <p:ph sz="quarter" idx="23"/>
          </p:nvPr>
        </p:nvSpPr>
        <p:spPr>
          <a:xfrm>
            <a:off x="819624" y="4260552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6096000" y="4264474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8851590" y="4254539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170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4" t="6053" r="30725" b="6244"/>
          <a:stretch/>
        </p:blipFill>
        <p:spPr>
          <a:xfrm>
            <a:off x="429491" y="4461163"/>
            <a:ext cx="1233054" cy="21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6" y="4542732"/>
            <a:ext cx="972867" cy="21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26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3705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0" y="4593727"/>
            <a:ext cx="2050083" cy="19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14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0" y="4639713"/>
            <a:ext cx="969978" cy="18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63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0" y="4278124"/>
            <a:ext cx="1540612" cy="22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10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49706" y="1523939"/>
            <a:ext cx="8581250" cy="2841196"/>
          </a:xfrm>
        </p:spPr>
        <p:txBody>
          <a:bodyPr wrap="square" anchor="ctr" anchorCtr="0">
            <a:noAutofit/>
          </a:bodyPr>
          <a:lstStyle>
            <a:lvl1pPr algn="l">
              <a:defRPr sz="28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50819" y="4645214"/>
            <a:ext cx="8622192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850808" y="4945651"/>
            <a:ext cx="8621874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2587088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 userDrawn="1"/>
        </p:nvCxnSpPr>
        <p:spPr>
          <a:xfrm>
            <a:off x="1905580" y="5205607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885951" y="876300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4" y="1304763"/>
            <a:ext cx="1276929" cy="1011400"/>
          </a:xfrm>
          <a:prstGeom prst="rect">
            <a:avLst/>
          </a:prstGeom>
        </p:spPr>
      </p:pic>
      <p:pic>
        <p:nvPicPr>
          <p:cNvPr id="17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548680"/>
            <a:ext cx="2304256" cy="16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455643" y="5916080"/>
            <a:ext cx="8730171" cy="474727"/>
          </a:xfrm>
          <a:prstGeom prst="rect">
            <a:avLst/>
          </a:prstGeom>
        </p:spPr>
        <p:txBody>
          <a:bodyPr wrap="square" lIns="0" tIns="72000" rIns="0" bIns="72000" numCol="1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800" i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None/>
            </a:pPr>
            <a:r>
              <a:rPr lang="en-US" sz="700" b="1" kern="0" dirty="0">
                <a:solidFill>
                  <a:schemeClr val="tx1"/>
                </a:solidFill>
              </a:rPr>
              <a:t>© European Union 2021</a:t>
            </a:r>
          </a:p>
          <a:p>
            <a:pPr marL="0" indent="0" algn="just">
              <a:buNone/>
            </a:pPr>
            <a:r>
              <a:rPr lang="en-US" sz="600" b="0" kern="0" dirty="0">
                <a:solidFill>
                  <a:schemeClr val="tx1"/>
                </a:solidFill>
              </a:rPr>
              <a:t>Unless otherwise noted the reuse of this presentation is </a:t>
            </a:r>
            <a:r>
              <a:rPr lang="en-US" sz="600" b="0" kern="0" dirty="0" err="1">
                <a:solidFill>
                  <a:schemeClr val="tx1"/>
                </a:solidFill>
              </a:rPr>
              <a:t>authorised</a:t>
            </a:r>
            <a:r>
              <a:rPr lang="en-US" sz="600" b="0" kern="0" dirty="0">
                <a:solidFill>
                  <a:schemeClr val="tx1"/>
                </a:solidFill>
              </a:rPr>
              <a:t> under the </a:t>
            </a:r>
            <a:r>
              <a:rPr lang="en-US" sz="600" b="0" u="sng" kern="0" dirty="0">
                <a:solidFill>
                  <a:schemeClr val="tx1"/>
                </a:solidFill>
              </a:rPr>
              <a:t>CC BY 4.0</a:t>
            </a:r>
            <a:r>
              <a:rPr lang="en-US" sz="600" b="1" kern="0" dirty="0">
                <a:solidFill>
                  <a:schemeClr val="tx1"/>
                </a:solidFill>
              </a:rPr>
              <a:t>  </a:t>
            </a:r>
            <a:r>
              <a:rPr lang="en-US" sz="600" b="0" kern="0" dirty="0">
                <a:solidFill>
                  <a:schemeClr val="tx1"/>
                </a:solidFill>
              </a:rPr>
              <a:t>license. For any use or reproduction of elements that are not owned by the EU, permission may need to be sought directly from the respective right holders.</a:t>
            </a:r>
          </a:p>
          <a:p>
            <a:pPr marL="0" indent="0" algn="just">
              <a:buNone/>
            </a:pPr>
            <a:r>
              <a:rPr lang="en-GB" sz="600" kern="0" dirty="0">
                <a:solidFill>
                  <a:schemeClr val="tx1"/>
                </a:solidFill>
              </a:rPr>
              <a:t>Image credits: © </a:t>
            </a:r>
            <a:r>
              <a:rPr lang="en-GB" sz="600" kern="0" dirty="0" err="1">
                <a:solidFill>
                  <a:schemeClr val="tx1"/>
                </a:solidFill>
              </a:rPr>
              <a:t>ivector</a:t>
            </a:r>
            <a:r>
              <a:rPr lang="en-GB" sz="600" kern="0" dirty="0">
                <a:solidFill>
                  <a:schemeClr val="tx1"/>
                </a:solidFill>
              </a:rPr>
              <a:t> #235536634, #249868181, #251163013, #266009682, #273480523, #362422833, #241215668, #244690530, #245719946, #251163053, #252508849, 2020. Source: Stock.Adobe.com. </a:t>
            </a:r>
            <a:r>
              <a:rPr lang="en-US" sz="600" kern="0" dirty="0">
                <a:solidFill>
                  <a:schemeClr val="tx1"/>
                </a:solidFill>
              </a:rPr>
              <a:t>Icons © </a:t>
            </a:r>
            <a:r>
              <a:rPr lang="en-US" sz="600" kern="0" dirty="0" err="1">
                <a:solidFill>
                  <a:schemeClr val="tx1"/>
                </a:solidFill>
              </a:rPr>
              <a:t>Flaticon</a:t>
            </a:r>
            <a:r>
              <a:rPr lang="en-US" sz="600" kern="0" dirty="0">
                <a:solidFill>
                  <a:schemeClr val="tx1"/>
                </a:solidFill>
              </a:rPr>
              <a:t> – all rights reserved.</a:t>
            </a:r>
            <a:endParaRPr lang="en-GB" sz="600" kern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75" y="5994432"/>
            <a:ext cx="939572" cy="3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33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1525"/>
            <a:ext cx="12189629" cy="68549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50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98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19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4" y="1122365"/>
            <a:ext cx="8190973" cy="277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29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4" y="1122365"/>
            <a:ext cx="6997604" cy="23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74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4" t="6053" r="30725" b="6244"/>
          <a:stretch/>
        </p:blipFill>
        <p:spPr>
          <a:xfrm>
            <a:off x="429491" y="4461165"/>
            <a:ext cx="1233055" cy="21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60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58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0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49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ec.europa.eu/info/funding-tenders/opportunities/portal/screen/work-as-an-expert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itnews.eu/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support/events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s://www.lzp.gov.lv/lv/atbalsts-starptautiskas-programmas-projektiem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zp.gov.lv/lv/apvarsnis-eiropa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2,31094501;programmePeriod=null;programCcm2Id=43108390;programDivisionCode=43108473,43108557,43118846,43121563,43121707,43121757;focusAreaCode=null;destination=null;mission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59" y="444881"/>
            <a:ext cx="7617912" cy="369542"/>
          </a:xfrm>
        </p:spPr>
        <p:txBody>
          <a:bodyPr/>
          <a:lstStyle/>
          <a:p>
            <a:r>
              <a:rPr lang="lv-LV" dirty="0"/>
              <a:t>Apvārsnis</a:t>
            </a:r>
            <a:r>
              <a:rPr lang="fr-BE" dirty="0"/>
              <a:t> </a:t>
            </a:r>
            <a:r>
              <a:rPr lang="lv-LV" dirty="0"/>
              <a:t>EIROPA</a:t>
            </a:r>
            <a:endParaRPr lang="en-GB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331758" y="1238794"/>
            <a:ext cx="9695142" cy="1132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b="1" kern="1200" cap="all" spc="225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34EA2"/>
              </a:buClr>
              <a:defRPr/>
            </a:pPr>
            <a:endParaRPr lang="en-US" sz="3200" cap="none" spc="0" dirty="0">
              <a:solidFill>
                <a:srgbClr val="034EA2"/>
              </a:solidFill>
              <a:ea typeface="MS Gothic" charset="-128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i="0" u="none" strike="noStrike" kern="1200" cap="all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94F3F9-E2CE-3BC2-8812-8F5472A56CD4}"/>
              </a:ext>
            </a:extLst>
          </p:cNvPr>
          <p:cNvSpPr txBox="1"/>
          <p:nvPr/>
        </p:nvSpPr>
        <p:spPr>
          <a:xfrm>
            <a:off x="2173184" y="1472540"/>
            <a:ext cx="8193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/>
              <a:t>Programmas Apvārsnis Eiropa administratīvie un finanšu jautājumi</a:t>
            </a:r>
          </a:p>
        </p:txBody>
      </p:sp>
    </p:spTree>
    <p:extLst>
      <p:ext uri="{BB962C8B-B14F-4D97-AF65-F5344CB8AC3E}">
        <p14:creationId xmlns:p14="http://schemas.microsoft.com/office/powerpoint/2010/main" val="3316254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4A8C2D-EB08-7741-5729-FA1F92EB3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428" y="406400"/>
            <a:ext cx="9380722" cy="552450"/>
          </a:xfrm>
        </p:spPr>
        <p:txBody>
          <a:bodyPr/>
          <a:lstStyle/>
          <a:p>
            <a:r>
              <a:rPr lang="lv-LV" sz="2800" dirty="0"/>
              <a:t>Maksimālā atbalsta intensitāte pa projekta veidiem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DEDDBFAF-8615-94DB-D901-55A9563B4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275" y="1752415"/>
            <a:ext cx="7017104" cy="42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12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2F5001-5C4C-FB60-8639-F4601AD10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893" y="161484"/>
            <a:ext cx="9840446" cy="806079"/>
          </a:xfrm>
        </p:spPr>
        <p:txBody>
          <a:bodyPr/>
          <a:lstStyle/>
          <a:p>
            <a:r>
              <a:rPr lang="lv-LV" sz="2800" b="1" dirty="0"/>
              <a:t>Izmaksu kategorijas plānojot projekta budžetu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34BF3BE9-69F6-4B29-5366-EF779A703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289" y="532146"/>
            <a:ext cx="5004411" cy="392077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44131CB8-EAEE-75B3-F6C3-DF0326BB7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759" y="4383538"/>
            <a:ext cx="4486940" cy="247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93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6" y="1675546"/>
            <a:ext cx="12173104" cy="5182454"/>
          </a:xfrm>
          <a:prstGeom prst="rect">
            <a:avLst/>
          </a:prstGeom>
        </p:spPr>
      </p:pic>
      <p:sp>
        <p:nvSpPr>
          <p:cNvPr id="5" name="Labā bultiņa 4"/>
          <p:cNvSpPr/>
          <p:nvPr/>
        </p:nvSpPr>
        <p:spPr>
          <a:xfrm>
            <a:off x="1568450" y="2870200"/>
            <a:ext cx="1123950" cy="711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Ovāls 5"/>
          <p:cNvSpPr/>
          <p:nvPr/>
        </p:nvSpPr>
        <p:spPr>
          <a:xfrm>
            <a:off x="2724150" y="2940050"/>
            <a:ext cx="1695450" cy="5270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Lejupvērstā bultiņa 6"/>
          <p:cNvSpPr/>
          <p:nvPr/>
        </p:nvSpPr>
        <p:spPr>
          <a:xfrm>
            <a:off x="2628900" y="4895850"/>
            <a:ext cx="660400" cy="167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/>
          <p:cNvSpPr txBox="1"/>
          <p:nvPr/>
        </p:nvSpPr>
        <p:spPr>
          <a:xfrm>
            <a:off x="127000" y="330200"/>
            <a:ext cx="8540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Saistošā dokumentācija par Apvārsnis Eiropa </a:t>
            </a:r>
          </a:p>
        </p:txBody>
      </p:sp>
    </p:spTree>
    <p:extLst>
      <p:ext uri="{BB962C8B-B14F-4D97-AF65-F5344CB8AC3E}">
        <p14:creationId xmlns:p14="http://schemas.microsoft.com/office/powerpoint/2010/main" val="2364454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246" y="533400"/>
            <a:ext cx="8020754" cy="6045200"/>
          </a:xfrm>
          <a:prstGeom prst="rect">
            <a:avLst/>
          </a:prstGeom>
        </p:spPr>
      </p:pic>
      <p:sp>
        <p:nvSpPr>
          <p:cNvPr id="6" name="Labā bultiņa 5"/>
          <p:cNvSpPr/>
          <p:nvPr/>
        </p:nvSpPr>
        <p:spPr>
          <a:xfrm>
            <a:off x="6096000" y="4305300"/>
            <a:ext cx="1263650" cy="1517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āls 6"/>
          <p:cNvSpPr/>
          <p:nvPr/>
        </p:nvSpPr>
        <p:spPr>
          <a:xfrm>
            <a:off x="6508750" y="889000"/>
            <a:ext cx="1936750" cy="10160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2852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F8A50A-6DCF-C1BD-631C-8AE17BF578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566" y="108322"/>
            <a:ext cx="9840445" cy="689120"/>
          </a:xfrm>
        </p:spPr>
        <p:txBody>
          <a:bodyPr/>
          <a:lstStyle/>
          <a:p>
            <a:r>
              <a:rPr lang="lv-LV" sz="2800" dirty="0"/>
              <a:t>Projekta pieteikuma Budžets 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580CEB0B-F886-E03A-FDC8-C07D223FE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1" y="797442"/>
            <a:ext cx="8375168" cy="586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26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1A3A465-2588-1E01-1673-2CCD851353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344" y="87056"/>
            <a:ext cx="10010567" cy="1029363"/>
          </a:xfrm>
        </p:spPr>
        <p:txBody>
          <a:bodyPr/>
          <a:lstStyle/>
          <a:p>
            <a:r>
              <a:rPr lang="lv-LV" sz="2800" dirty="0"/>
              <a:t>Paraugi….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BD711E1C-B873-60E4-A337-94063E180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386" y="0"/>
            <a:ext cx="7428614" cy="487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51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" y="153493"/>
            <a:ext cx="11360150" cy="5769828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279400" y="120650"/>
            <a:ext cx="3765550" cy="1168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0109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00" y="113756"/>
            <a:ext cx="7658900" cy="666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46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" y="442854"/>
            <a:ext cx="8160057" cy="6084946"/>
          </a:xfrm>
          <a:prstGeom prst="rect">
            <a:avLst/>
          </a:prstGeom>
        </p:spPr>
      </p:pic>
      <p:sp>
        <p:nvSpPr>
          <p:cNvPr id="6" name="Kreisā figūriekava 5"/>
          <p:cNvSpPr/>
          <p:nvPr/>
        </p:nvSpPr>
        <p:spPr>
          <a:xfrm>
            <a:off x="3263900" y="3175000"/>
            <a:ext cx="292100" cy="1682750"/>
          </a:xfrm>
          <a:prstGeom prst="leftBrace">
            <a:avLst>
              <a:gd name="adj1" fmla="val 8333"/>
              <a:gd name="adj2" fmla="val 5037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Labā bultiņa 6"/>
          <p:cNvSpPr/>
          <p:nvPr/>
        </p:nvSpPr>
        <p:spPr>
          <a:xfrm>
            <a:off x="1308100" y="4756150"/>
            <a:ext cx="1955800" cy="1466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7783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900" y="228600"/>
            <a:ext cx="5063876" cy="3756986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1" y="1203101"/>
            <a:ext cx="6770957" cy="5162997"/>
          </a:xfrm>
          <a:prstGeom prst="rect">
            <a:avLst/>
          </a:prstGeom>
        </p:spPr>
      </p:pic>
      <p:sp>
        <p:nvSpPr>
          <p:cNvPr id="6" name="Ovāls 5"/>
          <p:cNvSpPr/>
          <p:nvPr/>
        </p:nvSpPr>
        <p:spPr>
          <a:xfrm>
            <a:off x="2832100" y="4451350"/>
            <a:ext cx="1174750" cy="285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8" name="Taisns bultveida savienotājs 7"/>
          <p:cNvCxnSpPr/>
          <p:nvPr/>
        </p:nvCxnSpPr>
        <p:spPr>
          <a:xfrm flipV="1">
            <a:off x="4038600" y="774700"/>
            <a:ext cx="3035300" cy="3702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2250" y="228600"/>
            <a:ext cx="6611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Kā validēt un reģistrēt organizāciju?</a:t>
            </a:r>
          </a:p>
        </p:txBody>
      </p:sp>
    </p:spTree>
    <p:extLst>
      <p:ext uri="{BB962C8B-B14F-4D97-AF65-F5344CB8AC3E}">
        <p14:creationId xmlns:p14="http://schemas.microsoft.com/office/powerpoint/2010/main" val="173879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BB57A7-F9A8-1427-9F59-D8CF7DBEA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8263"/>
            <a:ext cx="10069529" cy="1116770"/>
          </a:xfrm>
        </p:spPr>
        <p:txBody>
          <a:bodyPr/>
          <a:lstStyle/>
          <a:p>
            <a:r>
              <a:rPr lang="lv-LV" sz="2400" dirty="0"/>
              <a:t>Portāls</a:t>
            </a:r>
            <a:br>
              <a:rPr lang="lv-LV" sz="2400" dirty="0"/>
            </a:br>
            <a:r>
              <a:rPr lang="lv-LV" sz="2400" dirty="0"/>
              <a:t>https://ec.europa.eu/info/funding-tenders/opportunities/portal/screen/home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CF390480-97B2-58A9-151E-6A7F29B7A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4974"/>
            <a:ext cx="9998516" cy="4919483"/>
          </a:xfrm>
          <a:prstGeom prst="rect">
            <a:avLst/>
          </a:prstGeom>
        </p:spPr>
      </p:pic>
      <p:sp>
        <p:nvSpPr>
          <p:cNvPr id="8" name="Ovāls 7">
            <a:extLst>
              <a:ext uri="{FF2B5EF4-FFF2-40B4-BE49-F238E27FC236}">
                <a16:creationId xmlns:a16="http://schemas.microsoft.com/office/drawing/2014/main" id="{E8964B22-F03B-0E45-2CC2-492F38D22772}"/>
              </a:ext>
            </a:extLst>
          </p:cNvPr>
          <p:cNvSpPr/>
          <p:nvPr/>
        </p:nvSpPr>
        <p:spPr>
          <a:xfrm>
            <a:off x="1264778" y="5375305"/>
            <a:ext cx="1051132" cy="5212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2822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D3C88765-C489-598F-BDCF-B90F7C9EE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946" y="1827493"/>
            <a:ext cx="8779054" cy="40507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9C40D-05F1-B15D-2FD4-D6B410BC4644}"/>
              </a:ext>
            </a:extLst>
          </p:cNvPr>
          <p:cNvSpPr txBox="1"/>
          <p:nvPr/>
        </p:nvSpPr>
        <p:spPr>
          <a:xfrm>
            <a:off x="486888" y="2256312"/>
            <a:ext cx="26481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hlinkClick r:id="rId4"/>
              </a:rPr>
              <a:t>https://ec.europa.eu/info/funding-tenders/opportunities/portal/screen/work-as-an-expert</a:t>
            </a:r>
            <a:endParaRPr lang="lv-LV" dirty="0"/>
          </a:p>
          <a:p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43A4DA-5C1E-E14D-D155-383A80F44427}"/>
              </a:ext>
            </a:extLst>
          </p:cNvPr>
          <p:cNvSpPr txBox="1"/>
          <p:nvPr/>
        </p:nvSpPr>
        <p:spPr>
          <a:xfrm>
            <a:off x="308757" y="148717"/>
            <a:ext cx="8467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FFFFFF"/>
                </a:solidFill>
              </a:rPr>
              <a:t>IEGŪT neatņemamu PIEREDZI- </a:t>
            </a:r>
          </a:p>
          <a:p>
            <a:pPr algn="ctr"/>
            <a:r>
              <a:rPr lang="lv-LV" sz="2400" b="1" dirty="0">
                <a:solidFill>
                  <a:srgbClr val="FFFFFF"/>
                </a:solidFill>
              </a:rPr>
              <a:t>KĻŪSTI PAR EKSPERTU</a:t>
            </a:r>
          </a:p>
        </p:txBody>
      </p:sp>
    </p:spTree>
    <p:extLst>
      <p:ext uri="{BB962C8B-B14F-4D97-AF65-F5344CB8AC3E}">
        <p14:creationId xmlns:p14="http://schemas.microsoft.com/office/powerpoint/2010/main" val="3980679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200" y="145278"/>
            <a:ext cx="4852976" cy="33559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350" y="1162050"/>
            <a:ext cx="3244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/>
              <a:t>Noteikti iesaku apmeklēt šo EK organizēto informācijas dienu 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669CEF-F30A-D594-25AE-207266408070}"/>
              </a:ext>
            </a:extLst>
          </p:cNvPr>
          <p:cNvSpPr txBox="1"/>
          <p:nvPr/>
        </p:nvSpPr>
        <p:spPr>
          <a:xfrm>
            <a:off x="584383" y="6343390"/>
            <a:ext cx="6097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hlinkClick r:id="rId3"/>
              </a:rPr>
              <a:t>https://witnews.eu/</a:t>
            </a:r>
            <a:endParaRPr lang="lv-LV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E3F34DA8-3D4C-45F4-5AD7-5754AF805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2442" y="3654039"/>
            <a:ext cx="3898734" cy="314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15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D2F8AF3-D2F9-BEAE-0D4E-B9308A2236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674" y="108322"/>
            <a:ext cx="10156297" cy="1749286"/>
          </a:xfrm>
        </p:spPr>
        <p:txBody>
          <a:bodyPr/>
          <a:lstStyle/>
          <a:p>
            <a:r>
              <a:rPr lang="lv-LV" sz="2800" dirty="0"/>
              <a:t>Notikušie pasākumi EK organizētie</a:t>
            </a: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94" y="634777"/>
            <a:ext cx="10916596" cy="51439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2700" y="6159501"/>
            <a:ext cx="9226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hlinkClick r:id="rId3"/>
              </a:rPr>
              <a:t>https://ec.europa.eu/info/funding-tenders/opportunities/portal/screen/support/events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94708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8FF17C36-C071-7DAE-B8FB-3D2F022D4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87"/>
            <a:ext cx="7614303" cy="3374613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7021A0A7-4FB4-CB3B-02FF-71C644159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74" y="3546505"/>
            <a:ext cx="6984354" cy="3257108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73A860CC-9DA8-A944-B1B0-0B0198E72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491" y="3728683"/>
            <a:ext cx="4281535" cy="289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34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8150" y="457201"/>
            <a:ext cx="56007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hlinkClick r:id="rId2"/>
              </a:rPr>
              <a:t>https://www.lzp.gov.lv/lv/atbalsts-starptautiskas-programmas-projektiem</a:t>
            </a:r>
            <a:endParaRPr lang="lv-LV" sz="2800" b="1" dirty="0"/>
          </a:p>
          <a:p>
            <a:endParaRPr lang="lv-LV" sz="2800" b="1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942" y="199173"/>
            <a:ext cx="5131608" cy="643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375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619B4C7-53A5-D977-18F5-C5D7BABA9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38853" y="2062342"/>
            <a:ext cx="3692747" cy="1792107"/>
          </a:xfrm>
        </p:spPr>
        <p:txBody>
          <a:bodyPr/>
          <a:lstStyle/>
          <a:p>
            <a:r>
              <a:rPr lang="lv-LV" sz="2800" dirty="0"/>
              <a:t>Kur meklēt jaunumus un informāciju par pasākumiem?</a:t>
            </a: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0" y="0"/>
            <a:ext cx="7759611" cy="6858000"/>
          </a:xfrm>
          <a:prstGeom prst="rect">
            <a:avLst/>
          </a:prstGeom>
        </p:spPr>
      </p:pic>
      <p:sp>
        <p:nvSpPr>
          <p:cNvPr id="8" name="Taisnstūris 7"/>
          <p:cNvSpPr/>
          <p:nvPr/>
        </p:nvSpPr>
        <p:spPr>
          <a:xfrm>
            <a:off x="7763505" y="4101584"/>
            <a:ext cx="4373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>
                <a:hlinkClick r:id="rId3"/>
              </a:rPr>
              <a:t>https://www.lzp.gov.lv/lv/apvarsnis-eiropa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13443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418" y="622056"/>
            <a:ext cx="8759582" cy="2142699"/>
          </a:xfrm>
        </p:spPr>
        <p:txBody>
          <a:bodyPr/>
          <a:lstStyle/>
          <a:p>
            <a:pPr algn="ctr"/>
            <a:r>
              <a:rPr lang="lv-LV" sz="4000" dirty="0"/>
              <a:t>Veiksmi projektu pieteikumu gatavošanā !</a:t>
            </a:r>
            <a:endParaRPr lang="en-US" sz="40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2893EB88-AA9E-0916-BD8D-A8938D3D7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150396"/>
            <a:ext cx="9952074" cy="1681526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5A57FCA5-9FF7-0A48-14F3-49F38D767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49" y="2914169"/>
            <a:ext cx="6254919" cy="208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4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7FEA93E-099B-B41E-A982-51B1F29668AB}"/>
              </a:ext>
            </a:extLst>
          </p:cNvPr>
          <p:cNvSpPr txBox="1"/>
          <p:nvPr/>
        </p:nvSpPr>
        <p:spPr>
          <a:xfrm>
            <a:off x="142503" y="20559"/>
            <a:ext cx="9203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Apvārsnis Eiropa Konkursi? Kad un kur skatīties 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F6C28E-9827-740B-FEF6-5A39E3F2642A}"/>
              </a:ext>
            </a:extLst>
          </p:cNvPr>
          <p:cNvSpPr txBox="1"/>
          <p:nvPr/>
        </p:nvSpPr>
        <p:spPr>
          <a:xfrm>
            <a:off x="3930732" y="4678878"/>
            <a:ext cx="5415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>
                <a:hlinkClick r:id="rId3"/>
              </a:rPr>
              <a:t>Funding</a:t>
            </a:r>
            <a:r>
              <a:rPr lang="lv-LV" dirty="0">
                <a:hlinkClick r:id="rId3"/>
              </a:rPr>
              <a:t> &amp; </a:t>
            </a:r>
            <a:r>
              <a:rPr lang="lv-LV" dirty="0" err="1">
                <a:hlinkClick r:id="rId3"/>
              </a:rPr>
              <a:t>tender</a:t>
            </a:r>
            <a:r>
              <a:rPr lang="lv-LV" dirty="0">
                <a:hlinkClick r:id="rId3"/>
              </a:rPr>
              <a:t> </a:t>
            </a:r>
            <a:r>
              <a:rPr lang="lv-LV" dirty="0" err="1">
                <a:hlinkClick r:id="rId3"/>
              </a:rPr>
              <a:t>oppotunities</a:t>
            </a:r>
            <a:endParaRPr lang="lv-LV" dirty="0"/>
          </a:p>
        </p:txBody>
      </p:sp>
      <p:sp>
        <p:nvSpPr>
          <p:cNvPr id="6" name="Labā bultiņa 5"/>
          <p:cNvSpPr/>
          <p:nvPr/>
        </p:nvSpPr>
        <p:spPr>
          <a:xfrm>
            <a:off x="191723" y="2606438"/>
            <a:ext cx="406482" cy="7683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4B58CE1-4B91-A00D-2435-A188E2F91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205" y="1034041"/>
            <a:ext cx="10551459" cy="4963424"/>
          </a:xfrm>
          <a:prstGeom prst="rect">
            <a:avLst/>
          </a:prstGeom>
        </p:spPr>
      </p:pic>
      <p:sp>
        <p:nvSpPr>
          <p:cNvPr id="5" name="Bultiņa: pa labi 4">
            <a:extLst>
              <a:ext uri="{FF2B5EF4-FFF2-40B4-BE49-F238E27FC236}">
                <a16:creationId xmlns:a16="http://schemas.microsoft.com/office/drawing/2014/main" id="{8592A592-DB51-B9B9-2D60-FA642C77CEA6}"/>
              </a:ext>
            </a:extLst>
          </p:cNvPr>
          <p:cNvSpPr/>
          <p:nvPr/>
        </p:nvSpPr>
        <p:spPr>
          <a:xfrm>
            <a:off x="142503" y="4742916"/>
            <a:ext cx="455702" cy="4616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āls 6">
            <a:extLst>
              <a:ext uri="{FF2B5EF4-FFF2-40B4-BE49-F238E27FC236}">
                <a16:creationId xmlns:a16="http://schemas.microsoft.com/office/drawing/2014/main" id="{4AE37DB7-1D74-AC82-9DD6-DC21A59D878F}"/>
              </a:ext>
            </a:extLst>
          </p:cNvPr>
          <p:cNvSpPr/>
          <p:nvPr/>
        </p:nvSpPr>
        <p:spPr>
          <a:xfrm>
            <a:off x="2068083" y="2751746"/>
            <a:ext cx="3238856" cy="62304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956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27150" y="406401"/>
            <a:ext cx="6775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Viena konkursa identitāte un nosacījumi ….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5178B695-6A2A-C884-D36F-913B91328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3" y="1395764"/>
            <a:ext cx="12192000" cy="5177425"/>
          </a:xfrm>
          <a:prstGeom prst="rect">
            <a:avLst/>
          </a:prstGeom>
        </p:spPr>
      </p:pic>
      <p:sp>
        <p:nvSpPr>
          <p:cNvPr id="10" name="Ovāls 9">
            <a:extLst>
              <a:ext uri="{FF2B5EF4-FFF2-40B4-BE49-F238E27FC236}">
                <a16:creationId xmlns:a16="http://schemas.microsoft.com/office/drawing/2014/main" id="{27EBBACC-21B0-1725-8125-48AE416754DF}"/>
              </a:ext>
            </a:extLst>
          </p:cNvPr>
          <p:cNvSpPr/>
          <p:nvPr/>
        </p:nvSpPr>
        <p:spPr>
          <a:xfrm>
            <a:off x="-176613" y="2187724"/>
            <a:ext cx="4611881" cy="82894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āls 10">
            <a:extLst>
              <a:ext uri="{FF2B5EF4-FFF2-40B4-BE49-F238E27FC236}">
                <a16:creationId xmlns:a16="http://schemas.microsoft.com/office/drawing/2014/main" id="{D63F6AD8-292B-10B9-9C78-560A20096A48}"/>
              </a:ext>
            </a:extLst>
          </p:cNvPr>
          <p:cNvSpPr/>
          <p:nvPr/>
        </p:nvSpPr>
        <p:spPr>
          <a:xfrm>
            <a:off x="1666430" y="4178894"/>
            <a:ext cx="3161944" cy="4358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Ovāls 11">
            <a:extLst>
              <a:ext uri="{FF2B5EF4-FFF2-40B4-BE49-F238E27FC236}">
                <a16:creationId xmlns:a16="http://schemas.microsoft.com/office/drawing/2014/main" id="{997EFA89-702E-75C7-2178-57C1C80FA894}"/>
              </a:ext>
            </a:extLst>
          </p:cNvPr>
          <p:cNvSpPr/>
          <p:nvPr/>
        </p:nvSpPr>
        <p:spPr>
          <a:xfrm>
            <a:off x="5162847" y="4136165"/>
            <a:ext cx="2939753" cy="5212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Ovāls 12">
            <a:extLst>
              <a:ext uri="{FF2B5EF4-FFF2-40B4-BE49-F238E27FC236}">
                <a16:creationId xmlns:a16="http://schemas.microsoft.com/office/drawing/2014/main" id="{36C260B8-9A5E-D493-C234-5227AF3EEA22}"/>
              </a:ext>
            </a:extLst>
          </p:cNvPr>
          <p:cNvSpPr/>
          <p:nvPr/>
        </p:nvSpPr>
        <p:spPr>
          <a:xfrm>
            <a:off x="5169611" y="4657459"/>
            <a:ext cx="1153683" cy="3076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Ovāls 13">
            <a:extLst>
              <a:ext uri="{FF2B5EF4-FFF2-40B4-BE49-F238E27FC236}">
                <a16:creationId xmlns:a16="http://schemas.microsoft.com/office/drawing/2014/main" id="{3FBCDFF9-F64E-761B-A668-1E3ADCCB4A24}"/>
              </a:ext>
            </a:extLst>
          </p:cNvPr>
          <p:cNvSpPr/>
          <p:nvPr/>
        </p:nvSpPr>
        <p:spPr>
          <a:xfrm>
            <a:off x="8520157" y="4614730"/>
            <a:ext cx="2068082" cy="4272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9758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9C213DB8-3F5E-64F7-946A-E131A2AF0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12" y="1340784"/>
            <a:ext cx="12192000" cy="5304478"/>
          </a:xfrm>
          <a:prstGeom prst="rect">
            <a:avLst/>
          </a:prstGeom>
        </p:spPr>
      </p:pic>
      <p:sp>
        <p:nvSpPr>
          <p:cNvPr id="6" name="Ovāls 5">
            <a:extLst>
              <a:ext uri="{FF2B5EF4-FFF2-40B4-BE49-F238E27FC236}">
                <a16:creationId xmlns:a16="http://schemas.microsoft.com/office/drawing/2014/main" id="{F6537755-0508-84EA-7D14-FE1C92E55346}"/>
              </a:ext>
            </a:extLst>
          </p:cNvPr>
          <p:cNvSpPr/>
          <p:nvPr/>
        </p:nvSpPr>
        <p:spPr>
          <a:xfrm>
            <a:off x="1965532" y="4101980"/>
            <a:ext cx="1956987" cy="4529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āls 6">
            <a:extLst>
              <a:ext uri="{FF2B5EF4-FFF2-40B4-BE49-F238E27FC236}">
                <a16:creationId xmlns:a16="http://schemas.microsoft.com/office/drawing/2014/main" id="{578711AC-E5E1-DFBC-4DC9-BE357FD22120}"/>
              </a:ext>
            </a:extLst>
          </p:cNvPr>
          <p:cNvSpPr/>
          <p:nvPr/>
        </p:nvSpPr>
        <p:spPr>
          <a:xfrm>
            <a:off x="5281301" y="4101980"/>
            <a:ext cx="2179178" cy="4443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āls 7">
            <a:extLst>
              <a:ext uri="{FF2B5EF4-FFF2-40B4-BE49-F238E27FC236}">
                <a16:creationId xmlns:a16="http://schemas.microsoft.com/office/drawing/2014/main" id="{8864B93B-D534-618B-2E15-5A24B32165AF}"/>
              </a:ext>
            </a:extLst>
          </p:cNvPr>
          <p:cNvSpPr/>
          <p:nvPr/>
        </p:nvSpPr>
        <p:spPr>
          <a:xfrm>
            <a:off x="-205100" y="2230451"/>
            <a:ext cx="4802737" cy="65802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3118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480A9F0-BF31-CCFA-621B-741B25771B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9679" y="296487"/>
            <a:ext cx="9994171" cy="891378"/>
          </a:xfrm>
        </p:spPr>
        <p:txBody>
          <a:bodyPr/>
          <a:lstStyle/>
          <a:p>
            <a:r>
              <a:rPr lang="lv-LV" sz="2800" dirty="0"/>
              <a:t>Online </a:t>
            </a:r>
            <a:r>
              <a:rPr lang="lv-LV" sz="2800" dirty="0" err="1"/>
              <a:t>Manual</a:t>
            </a:r>
            <a:br>
              <a:rPr lang="lv-LV" sz="2800" dirty="0"/>
            </a:br>
            <a:r>
              <a:rPr lang="lv-LV" sz="2800" dirty="0"/>
              <a:t>sadaļa par projekta pieteikuma iesniegšanu 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C4E20F46-4BF9-3DFA-8409-FA333F51E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03" y="1312505"/>
            <a:ext cx="7678222" cy="524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84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481" y="4050707"/>
            <a:ext cx="6802923" cy="1191209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482" y="5428369"/>
            <a:ext cx="6802923" cy="1276208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39C3B330-4EF3-B1EE-9A63-0057FF907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96" y="206319"/>
            <a:ext cx="5956904" cy="1093823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C4957B9D-FB11-9C75-7320-E62F42434E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096" y="1578175"/>
            <a:ext cx="5956904" cy="751704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03822A63-FC69-DAA9-E2B3-EEB9C13C7F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096" y="2607912"/>
            <a:ext cx="5956904" cy="75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5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s 7">
            <a:extLst>
              <a:ext uri="{FF2B5EF4-FFF2-40B4-BE49-F238E27FC236}">
                <a16:creationId xmlns:a16="http://schemas.microsoft.com/office/drawing/2014/main" id="{9E2235E3-411E-9339-1598-C74773937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30367" cy="3987209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331D6DAD-5147-1AA6-B38A-13F915DB6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042" y="1753195"/>
            <a:ext cx="5555015" cy="446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44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2557610-39D0-DFA3-DC27-100B398C1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58" y="150852"/>
            <a:ext cx="8234930" cy="763548"/>
          </a:xfrm>
        </p:spPr>
        <p:txBody>
          <a:bodyPr/>
          <a:lstStyle/>
          <a:p>
            <a:r>
              <a:rPr lang="lv-LV" dirty="0"/>
              <a:t>Projektu veidi….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DF497CA3-DAF3-DBC7-F6CB-8BA52584D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04" y="1082054"/>
            <a:ext cx="4895512" cy="316409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FB133ED0-2259-3647-690E-600A927D8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847" y="1082054"/>
            <a:ext cx="4969477" cy="3137412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223F0CD4-E274-F238-B1DE-772B82647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326" y="4778609"/>
            <a:ext cx="5115771" cy="122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7421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19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F39E0C"/>
      </a:accent1>
      <a:accent2>
        <a:srgbClr val="931680"/>
      </a:accent2>
      <a:accent3>
        <a:srgbClr val="0F5364"/>
      </a:accent3>
      <a:accent4>
        <a:srgbClr val="B0D10E"/>
      </a:accent4>
      <a:accent5>
        <a:srgbClr val="A2D5D0"/>
      </a:accent5>
      <a:accent6>
        <a:srgbClr val="009EE0"/>
      </a:accent6>
      <a:hlink>
        <a:srgbClr val="034EA2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1_Office Theme">
  <a:themeElements>
    <a:clrScheme name="Accent 7">
      <a:dk1>
        <a:srgbClr val="4D4D4D"/>
      </a:dk1>
      <a:lt1>
        <a:srgbClr val="FFFFFF"/>
      </a:lt1>
      <a:dk2>
        <a:srgbClr val="004494"/>
      </a:dk2>
      <a:lt2>
        <a:srgbClr val="D3E8F9"/>
      </a:lt2>
      <a:accent1>
        <a:srgbClr val="F39E0C"/>
      </a:accent1>
      <a:accent2>
        <a:srgbClr val="931680"/>
      </a:accent2>
      <a:accent3>
        <a:srgbClr val="0F5364"/>
      </a:accent3>
      <a:accent4>
        <a:srgbClr val="B0D10E"/>
      </a:accent4>
      <a:accent5>
        <a:srgbClr val="A2D5D0"/>
      </a:accent5>
      <a:accent6>
        <a:srgbClr val="009EE0"/>
      </a:accent6>
      <a:hlink>
        <a:srgbClr val="004494"/>
      </a:hlink>
      <a:folHlink>
        <a:srgbClr val="004494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26132</TotalTime>
  <Words>197</Words>
  <Application>Microsoft Office PowerPoint</Application>
  <PresentationFormat>Platekrāna</PresentationFormat>
  <Paragraphs>32</Paragraphs>
  <Slides>26</Slides>
  <Notes>5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26</vt:i4>
      </vt:variant>
    </vt:vector>
  </HeadingPairs>
  <TitlesOfParts>
    <vt:vector size="31" baseType="lpstr">
      <vt:lpstr>Arial</vt:lpstr>
      <vt:lpstr>Calibri</vt:lpstr>
      <vt:lpstr>EC Square Sans Pro Light</vt:lpstr>
      <vt:lpstr>2_Office Theme</vt:lpstr>
      <vt:lpstr>1_Office Theme</vt:lpstr>
      <vt:lpstr>PowerPoint prezentācija</vt:lpstr>
      <vt:lpstr>Portāls https://ec.europa.eu/info/funding-tenders/opportunities/portal/screen/home</vt:lpstr>
      <vt:lpstr>PowerPoint prezentācija</vt:lpstr>
      <vt:lpstr>PowerPoint prezentācija</vt:lpstr>
      <vt:lpstr>PowerPoint prezentācija</vt:lpstr>
      <vt:lpstr>Online Manual sadaļa par projekta pieteikuma iesniegšanu </vt:lpstr>
      <vt:lpstr>PowerPoint prezentācija</vt:lpstr>
      <vt:lpstr>PowerPoint prezentācija</vt:lpstr>
      <vt:lpstr>Projektu veidi….</vt:lpstr>
      <vt:lpstr>Maksimālā atbalsta intensitāte pa projekta veidiem</vt:lpstr>
      <vt:lpstr>Izmaksu kategorijas plānojot projekta budžetu</vt:lpstr>
      <vt:lpstr>PowerPoint prezentācija</vt:lpstr>
      <vt:lpstr>PowerPoint prezentācija</vt:lpstr>
      <vt:lpstr>Projekta pieteikuma Budžets </vt:lpstr>
      <vt:lpstr>Paraugi….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Notikušie pasākumi EK organizētie</vt:lpstr>
      <vt:lpstr>PowerPoint prezentācija</vt:lpstr>
      <vt:lpstr>PowerPoint prezentācija</vt:lpstr>
      <vt:lpstr>Kur meklēt jaunumus un informāciju par pasākumiem?</vt:lpstr>
      <vt:lpstr>Veiksmi projektu pieteikumu gatavošanā 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ZACHARIADOU Eleftheria (RTD-EXT)</dc:creator>
  <cp:lastModifiedBy>Inga Šīrante</cp:lastModifiedBy>
  <cp:revision>500</cp:revision>
  <dcterms:created xsi:type="dcterms:W3CDTF">2020-12-04T09:35:19Z</dcterms:created>
  <dcterms:modified xsi:type="dcterms:W3CDTF">2023-11-29T09:26:10Z</dcterms:modified>
</cp:coreProperties>
</file>