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33" r:id="rId2"/>
  </p:sldMasterIdLst>
  <p:notesMasterIdLst>
    <p:notesMasterId r:id="rId29"/>
  </p:notesMasterIdLst>
  <p:handoutMasterIdLst>
    <p:handoutMasterId r:id="rId30"/>
  </p:handoutMasterIdLst>
  <p:sldIdLst>
    <p:sldId id="481" r:id="rId3"/>
    <p:sldId id="506" r:id="rId4"/>
    <p:sldId id="503" r:id="rId5"/>
    <p:sldId id="507" r:id="rId6"/>
    <p:sldId id="528" r:id="rId7"/>
    <p:sldId id="527" r:id="rId8"/>
    <p:sldId id="517" r:id="rId9"/>
    <p:sldId id="508" r:id="rId10"/>
    <p:sldId id="505" r:id="rId11"/>
    <p:sldId id="510" r:id="rId12"/>
    <p:sldId id="512" r:id="rId13"/>
    <p:sldId id="518" r:id="rId14"/>
    <p:sldId id="520" r:id="rId15"/>
    <p:sldId id="509" r:id="rId16"/>
    <p:sldId id="514" r:id="rId17"/>
    <p:sldId id="521" r:id="rId18"/>
    <p:sldId id="522" r:id="rId19"/>
    <p:sldId id="524" r:id="rId20"/>
    <p:sldId id="525" r:id="rId21"/>
    <p:sldId id="496" r:id="rId22"/>
    <p:sldId id="523" r:id="rId23"/>
    <p:sldId id="515" r:id="rId24"/>
    <p:sldId id="529" r:id="rId25"/>
    <p:sldId id="526" r:id="rId26"/>
    <p:sldId id="511" r:id="rId27"/>
    <p:sldId id="4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CONTE Costanza (REA)" initials="CC(" lastIdx="1" clrIdx="0">
    <p:extLst>
      <p:ext uri="{19B8F6BF-5375-455C-9EA6-DF929625EA0E}">
        <p15:presenceInfo xmlns:p15="http://schemas.microsoft.com/office/powerpoint/2012/main" userId="S-1-5-21-1606980848-2025429265-839522115-1219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4B9C"/>
    <a:srgbClr val="035DC1"/>
    <a:srgbClr val="A0188D"/>
    <a:srgbClr val="580B95"/>
    <a:srgbClr val="0356B1"/>
    <a:srgbClr val="B0D10E"/>
    <a:srgbClr val="9BD4F0"/>
    <a:srgbClr val="A2D5D0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ED9C8-9CE1-4248-ABA8-A207B3FA71A8}" v="2" dt="2023-11-29T09:25:37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Šīrante" userId="c9769b85-07c2-4805-bf45-5e54dfacdd14" providerId="ADAL" clId="{A26ED9C8-9CE1-4248-ABA8-A207B3FA71A8}"/>
    <pc:docChg chg="custSel addSld delSld modSld">
      <pc:chgData name="Inga Šīrante" userId="c9769b85-07c2-4805-bf45-5e54dfacdd14" providerId="ADAL" clId="{A26ED9C8-9CE1-4248-ABA8-A207B3FA71A8}" dt="2023-11-29T09:26:10.186" v="337" actId="1076"/>
      <pc:docMkLst>
        <pc:docMk/>
      </pc:docMkLst>
      <pc:sldChg chg="modSp mod">
        <pc:chgData name="Inga Šīrante" userId="c9769b85-07c2-4805-bf45-5e54dfacdd14" providerId="ADAL" clId="{A26ED9C8-9CE1-4248-ABA8-A207B3FA71A8}" dt="2023-11-29T09:06:57.041" v="311" actId="20577"/>
        <pc:sldMkLst>
          <pc:docMk/>
          <pc:sldMk cId="3316254133" sldId="481"/>
        </pc:sldMkLst>
        <pc:spChg chg="mod">
          <ac:chgData name="Inga Šīrante" userId="c9769b85-07c2-4805-bf45-5e54dfacdd14" providerId="ADAL" clId="{A26ED9C8-9CE1-4248-ABA8-A207B3FA71A8}" dt="2023-11-29T09:06:57.041" v="311" actId="20577"/>
          <ac:spMkLst>
            <pc:docMk/>
            <pc:sldMk cId="3316254133" sldId="481"/>
            <ac:spMk id="3" creationId="{00000000-0000-0000-0000-000000000000}"/>
          </ac:spMkLst>
        </pc:spChg>
        <pc:spChg chg="mod">
          <ac:chgData name="Inga Šīrante" userId="c9769b85-07c2-4805-bf45-5e54dfacdd14" providerId="ADAL" clId="{A26ED9C8-9CE1-4248-ABA8-A207B3FA71A8}" dt="2023-11-29T07:17:02.423" v="15" actId="255"/>
          <ac:spMkLst>
            <pc:docMk/>
            <pc:sldMk cId="3316254133" sldId="481"/>
            <ac:spMk id="8" creationId="{0894F3F9-E2CE-3BC2-8812-8F5472A56CD4}"/>
          </ac:spMkLst>
        </pc:spChg>
      </pc:sldChg>
      <pc:sldChg chg="modSp mod">
        <pc:chgData name="Inga Šīrante" userId="c9769b85-07c2-4805-bf45-5e54dfacdd14" providerId="ADAL" clId="{A26ED9C8-9CE1-4248-ABA8-A207B3FA71A8}" dt="2023-11-29T07:56:11.162" v="278" actId="14100"/>
        <pc:sldMkLst>
          <pc:docMk/>
          <pc:sldMk cId="3294844046" sldId="492"/>
        </pc:sldMkLst>
        <pc:spChg chg="mod">
          <ac:chgData name="Inga Šīrante" userId="c9769b85-07c2-4805-bf45-5e54dfacdd14" providerId="ADAL" clId="{A26ED9C8-9CE1-4248-ABA8-A207B3FA71A8}" dt="2023-11-29T07:56:11.162" v="278" actId="14100"/>
          <ac:spMkLst>
            <pc:docMk/>
            <pc:sldMk cId="3294844046" sldId="492"/>
            <ac:spMk id="2" creationId="{00000000-0000-0000-0000-000000000000}"/>
          </ac:spMkLst>
        </pc:spChg>
      </pc:sldChg>
      <pc:sldChg chg="del">
        <pc:chgData name="Inga Šīrante" userId="c9769b85-07c2-4805-bf45-5e54dfacdd14" providerId="ADAL" clId="{A26ED9C8-9CE1-4248-ABA8-A207B3FA71A8}" dt="2023-11-29T07:54:58.297" v="274" actId="47"/>
        <pc:sldMkLst>
          <pc:docMk/>
          <pc:sldMk cId="3009822335" sldId="495"/>
        </pc:sldMkLst>
      </pc:sldChg>
      <pc:sldChg chg="del">
        <pc:chgData name="Inga Šīrante" userId="c9769b85-07c2-4805-bf45-5e54dfacdd14" providerId="ADAL" clId="{A26ED9C8-9CE1-4248-ABA8-A207B3FA71A8}" dt="2023-11-29T07:52:46.093" v="271" actId="47"/>
        <pc:sldMkLst>
          <pc:docMk/>
          <pc:sldMk cId="2553434138" sldId="500"/>
        </pc:sldMkLst>
      </pc:sldChg>
      <pc:sldChg chg="del">
        <pc:chgData name="Inga Šīrante" userId="c9769b85-07c2-4805-bf45-5e54dfacdd14" providerId="ADAL" clId="{A26ED9C8-9CE1-4248-ABA8-A207B3FA71A8}" dt="2023-11-29T07:52:56.398" v="272" actId="47"/>
        <pc:sldMkLst>
          <pc:docMk/>
          <pc:sldMk cId="3216722258" sldId="501"/>
        </pc:sldMkLst>
      </pc:sldChg>
      <pc:sldChg chg="addSp delSp modSp mod">
        <pc:chgData name="Inga Šīrante" userId="c9769b85-07c2-4805-bf45-5e54dfacdd14" providerId="ADAL" clId="{A26ED9C8-9CE1-4248-ABA8-A207B3FA71A8}" dt="2023-11-29T07:29:14.063" v="68" actId="1076"/>
        <pc:sldMkLst>
          <pc:docMk/>
          <pc:sldMk cId="320956647" sldId="503"/>
        </pc:sldMkLst>
        <pc:spChg chg="add">
          <ac:chgData name="Inga Šīrante" userId="c9769b85-07c2-4805-bf45-5e54dfacdd14" providerId="ADAL" clId="{A26ED9C8-9CE1-4248-ABA8-A207B3FA71A8}" dt="2023-11-29T07:27:40.743" v="54" actId="11529"/>
          <ac:spMkLst>
            <pc:docMk/>
            <pc:sldMk cId="320956647" sldId="503"/>
            <ac:spMk id="5" creationId="{8592A592-DB51-B9B9-2D60-FA642C77CEA6}"/>
          </ac:spMkLst>
        </pc:spChg>
        <pc:spChg chg="mod">
          <ac:chgData name="Inga Šīrante" userId="c9769b85-07c2-4805-bf45-5e54dfacdd14" providerId="ADAL" clId="{A26ED9C8-9CE1-4248-ABA8-A207B3FA71A8}" dt="2023-11-29T07:29:14.063" v="68" actId="1076"/>
          <ac:spMkLst>
            <pc:docMk/>
            <pc:sldMk cId="320956647" sldId="503"/>
            <ac:spMk id="6" creationId="{00000000-0000-0000-0000-000000000000}"/>
          </ac:spMkLst>
        </pc:spChg>
        <pc:spChg chg="add mod">
          <ac:chgData name="Inga Šīrante" userId="c9769b85-07c2-4805-bf45-5e54dfacdd14" providerId="ADAL" clId="{A26ED9C8-9CE1-4248-ABA8-A207B3FA71A8}" dt="2023-11-29T07:29:10.293" v="67" actId="207"/>
          <ac:spMkLst>
            <pc:docMk/>
            <pc:sldMk cId="320956647" sldId="503"/>
            <ac:spMk id="7" creationId="{4AE37DB7-1D74-AC82-9DD6-DC21A59D878F}"/>
          </ac:spMkLst>
        </pc:spChg>
        <pc:picChg chg="del">
          <ac:chgData name="Inga Šīrante" userId="c9769b85-07c2-4805-bf45-5e54dfacdd14" providerId="ADAL" clId="{A26ED9C8-9CE1-4248-ABA8-A207B3FA71A8}" dt="2023-11-29T07:21:15.813" v="47" actId="478"/>
          <ac:picMkLst>
            <pc:docMk/>
            <pc:sldMk cId="320956647" sldId="503"/>
            <ac:picMk id="2" creationId="{00000000-0000-0000-0000-000000000000}"/>
          </ac:picMkLst>
        </pc:picChg>
        <pc:picChg chg="add mod">
          <ac:chgData name="Inga Šīrante" userId="c9769b85-07c2-4805-bf45-5e54dfacdd14" providerId="ADAL" clId="{A26ED9C8-9CE1-4248-ABA8-A207B3FA71A8}" dt="2023-11-29T07:27:24.473" v="52" actId="1076"/>
          <ac:picMkLst>
            <pc:docMk/>
            <pc:sldMk cId="320956647" sldId="503"/>
            <ac:picMk id="4" creationId="{A4B58CE1-4B91-A00D-2435-A188E2F91828}"/>
          </ac:picMkLst>
        </pc:picChg>
      </pc:sldChg>
      <pc:sldChg chg="addSp delSp modSp mod">
        <pc:chgData name="Inga Šīrante" userId="c9769b85-07c2-4805-bf45-5e54dfacdd14" providerId="ADAL" clId="{A26ED9C8-9CE1-4248-ABA8-A207B3FA71A8}" dt="2023-11-29T07:21:08.003" v="46" actId="478"/>
        <pc:sldMkLst>
          <pc:docMk/>
          <pc:sldMk cId="2012822627" sldId="506"/>
        </pc:sldMkLst>
        <pc:spChg chg="del">
          <ac:chgData name="Inga Šīrante" userId="c9769b85-07c2-4805-bf45-5e54dfacdd14" providerId="ADAL" clId="{A26ED9C8-9CE1-4248-ABA8-A207B3FA71A8}" dt="2023-11-29T07:17:14.423" v="17" actId="478"/>
          <ac:spMkLst>
            <pc:docMk/>
            <pc:sldMk cId="2012822627" sldId="506"/>
            <ac:spMk id="4" creationId="{00000000-0000-0000-0000-000000000000}"/>
          </ac:spMkLst>
        </pc:spChg>
        <pc:spChg chg="add del mod">
          <ac:chgData name="Inga Šīrante" userId="c9769b85-07c2-4805-bf45-5e54dfacdd14" providerId="ADAL" clId="{A26ED9C8-9CE1-4248-ABA8-A207B3FA71A8}" dt="2023-11-29T07:19:21.063" v="30" actId="478"/>
          <ac:spMkLst>
            <pc:docMk/>
            <pc:sldMk cId="2012822627" sldId="506"/>
            <ac:spMk id="7" creationId="{3A0A1F89-8C0A-6245-5A7F-DED95C34B518}"/>
          </ac:spMkLst>
        </pc:spChg>
        <pc:spChg chg="add mod">
          <ac:chgData name="Inga Šīrante" userId="c9769b85-07c2-4805-bf45-5e54dfacdd14" providerId="ADAL" clId="{A26ED9C8-9CE1-4248-ABA8-A207B3FA71A8}" dt="2023-11-29T07:20:34.923" v="36" actId="1582"/>
          <ac:spMkLst>
            <pc:docMk/>
            <pc:sldMk cId="2012822627" sldId="506"/>
            <ac:spMk id="8" creationId="{E8964B22-F03B-0E45-2CC2-492F38D22772}"/>
          </ac:spMkLst>
        </pc:spChg>
        <pc:spChg chg="add del">
          <ac:chgData name="Inga Šīrante" userId="c9769b85-07c2-4805-bf45-5e54dfacdd14" providerId="ADAL" clId="{A26ED9C8-9CE1-4248-ABA8-A207B3FA71A8}" dt="2023-11-29T07:20:07.973" v="34" actId="478"/>
          <ac:spMkLst>
            <pc:docMk/>
            <pc:sldMk cId="2012822627" sldId="506"/>
            <ac:spMk id="9" creationId="{D2450A7C-2AD0-D0D7-645E-4BB93E474079}"/>
          </ac:spMkLst>
        </pc:spChg>
        <pc:spChg chg="add del mod">
          <ac:chgData name="Inga Šīrante" userId="c9769b85-07c2-4805-bf45-5e54dfacdd14" providerId="ADAL" clId="{A26ED9C8-9CE1-4248-ABA8-A207B3FA71A8}" dt="2023-11-29T07:21:08.003" v="46" actId="478"/>
          <ac:spMkLst>
            <pc:docMk/>
            <pc:sldMk cId="2012822627" sldId="506"/>
            <ac:spMk id="10" creationId="{C05FE21B-510F-2DFA-5392-E340A27FFAB5}"/>
          </ac:spMkLst>
        </pc:spChg>
        <pc:picChg chg="del">
          <ac:chgData name="Inga Šīrante" userId="c9769b85-07c2-4805-bf45-5e54dfacdd14" providerId="ADAL" clId="{A26ED9C8-9CE1-4248-ABA8-A207B3FA71A8}" dt="2023-11-29T07:17:12.423" v="16" actId="478"/>
          <ac:picMkLst>
            <pc:docMk/>
            <pc:sldMk cId="2012822627" sldId="506"/>
            <ac:picMk id="3" creationId="{00000000-0000-0000-0000-000000000000}"/>
          </ac:picMkLst>
        </pc:picChg>
        <pc:picChg chg="add mod">
          <ac:chgData name="Inga Šīrante" userId="c9769b85-07c2-4805-bf45-5e54dfacdd14" providerId="ADAL" clId="{A26ED9C8-9CE1-4248-ABA8-A207B3FA71A8}" dt="2023-11-29T07:18:37.904" v="23" actId="1076"/>
          <ac:picMkLst>
            <pc:docMk/>
            <pc:sldMk cId="2012822627" sldId="506"/>
            <ac:picMk id="6" creationId="{CF390480-97B2-58A9-151E-6A7F29B7A3FA}"/>
          </ac:picMkLst>
        </pc:picChg>
      </pc:sldChg>
      <pc:sldChg chg="addSp delSp modSp mod">
        <pc:chgData name="Inga Šīrante" userId="c9769b85-07c2-4805-bf45-5e54dfacdd14" providerId="ADAL" clId="{A26ED9C8-9CE1-4248-ABA8-A207B3FA71A8}" dt="2023-11-29T07:34:29.343" v="109" actId="14100"/>
        <pc:sldMkLst>
          <pc:docMk/>
          <pc:sldMk cId="2359758400" sldId="507"/>
        </pc:sldMkLst>
        <pc:spChg chg="del">
          <ac:chgData name="Inga Šīrante" userId="c9769b85-07c2-4805-bf45-5e54dfacdd14" providerId="ADAL" clId="{A26ED9C8-9CE1-4248-ABA8-A207B3FA71A8}" dt="2023-11-29T07:28:03.013" v="56" actId="478"/>
          <ac:spMkLst>
            <pc:docMk/>
            <pc:sldMk cId="2359758400" sldId="507"/>
            <ac:spMk id="4" creationId="{00000000-0000-0000-0000-000000000000}"/>
          </ac:spMkLst>
        </pc:spChg>
        <pc:spChg chg="del">
          <ac:chgData name="Inga Šīrante" userId="c9769b85-07c2-4805-bf45-5e54dfacdd14" providerId="ADAL" clId="{A26ED9C8-9CE1-4248-ABA8-A207B3FA71A8}" dt="2023-11-29T07:28:05.833" v="58" actId="478"/>
          <ac:spMkLst>
            <pc:docMk/>
            <pc:sldMk cId="2359758400" sldId="507"/>
            <ac:spMk id="6" creationId="{00000000-0000-0000-0000-000000000000}"/>
          </ac:spMkLst>
        </pc:spChg>
        <pc:spChg chg="del">
          <ac:chgData name="Inga Šīrante" userId="c9769b85-07c2-4805-bf45-5e54dfacdd14" providerId="ADAL" clId="{A26ED9C8-9CE1-4248-ABA8-A207B3FA71A8}" dt="2023-11-29T07:28:04.643" v="57" actId="478"/>
          <ac:spMkLst>
            <pc:docMk/>
            <pc:sldMk cId="2359758400" sldId="507"/>
            <ac:spMk id="7" creationId="{00000000-0000-0000-0000-000000000000}"/>
          </ac:spMkLst>
        </pc:spChg>
        <pc:spChg chg="del">
          <ac:chgData name="Inga Šīrante" userId="c9769b85-07c2-4805-bf45-5e54dfacdd14" providerId="ADAL" clId="{A26ED9C8-9CE1-4248-ABA8-A207B3FA71A8}" dt="2023-11-29T07:28:07.093" v="59" actId="478"/>
          <ac:spMkLst>
            <pc:docMk/>
            <pc:sldMk cId="2359758400" sldId="507"/>
            <ac:spMk id="8" creationId="{00000000-0000-0000-0000-000000000000}"/>
          </ac:spMkLst>
        </pc:spChg>
        <pc:spChg chg="add mod">
          <ac:chgData name="Inga Šīrante" userId="c9769b85-07c2-4805-bf45-5e54dfacdd14" providerId="ADAL" clId="{A26ED9C8-9CE1-4248-ABA8-A207B3FA71A8}" dt="2023-11-29T07:30:00.673" v="76" actId="1076"/>
          <ac:spMkLst>
            <pc:docMk/>
            <pc:sldMk cId="2359758400" sldId="507"/>
            <ac:spMk id="10" creationId="{27EBBACC-21B0-1725-8125-48AE416754DF}"/>
          </ac:spMkLst>
        </pc:spChg>
        <pc:spChg chg="add mod">
          <ac:chgData name="Inga Šīrante" userId="c9769b85-07c2-4805-bf45-5e54dfacdd14" providerId="ADAL" clId="{A26ED9C8-9CE1-4248-ABA8-A207B3FA71A8}" dt="2023-11-29T07:32:34.163" v="82" actId="1582"/>
          <ac:spMkLst>
            <pc:docMk/>
            <pc:sldMk cId="2359758400" sldId="507"/>
            <ac:spMk id="11" creationId="{D63F6AD8-292B-10B9-9C78-560A20096A48}"/>
          </ac:spMkLst>
        </pc:spChg>
        <pc:spChg chg="add mod">
          <ac:chgData name="Inga Šīrante" userId="c9769b85-07c2-4805-bf45-5e54dfacdd14" providerId="ADAL" clId="{A26ED9C8-9CE1-4248-ABA8-A207B3FA71A8}" dt="2023-11-29T07:32:56.233" v="87" actId="1076"/>
          <ac:spMkLst>
            <pc:docMk/>
            <pc:sldMk cId="2359758400" sldId="507"/>
            <ac:spMk id="12" creationId="{997EFA89-702E-75C7-2178-57C1C80FA894}"/>
          </ac:spMkLst>
        </pc:spChg>
        <pc:spChg chg="add mod">
          <ac:chgData name="Inga Šīrante" userId="c9769b85-07c2-4805-bf45-5e54dfacdd14" providerId="ADAL" clId="{A26ED9C8-9CE1-4248-ABA8-A207B3FA71A8}" dt="2023-11-29T07:33:35.133" v="96" actId="208"/>
          <ac:spMkLst>
            <pc:docMk/>
            <pc:sldMk cId="2359758400" sldId="507"/>
            <ac:spMk id="13" creationId="{36C260B8-9A5E-D493-C234-5227AF3EEA22}"/>
          </ac:spMkLst>
        </pc:spChg>
        <pc:spChg chg="add mod">
          <ac:chgData name="Inga Šīrante" userId="c9769b85-07c2-4805-bf45-5e54dfacdd14" providerId="ADAL" clId="{A26ED9C8-9CE1-4248-ABA8-A207B3FA71A8}" dt="2023-11-29T07:34:29.343" v="109" actId="14100"/>
          <ac:spMkLst>
            <pc:docMk/>
            <pc:sldMk cId="2359758400" sldId="507"/>
            <ac:spMk id="14" creationId="{3FBCDFF9-F64E-761B-A668-1E3ADCCB4A24}"/>
          </ac:spMkLst>
        </pc:spChg>
        <pc:picChg chg="del">
          <ac:chgData name="Inga Šīrante" userId="c9769b85-07c2-4805-bf45-5e54dfacdd14" providerId="ADAL" clId="{A26ED9C8-9CE1-4248-ABA8-A207B3FA71A8}" dt="2023-11-29T07:28:01.683" v="55" actId="478"/>
          <ac:picMkLst>
            <pc:docMk/>
            <pc:sldMk cId="2359758400" sldId="507"/>
            <ac:picMk id="2" creationId="{00000000-0000-0000-0000-000000000000}"/>
          </ac:picMkLst>
        </pc:picChg>
        <pc:picChg chg="add mod">
          <ac:chgData name="Inga Šīrante" userId="c9769b85-07c2-4805-bf45-5e54dfacdd14" providerId="ADAL" clId="{A26ED9C8-9CE1-4248-ABA8-A207B3FA71A8}" dt="2023-11-29T07:28:40.293" v="61" actId="1076"/>
          <ac:picMkLst>
            <pc:docMk/>
            <pc:sldMk cId="2359758400" sldId="507"/>
            <ac:picMk id="9" creationId="{5178B695-6A2A-C884-D36F-913B91328271}"/>
          </ac:picMkLst>
        </pc:picChg>
      </pc:sldChg>
      <pc:sldChg chg="del">
        <pc:chgData name="Inga Šīrante" userId="c9769b85-07c2-4805-bf45-5e54dfacdd14" providerId="ADAL" clId="{A26ED9C8-9CE1-4248-ABA8-A207B3FA71A8}" dt="2023-11-29T07:54:53.759" v="273" actId="47"/>
        <pc:sldMkLst>
          <pc:docMk/>
          <pc:sldMk cId="3065286209" sldId="513"/>
        </pc:sldMkLst>
      </pc:sldChg>
      <pc:sldChg chg="addSp delSp modSp mod">
        <pc:chgData name="Inga Šīrante" userId="c9769b85-07c2-4805-bf45-5e54dfacdd14" providerId="ADAL" clId="{A26ED9C8-9CE1-4248-ABA8-A207B3FA71A8}" dt="2023-11-29T09:15:18.747" v="325" actId="1076"/>
        <pc:sldMkLst>
          <pc:docMk/>
          <pc:sldMk cId="260895935" sldId="517"/>
        </pc:sldMkLst>
        <pc:picChg chg="add mod">
          <ac:chgData name="Inga Šīrante" userId="c9769b85-07c2-4805-bf45-5e54dfacdd14" providerId="ADAL" clId="{A26ED9C8-9CE1-4248-ABA8-A207B3FA71A8}" dt="2023-11-29T09:15:14.002" v="323" actId="1076"/>
          <ac:picMkLst>
            <pc:docMk/>
            <pc:sldMk cId="260895935" sldId="517"/>
            <ac:picMk id="3" creationId="{39C3B330-4EF3-B1EE-9A63-0057FF907C20}"/>
          </ac:picMkLst>
        </pc:picChg>
        <pc:picChg chg="add del mod">
          <ac:chgData name="Inga Šīrante" userId="c9769b85-07c2-4805-bf45-5e54dfacdd14" providerId="ADAL" clId="{A26ED9C8-9CE1-4248-ABA8-A207B3FA71A8}" dt="2023-11-29T07:39:48.823" v="121" actId="478"/>
          <ac:picMkLst>
            <pc:docMk/>
            <pc:sldMk cId="260895935" sldId="517"/>
            <ac:picMk id="3" creationId="{3B7ED7B7-1F65-771B-9D56-00E83BBDE5B7}"/>
          </ac:picMkLst>
        </pc:picChg>
        <pc:picChg chg="mod">
          <ac:chgData name="Inga Šīrante" userId="c9769b85-07c2-4805-bf45-5e54dfacdd14" providerId="ADAL" clId="{A26ED9C8-9CE1-4248-ABA8-A207B3FA71A8}" dt="2023-11-29T09:15:11.187" v="322" actId="1076"/>
          <ac:picMkLst>
            <pc:docMk/>
            <pc:sldMk cId="260895935" sldId="517"/>
            <ac:picMk id="4" creationId="{00000000-0000-0000-0000-000000000000}"/>
          </ac:picMkLst>
        </pc:picChg>
        <pc:picChg chg="mod">
          <ac:chgData name="Inga Šīrante" userId="c9769b85-07c2-4805-bf45-5e54dfacdd14" providerId="ADAL" clId="{A26ED9C8-9CE1-4248-ABA8-A207B3FA71A8}" dt="2023-11-29T09:15:07.779" v="321" actId="1076"/>
          <ac:picMkLst>
            <pc:docMk/>
            <pc:sldMk cId="260895935" sldId="517"/>
            <ac:picMk id="5" creationId="{00000000-0000-0000-0000-000000000000}"/>
          </ac:picMkLst>
        </pc:picChg>
        <pc:picChg chg="add mod">
          <ac:chgData name="Inga Šīrante" userId="c9769b85-07c2-4805-bf45-5e54dfacdd14" providerId="ADAL" clId="{A26ED9C8-9CE1-4248-ABA8-A207B3FA71A8}" dt="2023-11-29T09:15:18.747" v="325" actId="1076"/>
          <ac:picMkLst>
            <pc:docMk/>
            <pc:sldMk cId="260895935" sldId="517"/>
            <ac:picMk id="6" creationId="{03822A63-FC69-DAA9-E2B3-EEB9C13C7FFD}"/>
          </ac:picMkLst>
        </pc:picChg>
        <pc:picChg chg="add mod">
          <ac:chgData name="Inga Šīrante" userId="c9769b85-07c2-4805-bf45-5e54dfacdd14" providerId="ADAL" clId="{A26ED9C8-9CE1-4248-ABA8-A207B3FA71A8}" dt="2023-11-29T09:15:15.979" v="324" actId="1076"/>
          <ac:picMkLst>
            <pc:docMk/>
            <pc:sldMk cId="260895935" sldId="517"/>
            <ac:picMk id="7" creationId="{C4957B9D-FB11-9C75-7320-E62F42434E9F}"/>
          </ac:picMkLst>
        </pc:picChg>
      </pc:sldChg>
      <pc:sldChg chg="del">
        <pc:chgData name="Inga Šīrante" userId="c9769b85-07c2-4805-bf45-5e54dfacdd14" providerId="ADAL" clId="{A26ED9C8-9CE1-4248-ABA8-A207B3FA71A8}" dt="2023-11-29T07:34:46.295" v="110" actId="47"/>
        <pc:sldMkLst>
          <pc:docMk/>
          <pc:sldMk cId="557414714" sldId="519"/>
        </pc:sldMkLst>
      </pc:sldChg>
      <pc:sldChg chg="addSp modSp mod">
        <pc:chgData name="Inga Šīrante" userId="c9769b85-07c2-4805-bf45-5e54dfacdd14" providerId="ADAL" clId="{A26ED9C8-9CE1-4248-ABA8-A207B3FA71A8}" dt="2023-11-29T09:26:10.186" v="337" actId="1076"/>
        <pc:sldMkLst>
          <pc:docMk/>
          <pc:sldMk cId="4262915519" sldId="523"/>
        </pc:sldMkLst>
        <pc:spChg chg="add mod">
          <ac:chgData name="Inga Šīrante" userId="c9769b85-07c2-4805-bf45-5e54dfacdd14" providerId="ADAL" clId="{A26ED9C8-9CE1-4248-ABA8-A207B3FA71A8}" dt="2023-11-29T09:25:39.575" v="332" actId="20577"/>
          <ac:spMkLst>
            <pc:docMk/>
            <pc:sldMk cId="4262915519" sldId="523"/>
            <ac:spMk id="3" creationId="{11669CEF-F30A-D594-25AE-207266408070}"/>
          </ac:spMkLst>
        </pc:spChg>
        <pc:picChg chg="mod">
          <ac:chgData name="Inga Šīrante" userId="c9769b85-07c2-4805-bf45-5e54dfacdd14" providerId="ADAL" clId="{A26ED9C8-9CE1-4248-ABA8-A207B3FA71A8}" dt="2023-11-29T09:26:08.330" v="336" actId="1076"/>
          <ac:picMkLst>
            <pc:docMk/>
            <pc:sldMk cId="4262915519" sldId="523"/>
            <ac:picMk id="4" creationId="{00000000-0000-0000-0000-000000000000}"/>
          </ac:picMkLst>
        </pc:picChg>
        <pc:picChg chg="add mod">
          <ac:chgData name="Inga Šīrante" userId="c9769b85-07c2-4805-bf45-5e54dfacdd14" providerId="ADAL" clId="{A26ED9C8-9CE1-4248-ABA8-A207B3FA71A8}" dt="2023-11-29T09:26:10.186" v="337" actId="1076"/>
          <ac:picMkLst>
            <pc:docMk/>
            <pc:sldMk cId="4262915519" sldId="523"/>
            <ac:picMk id="7" creationId="{E3F34DA8-3D4C-45F4-5AD7-5754AF8051DD}"/>
          </ac:picMkLst>
        </pc:picChg>
      </pc:sldChg>
      <pc:sldChg chg="addSp delSp modSp new mod">
        <pc:chgData name="Inga Šīrante" userId="c9769b85-07c2-4805-bf45-5e54dfacdd14" providerId="ADAL" clId="{A26ED9C8-9CE1-4248-ABA8-A207B3FA71A8}" dt="2023-11-29T07:45:36.693" v="225" actId="1076"/>
        <pc:sldMkLst>
          <pc:docMk/>
          <pc:sldMk cId="3912284376" sldId="527"/>
        </pc:sldMkLst>
        <pc:spChg chg="mod">
          <ac:chgData name="Inga Šīrante" userId="c9769b85-07c2-4805-bf45-5e54dfacdd14" providerId="ADAL" clId="{A26ED9C8-9CE1-4248-ABA8-A207B3FA71A8}" dt="2023-11-29T07:45:34.173" v="224" actId="14100"/>
          <ac:spMkLst>
            <pc:docMk/>
            <pc:sldMk cId="3912284376" sldId="527"/>
            <ac:spMk id="2" creationId="{4480A9F0-BF31-CCFA-621B-741B25771B6B}"/>
          </ac:spMkLst>
        </pc:spChg>
        <pc:spChg chg="del">
          <ac:chgData name="Inga Šīrante" userId="c9769b85-07c2-4805-bf45-5e54dfacdd14" providerId="ADAL" clId="{A26ED9C8-9CE1-4248-ABA8-A207B3FA71A8}" dt="2023-11-29T07:43:56.143" v="133" actId="478"/>
          <ac:spMkLst>
            <pc:docMk/>
            <pc:sldMk cId="3912284376" sldId="527"/>
            <ac:spMk id="3" creationId="{38F89A71-BD92-9ED3-5749-80DAA6AE0FA0}"/>
          </ac:spMkLst>
        </pc:spChg>
        <pc:spChg chg="add del mod">
          <ac:chgData name="Inga Šīrante" userId="c9769b85-07c2-4805-bf45-5e54dfacdd14" providerId="ADAL" clId="{A26ED9C8-9CE1-4248-ABA8-A207B3FA71A8}" dt="2023-11-29T07:44:14.473" v="150"/>
          <ac:spMkLst>
            <pc:docMk/>
            <pc:sldMk cId="3912284376" sldId="527"/>
            <ac:spMk id="6" creationId="{EF9A40A4-B632-4FC1-A501-C061EB138529}"/>
          </ac:spMkLst>
        </pc:spChg>
        <pc:picChg chg="add mod">
          <ac:chgData name="Inga Šīrante" userId="c9769b85-07c2-4805-bf45-5e54dfacdd14" providerId="ADAL" clId="{A26ED9C8-9CE1-4248-ABA8-A207B3FA71A8}" dt="2023-11-29T07:45:36.693" v="225" actId="1076"/>
          <ac:picMkLst>
            <pc:docMk/>
            <pc:sldMk cId="3912284376" sldId="527"/>
            <ac:picMk id="5" creationId="{C4E20F46-4BF9-3DFA-8409-FA333F51EC62}"/>
          </ac:picMkLst>
        </pc:picChg>
      </pc:sldChg>
      <pc:sldChg chg="addSp delSp modSp new mod">
        <pc:chgData name="Inga Šīrante" userId="c9769b85-07c2-4805-bf45-5e54dfacdd14" providerId="ADAL" clId="{A26ED9C8-9CE1-4248-ABA8-A207B3FA71A8}" dt="2023-11-29T07:49:02.453" v="249" actId="1582"/>
        <pc:sldMkLst>
          <pc:docMk/>
          <pc:sldMk cId="1743118292" sldId="528"/>
        </pc:sldMkLst>
        <pc:spChg chg="del">
          <ac:chgData name="Inga Šīrante" userId="c9769b85-07c2-4805-bf45-5e54dfacdd14" providerId="ADAL" clId="{A26ED9C8-9CE1-4248-ABA8-A207B3FA71A8}" dt="2023-11-29T07:47:39.253" v="229" actId="478"/>
          <ac:spMkLst>
            <pc:docMk/>
            <pc:sldMk cId="1743118292" sldId="528"/>
            <ac:spMk id="2" creationId="{25677A52-4DB0-3CBC-4E84-CF6D56B82EB4}"/>
          </ac:spMkLst>
        </pc:spChg>
        <pc:spChg chg="del">
          <ac:chgData name="Inga Šīrante" userId="c9769b85-07c2-4805-bf45-5e54dfacdd14" providerId="ADAL" clId="{A26ED9C8-9CE1-4248-ABA8-A207B3FA71A8}" dt="2023-11-29T07:47:41.423" v="230" actId="478"/>
          <ac:spMkLst>
            <pc:docMk/>
            <pc:sldMk cId="1743118292" sldId="528"/>
            <ac:spMk id="3" creationId="{B55999F9-3116-7D46-7B4B-0EE3520B252C}"/>
          </ac:spMkLst>
        </pc:spChg>
        <pc:spChg chg="add mod">
          <ac:chgData name="Inga Šīrante" userId="c9769b85-07c2-4805-bf45-5e54dfacdd14" providerId="ADAL" clId="{A26ED9C8-9CE1-4248-ABA8-A207B3FA71A8}" dt="2023-11-29T07:48:16.043" v="239" actId="14100"/>
          <ac:spMkLst>
            <pc:docMk/>
            <pc:sldMk cId="1743118292" sldId="528"/>
            <ac:spMk id="6" creationId="{F6537755-0508-84EA-7D14-FE1C92E55346}"/>
          </ac:spMkLst>
        </pc:spChg>
        <pc:spChg chg="add mod">
          <ac:chgData name="Inga Šīrante" userId="c9769b85-07c2-4805-bf45-5e54dfacdd14" providerId="ADAL" clId="{A26ED9C8-9CE1-4248-ABA8-A207B3FA71A8}" dt="2023-11-29T07:48:31.332" v="244" actId="1582"/>
          <ac:spMkLst>
            <pc:docMk/>
            <pc:sldMk cId="1743118292" sldId="528"/>
            <ac:spMk id="7" creationId="{578711AC-E5E1-DFBC-4DC9-BE357FD22120}"/>
          </ac:spMkLst>
        </pc:spChg>
        <pc:spChg chg="add mod">
          <ac:chgData name="Inga Šīrante" userId="c9769b85-07c2-4805-bf45-5e54dfacdd14" providerId="ADAL" clId="{A26ED9C8-9CE1-4248-ABA8-A207B3FA71A8}" dt="2023-11-29T07:49:02.453" v="249" actId="1582"/>
          <ac:spMkLst>
            <pc:docMk/>
            <pc:sldMk cId="1743118292" sldId="528"/>
            <ac:spMk id="8" creationId="{8864B93B-D534-618B-2E15-5A24B32165AF}"/>
          </ac:spMkLst>
        </pc:spChg>
        <pc:picChg chg="add mod">
          <ac:chgData name="Inga Šīrante" userId="c9769b85-07c2-4805-bf45-5e54dfacdd14" providerId="ADAL" clId="{A26ED9C8-9CE1-4248-ABA8-A207B3FA71A8}" dt="2023-11-29T07:47:48.533" v="232" actId="1076"/>
          <ac:picMkLst>
            <pc:docMk/>
            <pc:sldMk cId="1743118292" sldId="528"/>
            <ac:picMk id="5" creationId="{9C213DB8-3F5E-64F7-946A-E131A2AF0A17}"/>
          </ac:picMkLst>
        </pc:picChg>
      </pc:sldChg>
      <pc:sldChg chg="addSp delSp modSp new mod">
        <pc:chgData name="Inga Šīrante" userId="c9769b85-07c2-4805-bf45-5e54dfacdd14" providerId="ADAL" clId="{A26ED9C8-9CE1-4248-ABA8-A207B3FA71A8}" dt="2023-11-29T08:47:04.899" v="302" actId="1076"/>
        <pc:sldMkLst>
          <pc:docMk/>
          <pc:sldMk cId="2800534834" sldId="529"/>
        </pc:sldMkLst>
        <pc:spChg chg="del">
          <ac:chgData name="Inga Šīrante" userId="c9769b85-07c2-4805-bf45-5e54dfacdd14" providerId="ADAL" clId="{A26ED9C8-9CE1-4248-ABA8-A207B3FA71A8}" dt="2023-11-29T08:44:29.587" v="281" actId="478"/>
          <ac:spMkLst>
            <pc:docMk/>
            <pc:sldMk cId="2800534834" sldId="529"/>
            <ac:spMk id="2" creationId="{4240ADE6-3E62-A2E3-916B-56B6785E2C73}"/>
          </ac:spMkLst>
        </pc:spChg>
        <pc:spChg chg="del">
          <ac:chgData name="Inga Šīrante" userId="c9769b85-07c2-4805-bf45-5e54dfacdd14" providerId="ADAL" clId="{A26ED9C8-9CE1-4248-ABA8-A207B3FA71A8}" dt="2023-11-29T08:44:28.127" v="280" actId="478"/>
          <ac:spMkLst>
            <pc:docMk/>
            <pc:sldMk cId="2800534834" sldId="529"/>
            <ac:spMk id="3" creationId="{1A3372B2-4BA6-514E-472E-D95D95015217}"/>
          </ac:spMkLst>
        </pc:spChg>
        <pc:picChg chg="add mod">
          <ac:chgData name="Inga Šīrante" userId="c9769b85-07c2-4805-bf45-5e54dfacdd14" providerId="ADAL" clId="{A26ED9C8-9CE1-4248-ABA8-A207B3FA71A8}" dt="2023-11-29T08:46:49.843" v="296" actId="1076"/>
          <ac:picMkLst>
            <pc:docMk/>
            <pc:sldMk cId="2800534834" sldId="529"/>
            <ac:picMk id="5" creationId="{8FF17C36-C071-7DAE-B8FB-3D2F022D4F10}"/>
          </ac:picMkLst>
        </pc:picChg>
        <pc:picChg chg="add mod">
          <ac:chgData name="Inga Šīrante" userId="c9769b85-07c2-4805-bf45-5e54dfacdd14" providerId="ADAL" clId="{A26ED9C8-9CE1-4248-ABA8-A207B3FA71A8}" dt="2023-11-29T08:47:00.590" v="300" actId="1076"/>
          <ac:picMkLst>
            <pc:docMk/>
            <pc:sldMk cId="2800534834" sldId="529"/>
            <ac:picMk id="7" creationId="{7021A0A7-4FB4-CB3B-02FF-71C644159344}"/>
          </ac:picMkLst>
        </pc:picChg>
        <pc:picChg chg="add mod">
          <ac:chgData name="Inga Šīrante" userId="c9769b85-07c2-4805-bf45-5e54dfacdd14" providerId="ADAL" clId="{A26ED9C8-9CE1-4248-ABA8-A207B3FA71A8}" dt="2023-11-29T08:47:04.899" v="302" actId="1076"/>
          <ac:picMkLst>
            <pc:docMk/>
            <pc:sldMk cId="2800534834" sldId="529"/>
            <ac:picMk id="9" creationId="{73A860CC-9DA8-A944-B1B0-0B0198E727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3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4" y="6361873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98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698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698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 userDrawn="1"/>
        </p:nvSpPr>
        <p:spPr>
          <a:xfrm>
            <a:off x="8201801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1" dirty="0">
                <a:solidFill>
                  <a:schemeClr val="tx2"/>
                </a:solidFill>
              </a:rPr>
              <a:t>THE EU</a:t>
            </a:r>
            <a:br>
              <a:rPr lang="en-US" sz="1425" b="1" dirty="0">
                <a:solidFill>
                  <a:schemeClr val="tx2"/>
                </a:solidFill>
              </a:rPr>
            </a:br>
            <a:r>
              <a:rPr lang="en-US" sz="1425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5" b="1" spc="60" baseline="0" dirty="0">
                <a:solidFill>
                  <a:schemeClr val="tx2"/>
                </a:solidFill>
              </a:rPr>
              <a:t>PROGRAMME</a:t>
            </a:r>
            <a:endParaRPr lang="en-GB" sz="1425" spc="60" baseline="0" dirty="0">
              <a:solidFill>
                <a:schemeClr val="tx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0" spc="53" baseline="0" dirty="0"/>
              <a:t>2021 – 2027</a:t>
            </a:r>
            <a:endParaRPr lang="en-GB" sz="1425" b="0" spc="53" baseline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9" y="3904319"/>
            <a:ext cx="1001297" cy="13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" y="4542734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1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9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9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07707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5" y="1523939"/>
            <a:ext cx="8581251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6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9083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1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2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2" y="5916082"/>
            <a:ext cx="8647787" cy="474727"/>
          </a:xfrm>
          <a:prstGeom prst="rect">
            <a:avLst/>
          </a:prstGeom>
        </p:spPr>
        <p:txBody>
          <a:bodyPr wrap="square" lIns="0" tIns="54000" rIns="0" bIns="54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525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45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450" b="0" kern="0" dirty="0" err="1">
                <a:solidFill>
                  <a:schemeClr val="tx1"/>
                </a:solidFill>
              </a:rPr>
              <a:t>authorised</a:t>
            </a:r>
            <a:r>
              <a:rPr lang="en-US" sz="450" b="0" kern="0" dirty="0">
                <a:solidFill>
                  <a:schemeClr val="tx1"/>
                </a:solidFill>
              </a:rPr>
              <a:t> under the </a:t>
            </a:r>
            <a:r>
              <a:rPr lang="en-US" sz="450" b="0" u="sng" kern="0" dirty="0">
                <a:solidFill>
                  <a:schemeClr val="tx1"/>
                </a:solidFill>
              </a:rPr>
              <a:t>CC BY 4.0</a:t>
            </a:r>
            <a:r>
              <a:rPr lang="en-US" sz="450" b="1" kern="0" dirty="0">
                <a:solidFill>
                  <a:schemeClr val="tx1"/>
                </a:solidFill>
              </a:rPr>
              <a:t>  </a:t>
            </a:r>
            <a:r>
              <a:rPr lang="en-US" sz="45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450" kern="0" dirty="0">
                <a:solidFill>
                  <a:schemeClr val="tx1"/>
                </a:solidFill>
              </a:rPr>
              <a:t>Image credits: © </a:t>
            </a:r>
            <a:r>
              <a:rPr lang="en-GB" sz="450" kern="0" dirty="0" err="1">
                <a:solidFill>
                  <a:schemeClr val="tx1"/>
                </a:solidFill>
              </a:rPr>
              <a:t>ivector</a:t>
            </a:r>
            <a:r>
              <a:rPr lang="en-GB" sz="45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450" kern="0" dirty="0">
                <a:solidFill>
                  <a:schemeClr val="tx1"/>
                </a:solidFill>
              </a:rPr>
              <a:t>Icons © </a:t>
            </a:r>
            <a:r>
              <a:rPr lang="en-US" sz="450" kern="0" dirty="0" err="1">
                <a:solidFill>
                  <a:schemeClr val="tx1"/>
                </a:solidFill>
              </a:rPr>
              <a:t>Flaticon</a:t>
            </a:r>
            <a:r>
              <a:rPr lang="en-US" sz="450" kern="0" dirty="0">
                <a:solidFill>
                  <a:schemeClr val="tx1"/>
                </a:solidFill>
              </a:rPr>
              <a:t> – all rights reserved.</a:t>
            </a:r>
            <a:endParaRPr lang="en-GB" sz="45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6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9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2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7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7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7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870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5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5"/>
            <a:ext cx="1233055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8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info/funding-tenders/opportunities/portal/screen/work-as-an-expe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tnews.eu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support/event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lzp.gov.lv/lv/atbalsts-starptautiskas-programmas-projektiem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zp.gov.lv/lv/apvarsnis-eiropa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2,31094501;programmePeriod=null;programCcm2Id=43108390;programDivisionCode=43108473,43108557,43118846,43121563,43121707,43121757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59" y="444881"/>
            <a:ext cx="7617912" cy="369542"/>
          </a:xfrm>
        </p:spPr>
        <p:txBody>
          <a:bodyPr/>
          <a:lstStyle/>
          <a:p>
            <a:r>
              <a:rPr lang="lv-LV" dirty="0"/>
              <a:t>Apvārsnis</a:t>
            </a:r>
            <a:r>
              <a:rPr lang="fr-BE" dirty="0"/>
              <a:t> </a:t>
            </a:r>
            <a:r>
              <a:rPr lang="lv-LV" dirty="0"/>
              <a:t>EIROPA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31758" y="1238794"/>
            <a:ext cx="9695142" cy="1132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defRPr/>
            </a:pPr>
            <a:endParaRPr lang="en-US" sz="3200" cap="none" spc="0" dirty="0">
              <a:solidFill>
                <a:srgbClr val="034EA2"/>
              </a:solidFill>
              <a:ea typeface="MS Gothic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all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4F3F9-E2CE-3BC2-8812-8F5472A56CD4}"/>
              </a:ext>
            </a:extLst>
          </p:cNvPr>
          <p:cNvSpPr txBox="1"/>
          <p:nvPr/>
        </p:nvSpPr>
        <p:spPr>
          <a:xfrm>
            <a:off x="2173184" y="1472540"/>
            <a:ext cx="819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/>
              <a:t>Programmas Apvārsnis Eiropa administratīvie un finanšu jautājumi</a:t>
            </a:r>
          </a:p>
        </p:txBody>
      </p:sp>
    </p:spTree>
    <p:extLst>
      <p:ext uri="{BB962C8B-B14F-4D97-AF65-F5344CB8AC3E}">
        <p14:creationId xmlns:p14="http://schemas.microsoft.com/office/powerpoint/2010/main" val="331625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4A8C2D-EB08-7741-5729-FA1F92EB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8" y="406400"/>
            <a:ext cx="9380722" cy="552450"/>
          </a:xfrm>
        </p:spPr>
        <p:txBody>
          <a:bodyPr/>
          <a:lstStyle/>
          <a:p>
            <a:r>
              <a:rPr lang="lv-LV" sz="2800" dirty="0"/>
              <a:t>Maksimālā atbalsta intensitāte pa projekta veidiem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EDDBFAF-8615-94DB-D901-55A9563B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75" y="1752415"/>
            <a:ext cx="701710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2F5001-5C4C-FB60-8639-F4601AD1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3" y="161484"/>
            <a:ext cx="9840446" cy="806079"/>
          </a:xfrm>
        </p:spPr>
        <p:txBody>
          <a:bodyPr/>
          <a:lstStyle/>
          <a:p>
            <a:r>
              <a:rPr lang="lv-LV" sz="2800" b="1" dirty="0"/>
              <a:t>Izmaksu kategorijas plānojot projekta budžetu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4BF3BE9-69F6-4B29-5366-EF779A70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89" y="532146"/>
            <a:ext cx="5004411" cy="392077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4131CB8-EAEE-75B3-F6C3-DF0326BB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759" y="4383538"/>
            <a:ext cx="4486940" cy="24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" y="1675546"/>
            <a:ext cx="12173104" cy="5182454"/>
          </a:xfrm>
          <a:prstGeom prst="rect">
            <a:avLst/>
          </a:prstGeom>
        </p:spPr>
      </p:pic>
      <p:sp>
        <p:nvSpPr>
          <p:cNvPr id="5" name="Labā bultiņa 4"/>
          <p:cNvSpPr/>
          <p:nvPr/>
        </p:nvSpPr>
        <p:spPr>
          <a:xfrm>
            <a:off x="1568450" y="2870200"/>
            <a:ext cx="1123950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āls 5"/>
          <p:cNvSpPr/>
          <p:nvPr/>
        </p:nvSpPr>
        <p:spPr>
          <a:xfrm>
            <a:off x="2724150" y="2940050"/>
            <a:ext cx="1695450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Lejupvērstā bultiņa 6"/>
          <p:cNvSpPr/>
          <p:nvPr/>
        </p:nvSpPr>
        <p:spPr>
          <a:xfrm>
            <a:off x="2628900" y="4895850"/>
            <a:ext cx="660400" cy="167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127000" y="330200"/>
            <a:ext cx="854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Saistošā dokumentācija par Apvārsnis Eiropa </a:t>
            </a:r>
          </a:p>
        </p:txBody>
      </p:sp>
    </p:spTree>
    <p:extLst>
      <p:ext uri="{BB962C8B-B14F-4D97-AF65-F5344CB8AC3E}">
        <p14:creationId xmlns:p14="http://schemas.microsoft.com/office/powerpoint/2010/main" val="236445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46" y="533400"/>
            <a:ext cx="8020754" cy="6045200"/>
          </a:xfrm>
          <a:prstGeom prst="rect">
            <a:avLst/>
          </a:prstGeom>
        </p:spPr>
      </p:pic>
      <p:sp>
        <p:nvSpPr>
          <p:cNvPr id="6" name="Labā bultiņa 5"/>
          <p:cNvSpPr/>
          <p:nvPr/>
        </p:nvSpPr>
        <p:spPr>
          <a:xfrm>
            <a:off x="6096000" y="4305300"/>
            <a:ext cx="1263650" cy="151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/>
          <p:cNvSpPr/>
          <p:nvPr/>
        </p:nvSpPr>
        <p:spPr>
          <a:xfrm>
            <a:off x="6508750" y="889000"/>
            <a:ext cx="1936750" cy="1016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285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F8A50A-6DCF-C1BD-631C-8AE17BF57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66" y="108322"/>
            <a:ext cx="9840445" cy="689120"/>
          </a:xfrm>
        </p:spPr>
        <p:txBody>
          <a:bodyPr/>
          <a:lstStyle/>
          <a:p>
            <a:r>
              <a:rPr lang="lv-LV" sz="2800" dirty="0"/>
              <a:t>Projekta pieteikuma Budžets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80CEB0B-F886-E03A-FDC8-C07D223F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" y="797442"/>
            <a:ext cx="8375168" cy="5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A3A465-2588-1E01-1673-2CCD85135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44" y="87056"/>
            <a:ext cx="10010567" cy="1029363"/>
          </a:xfrm>
        </p:spPr>
        <p:txBody>
          <a:bodyPr/>
          <a:lstStyle/>
          <a:p>
            <a:r>
              <a:rPr lang="lv-LV" sz="2800" dirty="0"/>
              <a:t>Paraugi….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D711E1C-B873-60E4-A337-94063E18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6" y="0"/>
            <a:ext cx="7428614" cy="4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53493"/>
            <a:ext cx="11360150" cy="5769828"/>
          </a:xfrm>
          <a:prstGeom prst="rect">
            <a:avLst/>
          </a:prstGeom>
        </p:spPr>
      </p:pic>
      <p:sp>
        <p:nvSpPr>
          <p:cNvPr id="5" name="Ovāls 4"/>
          <p:cNvSpPr/>
          <p:nvPr/>
        </p:nvSpPr>
        <p:spPr>
          <a:xfrm>
            <a:off x="279400" y="120650"/>
            <a:ext cx="3765550" cy="116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010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0" y="113756"/>
            <a:ext cx="7658900" cy="66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442854"/>
            <a:ext cx="8160057" cy="6084946"/>
          </a:xfrm>
          <a:prstGeom prst="rect">
            <a:avLst/>
          </a:prstGeom>
        </p:spPr>
      </p:pic>
      <p:sp>
        <p:nvSpPr>
          <p:cNvPr id="6" name="Kreisā figūriekava 5"/>
          <p:cNvSpPr/>
          <p:nvPr/>
        </p:nvSpPr>
        <p:spPr>
          <a:xfrm>
            <a:off x="3263900" y="3175000"/>
            <a:ext cx="292100" cy="1682750"/>
          </a:xfrm>
          <a:prstGeom prst="leftBrace">
            <a:avLst>
              <a:gd name="adj1" fmla="val 8333"/>
              <a:gd name="adj2" fmla="val 50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Labā bultiņa 6"/>
          <p:cNvSpPr/>
          <p:nvPr/>
        </p:nvSpPr>
        <p:spPr>
          <a:xfrm>
            <a:off x="1308100" y="4756150"/>
            <a:ext cx="1955800" cy="146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778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228600"/>
            <a:ext cx="5063876" cy="3756986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" y="1203101"/>
            <a:ext cx="6770957" cy="5162997"/>
          </a:xfrm>
          <a:prstGeom prst="rect">
            <a:avLst/>
          </a:prstGeom>
        </p:spPr>
      </p:pic>
      <p:sp>
        <p:nvSpPr>
          <p:cNvPr id="6" name="Ovāls 5"/>
          <p:cNvSpPr/>
          <p:nvPr/>
        </p:nvSpPr>
        <p:spPr>
          <a:xfrm>
            <a:off x="2832100" y="4451350"/>
            <a:ext cx="1174750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8" name="Taisns bultveida savienotājs 7"/>
          <p:cNvCxnSpPr/>
          <p:nvPr/>
        </p:nvCxnSpPr>
        <p:spPr>
          <a:xfrm flipV="1">
            <a:off x="4038600" y="774700"/>
            <a:ext cx="3035300" cy="3702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250" y="228600"/>
            <a:ext cx="661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Kā validēt un reģistrēt organizāciju?</a:t>
            </a:r>
          </a:p>
        </p:txBody>
      </p:sp>
    </p:spTree>
    <p:extLst>
      <p:ext uri="{BB962C8B-B14F-4D97-AF65-F5344CB8AC3E}">
        <p14:creationId xmlns:p14="http://schemas.microsoft.com/office/powerpoint/2010/main" val="17387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BB57A7-F9A8-1427-9F59-D8CF7DBEA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263"/>
            <a:ext cx="10069529" cy="1116770"/>
          </a:xfrm>
        </p:spPr>
        <p:txBody>
          <a:bodyPr/>
          <a:lstStyle/>
          <a:p>
            <a:r>
              <a:rPr lang="lv-LV" sz="2400" dirty="0"/>
              <a:t>Portāls</a:t>
            </a:r>
            <a:br>
              <a:rPr lang="lv-LV" sz="2400" dirty="0"/>
            </a:br>
            <a:r>
              <a:rPr lang="lv-LV" sz="2400" dirty="0"/>
              <a:t>https://ec.europa.eu/info/funding-tenders/opportunities/portal/screen/home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CF390480-97B2-58A9-151E-6A7F29B7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974"/>
            <a:ext cx="9998516" cy="4919483"/>
          </a:xfrm>
          <a:prstGeom prst="rect">
            <a:avLst/>
          </a:prstGeom>
        </p:spPr>
      </p:pic>
      <p:sp>
        <p:nvSpPr>
          <p:cNvPr id="8" name="Ovāls 7">
            <a:extLst>
              <a:ext uri="{FF2B5EF4-FFF2-40B4-BE49-F238E27FC236}">
                <a16:creationId xmlns:a16="http://schemas.microsoft.com/office/drawing/2014/main" id="{E8964B22-F03B-0E45-2CC2-492F38D22772}"/>
              </a:ext>
            </a:extLst>
          </p:cNvPr>
          <p:cNvSpPr/>
          <p:nvPr/>
        </p:nvSpPr>
        <p:spPr>
          <a:xfrm>
            <a:off x="1264778" y="5375305"/>
            <a:ext cx="1051132" cy="5212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82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D3C88765-C489-598F-BDCF-B90F7C9E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46" y="1827493"/>
            <a:ext cx="8779054" cy="405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9C40D-05F1-B15D-2FD4-D6B410BC4644}"/>
              </a:ext>
            </a:extLst>
          </p:cNvPr>
          <p:cNvSpPr txBox="1"/>
          <p:nvPr/>
        </p:nvSpPr>
        <p:spPr>
          <a:xfrm>
            <a:off x="486888" y="2256312"/>
            <a:ext cx="2648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4"/>
              </a:rPr>
              <a:t>https://ec.europa.eu/info/funding-tenders/opportunities/portal/screen/work-as-an-expert</a:t>
            </a:r>
            <a:endParaRPr lang="lv-LV" dirty="0"/>
          </a:p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3A4DA-5C1E-E14D-D155-383A80F44427}"/>
              </a:ext>
            </a:extLst>
          </p:cNvPr>
          <p:cNvSpPr txBox="1"/>
          <p:nvPr/>
        </p:nvSpPr>
        <p:spPr>
          <a:xfrm>
            <a:off x="308757" y="148717"/>
            <a:ext cx="846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FFFF"/>
                </a:solidFill>
              </a:rPr>
              <a:t>IEGŪT neatņemamu PIEREDZI- </a:t>
            </a:r>
          </a:p>
          <a:p>
            <a:pPr algn="ctr"/>
            <a:r>
              <a:rPr lang="lv-LV" sz="2400" b="1" dirty="0">
                <a:solidFill>
                  <a:srgbClr val="FFFFFF"/>
                </a:solidFill>
              </a:rPr>
              <a:t>KĻŪSTI PAR EKSPERTU</a:t>
            </a:r>
          </a:p>
        </p:txBody>
      </p:sp>
    </p:spTree>
    <p:extLst>
      <p:ext uri="{BB962C8B-B14F-4D97-AF65-F5344CB8AC3E}">
        <p14:creationId xmlns:p14="http://schemas.microsoft.com/office/powerpoint/2010/main" val="398067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45278"/>
            <a:ext cx="4852976" cy="3355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" y="1162050"/>
            <a:ext cx="324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Noteikti iesaku apmeklēt šo EK organizēto informācijas dienu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69CEF-F30A-D594-25AE-207266408070}"/>
              </a:ext>
            </a:extLst>
          </p:cNvPr>
          <p:cNvSpPr txBox="1"/>
          <p:nvPr/>
        </p:nvSpPr>
        <p:spPr>
          <a:xfrm>
            <a:off x="584383" y="634339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3"/>
              </a:rPr>
              <a:t>https://witnews.eu/</a:t>
            </a:r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3F34DA8-3D4C-45F4-5AD7-5754AF805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442" y="3654039"/>
            <a:ext cx="3898734" cy="3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1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2F8AF3-D2F9-BEAE-0D4E-B9308A223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74" y="108322"/>
            <a:ext cx="10156297" cy="1749286"/>
          </a:xfrm>
        </p:spPr>
        <p:txBody>
          <a:bodyPr/>
          <a:lstStyle/>
          <a:p>
            <a:r>
              <a:rPr lang="lv-LV" sz="2800" dirty="0"/>
              <a:t>Notikušie pasākumi EK organizētie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94" y="634777"/>
            <a:ext cx="10916596" cy="5143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700" y="6159501"/>
            <a:ext cx="922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3"/>
              </a:rPr>
              <a:t>https://ec.europa.eu/info/funding-tenders/opportunities/portal/screen/support/events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9470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8FF17C36-C071-7DAE-B8FB-3D2F022D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87"/>
            <a:ext cx="7614303" cy="337461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021A0A7-4FB4-CB3B-02FF-71C64415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4" y="3546505"/>
            <a:ext cx="6984354" cy="325710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73A860CC-9DA8-A944-B1B0-0B0198E7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91" y="3728683"/>
            <a:ext cx="4281535" cy="2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50" y="457201"/>
            <a:ext cx="560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hlinkClick r:id="rId2"/>
              </a:rPr>
              <a:t>https://www.lzp.gov.lv/lv/atbalsts-starptautiskas-programmas-projektiem</a:t>
            </a:r>
            <a:endParaRPr lang="lv-LV" sz="2800" b="1" dirty="0"/>
          </a:p>
          <a:p>
            <a:endParaRPr lang="lv-LV" sz="2800" b="1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42" y="199173"/>
            <a:ext cx="5131608" cy="64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7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19B4C7-53A5-D977-18F5-C5D7BABA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8853" y="2062342"/>
            <a:ext cx="3692747" cy="1792107"/>
          </a:xfrm>
        </p:spPr>
        <p:txBody>
          <a:bodyPr/>
          <a:lstStyle/>
          <a:p>
            <a:r>
              <a:rPr lang="lv-LV" sz="2800" dirty="0"/>
              <a:t>Kur meklēt jaunumus un informāciju par pasākumiem?</a:t>
            </a: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0"/>
            <a:ext cx="7759611" cy="6858000"/>
          </a:xfrm>
          <a:prstGeom prst="rect">
            <a:avLst/>
          </a:prstGeom>
        </p:spPr>
      </p:pic>
      <p:sp>
        <p:nvSpPr>
          <p:cNvPr id="8" name="Taisnstūris 7"/>
          <p:cNvSpPr/>
          <p:nvPr/>
        </p:nvSpPr>
        <p:spPr>
          <a:xfrm>
            <a:off x="7763505" y="4101584"/>
            <a:ext cx="4373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hlinkClick r:id="rId3"/>
              </a:rPr>
              <a:t>https://www.lzp.gov.lv/lv/apvarsnis-eiropa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344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18" y="622056"/>
            <a:ext cx="8759582" cy="2142699"/>
          </a:xfrm>
        </p:spPr>
        <p:txBody>
          <a:bodyPr/>
          <a:lstStyle/>
          <a:p>
            <a:pPr algn="ctr"/>
            <a:r>
              <a:rPr lang="lv-LV" sz="4000" dirty="0"/>
              <a:t>Veiksmi projektu pieteikumu gatavošanā !</a:t>
            </a:r>
            <a:endParaRPr lang="en-US" sz="4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893EB88-AA9E-0916-BD8D-A8938D3D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50396"/>
            <a:ext cx="9952074" cy="168152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5A57FCA5-9FF7-0A48-14F3-49F38D76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2914169"/>
            <a:ext cx="6254919" cy="20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FEA93E-099B-B41E-A982-51B1F29668AB}"/>
              </a:ext>
            </a:extLst>
          </p:cNvPr>
          <p:cNvSpPr txBox="1"/>
          <p:nvPr/>
        </p:nvSpPr>
        <p:spPr>
          <a:xfrm>
            <a:off x="142503" y="20559"/>
            <a:ext cx="920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Apvārsnis Eiropa Konkursi? Kad un kur skatīties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6C28E-9827-740B-FEF6-5A39E3F2642A}"/>
              </a:ext>
            </a:extLst>
          </p:cNvPr>
          <p:cNvSpPr txBox="1"/>
          <p:nvPr/>
        </p:nvSpPr>
        <p:spPr>
          <a:xfrm>
            <a:off x="3930732" y="4678878"/>
            <a:ext cx="54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hlinkClick r:id="rId3"/>
              </a:rPr>
              <a:t>Funding</a:t>
            </a:r>
            <a:r>
              <a:rPr lang="lv-LV" dirty="0">
                <a:hlinkClick r:id="rId3"/>
              </a:rPr>
              <a:t> &amp; </a:t>
            </a:r>
            <a:r>
              <a:rPr lang="lv-LV" dirty="0" err="1">
                <a:hlinkClick r:id="rId3"/>
              </a:rPr>
              <a:t>tender</a:t>
            </a:r>
            <a:r>
              <a:rPr lang="lv-LV" dirty="0">
                <a:hlinkClick r:id="rId3"/>
              </a:rPr>
              <a:t> </a:t>
            </a:r>
            <a:r>
              <a:rPr lang="lv-LV" dirty="0" err="1">
                <a:hlinkClick r:id="rId3"/>
              </a:rPr>
              <a:t>oppotunities</a:t>
            </a:r>
            <a:endParaRPr lang="lv-LV" dirty="0"/>
          </a:p>
        </p:txBody>
      </p:sp>
      <p:sp>
        <p:nvSpPr>
          <p:cNvPr id="6" name="Labā bultiņa 5"/>
          <p:cNvSpPr/>
          <p:nvPr/>
        </p:nvSpPr>
        <p:spPr>
          <a:xfrm>
            <a:off x="191723" y="2606438"/>
            <a:ext cx="406482" cy="768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4B58CE1-4B91-A00D-2435-A188E2F9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05" y="1034041"/>
            <a:ext cx="10551459" cy="4963424"/>
          </a:xfrm>
          <a:prstGeom prst="rect">
            <a:avLst/>
          </a:prstGeom>
        </p:spPr>
      </p:pic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8592A592-DB51-B9B9-2D60-FA642C77CEA6}"/>
              </a:ext>
            </a:extLst>
          </p:cNvPr>
          <p:cNvSpPr/>
          <p:nvPr/>
        </p:nvSpPr>
        <p:spPr>
          <a:xfrm>
            <a:off x="142503" y="4742916"/>
            <a:ext cx="455702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4AE37DB7-1D74-AC82-9DD6-DC21A59D878F}"/>
              </a:ext>
            </a:extLst>
          </p:cNvPr>
          <p:cNvSpPr/>
          <p:nvPr/>
        </p:nvSpPr>
        <p:spPr>
          <a:xfrm>
            <a:off x="2068083" y="2751746"/>
            <a:ext cx="3238856" cy="623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95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150" y="406401"/>
            <a:ext cx="67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Viena konkursa identitāte un nosacījumi ….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178B695-6A2A-C884-D36F-913B9132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" y="1395764"/>
            <a:ext cx="12192000" cy="5177425"/>
          </a:xfrm>
          <a:prstGeom prst="rect">
            <a:avLst/>
          </a:prstGeom>
        </p:spPr>
      </p:pic>
      <p:sp>
        <p:nvSpPr>
          <p:cNvPr id="10" name="Ovāls 9">
            <a:extLst>
              <a:ext uri="{FF2B5EF4-FFF2-40B4-BE49-F238E27FC236}">
                <a16:creationId xmlns:a16="http://schemas.microsoft.com/office/drawing/2014/main" id="{27EBBACC-21B0-1725-8125-48AE416754DF}"/>
              </a:ext>
            </a:extLst>
          </p:cNvPr>
          <p:cNvSpPr/>
          <p:nvPr/>
        </p:nvSpPr>
        <p:spPr>
          <a:xfrm>
            <a:off x="-176613" y="2187724"/>
            <a:ext cx="4611881" cy="828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D63F6AD8-292B-10B9-9C78-560A20096A48}"/>
              </a:ext>
            </a:extLst>
          </p:cNvPr>
          <p:cNvSpPr/>
          <p:nvPr/>
        </p:nvSpPr>
        <p:spPr>
          <a:xfrm>
            <a:off x="1666430" y="4178894"/>
            <a:ext cx="3161944" cy="43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997EFA89-702E-75C7-2178-57C1C80FA894}"/>
              </a:ext>
            </a:extLst>
          </p:cNvPr>
          <p:cNvSpPr/>
          <p:nvPr/>
        </p:nvSpPr>
        <p:spPr>
          <a:xfrm>
            <a:off x="5162847" y="4136165"/>
            <a:ext cx="2939753" cy="52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36C260B8-9A5E-D493-C234-5227AF3EEA22}"/>
              </a:ext>
            </a:extLst>
          </p:cNvPr>
          <p:cNvSpPr/>
          <p:nvPr/>
        </p:nvSpPr>
        <p:spPr>
          <a:xfrm>
            <a:off x="5169611" y="4657459"/>
            <a:ext cx="1153683" cy="307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3FBCDFF9-F64E-761B-A668-1E3ADCCB4A24}"/>
              </a:ext>
            </a:extLst>
          </p:cNvPr>
          <p:cNvSpPr/>
          <p:nvPr/>
        </p:nvSpPr>
        <p:spPr>
          <a:xfrm>
            <a:off x="8520157" y="4614730"/>
            <a:ext cx="2068082" cy="427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975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C213DB8-3F5E-64F7-946A-E131A2AF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1340784"/>
            <a:ext cx="12192000" cy="5304478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F6537755-0508-84EA-7D14-FE1C92E55346}"/>
              </a:ext>
            </a:extLst>
          </p:cNvPr>
          <p:cNvSpPr/>
          <p:nvPr/>
        </p:nvSpPr>
        <p:spPr>
          <a:xfrm>
            <a:off x="1965532" y="4101980"/>
            <a:ext cx="1956987" cy="452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578711AC-E5E1-DFBC-4DC9-BE357FD22120}"/>
              </a:ext>
            </a:extLst>
          </p:cNvPr>
          <p:cNvSpPr/>
          <p:nvPr/>
        </p:nvSpPr>
        <p:spPr>
          <a:xfrm>
            <a:off x="5281301" y="4101980"/>
            <a:ext cx="2179178" cy="444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8864B93B-D534-618B-2E15-5A24B32165AF}"/>
              </a:ext>
            </a:extLst>
          </p:cNvPr>
          <p:cNvSpPr/>
          <p:nvPr/>
        </p:nvSpPr>
        <p:spPr>
          <a:xfrm>
            <a:off x="-205100" y="2230451"/>
            <a:ext cx="4802737" cy="658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311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480A9F0-BF31-CCFA-621B-741B25771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79" y="296487"/>
            <a:ext cx="9994171" cy="891378"/>
          </a:xfrm>
        </p:spPr>
        <p:txBody>
          <a:bodyPr/>
          <a:lstStyle/>
          <a:p>
            <a:r>
              <a:rPr lang="lv-LV" sz="2800" dirty="0"/>
              <a:t>Online </a:t>
            </a:r>
            <a:r>
              <a:rPr lang="lv-LV" sz="2800" dirty="0" err="1"/>
              <a:t>Manual</a:t>
            </a:r>
            <a:br>
              <a:rPr lang="lv-LV" sz="2800" dirty="0"/>
            </a:br>
            <a:r>
              <a:rPr lang="lv-LV" sz="2800" dirty="0"/>
              <a:t>sadaļa par projekta pieteikuma iesniegšanu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4E20F46-4BF9-3DFA-8409-FA333F51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" y="1312505"/>
            <a:ext cx="7678222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8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81" y="4050707"/>
            <a:ext cx="6802923" cy="1191209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82" y="5428369"/>
            <a:ext cx="6802923" cy="127620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9C3B330-4EF3-B1EE-9A63-0057FF907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6" y="206319"/>
            <a:ext cx="5956904" cy="109382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C4957B9D-FB11-9C75-7320-E62F42434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6" y="1578175"/>
            <a:ext cx="5956904" cy="751704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03822A63-FC69-DAA9-E2B3-EEB9C13C7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96" y="2607912"/>
            <a:ext cx="5956904" cy="7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9E2235E3-411E-9339-1598-C7477393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0367" cy="3987209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331D6DAD-5147-1AA6-B38A-13F915DB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42" y="1753195"/>
            <a:ext cx="5555015" cy="44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557610-39D0-DFA3-DC27-100B398C1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8" y="150852"/>
            <a:ext cx="8234930" cy="763548"/>
          </a:xfrm>
        </p:spPr>
        <p:txBody>
          <a:bodyPr/>
          <a:lstStyle/>
          <a:p>
            <a:r>
              <a:rPr lang="lv-LV" dirty="0"/>
              <a:t>Projektu veidi….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F497CA3-DAF3-DBC7-F6CB-8BA52584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" y="1082054"/>
            <a:ext cx="4895512" cy="316409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B133ED0-2259-3647-690E-600A927D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47" y="1082054"/>
            <a:ext cx="4969477" cy="313741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223F0CD4-E274-F238-B1DE-772B8264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26" y="4778609"/>
            <a:ext cx="5115771" cy="12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42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26132</TotalTime>
  <Words>197</Words>
  <Application>Microsoft Office PowerPoint</Application>
  <PresentationFormat>Platekrāna</PresentationFormat>
  <Paragraphs>32</Paragraphs>
  <Slides>26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26</vt:i4>
      </vt:variant>
    </vt:vector>
  </HeadingPairs>
  <TitlesOfParts>
    <vt:vector size="31" baseType="lpstr">
      <vt:lpstr>Arial</vt:lpstr>
      <vt:lpstr>Calibri</vt:lpstr>
      <vt:lpstr>EC Square Sans Pro Light</vt:lpstr>
      <vt:lpstr>2_Office Theme</vt:lpstr>
      <vt:lpstr>1_Office Theme</vt:lpstr>
      <vt:lpstr>PowerPoint prezentācija</vt:lpstr>
      <vt:lpstr>Portāls https://ec.europa.eu/info/funding-tenders/opportunities/portal/screen/home</vt:lpstr>
      <vt:lpstr>PowerPoint prezentācija</vt:lpstr>
      <vt:lpstr>PowerPoint prezentācija</vt:lpstr>
      <vt:lpstr>PowerPoint prezentācija</vt:lpstr>
      <vt:lpstr>Online Manual sadaļa par projekta pieteikuma iesniegšanu </vt:lpstr>
      <vt:lpstr>PowerPoint prezentācija</vt:lpstr>
      <vt:lpstr>PowerPoint prezentācija</vt:lpstr>
      <vt:lpstr>Projektu veidi….</vt:lpstr>
      <vt:lpstr>Maksimālā atbalsta intensitāte pa projekta veidiem</vt:lpstr>
      <vt:lpstr>Izmaksu kategorijas plānojot projekta budžetu</vt:lpstr>
      <vt:lpstr>PowerPoint prezentācija</vt:lpstr>
      <vt:lpstr>PowerPoint prezentācija</vt:lpstr>
      <vt:lpstr>Projekta pieteikuma Budžets </vt:lpstr>
      <vt:lpstr>Paraugi….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Notikušie pasākumi EK organizētie</vt:lpstr>
      <vt:lpstr>PowerPoint prezentācija</vt:lpstr>
      <vt:lpstr>PowerPoint prezentācija</vt:lpstr>
      <vt:lpstr>Kur meklēt jaunumus un informāciju par pasākumiem?</vt:lpstr>
      <vt:lpstr>Veiksmi projektu pieteikumu gatavošanā 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Inga Šīrante</cp:lastModifiedBy>
  <cp:revision>500</cp:revision>
  <dcterms:created xsi:type="dcterms:W3CDTF">2020-12-04T09:35:19Z</dcterms:created>
  <dcterms:modified xsi:type="dcterms:W3CDTF">2023-11-29T09:26:10Z</dcterms:modified>
</cp:coreProperties>
</file>