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8"/>
  </p:notesMasterIdLst>
  <p:handoutMasterIdLst>
    <p:handoutMasterId r:id="rId29"/>
  </p:handoutMasterIdLst>
  <p:sldIdLst>
    <p:sldId id="653" r:id="rId2"/>
    <p:sldId id="482" r:id="rId3"/>
    <p:sldId id="667" r:id="rId4"/>
    <p:sldId id="655" r:id="rId5"/>
    <p:sldId id="662" r:id="rId6"/>
    <p:sldId id="663" r:id="rId7"/>
    <p:sldId id="2147472251" r:id="rId8"/>
    <p:sldId id="2147472252" r:id="rId9"/>
    <p:sldId id="484" r:id="rId10"/>
    <p:sldId id="483" r:id="rId11"/>
    <p:sldId id="485" r:id="rId12"/>
    <p:sldId id="480" r:id="rId13"/>
    <p:sldId id="2147472254" r:id="rId14"/>
    <p:sldId id="478" r:id="rId15"/>
    <p:sldId id="2147472253" r:id="rId16"/>
    <p:sldId id="2147472257" r:id="rId17"/>
    <p:sldId id="269" r:id="rId18"/>
    <p:sldId id="2147472247" r:id="rId19"/>
    <p:sldId id="2147472248" r:id="rId20"/>
    <p:sldId id="2147472256" r:id="rId21"/>
    <p:sldId id="2147472259" r:id="rId22"/>
    <p:sldId id="325" r:id="rId23"/>
    <p:sldId id="2147472245" r:id="rId24"/>
    <p:sldId id="2147472255" r:id="rId25"/>
    <p:sldId id="2147472258" r:id="rId26"/>
    <p:sldId id="404" r:id="rId27"/>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E7A7"/>
    <a:srgbClr val="FFFF7F"/>
    <a:srgbClr val="800080"/>
    <a:srgbClr val="9999FF"/>
    <a:srgbClr val="FF660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75C48E-8E4F-420E-81A0-61D3D33C5D24}" v="13" dt="2023-02-22T14:43:12.363"/>
    <p1510:client id="{8972FC13-9705-41BF-821A-01BCAC067448}" v="11" dt="2023-02-23T06:11:55.649"/>
    <p1510:client id="{AFAB6E57-D71B-4436-81CE-E36A00F5CD7B}" v="8" dt="2023-02-23T01:56:36.2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80151" autoAdjust="0"/>
  </p:normalViewPr>
  <p:slideViewPr>
    <p:cSldViewPr snapToGrid="0">
      <p:cViewPr varScale="1">
        <p:scale>
          <a:sx n="69" d="100"/>
          <a:sy n="69" d="100"/>
        </p:scale>
        <p:origin x="1656" y="58"/>
      </p:cViewPr>
      <p:guideLst/>
    </p:cSldViewPr>
  </p:slid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s>
</file>

<file path=ppt/diagrams/_rels/data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image" Target="../media/image14.jpg"/></Relationships>
</file>

<file path=ppt/diagrams/_rels/data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image" Target="../media/image14.jpg"/></Relationships>
</file>

<file path=ppt/diagrams/_rels/drawing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image" Target="../media/image1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A34333-71D3-49BB-ACE0-1F0A04EFADB8}" type="doc">
      <dgm:prSet loTypeId="urn:microsoft.com/office/officeart/2005/8/layout/vList3" loCatId="picture" qsTypeId="urn:microsoft.com/office/officeart/2005/8/quickstyle/simple1" qsCatId="simple" csTypeId="urn:microsoft.com/office/officeart/2005/8/colors/accent1_2" csCatId="accent1" phldr="1"/>
      <dgm:spPr/>
    </dgm:pt>
    <dgm:pt modelId="{3100696F-BF36-423A-9EEA-9A6FE1C1507F}">
      <dgm:prSet phldrT="[Text]" custT="1"/>
      <dgm:spPr>
        <a:solidFill>
          <a:srgbClr val="3018A8"/>
        </a:solidFill>
      </dgm:spPr>
      <dgm:t>
        <a:bodyPr/>
        <a:lstStyle/>
        <a:p>
          <a:r>
            <a:rPr lang="lv-LV" sz="1800" b="1" dirty="0"/>
            <a:t>Jānis Ancāns</a:t>
          </a:r>
        </a:p>
        <a:p>
          <a:r>
            <a:rPr lang="lv-LV" sz="1400" dirty="0"/>
            <a:t>CL1</a:t>
          </a:r>
        </a:p>
      </dgm:t>
    </dgm:pt>
    <dgm:pt modelId="{0B3D87F4-93D6-4F4D-A384-D8DC8918BB26}" type="parTrans" cxnId="{F269C0D0-06CA-428F-8A28-439CEDE07D9F}">
      <dgm:prSet/>
      <dgm:spPr/>
      <dgm:t>
        <a:bodyPr/>
        <a:lstStyle/>
        <a:p>
          <a:endParaRPr lang="lv-LV"/>
        </a:p>
      </dgm:t>
    </dgm:pt>
    <dgm:pt modelId="{B340EB9D-B678-4E8B-89B3-6D299DF53AA2}" type="sibTrans" cxnId="{F269C0D0-06CA-428F-8A28-439CEDE07D9F}">
      <dgm:prSet/>
      <dgm:spPr/>
      <dgm:t>
        <a:bodyPr/>
        <a:lstStyle/>
        <a:p>
          <a:endParaRPr lang="lv-LV"/>
        </a:p>
      </dgm:t>
    </dgm:pt>
    <dgm:pt modelId="{B64F9260-E259-4A0B-90D7-171C96DDACAA}">
      <dgm:prSet phldrT="[Text]" custT="1"/>
      <dgm:spPr>
        <a:solidFill>
          <a:srgbClr val="3018A8"/>
        </a:solidFill>
      </dgm:spPr>
      <dgm:t>
        <a:bodyPr/>
        <a:lstStyle/>
        <a:p>
          <a:r>
            <a:rPr lang="lv-LV" sz="1800" b="1"/>
            <a:t>Marija Plotniece</a:t>
          </a:r>
        </a:p>
        <a:p>
          <a:r>
            <a:rPr lang="lv-LV" sz="1400">
              <a:solidFill>
                <a:schemeClr val="bg1"/>
              </a:solidFill>
            </a:rPr>
            <a:t>EIC, EIT, EIE, RI</a:t>
          </a:r>
          <a:endParaRPr lang="lv-LV" sz="1400" dirty="0">
            <a:solidFill>
              <a:schemeClr val="bg1"/>
            </a:solidFill>
          </a:endParaRPr>
        </a:p>
      </dgm:t>
    </dgm:pt>
    <dgm:pt modelId="{D3D750A6-BC1C-482D-8F93-8C28A256E6C2}" type="parTrans" cxnId="{62EB3897-EFF6-4DAD-9D8A-1D7CED749843}">
      <dgm:prSet/>
      <dgm:spPr/>
      <dgm:t>
        <a:bodyPr/>
        <a:lstStyle/>
        <a:p>
          <a:endParaRPr lang="lv-LV"/>
        </a:p>
      </dgm:t>
    </dgm:pt>
    <dgm:pt modelId="{04C2D309-A308-4229-809F-A54389981038}" type="sibTrans" cxnId="{62EB3897-EFF6-4DAD-9D8A-1D7CED749843}">
      <dgm:prSet/>
      <dgm:spPr/>
      <dgm:t>
        <a:bodyPr/>
        <a:lstStyle/>
        <a:p>
          <a:endParaRPr lang="lv-LV"/>
        </a:p>
      </dgm:t>
    </dgm:pt>
    <dgm:pt modelId="{27BBF8DD-D755-4DBA-814C-7B3C1FCF39A8}">
      <dgm:prSet phldrT="[Text]" custT="1"/>
      <dgm:spPr>
        <a:solidFill>
          <a:srgbClr val="3018A8"/>
        </a:solidFill>
      </dgm:spPr>
      <dgm:t>
        <a:bodyPr/>
        <a:lstStyle/>
        <a:p>
          <a:r>
            <a:rPr lang="lv-LV" sz="1800" b="1"/>
            <a:t>Inga Šīrante</a:t>
          </a:r>
          <a:endParaRPr lang="en-US" sz="1800" b="1"/>
        </a:p>
        <a:p>
          <a:r>
            <a:rPr lang="en-US" sz="1400">
              <a:solidFill>
                <a:schemeClr val="bg1"/>
              </a:solidFill>
            </a:rPr>
            <a:t>L</a:t>
          </a:r>
          <a:r>
            <a:rPr lang="lv-LV" sz="1400">
              <a:solidFill>
                <a:schemeClr val="bg1"/>
              </a:solidFill>
            </a:rPr>
            <a:t>egal and Financial issues</a:t>
          </a:r>
          <a:endParaRPr lang="lv-LV" sz="1800" dirty="0">
            <a:solidFill>
              <a:schemeClr val="bg1"/>
            </a:solidFill>
          </a:endParaRPr>
        </a:p>
      </dgm:t>
    </dgm:pt>
    <dgm:pt modelId="{DB7502C0-61C4-44C7-9E1B-0EBE6B53FDCB}" type="parTrans" cxnId="{2D136F26-8C70-48DC-B52D-DAA045996F3E}">
      <dgm:prSet/>
      <dgm:spPr/>
      <dgm:t>
        <a:bodyPr/>
        <a:lstStyle/>
        <a:p>
          <a:endParaRPr lang="lv-LV"/>
        </a:p>
      </dgm:t>
    </dgm:pt>
    <dgm:pt modelId="{57D1B343-B72A-4EB8-B348-D12F598BC6B1}" type="sibTrans" cxnId="{2D136F26-8C70-48DC-B52D-DAA045996F3E}">
      <dgm:prSet/>
      <dgm:spPr/>
      <dgm:t>
        <a:bodyPr/>
        <a:lstStyle/>
        <a:p>
          <a:endParaRPr lang="lv-LV"/>
        </a:p>
      </dgm:t>
    </dgm:pt>
    <dgm:pt modelId="{B360BE89-E09F-4D23-8CB3-9C5127F27E48}" type="pres">
      <dgm:prSet presAssocID="{D8A34333-71D3-49BB-ACE0-1F0A04EFADB8}" presName="linearFlow" presStyleCnt="0">
        <dgm:presLayoutVars>
          <dgm:dir/>
          <dgm:resizeHandles val="exact"/>
        </dgm:presLayoutVars>
      </dgm:prSet>
      <dgm:spPr/>
    </dgm:pt>
    <dgm:pt modelId="{E840A754-15E2-45EE-82CE-C69CDC84A0B1}" type="pres">
      <dgm:prSet presAssocID="{3100696F-BF36-423A-9EEA-9A6FE1C1507F}" presName="composite" presStyleCnt="0"/>
      <dgm:spPr/>
    </dgm:pt>
    <dgm:pt modelId="{8C29486E-1643-47C2-BF8D-622C831D41D8}" type="pres">
      <dgm:prSet presAssocID="{3100696F-BF36-423A-9EEA-9A6FE1C1507F}"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1BC201BC-7761-40A7-81A9-CBBA2CF0BAEF}" type="pres">
      <dgm:prSet presAssocID="{3100696F-BF36-423A-9EEA-9A6FE1C1507F}" presName="txShp" presStyleLbl="node1" presStyleIdx="0" presStyleCnt="3">
        <dgm:presLayoutVars>
          <dgm:bulletEnabled val="1"/>
        </dgm:presLayoutVars>
      </dgm:prSet>
      <dgm:spPr/>
    </dgm:pt>
    <dgm:pt modelId="{A5192C68-A9C5-4D77-828F-DA7D98476C8D}" type="pres">
      <dgm:prSet presAssocID="{B340EB9D-B678-4E8B-89B3-6D299DF53AA2}" presName="spacing" presStyleCnt="0"/>
      <dgm:spPr/>
    </dgm:pt>
    <dgm:pt modelId="{ADF5B543-191A-41EE-A1D2-A98BAC142887}" type="pres">
      <dgm:prSet presAssocID="{B64F9260-E259-4A0B-90D7-171C96DDACAA}" presName="composite" presStyleCnt="0"/>
      <dgm:spPr/>
    </dgm:pt>
    <dgm:pt modelId="{382B2B52-D486-4018-8AD0-8E012ECB9C37}" type="pres">
      <dgm:prSet presAssocID="{B64F9260-E259-4A0B-90D7-171C96DDACAA}" presName="imgShp" presStyleLbl="fgImgPlac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2356" t="-2929" r="-7644" b="2929"/>
          </a:stretch>
        </a:blipFill>
      </dgm:spPr>
    </dgm:pt>
    <dgm:pt modelId="{F23BEFCC-1F4E-4D32-AC4C-DED9E0D31759}" type="pres">
      <dgm:prSet presAssocID="{B64F9260-E259-4A0B-90D7-171C96DDACAA}" presName="txShp" presStyleLbl="node1" presStyleIdx="1" presStyleCnt="3">
        <dgm:presLayoutVars>
          <dgm:bulletEnabled val="1"/>
        </dgm:presLayoutVars>
      </dgm:prSet>
      <dgm:spPr/>
    </dgm:pt>
    <dgm:pt modelId="{B2EA349D-7D00-4AC0-966D-59B178CDC4E8}" type="pres">
      <dgm:prSet presAssocID="{04C2D309-A308-4229-809F-A54389981038}" presName="spacing" presStyleCnt="0"/>
      <dgm:spPr/>
    </dgm:pt>
    <dgm:pt modelId="{0958241B-7804-4641-B233-C7018E341026}" type="pres">
      <dgm:prSet presAssocID="{27BBF8DD-D755-4DBA-814C-7B3C1FCF39A8}" presName="composite" presStyleCnt="0"/>
      <dgm:spPr/>
    </dgm:pt>
    <dgm:pt modelId="{D997D906-23A0-4B11-A5D9-F0E2EA6FF46D}" type="pres">
      <dgm:prSet presAssocID="{27BBF8DD-D755-4DBA-814C-7B3C1FCF39A8}"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A923606D-5D8C-4B45-8BB2-FDAA3CA4CE07}" type="pres">
      <dgm:prSet presAssocID="{27BBF8DD-D755-4DBA-814C-7B3C1FCF39A8}" presName="txShp" presStyleLbl="node1" presStyleIdx="2" presStyleCnt="3">
        <dgm:presLayoutVars>
          <dgm:bulletEnabled val="1"/>
        </dgm:presLayoutVars>
      </dgm:prSet>
      <dgm:spPr/>
    </dgm:pt>
  </dgm:ptLst>
  <dgm:cxnLst>
    <dgm:cxn modelId="{2D136F26-8C70-48DC-B52D-DAA045996F3E}" srcId="{D8A34333-71D3-49BB-ACE0-1F0A04EFADB8}" destId="{27BBF8DD-D755-4DBA-814C-7B3C1FCF39A8}" srcOrd="2" destOrd="0" parTransId="{DB7502C0-61C4-44C7-9E1B-0EBE6B53FDCB}" sibTransId="{57D1B343-B72A-4EB8-B348-D12F598BC6B1}"/>
    <dgm:cxn modelId="{6EE3DB2E-EFD5-428A-BEE4-B635EE8CDF72}" type="presOf" srcId="{3100696F-BF36-423A-9EEA-9A6FE1C1507F}" destId="{1BC201BC-7761-40A7-81A9-CBBA2CF0BAEF}" srcOrd="0" destOrd="0" presId="urn:microsoft.com/office/officeart/2005/8/layout/vList3"/>
    <dgm:cxn modelId="{E8399336-39CD-4F0E-A43F-FE98C6131563}" type="presOf" srcId="{27BBF8DD-D755-4DBA-814C-7B3C1FCF39A8}" destId="{A923606D-5D8C-4B45-8BB2-FDAA3CA4CE07}" srcOrd="0" destOrd="0" presId="urn:microsoft.com/office/officeart/2005/8/layout/vList3"/>
    <dgm:cxn modelId="{11EB637F-D31F-4559-B63C-E7342CBC48B0}" type="presOf" srcId="{D8A34333-71D3-49BB-ACE0-1F0A04EFADB8}" destId="{B360BE89-E09F-4D23-8CB3-9C5127F27E48}" srcOrd="0" destOrd="0" presId="urn:microsoft.com/office/officeart/2005/8/layout/vList3"/>
    <dgm:cxn modelId="{62EB3897-EFF6-4DAD-9D8A-1D7CED749843}" srcId="{D8A34333-71D3-49BB-ACE0-1F0A04EFADB8}" destId="{B64F9260-E259-4A0B-90D7-171C96DDACAA}" srcOrd="1" destOrd="0" parTransId="{D3D750A6-BC1C-482D-8F93-8C28A256E6C2}" sibTransId="{04C2D309-A308-4229-809F-A54389981038}"/>
    <dgm:cxn modelId="{A56A3098-528D-44E3-8ADD-947EC2471B2A}" type="presOf" srcId="{B64F9260-E259-4A0B-90D7-171C96DDACAA}" destId="{F23BEFCC-1F4E-4D32-AC4C-DED9E0D31759}" srcOrd="0" destOrd="0" presId="urn:microsoft.com/office/officeart/2005/8/layout/vList3"/>
    <dgm:cxn modelId="{F269C0D0-06CA-428F-8A28-439CEDE07D9F}" srcId="{D8A34333-71D3-49BB-ACE0-1F0A04EFADB8}" destId="{3100696F-BF36-423A-9EEA-9A6FE1C1507F}" srcOrd="0" destOrd="0" parTransId="{0B3D87F4-93D6-4F4D-A384-D8DC8918BB26}" sibTransId="{B340EB9D-B678-4E8B-89B3-6D299DF53AA2}"/>
    <dgm:cxn modelId="{4BB3C034-AEE1-4927-ACA9-74961FD0C89E}" type="presParOf" srcId="{B360BE89-E09F-4D23-8CB3-9C5127F27E48}" destId="{E840A754-15E2-45EE-82CE-C69CDC84A0B1}" srcOrd="0" destOrd="0" presId="urn:microsoft.com/office/officeart/2005/8/layout/vList3"/>
    <dgm:cxn modelId="{4DCB85AE-ED1D-4370-AAF6-8E81E457E30B}" type="presParOf" srcId="{E840A754-15E2-45EE-82CE-C69CDC84A0B1}" destId="{8C29486E-1643-47C2-BF8D-622C831D41D8}" srcOrd="0" destOrd="0" presId="urn:microsoft.com/office/officeart/2005/8/layout/vList3"/>
    <dgm:cxn modelId="{148C65CB-52A9-46C6-A8AE-76900B2A7A48}" type="presParOf" srcId="{E840A754-15E2-45EE-82CE-C69CDC84A0B1}" destId="{1BC201BC-7761-40A7-81A9-CBBA2CF0BAEF}" srcOrd="1" destOrd="0" presId="urn:microsoft.com/office/officeart/2005/8/layout/vList3"/>
    <dgm:cxn modelId="{5CC0C20A-C1F8-4829-BEF6-CE48353EDFB1}" type="presParOf" srcId="{B360BE89-E09F-4D23-8CB3-9C5127F27E48}" destId="{A5192C68-A9C5-4D77-828F-DA7D98476C8D}" srcOrd="1" destOrd="0" presId="urn:microsoft.com/office/officeart/2005/8/layout/vList3"/>
    <dgm:cxn modelId="{C6F7E314-6606-4116-B2B4-1D710ED5DAE5}" type="presParOf" srcId="{B360BE89-E09F-4D23-8CB3-9C5127F27E48}" destId="{ADF5B543-191A-41EE-A1D2-A98BAC142887}" srcOrd="2" destOrd="0" presId="urn:microsoft.com/office/officeart/2005/8/layout/vList3"/>
    <dgm:cxn modelId="{F85994EA-F63F-4F9A-A446-1BBB28217FAD}" type="presParOf" srcId="{ADF5B543-191A-41EE-A1D2-A98BAC142887}" destId="{382B2B52-D486-4018-8AD0-8E012ECB9C37}" srcOrd="0" destOrd="0" presId="urn:microsoft.com/office/officeart/2005/8/layout/vList3"/>
    <dgm:cxn modelId="{CC6799A8-35EA-493E-A1DC-6FBED39897A9}" type="presParOf" srcId="{ADF5B543-191A-41EE-A1D2-A98BAC142887}" destId="{F23BEFCC-1F4E-4D32-AC4C-DED9E0D31759}" srcOrd="1" destOrd="0" presId="urn:microsoft.com/office/officeart/2005/8/layout/vList3"/>
    <dgm:cxn modelId="{7699356A-BB75-4300-B8D7-F0C76AD16B60}" type="presParOf" srcId="{B360BE89-E09F-4D23-8CB3-9C5127F27E48}" destId="{B2EA349D-7D00-4AC0-966D-59B178CDC4E8}" srcOrd="3" destOrd="0" presId="urn:microsoft.com/office/officeart/2005/8/layout/vList3"/>
    <dgm:cxn modelId="{F657AF84-9AE0-479C-A8C2-76C4C8097B0C}" type="presParOf" srcId="{B360BE89-E09F-4D23-8CB3-9C5127F27E48}" destId="{0958241B-7804-4641-B233-C7018E341026}" srcOrd="4" destOrd="0" presId="urn:microsoft.com/office/officeart/2005/8/layout/vList3"/>
    <dgm:cxn modelId="{D7A64238-75DE-4174-906E-1DD23B4243C7}" type="presParOf" srcId="{0958241B-7804-4641-B233-C7018E341026}" destId="{D997D906-23A0-4B11-A5D9-F0E2EA6FF46D}" srcOrd="0" destOrd="0" presId="urn:microsoft.com/office/officeart/2005/8/layout/vList3"/>
    <dgm:cxn modelId="{5CD087E0-779D-4172-B431-B11B366DB292}" type="presParOf" srcId="{0958241B-7804-4641-B233-C7018E341026}" destId="{A923606D-5D8C-4B45-8BB2-FDAA3CA4CE0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A5EF32B-C9D6-43BC-8489-FF705AADCE4A}" type="doc">
      <dgm:prSet loTypeId="urn:microsoft.com/office/officeart/2005/8/layout/radial3" loCatId="cycle" qsTypeId="urn:microsoft.com/office/officeart/2005/8/quickstyle/simple1" qsCatId="simple" csTypeId="urn:microsoft.com/office/officeart/2005/8/colors/accent6_1" csCatId="accent6" phldr="1"/>
      <dgm:spPr/>
      <dgm:t>
        <a:bodyPr/>
        <a:lstStyle/>
        <a:p>
          <a:endParaRPr lang="en-US"/>
        </a:p>
      </dgm:t>
    </dgm:pt>
    <dgm:pt modelId="{F1E76842-A8CD-4C67-924A-E127D959C9B8}">
      <dgm:prSet phldrT="[Text]" custT="1"/>
      <dgm:spPr>
        <a:solidFill>
          <a:srgbClr val="FFFF00">
            <a:alpha val="50000"/>
          </a:srgbClr>
        </a:solidFill>
      </dgm:spPr>
      <dgm:t>
        <a:bodyPr/>
        <a:lstStyle/>
        <a:p>
          <a:r>
            <a:rPr lang="en-US" sz="3600" b="1" dirty="0"/>
            <a:t>Horizon Europe Cluster 5</a:t>
          </a:r>
        </a:p>
      </dgm:t>
    </dgm:pt>
    <dgm:pt modelId="{B23B1C56-6884-4D5F-879D-6A3F4B57AA67}" type="parTrans" cxnId="{26AB9D36-9EB0-49BB-9507-CF43347E6FBC}">
      <dgm:prSet/>
      <dgm:spPr/>
      <dgm:t>
        <a:bodyPr/>
        <a:lstStyle/>
        <a:p>
          <a:endParaRPr lang="en-US" sz="3200" b="1"/>
        </a:p>
      </dgm:t>
    </dgm:pt>
    <dgm:pt modelId="{DCDFB0B6-2A6B-4348-9C6B-A099E94141CB}" type="sibTrans" cxnId="{26AB9D36-9EB0-49BB-9507-CF43347E6FBC}">
      <dgm:prSet/>
      <dgm:spPr/>
      <dgm:t>
        <a:bodyPr/>
        <a:lstStyle/>
        <a:p>
          <a:endParaRPr lang="en-US" sz="3200" b="1"/>
        </a:p>
      </dgm:t>
    </dgm:pt>
    <dgm:pt modelId="{5AEF8B3A-C265-490A-9569-0E627496418F}">
      <dgm:prSet phldrT="[Text]" custT="1"/>
      <dgm:spPr>
        <a:solidFill>
          <a:schemeClr val="accent6">
            <a:alpha val="50000"/>
          </a:schemeClr>
        </a:solidFill>
      </dgm:spPr>
      <dgm:t>
        <a:bodyPr lIns="7200" rIns="7200"/>
        <a:lstStyle/>
        <a:p>
          <a:r>
            <a:rPr lang="fr-BE" sz="1400" b="1" dirty="0"/>
            <a:t>European </a:t>
          </a:r>
          <a:r>
            <a:rPr lang="fr-BE" sz="1400" b="1" dirty="0" err="1"/>
            <a:t>Partnerships</a:t>
          </a:r>
          <a:endParaRPr lang="en-US" sz="1400" b="1" dirty="0"/>
        </a:p>
      </dgm:t>
    </dgm:pt>
    <dgm:pt modelId="{E8924577-1963-434A-9D64-B1A56D5C8979}" type="parTrans" cxnId="{7E0D679E-C86C-4D39-93CD-B7D1232C48F9}">
      <dgm:prSet/>
      <dgm:spPr/>
      <dgm:t>
        <a:bodyPr/>
        <a:lstStyle/>
        <a:p>
          <a:endParaRPr lang="en-US" sz="3200" b="1"/>
        </a:p>
      </dgm:t>
    </dgm:pt>
    <dgm:pt modelId="{5F30BAF1-140A-40BD-87AE-C645E01BCF9F}" type="sibTrans" cxnId="{7E0D679E-C86C-4D39-93CD-B7D1232C48F9}">
      <dgm:prSet/>
      <dgm:spPr/>
      <dgm:t>
        <a:bodyPr/>
        <a:lstStyle/>
        <a:p>
          <a:endParaRPr lang="en-US" sz="3200" b="1"/>
        </a:p>
      </dgm:t>
    </dgm:pt>
    <dgm:pt modelId="{A3E0275A-7D73-492A-A864-EB1AA62F7D12}">
      <dgm:prSet custT="1"/>
      <dgm:spPr>
        <a:solidFill>
          <a:schemeClr val="accent5">
            <a:alpha val="50000"/>
          </a:schemeClr>
        </a:solidFill>
      </dgm:spPr>
      <dgm:t>
        <a:bodyPr/>
        <a:lstStyle/>
        <a:p>
          <a:r>
            <a:rPr lang="fr-BE" sz="1400" b="1" dirty="0"/>
            <a:t>European Missions</a:t>
          </a:r>
        </a:p>
      </dgm:t>
    </dgm:pt>
    <dgm:pt modelId="{6B51CE04-5EAF-459F-8493-344DEF95A56E}" type="parTrans" cxnId="{51A04060-EB8D-4744-B436-452767AB63DA}">
      <dgm:prSet/>
      <dgm:spPr/>
      <dgm:t>
        <a:bodyPr/>
        <a:lstStyle/>
        <a:p>
          <a:endParaRPr lang="en-US" sz="3200" b="1"/>
        </a:p>
      </dgm:t>
    </dgm:pt>
    <dgm:pt modelId="{E8C247E2-966F-4ADB-BDF8-B5BA1B4DD1E0}" type="sibTrans" cxnId="{51A04060-EB8D-4744-B436-452767AB63DA}">
      <dgm:prSet/>
      <dgm:spPr/>
      <dgm:t>
        <a:bodyPr/>
        <a:lstStyle/>
        <a:p>
          <a:endParaRPr lang="en-US" sz="3200" b="1"/>
        </a:p>
      </dgm:t>
    </dgm:pt>
    <dgm:pt modelId="{4C29958E-40AE-4718-B5FE-EABF52025338}">
      <dgm:prSet custT="1"/>
      <dgm:spPr>
        <a:solidFill>
          <a:schemeClr val="accent3">
            <a:alpha val="50000"/>
          </a:schemeClr>
        </a:solidFill>
      </dgm:spPr>
      <dgm:t>
        <a:bodyPr/>
        <a:lstStyle/>
        <a:p>
          <a:r>
            <a:rPr lang="fr-BE" sz="1400" b="1" dirty="0"/>
            <a:t>National/ </a:t>
          </a:r>
          <a:r>
            <a:rPr lang="fr-BE" sz="1400" b="1" dirty="0" err="1"/>
            <a:t>regional</a:t>
          </a:r>
          <a:r>
            <a:rPr lang="fr-BE" sz="1400" b="1" dirty="0"/>
            <a:t> </a:t>
          </a:r>
          <a:r>
            <a:rPr lang="fr-BE" sz="1400" b="1" dirty="0" err="1"/>
            <a:t>activities</a:t>
          </a:r>
          <a:endParaRPr lang="fr-BE" sz="1400" b="1" dirty="0"/>
        </a:p>
      </dgm:t>
    </dgm:pt>
    <dgm:pt modelId="{F46EBE8B-7405-446E-A324-EE232453C872}" type="parTrans" cxnId="{71103ED4-A976-4415-AAF4-9F812FFAB2DC}">
      <dgm:prSet/>
      <dgm:spPr/>
      <dgm:t>
        <a:bodyPr/>
        <a:lstStyle/>
        <a:p>
          <a:endParaRPr lang="en-US" sz="3200" b="1"/>
        </a:p>
      </dgm:t>
    </dgm:pt>
    <dgm:pt modelId="{CEB77D60-C522-4F08-9105-0142B49C4B26}" type="sibTrans" cxnId="{71103ED4-A976-4415-AAF4-9F812FFAB2DC}">
      <dgm:prSet/>
      <dgm:spPr/>
      <dgm:t>
        <a:bodyPr/>
        <a:lstStyle/>
        <a:p>
          <a:endParaRPr lang="en-US" sz="3200" b="1"/>
        </a:p>
      </dgm:t>
    </dgm:pt>
    <dgm:pt modelId="{74335C9B-956E-44D8-B685-7AAE00D83EEF}">
      <dgm:prSet custT="1"/>
      <dgm:spPr>
        <a:solidFill>
          <a:srgbClr val="92D050">
            <a:alpha val="50000"/>
          </a:srgbClr>
        </a:solidFill>
        <a:ln w="38100">
          <a:noFill/>
        </a:ln>
      </dgm:spPr>
      <dgm:t>
        <a:bodyPr/>
        <a:lstStyle/>
        <a:p>
          <a:r>
            <a:rPr lang="fr-BE" sz="1400" b="1" dirty="0">
              <a:solidFill>
                <a:schemeClr val="tx1"/>
              </a:solidFill>
            </a:rPr>
            <a:t>ETS Innovation </a:t>
          </a:r>
          <a:r>
            <a:rPr lang="fr-BE" sz="1400" b="1" dirty="0" err="1">
              <a:solidFill>
                <a:schemeClr val="tx1"/>
              </a:solidFill>
            </a:rPr>
            <a:t>Fund</a:t>
          </a:r>
          <a:endParaRPr lang="fr-BE" sz="1400" b="1" dirty="0">
            <a:solidFill>
              <a:schemeClr val="tx1"/>
            </a:solidFill>
          </a:endParaRPr>
        </a:p>
      </dgm:t>
    </dgm:pt>
    <dgm:pt modelId="{E659BECC-68CC-43F6-A723-DC2B098FB210}" type="parTrans" cxnId="{547FD60E-6C47-4B4D-81CA-CDA5726AF0FF}">
      <dgm:prSet/>
      <dgm:spPr/>
      <dgm:t>
        <a:bodyPr/>
        <a:lstStyle/>
        <a:p>
          <a:endParaRPr lang="en-US" sz="3200" b="1"/>
        </a:p>
      </dgm:t>
    </dgm:pt>
    <dgm:pt modelId="{24057200-87BA-4556-BD31-8FA5AE39509F}" type="sibTrans" cxnId="{547FD60E-6C47-4B4D-81CA-CDA5726AF0FF}">
      <dgm:prSet/>
      <dgm:spPr/>
      <dgm:t>
        <a:bodyPr/>
        <a:lstStyle/>
        <a:p>
          <a:endParaRPr lang="en-US" sz="3200" b="1"/>
        </a:p>
      </dgm:t>
    </dgm:pt>
    <dgm:pt modelId="{3A22AEA1-4711-4963-871C-1A06A8253C02}">
      <dgm:prSet custT="1"/>
      <dgm:spPr>
        <a:solidFill>
          <a:schemeClr val="accent1">
            <a:alpha val="50000"/>
          </a:schemeClr>
        </a:solidFill>
      </dgm:spPr>
      <dgm:t>
        <a:bodyPr/>
        <a:lstStyle/>
        <a:p>
          <a:r>
            <a:rPr lang="fr-BE" sz="1400" b="1" dirty="0"/>
            <a:t>On-</a:t>
          </a:r>
          <a:r>
            <a:rPr lang="fr-BE" sz="1400" b="1" dirty="0" err="1"/>
            <a:t>going</a:t>
          </a:r>
          <a:r>
            <a:rPr lang="fr-BE" sz="1400" b="1" dirty="0"/>
            <a:t> EU </a:t>
          </a:r>
          <a:r>
            <a:rPr lang="fr-BE" sz="1400" b="1" dirty="0" err="1"/>
            <a:t>projects</a:t>
          </a:r>
          <a:endParaRPr lang="fr-BE" sz="1400" b="1" dirty="0"/>
        </a:p>
      </dgm:t>
    </dgm:pt>
    <dgm:pt modelId="{214DAAA0-FB25-415A-AFCC-344D043902BD}" type="parTrans" cxnId="{012779A4-80C0-41CE-B6AD-CFAEED66D3FF}">
      <dgm:prSet/>
      <dgm:spPr/>
      <dgm:t>
        <a:bodyPr/>
        <a:lstStyle/>
        <a:p>
          <a:endParaRPr lang="en-US" sz="3200" b="1"/>
        </a:p>
      </dgm:t>
    </dgm:pt>
    <dgm:pt modelId="{C7D530E4-6FCB-4374-A973-036072E5AB1E}" type="sibTrans" cxnId="{012779A4-80C0-41CE-B6AD-CFAEED66D3FF}">
      <dgm:prSet/>
      <dgm:spPr/>
      <dgm:t>
        <a:bodyPr/>
        <a:lstStyle/>
        <a:p>
          <a:endParaRPr lang="en-US" sz="3200" b="1"/>
        </a:p>
      </dgm:t>
    </dgm:pt>
    <dgm:pt modelId="{2554725A-38D0-4188-B587-3316C7EF1198}">
      <dgm:prSet custT="1"/>
      <dgm:spPr>
        <a:solidFill>
          <a:schemeClr val="tx2">
            <a:alpha val="50000"/>
          </a:schemeClr>
        </a:solidFill>
      </dgm:spPr>
      <dgm:t>
        <a:bodyPr/>
        <a:lstStyle/>
        <a:p>
          <a:r>
            <a:rPr lang="fr-BE" sz="1400" b="1" dirty="0" err="1"/>
            <a:t>Other</a:t>
          </a:r>
          <a:r>
            <a:rPr lang="fr-BE" sz="1400" b="1" dirty="0"/>
            <a:t> topics </a:t>
          </a:r>
          <a:r>
            <a:rPr lang="fr-BE" sz="1400" b="1" dirty="0" err="1"/>
            <a:t>from</a:t>
          </a:r>
          <a:r>
            <a:rPr lang="fr-BE" sz="1400" b="1" dirty="0"/>
            <a:t> WP 2023-2024</a:t>
          </a:r>
        </a:p>
      </dgm:t>
    </dgm:pt>
    <dgm:pt modelId="{FE5D8239-6433-4F72-9DE9-B3A78106138C}" type="parTrans" cxnId="{C0D4668E-2A4A-48B8-832A-131306CFF2A4}">
      <dgm:prSet/>
      <dgm:spPr/>
      <dgm:t>
        <a:bodyPr/>
        <a:lstStyle/>
        <a:p>
          <a:endParaRPr lang="en-US" sz="3200" b="1"/>
        </a:p>
      </dgm:t>
    </dgm:pt>
    <dgm:pt modelId="{EA1982B9-2151-4046-A518-18B6C5A7BB0D}" type="sibTrans" cxnId="{C0D4668E-2A4A-48B8-832A-131306CFF2A4}">
      <dgm:prSet/>
      <dgm:spPr/>
      <dgm:t>
        <a:bodyPr/>
        <a:lstStyle/>
        <a:p>
          <a:endParaRPr lang="en-US" sz="3200" b="1"/>
        </a:p>
      </dgm:t>
    </dgm:pt>
    <dgm:pt modelId="{529003D0-8D03-4C26-83C4-AC49F0BD7FDB}">
      <dgm:prSet custT="1"/>
      <dgm:spPr>
        <a:solidFill>
          <a:schemeClr val="bg2">
            <a:alpha val="50000"/>
          </a:schemeClr>
        </a:solidFill>
      </dgm:spPr>
      <dgm:t>
        <a:bodyPr/>
        <a:lstStyle/>
        <a:p>
          <a:r>
            <a:rPr lang="fr-BE" sz="1400" b="1" dirty="0"/>
            <a:t>International </a:t>
          </a:r>
          <a:r>
            <a:rPr lang="fr-BE" sz="1400" b="1" dirty="0" err="1"/>
            <a:t>activities</a:t>
          </a:r>
          <a:endParaRPr lang="fr-BE" sz="1400" b="1" dirty="0"/>
        </a:p>
      </dgm:t>
    </dgm:pt>
    <dgm:pt modelId="{1CCD8292-1FB9-4F1F-9BBA-349C7F5E5AD1}" type="parTrans" cxnId="{B1F48021-4126-44C9-A446-FCAE9F51E697}">
      <dgm:prSet/>
      <dgm:spPr/>
      <dgm:t>
        <a:bodyPr/>
        <a:lstStyle/>
        <a:p>
          <a:endParaRPr lang="en-US" sz="3200" b="1"/>
        </a:p>
      </dgm:t>
    </dgm:pt>
    <dgm:pt modelId="{1D03909E-4451-4932-A431-761891A7B612}" type="sibTrans" cxnId="{B1F48021-4126-44C9-A446-FCAE9F51E697}">
      <dgm:prSet/>
      <dgm:spPr/>
      <dgm:t>
        <a:bodyPr/>
        <a:lstStyle/>
        <a:p>
          <a:endParaRPr lang="en-US" sz="3200" b="1"/>
        </a:p>
      </dgm:t>
    </dgm:pt>
    <dgm:pt modelId="{A4851BDB-402B-4895-985F-D73D1346AE71}">
      <dgm:prSet custT="1"/>
      <dgm:spPr>
        <a:solidFill>
          <a:srgbClr val="C00000">
            <a:alpha val="50000"/>
          </a:srgbClr>
        </a:solidFill>
      </dgm:spPr>
      <dgm:t>
        <a:bodyPr/>
        <a:lstStyle/>
        <a:p>
          <a:r>
            <a:rPr lang="fr-BE" sz="1400" b="1" dirty="0"/>
            <a:t>EIT </a:t>
          </a:r>
          <a:r>
            <a:rPr lang="fr-BE" sz="1400" b="1" dirty="0" err="1"/>
            <a:t>KICs</a:t>
          </a:r>
          <a:endParaRPr lang="fr-BE" sz="1400" b="1" dirty="0"/>
        </a:p>
      </dgm:t>
    </dgm:pt>
    <dgm:pt modelId="{E8A47475-036C-4EB4-8196-E972F787AA5F}" type="parTrans" cxnId="{411BECF9-63DC-42B9-B6E8-60A5897E87A1}">
      <dgm:prSet/>
      <dgm:spPr/>
      <dgm:t>
        <a:bodyPr/>
        <a:lstStyle/>
        <a:p>
          <a:endParaRPr lang="en-US" b="1"/>
        </a:p>
      </dgm:t>
    </dgm:pt>
    <dgm:pt modelId="{634DB79B-A34C-4FFB-B9F0-046153F5C0CF}" type="sibTrans" cxnId="{411BECF9-63DC-42B9-B6E8-60A5897E87A1}">
      <dgm:prSet/>
      <dgm:spPr/>
      <dgm:t>
        <a:bodyPr/>
        <a:lstStyle/>
        <a:p>
          <a:endParaRPr lang="en-US" b="1"/>
        </a:p>
      </dgm:t>
    </dgm:pt>
    <dgm:pt modelId="{011EE7D1-6006-472F-A463-161E2C22589B}">
      <dgm:prSet custT="1"/>
      <dgm:spPr>
        <a:solidFill>
          <a:schemeClr val="accent2">
            <a:alpha val="50000"/>
          </a:schemeClr>
        </a:solidFill>
      </dgm:spPr>
      <dgm:t>
        <a:bodyPr/>
        <a:lstStyle/>
        <a:p>
          <a:r>
            <a:rPr lang="fr-BE" sz="1400" b="1" dirty="0"/>
            <a:t>European </a:t>
          </a:r>
          <a:r>
            <a:rPr lang="fr-BE" sz="1400" b="1" dirty="0" err="1"/>
            <a:t>Space</a:t>
          </a:r>
          <a:r>
            <a:rPr lang="fr-BE" sz="1400" b="1" dirty="0"/>
            <a:t> Agency</a:t>
          </a:r>
        </a:p>
      </dgm:t>
    </dgm:pt>
    <dgm:pt modelId="{163E5E98-FE0A-4D3E-8258-420A984B12F5}" type="parTrans" cxnId="{443C926F-1DB8-466B-B53A-86E4E254D795}">
      <dgm:prSet/>
      <dgm:spPr/>
      <dgm:t>
        <a:bodyPr/>
        <a:lstStyle/>
        <a:p>
          <a:endParaRPr lang="en-US" b="1"/>
        </a:p>
      </dgm:t>
    </dgm:pt>
    <dgm:pt modelId="{DEE3441F-4490-4864-AB38-6A1504FE5D2E}" type="sibTrans" cxnId="{443C926F-1DB8-466B-B53A-86E4E254D795}">
      <dgm:prSet/>
      <dgm:spPr/>
      <dgm:t>
        <a:bodyPr/>
        <a:lstStyle/>
        <a:p>
          <a:endParaRPr lang="en-US" b="1"/>
        </a:p>
      </dgm:t>
    </dgm:pt>
    <dgm:pt modelId="{DE76A172-A7DD-4951-A706-275D6FDF8C14}" type="pres">
      <dgm:prSet presAssocID="{EA5EF32B-C9D6-43BC-8489-FF705AADCE4A}" presName="composite" presStyleCnt="0">
        <dgm:presLayoutVars>
          <dgm:chMax val="1"/>
          <dgm:dir/>
          <dgm:resizeHandles val="exact"/>
        </dgm:presLayoutVars>
      </dgm:prSet>
      <dgm:spPr/>
    </dgm:pt>
    <dgm:pt modelId="{117FD526-FD5F-4890-9552-7BFBEE35CE47}" type="pres">
      <dgm:prSet presAssocID="{EA5EF32B-C9D6-43BC-8489-FF705AADCE4A}" presName="radial" presStyleCnt="0">
        <dgm:presLayoutVars>
          <dgm:animLvl val="ctr"/>
        </dgm:presLayoutVars>
      </dgm:prSet>
      <dgm:spPr/>
    </dgm:pt>
    <dgm:pt modelId="{3F900476-F7F0-4B0A-8141-67F3BFB1843D}" type="pres">
      <dgm:prSet presAssocID="{F1E76842-A8CD-4C67-924A-E127D959C9B8}" presName="centerShape" presStyleLbl="vennNode1" presStyleIdx="0" presStyleCnt="10"/>
      <dgm:spPr/>
    </dgm:pt>
    <dgm:pt modelId="{EAE192C8-289E-4E3E-A91C-645367FB47AF}" type="pres">
      <dgm:prSet presAssocID="{5AEF8B3A-C265-490A-9569-0E627496418F}" presName="node" presStyleLbl="vennNode1" presStyleIdx="1" presStyleCnt="10" custScaleX="103114">
        <dgm:presLayoutVars>
          <dgm:bulletEnabled val="1"/>
        </dgm:presLayoutVars>
      </dgm:prSet>
      <dgm:spPr/>
    </dgm:pt>
    <dgm:pt modelId="{C75273FA-9962-4C17-969B-3C3D9798A556}" type="pres">
      <dgm:prSet presAssocID="{A3E0275A-7D73-492A-A864-EB1AA62F7D12}" presName="node" presStyleLbl="vennNode1" presStyleIdx="2" presStyleCnt="10">
        <dgm:presLayoutVars>
          <dgm:bulletEnabled val="1"/>
        </dgm:presLayoutVars>
      </dgm:prSet>
      <dgm:spPr/>
    </dgm:pt>
    <dgm:pt modelId="{E324545A-1714-4483-AA62-524A91F88BC3}" type="pres">
      <dgm:prSet presAssocID="{4C29958E-40AE-4718-B5FE-EABF52025338}" presName="node" presStyleLbl="vennNode1" presStyleIdx="3" presStyleCnt="10">
        <dgm:presLayoutVars>
          <dgm:bulletEnabled val="1"/>
        </dgm:presLayoutVars>
      </dgm:prSet>
      <dgm:spPr/>
    </dgm:pt>
    <dgm:pt modelId="{2BBAE0B5-F2EB-4BDA-A52F-6DBEDB17EB91}" type="pres">
      <dgm:prSet presAssocID="{74335C9B-956E-44D8-B685-7AAE00D83EEF}" presName="node" presStyleLbl="vennNode1" presStyleIdx="4" presStyleCnt="10">
        <dgm:presLayoutVars>
          <dgm:bulletEnabled val="1"/>
        </dgm:presLayoutVars>
      </dgm:prSet>
      <dgm:spPr/>
    </dgm:pt>
    <dgm:pt modelId="{097F12D6-E816-4F4F-9F88-BD9007E343B9}" type="pres">
      <dgm:prSet presAssocID="{011EE7D1-6006-472F-A463-161E2C22589B}" presName="node" presStyleLbl="vennNode1" presStyleIdx="5" presStyleCnt="10">
        <dgm:presLayoutVars>
          <dgm:bulletEnabled val="1"/>
        </dgm:presLayoutVars>
      </dgm:prSet>
      <dgm:spPr/>
    </dgm:pt>
    <dgm:pt modelId="{260DD81C-B639-4748-B838-7B0BDB2BDEF1}" type="pres">
      <dgm:prSet presAssocID="{3A22AEA1-4711-4963-871C-1A06A8253C02}" presName="node" presStyleLbl="vennNode1" presStyleIdx="6" presStyleCnt="10">
        <dgm:presLayoutVars>
          <dgm:bulletEnabled val="1"/>
        </dgm:presLayoutVars>
      </dgm:prSet>
      <dgm:spPr/>
    </dgm:pt>
    <dgm:pt modelId="{77229712-B8AE-434F-824A-79585DB4339E}" type="pres">
      <dgm:prSet presAssocID="{2554725A-38D0-4188-B587-3316C7EF1198}" presName="node" presStyleLbl="vennNode1" presStyleIdx="7" presStyleCnt="10">
        <dgm:presLayoutVars>
          <dgm:bulletEnabled val="1"/>
        </dgm:presLayoutVars>
      </dgm:prSet>
      <dgm:spPr/>
    </dgm:pt>
    <dgm:pt modelId="{0226257E-E24A-409C-8AF1-D54622289442}" type="pres">
      <dgm:prSet presAssocID="{529003D0-8D03-4C26-83C4-AC49F0BD7FDB}" presName="node" presStyleLbl="vennNode1" presStyleIdx="8" presStyleCnt="10" custScaleX="103114">
        <dgm:presLayoutVars>
          <dgm:bulletEnabled val="1"/>
        </dgm:presLayoutVars>
      </dgm:prSet>
      <dgm:spPr/>
    </dgm:pt>
    <dgm:pt modelId="{14FF2901-38AB-4D0E-8D65-8DEFF82EC656}" type="pres">
      <dgm:prSet presAssocID="{A4851BDB-402B-4895-985F-D73D1346AE71}" presName="node" presStyleLbl="vennNode1" presStyleIdx="9" presStyleCnt="10">
        <dgm:presLayoutVars>
          <dgm:bulletEnabled val="1"/>
        </dgm:presLayoutVars>
      </dgm:prSet>
      <dgm:spPr/>
    </dgm:pt>
  </dgm:ptLst>
  <dgm:cxnLst>
    <dgm:cxn modelId="{14900E02-D5AE-4599-BED1-26727AA9C8B1}" type="presOf" srcId="{EA5EF32B-C9D6-43BC-8489-FF705AADCE4A}" destId="{DE76A172-A7DD-4951-A706-275D6FDF8C14}" srcOrd="0" destOrd="0" presId="urn:microsoft.com/office/officeart/2005/8/layout/radial3"/>
    <dgm:cxn modelId="{9EF02A02-CEFC-43D5-91FF-B708184B1BB6}" type="presOf" srcId="{2554725A-38D0-4188-B587-3316C7EF1198}" destId="{77229712-B8AE-434F-824A-79585DB4339E}" srcOrd="0" destOrd="0" presId="urn:microsoft.com/office/officeart/2005/8/layout/radial3"/>
    <dgm:cxn modelId="{547FD60E-6C47-4B4D-81CA-CDA5726AF0FF}" srcId="{F1E76842-A8CD-4C67-924A-E127D959C9B8}" destId="{74335C9B-956E-44D8-B685-7AAE00D83EEF}" srcOrd="3" destOrd="0" parTransId="{E659BECC-68CC-43F6-A723-DC2B098FB210}" sibTransId="{24057200-87BA-4556-BD31-8FA5AE39509F}"/>
    <dgm:cxn modelId="{B1F48021-4126-44C9-A446-FCAE9F51E697}" srcId="{F1E76842-A8CD-4C67-924A-E127D959C9B8}" destId="{529003D0-8D03-4C26-83C4-AC49F0BD7FDB}" srcOrd="7" destOrd="0" parTransId="{1CCD8292-1FB9-4F1F-9BBA-349C7F5E5AD1}" sibTransId="{1D03909E-4451-4932-A431-761891A7B612}"/>
    <dgm:cxn modelId="{9C8BA72C-8A11-495D-9669-338656C4B48A}" type="presOf" srcId="{A3E0275A-7D73-492A-A864-EB1AA62F7D12}" destId="{C75273FA-9962-4C17-969B-3C3D9798A556}" srcOrd="0" destOrd="0" presId="urn:microsoft.com/office/officeart/2005/8/layout/radial3"/>
    <dgm:cxn modelId="{26AB9D36-9EB0-49BB-9507-CF43347E6FBC}" srcId="{EA5EF32B-C9D6-43BC-8489-FF705AADCE4A}" destId="{F1E76842-A8CD-4C67-924A-E127D959C9B8}" srcOrd="0" destOrd="0" parTransId="{B23B1C56-6884-4D5F-879D-6A3F4B57AA67}" sibTransId="{DCDFB0B6-2A6B-4348-9C6B-A099E94141CB}"/>
    <dgm:cxn modelId="{51A04060-EB8D-4744-B436-452767AB63DA}" srcId="{F1E76842-A8CD-4C67-924A-E127D959C9B8}" destId="{A3E0275A-7D73-492A-A864-EB1AA62F7D12}" srcOrd="1" destOrd="0" parTransId="{6B51CE04-5EAF-459F-8493-344DEF95A56E}" sibTransId="{E8C247E2-966F-4ADB-BDF8-B5BA1B4DD1E0}"/>
    <dgm:cxn modelId="{1AFAB568-11FE-4E4D-BDC7-5BB1E62B8B23}" type="presOf" srcId="{3A22AEA1-4711-4963-871C-1A06A8253C02}" destId="{260DD81C-B639-4748-B838-7B0BDB2BDEF1}" srcOrd="0" destOrd="0" presId="urn:microsoft.com/office/officeart/2005/8/layout/radial3"/>
    <dgm:cxn modelId="{443C926F-1DB8-466B-B53A-86E4E254D795}" srcId="{F1E76842-A8CD-4C67-924A-E127D959C9B8}" destId="{011EE7D1-6006-472F-A463-161E2C22589B}" srcOrd="4" destOrd="0" parTransId="{163E5E98-FE0A-4D3E-8258-420A984B12F5}" sibTransId="{DEE3441F-4490-4864-AB38-6A1504FE5D2E}"/>
    <dgm:cxn modelId="{C0D4668E-2A4A-48B8-832A-131306CFF2A4}" srcId="{F1E76842-A8CD-4C67-924A-E127D959C9B8}" destId="{2554725A-38D0-4188-B587-3316C7EF1198}" srcOrd="6" destOrd="0" parTransId="{FE5D8239-6433-4F72-9DE9-B3A78106138C}" sibTransId="{EA1982B9-2151-4046-A518-18B6C5A7BB0D}"/>
    <dgm:cxn modelId="{B9F0548E-5193-40DD-87CF-2456A21C45D1}" type="presOf" srcId="{F1E76842-A8CD-4C67-924A-E127D959C9B8}" destId="{3F900476-F7F0-4B0A-8141-67F3BFB1843D}" srcOrd="0" destOrd="0" presId="urn:microsoft.com/office/officeart/2005/8/layout/radial3"/>
    <dgm:cxn modelId="{7E0D679E-C86C-4D39-93CD-B7D1232C48F9}" srcId="{F1E76842-A8CD-4C67-924A-E127D959C9B8}" destId="{5AEF8B3A-C265-490A-9569-0E627496418F}" srcOrd="0" destOrd="0" parTransId="{E8924577-1963-434A-9D64-B1A56D5C8979}" sibTransId="{5F30BAF1-140A-40BD-87AE-C645E01BCF9F}"/>
    <dgm:cxn modelId="{970C11A3-E465-4330-B580-786F23DD3FF1}" type="presOf" srcId="{529003D0-8D03-4C26-83C4-AC49F0BD7FDB}" destId="{0226257E-E24A-409C-8AF1-D54622289442}" srcOrd="0" destOrd="0" presId="urn:microsoft.com/office/officeart/2005/8/layout/radial3"/>
    <dgm:cxn modelId="{012779A4-80C0-41CE-B6AD-CFAEED66D3FF}" srcId="{F1E76842-A8CD-4C67-924A-E127D959C9B8}" destId="{3A22AEA1-4711-4963-871C-1A06A8253C02}" srcOrd="5" destOrd="0" parTransId="{214DAAA0-FB25-415A-AFCC-344D043902BD}" sibTransId="{C7D530E4-6FCB-4374-A973-036072E5AB1E}"/>
    <dgm:cxn modelId="{B2A205AA-C7A6-4B8B-830B-35C9442C9E77}" type="presOf" srcId="{5AEF8B3A-C265-490A-9569-0E627496418F}" destId="{EAE192C8-289E-4E3E-A91C-645367FB47AF}" srcOrd="0" destOrd="0" presId="urn:microsoft.com/office/officeart/2005/8/layout/radial3"/>
    <dgm:cxn modelId="{52121EB8-83CD-44CE-9156-A814862D8034}" type="presOf" srcId="{011EE7D1-6006-472F-A463-161E2C22589B}" destId="{097F12D6-E816-4F4F-9F88-BD9007E343B9}" srcOrd="0" destOrd="0" presId="urn:microsoft.com/office/officeart/2005/8/layout/radial3"/>
    <dgm:cxn modelId="{71103ED4-A976-4415-AAF4-9F812FFAB2DC}" srcId="{F1E76842-A8CD-4C67-924A-E127D959C9B8}" destId="{4C29958E-40AE-4718-B5FE-EABF52025338}" srcOrd="2" destOrd="0" parTransId="{F46EBE8B-7405-446E-A324-EE232453C872}" sibTransId="{CEB77D60-C522-4F08-9105-0142B49C4B26}"/>
    <dgm:cxn modelId="{22018BE1-10B5-49E9-987A-D16B33BE3BFE}" type="presOf" srcId="{4C29958E-40AE-4718-B5FE-EABF52025338}" destId="{E324545A-1714-4483-AA62-524A91F88BC3}" srcOrd="0" destOrd="0" presId="urn:microsoft.com/office/officeart/2005/8/layout/radial3"/>
    <dgm:cxn modelId="{F2AA93F2-1012-4197-B67D-6C830E1CE4D2}" type="presOf" srcId="{A4851BDB-402B-4895-985F-D73D1346AE71}" destId="{14FF2901-38AB-4D0E-8D65-8DEFF82EC656}" srcOrd="0" destOrd="0" presId="urn:microsoft.com/office/officeart/2005/8/layout/radial3"/>
    <dgm:cxn modelId="{079E2CF9-551C-4BE4-BFD2-59E461491461}" type="presOf" srcId="{74335C9B-956E-44D8-B685-7AAE00D83EEF}" destId="{2BBAE0B5-F2EB-4BDA-A52F-6DBEDB17EB91}" srcOrd="0" destOrd="0" presId="urn:microsoft.com/office/officeart/2005/8/layout/radial3"/>
    <dgm:cxn modelId="{411BECF9-63DC-42B9-B6E8-60A5897E87A1}" srcId="{F1E76842-A8CD-4C67-924A-E127D959C9B8}" destId="{A4851BDB-402B-4895-985F-D73D1346AE71}" srcOrd="8" destOrd="0" parTransId="{E8A47475-036C-4EB4-8196-E972F787AA5F}" sibTransId="{634DB79B-A34C-4FFB-B9F0-046153F5C0CF}"/>
    <dgm:cxn modelId="{741BA71D-5FF2-4020-92F3-6241BF294B1A}" type="presParOf" srcId="{DE76A172-A7DD-4951-A706-275D6FDF8C14}" destId="{117FD526-FD5F-4890-9552-7BFBEE35CE47}" srcOrd="0" destOrd="0" presId="urn:microsoft.com/office/officeart/2005/8/layout/radial3"/>
    <dgm:cxn modelId="{A0E167D7-D8D6-4F1D-8362-7B4FAC95C4E8}" type="presParOf" srcId="{117FD526-FD5F-4890-9552-7BFBEE35CE47}" destId="{3F900476-F7F0-4B0A-8141-67F3BFB1843D}" srcOrd="0" destOrd="0" presId="urn:microsoft.com/office/officeart/2005/8/layout/radial3"/>
    <dgm:cxn modelId="{5F0DAED8-A270-4409-8A03-23639CD20078}" type="presParOf" srcId="{117FD526-FD5F-4890-9552-7BFBEE35CE47}" destId="{EAE192C8-289E-4E3E-A91C-645367FB47AF}" srcOrd="1" destOrd="0" presId="urn:microsoft.com/office/officeart/2005/8/layout/radial3"/>
    <dgm:cxn modelId="{5D5FE7C7-3FCA-459F-9B6B-7C52AA520977}" type="presParOf" srcId="{117FD526-FD5F-4890-9552-7BFBEE35CE47}" destId="{C75273FA-9962-4C17-969B-3C3D9798A556}" srcOrd="2" destOrd="0" presId="urn:microsoft.com/office/officeart/2005/8/layout/radial3"/>
    <dgm:cxn modelId="{864BA1CF-2819-418B-93F3-7AD19D699EC0}" type="presParOf" srcId="{117FD526-FD5F-4890-9552-7BFBEE35CE47}" destId="{E324545A-1714-4483-AA62-524A91F88BC3}" srcOrd="3" destOrd="0" presId="urn:microsoft.com/office/officeart/2005/8/layout/radial3"/>
    <dgm:cxn modelId="{4B641201-AFED-48B4-89EC-8C005020C092}" type="presParOf" srcId="{117FD526-FD5F-4890-9552-7BFBEE35CE47}" destId="{2BBAE0B5-F2EB-4BDA-A52F-6DBEDB17EB91}" srcOrd="4" destOrd="0" presId="urn:microsoft.com/office/officeart/2005/8/layout/radial3"/>
    <dgm:cxn modelId="{33CB696C-D78B-4C25-9B7E-E2A29B528306}" type="presParOf" srcId="{117FD526-FD5F-4890-9552-7BFBEE35CE47}" destId="{097F12D6-E816-4F4F-9F88-BD9007E343B9}" srcOrd="5" destOrd="0" presId="urn:microsoft.com/office/officeart/2005/8/layout/radial3"/>
    <dgm:cxn modelId="{38E2EBAE-1846-4CC1-824F-D87691CCEF4C}" type="presParOf" srcId="{117FD526-FD5F-4890-9552-7BFBEE35CE47}" destId="{260DD81C-B639-4748-B838-7B0BDB2BDEF1}" srcOrd="6" destOrd="0" presId="urn:microsoft.com/office/officeart/2005/8/layout/radial3"/>
    <dgm:cxn modelId="{036E8F43-1134-4A1A-8F18-94E5E0627FD8}" type="presParOf" srcId="{117FD526-FD5F-4890-9552-7BFBEE35CE47}" destId="{77229712-B8AE-434F-824A-79585DB4339E}" srcOrd="7" destOrd="0" presId="urn:microsoft.com/office/officeart/2005/8/layout/radial3"/>
    <dgm:cxn modelId="{7290247D-9909-4974-B2E1-CA466D592BC1}" type="presParOf" srcId="{117FD526-FD5F-4890-9552-7BFBEE35CE47}" destId="{0226257E-E24A-409C-8AF1-D54622289442}" srcOrd="8" destOrd="0" presId="urn:microsoft.com/office/officeart/2005/8/layout/radial3"/>
    <dgm:cxn modelId="{A8A0CD95-B948-492C-A787-CA1EC7BBF248}" type="presParOf" srcId="{117FD526-FD5F-4890-9552-7BFBEE35CE47}" destId="{14FF2901-38AB-4D0E-8D65-8DEFF82EC656}" srcOrd="9" destOrd="0" presId="urn:microsoft.com/office/officeart/2005/8/layout/radial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A34333-71D3-49BB-ACE0-1F0A04EFADB8}" type="doc">
      <dgm:prSet loTypeId="urn:microsoft.com/office/officeart/2005/8/layout/vList3" loCatId="picture" qsTypeId="urn:microsoft.com/office/officeart/2005/8/quickstyle/simple1" qsCatId="simple" csTypeId="urn:microsoft.com/office/officeart/2005/8/colors/accent1_2" csCatId="accent1" phldr="1"/>
      <dgm:spPr/>
    </dgm:pt>
    <dgm:pt modelId="{3100696F-BF36-423A-9EEA-9A6FE1C1507F}">
      <dgm:prSet phldrT="[Text]" custT="1"/>
      <dgm:spPr>
        <a:solidFill>
          <a:srgbClr val="3018A8"/>
        </a:solidFill>
      </dgm:spPr>
      <dgm:t>
        <a:bodyPr/>
        <a:lstStyle/>
        <a:p>
          <a:r>
            <a:rPr lang="lv-LV" sz="1800" b="1" dirty="0"/>
            <a:t>Sarmīte Mickeviča</a:t>
          </a:r>
        </a:p>
        <a:p>
          <a:r>
            <a:rPr lang="lv-LV" sz="1400" dirty="0"/>
            <a:t>Widening, CL3, CL4</a:t>
          </a:r>
        </a:p>
      </dgm:t>
    </dgm:pt>
    <dgm:pt modelId="{0B3D87F4-93D6-4F4D-A384-D8DC8918BB26}" type="parTrans" cxnId="{F269C0D0-06CA-428F-8A28-439CEDE07D9F}">
      <dgm:prSet/>
      <dgm:spPr/>
      <dgm:t>
        <a:bodyPr/>
        <a:lstStyle/>
        <a:p>
          <a:endParaRPr lang="lv-LV"/>
        </a:p>
      </dgm:t>
    </dgm:pt>
    <dgm:pt modelId="{B340EB9D-B678-4E8B-89B3-6D299DF53AA2}" type="sibTrans" cxnId="{F269C0D0-06CA-428F-8A28-439CEDE07D9F}">
      <dgm:prSet/>
      <dgm:spPr/>
      <dgm:t>
        <a:bodyPr/>
        <a:lstStyle/>
        <a:p>
          <a:endParaRPr lang="lv-LV"/>
        </a:p>
      </dgm:t>
    </dgm:pt>
    <dgm:pt modelId="{B64F9260-E259-4A0B-90D7-171C96DDACAA}">
      <dgm:prSet phldrT="[Text]" custT="1"/>
      <dgm:spPr>
        <a:solidFill>
          <a:srgbClr val="3018A8"/>
        </a:solidFill>
      </dgm:spPr>
      <dgm:t>
        <a:bodyPr/>
        <a:lstStyle/>
        <a:p>
          <a:r>
            <a:rPr lang="lv-LV" sz="1800" b="1" dirty="0"/>
            <a:t>Aiga Salmiņa</a:t>
          </a:r>
        </a:p>
        <a:p>
          <a:r>
            <a:rPr lang="lv-LV" sz="1400" dirty="0"/>
            <a:t>CL5, CL6, JRC</a:t>
          </a:r>
        </a:p>
      </dgm:t>
    </dgm:pt>
    <dgm:pt modelId="{D3D750A6-BC1C-482D-8F93-8C28A256E6C2}" type="parTrans" cxnId="{62EB3897-EFF6-4DAD-9D8A-1D7CED749843}">
      <dgm:prSet/>
      <dgm:spPr/>
      <dgm:t>
        <a:bodyPr/>
        <a:lstStyle/>
        <a:p>
          <a:endParaRPr lang="lv-LV"/>
        </a:p>
      </dgm:t>
    </dgm:pt>
    <dgm:pt modelId="{04C2D309-A308-4229-809F-A54389981038}" type="sibTrans" cxnId="{62EB3897-EFF6-4DAD-9D8A-1D7CED749843}">
      <dgm:prSet/>
      <dgm:spPr/>
      <dgm:t>
        <a:bodyPr/>
        <a:lstStyle/>
        <a:p>
          <a:endParaRPr lang="lv-LV"/>
        </a:p>
      </dgm:t>
    </dgm:pt>
    <dgm:pt modelId="{27BBF8DD-D755-4DBA-814C-7B3C1FCF39A8}">
      <dgm:prSet phldrT="[Text]" custT="1"/>
      <dgm:spPr>
        <a:solidFill>
          <a:srgbClr val="3018A8"/>
        </a:solidFill>
      </dgm:spPr>
      <dgm:t>
        <a:bodyPr/>
        <a:lstStyle/>
        <a:p>
          <a:r>
            <a:rPr lang="lv-LV" sz="1800" b="1" dirty="0"/>
            <a:t>Liene Ekša</a:t>
          </a:r>
        </a:p>
        <a:p>
          <a:r>
            <a:rPr lang="lv-LV" sz="1400" dirty="0"/>
            <a:t>MSCA, ERC, ERA</a:t>
          </a:r>
        </a:p>
      </dgm:t>
    </dgm:pt>
    <dgm:pt modelId="{DB7502C0-61C4-44C7-9E1B-0EBE6B53FDCB}" type="parTrans" cxnId="{2D136F26-8C70-48DC-B52D-DAA045996F3E}">
      <dgm:prSet/>
      <dgm:spPr/>
      <dgm:t>
        <a:bodyPr/>
        <a:lstStyle/>
        <a:p>
          <a:endParaRPr lang="lv-LV"/>
        </a:p>
      </dgm:t>
    </dgm:pt>
    <dgm:pt modelId="{57D1B343-B72A-4EB8-B348-D12F598BC6B1}" type="sibTrans" cxnId="{2D136F26-8C70-48DC-B52D-DAA045996F3E}">
      <dgm:prSet/>
      <dgm:spPr/>
      <dgm:t>
        <a:bodyPr/>
        <a:lstStyle/>
        <a:p>
          <a:endParaRPr lang="lv-LV"/>
        </a:p>
      </dgm:t>
    </dgm:pt>
    <dgm:pt modelId="{B360BE89-E09F-4D23-8CB3-9C5127F27E48}" type="pres">
      <dgm:prSet presAssocID="{D8A34333-71D3-49BB-ACE0-1F0A04EFADB8}" presName="linearFlow" presStyleCnt="0">
        <dgm:presLayoutVars>
          <dgm:dir/>
          <dgm:resizeHandles val="exact"/>
        </dgm:presLayoutVars>
      </dgm:prSet>
      <dgm:spPr/>
    </dgm:pt>
    <dgm:pt modelId="{E840A754-15E2-45EE-82CE-C69CDC84A0B1}" type="pres">
      <dgm:prSet presAssocID="{3100696F-BF36-423A-9EEA-9A6FE1C1507F}" presName="composite" presStyleCnt="0"/>
      <dgm:spPr/>
    </dgm:pt>
    <dgm:pt modelId="{8C29486E-1643-47C2-BF8D-622C831D41D8}" type="pres">
      <dgm:prSet presAssocID="{3100696F-BF36-423A-9EEA-9A6FE1C1507F}" presName="imgShp" presStyleLbl="fgImgPlac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2571" r="-7429"/>
          </a:stretch>
        </a:blipFill>
      </dgm:spPr>
    </dgm:pt>
    <dgm:pt modelId="{1BC201BC-7761-40A7-81A9-CBBA2CF0BAEF}" type="pres">
      <dgm:prSet presAssocID="{3100696F-BF36-423A-9EEA-9A6FE1C1507F}" presName="txShp" presStyleLbl="node1" presStyleIdx="0" presStyleCnt="3">
        <dgm:presLayoutVars>
          <dgm:bulletEnabled val="1"/>
        </dgm:presLayoutVars>
      </dgm:prSet>
      <dgm:spPr/>
    </dgm:pt>
    <dgm:pt modelId="{A5192C68-A9C5-4D77-828F-DA7D98476C8D}" type="pres">
      <dgm:prSet presAssocID="{B340EB9D-B678-4E8B-89B3-6D299DF53AA2}" presName="spacing" presStyleCnt="0"/>
      <dgm:spPr/>
    </dgm:pt>
    <dgm:pt modelId="{ADF5B543-191A-41EE-A1D2-A98BAC142887}" type="pres">
      <dgm:prSet presAssocID="{B64F9260-E259-4A0B-90D7-171C96DDACAA}" presName="composite" presStyleCnt="0"/>
      <dgm:spPr/>
    </dgm:pt>
    <dgm:pt modelId="{382B2B52-D486-4018-8AD0-8E012ECB9C37}" type="pres">
      <dgm:prSet presAssocID="{B64F9260-E259-4A0B-90D7-171C96DDACAA}"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F23BEFCC-1F4E-4D32-AC4C-DED9E0D31759}" type="pres">
      <dgm:prSet presAssocID="{B64F9260-E259-4A0B-90D7-171C96DDACAA}" presName="txShp" presStyleLbl="node1" presStyleIdx="1" presStyleCnt="3">
        <dgm:presLayoutVars>
          <dgm:bulletEnabled val="1"/>
        </dgm:presLayoutVars>
      </dgm:prSet>
      <dgm:spPr/>
    </dgm:pt>
    <dgm:pt modelId="{B2EA349D-7D00-4AC0-966D-59B178CDC4E8}" type="pres">
      <dgm:prSet presAssocID="{04C2D309-A308-4229-809F-A54389981038}" presName="spacing" presStyleCnt="0"/>
      <dgm:spPr/>
    </dgm:pt>
    <dgm:pt modelId="{0958241B-7804-4641-B233-C7018E341026}" type="pres">
      <dgm:prSet presAssocID="{27BBF8DD-D755-4DBA-814C-7B3C1FCF39A8}" presName="composite" presStyleCnt="0"/>
      <dgm:spPr/>
    </dgm:pt>
    <dgm:pt modelId="{D997D906-23A0-4B11-A5D9-F0E2EA6FF46D}" type="pres">
      <dgm:prSet presAssocID="{27BBF8DD-D755-4DBA-814C-7B3C1FCF39A8}"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A923606D-5D8C-4B45-8BB2-FDAA3CA4CE07}" type="pres">
      <dgm:prSet presAssocID="{27BBF8DD-D755-4DBA-814C-7B3C1FCF39A8}" presName="txShp" presStyleLbl="node1" presStyleIdx="2" presStyleCnt="3">
        <dgm:presLayoutVars>
          <dgm:bulletEnabled val="1"/>
        </dgm:presLayoutVars>
      </dgm:prSet>
      <dgm:spPr/>
    </dgm:pt>
  </dgm:ptLst>
  <dgm:cxnLst>
    <dgm:cxn modelId="{2D136F26-8C70-48DC-B52D-DAA045996F3E}" srcId="{D8A34333-71D3-49BB-ACE0-1F0A04EFADB8}" destId="{27BBF8DD-D755-4DBA-814C-7B3C1FCF39A8}" srcOrd="2" destOrd="0" parTransId="{DB7502C0-61C4-44C7-9E1B-0EBE6B53FDCB}" sibTransId="{57D1B343-B72A-4EB8-B348-D12F598BC6B1}"/>
    <dgm:cxn modelId="{6EE3DB2E-EFD5-428A-BEE4-B635EE8CDF72}" type="presOf" srcId="{3100696F-BF36-423A-9EEA-9A6FE1C1507F}" destId="{1BC201BC-7761-40A7-81A9-CBBA2CF0BAEF}" srcOrd="0" destOrd="0" presId="urn:microsoft.com/office/officeart/2005/8/layout/vList3"/>
    <dgm:cxn modelId="{E8399336-39CD-4F0E-A43F-FE98C6131563}" type="presOf" srcId="{27BBF8DD-D755-4DBA-814C-7B3C1FCF39A8}" destId="{A923606D-5D8C-4B45-8BB2-FDAA3CA4CE07}" srcOrd="0" destOrd="0" presId="urn:microsoft.com/office/officeart/2005/8/layout/vList3"/>
    <dgm:cxn modelId="{11EB637F-D31F-4559-B63C-E7342CBC48B0}" type="presOf" srcId="{D8A34333-71D3-49BB-ACE0-1F0A04EFADB8}" destId="{B360BE89-E09F-4D23-8CB3-9C5127F27E48}" srcOrd="0" destOrd="0" presId="urn:microsoft.com/office/officeart/2005/8/layout/vList3"/>
    <dgm:cxn modelId="{62EB3897-EFF6-4DAD-9D8A-1D7CED749843}" srcId="{D8A34333-71D3-49BB-ACE0-1F0A04EFADB8}" destId="{B64F9260-E259-4A0B-90D7-171C96DDACAA}" srcOrd="1" destOrd="0" parTransId="{D3D750A6-BC1C-482D-8F93-8C28A256E6C2}" sibTransId="{04C2D309-A308-4229-809F-A54389981038}"/>
    <dgm:cxn modelId="{A56A3098-528D-44E3-8ADD-947EC2471B2A}" type="presOf" srcId="{B64F9260-E259-4A0B-90D7-171C96DDACAA}" destId="{F23BEFCC-1F4E-4D32-AC4C-DED9E0D31759}" srcOrd="0" destOrd="0" presId="urn:microsoft.com/office/officeart/2005/8/layout/vList3"/>
    <dgm:cxn modelId="{F269C0D0-06CA-428F-8A28-439CEDE07D9F}" srcId="{D8A34333-71D3-49BB-ACE0-1F0A04EFADB8}" destId="{3100696F-BF36-423A-9EEA-9A6FE1C1507F}" srcOrd="0" destOrd="0" parTransId="{0B3D87F4-93D6-4F4D-A384-D8DC8918BB26}" sibTransId="{B340EB9D-B678-4E8B-89B3-6D299DF53AA2}"/>
    <dgm:cxn modelId="{4BB3C034-AEE1-4927-ACA9-74961FD0C89E}" type="presParOf" srcId="{B360BE89-E09F-4D23-8CB3-9C5127F27E48}" destId="{E840A754-15E2-45EE-82CE-C69CDC84A0B1}" srcOrd="0" destOrd="0" presId="urn:microsoft.com/office/officeart/2005/8/layout/vList3"/>
    <dgm:cxn modelId="{4DCB85AE-ED1D-4370-AAF6-8E81E457E30B}" type="presParOf" srcId="{E840A754-15E2-45EE-82CE-C69CDC84A0B1}" destId="{8C29486E-1643-47C2-BF8D-622C831D41D8}" srcOrd="0" destOrd="0" presId="urn:microsoft.com/office/officeart/2005/8/layout/vList3"/>
    <dgm:cxn modelId="{148C65CB-52A9-46C6-A8AE-76900B2A7A48}" type="presParOf" srcId="{E840A754-15E2-45EE-82CE-C69CDC84A0B1}" destId="{1BC201BC-7761-40A7-81A9-CBBA2CF0BAEF}" srcOrd="1" destOrd="0" presId="urn:microsoft.com/office/officeart/2005/8/layout/vList3"/>
    <dgm:cxn modelId="{5CC0C20A-C1F8-4829-BEF6-CE48353EDFB1}" type="presParOf" srcId="{B360BE89-E09F-4D23-8CB3-9C5127F27E48}" destId="{A5192C68-A9C5-4D77-828F-DA7D98476C8D}" srcOrd="1" destOrd="0" presId="urn:microsoft.com/office/officeart/2005/8/layout/vList3"/>
    <dgm:cxn modelId="{C6F7E314-6606-4116-B2B4-1D710ED5DAE5}" type="presParOf" srcId="{B360BE89-E09F-4D23-8CB3-9C5127F27E48}" destId="{ADF5B543-191A-41EE-A1D2-A98BAC142887}" srcOrd="2" destOrd="0" presId="urn:microsoft.com/office/officeart/2005/8/layout/vList3"/>
    <dgm:cxn modelId="{F85994EA-F63F-4F9A-A446-1BBB28217FAD}" type="presParOf" srcId="{ADF5B543-191A-41EE-A1D2-A98BAC142887}" destId="{382B2B52-D486-4018-8AD0-8E012ECB9C37}" srcOrd="0" destOrd="0" presId="urn:microsoft.com/office/officeart/2005/8/layout/vList3"/>
    <dgm:cxn modelId="{CC6799A8-35EA-493E-A1DC-6FBED39897A9}" type="presParOf" srcId="{ADF5B543-191A-41EE-A1D2-A98BAC142887}" destId="{F23BEFCC-1F4E-4D32-AC4C-DED9E0D31759}" srcOrd="1" destOrd="0" presId="urn:microsoft.com/office/officeart/2005/8/layout/vList3"/>
    <dgm:cxn modelId="{7699356A-BB75-4300-B8D7-F0C76AD16B60}" type="presParOf" srcId="{B360BE89-E09F-4D23-8CB3-9C5127F27E48}" destId="{B2EA349D-7D00-4AC0-966D-59B178CDC4E8}" srcOrd="3" destOrd="0" presId="urn:microsoft.com/office/officeart/2005/8/layout/vList3"/>
    <dgm:cxn modelId="{F657AF84-9AE0-479C-A8C2-76C4C8097B0C}" type="presParOf" srcId="{B360BE89-E09F-4D23-8CB3-9C5127F27E48}" destId="{0958241B-7804-4641-B233-C7018E341026}" srcOrd="4" destOrd="0" presId="urn:microsoft.com/office/officeart/2005/8/layout/vList3"/>
    <dgm:cxn modelId="{D7A64238-75DE-4174-906E-1DD23B4243C7}" type="presParOf" srcId="{0958241B-7804-4641-B233-C7018E341026}" destId="{D997D906-23A0-4B11-A5D9-F0E2EA6FF46D}" srcOrd="0" destOrd="0" presId="urn:microsoft.com/office/officeart/2005/8/layout/vList3"/>
    <dgm:cxn modelId="{5CD087E0-779D-4172-B431-B11B366DB292}" type="presParOf" srcId="{0958241B-7804-4641-B233-C7018E341026}" destId="{A923606D-5D8C-4B45-8BB2-FDAA3CA4CE07}"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A34333-71D3-49BB-ACE0-1F0A04EFADB8}" type="doc">
      <dgm:prSet loTypeId="urn:microsoft.com/office/officeart/2005/8/layout/vList3" loCatId="picture" qsTypeId="urn:microsoft.com/office/officeart/2005/8/quickstyle/simple1" qsCatId="simple" csTypeId="urn:microsoft.com/office/officeart/2005/8/colors/accent1_2" csCatId="accent1" phldr="1"/>
      <dgm:spPr/>
    </dgm:pt>
    <dgm:pt modelId="{3100696F-BF36-423A-9EEA-9A6FE1C1507F}">
      <dgm:prSet phldrT="[Text]" custT="1"/>
      <dgm:spPr>
        <a:solidFill>
          <a:srgbClr val="3018A8"/>
        </a:solidFill>
      </dgm:spPr>
      <dgm:t>
        <a:bodyPr/>
        <a:lstStyle/>
        <a:p>
          <a:r>
            <a:rPr lang="lv-LV" sz="1800" b="1" dirty="0"/>
            <a:t>Jūlija Asmuss</a:t>
          </a:r>
        </a:p>
        <a:p>
          <a:r>
            <a:rPr lang="lv-LV" sz="1400" dirty="0"/>
            <a:t>Coordinator, </a:t>
          </a:r>
        </a:p>
        <a:p>
          <a:r>
            <a:rPr lang="lv-LV" sz="1400" dirty="0"/>
            <a:t>CL3, CL4</a:t>
          </a:r>
        </a:p>
      </dgm:t>
    </dgm:pt>
    <dgm:pt modelId="{0B3D87F4-93D6-4F4D-A384-D8DC8918BB26}" type="parTrans" cxnId="{F269C0D0-06CA-428F-8A28-439CEDE07D9F}">
      <dgm:prSet/>
      <dgm:spPr/>
      <dgm:t>
        <a:bodyPr/>
        <a:lstStyle/>
        <a:p>
          <a:endParaRPr lang="lv-LV"/>
        </a:p>
      </dgm:t>
    </dgm:pt>
    <dgm:pt modelId="{B340EB9D-B678-4E8B-89B3-6D299DF53AA2}" type="sibTrans" cxnId="{F269C0D0-06CA-428F-8A28-439CEDE07D9F}">
      <dgm:prSet/>
      <dgm:spPr/>
      <dgm:t>
        <a:bodyPr/>
        <a:lstStyle/>
        <a:p>
          <a:endParaRPr lang="lv-LV"/>
        </a:p>
      </dgm:t>
    </dgm:pt>
    <dgm:pt modelId="{B64F9260-E259-4A0B-90D7-171C96DDACAA}">
      <dgm:prSet phldrT="[Text]" custT="1"/>
      <dgm:spPr>
        <a:solidFill>
          <a:srgbClr val="3018A8"/>
        </a:solidFill>
      </dgm:spPr>
      <dgm:t>
        <a:bodyPr/>
        <a:lstStyle/>
        <a:p>
          <a:r>
            <a:rPr lang="lv-LV" sz="1800" b="1" dirty="0"/>
            <a:t>Darja Aksjonova</a:t>
          </a:r>
        </a:p>
        <a:p>
          <a:r>
            <a:rPr lang="lv-LV" sz="1400" dirty="0"/>
            <a:t>CL2, EURAXESS, Widening</a:t>
          </a:r>
        </a:p>
      </dgm:t>
    </dgm:pt>
    <dgm:pt modelId="{D3D750A6-BC1C-482D-8F93-8C28A256E6C2}" type="parTrans" cxnId="{62EB3897-EFF6-4DAD-9D8A-1D7CED749843}">
      <dgm:prSet/>
      <dgm:spPr/>
      <dgm:t>
        <a:bodyPr/>
        <a:lstStyle/>
        <a:p>
          <a:endParaRPr lang="lv-LV"/>
        </a:p>
      </dgm:t>
    </dgm:pt>
    <dgm:pt modelId="{04C2D309-A308-4229-809F-A54389981038}" type="sibTrans" cxnId="{62EB3897-EFF6-4DAD-9D8A-1D7CED749843}">
      <dgm:prSet/>
      <dgm:spPr/>
      <dgm:t>
        <a:bodyPr/>
        <a:lstStyle/>
        <a:p>
          <a:endParaRPr lang="lv-LV"/>
        </a:p>
      </dgm:t>
    </dgm:pt>
    <dgm:pt modelId="{27BBF8DD-D755-4DBA-814C-7B3C1FCF39A8}">
      <dgm:prSet phldrT="[Text]" custT="1"/>
      <dgm:spPr>
        <a:solidFill>
          <a:srgbClr val="3018A8"/>
        </a:solidFill>
      </dgm:spPr>
      <dgm:t>
        <a:bodyPr/>
        <a:lstStyle/>
        <a:p>
          <a:r>
            <a:rPr lang="lv-LV" sz="1800" b="1" dirty="0"/>
            <a:t>Lāsma Brenča</a:t>
          </a:r>
        </a:p>
        <a:p>
          <a:r>
            <a:rPr lang="lv-LV" sz="1400" dirty="0"/>
            <a:t>CL5, CL6</a:t>
          </a:r>
        </a:p>
      </dgm:t>
    </dgm:pt>
    <dgm:pt modelId="{DB7502C0-61C4-44C7-9E1B-0EBE6B53FDCB}" type="parTrans" cxnId="{2D136F26-8C70-48DC-B52D-DAA045996F3E}">
      <dgm:prSet/>
      <dgm:spPr/>
      <dgm:t>
        <a:bodyPr/>
        <a:lstStyle/>
        <a:p>
          <a:endParaRPr lang="lv-LV"/>
        </a:p>
      </dgm:t>
    </dgm:pt>
    <dgm:pt modelId="{57D1B343-B72A-4EB8-B348-D12F598BC6B1}" type="sibTrans" cxnId="{2D136F26-8C70-48DC-B52D-DAA045996F3E}">
      <dgm:prSet/>
      <dgm:spPr/>
      <dgm:t>
        <a:bodyPr/>
        <a:lstStyle/>
        <a:p>
          <a:endParaRPr lang="lv-LV"/>
        </a:p>
      </dgm:t>
    </dgm:pt>
    <dgm:pt modelId="{B360BE89-E09F-4D23-8CB3-9C5127F27E48}" type="pres">
      <dgm:prSet presAssocID="{D8A34333-71D3-49BB-ACE0-1F0A04EFADB8}" presName="linearFlow" presStyleCnt="0">
        <dgm:presLayoutVars>
          <dgm:dir/>
          <dgm:resizeHandles val="exact"/>
        </dgm:presLayoutVars>
      </dgm:prSet>
      <dgm:spPr/>
    </dgm:pt>
    <dgm:pt modelId="{E840A754-15E2-45EE-82CE-C69CDC84A0B1}" type="pres">
      <dgm:prSet presAssocID="{3100696F-BF36-423A-9EEA-9A6FE1C1507F}" presName="composite" presStyleCnt="0"/>
      <dgm:spPr/>
    </dgm:pt>
    <dgm:pt modelId="{8C29486E-1643-47C2-BF8D-622C831D41D8}" type="pres">
      <dgm:prSet presAssocID="{3100696F-BF36-423A-9EEA-9A6FE1C1507F}" presName="imgShp" presStyleLbl="fgImgPlace1" presStyleIdx="0" presStyleCnt="3" custLinFactNeighborX="2450" custLinFactNeighborY="2450"/>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274" t="-6947" r="-2274" b="-43053"/>
          </a:stretch>
        </a:blipFill>
      </dgm:spPr>
    </dgm:pt>
    <dgm:pt modelId="{1BC201BC-7761-40A7-81A9-CBBA2CF0BAEF}" type="pres">
      <dgm:prSet presAssocID="{3100696F-BF36-423A-9EEA-9A6FE1C1507F}" presName="txShp" presStyleLbl="node1" presStyleIdx="0" presStyleCnt="3">
        <dgm:presLayoutVars>
          <dgm:bulletEnabled val="1"/>
        </dgm:presLayoutVars>
      </dgm:prSet>
      <dgm:spPr/>
    </dgm:pt>
    <dgm:pt modelId="{A5192C68-A9C5-4D77-828F-DA7D98476C8D}" type="pres">
      <dgm:prSet presAssocID="{B340EB9D-B678-4E8B-89B3-6D299DF53AA2}" presName="spacing" presStyleCnt="0"/>
      <dgm:spPr/>
    </dgm:pt>
    <dgm:pt modelId="{ADF5B543-191A-41EE-A1D2-A98BAC142887}" type="pres">
      <dgm:prSet presAssocID="{B64F9260-E259-4A0B-90D7-171C96DDACAA}" presName="composite" presStyleCnt="0"/>
      <dgm:spPr/>
    </dgm:pt>
    <dgm:pt modelId="{382B2B52-D486-4018-8AD0-8E012ECB9C37}" type="pres">
      <dgm:prSet presAssocID="{B64F9260-E259-4A0B-90D7-171C96DDACAA}"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F23BEFCC-1F4E-4D32-AC4C-DED9E0D31759}" type="pres">
      <dgm:prSet presAssocID="{B64F9260-E259-4A0B-90D7-171C96DDACAA}" presName="txShp" presStyleLbl="node1" presStyleIdx="1" presStyleCnt="3">
        <dgm:presLayoutVars>
          <dgm:bulletEnabled val="1"/>
        </dgm:presLayoutVars>
      </dgm:prSet>
      <dgm:spPr/>
    </dgm:pt>
    <dgm:pt modelId="{B2EA349D-7D00-4AC0-966D-59B178CDC4E8}" type="pres">
      <dgm:prSet presAssocID="{04C2D309-A308-4229-809F-A54389981038}" presName="spacing" presStyleCnt="0"/>
      <dgm:spPr/>
    </dgm:pt>
    <dgm:pt modelId="{0958241B-7804-4641-B233-C7018E341026}" type="pres">
      <dgm:prSet presAssocID="{27BBF8DD-D755-4DBA-814C-7B3C1FCF39A8}" presName="composite" presStyleCnt="0"/>
      <dgm:spPr/>
    </dgm:pt>
    <dgm:pt modelId="{D997D906-23A0-4B11-A5D9-F0E2EA6FF46D}" type="pres">
      <dgm:prSet presAssocID="{27BBF8DD-D755-4DBA-814C-7B3C1FCF39A8}" presName="imgShp" presStyleLbl="fgImgPlace1" presStyleIdx="2" presStyleCnt="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296" t="-5026" r="-2296" b="-44974"/>
          </a:stretch>
        </a:blipFill>
      </dgm:spPr>
    </dgm:pt>
    <dgm:pt modelId="{A923606D-5D8C-4B45-8BB2-FDAA3CA4CE07}" type="pres">
      <dgm:prSet presAssocID="{27BBF8DD-D755-4DBA-814C-7B3C1FCF39A8}" presName="txShp" presStyleLbl="node1" presStyleIdx="2" presStyleCnt="3">
        <dgm:presLayoutVars>
          <dgm:bulletEnabled val="1"/>
        </dgm:presLayoutVars>
      </dgm:prSet>
      <dgm:spPr/>
    </dgm:pt>
  </dgm:ptLst>
  <dgm:cxnLst>
    <dgm:cxn modelId="{2D136F26-8C70-48DC-B52D-DAA045996F3E}" srcId="{D8A34333-71D3-49BB-ACE0-1F0A04EFADB8}" destId="{27BBF8DD-D755-4DBA-814C-7B3C1FCF39A8}" srcOrd="2" destOrd="0" parTransId="{DB7502C0-61C4-44C7-9E1B-0EBE6B53FDCB}" sibTransId="{57D1B343-B72A-4EB8-B348-D12F598BC6B1}"/>
    <dgm:cxn modelId="{6EE3DB2E-EFD5-428A-BEE4-B635EE8CDF72}" type="presOf" srcId="{3100696F-BF36-423A-9EEA-9A6FE1C1507F}" destId="{1BC201BC-7761-40A7-81A9-CBBA2CF0BAEF}" srcOrd="0" destOrd="0" presId="urn:microsoft.com/office/officeart/2005/8/layout/vList3"/>
    <dgm:cxn modelId="{E8399336-39CD-4F0E-A43F-FE98C6131563}" type="presOf" srcId="{27BBF8DD-D755-4DBA-814C-7B3C1FCF39A8}" destId="{A923606D-5D8C-4B45-8BB2-FDAA3CA4CE07}" srcOrd="0" destOrd="0" presId="urn:microsoft.com/office/officeart/2005/8/layout/vList3"/>
    <dgm:cxn modelId="{11EB637F-D31F-4559-B63C-E7342CBC48B0}" type="presOf" srcId="{D8A34333-71D3-49BB-ACE0-1F0A04EFADB8}" destId="{B360BE89-E09F-4D23-8CB3-9C5127F27E48}" srcOrd="0" destOrd="0" presId="urn:microsoft.com/office/officeart/2005/8/layout/vList3"/>
    <dgm:cxn modelId="{62EB3897-EFF6-4DAD-9D8A-1D7CED749843}" srcId="{D8A34333-71D3-49BB-ACE0-1F0A04EFADB8}" destId="{B64F9260-E259-4A0B-90D7-171C96DDACAA}" srcOrd="1" destOrd="0" parTransId="{D3D750A6-BC1C-482D-8F93-8C28A256E6C2}" sibTransId="{04C2D309-A308-4229-809F-A54389981038}"/>
    <dgm:cxn modelId="{A56A3098-528D-44E3-8ADD-947EC2471B2A}" type="presOf" srcId="{B64F9260-E259-4A0B-90D7-171C96DDACAA}" destId="{F23BEFCC-1F4E-4D32-AC4C-DED9E0D31759}" srcOrd="0" destOrd="0" presId="urn:microsoft.com/office/officeart/2005/8/layout/vList3"/>
    <dgm:cxn modelId="{F269C0D0-06CA-428F-8A28-439CEDE07D9F}" srcId="{D8A34333-71D3-49BB-ACE0-1F0A04EFADB8}" destId="{3100696F-BF36-423A-9EEA-9A6FE1C1507F}" srcOrd="0" destOrd="0" parTransId="{0B3D87F4-93D6-4F4D-A384-D8DC8918BB26}" sibTransId="{B340EB9D-B678-4E8B-89B3-6D299DF53AA2}"/>
    <dgm:cxn modelId="{4BB3C034-AEE1-4927-ACA9-74961FD0C89E}" type="presParOf" srcId="{B360BE89-E09F-4D23-8CB3-9C5127F27E48}" destId="{E840A754-15E2-45EE-82CE-C69CDC84A0B1}" srcOrd="0" destOrd="0" presId="urn:microsoft.com/office/officeart/2005/8/layout/vList3"/>
    <dgm:cxn modelId="{4DCB85AE-ED1D-4370-AAF6-8E81E457E30B}" type="presParOf" srcId="{E840A754-15E2-45EE-82CE-C69CDC84A0B1}" destId="{8C29486E-1643-47C2-BF8D-622C831D41D8}" srcOrd="0" destOrd="0" presId="urn:microsoft.com/office/officeart/2005/8/layout/vList3"/>
    <dgm:cxn modelId="{148C65CB-52A9-46C6-A8AE-76900B2A7A48}" type="presParOf" srcId="{E840A754-15E2-45EE-82CE-C69CDC84A0B1}" destId="{1BC201BC-7761-40A7-81A9-CBBA2CF0BAEF}" srcOrd="1" destOrd="0" presId="urn:microsoft.com/office/officeart/2005/8/layout/vList3"/>
    <dgm:cxn modelId="{5CC0C20A-C1F8-4829-BEF6-CE48353EDFB1}" type="presParOf" srcId="{B360BE89-E09F-4D23-8CB3-9C5127F27E48}" destId="{A5192C68-A9C5-4D77-828F-DA7D98476C8D}" srcOrd="1" destOrd="0" presId="urn:microsoft.com/office/officeart/2005/8/layout/vList3"/>
    <dgm:cxn modelId="{C6F7E314-6606-4116-B2B4-1D710ED5DAE5}" type="presParOf" srcId="{B360BE89-E09F-4D23-8CB3-9C5127F27E48}" destId="{ADF5B543-191A-41EE-A1D2-A98BAC142887}" srcOrd="2" destOrd="0" presId="urn:microsoft.com/office/officeart/2005/8/layout/vList3"/>
    <dgm:cxn modelId="{F85994EA-F63F-4F9A-A446-1BBB28217FAD}" type="presParOf" srcId="{ADF5B543-191A-41EE-A1D2-A98BAC142887}" destId="{382B2B52-D486-4018-8AD0-8E012ECB9C37}" srcOrd="0" destOrd="0" presId="urn:microsoft.com/office/officeart/2005/8/layout/vList3"/>
    <dgm:cxn modelId="{CC6799A8-35EA-493E-A1DC-6FBED39897A9}" type="presParOf" srcId="{ADF5B543-191A-41EE-A1D2-A98BAC142887}" destId="{F23BEFCC-1F4E-4D32-AC4C-DED9E0D31759}" srcOrd="1" destOrd="0" presId="urn:microsoft.com/office/officeart/2005/8/layout/vList3"/>
    <dgm:cxn modelId="{7699356A-BB75-4300-B8D7-F0C76AD16B60}" type="presParOf" srcId="{B360BE89-E09F-4D23-8CB3-9C5127F27E48}" destId="{B2EA349D-7D00-4AC0-966D-59B178CDC4E8}" srcOrd="3" destOrd="0" presId="urn:microsoft.com/office/officeart/2005/8/layout/vList3"/>
    <dgm:cxn modelId="{F657AF84-9AE0-479C-A8C2-76C4C8097B0C}" type="presParOf" srcId="{B360BE89-E09F-4D23-8CB3-9C5127F27E48}" destId="{0958241B-7804-4641-B233-C7018E341026}" srcOrd="4" destOrd="0" presId="urn:microsoft.com/office/officeart/2005/8/layout/vList3"/>
    <dgm:cxn modelId="{D7A64238-75DE-4174-906E-1DD23B4243C7}" type="presParOf" srcId="{0958241B-7804-4641-B233-C7018E341026}" destId="{D997D906-23A0-4B11-A5D9-F0E2EA6FF46D}" srcOrd="0" destOrd="0" presId="urn:microsoft.com/office/officeart/2005/8/layout/vList3"/>
    <dgm:cxn modelId="{5CD087E0-779D-4172-B431-B11B366DB292}" type="presParOf" srcId="{0958241B-7804-4641-B233-C7018E341026}" destId="{A923606D-5D8C-4B45-8BB2-FDAA3CA4CE07}" srcOrd="1" destOrd="0" presId="urn:microsoft.com/office/officeart/2005/8/layout/vList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DA6C65-2578-4345-BC29-D4A913A83562}" type="doc">
      <dgm:prSet loTypeId="urn:microsoft.com/office/officeart/2005/8/layout/hProcess11" loCatId="" qsTypeId="urn:microsoft.com/office/officeart/2005/8/quickstyle/simple1" qsCatId="simple" csTypeId="urn:microsoft.com/office/officeart/2005/8/colors/accent1_2" csCatId="accent1" phldr="1"/>
      <dgm:spPr/>
      <dgm:t>
        <a:bodyPr/>
        <a:lstStyle/>
        <a:p>
          <a:endParaRPr lang="en-US"/>
        </a:p>
      </dgm:t>
    </dgm:pt>
    <dgm:pt modelId="{7B803DC7-3E34-3342-B31D-8A370A66C710}">
      <dgm:prSet phldrT="[Text]" custT="1"/>
      <dgm:spPr/>
      <dgm:t>
        <a:bodyPr anchor="ctr"/>
        <a:lstStyle/>
        <a:p>
          <a:r>
            <a:rPr lang="lv-LV" sz="2000" b="1" kern="1200" dirty="0">
              <a:solidFill>
                <a:srgbClr val="70AD47"/>
              </a:solidFill>
              <a:latin typeface="Roboto Condensed" panose="02000000000000000000" pitchFamily="2" charset="0"/>
              <a:ea typeface="Roboto Condensed" panose="02000000000000000000" pitchFamily="2" charset="0"/>
              <a:cs typeface="+mn-cs"/>
            </a:rPr>
            <a:t>7.12.2023-</a:t>
          </a:r>
          <a:r>
            <a:rPr lang="lv-LV" sz="2000" b="1" i="0" u="none" strike="noStrike" kern="1200" dirty="0">
              <a:solidFill>
                <a:schemeClr val="accent6"/>
              </a:solidFill>
              <a:effectLst/>
              <a:latin typeface="Times New Roman" panose="02020603050405020304" pitchFamily="18" charset="0"/>
            </a:rPr>
            <a:t> </a:t>
          </a:r>
          <a:r>
            <a:rPr lang="lv-LV" sz="2000" b="1" kern="1200" dirty="0">
              <a:solidFill>
                <a:schemeClr val="accent6"/>
              </a:solidFill>
              <a:latin typeface="Roboto Condensed" panose="02000000000000000000" pitchFamily="2" charset="0"/>
              <a:ea typeface="Roboto Condensed" panose="02000000000000000000" pitchFamily="2" charset="0"/>
            </a:rPr>
            <a:t>18</a:t>
          </a:r>
          <a:r>
            <a:rPr lang="en-US" sz="2000" b="1" kern="1200" dirty="0">
              <a:solidFill>
                <a:schemeClr val="accent6"/>
              </a:solidFill>
              <a:latin typeface="Roboto Condensed" panose="02000000000000000000" pitchFamily="2" charset="0"/>
              <a:ea typeface="Roboto Condensed" panose="02000000000000000000" pitchFamily="2" charset="0"/>
            </a:rPr>
            <a:t>.0</a:t>
          </a:r>
          <a:r>
            <a:rPr lang="lv-LV" sz="2000" b="1" kern="1200" dirty="0">
              <a:solidFill>
                <a:schemeClr val="accent6"/>
              </a:solidFill>
              <a:latin typeface="Roboto Condensed" panose="02000000000000000000" pitchFamily="2" charset="0"/>
              <a:ea typeface="Roboto Condensed" panose="02000000000000000000" pitchFamily="2" charset="0"/>
            </a:rPr>
            <a:t>4</a:t>
          </a:r>
          <a:r>
            <a:rPr lang="en-US" sz="2000" b="1" kern="1200" dirty="0">
              <a:solidFill>
                <a:schemeClr val="accent6"/>
              </a:solidFill>
              <a:latin typeface="Roboto Condensed" panose="02000000000000000000" pitchFamily="2" charset="0"/>
              <a:ea typeface="Roboto Condensed" panose="02000000000000000000" pitchFamily="2" charset="0"/>
            </a:rPr>
            <a:t>.2024.</a:t>
          </a:r>
        </a:p>
        <a:p>
          <a:r>
            <a:rPr lang="en-US" sz="2000" kern="1200" dirty="0">
              <a:solidFill>
                <a:schemeClr val="accent6"/>
              </a:solidFill>
              <a:latin typeface="Roboto Condensed" panose="02000000000000000000" pitchFamily="2" charset="0"/>
              <a:ea typeface="Roboto Condensed" panose="02000000000000000000" pitchFamily="2" charset="0"/>
            </a:rPr>
            <a:t>(</a:t>
          </a:r>
          <a:r>
            <a:rPr lang="lv-LV" sz="2000" kern="1200" dirty="0">
              <a:solidFill>
                <a:schemeClr val="accent6"/>
              </a:solidFill>
              <a:latin typeface="Roboto Condensed" panose="02000000000000000000" pitchFamily="2" charset="0"/>
              <a:ea typeface="Roboto Condensed" panose="02000000000000000000" pitchFamily="2" charset="0"/>
            </a:rPr>
            <a:t>5</a:t>
          </a:r>
          <a:r>
            <a:rPr lang="en-US" sz="2000" kern="1200" dirty="0">
              <a:solidFill>
                <a:schemeClr val="accent6"/>
              </a:solidFill>
              <a:latin typeface="Roboto Condensed" panose="02000000000000000000" pitchFamily="2" charset="0"/>
              <a:ea typeface="Roboto Condensed" panose="02000000000000000000" pitchFamily="2" charset="0"/>
            </a:rPr>
            <a:t> konkursi)</a:t>
          </a:r>
        </a:p>
      </dgm:t>
    </dgm:pt>
    <dgm:pt modelId="{6BF8F6F4-B17B-B64F-9CDC-D976F9133211}" type="parTrans" cxnId="{BFE73B5E-DD96-114B-A1B8-633E0383D834}">
      <dgm:prSet/>
      <dgm:spPr/>
      <dgm:t>
        <a:bodyPr/>
        <a:lstStyle/>
        <a:p>
          <a:endParaRPr lang="en-US"/>
        </a:p>
      </dgm:t>
    </dgm:pt>
    <dgm:pt modelId="{F534E32D-281E-C040-A52F-519577B53731}" type="sibTrans" cxnId="{BFE73B5E-DD96-114B-A1B8-633E0383D834}">
      <dgm:prSet/>
      <dgm:spPr/>
      <dgm:t>
        <a:bodyPr/>
        <a:lstStyle/>
        <a:p>
          <a:endParaRPr lang="en-US"/>
        </a:p>
      </dgm:t>
    </dgm:pt>
    <dgm:pt modelId="{6028D6FD-DB36-41F4-BED9-B257949D6535}">
      <dgm:prSet phldrT="[Text]" custT="1"/>
      <dgm:spPr/>
      <dgm:t>
        <a:bodyPr anchor="ctr"/>
        <a:lstStyle/>
        <a:p>
          <a:pPr marL="0" lvl="0" algn="ctr" defTabSz="889000">
            <a:lnSpc>
              <a:spcPct val="90000"/>
            </a:lnSpc>
            <a:spcBef>
              <a:spcPct val="0"/>
            </a:spcBef>
            <a:spcAft>
              <a:spcPct val="35000"/>
            </a:spcAft>
            <a:buNone/>
          </a:pPr>
          <a:r>
            <a:rPr lang="lv-LV" sz="2000" b="1" kern="1200" dirty="0">
              <a:solidFill>
                <a:srgbClr val="C00000"/>
              </a:solidFill>
              <a:latin typeface="Roboto Condensed" panose="02000000000000000000" pitchFamily="2" charset="0"/>
              <a:ea typeface="Roboto Condensed" panose="02000000000000000000" pitchFamily="2" charset="0"/>
              <a:cs typeface="+mn-cs"/>
            </a:rPr>
            <a:t>7.05.2024- 05</a:t>
          </a:r>
          <a:r>
            <a:rPr lang="en-US" sz="2000" b="1" kern="1200" dirty="0">
              <a:solidFill>
                <a:srgbClr val="C00000"/>
              </a:solidFill>
              <a:latin typeface="Roboto Condensed" panose="02000000000000000000" pitchFamily="2" charset="0"/>
              <a:ea typeface="Roboto Condensed" panose="02000000000000000000" pitchFamily="2" charset="0"/>
              <a:cs typeface="+mn-cs"/>
            </a:rPr>
            <a:t>.0</a:t>
          </a:r>
          <a:r>
            <a:rPr lang="lv-LV" sz="2000" b="1" kern="1200" dirty="0">
              <a:solidFill>
                <a:srgbClr val="C00000"/>
              </a:solidFill>
              <a:latin typeface="Roboto Condensed" panose="02000000000000000000" pitchFamily="2" charset="0"/>
              <a:ea typeface="Roboto Condensed" panose="02000000000000000000" pitchFamily="2" charset="0"/>
              <a:cs typeface="+mn-cs"/>
            </a:rPr>
            <a:t>9</a:t>
          </a:r>
          <a:r>
            <a:rPr lang="en-US" sz="2000" b="1" kern="1200" dirty="0">
              <a:solidFill>
                <a:srgbClr val="C00000"/>
              </a:solidFill>
              <a:latin typeface="Roboto Condensed" panose="02000000000000000000" pitchFamily="2" charset="0"/>
              <a:ea typeface="Roboto Condensed" panose="02000000000000000000" pitchFamily="2" charset="0"/>
              <a:cs typeface="+mn-cs"/>
            </a:rPr>
            <a:t>.2024.</a:t>
          </a:r>
        </a:p>
        <a:p>
          <a:pPr marL="0" lvl="0" algn="ctr" defTabSz="889000">
            <a:lnSpc>
              <a:spcPct val="90000"/>
            </a:lnSpc>
            <a:spcBef>
              <a:spcPct val="0"/>
            </a:spcBef>
            <a:spcAft>
              <a:spcPct val="35000"/>
            </a:spcAft>
            <a:buNone/>
          </a:pPr>
          <a:r>
            <a:rPr lang="en-US" sz="2000" b="0" kern="1200" dirty="0">
              <a:solidFill>
                <a:srgbClr val="C00000"/>
              </a:solidFill>
              <a:latin typeface="Roboto Condensed" panose="02000000000000000000" pitchFamily="2" charset="0"/>
              <a:ea typeface="Roboto Condensed" panose="02000000000000000000" pitchFamily="2" charset="0"/>
              <a:cs typeface="+mn-cs"/>
            </a:rPr>
            <a:t>(</a:t>
          </a:r>
          <a:r>
            <a:rPr lang="lv-LV" sz="2000" b="0" kern="1200" dirty="0">
              <a:solidFill>
                <a:srgbClr val="C00000"/>
              </a:solidFill>
              <a:latin typeface="Roboto Condensed" panose="02000000000000000000" pitchFamily="2" charset="0"/>
              <a:ea typeface="Roboto Condensed" panose="02000000000000000000" pitchFamily="2" charset="0"/>
              <a:cs typeface="+mn-cs"/>
            </a:rPr>
            <a:t>3</a:t>
          </a:r>
          <a:r>
            <a:rPr lang="en-US" sz="2000" b="0" kern="1200" dirty="0">
              <a:solidFill>
                <a:srgbClr val="C00000"/>
              </a:solidFill>
              <a:latin typeface="Roboto Condensed" panose="02000000000000000000" pitchFamily="2" charset="0"/>
              <a:ea typeface="Roboto Condensed" panose="02000000000000000000" pitchFamily="2" charset="0"/>
              <a:cs typeface="+mn-cs"/>
            </a:rPr>
            <a:t> konkursi)</a:t>
          </a:r>
        </a:p>
      </dgm:t>
    </dgm:pt>
    <dgm:pt modelId="{75F84734-5EAE-4205-BD34-F01D30B8AD5A}" type="parTrans" cxnId="{48A6CAFD-7E79-430C-8CFF-62615128D939}">
      <dgm:prSet/>
      <dgm:spPr/>
      <dgm:t>
        <a:bodyPr/>
        <a:lstStyle/>
        <a:p>
          <a:endParaRPr lang="lv-LV"/>
        </a:p>
      </dgm:t>
    </dgm:pt>
    <dgm:pt modelId="{95B3353F-52DE-459B-8F0A-6CB17BCD3759}" type="sibTrans" cxnId="{48A6CAFD-7E79-430C-8CFF-62615128D939}">
      <dgm:prSet/>
      <dgm:spPr/>
      <dgm:t>
        <a:bodyPr/>
        <a:lstStyle/>
        <a:p>
          <a:endParaRPr lang="lv-LV"/>
        </a:p>
      </dgm:t>
    </dgm:pt>
    <dgm:pt modelId="{5F67C997-973E-F34F-8892-CE80A3B7DA98}" type="pres">
      <dgm:prSet presAssocID="{51DA6C65-2578-4345-BC29-D4A913A83562}" presName="Name0" presStyleCnt="0">
        <dgm:presLayoutVars>
          <dgm:dir/>
          <dgm:resizeHandles val="exact"/>
        </dgm:presLayoutVars>
      </dgm:prSet>
      <dgm:spPr/>
    </dgm:pt>
    <dgm:pt modelId="{E10900A6-3B14-6B4F-BF31-0EF46C874812}" type="pres">
      <dgm:prSet presAssocID="{51DA6C65-2578-4345-BC29-D4A913A83562}" presName="arrow" presStyleLbl="bgShp" presStyleIdx="0" presStyleCnt="1" custLinFactNeighborY="49726"/>
      <dgm:spPr>
        <a:solidFill>
          <a:schemeClr val="accent5">
            <a:lumMod val="75000"/>
          </a:schemeClr>
        </a:solidFill>
      </dgm:spPr>
    </dgm:pt>
    <dgm:pt modelId="{05DD8C05-BD63-F947-B179-4DF741B94987}" type="pres">
      <dgm:prSet presAssocID="{51DA6C65-2578-4345-BC29-D4A913A83562}" presName="points" presStyleCnt="0"/>
      <dgm:spPr/>
    </dgm:pt>
    <dgm:pt modelId="{77F039F7-5D91-4A63-99BA-76F470A07B9B}" type="pres">
      <dgm:prSet presAssocID="{7B803DC7-3E34-3342-B31D-8A370A66C710}" presName="compositeA" presStyleCnt="0"/>
      <dgm:spPr/>
    </dgm:pt>
    <dgm:pt modelId="{61C970D2-3DDC-4F7F-83C9-F250CA176C66}" type="pres">
      <dgm:prSet presAssocID="{7B803DC7-3E34-3342-B31D-8A370A66C710}" presName="textA" presStyleLbl="revTx" presStyleIdx="0" presStyleCnt="2">
        <dgm:presLayoutVars>
          <dgm:bulletEnabled val="1"/>
        </dgm:presLayoutVars>
      </dgm:prSet>
      <dgm:spPr/>
    </dgm:pt>
    <dgm:pt modelId="{F511E406-6289-4241-94EC-6B619423D25E}" type="pres">
      <dgm:prSet presAssocID="{7B803DC7-3E34-3342-B31D-8A370A66C710}" presName="circleA" presStyleLbl="node1" presStyleIdx="0" presStyleCnt="2"/>
      <dgm:spPr/>
    </dgm:pt>
    <dgm:pt modelId="{BB09EC75-98F4-4667-978A-EC3F35795D9E}" type="pres">
      <dgm:prSet presAssocID="{7B803DC7-3E34-3342-B31D-8A370A66C710}" presName="spaceA" presStyleCnt="0"/>
      <dgm:spPr/>
    </dgm:pt>
    <dgm:pt modelId="{8AAA75C1-A769-4795-B59E-8D68E17166F9}" type="pres">
      <dgm:prSet presAssocID="{F534E32D-281E-C040-A52F-519577B53731}" presName="space" presStyleCnt="0"/>
      <dgm:spPr/>
    </dgm:pt>
    <dgm:pt modelId="{3AE8AA40-A83D-4BF2-89E6-C55ADE51EFDD}" type="pres">
      <dgm:prSet presAssocID="{6028D6FD-DB36-41F4-BED9-B257949D6535}" presName="compositeB" presStyleCnt="0"/>
      <dgm:spPr/>
    </dgm:pt>
    <dgm:pt modelId="{AAA3AC72-5FF2-42E0-ADBB-B8249A6D1D32}" type="pres">
      <dgm:prSet presAssocID="{6028D6FD-DB36-41F4-BED9-B257949D6535}" presName="textB" presStyleLbl="revTx" presStyleIdx="1" presStyleCnt="2" custLinFactY="-44817" custLinFactNeighborX="-388" custLinFactNeighborY="-100000">
        <dgm:presLayoutVars>
          <dgm:bulletEnabled val="1"/>
        </dgm:presLayoutVars>
      </dgm:prSet>
      <dgm:spPr/>
    </dgm:pt>
    <dgm:pt modelId="{DF287909-AE8B-4F24-B391-1F92B4371CAF}" type="pres">
      <dgm:prSet presAssocID="{6028D6FD-DB36-41F4-BED9-B257949D6535}" presName="circleB" presStyleLbl="node1" presStyleIdx="1" presStyleCnt="2"/>
      <dgm:spPr/>
    </dgm:pt>
    <dgm:pt modelId="{A8FF1CD4-4A60-470E-A0D8-7E4620DEF42D}" type="pres">
      <dgm:prSet presAssocID="{6028D6FD-DB36-41F4-BED9-B257949D6535}" presName="spaceB" presStyleCnt="0"/>
      <dgm:spPr/>
    </dgm:pt>
  </dgm:ptLst>
  <dgm:cxnLst>
    <dgm:cxn modelId="{BFE73B5E-DD96-114B-A1B8-633E0383D834}" srcId="{51DA6C65-2578-4345-BC29-D4A913A83562}" destId="{7B803DC7-3E34-3342-B31D-8A370A66C710}" srcOrd="0" destOrd="0" parTransId="{6BF8F6F4-B17B-B64F-9CDC-D976F9133211}" sibTransId="{F534E32D-281E-C040-A52F-519577B53731}"/>
    <dgm:cxn modelId="{32738488-18FD-4EBA-B8B3-159B7F3E5EC6}" type="presOf" srcId="{7B803DC7-3E34-3342-B31D-8A370A66C710}" destId="{61C970D2-3DDC-4F7F-83C9-F250CA176C66}" srcOrd="0" destOrd="0" presId="urn:microsoft.com/office/officeart/2005/8/layout/hProcess11"/>
    <dgm:cxn modelId="{0700CBE8-0D66-4F47-A39C-83FEB664E51C}" type="presOf" srcId="{51DA6C65-2578-4345-BC29-D4A913A83562}" destId="{5F67C997-973E-F34F-8892-CE80A3B7DA98}" srcOrd="0" destOrd="0" presId="urn:microsoft.com/office/officeart/2005/8/layout/hProcess11"/>
    <dgm:cxn modelId="{A7A1CEF6-F8F7-4A80-AA50-597BA67AB8FA}" type="presOf" srcId="{6028D6FD-DB36-41F4-BED9-B257949D6535}" destId="{AAA3AC72-5FF2-42E0-ADBB-B8249A6D1D32}" srcOrd="0" destOrd="0" presId="urn:microsoft.com/office/officeart/2005/8/layout/hProcess11"/>
    <dgm:cxn modelId="{48A6CAFD-7E79-430C-8CFF-62615128D939}" srcId="{51DA6C65-2578-4345-BC29-D4A913A83562}" destId="{6028D6FD-DB36-41F4-BED9-B257949D6535}" srcOrd="1" destOrd="0" parTransId="{75F84734-5EAE-4205-BD34-F01D30B8AD5A}" sibTransId="{95B3353F-52DE-459B-8F0A-6CB17BCD3759}"/>
    <dgm:cxn modelId="{F72DD7DD-875A-8046-BC9B-075278BF801E}" type="presParOf" srcId="{5F67C997-973E-F34F-8892-CE80A3B7DA98}" destId="{E10900A6-3B14-6B4F-BF31-0EF46C874812}" srcOrd="0" destOrd="0" presId="urn:microsoft.com/office/officeart/2005/8/layout/hProcess11"/>
    <dgm:cxn modelId="{1F5D1EA1-1778-DF43-9DDC-9E8D7C3362FF}" type="presParOf" srcId="{5F67C997-973E-F34F-8892-CE80A3B7DA98}" destId="{05DD8C05-BD63-F947-B179-4DF741B94987}" srcOrd="1" destOrd="0" presId="urn:microsoft.com/office/officeart/2005/8/layout/hProcess11"/>
    <dgm:cxn modelId="{CED75186-7B3C-4A4D-9B7C-B3CB4A1EB22D}" type="presParOf" srcId="{05DD8C05-BD63-F947-B179-4DF741B94987}" destId="{77F039F7-5D91-4A63-99BA-76F470A07B9B}" srcOrd="0" destOrd="0" presId="urn:microsoft.com/office/officeart/2005/8/layout/hProcess11"/>
    <dgm:cxn modelId="{E7B49BF5-19E6-4A96-B445-A6F482E8881D}" type="presParOf" srcId="{77F039F7-5D91-4A63-99BA-76F470A07B9B}" destId="{61C970D2-3DDC-4F7F-83C9-F250CA176C66}" srcOrd="0" destOrd="0" presId="urn:microsoft.com/office/officeart/2005/8/layout/hProcess11"/>
    <dgm:cxn modelId="{725B7F58-4FC8-414C-B3B6-D39B0DDC8212}" type="presParOf" srcId="{77F039F7-5D91-4A63-99BA-76F470A07B9B}" destId="{F511E406-6289-4241-94EC-6B619423D25E}" srcOrd="1" destOrd="0" presId="urn:microsoft.com/office/officeart/2005/8/layout/hProcess11"/>
    <dgm:cxn modelId="{035C52D7-E072-43C1-A9F2-44FE408A6F2B}" type="presParOf" srcId="{77F039F7-5D91-4A63-99BA-76F470A07B9B}" destId="{BB09EC75-98F4-4667-978A-EC3F35795D9E}" srcOrd="2" destOrd="0" presId="urn:microsoft.com/office/officeart/2005/8/layout/hProcess11"/>
    <dgm:cxn modelId="{A3DBACDC-6091-459E-BB2A-0385A95588E3}" type="presParOf" srcId="{05DD8C05-BD63-F947-B179-4DF741B94987}" destId="{8AAA75C1-A769-4795-B59E-8D68E17166F9}" srcOrd="1" destOrd="0" presId="urn:microsoft.com/office/officeart/2005/8/layout/hProcess11"/>
    <dgm:cxn modelId="{5615C48F-201C-4D55-95B7-3F7E66260ECA}" type="presParOf" srcId="{05DD8C05-BD63-F947-B179-4DF741B94987}" destId="{3AE8AA40-A83D-4BF2-89E6-C55ADE51EFDD}" srcOrd="2" destOrd="0" presId="urn:microsoft.com/office/officeart/2005/8/layout/hProcess11"/>
    <dgm:cxn modelId="{487F0052-E36C-4BA8-B69E-4B223A8C3C8A}" type="presParOf" srcId="{3AE8AA40-A83D-4BF2-89E6-C55ADE51EFDD}" destId="{AAA3AC72-5FF2-42E0-ADBB-B8249A6D1D32}" srcOrd="0" destOrd="0" presId="urn:microsoft.com/office/officeart/2005/8/layout/hProcess11"/>
    <dgm:cxn modelId="{22435B19-7FD7-4DD9-9E3F-B022C6CE304E}" type="presParOf" srcId="{3AE8AA40-A83D-4BF2-89E6-C55ADE51EFDD}" destId="{DF287909-AE8B-4F24-B391-1F92B4371CAF}" srcOrd="1" destOrd="0" presId="urn:microsoft.com/office/officeart/2005/8/layout/hProcess11"/>
    <dgm:cxn modelId="{C7B51663-07BE-4D5F-8CE8-946BEAC1EC7E}" type="presParOf" srcId="{3AE8AA40-A83D-4BF2-89E6-C55ADE51EFDD}" destId="{A8FF1CD4-4A60-470E-A0D8-7E4620DEF42D}" srcOrd="2" destOrd="0" presId="urn:microsoft.com/office/officeart/2005/8/layout/hProcess1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1DA6C65-2578-4345-BC29-D4A913A83562}" type="doc">
      <dgm:prSet loTypeId="urn:microsoft.com/office/officeart/2005/8/layout/hProcess11" loCatId="" qsTypeId="urn:microsoft.com/office/officeart/2005/8/quickstyle/simple1" qsCatId="simple" csTypeId="urn:microsoft.com/office/officeart/2005/8/colors/accent1_2" csCatId="accent1" phldr="1"/>
      <dgm:spPr/>
    </dgm:pt>
    <dgm:pt modelId="{CCB8EE39-4F5E-6B46-8A79-7847E79A1BB2}">
      <dgm:prSet phldrT="[Text]" custT="1"/>
      <dgm:spPr/>
      <dgm:t>
        <a:bodyPr anchor="ctr"/>
        <a:lstStyle/>
        <a:p>
          <a:r>
            <a:rPr lang="lv-LV" sz="2000" b="1" i="0" u="none" strike="noStrike" dirty="0">
              <a:solidFill>
                <a:schemeClr val="accent6"/>
              </a:solidFill>
              <a:effectLst/>
              <a:latin typeface="Times New Roman" panose="02020603050405020304" pitchFamily="18" charset="0"/>
            </a:rPr>
            <a:t>12.09.2023- 05.03.2024</a:t>
          </a:r>
          <a:endParaRPr lang="en-US" sz="2000" b="1" dirty="0">
            <a:solidFill>
              <a:schemeClr val="accent6"/>
            </a:solidFill>
            <a:latin typeface="Roboto Condensed" panose="02000000000000000000" pitchFamily="2" charset="0"/>
            <a:ea typeface="Roboto Condensed" panose="02000000000000000000" pitchFamily="2" charset="0"/>
          </a:endParaRPr>
        </a:p>
        <a:p>
          <a:r>
            <a:rPr lang="en-US" sz="2000" dirty="0">
              <a:solidFill>
                <a:schemeClr val="accent6"/>
              </a:solidFill>
              <a:latin typeface="Roboto Condensed" panose="02000000000000000000" pitchFamily="2" charset="0"/>
              <a:ea typeface="Roboto Condensed" panose="02000000000000000000" pitchFamily="2" charset="0"/>
            </a:rPr>
            <a:t>(</a:t>
          </a:r>
          <a:r>
            <a:rPr lang="lv-LV" sz="2000" dirty="0">
              <a:solidFill>
                <a:schemeClr val="accent6"/>
              </a:solidFill>
              <a:latin typeface="Roboto Condensed" panose="02000000000000000000" pitchFamily="2" charset="0"/>
              <a:ea typeface="Roboto Condensed" panose="02000000000000000000" pitchFamily="2" charset="0"/>
            </a:rPr>
            <a:t>7</a:t>
          </a:r>
          <a:r>
            <a:rPr lang="en-US" sz="2000" dirty="0">
              <a:solidFill>
                <a:schemeClr val="accent6"/>
              </a:solidFill>
              <a:latin typeface="Roboto Condensed" panose="02000000000000000000" pitchFamily="2" charset="0"/>
              <a:ea typeface="Roboto Condensed" panose="02000000000000000000" pitchFamily="2" charset="0"/>
            </a:rPr>
            <a:t> konkursi)</a:t>
          </a:r>
        </a:p>
      </dgm:t>
    </dgm:pt>
    <dgm:pt modelId="{59A63030-44BD-DB42-BE29-CC0C7F485EDD}" type="parTrans" cxnId="{0EDB2142-8B9A-4F43-ACE8-3E9ADDAF34F1}">
      <dgm:prSet/>
      <dgm:spPr/>
      <dgm:t>
        <a:bodyPr/>
        <a:lstStyle/>
        <a:p>
          <a:endParaRPr lang="en-US"/>
        </a:p>
      </dgm:t>
    </dgm:pt>
    <dgm:pt modelId="{5591EA49-09A7-6D4E-A4EB-DF6EC0F11F54}" type="sibTrans" cxnId="{0EDB2142-8B9A-4F43-ACE8-3E9ADDAF34F1}">
      <dgm:prSet/>
      <dgm:spPr/>
      <dgm:t>
        <a:bodyPr/>
        <a:lstStyle/>
        <a:p>
          <a:endParaRPr lang="en-US"/>
        </a:p>
      </dgm:t>
    </dgm:pt>
    <dgm:pt modelId="{5F67C997-973E-F34F-8892-CE80A3B7DA98}" type="pres">
      <dgm:prSet presAssocID="{51DA6C65-2578-4345-BC29-D4A913A83562}" presName="Name0" presStyleCnt="0">
        <dgm:presLayoutVars>
          <dgm:dir/>
          <dgm:resizeHandles val="exact"/>
        </dgm:presLayoutVars>
      </dgm:prSet>
      <dgm:spPr/>
    </dgm:pt>
    <dgm:pt modelId="{E10900A6-3B14-6B4F-BF31-0EF46C874812}" type="pres">
      <dgm:prSet presAssocID="{51DA6C65-2578-4345-BC29-D4A913A83562}" presName="arrow" presStyleLbl="bgShp" presStyleIdx="0" presStyleCnt="1" custLinFactNeighborX="0" custLinFactNeighborY="-429"/>
      <dgm:spPr>
        <a:solidFill>
          <a:schemeClr val="accent5">
            <a:lumMod val="75000"/>
          </a:schemeClr>
        </a:solidFill>
      </dgm:spPr>
    </dgm:pt>
    <dgm:pt modelId="{05DD8C05-BD63-F947-B179-4DF741B94987}" type="pres">
      <dgm:prSet presAssocID="{51DA6C65-2578-4345-BC29-D4A913A83562}" presName="points" presStyleCnt="0"/>
      <dgm:spPr/>
    </dgm:pt>
    <dgm:pt modelId="{6BCFF6CE-DB17-4530-B4EA-71DADDFA8DAC}" type="pres">
      <dgm:prSet presAssocID="{CCB8EE39-4F5E-6B46-8A79-7847E79A1BB2}" presName="compositeA" presStyleCnt="0"/>
      <dgm:spPr/>
    </dgm:pt>
    <dgm:pt modelId="{5F566399-E184-4000-9F3F-A09F706206E3}" type="pres">
      <dgm:prSet presAssocID="{CCB8EE39-4F5E-6B46-8A79-7847E79A1BB2}" presName="textA" presStyleLbl="revTx" presStyleIdx="0" presStyleCnt="1">
        <dgm:presLayoutVars>
          <dgm:bulletEnabled val="1"/>
        </dgm:presLayoutVars>
      </dgm:prSet>
      <dgm:spPr/>
    </dgm:pt>
    <dgm:pt modelId="{9827BD56-0516-49BD-B903-4519D072982F}" type="pres">
      <dgm:prSet presAssocID="{CCB8EE39-4F5E-6B46-8A79-7847E79A1BB2}" presName="circleA" presStyleLbl="node1" presStyleIdx="0" presStyleCnt="1"/>
      <dgm:spPr/>
    </dgm:pt>
    <dgm:pt modelId="{EC74239E-F7A8-47C7-91EE-23C9EEACCAC3}" type="pres">
      <dgm:prSet presAssocID="{CCB8EE39-4F5E-6B46-8A79-7847E79A1BB2}" presName="spaceA" presStyleCnt="0"/>
      <dgm:spPr/>
    </dgm:pt>
  </dgm:ptLst>
  <dgm:cxnLst>
    <dgm:cxn modelId="{0EDB2142-8B9A-4F43-ACE8-3E9ADDAF34F1}" srcId="{51DA6C65-2578-4345-BC29-D4A913A83562}" destId="{CCB8EE39-4F5E-6B46-8A79-7847E79A1BB2}" srcOrd="0" destOrd="0" parTransId="{59A63030-44BD-DB42-BE29-CC0C7F485EDD}" sibTransId="{5591EA49-09A7-6D4E-A4EB-DF6EC0F11F54}"/>
    <dgm:cxn modelId="{0700CBE8-0D66-4F47-A39C-83FEB664E51C}" type="presOf" srcId="{51DA6C65-2578-4345-BC29-D4A913A83562}" destId="{5F67C997-973E-F34F-8892-CE80A3B7DA98}" srcOrd="0" destOrd="0" presId="urn:microsoft.com/office/officeart/2005/8/layout/hProcess11"/>
    <dgm:cxn modelId="{DE276DEE-1475-4182-857F-A445DF0CA658}" type="presOf" srcId="{CCB8EE39-4F5E-6B46-8A79-7847E79A1BB2}" destId="{5F566399-E184-4000-9F3F-A09F706206E3}" srcOrd="0" destOrd="0" presId="urn:microsoft.com/office/officeart/2005/8/layout/hProcess11"/>
    <dgm:cxn modelId="{F72DD7DD-875A-8046-BC9B-075278BF801E}" type="presParOf" srcId="{5F67C997-973E-F34F-8892-CE80A3B7DA98}" destId="{E10900A6-3B14-6B4F-BF31-0EF46C874812}" srcOrd="0" destOrd="0" presId="urn:microsoft.com/office/officeart/2005/8/layout/hProcess11"/>
    <dgm:cxn modelId="{1F5D1EA1-1778-DF43-9DDC-9E8D7C3362FF}" type="presParOf" srcId="{5F67C997-973E-F34F-8892-CE80A3B7DA98}" destId="{05DD8C05-BD63-F947-B179-4DF741B94987}" srcOrd="1" destOrd="0" presId="urn:microsoft.com/office/officeart/2005/8/layout/hProcess11"/>
    <dgm:cxn modelId="{3A9535EE-4586-49FE-B65E-8C9BFA90D2FB}" type="presParOf" srcId="{05DD8C05-BD63-F947-B179-4DF741B94987}" destId="{6BCFF6CE-DB17-4530-B4EA-71DADDFA8DAC}" srcOrd="0" destOrd="0" presId="urn:microsoft.com/office/officeart/2005/8/layout/hProcess11"/>
    <dgm:cxn modelId="{A44677D5-8DE4-448A-BBA0-D63C88556912}" type="presParOf" srcId="{6BCFF6CE-DB17-4530-B4EA-71DADDFA8DAC}" destId="{5F566399-E184-4000-9F3F-A09F706206E3}" srcOrd="0" destOrd="0" presId="urn:microsoft.com/office/officeart/2005/8/layout/hProcess11"/>
    <dgm:cxn modelId="{E416F1E8-3D5A-4E7D-8C0A-C708D5D32436}" type="presParOf" srcId="{6BCFF6CE-DB17-4530-B4EA-71DADDFA8DAC}" destId="{9827BD56-0516-49BD-B903-4519D072982F}" srcOrd="1" destOrd="0" presId="urn:microsoft.com/office/officeart/2005/8/layout/hProcess11"/>
    <dgm:cxn modelId="{401BADE1-9545-4072-8D23-5715AB7C3CE2}" type="presParOf" srcId="{6BCFF6CE-DB17-4530-B4EA-71DADDFA8DAC}" destId="{EC74239E-F7A8-47C7-91EE-23C9EEACCAC3}" srcOrd="2" destOrd="0" presId="urn:microsoft.com/office/officeart/2005/8/layout/hProcess1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1DA6C65-2578-4345-BC29-D4A913A83562}" type="doc">
      <dgm:prSet loTypeId="urn:microsoft.com/office/officeart/2005/8/layout/hProcess11" loCatId="" qsTypeId="urn:microsoft.com/office/officeart/2005/8/quickstyle/simple1" qsCatId="simple" csTypeId="urn:microsoft.com/office/officeart/2005/8/colors/accent1_2" csCatId="accent1" phldr="1"/>
      <dgm:spPr/>
      <dgm:t>
        <a:bodyPr/>
        <a:lstStyle/>
        <a:p>
          <a:endParaRPr lang="en-US"/>
        </a:p>
      </dgm:t>
    </dgm:pt>
    <dgm:pt modelId="{7B803DC7-3E34-3342-B31D-8A370A66C710}">
      <dgm:prSet phldrT="[Text]" custT="1"/>
      <dgm:spPr/>
      <dgm:t>
        <a:bodyPr anchor="ctr"/>
        <a:lstStyle/>
        <a:p>
          <a:r>
            <a:rPr lang="lv-LV" sz="2000" b="1" dirty="0">
              <a:solidFill>
                <a:schemeClr val="accent6"/>
              </a:solidFill>
              <a:latin typeface="Roboto Condensed" panose="02000000000000000000" pitchFamily="2" charset="0"/>
              <a:ea typeface="Roboto Condensed" panose="02000000000000000000" pitchFamily="2" charset="0"/>
            </a:rPr>
            <a:t>17.12.2023- 18</a:t>
          </a:r>
          <a:r>
            <a:rPr lang="en-US" sz="2000" b="1" dirty="0">
              <a:solidFill>
                <a:schemeClr val="accent6"/>
              </a:solidFill>
              <a:latin typeface="Roboto Condensed" panose="02000000000000000000" pitchFamily="2" charset="0"/>
              <a:ea typeface="Roboto Condensed" panose="02000000000000000000" pitchFamily="2" charset="0"/>
            </a:rPr>
            <a:t>.0</a:t>
          </a:r>
          <a:r>
            <a:rPr lang="lv-LV" sz="2000" b="1" dirty="0">
              <a:solidFill>
                <a:schemeClr val="accent6"/>
              </a:solidFill>
              <a:latin typeface="Roboto Condensed" panose="02000000000000000000" pitchFamily="2" charset="0"/>
              <a:ea typeface="Roboto Condensed" panose="02000000000000000000" pitchFamily="2" charset="0"/>
            </a:rPr>
            <a:t>4</a:t>
          </a:r>
          <a:r>
            <a:rPr lang="en-US" sz="2000" b="1" dirty="0">
              <a:solidFill>
                <a:schemeClr val="accent6"/>
              </a:solidFill>
              <a:latin typeface="Roboto Condensed" panose="02000000000000000000" pitchFamily="2" charset="0"/>
              <a:ea typeface="Roboto Condensed" panose="02000000000000000000" pitchFamily="2" charset="0"/>
            </a:rPr>
            <a:t>.2024.</a:t>
          </a:r>
        </a:p>
        <a:p>
          <a:r>
            <a:rPr lang="en-US" sz="2000" dirty="0">
              <a:solidFill>
                <a:schemeClr val="accent6"/>
              </a:solidFill>
              <a:latin typeface="Roboto Condensed" panose="02000000000000000000" pitchFamily="2" charset="0"/>
              <a:ea typeface="Roboto Condensed" panose="02000000000000000000" pitchFamily="2" charset="0"/>
            </a:rPr>
            <a:t>(</a:t>
          </a:r>
          <a:r>
            <a:rPr lang="lv-LV" sz="2000" dirty="0">
              <a:solidFill>
                <a:schemeClr val="accent6"/>
              </a:solidFill>
              <a:latin typeface="Roboto Condensed" panose="02000000000000000000" pitchFamily="2" charset="0"/>
              <a:ea typeface="Roboto Condensed" panose="02000000000000000000" pitchFamily="2" charset="0"/>
            </a:rPr>
            <a:t>3</a:t>
          </a:r>
          <a:r>
            <a:rPr lang="en-US" sz="2000" dirty="0">
              <a:solidFill>
                <a:schemeClr val="accent6"/>
              </a:solidFill>
              <a:latin typeface="Roboto Condensed" panose="02000000000000000000" pitchFamily="2" charset="0"/>
              <a:ea typeface="Roboto Condensed" panose="02000000000000000000" pitchFamily="2" charset="0"/>
            </a:rPr>
            <a:t> konkursi)</a:t>
          </a:r>
        </a:p>
      </dgm:t>
    </dgm:pt>
    <dgm:pt modelId="{6BF8F6F4-B17B-B64F-9CDC-D976F9133211}" type="parTrans" cxnId="{BFE73B5E-DD96-114B-A1B8-633E0383D834}">
      <dgm:prSet/>
      <dgm:spPr/>
      <dgm:t>
        <a:bodyPr/>
        <a:lstStyle/>
        <a:p>
          <a:endParaRPr lang="en-US"/>
        </a:p>
      </dgm:t>
    </dgm:pt>
    <dgm:pt modelId="{F534E32D-281E-C040-A52F-519577B53731}" type="sibTrans" cxnId="{BFE73B5E-DD96-114B-A1B8-633E0383D834}">
      <dgm:prSet/>
      <dgm:spPr/>
      <dgm:t>
        <a:bodyPr/>
        <a:lstStyle/>
        <a:p>
          <a:endParaRPr lang="en-US"/>
        </a:p>
      </dgm:t>
    </dgm:pt>
    <dgm:pt modelId="{6028D6FD-DB36-41F4-BED9-B257949D6535}">
      <dgm:prSet phldrT="[Text]" custT="1"/>
      <dgm:spPr/>
      <dgm:t>
        <a:bodyPr anchor="ctr"/>
        <a:lstStyle/>
        <a:p>
          <a:pPr marL="0" lvl="0" algn="ctr" defTabSz="889000">
            <a:lnSpc>
              <a:spcPct val="90000"/>
            </a:lnSpc>
            <a:spcBef>
              <a:spcPct val="0"/>
            </a:spcBef>
            <a:spcAft>
              <a:spcPct val="35000"/>
            </a:spcAft>
            <a:buNone/>
          </a:pPr>
          <a:r>
            <a:rPr lang="lv-LV" sz="2000" b="1" kern="1200" dirty="0">
              <a:solidFill>
                <a:srgbClr val="C00000"/>
              </a:solidFill>
              <a:latin typeface="Roboto Condensed" panose="02000000000000000000" pitchFamily="2" charset="0"/>
              <a:ea typeface="Roboto Condensed" panose="02000000000000000000" pitchFamily="2" charset="0"/>
            </a:rPr>
            <a:t>17.09-2024-21.01.</a:t>
          </a:r>
          <a:r>
            <a:rPr lang="en-US" sz="2000" b="1" kern="1200" dirty="0">
              <a:solidFill>
                <a:srgbClr val="C00000"/>
              </a:solidFill>
              <a:latin typeface="Roboto Condensed" panose="02000000000000000000" pitchFamily="2" charset="0"/>
              <a:ea typeface="Roboto Condensed" panose="02000000000000000000" pitchFamily="2" charset="0"/>
            </a:rPr>
            <a:t>202</a:t>
          </a:r>
          <a:r>
            <a:rPr lang="lv-LV" sz="2000" b="1" kern="1200" dirty="0">
              <a:solidFill>
                <a:srgbClr val="C00000"/>
              </a:solidFill>
              <a:latin typeface="Roboto Condensed" panose="02000000000000000000" pitchFamily="2" charset="0"/>
              <a:ea typeface="Roboto Condensed" panose="02000000000000000000" pitchFamily="2" charset="0"/>
            </a:rPr>
            <a:t>5</a:t>
          </a:r>
          <a:r>
            <a:rPr lang="en-US" sz="2000" b="1" kern="1200" dirty="0">
              <a:solidFill>
                <a:srgbClr val="C00000"/>
              </a:solidFill>
              <a:latin typeface="Roboto Condensed" panose="02000000000000000000" pitchFamily="2" charset="0"/>
              <a:ea typeface="Roboto Condensed" panose="02000000000000000000" pitchFamily="2" charset="0"/>
            </a:rPr>
            <a:t>. </a:t>
          </a:r>
          <a:endParaRPr lang="en-US" sz="2000" b="1" kern="1200" dirty="0">
            <a:solidFill>
              <a:prstClr val="black">
                <a:hueOff val="0"/>
                <a:satOff val="0"/>
                <a:lumOff val="0"/>
                <a:alphaOff val="0"/>
              </a:prstClr>
            </a:solidFill>
            <a:latin typeface="Roboto Condensed" panose="02000000000000000000" pitchFamily="2" charset="0"/>
            <a:ea typeface="Roboto Condensed" panose="02000000000000000000" pitchFamily="2" charset="0"/>
            <a:cs typeface="+mn-cs"/>
          </a:endParaRPr>
        </a:p>
        <a:p>
          <a:pPr marL="0" lvl="0" algn="ctr" defTabSz="889000">
            <a:lnSpc>
              <a:spcPct val="90000"/>
            </a:lnSpc>
            <a:spcBef>
              <a:spcPct val="0"/>
            </a:spcBef>
            <a:spcAft>
              <a:spcPct val="35000"/>
            </a:spcAft>
            <a:buNone/>
          </a:pPr>
          <a:r>
            <a:rPr lang="en-US" sz="2000" b="0" kern="1200" dirty="0">
              <a:solidFill>
                <a:srgbClr val="C00000"/>
              </a:solidFill>
              <a:latin typeface="Roboto Condensed" panose="02000000000000000000" pitchFamily="2" charset="0"/>
              <a:ea typeface="Roboto Condensed" panose="02000000000000000000" pitchFamily="2" charset="0"/>
              <a:cs typeface="+mn-cs"/>
            </a:rPr>
            <a:t>(</a:t>
          </a:r>
          <a:r>
            <a:rPr lang="lv-LV" sz="2000" b="0" kern="1200" dirty="0">
              <a:solidFill>
                <a:srgbClr val="C00000"/>
              </a:solidFill>
              <a:latin typeface="Roboto Condensed" panose="02000000000000000000" pitchFamily="2" charset="0"/>
              <a:ea typeface="Roboto Condensed" panose="02000000000000000000" pitchFamily="2" charset="0"/>
              <a:cs typeface="+mn-cs"/>
            </a:rPr>
            <a:t>5</a:t>
          </a:r>
          <a:r>
            <a:rPr lang="en-US" sz="2000" b="0" kern="1200" dirty="0">
              <a:solidFill>
                <a:srgbClr val="C00000"/>
              </a:solidFill>
              <a:latin typeface="Roboto Condensed" panose="02000000000000000000" pitchFamily="2" charset="0"/>
              <a:ea typeface="Roboto Condensed" panose="02000000000000000000" pitchFamily="2" charset="0"/>
              <a:cs typeface="+mn-cs"/>
            </a:rPr>
            <a:t> konkursi)</a:t>
          </a:r>
        </a:p>
      </dgm:t>
    </dgm:pt>
    <dgm:pt modelId="{75F84734-5EAE-4205-BD34-F01D30B8AD5A}" type="parTrans" cxnId="{48A6CAFD-7E79-430C-8CFF-62615128D939}">
      <dgm:prSet/>
      <dgm:spPr/>
      <dgm:t>
        <a:bodyPr/>
        <a:lstStyle/>
        <a:p>
          <a:endParaRPr lang="lv-LV"/>
        </a:p>
      </dgm:t>
    </dgm:pt>
    <dgm:pt modelId="{95B3353F-52DE-459B-8F0A-6CB17BCD3759}" type="sibTrans" cxnId="{48A6CAFD-7E79-430C-8CFF-62615128D939}">
      <dgm:prSet/>
      <dgm:spPr/>
      <dgm:t>
        <a:bodyPr/>
        <a:lstStyle/>
        <a:p>
          <a:endParaRPr lang="lv-LV"/>
        </a:p>
      </dgm:t>
    </dgm:pt>
    <dgm:pt modelId="{5F67C997-973E-F34F-8892-CE80A3B7DA98}" type="pres">
      <dgm:prSet presAssocID="{51DA6C65-2578-4345-BC29-D4A913A83562}" presName="Name0" presStyleCnt="0">
        <dgm:presLayoutVars>
          <dgm:dir/>
          <dgm:resizeHandles val="exact"/>
        </dgm:presLayoutVars>
      </dgm:prSet>
      <dgm:spPr/>
    </dgm:pt>
    <dgm:pt modelId="{E10900A6-3B14-6B4F-BF31-0EF46C874812}" type="pres">
      <dgm:prSet presAssocID="{51DA6C65-2578-4345-BC29-D4A913A83562}" presName="arrow" presStyleLbl="bgShp" presStyleIdx="0" presStyleCnt="1" custLinFactNeighborX="0" custLinFactNeighborY="23187"/>
      <dgm:spPr>
        <a:solidFill>
          <a:schemeClr val="accent5">
            <a:lumMod val="75000"/>
          </a:schemeClr>
        </a:solidFill>
      </dgm:spPr>
    </dgm:pt>
    <dgm:pt modelId="{05DD8C05-BD63-F947-B179-4DF741B94987}" type="pres">
      <dgm:prSet presAssocID="{51DA6C65-2578-4345-BC29-D4A913A83562}" presName="points" presStyleCnt="0"/>
      <dgm:spPr/>
    </dgm:pt>
    <dgm:pt modelId="{8ECEFAAC-F263-43E7-ADBC-EE0DD3D0F8C9}" type="pres">
      <dgm:prSet presAssocID="{7B803DC7-3E34-3342-B31D-8A370A66C710}" presName="compositeA" presStyleCnt="0"/>
      <dgm:spPr/>
    </dgm:pt>
    <dgm:pt modelId="{D7005007-0D47-4EAF-BDA3-5ABB2387F065}" type="pres">
      <dgm:prSet presAssocID="{7B803DC7-3E34-3342-B31D-8A370A66C710}" presName="textA" presStyleLbl="revTx" presStyleIdx="0" presStyleCnt="2">
        <dgm:presLayoutVars>
          <dgm:bulletEnabled val="1"/>
        </dgm:presLayoutVars>
      </dgm:prSet>
      <dgm:spPr/>
    </dgm:pt>
    <dgm:pt modelId="{3E7BD490-B085-46E8-81F0-6DF02AAB6091}" type="pres">
      <dgm:prSet presAssocID="{7B803DC7-3E34-3342-B31D-8A370A66C710}" presName="circleA" presStyleLbl="node1" presStyleIdx="0" presStyleCnt="2"/>
      <dgm:spPr/>
    </dgm:pt>
    <dgm:pt modelId="{458125B2-4C53-49E7-807B-848765508B10}" type="pres">
      <dgm:prSet presAssocID="{7B803DC7-3E34-3342-B31D-8A370A66C710}" presName="spaceA" presStyleCnt="0"/>
      <dgm:spPr/>
    </dgm:pt>
    <dgm:pt modelId="{8AAA75C1-A769-4795-B59E-8D68E17166F9}" type="pres">
      <dgm:prSet presAssocID="{F534E32D-281E-C040-A52F-519577B53731}" presName="space" presStyleCnt="0"/>
      <dgm:spPr/>
    </dgm:pt>
    <dgm:pt modelId="{CDF7DF05-842A-48F0-89A7-5A0698A41429}" type="pres">
      <dgm:prSet presAssocID="{6028D6FD-DB36-41F4-BED9-B257949D6535}" presName="compositeB" presStyleCnt="0"/>
      <dgm:spPr/>
    </dgm:pt>
    <dgm:pt modelId="{43DB12A2-A59A-47C4-A303-FBE619BEC317}" type="pres">
      <dgm:prSet presAssocID="{6028D6FD-DB36-41F4-BED9-B257949D6535}" presName="textB" presStyleLbl="revTx" presStyleIdx="1" presStyleCnt="2" custLinFactY="-43702" custLinFactNeighborX="1939" custLinFactNeighborY="-100000">
        <dgm:presLayoutVars>
          <dgm:bulletEnabled val="1"/>
        </dgm:presLayoutVars>
      </dgm:prSet>
      <dgm:spPr/>
    </dgm:pt>
    <dgm:pt modelId="{F1665CDC-878D-44CB-9925-74766C6CDEEC}" type="pres">
      <dgm:prSet presAssocID="{6028D6FD-DB36-41F4-BED9-B257949D6535}" presName="circleB" presStyleLbl="node1" presStyleIdx="1" presStyleCnt="2"/>
      <dgm:spPr/>
    </dgm:pt>
    <dgm:pt modelId="{A21F6CC5-ED25-476B-BD4E-21D24A2CBB8E}" type="pres">
      <dgm:prSet presAssocID="{6028D6FD-DB36-41F4-BED9-B257949D6535}" presName="spaceB" presStyleCnt="0"/>
      <dgm:spPr/>
    </dgm:pt>
  </dgm:ptLst>
  <dgm:cxnLst>
    <dgm:cxn modelId="{7DB6AE21-617C-4B5F-A522-3CDE4B612CE5}" type="presOf" srcId="{6028D6FD-DB36-41F4-BED9-B257949D6535}" destId="{43DB12A2-A59A-47C4-A303-FBE619BEC317}" srcOrd="0" destOrd="0" presId="urn:microsoft.com/office/officeart/2005/8/layout/hProcess11"/>
    <dgm:cxn modelId="{BFE73B5E-DD96-114B-A1B8-633E0383D834}" srcId="{51DA6C65-2578-4345-BC29-D4A913A83562}" destId="{7B803DC7-3E34-3342-B31D-8A370A66C710}" srcOrd="0" destOrd="0" parTransId="{6BF8F6F4-B17B-B64F-9CDC-D976F9133211}" sibTransId="{F534E32D-281E-C040-A52F-519577B53731}"/>
    <dgm:cxn modelId="{A46F4175-6130-4768-B456-2FAAD1128B25}" type="presOf" srcId="{7B803DC7-3E34-3342-B31D-8A370A66C710}" destId="{D7005007-0D47-4EAF-BDA3-5ABB2387F065}" srcOrd="0" destOrd="0" presId="urn:microsoft.com/office/officeart/2005/8/layout/hProcess11"/>
    <dgm:cxn modelId="{0700CBE8-0D66-4F47-A39C-83FEB664E51C}" type="presOf" srcId="{51DA6C65-2578-4345-BC29-D4A913A83562}" destId="{5F67C997-973E-F34F-8892-CE80A3B7DA98}" srcOrd="0" destOrd="0" presId="urn:microsoft.com/office/officeart/2005/8/layout/hProcess11"/>
    <dgm:cxn modelId="{48A6CAFD-7E79-430C-8CFF-62615128D939}" srcId="{51DA6C65-2578-4345-BC29-D4A913A83562}" destId="{6028D6FD-DB36-41F4-BED9-B257949D6535}" srcOrd="1" destOrd="0" parTransId="{75F84734-5EAE-4205-BD34-F01D30B8AD5A}" sibTransId="{95B3353F-52DE-459B-8F0A-6CB17BCD3759}"/>
    <dgm:cxn modelId="{F72DD7DD-875A-8046-BC9B-075278BF801E}" type="presParOf" srcId="{5F67C997-973E-F34F-8892-CE80A3B7DA98}" destId="{E10900A6-3B14-6B4F-BF31-0EF46C874812}" srcOrd="0" destOrd="0" presId="urn:microsoft.com/office/officeart/2005/8/layout/hProcess11"/>
    <dgm:cxn modelId="{1F5D1EA1-1778-DF43-9DDC-9E8D7C3362FF}" type="presParOf" srcId="{5F67C997-973E-F34F-8892-CE80A3B7DA98}" destId="{05DD8C05-BD63-F947-B179-4DF741B94987}" srcOrd="1" destOrd="0" presId="urn:microsoft.com/office/officeart/2005/8/layout/hProcess11"/>
    <dgm:cxn modelId="{06D5E366-F3A0-40BF-8C02-69ADB38F3528}" type="presParOf" srcId="{05DD8C05-BD63-F947-B179-4DF741B94987}" destId="{8ECEFAAC-F263-43E7-ADBC-EE0DD3D0F8C9}" srcOrd="0" destOrd="0" presId="urn:microsoft.com/office/officeart/2005/8/layout/hProcess11"/>
    <dgm:cxn modelId="{457CAC75-65C4-4CB2-979A-8993B25334D6}" type="presParOf" srcId="{8ECEFAAC-F263-43E7-ADBC-EE0DD3D0F8C9}" destId="{D7005007-0D47-4EAF-BDA3-5ABB2387F065}" srcOrd="0" destOrd="0" presId="urn:microsoft.com/office/officeart/2005/8/layout/hProcess11"/>
    <dgm:cxn modelId="{DC64F1F1-81C3-4C4A-B91E-35EA870D8E9B}" type="presParOf" srcId="{8ECEFAAC-F263-43E7-ADBC-EE0DD3D0F8C9}" destId="{3E7BD490-B085-46E8-81F0-6DF02AAB6091}" srcOrd="1" destOrd="0" presId="urn:microsoft.com/office/officeart/2005/8/layout/hProcess11"/>
    <dgm:cxn modelId="{6619B84E-ADF1-4F88-844D-FB42CA9E085F}" type="presParOf" srcId="{8ECEFAAC-F263-43E7-ADBC-EE0DD3D0F8C9}" destId="{458125B2-4C53-49E7-807B-848765508B10}" srcOrd="2" destOrd="0" presId="urn:microsoft.com/office/officeart/2005/8/layout/hProcess11"/>
    <dgm:cxn modelId="{A3DBACDC-6091-459E-BB2A-0385A95588E3}" type="presParOf" srcId="{05DD8C05-BD63-F947-B179-4DF741B94987}" destId="{8AAA75C1-A769-4795-B59E-8D68E17166F9}" srcOrd="1" destOrd="0" presId="urn:microsoft.com/office/officeart/2005/8/layout/hProcess11"/>
    <dgm:cxn modelId="{89F0ECA4-F285-41E5-B15C-55E505317F7B}" type="presParOf" srcId="{05DD8C05-BD63-F947-B179-4DF741B94987}" destId="{CDF7DF05-842A-48F0-89A7-5A0698A41429}" srcOrd="2" destOrd="0" presId="urn:microsoft.com/office/officeart/2005/8/layout/hProcess11"/>
    <dgm:cxn modelId="{3392E82C-109C-4250-8694-B4BB297AAA1A}" type="presParOf" srcId="{CDF7DF05-842A-48F0-89A7-5A0698A41429}" destId="{43DB12A2-A59A-47C4-A303-FBE619BEC317}" srcOrd="0" destOrd="0" presId="urn:microsoft.com/office/officeart/2005/8/layout/hProcess11"/>
    <dgm:cxn modelId="{EA6E1631-08BB-4CCF-BA2F-24C8927A80AA}" type="presParOf" srcId="{CDF7DF05-842A-48F0-89A7-5A0698A41429}" destId="{F1665CDC-878D-44CB-9925-74766C6CDEEC}" srcOrd="1" destOrd="0" presId="urn:microsoft.com/office/officeart/2005/8/layout/hProcess11"/>
    <dgm:cxn modelId="{FFE78612-5D86-4C9F-B179-FD535DF412A2}" type="presParOf" srcId="{CDF7DF05-842A-48F0-89A7-5A0698A41429}" destId="{A21F6CC5-ED25-476B-BD4E-21D24A2CBB8E}" srcOrd="2" destOrd="0" presId="urn:microsoft.com/office/officeart/2005/8/layout/hProcess1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1DA6C65-2578-4345-BC29-D4A913A83562}" type="doc">
      <dgm:prSet loTypeId="urn:microsoft.com/office/officeart/2005/8/layout/hProcess11" loCatId="" qsTypeId="urn:microsoft.com/office/officeart/2005/8/quickstyle/simple1" qsCatId="simple" csTypeId="urn:microsoft.com/office/officeart/2005/8/colors/accent1_2" csCatId="accent1" phldr="1"/>
      <dgm:spPr/>
      <dgm:t>
        <a:bodyPr/>
        <a:lstStyle/>
        <a:p>
          <a:endParaRPr lang="lv-LV"/>
        </a:p>
      </dgm:t>
    </dgm:pt>
    <dgm:pt modelId="{CCB8EE39-4F5E-6B46-8A79-7847E79A1BB2}">
      <dgm:prSet phldrT="[Text]" custT="1"/>
      <dgm:spPr/>
      <dgm:t>
        <a:bodyPr anchor="ctr"/>
        <a:lstStyle/>
        <a:p>
          <a:r>
            <a:rPr lang="lv-LV" sz="2000" b="1" kern="1200" dirty="0">
              <a:solidFill>
                <a:srgbClr val="70AD47"/>
              </a:solidFill>
              <a:latin typeface="Roboto Condensed" panose="02000000000000000000" pitchFamily="2" charset="0"/>
              <a:ea typeface="Roboto Condensed" panose="02000000000000000000" pitchFamily="2" charset="0"/>
              <a:cs typeface="+mn-cs"/>
            </a:rPr>
            <a:t>12.09.2023</a:t>
          </a:r>
          <a:r>
            <a:rPr lang="lv-LV" sz="2000" b="1" i="0" u="none" strike="noStrike" kern="1200" dirty="0">
              <a:solidFill>
                <a:schemeClr val="accent6"/>
              </a:solidFill>
              <a:effectLst/>
              <a:latin typeface="Times New Roman" panose="02020603050405020304" pitchFamily="18" charset="0"/>
            </a:rPr>
            <a:t>- </a:t>
          </a:r>
          <a:r>
            <a:rPr lang="lv-LV" sz="2000" b="1" kern="1200" dirty="0">
              <a:solidFill>
                <a:schemeClr val="accent6"/>
              </a:solidFill>
              <a:latin typeface="Roboto Condensed" panose="02000000000000000000" pitchFamily="2" charset="0"/>
              <a:ea typeface="Roboto Condensed" panose="02000000000000000000" pitchFamily="2" charset="0"/>
            </a:rPr>
            <a:t>16.01.</a:t>
          </a:r>
          <a:r>
            <a:rPr lang="en-US" sz="2000" b="1" kern="1200" dirty="0">
              <a:solidFill>
                <a:schemeClr val="accent6"/>
              </a:solidFill>
              <a:latin typeface="Roboto Condensed" panose="02000000000000000000" pitchFamily="2" charset="0"/>
              <a:ea typeface="Roboto Condensed" panose="02000000000000000000" pitchFamily="2" charset="0"/>
            </a:rPr>
            <a:t>2024</a:t>
          </a:r>
          <a:r>
            <a:rPr lang="lv-LV" sz="2000" b="1" kern="1200" dirty="0">
              <a:solidFill>
                <a:schemeClr val="accent6"/>
              </a:solidFill>
              <a:latin typeface="Roboto Condensed" panose="02000000000000000000" pitchFamily="2" charset="0"/>
              <a:ea typeface="Roboto Condensed" panose="02000000000000000000" pitchFamily="2" charset="0"/>
            </a:rPr>
            <a:t>.</a:t>
          </a:r>
          <a:endParaRPr lang="en-US" sz="2000" b="1" kern="1200" dirty="0">
            <a:solidFill>
              <a:schemeClr val="accent6"/>
            </a:solidFill>
            <a:latin typeface="Roboto Condensed" panose="02000000000000000000" pitchFamily="2" charset="0"/>
            <a:ea typeface="Roboto Condensed" panose="02000000000000000000" pitchFamily="2" charset="0"/>
          </a:endParaRPr>
        </a:p>
        <a:p>
          <a:r>
            <a:rPr lang="en-US" sz="2000" kern="1200" dirty="0">
              <a:solidFill>
                <a:schemeClr val="accent6"/>
              </a:solidFill>
              <a:latin typeface="Roboto Condensed" panose="02000000000000000000" pitchFamily="2" charset="0"/>
              <a:ea typeface="Roboto Condensed" panose="02000000000000000000" pitchFamily="2" charset="0"/>
            </a:rPr>
            <a:t>(</a:t>
          </a:r>
          <a:r>
            <a:rPr lang="lv-LV" sz="2000" kern="1200" dirty="0">
              <a:solidFill>
                <a:schemeClr val="accent6"/>
              </a:solidFill>
              <a:latin typeface="Roboto Condensed" panose="02000000000000000000" pitchFamily="2" charset="0"/>
              <a:ea typeface="Roboto Condensed" panose="02000000000000000000" pitchFamily="2" charset="0"/>
            </a:rPr>
            <a:t>17</a:t>
          </a:r>
          <a:r>
            <a:rPr lang="en-US" sz="2000" kern="1200" dirty="0">
              <a:solidFill>
                <a:schemeClr val="accent6"/>
              </a:solidFill>
              <a:latin typeface="Roboto Condensed" panose="02000000000000000000" pitchFamily="2" charset="0"/>
              <a:ea typeface="Roboto Condensed" panose="02000000000000000000" pitchFamily="2" charset="0"/>
            </a:rPr>
            <a:t> konkursi)</a:t>
          </a:r>
        </a:p>
      </dgm:t>
    </dgm:pt>
    <dgm:pt modelId="{59A63030-44BD-DB42-BE29-CC0C7F485EDD}" type="parTrans" cxnId="{0EDB2142-8B9A-4F43-ACE8-3E9ADDAF34F1}">
      <dgm:prSet/>
      <dgm:spPr/>
      <dgm:t>
        <a:bodyPr/>
        <a:lstStyle/>
        <a:p>
          <a:endParaRPr lang="en-US"/>
        </a:p>
      </dgm:t>
    </dgm:pt>
    <dgm:pt modelId="{5591EA49-09A7-6D4E-A4EB-DF6EC0F11F54}" type="sibTrans" cxnId="{0EDB2142-8B9A-4F43-ACE8-3E9ADDAF34F1}">
      <dgm:prSet/>
      <dgm:spPr/>
      <dgm:t>
        <a:bodyPr/>
        <a:lstStyle/>
        <a:p>
          <a:endParaRPr lang="en-US"/>
        </a:p>
      </dgm:t>
    </dgm:pt>
    <dgm:pt modelId="{AC524E53-2DC8-4A8E-B99D-73DCDA5C7FE3}">
      <dgm:prSet phldrT="[Text]" custT="1"/>
      <dgm:spPr/>
      <dgm:t>
        <a:bodyPr anchor="ctr"/>
        <a:lstStyle/>
        <a:p>
          <a:r>
            <a:rPr lang="lv-LV" sz="2000" b="1" dirty="0">
              <a:solidFill>
                <a:srgbClr val="C00000"/>
              </a:solidFill>
              <a:latin typeface="Roboto Condensed" panose="02000000000000000000" pitchFamily="2" charset="0"/>
              <a:ea typeface="Roboto Condensed" panose="02000000000000000000" pitchFamily="2" charset="0"/>
            </a:rPr>
            <a:t>17.09-2024-21.01.</a:t>
          </a:r>
          <a:r>
            <a:rPr lang="en-US" sz="2000" b="1" dirty="0">
              <a:solidFill>
                <a:srgbClr val="C00000"/>
              </a:solidFill>
              <a:latin typeface="Roboto Condensed" panose="02000000000000000000" pitchFamily="2" charset="0"/>
              <a:ea typeface="Roboto Condensed" panose="02000000000000000000" pitchFamily="2" charset="0"/>
            </a:rPr>
            <a:t>202</a:t>
          </a:r>
          <a:r>
            <a:rPr lang="lv-LV" sz="2000" b="1" dirty="0">
              <a:solidFill>
                <a:srgbClr val="C00000"/>
              </a:solidFill>
              <a:latin typeface="Roboto Condensed" panose="02000000000000000000" pitchFamily="2" charset="0"/>
              <a:ea typeface="Roboto Condensed" panose="02000000000000000000" pitchFamily="2" charset="0"/>
            </a:rPr>
            <a:t>5</a:t>
          </a:r>
          <a:r>
            <a:rPr lang="en-US" sz="2000" b="1" dirty="0">
              <a:solidFill>
                <a:srgbClr val="C00000"/>
              </a:solidFill>
              <a:latin typeface="Roboto Condensed" panose="02000000000000000000" pitchFamily="2" charset="0"/>
              <a:ea typeface="Roboto Condensed" panose="02000000000000000000" pitchFamily="2" charset="0"/>
            </a:rPr>
            <a:t>. </a:t>
          </a:r>
        </a:p>
        <a:p>
          <a:r>
            <a:rPr lang="en-US" sz="2000" dirty="0">
              <a:solidFill>
                <a:srgbClr val="C00000"/>
              </a:solidFill>
              <a:latin typeface="Roboto Condensed" panose="02000000000000000000" pitchFamily="2" charset="0"/>
              <a:ea typeface="Roboto Condensed" panose="02000000000000000000" pitchFamily="2" charset="0"/>
            </a:rPr>
            <a:t>(</a:t>
          </a:r>
          <a:r>
            <a:rPr lang="lv-LV" sz="2000" dirty="0">
              <a:solidFill>
                <a:srgbClr val="C00000"/>
              </a:solidFill>
              <a:latin typeface="Roboto Condensed" panose="02000000000000000000" pitchFamily="2" charset="0"/>
              <a:ea typeface="Roboto Condensed" panose="02000000000000000000" pitchFamily="2" charset="0"/>
            </a:rPr>
            <a:t>12 </a:t>
          </a:r>
          <a:r>
            <a:rPr lang="en-US" sz="2000" dirty="0" err="1">
              <a:solidFill>
                <a:srgbClr val="C00000"/>
              </a:solidFill>
              <a:latin typeface="Roboto Condensed" panose="02000000000000000000" pitchFamily="2" charset="0"/>
              <a:ea typeface="Roboto Condensed" panose="02000000000000000000" pitchFamily="2" charset="0"/>
            </a:rPr>
            <a:t>konkurs</a:t>
          </a:r>
          <a:r>
            <a:rPr lang="lv-LV" sz="2000" dirty="0">
              <a:solidFill>
                <a:srgbClr val="C00000"/>
              </a:solidFill>
              <a:latin typeface="Roboto Condensed" panose="02000000000000000000" pitchFamily="2" charset="0"/>
              <a:ea typeface="Roboto Condensed" panose="02000000000000000000" pitchFamily="2" charset="0"/>
            </a:rPr>
            <a:t>i</a:t>
          </a:r>
          <a:r>
            <a:rPr lang="en-US" sz="2000" dirty="0">
              <a:solidFill>
                <a:srgbClr val="C00000"/>
              </a:solidFill>
              <a:latin typeface="Roboto Condensed" panose="02000000000000000000" pitchFamily="2" charset="0"/>
              <a:ea typeface="Roboto Condensed" panose="02000000000000000000" pitchFamily="2" charset="0"/>
            </a:rPr>
            <a:t>)</a:t>
          </a:r>
        </a:p>
      </dgm:t>
    </dgm:pt>
    <dgm:pt modelId="{AC385353-CEAB-413A-808E-1C814A59FF9E}" type="parTrans" cxnId="{09E670E2-B520-46EA-9380-26693EC5CB99}">
      <dgm:prSet/>
      <dgm:spPr/>
      <dgm:t>
        <a:bodyPr/>
        <a:lstStyle/>
        <a:p>
          <a:endParaRPr lang="lv-LV"/>
        </a:p>
      </dgm:t>
    </dgm:pt>
    <dgm:pt modelId="{966872CC-64DF-456E-A5A6-AFEACDE9F4F0}" type="sibTrans" cxnId="{09E670E2-B520-46EA-9380-26693EC5CB99}">
      <dgm:prSet/>
      <dgm:spPr/>
      <dgm:t>
        <a:bodyPr/>
        <a:lstStyle/>
        <a:p>
          <a:endParaRPr lang="lv-LV"/>
        </a:p>
      </dgm:t>
    </dgm:pt>
    <dgm:pt modelId="{5F67C997-973E-F34F-8892-CE80A3B7DA98}" type="pres">
      <dgm:prSet presAssocID="{51DA6C65-2578-4345-BC29-D4A913A83562}" presName="Name0" presStyleCnt="0">
        <dgm:presLayoutVars>
          <dgm:dir/>
          <dgm:resizeHandles val="exact"/>
        </dgm:presLayoutVars>
      </dgm:prSet>
      <dgm:spPr/>
    </dgm:pt>
    <dgm:pt modelId="{E10900A6-3B14-6B4F-BF31-0EF46C874812}" type="pres">
      <dgm:prSet presAssocID="{51DA6C65-2578-4345-BC29-D4A913A83562}" presName="arrow" presStyleLbl="bgShp" presStyleIdx="0" presStyleCnt="1" custLinFactNeighborX="211" custLinFactNeighborY="12004"/>
      <dgm:spPr>
        <a:solidFill>
          <a:schemeClr val="accent5">
            <a:lumMod val="75000"/>
          </a:schemeClr>
        </a:solidFill>
      </dgm:spPr>
    </dgm:pt>
    <dgm:pt modelId="{05DD8C05-BD63-F947-B179-4DF741B94987}" type="pres">
      <dgm:prSet presAssocID="{51DA6C65-2578-4345-BC29-D4A913A83562}" presName="points" presStyleCnt="0"/>
      <dgm:spPr/>
    </dgm:pt>
    <dgm:pt modelId="{2278EACA-13D3-4F35-8876-0E3EE893F126}" type="pres">
      <dgm:prSet presAssocID="{CCB8EE39-4F5E-6B46-8A79-7847E79A1BB2}" presName="compositeA" presStyleCnt="0"/>
      <dgm:spPr/>
    </dgm:pt>
    <dgm:pt modelId="{AD5E3C30-0B04-4683-A389-95B4960175F6}" type="pres">
      <dgm:prSet presAssocID="{CCB8EE39-4F5E-6B46-8A79-7847E79A1BB2}" presName="textA" presStyleLbl="revTx" presStyleIdx="0" presStyleCnt="2">
        <dgm:presLayoutVars>
          <dgm:bulletEnabled val="1"/>
        </dgm:presLayoutVars>
      </dgm:prSet>
      <dgm:spPr/>
    </dgm:pt>
    <dgm:pt modelId="{CB99EBF6-8C45-46C6-9907-0048E7DCA0B0}" type="pres">
      <dgm:prSet presAssocID="{CCB8EE39-4F5E-6B46-8A79-7847E79A1BB2}" presName="circleA" presStyleLbl="node1" presStyleIdx="0" presStyleCnt="2"/>
      <dgm:spPr/>
    </dgm:pt>
    <dgm:pt modelId="{E9AD629F-58B1-4467-9E21-9ABC1D49D52A}" type="pres">
      <dgm:prSet presAssocID="{CCB8EE39-4F5E-6B46-8A79-7847E79A1BB2}" presName="spaceA" presStyleCnt="0"/>
      <dgm:spPr/>
    </dgm:pt>
    <dgm:pt modelId="{7D705DB8-66B3-469C-BD01-E161AB918726}" type="pres">
      <dgm:prSet presAssocID="{5591EA49-09A7-6D4E-A4EB-DF6EC0F11F54}" presName="space" presStyleCnt="0"/>
      <dgm:spPr/>
    </dgm:pt>
    <dgm:pt modelId="{423FEB21-B7C5-4C28-B33B-2C8F41C99B25}" type="pres">
      <dgm:prSet presAssocID="{AC524E53-2DC8-4A8E-B99D-73DCDA5C7FE3}" presName="compositeB" presStyleCnt="0"/>
      <dgm:spPr/>
    </dgm:pt>
    <dgm:pt modelId="{C6A3264F-C0D1-4AD1-85FD-825460DC7EE9}" type="pres">
      <dgm:prSet presAssocID="{AC524E53-2DC8-4A8E-B99D-73DCDA5C7FE3}" presName="textB" presStyleLbl="revTx" presStyleIdx="1" presStyleCnt="2" custLinFactY="-40044" custLinFactNeighborX="1932" custLinFactNeighborY="-100000">
        <dgm:presLayoutVars>
          <dgm:bulletEnabled val="1"/>
        </dgm:presLayoutVars>
      </dgm:prSet>
      <dgm:spPr/>
    </dgm:pt>
    <dgm:pt modelId="{9E747B99-8E0C-4701-AFF1-9332881DFF5A}" type="pres">
      <dgm:prSet presAssocID="{AC524E53-2DC8-4A8E-B99D-73DCDA5C7FE3}" presName="circleB" presStyleLbl="node1" presStyleIdx="1" presStyleCnt="2"/>
      <dgm:spPr/>
    </dgm:pt>
    <dgm:pt modelId="{70D883D8-6BBD-4560-9081-BEE035D23CAF}" type="pres">
      <dgm:prSet presAssocID="{AC524E53-2DC8-4A8E-B99D-73DCDA5C7FE3}" presName="spaceB" presStyleCnt="0"/>
      <dgm:spPr/>
    </dgm:pt>
  </dgm:ptLst>
  <dgm:cxnLst>
    <dgm:cxn modelId="{2DAE5C16-CF9F-457C-A072-22F553258399}" type="presOf" srcId="{AC524E53-2DC8-4A8E-B99D-73DCDA5C7FE3}" destId="{C6A3264F-C0D1-4AD1-85FD-825460DC7EE9}" srcOrd="0" destOrd="0" presId="urn:microsoft.com/office/officeart/2005/8/layout/hProcess11"/>
    <dgm:cxn modelId="{0EDB2142-8B9A-4F43-ACE8-3E9ADDAF34F1}" srcId="{51DA6C65-2578-4345-BC29-D4A913A83562}" destId="{CCB8EE39-4F5E-6B46-8A79-7847E79A1BB2}" srcOrd="0" destOrd="0" parTransId="{59A63030-44BD-DB42-BE29-CC0C7F485EDD}" sibTransId="{5591EA49-09A7-6D4E-A4EB-DF6EC0F11F54}"/>
    <dgm:cxn modelId="{4CDD807B-DB60-47E2-8A40-2BCB82C43AED}" type="presOf" srcId="{CCB8EE39-4F5E-6B46-8A79-7847E79A1BB2}" destId="{AD5E3C30-0B04-4683-A389-95B4960175F6}" srcOrd="0" destOrd="0" presId="urn:microsoft.com/office/officeart/2005/8/layout/hProcess11"/>
    <dgm:cxn modelId="{09E670E2-B520-46EA-9380-26693EC5CB99}" srcId="{51DA6C65-2578-4345-BC29-D4A913A83562}" destId="{AC524E53-2DC8-4A8E-B99D-73DCDA5C7FE3}" srcOrd="1" destOrd="0" parTransId="{AC385353-CEAB-413A-808E-1C814A59FF9E}" sibTransId="{966872CC-64DF-456E-A5A6-AFEACDE9F4F0}"/>
    <dgm:cxn modelId="{0700CBE8-0D66-4F47-A39C-83FEB664E51C}" type="presOf" srcId="{51DA6C65-2578-4345-BC29-D4A913A83562}" destId="{5F67C997-973E-F34F-8892-CE80A3B7DA98}" srcOrd="0" destOrd="0" presId="urn:microsoft.com/office/officeart/2005/8/layout/hProcess11"/>
    <dgm:cxn modelId="{F72DD7DD-875A-8046-BC9B-075278BF801E}" type="presParOf" srcId="{5F67C997-973E-F34F-8892-CE80A3B7DA98}" destId="{E10900A6-3B14-6B4F-BF31-0EF46C874812}" srcOrd="0" destOrd="0" presId="urn:microsoft.com/office/officeart/2005/8/layout/hProcess11"/>
    <dgm:cxn modelId="{1F5D1EA1-1778-DF43-9DDC-9E8D7C3362FF}" type="presParOf" srcId="{5F67C997-973E-F34F-8892-CE80A3B7DA98}" destId="{05DD8C05-BD63-F947-B179-4DF741B94987}" srcOrd="1" destOrd="0" presId="urn:microsoft.com/office/officeart/2005/8/layout/hProcess11"/>
    <dgm:cxn modelId="{25D924F0-0658-4AC1-8CAB-425821D112B0}" type="presParOf" srcId="{05DD8C05-BD63-F947-B179-4DF741B94987}" destId="{2278EACA-13D3-4F35-8876-0E3EE893F126}" srcOrd="0" destOrd="0" presId="urn:microsoft.com/office/officeart/2005/8/layout/hProcess11"/>
    <dgm:cxn modelId="{3FF39654-8488-4A7C-9409-634595194AE9}" type="presParOf" srcId="{2278EACA-13D3-4F35-8876-0E3EE893F126}" destId="{AD5E3C30-0B04-4683-A389-95B4960175F6}" srcOrd="0" destOrd="0" presId="urn:microsoft.com/office/officeart/2005/8/layout/hProcess11"/>
    <dgm:cxn modelId="{07C6A76A-FDE4-4C31-824C-A065BDA48383}" type="presParOf" srcId="{2278EACA-13D3-4F35-8876-0E3EE893F126}" destId="{CB99EBF6-8C45-46C6-9907-0048E7DCA0B0}" srcOrd="1" destOrd="0" presId="urn:microsoft.com/office/officeart/2005/8/layout/hProcess11"/>
    <dgm:cxn modelId="{91EDB820-9064-4901-98C5-9A75F7CC5304}" type="presParOf" srcId="{2278EACA-13D3-4F35-8876-0E3EE893F126}" destId="{E9AD629F-58B1-4467-9E21-9ABC1D49D52A}" srcOrd="2" destOrd="0" presId="urn:microsoft.com/office/officeart/2005/8/layout/hProcess11"/>
    <dgm:cxn modelId="{2A3957CA-974C-41E6-9EEC-C9180ADD2F5D}" type="presParOf" srcId="{05DD8C05-BD63-F947-B179-4DF741B94987}" destId="{7D705DB8-66B3-469C-BD01-E161AB918726}" srcOrd="1" destOrd="0" presId="urn:microsoft.com/office/officeart/2005/8/layout/hProcess11"/>
    <dgm:cxn modelId="{6243547C-B48C-402E-99B9-B79CA4A1F4BF}" type="presParOf" srcId="{05DD8C05-BD63-F947-B179-4DF741B94987}" destId="{423FEB21-B7C5-4C28-B33B-2C8F41C99B25}" srcOrd="2" destOrd="0" presId="urn:microsoft.com/office/officeart/2005/8/layout/hProcess11"/>
    <dgm:cxn modelId="{2B6E0FA0-2460-43B6-855C-AD5552FFD4F1}" type="presParOf" srcId="{423FEB21-B7C5-4C28-B33B-2C8F41C99B25}" destId="{C6A3264F-C0D1-4AD1-85FD-825460DC7EE9}" srcOrd="0" destOrd="0" presId="urn:microsoft.com/office/officeart/2005/8/layout/hProcess11"/>
    <dgm:cxn modelId="{28CD2FC7-DDE9-4129-9147-F679777759A7}" type="presParOf" srcId="{423FEB21-B7C5-4C28-B33B-2C8F41C99B25}" destId="{9E747B99-8E0C-4701-AFF1-9332881DFF5A}" srcOrd="1" destOrd="0" presId="urn:microsoft.com/office/officeart/2005/8/layout/hProcess11"/>
    <dgm:cxn modelId="{E488F1DB-0DF8-4D4B-8CB1-BC43C5D63A91}" type="presParOf" srcId="{423FEB21-B7C5-4C28-B33B-2C8F41C99B25}" destId="{70D883D8-6BBD-4560-9081-BEE035D23CAF}" srcOrd="2" destOrd="0" presId="urn:microsoft.com/office/officeart/2005/8/layout/hProcess1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1DA6C65-2578-4345-BC29-D4A913A83562}" type="doc">
      <dgm:prSet loTypeId="urn:microsoft.com/office/officeart/2005/8/layout/hProcess11" loCatId="" qsTypeId="urn:microsoft.com/office/officeart/2005/8/quickstyle/simple1" qsCatId="simple" csTypeId="urn:microsoft.com/office/officeart/2005/8/colors/accent1_2" csCatId="accent1" phldr="1"/>
      <dgm:spPr/>
      <dgm:t>
        <a:bodyPr/>
        <a:lstStyle/>
        <a:p>
          <a:endParaRPr lang="en-US"/>
        </a:p>
      </dgm:t>
    </dgm:pt>
    <dgm:pt modelId="{6028D6FD-DB36-41F4-BED9-B257949D6535}">
      <dgm:prSet phldrT="[Text]" custT="1"/>
      <dgm:spPr/>
      <dgm:t>
        <a:bodyPr anchor="ctr"/>
        <a:lstStyle/>
        <a:p>
          <a:pPr marL="0" lvl="0" algn="ctr" defTabSz="889000">
            <a:lnSpc>
              <a:spcPct val="90000"/>
            </a:lnSpc>
            <a:spcBef>
              <a:spcPct val="0"/>
            </a:spcBef>
            <a:spcAft>
              <a:spcPct val="35000"/>
            </a:spcAft>
            <a:buNone/>
          </a:pPr>
          <a:r>
            <a:rPr lang="lv-LV" sz="2000" b="1" kern="1200" dirty="0">
              <a:solidFill>
                <a:srgbClr val="C00000"/>
              </a:solidFill>
              <a:latin typeface="Roboto Condensed" panose="02000000000000000000" pitchFamily="2" charset="0"/>
              <a:ea typeface="Roboto Condensed" panose="02000000000000000000" pitchFamily="2" charset="0"/>
              <a:cs typeface="+mn-cs"/>
            </a:rPr>
            <a:t>7.05.2024- 5.09.2024</a:t>
          </a:r>
          <a:endParaRPr lang="en-US" sz="2000" b="1" kern="1200" dirty="0">
            <a:solidFill>
              <a:srgbClr val="C00000"/>
            </a:solidFill>
            <a:latin typeface="Roboto Condensed" panose="02000000000000000000" pitchFamily="2" charset="0"/>
            <a:ea typeface="Roboto Condensed" panose="02000000000000000000" pitchFamily="2" charset="0"/>
            <a:cs typeface="+mn-cs"/>
          </a:endParaRPr>
        </a:p>
        <a:p>
          <a:pPr marL="0" lvl="0" algn="ctr" defTabSz="889000">
            <a:lnSpc>
              <a:spcPct val="90000"/>
            </a:lnSpc>
            <a:spcBef>
              <a:spcPct val="0"/>
            </a:spcBef>
            <a:spcAft>
              <a:spcPct val="35000"/>
            </a:spcAft>
            <a:buNone/>
          </a:pPr>
          <a:r>
            <a:rPr lang="en-US" sz="2000" b="0" kern="1200" dirty="0">
              <a:solidFill>
                <a:srgbClr val="C00000"/>
              </a:solidFill>
              <a:latin typeface="Roboto Condensed" panose="02000000000000000000" pitchFamily="2" charset="0"/>
              <a:ea typeface="Roboto Condensed" panose="02000000000000000000" pitchFamily="2" charset="0"/>
              <a:cs typeface="+mn-cs"/>
            </a:rPr>
            <a:t>(</a:t>
          </a:r>
          <a:r>
            <a:rPr lang="lv-LV" sz="2000" b="0" kern="1200" dirty="0">
              <a:solidFill>
                <a:srgbClr val="C00000"/>
              </a:solidFill>
              <a:latin typeface="Roboto Condensed" panose="02000000000000000000" pitchFamily="2" charset="0"/>
              <a:ea typeface="Roboto Condensed" panose="02000000000000000000" pitchFamily="2" charset="0"/>
              <a:cs typeface="+mn-cs"/>
            </a:rPr>
            <a:t>12</a:t>
          </a:r>
          <a:r>
            <a:rPr lang="en-US" sz="2000" b="0" kern="1200" dirty="0">
              <a:solidFill>
                <a:srgbClr val="C00000"/>
              </a:solidFill>
              <a:latin typeface="Roboto Condensed" panose="02000000000000000000" pitchFamily="2" charset="0"/>
              <a:ea typeface="Roboto Condensed" panose="02000000000000000000" pitchFamily="2" charset="0"/>
              <a:cs typeface="+mn-cs"/>
            </a:rPr>
            <a:t> konkursi)</a:t>
          </a:r>
        </a:p>
      </dgm:t>
    </dgm:pt>
    <dgm:pt modelId="{75F84734-5EAE-4205-BD34-F01D30B8AD5A}" type="parTrans" cxnId="{48A6CAFD-7E79-430C-8CFF-62615128D939}">
      <dgm:prSet/>
      <dgm:spPr/>
      <dgm:t>
        <a:bodyPr/>
        <a:lstStyle/>
        <a:p>
          <a:endParaRPr lang="lv-LV"/>
        </a:p>
      </dgm:t>
    </dgm:pt>
    <dgm:pt modelId="{95B3353F-52DE-459B-8F0A-6CB17BCD3759}" type="sibTrans" cxnId="{48A6CAFD-7E79-430C-8CFF-62615128D939}">
      <dgm:prSet/>
      <dgm:spPr/>
      <dgm:t>
        <a:bodyPr/>
        <a:lstStyle/>
        <a:p>
          <a:endParaRPr lang="lv-LV"/>
        </a:p>
      </dgm:t>
    </dgm:pt>
    <dgm:pt modelId="{5F67C997-973E-F34F-8892-CE80A3B7DA98}" type="pres">
      <dgm:prSet presAssocID="{51DA6C65-2578-4345-BC29-D4A913A83562}" presName="Name0" presStyleCnt="0">
        <dgm:presLayoutVars>
          <dgm:dir/>
          <dgm:resizeHandles val="exact"/>
        </dgm:presLayoutVars>
      </dgm:prSet>
      <dgm:spPr/>
    </dgm:pt>
    <dgm:pt modelId="{E10900A6-3B14-6B4F-BF31-0EF46C874812}" type="pres">
      <dgm:prSet presAssocID="{51DA6C65-2578-4345-BC29-D4A913A83562}" presName="arrow" presStyleLbl="bgShp" presStyleIdx="0" presStyleCnt="1" custLinFactNeighborX="0" custLinFactNeighborY="23187"/>
      <dgm:spPr>
        <a:solidFill>
          <a:schemeClr val="accent5">
            <a:lumMod val="75000"/>
          </a:schemeClr>
        </a:solidFill>
      </dgm:spPr>
    </dgm:pt>
    <dgm:pt modelId="{05DD8C05-BD63-F947-B179-4DF741B94987}" type="pres">
      <dgm:prSet presAssocID="{51DA6C65-2578-4345-BC29-D4A913A83562}" presName="points" presStyleCnt="0"/>
      <dgm:spPr/>
    </dgm:pt>
    <dgm:pt modelId="{FC0F66C0-45E7-44C4-B73B-926D5244A522}" type="pres">
      <dgm:prSet presAssocID="{6028D6FD-DB36-41F4-BED9-B257949D6535}" presName="compositeA" presStyleCnt="0"/>
      <dgm:spPr/>
    </dgm:pt>
    <dgm:pt modelId="{3B889FD0-2848-4E73-8F86-C287378C5C37}" type="pres">
      <dgm:prSet presAssocID="{6028D6FD-DB36-41F4-BED9-B257949D6535}" presName="textA" presStyleLbl="revTx" presStyleIdx="0" presStyleCnt="1">
        <dgm:presLayoutVars>
          <dgm:bulletEnabled val="1"/>
        </dgm:presLayoutVars>
      </dgm:prSet>
      <dgm:spPr/>
    </dgm:pt>
    <dgm:pt modelId="{446118FB-42E2-45E4-A07B-046FF0FF85FD}" type="pres">
      <dgm:prSet presAssocID="{6028D6FD-DB36-41F4-BED9-B257949D6535}" presName="circleA" presStyleLbl="node1" presStyleIdx="0" presStyleCnt="1" custLinFactNeighborX="10264" custLinFactNeighborY="75058"/>
      <dgm:spPr>
        <a:solidFill>
          <a:schemeClr val="bg1"/>
        </a:solidFill>
      </dgm:spPr>
    </dgm:pt>
    <dgm:pt modelId="{E62983DE-34EA-4955-A133-2FBC256CE7CC}" type="pres">
      <dgm:prSet presAssocID="{6028D6FD-DB36-41F4-BED9-B257949D6535}" presName="spaceA" presStyleCnt="0"/>
      <dgm:spPr/>
    </dgm:pt>
  </dgm:ptLst>
  <dgm:cxnLst>
    <dgm:cxn modelId="{0700CBE8-0D66-4F47-A39C-83FEB664E51C}" type="presOf" srcId="{51DA6C65-2578-4345-BC29-D4A913A83562}" destId="{5F67C997-973E-F34F-8892-CE80A3B7DA98}" srcOrd="0" destOrd="0" presId="urn:microsoft.com/office/officeart/2005/8/layout/hProcess11"/>
    <dgm:cxn modelId="{A2C3CBF6-0725-4A65-B364-0E92D03D1394}" type="presOf" srcId="{6028D6FD-DB36-41F4-BED9-B257949D6535}" destId="{3B889FD0-2848-4E73-8F86-C287378C5C37}" srcOrd="0" destOrd="0" presId="urn:microsoft.com/office/officeart/2005/8/layout/hProcess11"/>
    <dgm:cxn modelId="{48A6CAFD-7E79-430C-8CFF-62615128D939}" srcId="{51DA6C65-2578-4345-BC29-D4A913A83562}" destId="{6028D6FD-DB36-41F4-BED9-B257949D6535}" srcOrd="0" destOrd="0" parTransId="{75F84734-5EAE-4205-BD34-F01D30B8AD5A}" sibTransId="{95B3353F-52DE-459B-8F0A-6CB17BCD3759}"/>
    <dgm:cxn modelId="{F72DD7DD-875A-8046-BC9B-075278BF801E}" type="presParOf" srcId="{5F67C997-973E-F34F-8892-CE80A3B7DA98}" destId="{E10900A6-3B14-6B4F-BF31-0EF46C874812}" srcOrd="0" destOrd="0" presId="urn:microsoft.com/office/officeart/2005/8/layout/hProcess11"/>
    <dgm:cxn modelId="{1F5D1EA1-1778-DF43-9DDC-9E8D7C3362FF}" type="presParOf" srcId="{5F67C997-973E-F34F-8892-CE80A3B7DA98}" destId="{05DD8C05-BD63-F947-B179-4DF741B94987}" srcOrd="1" destOrd="0" presId="urn:microsoft.com/office/officeart/2005/8/layout/hProcess11"/>
    <dgm:cxn modelId="{1006875B-AFFA-4357-86D3-B56724D4CC09}" type="presParOf" srcId="{05DD8C05-BD63-F947-B179-4DF741B94987}" destId="{FC0F66C0-45E7-44C4-B73B-926D5244A522}" srcOrd="0" destOrd="0" presId="urn:microsoft.com/office/officeart/2005/8/layout/hProcess11"/>
    <dgm:cxn modelId="{A0ECED68-7BD7-4516-B573-08911EF91FA3}" type="presParOf" srcId="{FC0F66C0-45E7-44C4-B73B-926D5244A522}" destId="{3B889FD0-2848-4E73-8F86-C287378C5C37}" srcOrd="0" destOrd="0" presId="urn:microsoft.com/office/officeart/2005/8/layout/hProcess11"/>
    <dgm:cxn modelId="{1BFB9CFA-3444-4D4C-8BA5-68267F684CCC}" type="presParOf" srcId="{FC0F66C0-45E7-44C4-B73B-926D5244A522}" destId="{446118FB-42E2-45E4-A07B-046FF0FF85FD}" srcOrd="1" destOrd="0" presId="urn:microsoft.com/office/officeart/2005/8/layout/hProcess11"/>
    <dgm:cxn modelId="{ADA4326E-0974-4869-BE9D-F097D088E4A1}" type="presParOf" srcId="{FC0F66C0-45E7-44C4-B73B-926D5244A522}" destId="{E62983DE-34EA-4955-A133-2FBC256CE7CC}" srcOrd="2" destOrd="0" presId="urn:microsoft.com/office/officeart/2005/8/layout/hProcess1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1DA6C65-2578-4345-BC29-D4A913A83562}" type="doc">
      <dgm:prSet loTypeId="urn:microsoft.com/office/officeart/2005/8/layout/hProcess11" loCatId="" qsTypeId="urn:microsoft.com/office/officeart/2005/8/quickstyle/simple1" qsCatId="simple" csTypeId="urn:microsoft.com/office/officeart/2005/8/colors/accent1_2" csCatId="accent1" phldr="1"/>
      <dgm:spPr/>
      <dgm:t>
        <a:bodyPr/>
        <a:lstStyle/>
        <a:p>
          <a:endParaRPr lang="lv-LV"/>
        </a:p>
      </dgm:t>
    </dgm:pt>
    <dgm:pt modelId="{23578BC0-7E03-4F13-AFBD-45BDF1EE9D4D}">
      <dgm:prSet phldrT="[Text]" custT="1"/>
      <dgm:spPr/>
      <dgm:t>
        <a:bodyPr anchor="ctr"/>
        <a:lstStyle/>
        <a:p>
          <a:r>
            <a:rPr lang="lv-LV" sz="2000" b="1" dirty="0">
              <a:solidFill>
                <a:schemeClr val="accent6"/>
              </a:solidFill>
              <a:latin typeface="Roboto Condensed" panose="02000000000000000000" pitchFamily="2" charset="0"/>
              <a:ea typeface="Roboto Condensed" panose="02000000000000000000" pitchFamily="2" charset="0"/>
            </a:rPr>
            <a:t>7.12.2023- 18.04.</a:t>
          </a:r>
          <a:r>
            <a:rPr lang="en-US" sz="2000" b="1" dirty="0">
              <a:solidFill>
                <a:schemeClr val="accent6"/>
              </a:solidFill>
              <a:latin typeface="Roboto Condensed" panose="02000000000000000000" pitchFamily="2" charset="0"/>
              <a:ea typeface="Roboto Condensed" panose="02000000000000000000" pitchFamily="2" charset="0"/>
            </a:rPr>
            <a:t>2024</a:t>
          </a:r>
          <a:r>
            <a:rPr lang="lv-LV" sz="2000" b="1" dirty="0">
              <a:solidFill>
                <a:schemeClr val="accent6"/>
              </a:solidFill>
              <a:latin typeface="Roboto Condensed" panose="02000000000000000000" pitchFamily="2" charset="0"/>
              <a:ea typeface="Roboto Condensed" panose="02000000000000000000" pitchFamily="2" charset="0"/>
            </a:rPr>
            <a:t>.</a:t>
          </a:r>
          <a:endParaRPr lang="en-US" sz="2000" b="1" dirty="0">
            <a:solidFill>
              <a:schemeClr val="accent6"/>
            </a:solidFill>
            <a:latin typeface="Roboto Condensed" panose="02000000000000000000" pitchFamily="2" charset="0"/>
            <a:ea typeface="Roboto Condensed" panose="02000000000000000000" pitchFamily="2" charset="0"/>
          </a:endParaRPr>
        </a:p>
        <a:p>
          <a:r>
            <a:rPr lang="en-US" sz="2000" dirty="0">
              <a:solidFill>
                <a:schemeClr val="accent6"/>
              </a:solidFill>
              <a:latin typeface="Roboto Condensed" panose="02000000000000000000" pitchFamily="2" charset="0"/>
              <a:ea typeface="Roboto Condensed" panose="02000000000000000000" pitchFamily="2" charset="0"/>
            </a:rPr>
            <a:t>(</a:t>
          </a:r>
          <a:r>
            <a:rPr lang="lv-LV" sz="2000" dirty="0">
              <a:solidFill>
                <a:schemeClr val="accent6"/>
              </a:solidFill>
              <a:latin typeface="Roboto Condensed" panose="02000000000000000000" pitchFamily="2" charset="0"/>
              <a:ea typeface="Roboto Condensed" panose="02000000000000000000" pitchFamily="2" charset="0"/>
            </a:rPr>
            <a:t>18</a:t>
          </a:r>
          <a:r>
            <a:rPr lang="en-US" sz="2000" dirty="0">
              <a:solidFill>
                <a:schemeClr val="accent6"/>
              </a:solidFill>
              <a:latin typeface="Roboto Condensed" panose="02000000000000000000" pitchFamily="2" charset="0"/>
              <a:ea typeface="Roboto Condensed" panose="02000000000000000000" pitchFamily="2" charset="0"/>
            </a:rPr>
            <a:t> konkursi)</a:t>
          </a:r>
        </a:p>
      </dgm:t>
    </dgm:pt>
    <dgm:pt modelId="{F8D2CF93-4B1D-4E0B-B2BA-5B65046186A2}" type="parTrans" cxnId="{E859178B-2C4C-45AC-AEEF-D6E127287E7A}">
      <dgm:prSet/>
      <dgm:spPr/>
      <dgm:t>
        <a:bodyPr/>
        <a:lstStyle/>
        <a:p>
          <a:endParaRPr lang="lv-LV"/>
        </a:p>
      </dgm:t>
    </dgm:pt>
    <dgm:pt modelId="{06A88A5A-62B3-4754-8CA1-FB7F6E670EFE}" type="sibTrans" cxnId="{E859178B-2C4C-45AC-AEEF-D6E127287E7A}">
      <dgm:prSet/>
      <dgm:spPr/>
      <dgm:t>
        <a:bodyPr/>
        <a:lstStyle/>
        <a:p>
          <a:endParaRPr lang="lv-LV"/>
        </a:p>
      </dgm:t>
    </dgm:pt>
    <dgm:pt modelId="{5F67C997-973E-F34F-8892-CE80A3B7DA98}" type="pres">
      <dgm:prSet presAssocID="{51DA6C65-2578-4345-BC29-D4A913A83562}" presName="Name0" presStyleCnt="0">
        <dgm:presLayoutVars>
          <dgm:dir/>
          <dgm:resizeHandles val="exact"/>
        </dgm:presLayoutVars>
      </dgm:prSet>
      <dgm:spPr/>
    </dgm:pt>
    <dgm:pt modelId="{E10900A6-3B14-6B4F-BF31-0EF46C874812}" type="pres">
      <dgm:prSet presAssocID="{51DA6C65-2578-4345-BC29-D4A913A83562}" presName="arrow" presStyleLbl="bgShp" presStyleIdx="0" presStyleCnt="1" custLinFactNeighborX="211" custLinFactNeighborY="12004"/>
      <dgm:spPr>
        <a:solidFill>
          <a:schemeClr val="accent5">
            <a:lumMod val="75000"/>
          </a:schemeClr>
        </a:solidFill>
      </dgm:spPr>
    </dgm:pt>
    <dgm:pt modelId="{05DD8C05-BD63-F947-B179-4DF741B94987}" type="pres">
      <dgm:prSet presAssocID="{51DA6C65-2578-4345-BC29-D4A913A83562}" presName="points" presStyleCnt="0"/>
      <dgm:spPr/>
    </dgm:pt>
    <dgm:pt modelId="{C95D4BD7-F947-4038-AA8A-50E81A1D8613}" type="pres">
      <dgm:prSet presAssocID="{23578BC0-7E03-4F13-AFBD-45BDF1EE9D4D}" presName="compositeA" presStyleCnt="0"/>
      <dgm:spPr/>
    </dgm:pt>
    <dgm:pt modelId="{416053A0-F0EC-420E-A818-330E724C7842}" type="pres">
      <dgm:prSet presAssocID="{23578BC0-7E03-4F13-AFBD-45BDF1EE9D4D}" presName="textA" presStyleLbl="revTx" presStyleIdx="0" presStyleCnt="1">
        <dgm:presLayoutVars>
          <dgm:bulletEnabled val="1"/>
        </dgm:presLayoutVars>
      </dgm:prSet>
      <dgm:spPr/>
    </dgm:pt>
    <dgm:pt modelId="{1F4763E4-9A2C-4DD5-9C16-2571BF383114}" type="pres">
      <dgm:prSet presAssocID="{23578BC0-7E03-4F13-AFBD-45BDF1EE9D4D}" presName="circleA" presStyleLbl="node1" presStyleIdx="0" presStyleCnt="1"/>
      <dgm:spPr/>
    </dgm:pt>
    <dgm:pt modelId="{A5637C58-6807-4BAB-92B8-F8F0A8E73BCE}" type="pres">
      <dgm:prSet presAssocID="{23578BC0-7E03-4F13-AFBD-45BDF1EE9D4D}" presName="spaceA" presStyleCnt="0"/>
      <dgm:spPr/>
    </dgm:pt>
  </dgm:ptLst>
  <dgm:cxnLst>
    <dgm:cxn modelId="{E0E2CF20-D6F6-48CF-8ED9-F29F0138446A}" type="presOf" srcId="{23578BC0-7E03-4F13-AFBD-45BDF1EE9D4D}" destId="{416053A0-F0EC-420E-A818-330E724C7842}" srcOrd="0" destOrd="0" presId="urn:microsoft.com/office/officeart/2005/8/layout/hProcess11"/>
    <dgm:cxn modelId="{E859178B-2C4C-45AC-AEEF-D6E127287E7A}" srcId="{51DA6C65-2578-4345-BC29-D4A913A83562}" destId="{23578BC0-7E03-4F13-AFBD-45BDF1EE9D4D}" srcOrd="0" destOrd="0" parTransId="{F8D2CF93-4B1D-4E0B-B2BA-5B65046186A2}" sibTransId="{06A88A5A-62B3-4754-8CA1-FB7F6E670EFE}"/>
    <dgm:cxn modelId="{0700CBE8-0D66-4F47-A39C-83FEB664E51C}" type="presOf" srcId="{51DA6C65-2578-4345-BC29-D4A913A83562}" destId="{5F67C997-973E-F34F-8892-CE80A3B7DA98}" srcOrd="0" destOrd="0" presId="urn:microsoft.com/office/officeart/2005/8/layout/hProcess11"/>
    <dgm:cxn modelId="{F72DD7DD-875A-8046-BC9B-075278BF801E}" type="presParOf" srcId="{5F67C997-973E-F34F-8892-CE80A3B7DA98}" destId="{E10900A6-3B14-6B4F-BF31-0EF46C874812}" srcOrd="0" destOrd="0" presId="urn:microsoft.com/office/officeart/2005/8/layout/hProcess11"/>
    <dgm:cxn modelId="{1F5D1EA1-1778-DF43-9DDC-9E8D7C3362FF}" type="presParOf" srcId="{5F67C997-973E-F34F-8892-CE80A3B7DA98}" destId="{05DD8C05-BD63-F947-B179-4DF741B94987}" srcOrd="1" destOrd="0" presId="urn:microsoft.com/office/officeart/2005/8/layout/hProcess11"/>
    <dgm:cxn modelId="{1C7A2DF6-F0CF-4F47-9AE4-1A037D02998C}" type="presParOf" srcId="{05DD8C05-BD63-F947-B179-4DF741B94987}" destId="{C95D4BD7-F947-4038-AA8A-50E81A1D8613}" srcOrd="0" destOrd="0" presId="urn:microsoft.com/office/officeart/2005/8/layout/hProcess11"/>
    <dgm:cxn modelId="{7AB3DDD6-3565-467E-A1F6-A2ED628DF0BD}" type="presParOf" srcId="{C95D4BD7-F947-4038-AA8A-50E81A1D8613}" destId="{416053A0-F0EC-420E-A818-330E724C7842}" srcOrd="0" destOrd="0" presId="urn:microsoft.com/office/officeart/2005/8/layout/hProcess11"/>
    <dgm:cxn modelId="{1976E25B-27B3-43B8-A738-DD8EF26C0140}" type="presParOf" srcId="{C95D4BD7-F947-4038-AA8A-50E81A1D8613}" destId="{1F4763E4-9A2C-4DD5-9C16-2571BF383114}" srcOrd="1" destOrd="0" presId="urn:microsoft.com/office/officeart/2005/8/layout/hProcess11"/>
    <dgm:cxn modelId="{8AA39714-029B-414C-8290-B497EA8350EA}" type="presParOf" srcId="{C95D4BD7-F947-4038-AA8A-50E81A1D8613}" destId="{A5637C58-6807-4BAB-92B8-F8F0A8E73BCE}" srcOrd="2" destOrd="0" presId="urn:microsoft.com/office/officeart/2005/8/layout/hProcess1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201BC-7761-40A7-81A9-CBBA2CF0BAEF}">
      <dsp:nvSpPr>
        <dsp:cNvPr id="0" name=""/>
        <dsp:cNvSpPr/>
      </dsp:nvSpPr>
      <dsp:spPr>
        <a:xfrm rot="10800000">
          <a:off x="889045" y="80186"/>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Jānis Ancāns</a:t>
          </a:r>
        </a:p>
        <a:p>
          <a:pPr marL="0" lvl="0" indent="0" algn="ctr" defTabSz="800100">
            <a:lnSpc>
              <a:spcPct val="90000"/>
            </a:lnSpc>
            <a:spcBef>
              <a:spcPct val="0"/>
            </a:spcBef>
            <a:spcAft>
              <a:spcPct val="35000"/>
            </a:spcAft>
            <a:buNone/>
          </a:pPr>
          <a:r>
            <a:rPr lang="lv-LV" sz="1400" kern="1200" dirty="0"/>
            <a:t>CL1</a:t>
          </a:r>
        </a:p>
      </dsp:txBody>
      <dsp:txXfrm rot="10800000">
        <a:off x="1185393" y="80186"/>
        <a:ext cx="2056748" cy="1185394"/>
      </dsp:txXfrm>
    </dsp:sp>
    <dsp:sp modelId="{8C29486E-1643-47C2-BF8D-622C831D41D8}">
      <dsp:nvSpPr>
        <dsp:cNvPr id="0" name=""/>
        <dsp:cNvSpPr/>
      </dsp:nvSpPr>
      <dsp:spPr>
        <a:xfrm>
          <a:off x="296348" y="80186"/>
          <a:ext cx="1185394" cy="118539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BEFCC-1F4E-4D32-AC4C-DED9E0D31759}">
      <dsp:nvSpPr>
        <dsp:cNvPr id="0" name=""/>
        <dsp:cNvSpPr/>
      </dsp:nvSpPr>
      <dsp:spPr>
        <a:xfrm rot="10800000">
          <a:off x="889045" y="1619430"/>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a:t>Marija Plotniece</a:t>
          </a:r>
        </a:p>
        <a:p>
          <a:pPr marL="0" lvl="0" indent="0" algn="ctr" defTabSz="800100">
            <a:lnSpc>
              <a:spcPct val="90000"/>
            </a:lnSpc>
            <a:spcBef>
              <a:spcPct val="0"/>
            </a:spcBef>
            <a:spcAft>
              <a:spcPct val="35000"/>
            </a:spcAft>
            <a:buNone/>
          </a:pPr>
          <a:r>
            <a:rPr lang="lv-LV" sz="1400" kern="1200">
              <a:solidFill>
                <a:schemeClr val="bg1"/>
              </a:solidFill>
            </a:rPr>
            <a:t>EIC, EIT, EIE, RI</a:t>
          </a:r>
          <a:endParaRPr lang="lv-LV" sz="1400" kern="1200" dirty="0">
            <a:solidFill>
              <a:schemeClr val="bg1"/>
            </a:solidFill>
          </a:endParaRPr>
        </a:p>
      </dsp:txBody>
      <dsp:txXfrm rot="10800000">
        <a:off x="1185393" y="1619430"/>
        <a:ext cx="2056748" cy="1185394"/>
      </dsp:txXfrm>
    </dsp:sp>
    <dsp:sp modelId="{382B2B52-D486-4018-8AD0-8E012ECB9C37}">
      <dsp:nvSpPr>
        <dsp:cNvPr id="0" name=""/>
        <dsp:cNvSpPr/>
      </dsp:nvSpPr>
      <dsp:spPr>
        <a:xfrm>
          <a:off x="296348" y="1619430"/>
          <a:ext cx="1185394" cy="1185394"/>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2356" t="-2929" r="-7644" b="292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3606D-5D8C-4B45-8BB2-FDAA3CA4CE07}">
      <dsp:nvSpPr>
        <dsp:cNvPr id="0" name=""/>
        <dsp:cNvSpPr/>
      </dsp:nvSpPr>
      <dsp:spPr>
        <a:xfrm rot="10800000">
          <a:off x="889045" y="3158673"/>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a:t>Inga Šīrante</a:t>
          </a:r>
          <a:endParaRPr lang="en-US" sz="1800" b="1" kern="1200"/>
        </a:p>
        <a:p>
          <a:pPr marL="0" lvl="0" indent="0" algn="ctr" defTabSz="800100">
            <a:lnSpc>
              <a:spcPct val="90000"/>
            </a:lnSpc>
            <a:spcBef>
              <a:spcPct val="0"/>
            </a:spcBef>
            <a:spcAft>
              <a:spcPct val="35000"/>
            </a:spcAft>
            <a:buNone/>
          </a:pPr>
          <a:r>
            <a:rPr lang="en-US" sz="1400" kern="1200">
              <a:solidFill>
                <a:schemeClr val="bg1"/>
              </a:solidFill>
            </a:rPr>
            <a:t>L</a:t>
          </a:r>
          <a:r>
            <a:rPr lang="lv-LV" sz="1400" kern="1200">
              <a:solidFill>
                <a:schemeClr val="bg1"/>
              </a:solidFill>
            </a:rPr>
            <a:t>egal and Financial issues</a:t>
          </a:r>
          <a:endParaRPr lang="lv-LV" sz="1800" kern="1200" dirty="0">
            <a:solidFill>
              <a:schemeClr val="bg1"/>
            </a:solidFill>
          </a:endParaRPr>
        </a:p>
      </dsp:txBody>
      <dsp:txXfrm rot="10800000">
        <a:off x="1185393" y="3158673"/>
        <a:ext cx="2056748" cy="1185394"/>
      </dsp:txXfrm>
    </dsp:sp>
    <dsp:sp modelId="{D997D906-23A0-4B11-A5D9-F0E2EA6FF46D}">
      <dsp:nvSpPr>
        <dsp:cNvPr id="0" name=""/>
        <dsp:cNvSpPr/>
      </dsp:nvSpPr>
      <dsp:spPr>
        <a:xfrm>
          <a:off x="296348" y="3158673"/>
          <a:ext cx="1185394" cy="118539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00476-F7F0-4B0A-8141-67F3BFB1843D}">
      <dsp:nvSpPr>
        <dsp:cNvPr id="0" name=""/>
        <dsp:cNvSpPr/>
      </dsp:nvSpPr>
      <dsp:spPr>
        <a:xfrm>
          <a:off x="2806247" y="1378174"/>
          <a:ext cx="3348018" cy="3348018"/>
        </a:xfrm>
        <a:prstGeom prst="ellipse">
          <a:avLst/>
        </a:prstGeom>
        <a:solidFill>
          <a:srgbClr val="FFFF00">
            <a:alpha val="50000"/>
          </a:srgb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b="1" kern="1200" dirty="0"/>
            <a:t>Horizon Europe Cluster 5</a:t>
          </a:r>
        </a:p>
      </dsp:txBody>
      <dsp:txXfrm>
        <a:off x="3296553" y="1868480"/>
        <a:ext cx="2367406" cy="2367406"/>
      </dsp:txXfrm>
    </dsp:sp>
    <dsp:sp modelId="{EAE192C8-289E-4E3E-A91C-645367FB47AF}">
      <dsp:nvSpPr>
        <dsp:cNvPr id="0" name=""/>
        <dsp:cNvSpPr/>
      </dsp:nvSpPr>
      <dsp:spPr>
        <a:xfrm>
          <a:off x="3617187" y="33104"/>
          <a:ext cx="1726137" cy="1674009"/>
        </a:xfrm>
        <a:prstGeom prst="ellipse">
          <a:avLst/>
        </a:prstGeom>
        <a:solidFill>
          <a:schemeClr val="accent6">
            <a:alpha val="50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00" tIns="17780" rIns="7200" bIns="17780" numCol="1" spcCol="1270" anchor="ctr" anchorCtr="0">
          <a:noAutofit/>
        </a:bodyPr>
        <a:lstStyle/>
        <a:p>
          <a:pPr marL="0" lvl="0" indent="0" algn="ctr" defTabSz="622300">
            <a:lnSpc>
              <a:spcPct val="90000"/>
            </a:lnSpc>
            <a:spcBef>
              <a:spcPct val="0"/>
            </a:spcBef>
            <a:spcAft>
              <a:spcPct val="35000"/>
            </a:spcAft>
            <a:buNone/>
          </a:pPr>
          <a:r>
            <a:rPr lang="fr-BE" sz="1400" b="1" kern="1200" dirty="0"/>
            <a:t>European </a:t>
          </a:r>
          <a:r>
            <a:rPr lang="fr-BE" sz="1400" b="1" kern="1200" dirty="0" err="1"/>
            <a:t>Partnerships</a:t>
          </a:r>
          <a:endParaRPr lang="en-US" sz="1400" b="1" kern="1200" dirty="0"/>
        </a:p>
      </dsp:txBody>
      <dsp:txXfrm>
        <a:off x="3869974" y="278257"/>
        <a:ext cx="1220563" cy="1183703"/>
      </dsp:txXfrm>
    </dsp:sp>
    <dsp:sp modelId="{C75273FA-9962-4C17-969B-3C3D9798A556}">
      <dsp:nvSpPr>
        <dsp:cNvPr id="0" name=""/>
        <dsp:cNvSpPr/>
      </dsp:nvSpPr>
      <dsp:spPr>
        <a:xfrm>
          <a:off x="5045862" y="543612"/>
          <a:ext cx="1674009" cy="1674009"/>
        </a:xfrm>
        <a:prstGeom prst="ellipse">
          <a:avLst/>
        </a:prstGeom>
        <a:solidFill>
          <a:schemeClr val="accent5">
            <a:alpha val="50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BE" sz="1400" b="1" kern="1200" dirty="0"/>
            <a:t>European Missions</a:t>
          </a:r>
        </a:p>
      </dsp:txBody>
      <dsp:txXfrm>
        <a:off x="5291015" y="788765"/>
        <a:ext cx="1183703" cy="1183703"/>
      </dsp:txXfrm>
    </dsp:sp>
    <dsp:sp modelId="{E324545A-1714-4483-AA62-524A91F88BC3}">
      <dsp:nvSpPr>
        <dsp:cNvPr id="0" name=""/>
        <dsp:cNvSpPr/>
      </dsp:nvSpPr>
      <dsp:spPr>
        <a:xfrm>
          <a:off x="5792175" y="1836265"/>
          <a:ext cx="1674009" cy="1674009"/>
        </a:xfrm>
        <a:prstGeom prst="ellipse">
          <a:avLst/>
        </a:prstGeom>
        <a:solidFill>
          <a:schemeClr val="accent3">
            <a:alpha val="50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BE" sz="1400" b="1" kern="1200" dirty="0"/>
            <a:t>National/ </a:t>
          </a:r>
          <a:r>
            <a:rPr lang="fr-BE" sz="1400" b="1" kern="1200" dirty="0" err="1"/>
            <a:t>regional</a:t>
          </a:r>
          <a:r>
            <a:rPr lang="fr-BE" sz="1400" b="1" kern="1200" dirty="0"/>
            <a:t> </a:t>
          </a:r>
          <a:r>
            <a:rPr lang="fr-BE" sz="1400" b="1" kern="1200" dirty="0" err="1"/>
            <a:t>activities</a:t>
          </a:r>
          <a:endParaRPr lang="fr-BE" sz="1400" b="1" kern="1200" dirty="0"/>
        </a:p>
      </dsp:txBody>
      <dsp:txXfrm>
        <a:off x="6037328" y="2081418"/>
        <a:ext cx="1183703" cy="1183703"/>
      </dsp:txXfrm>
    </dsp:sp>
    <dsp:sp modelId="{2BBAE0B5-F2EB-4BDA-A52F-6DBEDB17EB91}">
      <dsp:nvSpPr>
        <dsp:cNvPr id="0" name=""/>
        <dsp:cNvSpPr/>
      </dsp:nvSpPr>
      <dsp:spPr>
        <a:xfrm>
          <a:off x="5532983" y="3306215"/>
          <a:ext cx="1674009" cy="1674009"/>
        </a:xfrm>
        <a:prstGeom prst="ellipse">
          <a:avLst/>
        </a:prstGeom>
        <a:solidFill>
          <a:srgbClr val="92D050">
            <a:alpha val="50000"/>
          </a:srgbClr>
        </a:solidFill>
        <a:ln w="381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BE" sz="1400" b="1" kern="1200" dirty="0">
              <a:solidFill>
                <a:schemeClr val="tx1"/>
              </a:solidFill>
            </a:rPr>
            <a:t>ETS Innovation </a:t>
          </a:r>
          <a:r>
            <a:rPr lang="fr-BE" sz="1400" b="1" kern="1200" dirty="0" err="1">
              <a:solidFill>
                <a:schemeClr val="tx1"/>
              </a:solidFill>
            </a:rPr>
            <a:t>Fund</a:t>
          </a:r>
          <a:endParaRPr lang="fr-BE" sz="1400" b="1" kern="1200" dirty="0">
            <a:solidFill>
              <a:schemeClr val="tx1"/>
            </a:solidFill>
          </a:endParaRPr>
        </a:p>
      </dsp:txBody>
      <dsp:txXfrm>
        <a:off x="5778136" y="3551368"/>
        <a:ext cx="1183703" cy="1183703"/>
      </dsp:txXfrm>
    </dsp:sp>
    <dsp:sp modelId="{097F12D6-E816-4F4F-9F88-BD9007E343B9}">
      <dsp:nvSpPr>
        <dsp:cNvPr id="0" name=""/>
        <dsp:cNvSpPr/>
      </dsp:nvSpPr>
      <dsp:spPr>
        <a:xfrm>
          <a:off x="4389565" y="4265657"/>
          <a:ext cx="1674009" cy="1674009"/>
        </a:xfrm>
        <a:prstGeom prst="ellipse">
          <a:avLst/>
        </a:prstGeom>
        <a:solidFill>
          <a:schemeClr val="accent2">
            <a:alpha val="50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BE" sz="1400" b="1" kern="1200" dirty="0"/>
            <a:t>European </a:t>
          </a:r>
          <a:r>
            <a:rPr lang="fr-BE" sz="1400" b="1" kern="1200" dirty="0" err="1"/>
            <a:t>Space</a:t>
          </a:r>
          <a:r>
            <a:rPr lang="fr-BE" sz="1400" b="1" kern="1200" dirty="0"/>
            <a:t> Agency</a:t>
          </a:r>
        </a:p>
      </dsp:txBody>
      <dsp:txXfrm>
        <a:off x="4634718" y="4510810"/>
        <a:ext cx="1183703" cy="1183703"/>
      </dsp:txXfrm>
    </dsp:sp>
    <dsp:sp modelId="{260DD81C-B639-4748-B838-7B0BDB2BDEF1}">
      <dsp:nvSpPr>
        <dsp:cNvPr id="0" name=""/>
        <dsp:cNvSpPr/>
      </dsp:nvSpPr>
      <dsp:spPr>
        <a:xfrm>
          <a:off x="2896938" y="4265657"/>
          <a:ext cx="1674009" cy="1674009"/>
        </a:xfrm>
        <a:prstGeom prst="ellipse">
          <a:avLst/>
        </a:prstGeom>
        <a:solidFill>
          <a:schemeClr val="accent1">
            <a:alpha val="50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BE" sz="1400" b="1" kern="1200" dirty="0"/>
            <a:t>On-</a:t>
          </a:r>
          <a:r>
            <a:rPr lang="fr-BE" sz="1400" b="1" kern="1200" dirty="0" err="1"/>
            <a:t>going</a:t>
          </a:r>
          <a:r>
            <a:rPr lang="fr-BE" sz="1400" b="1" kern="1200" dirty="0"/>
            <a:t> EU </a:t>
          </a:r>
          <a:r>
            <a:rPr lang="fr-BE" sz="1400" b="1" kern="1200" dirty="0" err="1"/>
            <a:t>projects</a:t>
          </a:r>
          <a:endParaRPr lang="fr-BE" sz="1400" b="1" kern="1200" dirty="0"/>
        </a:p>
      </dsp:txBody>
      <dsp:txXfrm>
        <a:off x="3142091" y="4510810"/>
        <a:ext cx="1183703" cy="1183703"/>
      </dsp:txXfrm>
    </dsp:sp>
    <dsp:sp modelId="{77229712-B8AE-434F-824A-79585DB4339E}">
      <dsp:nvSpPr>
        <dsp:cNvPr id="0" name=""/>
        <dsp:cNvSpPr/>
      </dsp:nvSpPr>
      <dsp:spPr>
        <a:xfrm>
          <a:off x="1753520" y="3306215"/>
          <a:ext cx="1674009" cy="1674009"/>
        </a:xfrm>
        <a:prstGeom prst="ellipse">
          <a:avLst/>
        </a:prstGeom>
        <a:solidFill>
          <a:schemeClr val="tx2">
            <a:alpha val="50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BE" sz="1400" b="1" kern="1200" dirty="0" err="1"/>
            <a:t>Other</a:t>
          </a:r>
          <a:r>
            <a:rPr lang="fr-BE" sz="1400" b="1" kern="1200" dirty="0"/>
            <a:t> topics </a:t>
          </a:r>
          <a:r>
            <a:rPr lang="fr-BE" sz="1400" b="1" kern="1200" dirty="0" err="1"/>
            <a:t>from</a:t>
          </a:r>
          <a:r>
            <a:rPr lang="fr-BE" sz="1400" b="1" kern="1200" dirty="0"/>
            <a:t> WP 2023-2024</a:t>
          </a:r>
        </a:p>
      </dsp:txBody>
      <dsp:txXfrm>
        <a:off x="1998673" y="3551368"/>
        <a:ext cx="1183703" cy="1183703"/>
      </dsp:txXfrm>
    </dsp:sp>
    <dsp:sp modelId="{0226257E-E24A-409C-8AF1-D54622289442}">
      <dsp:nvSpPr>
        <dsp:cNvPr id="0" name=""/>
        <dsp:cNvSpPr/>
      </dsp:nvSpPr>
      <dsp:spPr>
        <a:xfrm>
          <a:off x="1468264" y="1836265"/>
          <a:ext cx="1726137" cy="1674009"/>
        </a:xfrm>
        <a:prstGeom prst="ellipse">
          <a:avLst/>
        </a:prstGeom>
        <a:solidFill>
          <a:schemeClr val="bg2">
            <a:alpha val="50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BE" sz="1400" b="1" kern="1200" dirty="0"/>
            <a:t>International </a:t>
          </a:r>
          <a:r>
            <a:rPr lang="fr-BE" sz="1400" b="1" kern="1200" dirty="0" err="1"/>
            <a:t>activities</a:t>
          </a:r>
          <a:endParaRPr lang="fr-BE" sz="1400" b="1" kern="1200" dirty="0"/>
        </a:p>
      </dsp:txBody>
      <dsp:txXfrm>
        <a:off x="1721051" y="2081418"/>
        <a:ext cx="1220563" cy="1183703"/>
      </dsp:txXfrm>
    </dsp:sp>
    <dsp:sp modelId="{14FF2901-38AB-4D0E-8D65-8DEFF82EC656}">
      <dsp:nvSpPr>
        <dsp:cNvPr id="0" name=""/>
        <dsp:cNvSpPr/>
      </dsp:nvSpPr>
      <dsp:spPr>
        <a:xfrm>
          <a:off x="2240641" y="543612"/>
          <a:ext cx="1674009" cy="1674009"/>
        </a:xfrm>
        <a:prstGeom prst="ellipse">
          <a:avLst/>
        </a:prstGeom>
        <a:solidFill>
          <a:srgbClr val="C00000">
            <a:alpha val="50000"/>
          </a:srgb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BE" sz="1400" b="1" kern="1200" dirty="0"/>
            <a:t>EIT </a:t>
          </a:r>
          <a:r>
            <a:rPr lang="fr-BE" sz="1400" b="1" kern="1200" dirty="0" err="1"/>
            <a:t>KICs</a:t>
          </a:r>
          <a:endParaRPr lang="fr-BE" sz="1400" b="1" kern="1200" dirty="0"/>
        </a:p>
      </dsp:txBody>
      <dsp:txXfrm>
        <a:off x="2485794" y="788765"/>
        <a:ext cx="1183703" cy="11837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201BC-7761-40A7-81A9-CBBA2CF0BAEF}">
      <dsp:nvSpPr>
        <dsp:cNvPr id="0" name=""/>
        <dsp:cNvSpPr/>
      </dsp:nvSpPr>
      <dsp:spPr>
        <a:xfrm rot="10800000">
          <a:off x="889045" y="80186"/>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Sarmīte Mickeviča</a:t>
          </a:r>
        </a:p>
        <a:p>
          <a:pPr marL="0" lvl="0" indent="0" algn="ctr" defTabSz="800100">
            <a:lnSpc>
              <a:spcPct val="90000"/>
            </a:lnSpc>
            <a:spcBef>
              <a:spcPct val="0"/>
            </a:spcBef>
            <a:spcAft>
              <a:spcPct val="35000"/>
            </a:spcAft>
            <a:buNone/>
          </a:pPr>
          <a:r>
            <a:rPr lang="lv-LV" sz="1400" kern="1200" dirty="0"/>
            <a:t>Widening, CL3, CL4</a:t>
          </a:r>
        </a:p>
      </dsp:txBody>
      <dsp:txXfrm rot="10800000">
        <a:off x="1185393" y="80186"/>
        <a:ext cx="2056748" cy="1185394"/>
      </dsp:txXfrm>
    </dsp:sp>
    <dsp:sp modelId="{8C29486E-1643-47C2-BF8D-622C831D41D8}">
      <dsp:nvSpPr>
        <dsp:cNvPr id="0" name=""/>
        <dsp:cNvSpPr/>
      </dsp:nvSpPr>
      <dsp:spPr>
        <a:xfrm>
          <a:off x="296348" y="80186"/>
          <a:ext cx="1185394" cy="1185394"/>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2571" r="-742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BEFCC-1F4E-4D32-AC4C-DED9E0D31759}">
      <dsp:nvSpPr>
        <dsp:cNvPr id="0" name=""/>
        <dsp:cNvSpPr/>
      </dsp:nvSpPr>
      <dsp:spPr>
        <a:xfrm rot="10800000">
          <a:off x="889045" y="1619430"/>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Aiga Salmiņa</a:t>
          </a:r>
        </a:p>
        <a:p>
          <a:pPr marL="0" lvl="0" indent="0" algn="ctr" defTabSz="800100">
            <a:lnSpc>
              <a:spcPct val="90000"/>
            </a:lnSpc>
            <a:spcBef>
              <a:spcPct val="0"/>
            </a:spcBef>
            <a:spcAft>
              <a:spcPct val="35000"/>
            </a:spcAft>
            <a:buNone/>
          </a:pPr>
          <a:r>
            <a:rPr lang="lv-LV" sz="1400" kern="1200" dirty="0"/>
            <a:t>CL5, CL6, JRC</a:t>
          </a:r>
        </a:p>
      </dsp:txBody>
      <dsp:txXfrm rot="10800000">
        <a:off x="1185393" y="1619430"/>
        <a:ext cx="2056748" cy="1185394"/>
      </dsp:txXfrm>
    </dsp:sp>
    <dsp:sp modelId="{382B2B52-D486-4018-8AD0-8E012ECB9C37}">
      <dsp:nvSpPr>
        <dsp:cNvPr id="0" name=""/>
        <dsp:cNvSpPr/>
      </dsp:nvSpPr>
      <dsp:spPr>
        <a:xfrm>
          <a:off x="296348" y="1619430"/>
          <a:ext cx="1185394" cy="118539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3606D-5D8C-4B45-8BB2-FDAA3CA4CE07}">
      <dsp:nvSpPr>
        <dsp:cNvPr id="0" name=""/>
        <dsp:cNvSpPr/>
      </dsp:nvSpPr>
      <dsp:spPr>
        <a:xfrm rot="10800000">
          <a:off x="889045" y="3158673"/>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Liene Ekša</a:t>
          </a:r>
        </a:p>
        <a:p>
          <a:pPr marL="0" lvl="0" indent="0" algn="ctr" defTabSz="800100">
            <a:lnSpc>
              <a:spcPct val="90000"/>
            </a:lnSpc>
            <a:spcBef>
              <a:spcPct val="0"/>
            </a:spcBef>
            <a:spcAft>
              <a:spcPct val="35000"/>
            </a:spcAft>
            <a:buNone/>
          </a:pPr>
          <a:r>
            <a:rPr lang="lv-LV" sz="1400" kern="1200" dirty="0"/>
            <a:t>MSCA, ERC, ERA</a:t>
          </a:r>
        </a:p>
      </dsp:txBody>
      <dsp:txXfrm rot="10800000">
        <a:off x="1185393" y="3158673"/>
        <a:ext cx="2056748" cy="1185394"/>
      </dsp:txXfrm>
    </dsp:sp>
    <dsp:sp modelId="{D997D906-23A0-4B11-A5D9-F0E2EA6FF46D}">
      <dsp:nvSpPr>
        <dsp:cNvPr id="0" name=""/>
        <dsp:cNvSpPr/>
      </dsp:nvSpPr>
      <dsp:spPr>
        <a:xfrm>
          <a:off x="296348" y="3158673"/>
          <a:ext cx="1185394" cy="118539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201BC-7761-40A7-81A9-CBBA2CF0BAEF}">
      <dsp:nvSpPr>
        <dsp:cNvPr id="0" name=""/>
        <dsp:cNvSpPr/>
      </dsp:nvSpPr>
      <dsp:spPr>
        <a:xfrm rot="10800000">
          <a:off x="889045" y="80186"/>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Jūlija Asmuss</a:t>
          </a:r>
        </a:p>
        <a:p>
          <a:pPr marL="0" lvl="0" indent="0" algn="ctr" defTabSz="800100">
            <a:lnSpc>
              <a:spcPct val="90000"/>
            </a:lnSpc>
            <a:spcBef>
              <a:spcPct val="0"/>
            </a:spcBef>
            <a:spcAft>
              <a:spcPct val="35000"/>
            </a:spcAft>
            <a:buNone/>
          </a:pPr>
          <a:r>
            <a:rPr lang="lv-LV" sz="1400" kern="1200" dirty="0"/>
            <a:t>Coordinator, </a:t>
          </a:r>
        </a:p>
        <a:p>
          <a:pPr marL="0" lvl="0" indent="0" algn="ctr" defTabSz="800100">
            <a:lnSpc>
              <a:spcPct val="90000"/>
            </a:lnSpc>
            <a:spcBef>
              <a:spcPct val="0"/>
            </a:spcBef>
            <a:spcAft>
              <a:spcPct val="35000"/>
            </a:spcAft>
            <a:buNone/>
          </a:pPr>
          <a:r>
            <a:rPr lang="lv-LV" sz="1400" kern="1200" dirty="0"/>
            <a:t>CL3, CL4</a:t>
          </a:r>
        </a:p>
      </dsp:txBody>
      <dsp:txXfrm rot="10800000">
        <a:off x="1185393" y="80186"/>
        <a:ext cx="2056748" cy="1185394"/>
      </dsp:txXfrm>
    </dsp:sp>
    <dsp:sp modelId="{8C29486E-1643-47C2-BF8D-622C831D41D8}">
      <dsp:nvSpPr>
        <dsp:cNvPr id="0" name=""/>
        <dsp:cNvSpPr/>
      </dsp:nvSpPr>
      <dsp:spPr>
        <a:xfrm>
          <a:off x="325390" y="109228"/>
          <a:ext cx="1185394" cy="1185394"/>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274" t="-6947" r="-2274" b="-4305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BEFCC-1F4E-4D32-AC4C-DED9E0D31759}">
      <dsp:nvSpPr>
        <dsp:cNvPr id="0" name=""/>
        <dsp:cNvSpPr/>
      </dsp:nvSpPr>
      <dsp:spPr>
        <a:xfrm rot="10800000">
          <a:off x="889045" y="1619430"/>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Darja Aksjonova</a:t>
          </a:r>
        </a:p>
        <a:p>
          <a:pPr marL="0" lvl="0" indent="0" algn="ctr" defTabSz="800100">
            <a:lnSpc>
              <a:spcPct val="90000"/>
            </a:lnSpc>
            <a:spcBef>
              <a:spcPct val="0"/>
            </a:spcBef>
            <a:spcAft>
              <a:spcPct val="35000"/>
            </a:spcAft>
            <a:buNone/>
          </a:pPr>
          <a:r>
            <a:rPr lang="lv-LV" sz="1400" kern="1200" dirty="0"/>
            <a:t>CL2, EURAXESS, Widening</a:t>
          </a:r>
        </a:p>
      </dsp:txBody>
      <dsp:txXfrm rot="10800000">
        <a:off x="1185393" y="1619430"/>
        <a:ext cx="2056748" cy="1185394"/>
      </dsp:txXfrm>
    </dsp:sp>
    <dsp:sp modelId="{382B2B52-D486-4018-8AD0-8E012ECB9C37}">
      <dsp:nvSpPr>
        <dsp:cNvPr id="0" name=""/>
        <dsp:cNvSpPr/>
      </dsp:nvSpPr>
      <dsp:spPr>
        <a:xfrm>
          <a:off x="296348" y="1619430"/>
          <a:ext cx="1185394" cy="118539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3606D-5D8C-4B45-8BB2-FDAA3CA4CE07}">
      <dsp:nvSpPr>
        <dsp:cNvPr id="0" name=""/>
        <dsp:cNvSpPr/>
      </dsp:nvSpPr>
      <dsp:spPr>
        <a:xfrm rot="10800000">
          <a:off x="889045" y="3158673"/>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Lāsma Brenča</a:t>
          </a:r>
        </a:p>
        <a:p>
          <a:pPr marL="0" lvl="0" indent="0" algn="ctr" defTabSz="800100">
            <a:lnSpc>
              <a:spcPct val="90000"/>
            </a:lnSpc>
            <a:spcBef>
              <a:spcPct val="0"/>
            </a:spcBef>
            <a:spcAft>
              <a:spcPct val="35000"/>
            </a:spcAft>
            <a:buNone/>
          </a:pPr>
          <a:r>
            <a:rPr lang="lv-LV" sz="1400" kern="1200" dirty="0"/>
            <a:t>CL5, CL6</a:t>
          </a:r>
        </a:p>
      </dsp:txBody>
      <dsp:txXfrm rot="10800000">
        <a:off x="1185393" y="3158673"/>
        <a:ext cx="2056748" cy="1185394"/>
      </dsp:txXfrm>
    </dsp:sp>
    <dsp:sp modelId="{D997D906-23A0-4B11-A5D9-F0E2EA6FF46D}">
      <dsp:nvSpPr>
        <dsp:cNvPr id="0" name=""/>
        <dsp:cNvSpPr/>
      </dsp:nvSpPr>
      <dsp:spPr>
        <a:xfrm>
          <a:off x="296348" y="3158673"/>
          <a:ext cx="1185394" cy="1185394"/>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296" t="-5026" r="-2296" b="-4497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900A6-3B14-6B4F-BF31-0EF46C874812}">
      <dsp:nvSpPr>
        <dsp:cNvPr id="0" name=""/>
        <dsp:cNvSpPr/>
      </dsp:nvSpPr>
      <dsp:spPr>
        <a:xfrm>
          <a:off x="0" y="987659"/>
          <a:ext cx="11937999" cy="791863"/>
        </a:xfrm>
        <a:prstGeom prst="notchedRightArrow">
          <a:avLst/>
        </a:prstGeom>
        <a:solidFill>
          <a:schemeClr val="accent5">
            <a:lumMod val="75000"/>
          </a:schemeClr>
        </a:solidFill>
        <a:ln>
          <a:noFill/>
        </a:ln>
        <a:effectLst/>
      </dsp:spPr>
      <dsp:style>
        <a:lnRef idx="0">
          <a:scrgbClr r="0" g="0" b="0"/>
        </a:lnRef>
        <a:fillRef idx="1">
          <a:scrgbClr r="0" g="0" b="0"/>
        </a:fillRef>
        <a:effectRef idx="0">
          <a:scrgbClr r="0" g="0" b="0"/>
        </a:effectRef>
        <a:fontRef idx="minor"/>
      </dsp:style>
    </dsp:sp>
    <dsp:sp modelId="{61C970D2-3DDC-4F7F-83C9-F250CA176C66}">
      <dsp:nvSpPr>
        <dsp:cNvPr id="0" name=""/>
        <dsp:cNvSpPr/>
      </dsp:nvSpPr>
      <dsp:spPr>
        <a:xfrm>
          <a:off x="131" y="0"/>
          <a:ext cx="5240945" cy="791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rgbClr val="70AD47"/>
              </a:solidFill>
              <a:latin typeface="Roboto Condensed" panose="02000000000000000000" pitchFamily="2" charset="0"/>
              <a:ea typeface="Roboto Condensed" panose="02000000000000000000" pitchFamily="2" charset="0"/>
              <a:cs typeface="+mn-cs"/>
            </a:rPr>
            <a:t>7.12.2023-</a:t>
          </a:r>
          <a:r>
            <a:rPr lang="lv-LV" sz="2000" b="1" i="0" u="none" strike="noStrike" kern="1200" dirty="0">
              <a:solidFill>
                <a:schemeClr val="accent6"/>
              </a:solidFill>
              <a:effectLst/>
              <a:latin typeface="Times New Roman" panose="02020603050405020304" pitchFamily="18" charset="0"/>
            </a:rPr>
            <a:t> </a:t>
          </a:r>
          <a:r>
            <a:rPr lang="lv-LV" sz="2000" b="1" kern="1200" dirty="0">
              <a:solidFill>
                <a:schemeClr val="accent6"/>
              </a:solidFill>
              <a:latin typeface="Roboto Condensed" panose="02000000000000000000" pitchFamily="2" charset="0"/>
              <a:ea typeface="Roboto Condensed" panose="02000000000000000000" pitchFamily="2" charset="0"/>
            </a:rPr>
            <a:t>18</a:t>
          </a:r>
          <a:r>
            <a:rPr lang="en-US" sz="2000" b="1" kern="1200" dirty="0">
              <a:solidFill>
                <a:schemeClr val="accent6"/>
              </a:solidFill>
              <a:latin typeface="Roboto Condensed" panose="02000000000000000000" pitchFamily="2" charset="0"/>
              <a:ea typeface="Roboto Condensed" panose="02000000000000000000" pitchFamily="2" charset="0"/>
            </a:rPr>
            <a:t>.0</a:t>
          </a:r>
          <a:r>
            <a:rPr lang="lv-LV" sz="2000" b="1" kern="1200" dirty="0">
              <a:solidFill>
                <a:schemeClr val="accent6"/>
              </a:solidFill>
              <a:latin typeface="Roboto Condensed" panose="02000000000000000000" pitchFamily="2" charset="0"/>
              <a:ea typeface="Roboto Condensed" panose="02000000000000000000" pitchFamily="2" charset="0"/>
            </a:rPr>
            <a:t>4</a:t>
          </a:r>
          <a:r>
            <a:rPr lang="en-US" sz="2000" b="1" kern="1200" dirty="0">
              <a:solidFill>
                <a:schemeClr val="accent6"/>
              </a:solidFill>
              <a:latin typeface="Roboto Condensed" panose="02000000000000000000" pitchFamily="2" charset="0"/>
              <a:ea typeface="Roboto Condensed" panose="02000000000000000000" pitchFamily="2" charset="0"/>
            </a:rPr>
            <a:t>.2024.</a:t>
          </a:r>
        </a:p>
        <a:p>
          <a:pPr marL="0" lvl="0" indent="0" algn="ctr" defTabSz="889000">
            <a:lnSpc>
              <a:spcPct val="90000"/>
            </a:lnSpc>
            <a:spcBef>
              <a:spcPct val="0"/>
            </a:spcBef>
            <a:spcAft>
              <a:spcPct val="35000"/>
            </a:spcAft>
            <a:buNone/>
          </a:pPr>
          <a:r>
            <a:rPr lang="en-US" sz="2000" kern="1200" dirty="0">
              <a:solidFill>
                <a:schemeClr val="accent6"/>
              </a:solidFill>
              <a:latin typeface="Roboto Condensed" panose="02000000000000000000" pitchFamily="2" charset="0"/>
              <a:ea typeface="Roboto Condensed" panose="02000000000000000000" pitchFamily="2" charset="0"/>
            </a:rPr>
            <a:t>(</a:t>
          </a:r>
          <a:r>
            <a:rPr lang="lv-LV" sz="2000" kern="1200" dirty="0">
              <a:solidFill>
                <a:schemeClr val="accent6"/>
              </a:solidFill>
              <a:latin typeface="Roboto Condensed" panose="02000000000000000000" pitchFamily="2" charset="0"/>
              <a:ea typeface="Roboto Condensed" panose="02000000000000000000" pitchFamily="2" charset="0"/>
            </a:rPr>
            <a:t>5</a:t>
          </a:r>
          <a:r>
            <a:rPr lang="en-US" sz="2000" kern="1200" dirty="0">
              <a:solidFill>
                <a:schemeClr val="accent6"/>
              </a:solidFill>
              <a:latin typeface="Roboto Condensed" panose="02000000000000000000" pitchFamily="2" charset="0"/>
              <a:ea typeface="Roboto Condensed" panose="02000000000000000000" pitchFamily="2" charset="0"/>
            </a:rPr>
            <a:t> konkursi)</a:t>
          </a:r>
        </a:p>
      </dsp:txBody>
      <dsp:txXfrm>
        <a:off x="131" y="0"/>
        <a:ext cx="5240945" cy="791863"/>
      </dsp:txXfrm>
    </dsp:sp>
    <dsp:sp modelId="{F511E406-6289-4241-94EC-6B619423D25E}">
      <dsp:nvSpPr>
        <dsp:cNvPr id="0" name=""/>
        <dsp:cNvSpPr/>
      </dsp:nvSpPr>
      <dsp:spPr>
        <a:xfrm>
          <a:off x="2521620" y="890846"/>
          <a:ext cx="197965" cy="1979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A3AC72-5FF2-42E0-ADBB-B8249A6D1D32}">
      <dsp:nvSpPr>
        <dsp:cNvPr id="0" name=""/>
        <dsp:cNvSpPr/>
      </dsp:nvSpPr>
      <dsp:spPr>
        <a:xfrm>
          <a:off x="5482788" y="41042"/>
          <a:ext cx="5240945" cy="791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rgbClr val="C00000"/>
              </a:solidFill>
              <a:latin typeface="Roboto Condensed" panose="02000000000000000000" pitchFamily="2" charset="0"/>
              <a:ea typeface="Roboto Condensed" panose="02000000000000000000" pitchFamily="2" charset="0"/>
              <a:cs typeface="+mn-cs"/>
            </a:rPr>
            <a:t>7.05.2024- 05</a:t>
          </a:r>
          <a:r>
            <a:rPr lang="en-US" sz="2000" b="1" kern="1200" dirty="0">
              <a:solidFill>
                <a:srgbClr val="C00000"/>
              </a:solidFill>
              <a:latin typeface="Roboto Condensed" panose="02000000000000000000" pitchFamily="2" charset="0"/>
              <a:ea typeface="Roboto Condensed" panose="02000000000000000000" pitchFamily="2" charset="0"/>
              <a:cs typeface="+mn-cs"/>
            </a:rPr>
            <a:t>.0</a:t>
          </a:r>
          <a:r>
            <a:rPr lang="lv-LV" sz="2000" b="1" kern="1200" dirty="0">
              <a:solidFill>
                <a:srgbClr val="C00000"/>
              </a:solidFill>
              <a:latin typeface="Roboto Condensed" panose="02000000000000000000" pitchFamily="2" charset="0"/>
              <a:ea typeface="Roboto Condensed" panose="02000000000000000000" pitchFamily="2" charset="0"/>
              <a:cs typeface="+mn-cs"/>
            </a:rPr>
            <a:t>9</a:t>
          </a:r>
          <a:r>
            <a:rPr lang="en-US" sz="2000" b="1" kern="1200" dirty="0">
              <a:solidFill>
                <a:srgbClr val="C00000"/>
              </a:solidFill>
              <a:latin typeface="Roboto Condensed" panose="02000000000000000000" pitchFamily="2" charset="0"/>
              <a:ea typeface="Roboto Condensed" panose="02000000000000000000" pitchFamily="2" charset="0"/>
              <a:cs typeface="+mn-cs"/>
            </a:rPr>
            <a:t>.2024.</a:t>
          </a:r>
        </a:p>
        <a:p>
          <a:pPr marL="0" lvl="0" indent="0" algn="ctr" defTabSz="889000">
            <a:lnSpc>
              <a:spcPct val="90000"/>
            </a:lnSpc>
            <a:spcBef>
              <a:spcPct val="0"/>
            </a:spcBef>
            <a:spcAft>
              <a:spcPct val="35000"/>
            </a:spcAft>
            <a:buNone/>
          </a:pPr>
          <a:r>
            <a:rPr lang="en-US" sz="2000" b="0" kern="1200" dirty="0">
              <a:solidFill>
                <a:srgbClr val="C00000"/>
              </a:solidFill>
              <a:latin typeface="Roboto Condensed" panose="02000000000000000000" pitchFamily="2" charset="0"/>
              <a:ea typeface="Roboto Condensed" panose="02000000000000000000" pitchFamily="2" charset="0"/>
              <a:cs typeface="+mn-cs"/>
            </a:rPr>
            <a:t>(</a:t>
          </a:r>
          <a:r>
            <a:rPr lang="lv-LV" sz="2000" b="0" kern="1200" dirty="0">
              <a:solidFill>
                <a:srgbClr val="C00000"/>
              </a:solidFill>
              <a:latin typeface="Roboto Condensed" panose="02000000000000000000" pitchFamily="2" charset="0"/>
              <a:ea typeface="Roboto Condensed" panose="02000000000000000000" pitchFamily="2" charset="0"/>
              <a:cs typeface="+mn-cs"/>
            </a:rPr>
            <a:t>3</a:t>
          </a:r>
          <a:r>
            <a:rPr lang="en-US" sz="2000" b="0" kern="1200" dirty="0">
              <a:solidFill>
                <a:srgbClr val="C00000"/>
              </a:solidFill>
              <a:latin typeface="Roboto Condensed" panose="02000000000000000000" pitchFamily="2" charset="0"/>
              <a:ea typeface="Roboto Condensed" panose="02000000000000000000" pitchFamily="2" charset="0"/>
              <a:cs typeface="+mn-cs"/>
            </a:rPr>
            <a:t> konkursi)</a:t>
          </a:r>
        </a:p>
      </dsp:txBody>
      <dsp:txXfrm>
        <a:off x="5482788" y="41042"/>
        <a:ext cx="5240945" cy="791863"/>
      </dsp:txXfrm>
    </dsp:sp>
    <dsp:sp modelId="{DF287909-AE8B-4F24-B391-1F92B4371CAF}">
      <dsp:nvSpPr>
        <dsp:cNvPr id="0" name=""/>
        <dsp:cNvSpPr/>
      </dsp:nvSpPr>
      <dsp:spPr>
        <a:xfrm>
          <a:off x="8024613" y="890846"/>
          <a:ext cx="197965" cy="1979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900A6-3B14-6B4F-BF31-0EF46C874812}">
      <dsp:nvSpPr>
        <dsp:cNvPr id="0" name=""/>
        <dsp:cNvSpPr/>
      </dsp:nvSpPr>
      <dsp:spPr>
        <a:xfrm>
          <a:off x="0" y="676659"/>
          <a:ext cx="11976099" cy="907403"/>
        </a:xfrm>
        <a:prstGeom prst="notchedRightArrow">
          <a:avLst/>
        </a:prstGeom>
        <a:solidFill>
          <a:schemeClr val="accent5">
            <a:lumMod val="75000"/>
          </a:schemeClr>
        </a:solidFill>
        <a:ln>
          <a:noFill/>
        </a:ln>
        <a:effectLst/>
      </dsp:spPr>
      <dsp:style>
        <a:lnRef idx="0">
          <a:scrgbClr r="0" g="0" b="0"/>
        </a:lnRef>
        <a:fillRef idx="1">
          <a:scrgbClr r="0" g="0" b="0"/>
        </a:fillRef>
        <a:effectRef idx="0">
          <a:scrgbClr r="0" g="0" b="0"/>
        </a:effectRef>
        <a:fontRef idx="minor"/>
      </dsp:style>
    </dsp:sp>
    <dsp:sp modelId="{5F566399-E184-4000-9F3F-A09F706206E3}">
      <dsp:nvSpPr>
        <dsp:cNvPr id="0" name=""/>
        <dsp:cNvSpPr/>
      </dsp:nvSpPr>
      <dsp:spPr>
        <a:xfrm>
          <a:off x="0" y="0"/>
          <a:ext cx="10778489" cy="907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i="0" u="none" strike="noStrike" kern="1200" dirty="0">
              <a:solidFill>
                <a:schemeClr val="accent6"/>
              </a:solidFill>
              <a:effectLst/>
              <a:latin typeface="Times New Roman" panose="02020603050405020304" pitchFamily="18" charset="0"/>
            </a:rPr>
            <a:t>12.09.2023- 05.03.2024</a:t>
          </a:r>
          <a:endParaRPr lang="en-US" sz="2000" b="1" kern="1200" dirty="0">
            <a:solidFill>
              <a:schemeClr val="accent6"/>
            </a:solidFill>
            <a:latin typeface="Roboto Condensed" panose="02000000000000000000" pitchFamily="2" charset="0"/>
            <a:ea typeface="Roboto Condensed" panose="02000000000000000000" pitchFamily="2" charset="0"/>
          </a:endParaRPr>
        </a:p>
        <a:p>
          <a:pPr marL="0" lvl="0" indent="0" algn="ctr" defTabSz="889000">
            <a:lnSpc>
              <a:spcPct val="90000"/>
            </a:lnSpc>
            <a:spcBef>
              <a:spcPct val="0"/>
            </a:spcBef>
            <a:spcAft>
              <a:spcPct val="35000"/>
            </a:spcAft>
            <a:buNone/>
          </a:pPr>
          <a:r>
            <a:rPr lang="en-US" sz="2000" kern="1200" dirty="0">
              <a:solidFill>
                <a:schemeClr val="accent6"/>
              </a:solidFill>
              <a:latin typeface="Roboto Condensed" panose="02000000000000000000" pitchFamily="2" charset="0"/>
              <a:ea typeface="Roboto Condensed" panose="02000000000000000000" pitchFamily="2" charset="0"/>
            </a:rPr>
            <a:t>(</a:t>
          </a:r>
          <a:r>
            <a:rPr lang="lv-LV" sz="2000" kern="1200" dirty="0">
              <a:solidFill>
                <a:schemeClr val="accent6"/>
              </a:solidFill>
              <a:latin typeface="Roboto Condensed" panose="02000000000000000000" pitchFamily="2" charset="0"/>
              <a:ea typeface="Roboto Condensed" panose="02000000000000000000" pitchFamily="2" charset="0"/>
            </a:rPr>
            <a:t>7</a:t>
          </a:r>
          <a:r>
            <a:rPr lang="en-US" sz="2000" kern="1200" dirty="0">
              <a:solidFill>
                <a:schemeClr val="accent6"/>
              </a:solidFill>
              <a:latin typeface="Roboto Condensed" panose="02000000000000000000" pitchFamily="2" charset="0"/>
              <a:ea typeface="Roboto Condensed" panose="02000000000000000000" pitchFamily="2" charset="0"/>
            </a:rPr>
            <a:t> konkursi)</a:t>
          </a:r>
        </a:p>
      </dsp:txBody>
      <dsp:txXfrm>
        <a:off x="0" y="0"/>
        <a:ext cx="10778489" cy="907403"/>
      </dsp:txXfrm>
    </dsp:sp>
    <dsp:sp modelId="{9827BD56-0516-49BD-B903-4519D072982F}">
      <dsp:nvSpPr>
        <dsp:cNvPr id="0" name=""/>
        <dsp:cNvSpPr/>
      </dsp:nvSpPr>
      <dsp:spPr>
        <a:xfrm>
          <a:off x="5275819" y="1020828"/>
          <a:ext cx="226850" cy="2268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900A6-3B14-6B4F-BF31-0EF46C874812}">
      <dsp:nvSpPr>
        <dsp:cNvPr id="0" name=""/>
        <dsp:cNvSpPr/>
      </dsp:nvSpPr>
      <dsp:spPr>
        <a:xfrm>
          <a:off x="0" y="777507"/>
          <a:ext cx="11937999" cy="791863"/>
        </a:xfrm>
        <a:prstGeom prst="notchedRightArrow">
          <a:avLst/>
        </a:prstGeom>
        <a:solidFill>
          <a:schemeClr val="accent5">
            <a:lumMod val="75000"/>
          </a:schemeClr>
        </a:solidFill>
        <a:ln>
          <a:noFill/>
        </a:ln>
        <a:effectLst/>
      </dsp:spPr>
      <dsp:style>
        <a:lnRef idx="0">
          <a:scrgbClr r="0" g="0" b="0"/>
        </a:lnRef>
        <a:fillRef idx="1">
          <a:scrgbClr r="0" g="0" b="0"/>
        </a:fillRef>
        <a:effectRef idx="0">
          <a:scrgbClr r="0" g="0" b="0"/>
        </a:effectRef>
        <a:fontRef idx="minor"/>
      </dsp:style>
    </dsp:sp>
    <dsp:sp modelId="{D7005007-0D47-4EAF-BDA3-5ABB2387F065}">
      <dsp:nvSpPr>
        <dsp:cNvPr id="0" name=""/>
        <dsp:cNvSpPr/>
      </dsp:nvSpPr>
      <dsp:spPr>
        <a:xfrm>
          <a:off x="131" y="0"/>
          <a:ext cx="5240945" cy="791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accent6"/>
              </a:solidFill>
              <a:latin typeface="Roboto Condensed" panose="02000000000000000000" pitchFamily="2" charset="0"/>
              <a:ea typeface="Roboto Condensed" panose="02000000000000000000" pitchFamily="2" charset="0"/>
            </a:rPr>
            <a:t>17.12.2023- 18</a:t>
          </a:r>
          <a:r>
            <a:rPr lang="en-US" sz="2000" b="1" kern="1200" dirty="0">
              <a:solidFill>
                <a:schemeClr val="accent6"/>
              </a:solidFill>
              <a:latin typeface="Roboto Condensed" panose="02000000000000000000" pitchFamily="2" charset="0"/>
              <a:ea typeface="Roboto Condensed" panose="02000000000000000000" pitchFamily="2" charset="0"/>
            </a:rPr>
            <a:t>.0</a:t>
          </a:r>
          <a:r>
            <a:rPr lang="lv-LV" sz="2000" b="1" kern="1200" dirty="0">
              <a:solidFill>
                <a:schemeClr val="accent6"/>
              </a:solidFill>
              <a:latin typeface="Roboto Condensed" panose="02000000000000000000" pitchFamily="2" charset="0"/>
              <a:ea typeface="Roboto Condensed" panose="02000000000000000000" pitchFamily="2" charset="0"/>
            </a:rPr>
            <a:t>4</a:t>
          </a:r>
          <a:r>
            <a:rPr lang="en-US" sz="2000" b="1" kern="1200" dirty="0">
              <a:solidFill>
                <a:schemeClr val="accent6"/>
              </a:solidFill>
              <a:latin typeface="Roboto Condensed" panose="02000000000000000000" pitchFamily="2" charset="0"/>
              <a:ea typeface="Roboto Condensed" panose="02000000000000000000" pitchFamily="2" charset="0"/>
            </a:rPr>
            <a:t>.2024.</a:t>
          </a:r>
        </a:p>
        <a:p>
          <a:pPr marL="0" lvl="0" indent="0" algn="ctr" defTabSz="889000">
            <a:lnSpc>
              <a:spcPct val="90000"/>
            </a:lnSpc>
            <a:spcBef>
              <a:spcPct val="0"/>
            </a:spcBef>
            <a:spcAft>
              <a:spcPct val="35000"/>
            </a:spcAft>
            <a:buNone/>
          </a:pPr>
          <a:r>
            <a:rPr lang="en-US" sz="2000" kern="1200" dirty="0">
              <a:solidFill>
                <a:schemeClr val="accent6"/>
              </a:solidFill>
              <a:latin typeface="Roboto Condensed" panose="02000000000000000000" pitchFamily="2" charset="0"/>
              <a:ea typeface="Roboto Condensed" panose="02000000000000000000" pitchFamily="2" charset="0"/>
            </a:rPr>
            <a:t>(</a:t>
          </a:r>
          <a:r>
            <a:rPr lang="lv-LV" sz="2000" kern="1200" dirty="0">
              <a:solidFill>
                <a:schemeClr val="accent6"/>
              </a:solidFill>
              <a:latin typeface="Roboto Condensed" panose="02000000000000000000" pitchFamily="2" charset="0"/>
              <a:ea typeface="Roboto Condensed" panose="02000000000000000000" pitchFamily="2" charset="0"/>
            </a:rPr>
            <a:t>3</a:t>
          </a:r>
          <a:r>
            <a:rPr lang="en-US" sz="2000" kern="1200" dirty="0">
              <a:solidFill>
                <a:schemeClr val="accent6"/>
              </a:solidFill>
              <a:latin typeface="Roboto Condensed" panose="02000000000000000000" pitchFamily="2" charset="0"/>
              <a:ea typeface="Roboto Condensed" panose="02000000000000000000" pitchFamily="2" charset="0"/>
            </a:rPr>
            <a:t> konkursi)</a:t>
          </a:r>
        </a:p>
      </dsp:txBody>
      <dsp:txXfrm>
        <a:off x="131" y="0"/>
        <a:ext cx="5240945" cy="791863"/>
      </dsp:txXfrm>
    </dsp:sp>
    <dsp:sp modelId="{3E7BD490-B085-46E8-81F0-6DF02AAB6091}">
      <dsp:nvSpPr>
        <dsp:cNvPr id="0" name=""/>
        <dsp:cNvSpPr/>
      </dsp:nvSpPr>
      <dsp:spPr>
        <a:xfrm>
          <a:off x="2521620" y="890846"/>
          <a:ext cx="197965" cy="1979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DB12A2-A59A-47C4-A303-FBE619BEC317}">
      <dsp:nvSpPr>
        <dsp:cNvPr id="0" name=""/>
        <dsp:cNvSpPr/>
      </dsp:nvSpPr>
      <dsp:spPr>
        <a:xfrm>
          <a:off x="5604745" y="49871"/>
          <a:ext cx="5240945" cy="791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rgbClr val="C00000"/>
              </a:solidFill>
              <a:latin typeface="Roboto Condensed" panose="02000000000000000000" pitchFamily="2" charset="0"/>
              <a:ea typeface="Roboto Condensed" panose="02000000000000000000" pitchFamily="2" charset="0"/>
            </a:rPr>
            <a:t>17.09-2024-21.01.</a:t>
          </a:r>
          <a:r>
            <a:rPr lang="en-US" sz="2000" b="1" kern="1200" dirty="0">
              <a:solidFill>
                <a:srgbClr val="C00000"/>
              </a:solidFill>
              <a:latin typeface="Roboto Condensed" panose="02000000000000000000" pitchFamily="2" charset="0"/>
              <a:ea typeface="Roboto Condensed" panose="02000000000000000000" pitchFamily="2" charset="0"/>
            </a:rPr>
            <a:t>202</a:t>
          </a:r>
          <a:r>
            <a:rPr lang="lv-LV" sz="2000" b="1" kern="1200" dirty="0">
              <a:solidFill>
                <a:srgbClr val="C00000"/>
              </a:solidFill>
              <a:latin typeface="Roboto Condensed" panose="02000000000000000000" pitchFamily="2" charset="0"/>
              <a:ea typeface="Roboto Condensed" panose="02000000000000000000" pitchFamily="2" charset="0"/>
            </a:rPr>
            <a:t>5</a:t>
          </a:r>
          <a:r>
            <a:rPr lang="en-US" sz="2000" b="1" kern="1200" dirty="0">
              <a:solidFill>
                <a:srgbClr val="C00000"/>
              </a:solidFill>
              <a:latin typeface="Roboto Condensed" panose="02000000000000000000" pitchFamily="2" charset="0"/>
              <a:ea typeface="Roboto Condensed" panose="02000000000000000000" pitchFamily="2" charset="0"/>
            </a:rPr>
            <a:t>. </a:t>
          </a:r>
          <a:endParaRPr lang="en-US" sz="2000" b="1" kern="1200" dirty="0">
            <a:solidFill>
              <a:prstClr val="black">
                <a:hueOff val="0"/>
                <a:satOff val="0"/>
                <a:lumOff val="0"/>
                <a:alphaOff val="0"/>
              </a:prstClr>
            </a:solidFill>
            <a:latin typeface="Roboto Condensed" panose="02000000000000000000" pitchFamily="2" charset="0"/>
            <a:ea typeface="Roboto Condensed" panose="02000000000000000000" pitchFamily="2" charset="0"/>
            <a:cs typeface="+mn-cs"/>
          </a:endParaRPr>
        </a:p>
        <a:p>
          <a:pPr marL="0" lvl="0" indent="0" algn="ctr" defTabSz="889000">
            <a:lnSpc>
              <a:spcPct val="90000"/>
            </a:lnSpc>
            <a:spcBef>
              <a:spcPct val="0"/>
            </a:spcBef>
            <a:spcAft>
              <a:spcPct val="35000"/>
            </a:spcAft>
            <a:buNone/>
          </a:pPr>
          <a:r>
            <a:rPr lang="en-US" sz="2000" b="0" kern="1200" dirty="0">
              <a:solidFill>
                <a:srgbClr val="C00000"/>
              </a:solidFill>
              <a:latin typeface="Roboto Condensed" panose="02000000000000000000" pitchFamily="2" charset="0"/>
              <a:ea typeface="Roboto Condensed" panose="02000000000000000000" pitchFamily="2" charset="0"/>
              <a:cs typeface="+mn-cs"/>
            </a:rPr>
            <a:t>(</a:t>
          </a:r>
          <a:r>
            <a:rPr lang="lv-LV" sz="2000" b="0" kern="1200" dirty="0">
              <a:solidFill>
                <a:srgbClr val="C00000"/>
              </a:solidFill>
              <a:latin typeface="Roboto Condensed" panose="02000000000000000000" pitchFamily="2" charset="0"/>
              <a:ea typeface="Roboto Condensed" panose="02000000000000000000" pitchFamily="2" charset="0"/>
              <a:cs typeface="+mn-cs"/>
            </a:rPr>
            <a:t>5</a:t>
          </a:r>
          <a:r>
            <a:rPr lang="en-US" sz="2000" b="0" kern="1200" dirty="0">
              <a:solidFill>
                <a:srgbClr val="C00000"/>
              </a:solidFill>
              <a:latin typeface="Roboto Condensed" panose="02000000000000000000" pitchFamily="2" charset="0"/>
              <a:ea typeface="Roboto Condensed" panose="02000000000000000000" pitchFamily="2" charset="0"/>
              <a:cs typeface="+mn-cs"/>
            </a:rPr>
            <a:t> konkursi)</a:t>
          </a:r>
        </a:p>
      </dsp:txBody>
      <dsp:txXfrm>
        <a:off x="5604745" y="49871"/>
        <a:ext cx="5240945" cy="791863"/>
      </dsp:txXfrm>
    </dsp:sp>
    <dsp:sp modelId="{F1665CDC-878D-44CB-9925-74766C6CDEEC}">
      <dsp:nvSpPr>
        <dsp:cNvPr id="0" name=""/>
        <dsp:cNvSpPr/>
      </dsp:nvSpPr>
      <dsp:spPr>
        <a:xfrm>
          <a:off x="8024613" y="890846"/>
          <a:ext cx="197965" cy="19796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900A6-3B14-6B4F-BF31-0EF46C874812}">
      <dsp:nvSpPr>
        <dsp:cNvPr id="0" name=""/>
        <dsp:cNvSpPr/>
      </dsp:nvSpPr>
      <dsp:spPr>
        <a:xfrm>
          <a:off x="0" y="789477"/>
          <a:ext cx="11976099" cy="907403"/>
        </a:xfrm>
        <a:prstGeom prst="notchedRightArrow">
          <a:avLst/>
        </a:prstGeom>
        <a:solidFill>
          <a:schemeClr val="accent5">
            <a:lumMod val="75000"/>
          </a:schemeClr>
        </a:solidFill>
        <a:ln>
          <a:noFill/>
        </a:ln>
        <a:effectLst/>
      </dsp:spPr>
      <dsp:style>
        <a:lnRef idx="0">
          <a:scrgbClr r="0" g="0" b="0"/>
        </a:lnRef>
        <a:fillRef idx="1">
          <a:scrgbClr r="0" g="0" b="0"/>
        </a:fillRef>
        <a:effectRef idx="0">
          <a:scrgbClr r="0" g="0" b="0"/>
        </a:effectRef>
        <a:fontRef idx="minor"/>
      </dsp:style>
    </dsp:sp>
    <dsp:sp modelId="{AD5E3C30-0B04-4683-A389-95B4960175F6}">
      <dsp:nvSpPr>
        <dsp:cNvPr id="0" name=""/>
        <dsp:cNvSpPr/>
      </dsp:nvSpPr>
      <dsp:spPr>
        <a:xfrm>
          <a:off x="131" y="0"/>
          <a:ext cx="5257671" cy="907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rgbClr val="70AD47"/>
              </a:solidFill>
              <a:latin typeface="Roboto Condensed" panose="02000000000000000000" pitchFamily="2" charset="0"/>
              <a:ea typeface="Roboto Condensed" panose="02000000000000000000" pitchFamily="2" charset="0"/>
              <a:cs typeface="+mn-cs"/>
            </a:rPr>
            <a:t>12.09.2023</a:t>
          </a:r>
          <a:r>
            <a:rPr lang="lv-LV" sz="2000" b="1" i="0" u="none" strike="noStrike" kern="1200" dirty="0">
              <a:solidFill>
                <a:schemeClr val="accent6"/>
              </a:solidFill>
              <a:effectLst/>
              <a:latin typeface="Times New Roman" panose="02020603050405020304" pitchFamily="18" charset="0"/>
            </a:rPr>
            <a:t>- </a:t>
          </a:r>
          <a:r>
            <a:rPr lang="lv-LV" sz="2000" b="1" kern="1200" dirty="0">
              <a:solidFill>
                <a:schemeClr val="accent6"/>
              </a:solidFill>
              <a:latin typeface="Roboto Condensed" panose="02000000000000000000" pitchFamily="2" charset="0"/>
              <a:ea typeface="Roboto Condensed" panose="02000000000000000000" pitchFamily="2" charset="0"/>
            </a:rPr>
            <a:t>16.01.</a:t>
          </a:r>
          <a:r>
            <a:rPr lang="en-US" sz="2000" b="1" kern="1200" dirty="0">
              <a:solidFill>
                <a:schemeClr val="accent6"/>
              </a:solidFill>
              <a:latin typeface="Roboto Condensed" panose="02000000000000000000" pitchFamily="2" charset="0"/>
              <a:ea typeface="Roboto Condensed" panose="02000000000000000000" pitchFamily="2" charset="0"/>
            </a:rPr>
            <a:t>2024</a:t>
          </a:r>
          <a:r>
            <a:rPr lang="lv-LV" sz="2000" b="1" kern="1200" dirty="0">
              <a:solidFill>
                <a:schemeClr val="accent6"/>
              </a:solidFill>
              <a:latin typeface="Roboto Condensed" panose="02000000000000000000" pitchFamily="2" charset="0"/>
              <a:ea typeface="Roboto Condensed" panose="02000000000000000000" pitchFamily="2" charset="0"/>
            </a:rPr>
            <a:t>.</a:t>
          </a:r>
          <a:endParaRPr lang="en-US" sz="2000" b="1" kern="1200" dirty="0">
            <a:solidFill>
              <a:schemeClr val="accent6"/>
            </a:solidFill>
            <a:latin typeface="Roboto Condensed" panose="02000000000000000000" pitchFamily="2" charset="0"/>
            <a:ea typeface="Roboto Condensed" panose="02000000000000000000" pitchFamily="2" charset="0"/>
          </a:endParaRPr>
        </a:p>
        <a:p>
          <a:pPr marL="0" lvl="0" indent="0" algn="ctr" defTabSz="889000">
            <a:lnSpc>
              <a:spcPct val="90000"/>
            </a:lnSpc>
            <a:spcBef>
              <a:spcPct val="0"/>
            </a:spcBef>
            <a:spcAft>
              <a:spcPct val="35000"/>
            </a:spcAft>
            <a:buNone/>
          </a:pPr>
          <a:r>
            <a:rPr lang="en-US" sz="2000" kern="1200" dirty="0">
              <a:solidFill>
                <a:schemeClr val="accent6"/>
              </a:solidFill>
              <a:latin typeface="Roboto Condensed" panose="02000000000000000000" pitchFamily="2" charset="0"/>
              <a:ea typeface="Roboto Condensed" panose="02000000000000000000" pitchFamily="2" charset="0"/>
            </a:rPr>
            <a:t>(</a:t>
          </a:r>
          <a:r>
            <a:rPr lang="lv-LV" sz="2000" kern="1200" dirty="0">
              <a:solidFill>
                <a:schemeClr val="accent6"/>
              </a:solidFill>
              <a:latin typeface="Roboto Condensed" panose="02000000000000000000" pitchFamily="2" charset="0"/>
              <a:ea typeface="Roboto Condensed" panose="02000000000000000000" pitchFamily="2" charset="0"/>
            </a:rPr>
            <a:t>17</a:t>
          </a:r>
          <a:r>
            <a:rPr lang="en-US" sz="2000" kern="1200" dirty="0">
              <a:solidFill>
                <a:schemeClr val="accent6"/>
              </a:solidFill>
              <a:latin typeface="Roboto Condensed" panose="02000000000000000000" pitchFamily="2" charset="0"/>
              <a:ea typeface="Roboto Condensed" panose="02000000000000000000" pitchFamily="2" charset="0"/>
            </a:rPr>
            <a:t> konkursi)</a:t>
          </a:r>
        </a:p>
      </dsp:txBody>
      <dsp:txXfrm>
        <a:off x="131" y="0"/>
        <a:ext cx="5257671" cy="907403"/>
      </dsp:txXfrm>
    </dsp:sp>
    <dsp:sp modelId="{CB99EBF6-8C45-46C6-9907-0048E7DCA0B0}">
      <dsp:nvSpPr>
        <dsp:cNvPr id="0" name=""/>
        <dsp:cNvSpPr/>
      </dsp:nvSpPr>
      <dsp:spPr>
        <a:xfrm>
          <a:off x="2515541" y="1020828"/>
          <a:ext cx="226850" cy="2268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A3264F-C0D1-4AD1-85FD-825460DC7EE9}">
      <dsp:nvSpPr>
        <dsp:cNvPr id="0" name=""/>
        <dsp:cNvSpPr/>
      </dsp:nvSpPr>
      <dsp:spPr>
        <a:xfrm>
          <a:off x="5622264" y="90341"/>
          <a:ext cx="5257671" cy="907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rgbClr val="C00000"/>
              </a:solidFill>
              <a:latin typeface="Roboto Condensed" panose="02000000000000000000" pitchFamily="2" charset="0"/>
              <a:ea typeface="Roboto Condensed" panose="02000000000000000000" pitchFamily="2" charset="0"/>
            </a:rPr>
            <a:t>17.09-2024-21.01.</a:t>
          </a:r>
          <a:r>
            <a:rPr lang="en-US" sz="2000" b="1" kern="1200" dirty="0">
              <a:solidFill>
                <a:srgbClr val="C00000"/>
              </a:solidFill>
              <a:latin typeface="Roboto Condensed" panose="02000000000000000000" pitchFamily="2" charset="0"/>
              <a:ea typeface="Roboto Condensed" panose="02000000000000000000" pitchFamily="2" charset="0"/>
            </a:rPr>
            <a:t>202</a:t>
          </a:r>
          <a:r>
            <a:rPr lang="lv-LV" sz="2000" b="1" kern="1200" dirty="0">
              <a:solidFill>
                <a:srgbClr val="C00000"/>
              </a:solidFill>
              <a:latin typeface="Roboto Condensed" panose="02000000000000000000" pitchFamily="2" charset="0"/>
              <a:ea typeface="Roboto Condensed" panose="02000000000000000000" pitchFamily="2" charset="0"/>
            </a:rPr>
            <a:t>5</a:t>
          </a:r>
          <a:r>
            <a:rPr lang="en-US" sz="2000" b="1" kern="1200" dirty="0">
              <a:solidFill>
                <a:srgbClr val="C00000"/>
              </a:solidFill>
              <a:latin typeface="Roboto Condensed" panose="02000000000000000000" pitchFamily="2" charset="0"/>
              <a:ea typeface="Roboto Condensed" panose="02000000000000000000" pitchFamily="2" charset="0"/>
            </a:rPr>
            <a:t>. </a:t>
          </a:r>
        </a:p>
        <a:p>
          <a:pPr marL="0" lvl="0" indent="0" algn="ctr" defTabSz="889000">
            <a:lnSpc>
              <a:spcPct val="90000"/>
            </a:lnSpc>
            <a:spcBef>
              <a:spcPct val="0"/>
            </a:spcBef>
            <a:spcAft>
              <a:spcPct val="35000"/>
            </a:spcAft>
            <a:buNone/>
          </a:pPr>
          <a:r>
            <a:rPr lang="en-US" sz="2000" kern="1200" dirty="0">
              <a:solidFill>
                <a:srgbClr val="C00000"/>
              </a:solidFill>
              <a:latin typeface="Roboto Condensed" panose="02000000000000000000" pitchFamily="2" charset="0"/>
              <a:ea typeface="Roboto Condensed" panose="02000000000000000000" pitchFamily="2" charset="0"/>
            </a:rPr>
            <a:t>(</a:t>
          </a:r>
          <a:r>
            <a:rPr lang="lv-LV" sz="2000" kern="1200" dirty="0">
              <a:solidFill>
                <a:srgbClr val="C00000"/>
              </a:solidFill>
              <a:latin typeface="Roboto Condensed" panose="02000000000000000000" pitchFamily="2" charset="0"/>
              <a:ea typeface="Roboto Condensed" panose="02000000000000000000" pitchFamily="2" charset="0"/>
            </a:rPr>
            <a:t>12 </a:t>
          </a:r>
          <a:r>
            <a:rPr lang="en-US" sz="2000" kern="1200" dirty="0" err="1">
              <a:solidFill>
                <a:srgbClr val="C00000"/>
              </a:solidFill>
              <a:latin typeface="Roboto Condensed" panose="02000000000000000000" pitchFamily="2" charset="0"/>
              <a:ea typeface="Roboto Condensed" panose="02000000000000000000" pitchFamily="2" charset="0"/>
            </a:rPr>
            <a:t>konkurs</a:t>
          </a:r>
          <a:r>
            <a:rPr lang="lv-LV" sz="2000" kern="1200" dirty="0">
              <a:solidFill>
                <a:srgbClr val="C00000"/>
              </a:solidFill>
              <a:latin typeface="Roboto Condensed" panose="02000000000000000000" pitchFamily="2" charset="0"/>
              <a:ea typeface="Roboto Condensed" panose="02000000000000000000" pitchFamily="2" charset="0"/>
            </a:rPr>
            <a:t>i</a:t>
          </a:r>
          <a:r>
            <a:rPr lang="en-US" sz="2000" kern="1200" dirty="0">
              <a:solidFill>
                <a:srgbClr val="C00000"/>
              </a:solidFill>
              <a:latin typeface="Roboto Condensed" panose="02000000000000000000" pitchFamily="2" charset="0"/>
              <a:ea typeface="Roboto Condensed" panose="02000000000000000000" pitchFamily="2" charset="0"/>
            </a:rPr>
            <a:t>)</a:t>
          </a:r>
        </a:p>
      </dsp:txBody>
      <dsp:txXfrm>
        <a:off x="5622264" y="90341"/>
        <a:ext cx="5257671" cy="907403"/>
      </dsp:txXfrm>
    </dsp:sp>
    <dsp:sp modelId="{9E747B99-8E0C-4701-AFF1-9332881DFF5A}">
      <dsp:nvSpPr>
        <dsp:cNvPr id="0" name=""/>
        <dsp:cNvSpPr/>
      </dsp:nvSpPr>
      <dsp:spPr>
        <a:xfrm>
          <a:off x="8036096" y="1020828"/>
          <a:ext cx="226850" cy="2268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900A6-3B14-6B4F-BF31-0EF46C874812}">
      <dsp:nvSpPr>
        <dsp:cNvPr id="0" name=""/>
        <dsp:cNvSpPr/>
      </dsp:nvSpPr>
      <dsp:spPr>
        <a:xfrm>
          <a:off x="0" y="777507"/>
          <a:ext cx="11937999" cy="791863"/>
        </a:xfrm>
        <a:prstGeom prst="notchedRightArrow">
          <a:avLst/>
        </a:prstGeom>
        <a:solidFill>
          <a:schemeClr val="accent5">
            <a:lumMod val="75000"/>
          </a:schemeClr>
        </a:solidFill>
        <a:ln>
          <a:noFill/>
        </a:ln>
        <a:effectLst/>
      </dsp:spPr>
      <dsp:style>
        <a:lnRef idx="0">
          <a:scrgbClr r="0" g="0" b="0"/>
        </a:lnRef>
        <a:fillRef idx="1">
          <a:scrgbClr r="0" g="0" b="0"/>
        </a:fillRef>
        <a:effectRef idx="0">
          <a:scrgbClr r="0" g="0" b="0"/>
        </a:effectRef>
        <a:fontRef idx="minor"/>
      </dsp:style>
    </dsp:sp>
    <dsp:sp modelId="{3B889FD0-2848-4E73-8F86-C287378C5C37}">
      <dsp:nvSpPr>
        <dsp:cNvPr id="0" name=""/>
        <dsp:cNvSpPr/>
      </dsp:nvSpPr>
      <dsp:spPr>
        <a:xfrm>
          <a:off x="0" y="0"/>
          <a:ext cx="10744200" cy="791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rgbClr val="C00000"/>
              </a:solidFill>
              <a:latin typeface="Roboto Condensed" panose="02000000000000000000" pitchFamily="2" charset="0"/>
              <a:ea typeface="Roboto Condensed" panose="02000000000000000000" pitchFamily="2" charset="0"/>
              <a:cs typeface="+mn-cs"/>
            </a:rPr>
            <a:t>7.05.2024- 5.09.2024</a:t>
          </a:r>
          <a:endParaRPr lang="en-US" sz="2000" b="1" kern="1200" dirty="0">
            <a:solidFill>
              <a:srgbClr val="C00000"/>
            </a:solidFill>
            <a:latin typeface="Roboto Condensed" panose="02000000000000000000" pitchFamily="2" charset="0"/>
            <a:ea typeface="Roboto Condensed" panose="02000000000000000000" pitchFamily="2" charset="0"/>
            <a:cs typeface="+mn-cs"/>
          </a:endParaRPr>
        </a:p>
        <a:p>
          <a:pPr marL="0" lvl="0" indent="0" algn="ctr" defTabSz="889000">
            <a:lnSpc>
              <a:spcPct val="90000"/>
            </a:lnSpc>
            <a:spcBef>
              <a:spcPct val="0"/>
            </a:spcBef>
            <a:spcAft>
              <a:spcPct val="35000"/>
            </a:spcAft>
            <a:buNone/>
          </a:pPr>
          <a:r>
            <a:rPr lang="en-US" sz="2000" b="0" kern="1200" dirty="0">
              <a:solidFill>
                <a:srgbClr val="C00000"/>
              </a:solidFill>
              <a:latin typeface="Roboto Condensed" panose="02000000000000000000" pitchFamily="2" charset="0"/>
              <a:ea typeface="Roboto Condensed" panose="02000000000000000000" pitchFamily="2" charset="0"/>
              <a:cs typeface="+mn-cs"/>
            </a:rPr>
            <a:t>(</a:t>
          </a:r>
          <a:r>
            <a:rPr lang="lv-LV" sz="2000" b="0" kern="1200" dirty="0">
              <a:solidFill>
                <a:srgbClr val="C00000"/>
              </a:solidFill>
              <a:latin typeface="Roboto Condensed" panose="02000000000000000000" pitchFamily="2" charset="0"/>
              <a:ea typeface="Roboto Condensed" panose="02000000000000000000" pitchFamily="2" charset="0"/>
              <a:cs typeface="+mn-cs"/>
            </a:rPr>
            <a:t>12</a:t>
          </a:r>
          <a:r>
            <a:rPr lang="en-US" sz="2000" b="0" kern="1200" dirty="0">
              <a:solidFill>
                <a:srgbClr val="C00000"/>
              </a:solidFill>
              <a:latin typeface="Roboto Condensed" panose="02000000000000000000" pitchFamily="2" charset="0"/>
              <a:ea typeface="Roboto Condensed" panose="02000000000000000000" pitchFamily="2" charset="0"/>
              <a:cs typeface="+mn-cs"/>
            </a:rPr>
            <a:t> konkursi)</a:t>
          </a:r>
        </a:p>
      </dsp:txBody>
      <dsp:txXfrm>
        <a:off x="0" y="0"/>
        <a:ext cx="10744200" cy="791863"/>
      </dsp:txXfrm>
    </dsp:sp>
    <dsp:sp modelId="{446118FB-42E2-45E4-A07B-046FF0FF85FD}">
      <dsp:nvSpPr>
        <dsp:cNvPr id="0" name=""/>
        <dsp:cNvSpPr/>
      </dsp:nvSpPr>
      <dsp:spPr>
        <a:xfrm>
          <a:off x="5293436" y="1039435"/>
          <a:ext cx="197965" cy="197965"/>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0900A6-3B14-6B4F-BF31-0EF46C874812}">
      <dsp:nvSpPr>
        <dsp:cNvPr id="0" name=""/>
        <dsp:cNvSpPr/>
      </dsp:nvSpPr>
      <dsp:spPr>
        <a:xfrm>
          <a:off x="0" y="789477"/>
          <a:ext cx="11976099" cy="907403"/>
        </a:xfrm>
        <a:prstGeom prst="notchedRightArrow">
          <a:avLst/>
        </a:prstGeom>
        <a:solidFill>
          <a:schemeClr val="accent5">
            <a:lumMod val="75000"/>
          </a:schemeClr>
        </a:solidFill>
        <a:ln>
          <a:noFill/>
        </a:ln>
        <a:effectLst/>
      </dsp:spPr>
      <dsp:style>
        <a:lnRef idx="0">
          <a:scrgbClr r="0" g="0" b="0"/>
        </a:lnRef>
        <a:fillRef idx="1">
          <a:scrgbClr r="0" g="0" b="0"/>
        </a:fillRef>
        <a:effectRef idx="0">
          <a:scrgbClr r="0" g="0" b="0"/>
        </a:effectRef>
        <a:fontRef idx="minor"/>
      </dsp:style>
    </dsp:sp>
    <dsp:sp modelId="{416053A0-F0EC-420E-A818-330E724C7842}">
      <dsp:nvSpPr>
        <dsp:cNvPr id="0" name=""/>
        <dsp:cNvSpPr/>
      </dsp:nvSpPr>
      <dsp:spPr>
        <a:xfrm>
          <a:off x="0" y="0"/>
          <a:ext cx="10778489" cy="907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accent6"/>
              </a:solidFill>
              <a:latin typeface="Roboto Condensed" panose="02000000000000000000" pitchFamily="2" charset="0"/>
              <a:ea typeface="Roboto Condensed" panose="02000000000000000000" pitchFamily="2" charset="0"/>
            </a:rPr>
            <a:t>7.12.2023- 18.04.</a:t>
          </a:r>
          <a:r>
            <a:rPr lang="en-US" sz="2000" b="1" kern="1200" dirty="0">
              <a:solidFill>
                <a:schemeClr val="accent6"/>
              </a:solidFill>
              <a:latin typeface="Roboto Condensed" panose="02000000000000000000" pitchFamily="2" charset="0"/>
              <a:ea typeface="Roboto Condensed" panose="02000000000000000000" pitchFamily="2" charset="0"/>
            </a:rPr>
            <a:t>2024</a:t>
          </a:r>
          <a:r>
            <a:rPr lang="lv-LV" sz="2000" b="1" kern="1200" dirty="0">
              <a:solidFill>
                <a:schemeClr val="accent6"/>
              </a:solidFill>
              <a:latin typeface="Roboto Condensed" panose="02000000000000000000" pitchFamily="2" charset="0"/>
              <a:ea typeface="Roboto Condensed" panose="02000000000000000000" pitchFamily="2" charset="0"/>
            </a:rPr>
            <a:t>.</a:t>
          </a:r>
          <a:endParaRPr lang="en-US" sz="2000" b="1" kern="1200" dirty="0">
            <a:solidFill>
              <a:schemeClr val="accent6"/>
            </a:solidFill>
            <a:latin typeface="Roboto Condensed" panose="02000000000000000000" pitchFamily="2" charset="0"/>
            <a:ea typeface="Roboto Condensed" panose="02000000000000000000" pitchFamily="2" charset="0"/>
          </a:endParaRPr>
        </a:p>
        <a:p>
          <a:pPr marL="0" lvl="0" indent="0" algn="ctr" defTabSz="889000">
            <a:lnSpc>
              <a:spcPct val="90000"/>
            </a:lnSpc>
            <a:spcBef>
              <a:spcPct val="0"/>
            </a:spcBef>
            <a:spcAft>
              <a:spcPct val="35000"/>
            </a:spcAft>
            <a:buNone/>
          </a:pPr>
          <a:r>
            <a:rPr lang="en-US" sz="2000" kern="1200" dirty="0">
              <a:solidFill>
                <a:schemeClr val="accent6"/>
              </a:solidFill>
              <a:latin typeface="Roboto Condensed" panose="02000000000000000000" pitchFamily="2" charset="0"/>
              <a:ea typeface="Roboto Condensed" panose="02000000000000000000" pitchFamily="2" charset="0"/>
            </a:rPr>
            <a:t>(</a:t>
          </a:r>
          <a:r>
            <a:rPr lang="lv-LV" sz="2000" kern="1200" dirty="0">
              <a:solidFill>
                <a:schemeClr val="accent6"/>
              </a:solidFill>
              <a:latin typeface="Roboto Condensed" panose="02000000000000000000" pitchFamily="2" charset="0"/>
              <a:ea typeface="Roboto Condensed" panose="02000000000000000000" pitchFamily="2" charset="0"/>
            </a:rPr>
            <a:t>18</a:t>
          </a:r>
          <a:r>
            <a:rPr lang="en-US" sz="2000" kern="1200" dirty="0">
              <a:solidFill>
                <a:schemeClr val="accent6"/>
              </a:solidFill>
              <a:latin typeface="Roboto Condensed" panose="02000000000000000000" pitchFamily="2" charset="0"/>
              <a:ea typeface="Roboto Condensed" panose="02000000000000000000" pitchFamily="2" charset="0"/>
            </a:rPr>
            <a:t> konkursi)</a:t>
          </a:r>
        </a:p>
      </dsp:txBody>
      <dsp:txXfrm>
        <a:off x="0" y="0"/>
        <a:ext cx="10778489" cy="907403"/>
      </dsp:txXfrm>
    </dsp:sp>
    <dsp:sp modelId="{1F4763E4-9A2C-4DD5-9C16-2571BF383114}">
      <dsp:nvSpPr>
        <dsp:cNvPr id="0" name=""/>
        <dsp:cNvSpPr/>
      </dsp:nvSpPr>
      <dsp:spPr>
        <a:xfrm>
          <a:off x="5275819" y="1020828"/>
          <a:ext cx="226850" cy="2268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a:extLst>
              <a:ext uri="{FF2B5EF4-FFF2-40B4-BE49-F238E27FC236}">
                <a16:creationId xmlns:a16="http://schemas.microsoft.com/office/drawing/2014/main" id="{B2823B9B-5BB5-4F57-86CB-04A4F4BA72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uma vietturis 2">
            <a:extLst>
              <a:ext uri="{FF2B5EF4-FFF2-40B4-BE49-F238E27FC236}">
                <a16:creationId xmlns:a16="http://schemas.microsoft.com/office/drawing/2014/main" id="{B0B00563-2D7C-40DE-8933-5A4B2829614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05AED3-040C-4A80-936A-8AE5228151E1}" type="datetimeFigureOut">
              <a:rPr lang="lv-LV" smtClean="0"/>
              <a:t>15.12.2023</a:t>
            </a:fld>
            <a:endParaRPr lang="lv-LV"/>
          </a:p>
        </p:txBody>
      </p:sp>
      <p:sp>
        <p:nvSpPr>
          <p:cNvPr id="4" name="Kājenes vietturis 3">
            <a:extLst>
              <a:ext uri="{FF2B5EF4-FFF2-40B4-BE49-F238E27FC236}">
                <a16:creationId xmlns:a16="http://schemas.microsoft.com/office/drawing/2014/main" id="{BA7819CC-6116-4007-BA4F-4152FFCDF6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5" name="Slaida numura vietturis 4">
            <a:extLst>
              <a:ext uri="{FF2B5EF4-FFF2-40B4-BE49-F238E27FC236}">
                <a16:creationId xmlns:a16="http://schemas.microsoft.com/office/drawing/2014/main" id="{D8DF4598-C6BA-49ED-8914-427EFD652F1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DB0F09-69AA-4D0A-9857-F1BEB576DF87}" type="slidenum">
              <a:rPr lang="lv-LV" smtClean="0"/>
              <a:t>‹#›</a:t>
            </a:fld>
            <a:endParaRPr lang="lv-LV"/>
          </a:p>
        </p:txBody>
      </p:sp>
    </p:spTree>
    <p:extLst>
      <p:ext uri="{BB962C8B-B14F-4D97-AF65-F5344CB8AC3E}">
        <p14:creationId xmlns:p14="http://schemas.microsoft.com/office/powerpoint/2010/main" val="3298177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21990-72FD-4F2C-8BD7-8975FC12F00B}" type="datetimeFigureOut">
              <a:rPr lang="lv-LV" smtClean="0"/>
              <a:t>15.12.2023</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3E3A39-F0E6-4DBB-A897-EDEB3961B8B5}" type="slidenum">
              <a:rPr lang="lv-LV" smtClean="0"/>
              <a:t>‹#›</a:t>
            </a:fld>
            <a:endParaRPr lang="lv-LV"/>
          </a:p>
        </p:txBody>
      </p:sp>
    </p:spTree>
    <p:extLst>
      <p:ext uri="{BB962C8B-B14F-4D97-AF65-F5344CB8AC3E}">
        <p14:creationId xmlns:p14="http://schemas.microsoft.com/office/powerpoint/2010/main" val="1728341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Lasma</a:t>
            </a:r>
          </a:p>
        </p:txBody>
      </p:sp>
      <p:sp>
        <p:nvSpPr>
          <p:cNvPr id="4" name="Slaida numura vietturis 3"/>
          <p:cNvSpPr>
            <a:spLocks noGrp="1"/>
          </p:cNvSpPr>
          <p:nvPr>
            <p:ph type="sldNum" sz="quarter" idx="5"/>
          </p:nvPr>
        </p:nvSpPr>
        <p:spPr/>
        <p:txBody>
          <a:bodyPr/>
          <a:lstStyle/>
          <a:p>
            <a:fld id="{F43E3A39-F0E6-4DBB-A897-EDEB3961B8B5}" type="slidenum">
              <a:rPr lang="lv-LV" smtClean="0"/>
              <a:t>1</a:t>
            </a:fld>
            <a:endParaRPr lang="lv-LV"/>
          </a:p>
        </p:txBody>
      </p:sp>
    </p:spTree>
    <p:extLst>
      <p:ext uri="{BB962C8B-B14F-4D97-AF65-F5344CB8AC3E}">
        <p14:creationId xmlns:p14="http://schemas.microsoft.com/office/powerpoint/2010/main" val="3160118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AIGA</a:t>
            </a:r>
          </a:p>
          <a:p>
            <a:r>
              <a:rPr lang="lv-LV" dirty="0"/>
              <a:t>Pamatojoties uz iepriekšējā slaida informāciju par to, ka peļņas</a:t>
            </a:r>
          </a:p>
          <a:p>
            <a:r>
              <a:rPr lang="lv-LV" dirty="0"/>
              <a:t>organizācijām </a:t>
            </a:r>
            <a:r>
              <a:rPr lang="lv-LV" dirty="0" err="1"/>
              <a:t>inovation</a:t>
            </a:r>
            <a:r>
              <a:rPr lang="lv-LV" dirty="0"/>
              <a:t> </a:t>
            </a:r>
            <a:r>
              <a:rPr lang="lv-LV" dirty="0" err="1"/>
              <a:t>and</a:t>
            </a:r>
            <a:r>
              <a:rPr lang="lv-LV" dirty="0"/>
              <a:t> </a:t>
            </a:r>
            <a:r>
              <a:rPr lang="lv-LV" dirty="0" err="1"/>
              <a:t>actions</a:t>
            </a:r>
            <a:r>
              <a:rPr lang="lv-LV" dirty="0"/>
              <a:t> tipa projektos no EK puses var saņemt līdz 70%</a:t>
            </a:r>
          </a:p>
          <a:p>
            <a:r>
              <a:rPr lang="lv-LV" dirty="0"/>
              <a:t>finansējuma, vēlējamies jums sniegt arī nelielu informāciju, par to ka ir pieejams </a:t>
            </a:r>
            <a:r>
              <a:rPr lang="lv-LV" dirty="0" err="1"/>
              <a:t>valts</a:t>
            </a:r>
            <a:endParaRPr lang="lv-LV" dirty="0"/>
          </a:p>
          <a:p>
            <a:r>
              <a:rPr lang="lv-LV" dirty="0" err="1"/>
              <a:t>atpalsts</a:t>
            </a:r>
            <a:r>
              <a:rPr lang="lv-LV" dirty="0"/>
              <a:t>, lai saņemtu finansējumu atlikušajiem 30 %. </a:t>
            </a:r>
            <a:r>
              <a:rPr lang="lv-LV" dirty="0" err="1"/>
              <a:t>Tācū</a:t>
            </a:r>
            <a:r>
              <a:rPr lang="lv-LV" dirty="0"/>
              <a:t> maksimālā atbalsta intensitāte ir</a:t>
            </a:r>
          </a:p>
          <a:p>
            <a:r>
              <a:rPr lang="lv-LV" dirty="0"/>
              <a:t>80%, u </a:t>
            </a:r>
            <a:r>
              <a:rPr lang="lv-LV" dirty="0" err="1"/>
              <a:t>šeitarī</a:t>
            </a:r>
            <a:r>
              <a:rPr lang="lv-LV" dirty="0"/>
              <a:t> pieejami </a:t>
            </a:r>
            <a:r>
              <a:rPr lang="lv-LV" dirty="0" err="1"/>
              <a:t>pieturpunkti</a:t>
            </a:r>
            <a:r>
              <a:rPr lang="lv-LV" dirty="0"/>
              <a:t>, kas ietekmē atbalsta intensitāti procentos, piemēram</a:t>
            </a:r>
          </a:p>
          <a:p>
            <a:r>
              <a:rPr lang="lv-LV" dirty="0"/>
              <a:t>pētījuma veids, kā arī tas vai </a:t>
            </a:r>
            <a:r>
              <a:rPr lang="lv-LV" dirty="0" err="1"/>
              <a:t>uzņēmus</a:t>
            </a:r>
            <a:r>
              <a:rPr lang="lv-LV" dirty="0"/>
              <a:t> ir vidējs vai mazs un vai tiek paredzēta aktīva</a:t>
            </a:r>
          </a:p>
          <a:p>
            <a:r>
              <a:rPr lang="lv-LV" dirty="0"/>
              <a:t>sadarbība, publikācijas un </a:t>
            </a:r>
            <a:r>
              <a:rPr lang="lv-LV" dirty="0" err="1"/>
              <a:t>rezutātu</a:t>
            </a:r>
            <a:r>
              <a:rPr lang="lv-LV" dirty="0"/>
              <a:t> publiskošana konferencēs</a:t>
            </a:r>
          </a:p>
        </p:txBody>
      </p:sp>
      <p:sp>
        <p:nvSpPr>
          <p:cNvPr id="4" name="Slaida numura vietturis 3"/>
          <p:cNvSpPr>
            <a:spLocks noGrp="1"/>
          </p:cNvSpPr>
          <p:nvPr>
            <p:ph type="sldNum" sz="quarter" idx="5"/>
          </p:nvPr>
        </p:nvSpPr>
        <p:spPr/>
        <p:txBody>
          <a:bodyPr/>
          <a:lstStyle/>
          <a:p>
            <a:fld id="{F43E3A39-F0E6-4DBB-A897-EDEB3961B8B5}" type="slidenum">
              <a:rPr lang="lv-LV" smtClean="0"/>
              <a:t>10</a:t>
            </a:fld>
            <a:endParaRPr lang="lv-LV"/>
          </a:p>
        </p:txBody>
      </p:sp>
    </p:spTree>
    <p:extLst>
      <p:ext uri="{BB962C8B-B14F-4D97-AF65-F5344CB8AC3E}">
        <p14:creationId xmlns:p14="http://schemas.microsoft.com/office/powerpoint/2010/main" val="3136706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Aiga- Vēl viens veids, kā atlasīt sev aktuālos konkursus ir pēc tehnoloģijas gatavības līmeņa. RIA tipa projektiem parasti TRL ir </a:t>
            </a:r>
            <a:r>
              <a:rPr lang="lv-LV" b="0" i="0" dirty="0">
                <a:solidFill>
                  <a:srgbClr val="202124"/>
                </a:solidFill>
                <a:effectLst/>
                <a:latin typeface="Google Sans"/>
              </a:rPr>
              <a:t>2-6, </a:t>
            </a:r>
            <a:r>
              <a:rPr lang="lv-LV" b="0" i="0" dirty="0" err="1">
                <a:solidFill>
                  <a:srgbClr val="202124"/>
                </a:solidFill>
                <a:effectLst/>
                <a:latin typeface="Google Sans"/>
              </a:rPr>
              <a:t>savukāt</a:t>
            </a:r>
            <a:r>
              <a:rPr lang="lv-LV" b="0" i="0" dirty="0">
                <a:solidFill>
                  <a:srgbClr val="202124"/>
                </a:solidFill>
                <a:effectLst/>
                <a:latin typeface="Google Sans"/>
              </a:rPr>
              <a:t> IA tipa projektiem tas ir 6-8. Darba programmā pie konkrēta konkursa būs arī minēts ar kādu TRL jāuzsāk vai tieši otrādāk norādīts kāds TRL jāsasniedz projektu noslēdzot.</a:t>
            </a:r>
            <a:endParaRPr lang="lv-LV" dirty="0"/>
          </a:p>
        </p:txBody>
      </p:sp>
      <p:sp>
        <p:nvSpPr>
          <p:cNvPr id="4" name="Slaida numura vietturis 3"/>
          <p:cNvSpPr>
            <a:spLocks noGrp="1"/>
          </p:cNvSpPr>
          <p:nvPr>
            <p:ph type="sldNum" sz="quarter" idx="5"/>
          </p:nvPr>
        </p:nvSpPr>
        <p:spPr/>
        <p:txBody>
          <a:bodyPr/>
          <a:lstStyle/>
          <a:p>
            <a:fld id="{F43E3A39-F0E6-4DBB-A897-EDEB3961B8B5}" type="slidenum">
              <a:rPr lang="lv-LV" smtClean="0"/>
              <a:t>11</a:t>
            </a:fld>
            <a:endParaRPr lang="lv-LV"/>
          </a:p>
        </p:txBody>
      </p:sp>
    </p:spTree>
    <p:extLst>
      <p:ext uri="{BB962C8B-B14F-4D97-AF65-F5344CB8AC3E}">
        <p14:creationId xmlns:p14="http://schemas.microsoft.com/office/powerpoint/2010/main" val="2330726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Lasma</a:t>
            </a:r>
          </a:p>
        </p:txBody>
      </p:sp>
      <p:sp>
        <p:nvSpPr>
          <p:cNvPr id="4" name="Slaida numura vietturis 3"/>
          <p:cNvSpPr>
            <a:spLocks noGrp="1"/>
          </p:cNvSpPr>
          <p:nvPr>
            <p:ph type="sldNum" sz="quarter" idx="5"/>
          </p:nvPr>
        </p:nvSpPr>
        <p:spPr/>
        <p:txBody>
          <a:bodyPr/>
          <a:lstStyle/>
          <a:p>
            <a:fld id="{F43E3A39-F0E6-4DBB-A897-EDEB3961B8B5}" type="slidenum">
              <a:rPr lang="lv-LV" smtClean="0"/>
              <a:t>12</a:t>
            </a:fld>
            <a:endParaRPr lang="lv-LV"/>
          </a:p>
        </p:txBody>
      </p:sp>
    </p:spTree>
    <p:extLst>
      <p:ext uri="{BB962C8B-B14F-4D97-AF65-F5344CB8AC3E}">
        <p14:creationId xmlns:p14="http://schemas.microsoft.com/office/powerpoint/2010/main" val="942366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Lasma</a:t>
            </a:r>
          </a:p>
        </p:txBody>
      </p:sp>
      <p:sp>
        <p:nvSpPr>
          <p:cNvPr id="4" name="Slaida numura vietturis 3"/>
          <p:cNvSpPr>
            <a:spLocks noGrp="1"/>
          </p:cNvSpPr>
          <p:nvPr>
            <p:ph type="sldNum" sz="quarter" idx="5"/>
          </p:nvPr>
        </p:nvSpPr>
        <p:spPr/>
        <p:txBody>
          <a:bodyPr/>
          <a:lstStyle/>
          <a:p>
            <a:fld id="{F43E3A39-F0E6-4DBB-A897-EDEB3961B8B5}" type="slidenum">
              <a:rPr lang="lv-LV" smtClean="0"/>
              <a:t>13</a:t>
            </a:fld>
            <a:endParaRPr lang="lv-LV"/>
          </a:p>
        </p:txBody>
      </p:sp>
    </p:spTree>
    <p:extLst>
      <p:ext uri="{BB962C8B-B14F-4D97-AF65-F5344CB8AC3E}">
        <p14:creationId xmlns:p14="http://schemas.microsoft.com/office/powerpoint/2010/main" val="4284331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LASMA</a:t>
            </a:r>
          </a:p>
        </p:txBody>
      </p:sp>
      <p:sp>
        <p:nvSpPr>
          <p:cNvPr id="4" name="Slaida numura vietturis 3"/>
          <p:cNvSpPr>
            <a:spLocks noGrp="1"/>
          </p:cNvSpPr>
          <p:nvPr>
            <p:ph type="sldNum" sz="quarter" idx="5"/>
          </p:nvPr>
        </p:nvSpPr>
        <p:spPr/>
        <p:txBody>
          <a:bodyPr/>
          <a:lstStyle/>
          <a:p>
            <a:fld id="{F43E3A39-F0E6-4DBB-A897-EDEB3961B8B5}" type="slidenum">
              <a:rPr lang="lv-LV" smtClean="0"/>
              <a:t>14</a:t>
            </a:fld>
            <a:endParaRPr lang="lv-LV"/>
          </a:p>
        </p:txBody>
      </p:sp>
    </p:spTree>
    <p:extLst>
      <p:ext uri="{BB962C8B-B14F-4D97-AF65-F5344CB8AC3E}">
        <p14:creationId xmlns:p14="http://schemas.microsoft.com/office/powerpoint/2010/main" val="3746735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Lasma</a:t>
            </a:r>
          </a:p>
        </p:txBody>
      </p:sp>
      <p:sp>
        <p:nvSpPr>
          <p:cNvPr id="4" name="Slaida numura vietturis 3"/>
          <p:cNvSpPr>
            <a:spLocks noGrp="1"/>
          </p:cNvSpPr>
          <p:nvPr>
            <p:ph type="sldNum" sz="quarter" idx="5"/>
          </p:nvPr>
        </p:nvSpPr>
        <p:spPr/>
        <p:txBody>
          <a:bodyPr/>
          <a:lstStyle/>
          <a:p>
            <a:fld id="{F43E3A39-F0E6-4DBB-A897-EDEB3961B8B5}" type="slidenum">
              <a:rPr lang="lv-LV" smtClean="0"/>
              <a:t>15</a:t>
            </a:fld>
            <a:endParaRPr lang="lv-LV"/>
          </a:p>
        </p:txBody>
      </p:sp>
    </p:spTree>
    <p:extLst>
      <p:ext uri="{BB962C8B-B14F-4D97-AF65-F5344CB8AC3E}">
        <p14:creationId xmlns:p14="http://schemas.microsoft.com/office/powerpoint/2010/main" val="1416182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a:p>
            <a:r>
              <a:rPr lang="lv-LV" dirty="0"/>
              <a:t>Aiga </a:t>
            </a:r>
          </a:p>
          <a:p>
            <a:r>
              <a:rPr lang="lv-LV" dirty="0"/>
              <a:t>5. Kopumā  Klastera mērķis ir cīnīties pret klimata pārmaiņām, labāk izprotot to cēloņus un ietekmi, kā arī veicināt iespējas padarīt enerģētikas un transporta nozari par </a:t>
            </a:r>
            <a:r>
              <a:rPr lang="lv-LV" dirty="0" err="1"/>
              <a:t>klimatneitrālu</a:t>
            </a:r>
            <a:r>
              <a:rPr lang="lv-LV" dirty="0"/>
              <a:t>, videi draudzīgu, efektīvu, konkurētspējīgu un noderīgāku iedzīvotājiem un sabiedrībai.</a:t>
            </a:r>
          </a:p>
          <a:p>
            <a:r>
              <a:rPr lang="lv-LV" dirty="0"/>
              <a:t>Un šeit vizuāli ļoti labi ir attēlotas tas, ka Klasteris ir sadalīts 6 tematiskajās grupās Klimata zinātne, Starpnozaru risinājumi </a:t>
            </a:r>
            <a:r>
              <a:rPr lang="lv-LV" dirty="0" err="1"/>
              <a:t>klimatapārmaiņām</a:t>
            </a:r>
            <a:r>
              <a:rPr lang="lv-LV" dirty="0"/>
              <a:t>, energoapgāde, enerģijas pieprasījums, Tīri un konkurētspējīgi risinājumi visiem </a:t>
            </a:r>
            <a:r>
              <a:rPr lang="lv-LV" dirty="0" err="1"/>
              <a:t>transportaveidiem</a:t>
            </a:r>
            <a:r>
              <a:rPr lang="lv-LV" dirty="0"/>
              <a:t>, kā arī Droši, elastīgi transporta un viedās mobilitātes pakalpojumi. Un šeit apakšā ir </a:t>
            </a:r>
            <a:r>
              <a:rPr lang="lv-LV" dirty="0" err="1"/>
              <a:t>links</a:t>
            </a:r>
            <a:r>
              <a:rPr lang="lv-LV" dirty="0"/>
              <a:t>, uz EK mājaslapu, kurā ir pieejamas prezentācijas par katru konkrēto grupu un katru konkursu, kas šobrīd ir atvērts vai vēl tiks atvērts. Kopumā, ja Jūs vēlaties </a:t>
            </a:r>
            <a:r>
              <a:rPr lang="lv-LV" dirty="0" err="1"/>
              <a:t>startet</a:t>
            </a:r>
            <a:r>
              <a:rPr lang="lv-LV" dirty="0"/>
              <a:t> kādā no konkursiem tas mēs varam sarunāt individuālo konsultāciju, kur izrunāt konkrētas konkursa nosacījumus</a:t>
            </a:r>
          </a:p>
        </p:txBody>
      </p:sp>
      <p:sp>
        <p:nvSpPr>
          <p:cNvPr id="4" name="Slaida numura vietturis 3"/>
          <p:cNvSpPr>
            <a:spLocks noGrp="1"/>
          </p:cNvSpPr>
          <p:nvPr>
            <p:ph type="sldNum" sz="quarter" idx="5"/>
          </p:nvPr>
        </p:nvSpPr>
        <p:spPr/>
        <p:txBody>
          <a:bodyPr/>
          <a:lstStyle/>
          <a:p>
            <a:fld id="{F43E3A39-F0E6-4DBB-A897-EDEB3961B8B5}" type="slidenum">
              <a:rPr lang="lv-LV" smtClean="0"/>
              <a:t>16</a:t>
            </a:fld>
            <a:endParaRPr lang="lv-LV"/>
          </a:p>
        </p:txBody>
      </p:sp>
    </p:spTree>
    <p:extLst>
      <p:ext uri="{BB962C8B-B14F-4D97-AF65-F5344CB8AC3E}">
        <p14:creationId xmlns:p14="http://schemas.microsoft.com/office/powerpoint/2010/main" val="1540458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Aiga</a:t>
            </a:r>
          </a:p>
          <a:p>
            <a:r>
              <a:rPr lang="lv-LV" dirty="0"/>
              <a:t>‘»</a:t>
            </a:r>
            <a:r>
              <a:rPr lang="lv-LV" dirty="0" err="1"/>
              <a:t>Seit</a:t>
            </a:r>
            <a:r>
              <a:rPr lang="lv-LV" dirty="0"/>
              <a:t> mēs apkopojām informāciju, par konkursu atvēršanās laikiem, 5. klasterī ir gan konkursi kas ir jau atvērti septembrī un drīz tie aizvērsies, gan tādi, kas </a:t>
            </a:r>
            <a:r>
              <a:rPr lang="lv-LV" dirty="0" err="1"/>
              <a:t>atvēras</a:t>
            </a:r>
            <a:r>
              <a:rPr lang="lv-LV" dirty="0"/>
              <a:t> tikai 7. decembrī un Jums vēl ir </a:t>
            </a:r>
            <a:r>
              <a:rPr lang="lv-LV" dirty="0" err="1"/>
              <a:t>pieteikami</a:t>
            </a:r>
            <a:r>
              <a:rPr lang="lv-LV" dirty="0"/>
              <a:t> daudz laiks, lai iesniegtu projekta pieteikumu. Tā pat mēs ļoti iesakām apskatīt konkursu, kas vēl tikai ir gaidāmi un vērsies vaļā </a:t>
            </a:r>
            <a:r>
              <a:rPr lang="lv-LV" dirty="0" err="1"/>
              <a:t>majā</a:t>
            </a:r>
            <a:r>
              <a:rPr lang="lv-LV" dirty="0"/>
              <a:t>, lai jau sāktu meklēt sadarbības partnerus. </a:t>
            </a:r>
          </a:p>
        </p:txBody>
      </p:sp>
      <p:sp>
        <p:nvSpPr>
          <p:cNvPr id="4" name="Slide Number Placeholder 3"/>
          <p:cNvSpPr>
            <a:spLocks noGrp="1"/>
          </p:cNvSpPr>
          <p:nvPr>
            <p:ph type="sldNum" sz="quarter" idx="5"/>
          </p:nvPr>
        </p:nvSpPr>
        <p:spPr/>
        <p:txBody>
          <a:bodyPr/>
          <a:lstStyle/>
          <a:p>
            <a:fld id="{3B97384D-C4E8-4F44-9873-480FC8C5C3F5}" type="slidenum">
              <a:rPr lang="lv-LV" smtClean="0"/>
              <a:t>17</a:t>
            </a:fld>
            <a:endParaRPr lang="lv-LV"/>
          </a:p>
        </p:txBody>
      </p:sp>
    </p:spTree>
    <p:extLst>
      <p:ext uri="{BB962C8B-B14F-4D97-AF65-F5344CB8AC3E}">
        <p14:creationId xmlns:p14="http://schemas.microsoft.com/office/powerpoint/2010/main" val="3483512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Aiga</a:t>
            </a:r>
          </a:p>
        </p:txBody>
      </p:sp>
      <p:sp>
        <p:nvSpPr>
          <p:cNvPr id="4" name="Slide Number Placeholder 3"/>
          <p:cNvSpPr>
            <a:spLocks noGrp="1"/>
          </p:cNvSpPr>
          <p:nvPr>
            <p:ph type="sldNum" sz="quarter" idx="5"/>
          </p:nvPr>
        </p:nvSpPr>
        <p:spPr/>
        <p:txBody>
          <a:bodyPr/>
          <a:lstStyle/>
          <a:p>
            <a:fld id="{3B97384D-C4E8-4F44-9873-480FC8C5C3F5}" type="slidenum">
              <a:rPr lang="lv-LV" smtClean="0"/>
              <a:t>18</a:t>
            </a:fld>
            <a:endParaRPr lang="lv-LV"/>
          </a:p>
        </p:txBody>
      </p:sp>
    </p:spTree>
    <p:extLst>
      <p:ext uri="{BB962C8B-B14F-4D97-AF65-F5344CB8AC3E}">
        <p14:creationId xmlns:p14="http://schemas.microsoft.com/office/powerpoint/2010/main" val="718986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Aiga</a:t>
            </a:r>
          </a:p>
        </p:txBody>
      </p:sp>
      <p:sp>
        <p:nvSpPr>
          <p:cNvPr id="4" name="Slide Number Placeholder 3"/>
          <p:cNvSpPr>
            <a:spLocks noGrp="1"/>
          </p:cNvSpPr>
          <p:nvPr>
            <p:ph type="sldNum" sz="quarter" idx="5"/>
          </p:nvPr>
        </p:nvSpPr>
        <p:spPr/>
        <p:txBody>
          <a:bodyPr/>
          <a:lstStyle/>
          <a:p>
            <a:fld id="{3B97384D-C4E8-4F44-9873-480FC8C5C3F5}" type="slidenum">
              <a:rPr lang="lv-LV" smtClean="0"/>
              <a:t>19</a:t>
            </a:fld>
            <a:endParaRPr lang="lv-LV"/>
          </a:p>
        </p:txBody>
      </p:sp>
    </p:spTree>
    <p:extLst>
      <p:ext uri="{BB962C8B-B14F-4D97-AF65-F5344CB8AC3E}">
        <p14:creationId xmlns:p14="http://schemas.microsoft.com/office/powerpoint/2010/main" val="3189956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LĀSMA</a:t>
            </a:r>
            <a:endParaRPr lang="lv-LV" dirty="0">
              <a:cs typeface="Calibri"/>
            </a:endParaRPr>
          </a:p>
        </p:txBody>
      </p:sp>
      <p:sp>
        <p:nvSpPr>
          <p:cNvPr id="4" name="Slaida numura vietturis 3"/>
          <p:cNvSpPr>
            <a:spLocks noGrp="1"/>
          </p:cNvSpPr>
          <p:nvPr>
            <p:ph type="sldNum" sz="quarter" idx="5"/>
          </p:nvPr>
        </p:nvSpPr>
        <p:spPr/>
        <p:txBody>
          <a:bodyPr/>
          <a:lstStyle/>
          <a:p>
            <a:fld id="{F43E3A39-F0E6-4DBB-A897-EDEB3961B8B5}" type="slidenum">
              <a:rPr lang="lv-LV" smtClean="0"/>
              <a:t>2</a:t>
            </a:fld>
            <a:endParaRPr lang="lv-LV"/>
          </a:p>
        </p:txBody>
      </p:sp>
    </p:spTree>
    <p:extLst>
      <p:ext uri="{BB962C8B-B14F-4D97-AF65-F5344CB8AC3E}">
        <p14:creationId xmlns:p14="http://schemas.microsoft.com/office/powerpoint/2010/main" val="642986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Lasma</a:t>
            </a:r>
          </a:p>
        </p:txBody>
      </p:sp>
      <p:sp>
        <p:nvSpPr>
          <p:cNvPr id="4" name="Slaida numura vietturis 3"/>
          <p:cNvSpPr>
            <a:spLocks noGrp="1"/>
          </p:cNvSpPr>
          <p:nvPr>
            <p:ph type="sldNum" sz="quarter" idx="5"/>
          </p:nvPr>
        </p:nvSpPr>
        <p:spPr/>
        <p:txBody>
          <a:bodyPr/>
          <a:lstStyle/>
          <a:p>
            <a:fld id="{F43E3A39-F0E6-4DBB-A897-EDEB3961B8B5}" type="slidenum">
              <a:rPr lang="lv-LV" smtClean="0"/>
              <a:t>20</a:t>
            </a:fld>
            <a:endParaRPr lang="lv-LV"/>
          </a:p>
        </p:txBody>
      </p:sp>
    </p:spTree>
    <p:extLst>
      <p:ext uri="{BB962C8B-B14F-4D97-AF65-F5344CB8AC3E}">
        <p14:creationId xmlns:p14="http://schemas.microsoft.com/office/powerpoint/2010/main" val="3705594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Lasma</a:t>
            </a:r>
          </a:p>
        </p:txBody>
      </p:sp>
      <p:sp>
        <p:nvSpPr>
          <p:cNvPr id="4" name="Slaida numura vietturis 3"/>
          <p:cNvSpPr>
            <a:spLocks noGrp="1"/>
          </p:cNvSpPr>
          <p:nvPr>
            <p:ph type="sldNum" sz="quarter" idx="5"/>
          </p:nvPr>
        </p:nvSpPr>
        <p:spPr/>
        <p:txBody>
          <a:bodyPr/>
          <a:lstStyle/>
          <a:p>
            <a:fld id="{F43E3A39-F0E6-4DBB-A897-EDEB3961B8B5}" type="slidenum">
              <a:rPr lang="lv-LV" smtClean="0"/>
              <a:t>22</a:t>
            </a:fld>
            <a:endParaRPr lang="lv-LV"/>
          </a:p>
        </p:txBody>
      </p:sp>
    </p:spTree>
    <p:extLst>
      <p:ext uri="{BB962C8B-B14F-4D97-AF65-F5344CB8AC3E}">
        <p14:creationId xmlns:p14="http://schemas.microsoft.com/office/powerpoint/2010/main" val="3493301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F43E3A39-F0E6-4DBB-A897-EDEB3961B8B5}" type="slidenum">
              <a:rPr lang="lv-LV" smtClean="0"/>
              <a:t>23</a:t>
            </a:fld>
            <a:endParaRPr lang="lv-LV"/>
          </a:p>
        </p:txBody>
      </p:sp>
    </p:spTree>
    <p:extLst>
      <p:ext uri="{BB962C8B-B14F-4D97-AF65-F5344CB8AC3E}">
        <p14:creationId xmlns:p14="http://schemas.microsoft.com/office/powerpoint/2010/main" val="1707025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Aiga</a:t>
            </a:r>
          </a:p>
        </p:txBody>
      </p:sp>
      <p:sp>
        <p:nvSpPr>
          <p:cNvPr id="4" name="Slaida numura vietturis 3"/>
          <p:cNvSpPr>
            <a:spLocks noGrp="1"/>
          </p:cNvSpPr>
          <p:nvPr>
            <p:ph type="sldNum" sz="quarter" idx="5"/>
          </p:nvPr>
        </p:nvSpPr>
        <p:spPr/>
        <p:txBody>
          <a:bodyPr/>
          <a:lstStyle/>
          <a:p>
            <a:fld id="{F43E3A39-F0E6-4DBB-A897-EDEB3961B8B5}" type="slidenum">
              <a:rPr lang="lv-LV" smtClean="0"/>
              <a:t>26</a:t>
            </a:fld>
            <a:endParaRPr lang="lv-LV"/>
          </a:p>
        </p:txBody>
      </p:sp>
    </p:spTree>
    <p:extLst>
      <p:ext uri="{BB962C8B-B14F-4D97-AF65-F5344CB8AC3E}">
        <p14:creationId xmlns:p14="http://schemas.microsoft.com/office/powerpoint/2010/main" val="3875447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Lasma</a:t>
            </a:r>
          </a:p>
        </p:txBody>
      </p:sp>
      <p:sp>
        <p:nvSpPr>
          <p:cNvPr id="4" name="Slaida numura vietturis 3"/>
          <p:cNvSpPr>
            <a:spLocks noGrp="1"/>
          </p:cNvSpPr>
          <p:nvPr>
            <p:ph type="sldNum" sz="quarter" idx="5"/>
          </p:nvPr>
        </p:nvSpPr>
        <p:spPr/>
        <p:txBody>
          <a:bodyPr/>
          <a:lstStyle/>
          <a:p>
            <a:fld id="{F43E3A39-F0E6-4DBB-A897-EDEB3961B8B5}" type="slidenum">
              <a:rPr lang="lv-LV" smtClean="0"/>
              <a:t>3</a:t>
            </a:fld>
            <a:endParaRPr lang="lv-LV"/>
          </a:p>
        </p:txBody>
      </p:sp>
    </p:spTree>
    <p:extLst>
      <p:ext uri="{BB962C8B-B14F-4D97-AF65-F5344CB8AC3E}">
        <p14:creationId xmlns:p14="http://schemas.microsoft.com/office/powerpoint/2010/main" val="2090844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Lasma</a:t>
            </a:r>
          </a:p>
        </p:txBody>
      </p:sp>
    </p:spTree>
    <p:extLst>
      <p:ext uri="{BB962C8B-B14F-4D97-AF65-F5344CB8AC3E}">
        <p14:creationId xmlns:p14="http://schemas.microsoft.com/office/powerpoint/2010/main" val="2978022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LASMA</a:t>
            </a:r>
          </a:p>
        </p:txBody>
      </p:sp>
      <p:sp>
        <p:nvSpPr>
          <p:cNvPr id="4" name="Slaida numura vietturis 3"/>
          <p:cNvSpPr>
            <a:spLocks noGrp="1"/>
          </p:cNvSpPr>
          <p:nvPr>
            <p:ph type="sldNum" sz="quarter" idx="5"/>
          </p:nvPr>
        </p:nvSpPr>
        <p:spPr/>
        <p:txBody>
          <a:bodyPr/>
          <a:lstStyle/>
          <a:p>
            <a:fld id="{F43E3A39-F0E6-4DBB-A897-EDEB3961B8B5}" type="slidenum">
              <a:rPr lang="lv-LV" smtClean="0"/>
              <a:t>5</a:t>
            </a:fld>
            <a:endParaRPr lang="lv-LV"/>
          </a:p>
        </p:txBody>
      </p:sp>
    </p:spTree>
    <p:extLst>
      <p:ext uri="{BB962C8B-B14F-4D97-AF65-F5344CB8AC3E}">
        <p14:creationId xmlns:p14="http://schemas.microsoft.com/office/powerpoint/2010/main" val="3529074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LASMA</a:t>
            </a:r>
          </a:p>
        </p:txBody>
      </p:sp>
      <p:sp>
        <p:nvSpPr>
          <p:cNvPr id="4" name="Slaida numura vietturis 3"/>
          <p:cNvSpPr>
            <a:spLocks noGrp="1"/>
          </p:cNvSpPr>
          <p:nvPr>
            <p:ph type="sldNum" sz="quarter" idx="5"/>
          </p:nvPr>
        </p:nvSpPr>
        <p:spPr/>
        <p:txBody>
          <a:bodyPr/>
          <a:lstStyle/>
          <a:p>
            <a:fld id="{F43E3A39-F0E6-4DBB-A897-EDEB3961B8B5}" type="slidenum">
              <a:rPr lang="lv-LV" smtClean="0"/>
              <a:t>6</a:t>
            </a:fld>
            <a:endParaRPr lang="lv-LV"/>
          </a:p>
        </p:txBody>
      </p:sp>
    </p:spTree>
    <p:extLst>
      <p:ext uri="{BB962C8B-B14F-4D97-AF65-F5344CB8AC3E}">
        <p14:creationId xmlns:p14="http://schemas.microsoft.com/office/powerpoint/2010/main" val="955678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Aiga</a:t>
            </a:r>
          </a:p>
        </p:txBody>
      </p:sp>
      <p:sp>
        <p:nvSpPr>
          <p:cNvPr id="4" name="Slaida numura vietturis 3"/>
          <p:cNvSpPr>
            <a:spLocks noGrp="1"/>
          </p:cNvSpPr>
          <p:nvPr>
            <p:ph type="sldNum" sz="quarter" idx="5"/>
          </p:nvPr>
        </p:nvSpPr>
        <p:spPr/>
        <p:txBody>
          <a:bodyPr/>
          <a:lstStyle/>
          <a:p>
            <a:fld id="{F43E3A39-F0E6-4DBB-A897-EDEB3961B8B5}" type="slidenum">
              <a:rPr lang="lv-LV" smtClean="0"/>
              <a:t>7</a:t>
            </a:fld>
            <a:endParaRPr lang="lv-LV"/>
          </a:p>
        </p:txBody>
      </p:sp>
    </p:spTree>
    <p:extLst>
      <p:ext uri="{BB962C8B-B14F-4D97-AF65-F5344CB8AC3E}">
        <p14:creationId xmlns:p14="http://schemas.microsoft.com/office/powerpoint/2010/main" val="653444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Aiga</a:t>
            </a:r>
          </a:p>
        </p:txBody>
      </p:sp>
      <p:sp>
        <p:nvSpPr>
          <p:cNvPr id="4" name="Slaida numura vietturis 3"/>
          <p:cNvSpPr>
            <a:spLocks noGrp="1"/>
          </p:cNvSpPr>
          <p:nvPr>
            <p:ph type="sldNum" sz="quarter" idx="5"/>
          </p:nvPr>
        </p:nvSpPr>
        <p:spPr/>
        <p:txBody>
          <a:bodyPr/>
          <a:lstStyle/>
          <a:p>
            <a:fld id="{F43E3A39-F0E6-4DBB-A897-EDEB3961B8B5}" type="slidenum">
              <a:rPr lang="lv-LV" smtClean="0"/>
              <a:t>8</a:t>
            </a:fld>
            <a:endParaRPr lang="lv-LV"/>
          </a:p>
        </p:txBody>
      </p:sp>
    </p:spTree>
    <p:extLst>
      <p:ext uri="{BB962C8B-B14F-4D97-AF65-F5344CB8AC3E}">
        <p14:creationId xmlns:p14="http://schemas.microsoft.com/office/powerpoint/2010/main" val="2093152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r>
              <a:rPr lang="lv-LV" dirty="0"/>
              <a:t>Aiga- svarīgi ir saprast kādā konkursa </a:t>
            </a:r>
            <a:r>
              <a:rPr lang="lv-LV" dirty="0" err="1"/>
              <a:t>veudā</a:t>
            </a:r>
            <a:r>
              <a:rPr lang="lv-LV" dirty="0"/>
              <a:t> Jūs </a:t>
            </a:r>
            <a:r>
              <a:rPr lang="lv-LV" dirty="0" err="1"/>
              <a:t>velaties</a:t>
            </a:r>
            <a:r>
              <a:rPr lang="lv-LV" dirty="0"/>
              <a:t> piedalīties, jo arī šādi ir</a:t>
            </a:r>
          </a:p>
          <a:p>
            <a:r>
              <a:rPr lang="lv-LV" dirty="0"/>
              <a:t>iespējams jau sev atfiltrēt </a:t>
            </a:r>
            <a:r>
              <a:rPr lang="lv-LV" dirty="0" err="1"/>
              <a:t>konlrētos</a:t>
            </a:r>
            <a:r>
              <a:rPr lang="lv-LV" dirty="0"/>
              <a:t> projektus. Konkursos ir pieejami trīs dažādi veidi, kā</a:t>
            </a:r>
          </a:p>
          <a:p>
            <a:r>
              <a:rPr lang="lv-LV" dirty="0" err="1"/>
              <a:t>Reaseearch</a:t>
            </a:r>
            <a:r>
              <a:rPr lang="lv-LV" dirty="0"/>
              <a:t> </a:t>
            </a:r>
            <a:r>
              <a:rPr lang="lv-LV" dirty="0" err="1"/>
              <a:t>and</a:t>
            </a:r>
            <a:r>
              <a:rPr lang="lv-LV" dirty="0"/>
              <a:t> </a:t>
            </a:r>
            <a:r>
              <a:rPr lang="lv-LV" dirty="0" err="1"/>
              <a:t>inovation</a:t>
            </a:r>
            <a:r>
              <a:rPr lang="lv-LV" dirty="0"/>
              <a:t> </a:t>
            </a:r>
            <a:r>
              <a:rPr lang="lv-LV" dirty="0" err="1"/>
              <a:t>actions</a:t>
            </a:r>
            <a:r>
              <a:rPr lang="lv-LV" dirty="0"/>
              <a:t>, kas ir klasiskie </a:t>
            </a:r>
            <a:r>
              <a:rPr lang="lv-LV" dirty="0" err="1"/>
              <a:t>pētniecīas</a:t>
            </a:r>
            <a:r>
              <a:rPr lang="lv-LV" dirty="0"/>
              <a:t> projekti un attiecīgi finansējuma</a:t>
            </a:r>
          </a:p>
          <a:p>
            <a:r>
              <a:rPr lang="lv-LV" dirty="0"/>
              <a:t>intensitāte ir līdz 100%, 2. Konkursa veids ir </a:t>
            </a:r>
            <a:r>
              <a:rPr lang="lv-LV" dirty="0" err="1"/>
              <a:t>Inovation</a:t>
            </a:r>
            <a:r>
              <a:rPr lang="lv-LV" dirty="0"/>
              <a:t> </a:t>
            </a:r>
            <a:r>
              <a:rPr lang="lv-LV" dirty="0" err="1"/>
              <a:t>actions</a:t>
            </a:r>
            <a:r>
              <a:rPr lang="lv-LV" dirty="0"/>
              <a:t> un no iepriekšējā tipa šis</a:t>
            </a:r>
          </a:p>
          <a:p>
            <a:r>
              <a:rPr lang="lv-LV" dirty="0"/>
              <a:t>atšķiras ar to, ka šeit vairāk iet runa par produkta vai pakalpojuma iznešanu tirgū,</a:t>
            </a:r>
          </a:p>
          <a:p>
            <a:r>
              <a:rPr lang="lv-LV" dirty="0"/>
              <a:t>finansējums zinātniskajām </a:t>
            </a:r>
            <a:r>
              <a:rPr lang="lv-LV" dirty="0" err="1"/>
              <a:t>insitūcijām</a:t>
            </a:r>
            <a:r>
              <a:rPr lang="lv-LV" dirty="0"/>
              <a:t> ir 100%, savukārt peļņas organizācijām 70%. Trešais</a:t>
            </a:r>
          </a:p>
          <a:p>
            <a:r>
              <a:rPr lang="lv-LV" dirty="0"/>
              <a:t>tips ir </a:t>
            </a:r>
            <a:r>
              <a:rPr lang="lv-LV" dirty="0" err="1"/>
              <a:t>coordination</a:t>
            </a:r>
            <a:r>
              <a:rPr lang="lv-LV" dirty="0"/>
              <a:t> </a:t>
            </a:r>
            <a:r>
              <a:rPr lang="lv-LV" dirty="0" err="1"/>
              <a:t>and</a:t>
            </a:r>
            <a:r>
              <a:rPr lang="lv-LV" dirty="0"/>
              <a:t> </a:t>
            </a:r>
            <a:r>
              <a:rPr lang="lv-LV" dirty="0" err="1"/>
              <a:t>suport</a:t>
            </a:r>
            <a:r>
              <a:rPr lang="lv-LV" dirty="0"/>
              <a:t> </a:t>
            </a:r>
            <a:r>
              <a:rPr lang="lv-LV" dirty="0" err="1"/>
              <a:t>actions</a:t>
            </a:r>
            <a:r>
              <a:rPr lang="lv-LV" dirty="0"/>
              <a:t> tipa konkursi, kuros nenotiek nekāda </a:t>
            </a:r>
            <a:r>
              <a:rPr lang="lv-LV" dirty="0" err="1"/>
              <a:t>peniecība</a:t>
            </a:r>
            <a:r>
              <a:rPr lang="lv-LV" dirty="0"/>
              <a:t>, bet</a:t>
            </a:r>
          </a:p>
          <a:p>
            <a:r>
              <a:rPr lang="lv-LV" dirty="0"/>
              <a:t>gan koordinēta </a:t>
            </a:r>
            <a:r>
              <a:rPr lang="lv-LV" dirty="0" err="1"/>
              <a:t>kau</a:t>
            </a:r>
            <a:r>
              <a:rPr lang="lv-LV" dirty="0"/>
              <a:t> kāda konkrētā tematiskā joma, kā piemēram tiek rīkoti pasākumi, vai</a:t>
            </a:r>
          </a:p>
          <a:p>
            <a:r>
              <a:rPr lang="lv-LV" dirty="0"/>
              <a:t>informatīvi tiek </a:t>
            </a:r>
            <a:r>
              <a:rPr lang="lv-LV" dirty="0" err="1"/>
              <a:t>atbaltītas</a:t>
            </a:r>
            <a:r>
              <a:rPr lang="lv-LV" dirty="0"/>
              <a:t> šīs jomas darbības. Arī šī tipa projektiem </a:t>
            </a:r>
            <a:r>
              <a:rPr lang="lv-LV" dirty="0" err="1"/>
              <a:t>finasējums</a:t>
            </a:r>
            <a:r>
              <a:rPr lang="lv-LV" dirty="0"/>
              <a:t> ir līdz 100%</a:t>
            </a:r>
          </a:p>
          <a:p>
            <a:r>
              <a:rPr lang="lv-LV" dirty="0"/>
              <a:t>un šis ir ļoti labs </a:t>
            </a:r>
            <a:r>
              <a:rPr lang="lv-LV" dirty="0" err="1"/>
              <a:t>pojekta</a:t>
            </a:r>
            <a:r>
              <a:rPr lang="lv-LV" dirty="0"/>
              <a:t> veids, kur meklēt parterus ar kuriem pēc tam var startēt arī citos</a:t>
            </a:r>
          </a:p>
          <a:p>
            <a:r>
              <a:rPr lang="lv-LV" dirty="0"/>
              <a:t>konkursos, kļūt atpazīstamiem un iegūt finansējumu</a:t>
            </a:r>
          </a:p>
        </p:txBody>
      </p:sp>
      <p:sp>
        <p:nvSpPr>
          <p:cNvPr id="4" name="Slaida numura vietturis 3"/>
          <p:cNvSpPr>
            <a:spLocks noGrp="1"/>
          </p:cNvSpPr>
          <p:nvPr>
            <p:ph type="sldNum" sz="quarter" idx="5"/>
          </p:nvPr>
        </p:nvSpPr>
        <p:spPr/>
        <p:txBody>
          <a:bodyPr/>
          <a:lstStyle/>
          <a:p>
            <a:fld id="{F43E3A39-F0E6-4DBB-A897-EDEB3961B8B5}" type="slidenum">
              <a:rPr lang="lv-LV" smtClean="0"/>
              <a:t>9</a:t>
            </a:fld>
            <a:endParaRPr lang="lv-LV"/>
          </a:p>
        </p:txBody>
      </p:sp>
    </p:spTree>
    <p:extLst>
      <p:ext uri="{BB962C8B-B14F-4D97-AF65-F5344CB8AC3E}">
        <p14:creationId xmlns:p14="http://schemas.microsoft.com/office/powerpoint/2010/main" val="32455795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9B18E-20FF-4E19-B143-EB763A43CD0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6B0AD9F4-15EA-4A04-A0F3-FB0C54ECA31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D9286782-B49D-481B-A15B-2F3E07400D27}"/>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72689575-379C-4A61-B2D6-FB133736FDDE}"/>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6D19A390-ADEC-4F0B-9D01-9975C889E2D9}"/>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8" name="Picture 7">
            <a:extLst>
              <a:ext uri="{FF2B5EF4-FFF2-40B4-BE49-F238E27FC236}">
                <a16:creationId xmlns:a16="http://schemas.microsoft.com/office/drawing/2014/main" id="{47E94189-80FC-4F48-B1CB-12BD0D889D3C}"/>
              </a:ext>
            </a:extLst>
          </p:cNvPr>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pic>
        <p:nvPicPr>
          <p:cNvPr id="2050" name="Picture 2" descr="Sākums | Latvijas Zinātnes padome">
            <a:extLst>
              <a:ext uri="{FF2B5EF4-FFF2-40B4-BE49-F238E27FC236}">
                <a16:creationId xmlns:a16="http://schemas.microsoft.com/office/drawing/2014/main" id="{CD05FA84-6DDF-4E54-BB3D-6F820A03AEF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769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51654-83F3-461A-B246-B7B4C1E45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A18D2883-830D-4E6F-9D87-510C2FED2EA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4F390AD9-2B88-44A9-8733-DC27A4DD18AA}"/>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513CE9EB-76F8-42D0-8A1D-4666FCE11E27}"/>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56ADDDFA-E70A-402D-B501-A6A73B114C06}"/>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8" name="Picture 2" descr="Sākums | Latvijas Zinātnes padome">
            <a:extLst>
              <a:ext uri="{FF2B5EF4-FFF2-40B4-BE49-F238E27FC236}">
                <a16:creationId xmlns:a16="http://schemas.microsoft.com/office/drawing/2014/main" id="{44B297D2-39E8-41A4-9155-6865329A5B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533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98B521-2DDC-4E06-9FEE-DB49F87B48A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E203A677-5CC0-4A89-94F7-880E76E5A46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1398728C-CCD1-4AA2-AA96-FA9F2F152C45}"/>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02CD5B90-2350-4E63-976D-59B319F53675}"/>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5E75E050-3379-442B-92A2-D87B820EDCD9}"/>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8" name="Picture 2" descr="Sākums | Latvijas Zinātnes padome">
            <a:extLst>
              <a:ext uri="{FF2B5EF4-FFF2-40B4-BE49-F238E27FC236}">
                <a16:creationId xmlns:a16="http://schemas.microsoft.com/office/drawing/2014/main" id="{40D1D190-6552-41BF-A08A-8EA33C1125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976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sp>
        <p:nvSpPr>
          <p:cNvPr id="7" name="Title 1"/>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a:prstGeom prst="rect">
            <a:avLst/>
          </a:prstGeo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914400" y="4724400"/>
            <a:ext cx="10363200" cy="914400"/>
          </a:xfrm>
          <a:prstGeom prst="rect">
            <a:avLst/>
          </a:prstGeo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a:prstGeom prst="rect">
            <a:avLst/>
          </a:prstGeo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pic>
        <p:nvPicPr>
          <p:cNvPr id="1026" name="Picture 2" descr="Sākums | Latvijas Zinātnes padome">
            <a:extLst>
              <a:ext uri="{FF2B5EF4-FFF2-40B4-BE49-F238E27FC236}">
                <a16:creationId xmlns:a16="http://schemas.microsoft.com/office/drawing/2014/main" id="{C35AAD40-F317-4C36-85E5-DD8860D27FF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51841" y="7938"/>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2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271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EB9FA-273A-4A9F-9656-7EB3945E8B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3861117F-D07C-4F19-93EB-522433A8075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E0D3783C-3E09-4EDD-9CDD-AA0054AC000F}"/>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8771C67E-4D5E-4346-86CA-0AFC65D49C5E}"/>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3779ED28-745F-4C27-80CC-EFB875E687F9}"/>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8" name="Picture 7">
            <a:extLst>
              <a:ext uri="{FF2B5EF4-FFF2-40B4-BE49-F238E27FC236}">
                <a16:creationId xmlns:a16="http://schemas.microsoft.com/office/drawing/2014/main" id="{66C2EDF4-9C1B-450E-9E15-A29E7A9F3D13}"/>
              </a:ext>
            </a:extLst>
          </p:cNvPr>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pic>
        <p:nvPicPr>
          <p:cNvPr id="9" name="Picture 2" descr="Sākums | Latvijas Zinātnes padome">
            <a:extLst>
              <a:ext uri="{FF2B5EF4-FFF2-40B4-BE49-F238E27FC236}">
                <a16:creationId xmlns:a16="http://schemas.microsoft.com/office/drawing/2014/main" id="{FD0EE456-916E-40DB-B9BA-65F2AABB54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180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9B4F1-D983-4F07-8750-CB735B9804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DBDB302B-1619-419C-B51B-B71B874F5E8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694B1D-49A8-4B62-A908-DDDEA63205B0}"/>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F8CA1E2A-78CF-4456-B19A-863429164FA8}"/>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325FD112-9748-4924-90C5-DA4F37D8B064}"/>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8" name="Picture 2" descr="Sākums | Latvijas Zinātnes padome">
            <a:extLst>
              <a:ext uri="{FF2B5EF4-FFF2-40B4-BE49-F238E27FC236}">
                <a16:creationId xmlns:a16="http://schemas.microsoft.com/office/drawing/2014/main" id="{B938A504-D2E6-4FB8-98BE-21BB1BD8A0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864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AF269-5AA1-471D-BAB7-0ED429A90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58360221-4DD4-4D8B-9CF3-0CB2C1BBE08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C6EEF147-2E4A-440E-A29D-F0235AA896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DF36BDB2-E0F6-4DAC-8581-C3463E1FDE43}"/>
              </a:ext>
            </a:extLst>
          </p:cNvPr>
          <p:cNvSpPr>
            <a:spLocks noGrp="1"/>
          </p:cNvSpPr>
          <p:nvPr>
            <p:ph type="dt" sz="half" idx="10"/>
          </p:nvPr>
        </p:nvSpPr>
        <p:spPr/>
        <p:txBody>
          <a:bodyPr/>
          <a:lstStyle/>
          <a:p>
            <a:endParaRPr lang="lv-LV"/>
          </a:p>
        </p:txBody>
      </p:sp>
      <p:sp>
        <p:nvSpPr>
          <p:cNvPr id="6" name="Footer Placeholder 5">
            <a:extLst>
              <a:ext uri="{FF2B5EF4-FFF2-40B4-BE49-F238E27FC236}">
                <a16:creationId xmlns:a16="http://schemas.microsoft.com/office/drawing/2014/main" id="{9E820A10-011F-4D93-94E0-45BEAB95AB98}"/>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FD8F0154-4681-4D79-9FD7-38ADC84607C4}"/>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9" name="Picture 2" descr="Sākums | Latvijas Zinātnes padome">
            <a:extLst>
              <a:ext uri="{FF2B5EF4-FFF2-40B4-BE49-F238E27FC236}">
                <a16:creationId xmlns:a16="http://schemas.microsoft.com/office/drawing/2014/main" id="{E237EFE2-2F83-4A1E-B452-D7DDCBFD6C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842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64C7-1483-497E-9E7B-8EB9615B52D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5F959B65-528C-408A-B64E-A85546058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8FB11F-64E6-4A9D-8931-8BD4D5B4E44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EDC622A4-1F81-4AA9-B1DE-DE1409B4AB8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749487-BB10-4D10-B844-464099B4B0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6F986023-33AE-44F9-A932-894F4BEEA80E}"/>
              </a:ext>
            </a:extLst>
          </p:cNvPr>
          <p:cNvSpPr>
            <a:spLocks noGrp="1"/>
          </p:cNvSpPr>
          <p:nvPr>
            <p:ph type="dt" sz="half" idx="10"/>
          </p:nvPr>
        </p:nvSpPr>
        <p:spPr/>
        <p:txBody>
          <a:bodyPr/>
          <a:lstStyle/>
          <a:p>
            <a:endParaRPr lang="lv-LV"/>
          </a:p>
        </p:txBody>
      </p:sp>
      <p:sp>
        <p:nvSpPr>
          <p:cNvPr id="8" name="Footer Placeholder 7">
            <a:extLst>
              <a:ext uri="{FF2B5EF4-FFF2-40B4-BE49-F238E27FC236}">
                <a16:creationId xmlns:a16="http://schemas.microsoft.com/office/drawing/2014/main" id="{1ECB40D9-92C3-40D0-9907-58D43BC6BB42}"/>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582F623C-6933-4442-BE88-271369D687F6}"/>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11" name="Picture 2" descr="Sākums | Latvijas Zinātnes padome">
            <a:extLst>
              <a:ext uri="{FF2B5EF4-FFF2-40B4-BE49-F238E27FC236}">
                <a16:creationId xmlns:a16="http://schemas.microsoft.com/office/drawing/2014/main" id="{DC7407A9-A2E9-45BF-8A09-B06170D08EA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581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C4972-890C-459F-B5AB-D02FF343D8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7D68642E-9B47-4B21-B904-4377B5F41822}"/>
              </a:ext>
            </a:extLst>
          </p:cNvPr>
          <p:cNvSpPr>
            <a:spLocks noGrp="1"/>
          </p:cNvSpPr>
          <p:nvPr>
            <p:ph type="dt" sz="half" idx="10"/>
          </p:nvPr>
        </p:nvSpPr>
        <p:spPr/>
        <p:txBody>
          <a:bodyPr/>
          <a:lstStyle/>
          <a:p>
            <a:endParaRPr lang="lv-LV"/>
          </a:p>
        </p:txBody>
      </p:sp>
      <p:sp>
        <p:nvSpPr>
          <p:cNvPr id="4" name="Footer Placeholder 3">
            <a:extLst>
              <a:ext uri="{FF2B5EF4-FFF2-40B4-BE49-F238E27FC236}">
                <a16:creationId xmlns:a16="http://schemas.microsoft.com/office/drawing/2014/main" id="{7F7CE064-8D41-449A-AB06-932036CE3383}"/>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3024C261-7980-450F-9458-CDA3262EB7BD}"/>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7" name="Picture 2" descr="Sākums | Latvijas Zinātnes padome">
            <a:extLst>
              <a:ext uri="{FF2B5EF4-FFF2-40B4-BE49-F238E27FC236}">
                <a16:creationId xmlns:a16="http://schemas.microsoft.com/office/drawing/2014/main" id="{6C37ED99-99F1-4791-8672-8CFEDA5B92F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577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096B71-DA12-4E50-A16F-FE31C71C9D34}"/>
              </a:ext>
            </a:extLst>
          </p:cNvPr>
          <p:cNvSpPr>
            <a:spLocks noGrp="1"/>
          </p:cNvSpPr>
          <p:nvPr>
            <p:ph type="dt" sz="half" idx="10"/>
          </p:nvPr>
        </p:nvSpPr>
        <p:spPr/>
        <p:txBody>
          <a:bodyPr/>
          <a:lstStyle/>
          <a:p>
            <a:endParaRPr lang="lv-LV"/>
          </a:p>
        </p:txBody>
      </p:sp>
      <p:sp>
        <p:nvSpPr>
          <p:cNvPr id="3" name="Footer Placeholder 2">
            <a:extLst>
              <a:ext uri="{FF2B5EF4-FFF2-40B4-BE49-F238E27FC236}">
                <a16:creationId xmlns:a16="http://schemas.microsoft.com/office/drawing/2014/main" id="{8361CB30-DB34-4E9D-9AFF-A3F47C8B661E}"/>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D5230168-B434-4630-AE1D-775E14AED243}"/>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6" name="Picture 2" descr="Sākums | Latvijas Zinātnes padome">
            <a:extLst>
              <a:ext uri="{FF2B5EF4-FFF2-40B4-BE49-F238E27FC236}">
                <a16:creationId xmlns:a16="http://schemas.microsoft.com/office/drawing/2014/main" id="{BEED6841-362B-4930-BD5B-08F9F1C710B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75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B920-6A60-4A66-86B9-59EED392BC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076C772A-3323-4864-9549-73BE3B5D3C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A7F233B4-F9C6-40C2-AF4E-D26E35B125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AA56F5-7924-4937-BC09-1BE429DAF10D}"/>
              </a:ext>
            </a:extLst>
          </p:cNvPr>
          <p:cNvSpPr>
            <a:spLocks noGrp="1"/>
          </p:cNvSpPr>
          <p:nvPr>
            <p:ph type="dt" sz="half" idx="10"/>
          </p:nvPr>
        </p:nvSpPr>
        <p:spPr/>
        <p:txBody>
          <a:bodyPr/>
          <a:lstStyle/>
          <a:p>
            <a:endParaRPr lang="lv-LV"/>
          </a:p>
        </p:txBody>
      </p:sp>
      <p:sp>
        <p:nvSpPr>
          <p:cNvPr id="6" name="Footer Placeholder 5">
            <a:extLst>
              <a:ext uri="{FF2B5EF4-FFF2-40B4-BE49-F238E27FC236}">
                <a16:creationId xmlns:a16="http://schemas.microsoft.com/office/drawing/2014/main" id="{467CDE28-CFAB-416A-A402-742B742A06E1}"/>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2D8A4236-2891-4A1B-8BA2-98684CB850A0}"/>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9" name="Picture 2" descr="Sākums | Latvijas Zinātnes padome">
            <a:extLst>
              <a:ext uri="{FF2B5EF4-FFF2-40B4-BE49-F238E27FC236}">
                <a16:creationId xmlns:a16="http://schemas.microsoft.com/office/drawing/2014/main" id="{39984AC2-91AE-4E5F-A40D-D5062C1064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864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08B3-A6E7-464B-9464-E8E4EA7FEB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2F9DA82F-D4B9-435A-963B-36AE5D792FC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AFF4A43F-3B94-42BA-970B-384F3FACE0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4BE6CB-8680-4C6A-BD53-38D0F61C8881}"/>
              </a:ext>
            </a:extLst>
          </p:cNvPr>
          <p:cNvSpPr>
            <a:spLocks noGrp="1"/>
          </p:cNvSpPr>
          <p:nvPr>
            <p:ph type="dt" sz="half" idx="10"/>
          </p:nvPr>
        </p:nvSpPr>
        <p:spPr/>
        <p:txBody>
          <a:bodyPr/>
          <a:lstStyle/>
          <a:p>
            <a:endParaRPr lang="lv-LV"/>
          </a:p>
        </p:txBody>
      </p:sp>
      <p:sp>
        <p:nvSpPr>
          <p:cNvPr id="6" name="Footer Placeholder 5">
            <a:extLst>
              <a:ext uri="{FF2B5EF4-FFF2-40B4-BE49-F238E27FC236}">
                <a16:creationId xmlns:a16="http://schemas.microsoft.com/office/drawing/2014/main" id="{B022AD7D-F564-4491-A512-38CCBAD2E12E}"/>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13B60BF6-6731-42A4-8477-66B85EBE0CC8}"/>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9" name="Picture 2" descr="Sākums | Latvijas Zinātnes padome">
            <a:extLst>
              <a:ext uri="{FF2B5EF4-FFF2-40B4-BE49-F238E27FC236}">
                <a16:creationId xmlns:a16="http://schemas.microsoft.com/office/drawing/2014/main" id="{F1CDEEE0-A0CF-4402-93B7-86C9F3EC2C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102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69B381-183E-4E86-854B-62D2A313BF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CFDCC780-5310-4662-80FF-B4F9049649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sp>
        <p:nvSpPr>
          <p:cNvPr id="4" name="Date Placeholder 3">
            <a:extLst>
              <a:ext uri="{FF2B5EF4-FFF2-40B4-BE49-F238E27FC236}">
                <a16:creationId xmlns:a16="http://schemas.microsoft.com/office/drawing/2014/main" id="{D74B30EC-2F49-4D47-9128-397AA63F17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lv-LV"/>
          </a:p>
        </p:txBody>
      </p:sp>
      <p:sp>
        <p:nvSpPr>
          <p:cNvPr id="5" name="Footer Placeholder 4">
            <a:extLst>
              <a:ext uri="{FF2B5EF4-FFF2-40B4-BE49-F238E27FC236}">
                <a16:creationId xmlns:a16="http://schemas.microsoft.com/office/drawing/2014/main" id="{8F920956-802A-482C-8DE8-51D6E8B77A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F2636FC4-E873-4133-AB09-B4DE547806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0F3F40-12FA-4968-8235-5F18DAFE2DEF}" type="slidenum">
              <a:rPr lang="lv-LV" smtClean="0"/>
              <a:t>‹#›</a:t>
            </a:fld>
            <a:endParaRPr lang="lv-LV"/>
          </a:p>
        </p:txBody>
      </p:sp>
      <p:pic>
        <p:nvPicPr>
          <p:cNvPr id="14" name="Picture 7">
            <a:extLst>
              <a:ext uri="{FF2B5EF4-FFF2-40B4-BE49-F238E27FC236}">
                <a16:creationId xmlns:a16="http://schemas.microsoft.com/office/drawing/2014/main" id="{C36F20F8-7D3E-4312-A23B-2756A7D1E323}"/>
              </a:ext>
            </a:extLst>
          </p:cNvPr>
          <p:cNvPicPr>
            <a:picLocks noChangeAspect="1"/>
          </p:cNvPicPr>
          <p:nvPr userDrawn="1"/>
        </p:nvPicPr>
        <p:blipFill>
          <a:blip r:embed="rId15" cstate="print"/>
          <a:srcRect/>
          <a:stretch>
            <a:fillRect/>
          </a:stretch>
        </p:blipFill>
        <p:spPr bwMode="auto">
          <a:xfrm>
            <a:off x="0" y="6611938"/>
            <a:ext cx="12192000" cy="246062"/>
          </a:xfrm>
          <a:prstGeom prst="rect">
            <a:avLst/>
          </a:prstGeom>
          <a:noFill/>
          <a:ln w="9525">
            <a:noFill/>
            <a:miter lim="800000"/>
            <a:headEnd/>
            <a:tailEnd/>
          </a:ln>
        </p:spPr>
      </p:pic>
    </p:spTree>
    <p:extLst>
      <p:ext uri="{BB962C8B-B14F-4D97-AF65-F5344CB8AC3E}">
        <p14:creationId xmlns:p14="http://schemas.microsoft.com/office/powerpoint/2010/main" val="3419384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research-innovation-community.ec.europa.eu/events/4MjD45QEP6eLsP9j3MCEOc/programme" TargetMode="Externa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diagramQuickStyle" Target="../diagrams/quickStyle5.xml"/><Relationship Id="rId3" Type="http://schemas.openxmlformats.org/officeDocument/2006/relationships/image" Target="../media/image7.png"/><Relationship Id="rId7" Type="http://schemas.openxmlformats.org/officeDocument/2006/relationships/diagramQuickStyle" Target="../diagrams/quickStyle4.xml"/><Relationship Id="rId12" Type="http://schemas.openxmlformats.org/officeDocument/2006/relationships/diagramLayout" Target="../diagrams/layout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Layout" Target="../diagrams/layout4.xml"/><Relationship Id="rId11" Type="http://schemas.openxmlformats.org/officeDocument/2006/relationships/diagramData" Target="../diagrams/data5.xml"/><Relationship Id="rId5" Type="http://schemas.openxmlformats.org/officeDocument/2006/relationships/diagramData" Target="../diagrams/data4.xml"/><Relationship Id="rId15" Type="http://schemas.microsoft.com/office/2007/relationships/diagramDrawing" Target="../diagrams/drawing5.xml"/><Relationship Id="rId10" Type="http://schemas.openxmlformats.org/officeDocument/2006/relationships/hyperlink" Target="https://ec.europa.eu/info/funding-tenders/opportunities/portal/screen/opportunities/topic-search;callCode=null;freeTextSearchKeyword=;matchWholeText=true;typeCodes=0,1,2,8;statusCodes=31094501,31094502;programmePeriod=null;programCcm2Id=43108390;programDivisionCode=43120821;focusAreaCode=null;destinationGroup=45355301;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4" Type="http://schemas.openxmlformats.org/officeDocument/2006/relationships/hyperlink" Target="https://ec.europa.eu/info/funding-tenders/opportunities/portal/screen/opportunities/topic-search;callCode=null;freeTextSearchKeyword=;matchWholeText=true;typeCodes=0,1,2,8;statusCodes=31094501,31094502;programmePeriod=2021%20-%202027;programCcm2Id=43108390;programDivisionCode=43120821;focusAreaCode=null;destinationGroup=45355304;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9" Type="http://schemas.microsoft.com/office/2007/relationships/diagramDrawing" Target="../diagrams/drawing4.xml"/><Relationship Id="rId14" Type="http://schemas.openxmlformats.org/officeDocument/2006/relationships/diagramColors" Target="../diagrams/colors5.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diagramLayout" Target="../diagrams/layout7.xml"/><Relationship Id="rId3" Type="http://schemas.openxmlformats.org/officeDocument/2006/relationships/image" Target="../media/image7.png"/><Relationship Id="rId7" Type="http://schemas.openxmlformats.org/officeDocument/2006/relationships/diagramQuickStyle" Target="../diagrams/quickStyle6.xml"/><Relationship Id="rId12" Type="http://schemas.openxmlformats.org/officeDocument/2006/relationships/diagramData" Target="../diagrams/data7.xml"/><Relationship Id="rId2" Type="http://schemas.openxmlformats.org/officeDocument/2006/relationships/notesSlide" Target="../notesSlides/notesSlide18.xml"/><Relationship Id="rId16" Type="http://schemas.microsoft.com/office/2007/relationships/diagramDrawing" Target="../diagrams/drawing7.xml"/><Relationship Id="rId1" Type="http://schemas.openxmlformats.org/officeDocument/2006/relationships/slideLayout" Target="../slideLayouts/slideLayout2.xml"/><Relationship Id="rId6" Type="http://schemas.openxmlformats.org/officeDocument/2006/relationships/diagramLayout" Target="../diagrams/layout6.xml"/><Relationship Id="rId11" Type="http://schemas.openxmlformats.org/officeDocument/2006/relationships/hyperlink" Target="https://ec.europa.eu/info/funding-tenders/opportunities/portal/screen/opportunities/topic-search;callCode=null;freeTextSearchKeyword=;matchWholeText=true;typeCodes=0,1,2,8;statusCodes=31094501,31094502;programmePeriod=2021%20-%202027;programCcm2Id=43108390;programDivisionCode=43120821;focusAreaCode=null;destinationGroup=45355304;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5" Type="http://schemas.openxmlformats.org/officeDocument/2006/relationships/diagramData" Target="../diagrams/data6.xml"/><Relationship Id="rId15" Type="http://schemas.openxmlformats.org/officeDocument/2006/relationships/diagramColors" Target="../diagrams/colors7.xml"/><Relationship Id="rId10" Type="http://schemas.openxmlformats.org/officeDocument/2006/relationships/hyperlink" Target="https://ec.europa.eu/info/funding-tenders/opportunities/portal/screen/opportunities/topic-search;callCode=null;freeTextSearchKeyword=;matchWholeText=true;typeCodes=0,1,2,8;statusCodes=31094501;programmePeriod=2021%20-%202027;programCcm2Id=43108390;programDivisionCode=43120821;focusAreaCode=null;destinationGroup=45355307;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4" Type="http://schemas.openxmlformats.org/officeDocument/2006/relationships/hyperlink" Target="https://ec.europa.eu/info/funding-tenders/opportunities/portal/screen/opportunities/topic-search;callCode=null;freeTextSearchKeyword=;matchWholeText=true;typeCodes=0,1,2,8;statusCodes=31094501;programmePeriod=2021%20-%202027;programCcm2Id=43108390;programDivisionCode=43120821;focusAreaCode=null;destinationGroup=45355310;missionGroup=null;geographicalZonesCode=null;programmeDivisionProspect=null;startDateLte=null;startDateGte=null;crossCuttingPriorityCode=null;cpvCode=null;performanceOfDelivery=null;sortQuery=deadlineDate;orderBy=asc;onlyTenders=false;topicListKey=topicSearchTablePageState" TargetMode="External"/><Relationship Id="rId9" Type="http://schemas.microsoft.com/office/2007/relationships/diagramDrawing" Target="../diagrams/drawing6.xml"/><Relationship Id="rId1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8.xml"/><Relationship Id="rId13" Type="http://schemas.openxmlformats.org/officeDocument/2006/relationships/diagramLayout" Target="../diagrams/layout9.xml"/><Relationship Id="rId3" Type="http://schemas.openxmlformats.org/officeDocument/2006/relationships/image" Target="../media/image7.png"/><Relationship Id="rId7" Type="http://schemas.openxmlformats.org/officeDocument/2006/relationships/diagramQuickStyle" Target="../diagrams/quickStyle8.xml"/><Relationship Id="rId12" Type="http://schemas.openxmlformats.org/officeDocument/2006/relationships/diagramData" Target="../diagrams/data9.xml"/><Relationship Id="rId2" Type="http://schemas.openxmlformats.org/officeDocument/2006/relationships/notesSlide" Target="../notesSlides/notesSlide19.xml"/><Relationship Id="rId16" Type="http://schemas.microsoft.com/office/2007/relationships/diagramDrawing" Target="../diagrams/drawing9.xml"/><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hyperlink" Target="https://ec.europa.eu/info/funding-tenders/opportunities/portal/screen/opportunities/topic-search;callCode=null;freeTextSearchKeyword=;matchWholeText=true;typeCodes=0,1,2,8;statusCodes=31094501,31094502;programmePeriod=2021%20-%202027;programCcm2Id=43108390;programDivisionCode=43120821;focusAreaCode=null;destinationGroup=45355304;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5" Type="http://schemas.openxmlformats.org/officeDocument/2006/relationships/diagramData" Target="../diagrams/data8.xml"/><Relationship Id="rId15" Type="http://schemas.openxmlformats.org/officeDocument/2006/relationships/diagramColors" Target="../diagrams/colors9.xml"/><Relationship Id="rId10" Type="http://schemas.openxmlformats.org/officeDocument/2006/relationships/hyperlink" Target="https://ec.europa.eu/info/funding-tenders/opportunities/portal/screen/opportunities/topic-search;callCode=null;freeTextSearchKeyword=;matchWholeText=true;typeCodes=0,1,2,8;statusCodes=31094501;programmePeriod=2021%20-%202027;programCcm2Id=43108390;programDivisionCode=43120821;focusAreaCode=null;destinationGroup=45355313;missionGroup=null;geographicalZonesCode=null;programmeDivisionProspect=null;startDateLte=null;startDateGte=null;crossCuttingPriorityCode=null;cpvCode=null;performanceOfDelivery=null;sortQuery=deadlineDate;orderBy=asc;onlyTenders=false;topicListKey=topicSearchTablePageState" TargetMode="External"/><Relationship Id="rId4" Type="http://schemas.openxmlformats.org/officeDocument/2006/relationships/hyperlink" Target="https://ec.europa.eu/info/funding-tenders/opportunities/portal/screen/opportunities/topic-search;callCode=null;freeTextSearchKeyword=;matchWholeText=true;typeCodes=0,1,2,8;statusCodes=31094501;programmePeriod=2021%20-%202027;programCcm2Id=43108390;programDivisionCode=43120821;focusAreaCode=null;destinationGroup=45355316;missionGroup=null;geographicalZonesCode=null;programmeDivisionProspect=null;startDateLte=null;startDateGte=null;crossCuttingPriorityCode=null;cpvCode=null;performanceOfDelivery=null;sortQuery=deadlineDate;orderBy=asc;onlyTenders=false;topicListKey=topicSearchTablePageState" TargetMode="External"/><Relationship Id="rId9" Type="http://schemas.microsoft.com/office/2007/relationships/diagramDrawing" Target="../diagrams/drawing8.xml"/><Relationship Id="rId1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3" Type="http://schemas.openxmlformats.org/officeDocument/2006/relationships/hyperlink" Target="https://ec.europa.eu/info/funding-tenders/opportunities/docs/2021-2027/horizon/wp-call/2023-2024/wp-8-climate-energy-and-mobility_horizon-2023-2024_en.pdf" TargetMode="External"/><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hyperlink" Target="https://ec.europa.eu/info/funding-tenders/opportunities/portal/screen/opportunities/topic-search;callCode=null;freeTextSearchKeyword=;matchWholeText=true;typeCodes=0,1,2,8;statusCodes=31094501,31094502;programmePeriod=null;programCcm2Id=43108390;programDivisionCode=43120821;focusAreaCode=null;destinationGroup=null;missionGroup=null;geographicalZonesCode=null;programmeDivisionProspect=null;startDateLte=null;startDateGte=null;crossCuttingPriorityCode=null;cpvCode=null;performanceOfDelivery=null;sortQuery=sortStatus;orderBy=asc;onlyTenders=false;topicListKey=topicSearchTablePageState" TargetMode="Externa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lzp.gov.lv/lv/eiropas-partneriba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hyperlink" Target="https://horizoneuropencpportal.eu/ncp-networks/cluster-5/event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hyperlink" Target="https://horizoneuropencpportal.eu/store/greenet-video-series-how-make-most-out-partner-search-tool" TargetMode="External"/><Relationship Id="rId4" Type="http://schemas.openxmlformats.org/officeDocument/2006/relationships/hyperlink" Target="https://greenet-partner-search-tool.b2match.io/"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png"/><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hyperlink" Target="mailto:aiga.salmina@lzp.gov.lv" TargetMode="External"/><Relationship Id="rId4" Type="http://schemas.openxmlformats.org/officeDocument/2006/relationships/hyperlink" Target="mailto:lasma.brenca@lzp.gov.lv" TargetMode="External"/><Relationship Id="rId9" Type="http://schemas.openxmlformats.org/officeDocument/2006/relationships/hyperlink" Target="https://lzp.gov.lv/starptautiskas-sadarbibas-programmas/apvarsnis-eirop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hyperlink" Target="https://www.lzp.gov.lv/lv/apvarsnis-eiropa-2021-2027"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4.xml"/><Relationship Id="rId16" Type="http://schemas.openxmlformats.org/officeDocument/2006/relationships/diagramColors" Target="../diagrams/colors3.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hyperlink" Target="https://europamediatrainings.com/blog/post/406/5-ways-to-find-your-next-partner"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hyperlink" Target="file:///C:\Users\aiga.salmina\AppData\Local\Microsoft\Windows\INetCache\Content.Outlook\4FXMM09W\LatvianITcluster%20(1)%20(1).pdf"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D5D2D08-3BEA-A0D8-EF85-1676EE49A92F}"/>
              </a:ext>
            </a:extLst>
          </p:cNvPr>
          <p:cNvSpPr/>
          <p:nvPr/>
        </p:nvSpPr>
        <p:spPr bwMode="auto">
          <a:xfrm rot="3681879">
            <a:off x="2206954" y="-6629721"/>
            <a:ext cx="2630819" cy="12183785"/>
          </a:xfrm>
          <a:prstGeom prst="rect">
            <a:avLst/>
          </a:prstGeom>
          <a:gradFill flip="none" rotWithShape="1">
            <a:gsLst>
              <a:gs pos="0">
                <a:schemeClr val="tx1">
                  <a:alpha val="0"/>
                </a:schemeClr>
              </a:gs>
              <a:gs pos="39000">
                <a:srgbClr val="02058F"/>
              </a:gs>
              <a:gs pos="62000">
                <a:schemeClr val="accent1">
                  <a:alpha val="40725"/>
                </a:schemeClr>
              </a:gs>
              <a:gs pos="100000">
                <a:schemeClr val="bg2"/>
              </a:gs>
            </a:gsLst>
            <a:path path="circle">
              <a:fillToRect l="100000" t="100000"/>
            </a:path>
            <a:tileRect r="-100000" b="-100000"/>
          </a:gradFill>
          <a:ln>
            <a:noFill/>
          </a:ln>
        </p:spPr>
        <p:txBody>
          <a:bodyPr vert="horz" wrap="square" lIns="91440" tIns="45720" rIns="91440" bIns="45720" numCol="1" rtlCol="0" anchor="ctr" anchorCtr="0" compatLnSpc="1">
            <a:prstTxWarp prst="textArchDown">
              <a:avLst>
                <a:gd name="adj" fmla="val 16680161"/>
              </a:avLst>
            </a:prstTxWarp>
          </a:bodyPr>
          <a:lstStyle/>
          <a:p>
            <a:pPr algn="ctr"/>
            <a:endParaRPr lang="en-LV" dirty="0"/>
          </a:p>
        </p:txBody>
      </p:sp>
      <p:sp>
        <p:nvSpPr>
          <p:cNvPr id="16" name="Rectangle 15">
            <a:extLst>
              <a:ext uri="{FF2B5EF4-FFF2-40B4-BE49-F238E27FC236}">
                <a16:creationId xmlns:a16="http://schemas.microsoft.com/office/drawing/2014/main" id="{BB00186C-C830-994B-2739-9801984D3884}"/>
              </a:ext>
            </a:extLst>
          </p:cNvPr>
          <p:cNvSpPr/>
          <p:nvPr/>
        </p:nvSpPr>
        <p:spPr bwMode="auto">
          <a:xfrm rot="3554323">
            <a:off x="7976903" y="1102001"/>
            <a:ext cx="2630819" cy="12183785"/>
          </a:xfrm>
          <a:prstGeom prst="rect">
            <a:avLst/>
          </a:prstGeom>
          <a:gradFill flip="none" rotWithShape="1">
            <a:gsLst>
              <a:gs pos="0">
                <a:schemeClr val="tx1">
                  <a:alpha val="0"/>
                </a:schemeClr>
              </a:gs>
              <a:gs pos="39000">
                <a:srgbClr val="02058F"/>
              </a:gs>
              <a:gs pos="79000">
                <a:schemeClr val="accent4">
                  <a:alpha val="61647"/>
                </a:schemeClr>
              </a:gs>
              <a:gs pos="100000">
                <a:schemeClr val="bg2"/>
              </a:gs>
            </a:gsLst>
            <a:path path="circle">
              <a:fillToRect l="100000" t="100000"/>
            </a:path>
            <a:tileRect r="-100000" b="-100000"/>
          </a:gradFill>
          <a:ln>
            <a:noFill/>
          </a:ln>
        </p:spPr>
        <p:txBody>
          <a:bodyPr vert="horz" wrap="square" lIns="91440" tIns="45720" rIns="91440" bIns="45720" numCol="1" rtlCol="0" anchor="ctr" anchorCtr="0" compatLnSpc="1">
            <a:prstTxWarp prst="textArchDown">
              <a:avLst>
                <a:gd name="adj" fmla="val 16680161"/>
              </a:avLst>
            </a:prstTxWarp>
          </a:bodyPr>
          <a:lstStyle/>
          <a:p>
            <a:pPr algn="ctr"/>
            <a:endParaRPr lang="en-LV" dirty="0"/>
          </a:p>
        </p:txBody>
      </p:sp>
      <p:sp>
        <p:nvSpPr>
          <p:cNvPr id="12" name="Rectangle 11">
            <a:extLst>
              <a:ext uri="{FF2B5EF4-FFF2-40B4-BE49-F238E27FC236}">
                <a16:creationId xmlns:a16="http://schemas.microsoft.com/office/drawing/2014/main" id="{853A2E41-A78C-AD83-1531-69FEC8F5D5DB}"/>
              </a:ext>
            </a:extLst>
          </p:cNvPr>
          <p:cNvSpPr/>
          <p:nvPr/>
        </p:nvSpPr>
        <p:spPr bwMode="auto">
          <a:xfrm rot="3554323">
            <a:off x="8114535" y="-1059031"/>
            <a:ext cx="2630819" cy="12183785"/>
          </a:xfrm>
          <a:prstGeom prst="rect">
            <a:avLst/>
          </a:prstGeom>
          <a:gradFill flip="none" rotWithShape="1">
            <a:gsLst>
              <a:gs pos="0">
                <a:schemeClr val="tx1">
                  <a:alpha val="0"/>
                </a:schemeClr>
              </a:gs>
              <a:gs pos="46000">
                <a:schemeClr val="accent2"/>
              </a:gs>
              <a:gs pos="100000">
                <a:schemeClr val="bg2"/>
              </a:gs>
            </a:gsLst>
            <a:path path="rect">
              <a:fillToRect l="100000" t="100000"/>
            </a:path>
            <a:tileRect r="-100000" b="-100000"/>
          </a:gradFill>
          <a:ln>
            <a:noFill/>
          </a:ln>
        </p:spPr>
        <p:txBody>
          <a:bodyPr vert="horz" wrap="square" lIns="91440" tIns="45720" rIns="91440" bIns="45720" numCol="1" rtlCol="0" anchor="ctr" anchorCtr="0" compatLnSpc="1">
            <a:prstTxWarp prst="textArchDown">
              <a:avLst>
                <a:gd name="adj" fmla="val 16680161"/>
              </a:avLst>
            </a:prstTxWarp>
          </a:bodyPr>
          <a:lstStyle/>
          <a:p>
            <a:pPr algn="ctr"/>
            <a:endParaRPr lang="en-LV" dirty="0"/>
          </a:p>
        </p:txBody>
      </p:sp>
      <p:sp>
        <p:nvSpPr>
          <p:cNvPr id="9" name="TextBox 8"/>
          <p:cNvSpPr txBox="1"/>
          <p:nvPr/>
        </p:nvSpPr>
        <p:spPr>
          <a:xfrm>
            <a:off x="471777" y="4338116"/>
            <a:ext cx="5000625" cy="1785104"/>
          </a:xfrm>
          <a:prstGeom prst="rect">
            <a:avLst/>
          </a:prstGeom>
          <a:noFill/>
        </p:spPr>
        <p:txBody>
          <a:bodyPr wrap="square" rtlCol="0">
            <a:spAutoFit/>
          </a:bodyPr>
          <a:lstStyle/>
          <a:p>
            <a:r>
              <a:rPr lang="lv-LV" sz="2400" b="1" i="1" dirty="0">
                <a:solidFill>
                  <a:srgbClr val="000000"/>
                </a:solidFill>
                <a:latin typeface="Verdana" panose="020B0604030504040204" pitchFamily="34" charset="0"/>
                <a:ea typeface="Verdana" panose="020B0604030504040204" pitchFamily="34" charset="0"/>
                <a:cs typeface="Verdana" panose="020B0604030504040204" pitchFamily="34" charset="0"/>
              </a:rPr>
              <a:t>Lāsma Brenča</a:t>
            </a:r>
          </a:p>
          <a:p>
            <a:r>
              <a:rPr lang="lv-LV" sz="2400" b="1" i="1" dirty="0">
                <a:solidFill>
                  <a:srgbClr val="000000"/>
                </a:solidFill>
                <a:latin typeface="Verdana" panose="020B0604030504040204" pitchFamily="34" charset="0"/>
                <a:ea typeface="Verdana" panose="020B0604030504040204" pitchFamily="34" charset="0"/>
                <a:cs typeface="Verdana" panose="020B0604030504040204" pitchFamily="34" charset="0"/>
              </a:rPr>
              <a:t>Aiga Salmiņa</a:t>
            </a:r>
            <a:endParaRPr lang="fi-FI" sz="2400" b="1" i="1"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r>
              <a:rPr lang="lv-LV" sz="1600" i="1" dirty="0">
                <a:latin typeface="Verdana" panose="020B0604030504040204" pitchFamily="34" charset="0"/>
                <a:ea typeface="Verdana" panose="020B0604030504040204" pitchFamily="34" charset="0"/>
                <a:cs typeface="Verdana" panose="020B0604030504040204" pitchFamily="34" charset="0"/>
              </a:rPr>
              <a:t>Latvijas Zinātnes padome</a:t>
            </a:r>
            <a:endParaRPr lang="en-AU" sz="1600" i="1" dirty="0">
              <a:latin typeface="Verdana" panose="020B0604030504040204" pitchFamily="34" charset="0"/>
              <a:ea typeface="Verdana" panose="020B0604030504040204" pitchFamily="34" charset="0"/>
              <a:cs typeface="Verdana" panose="020B0604030504040204" pitchFamily="34" charset="0"/>
            </a:endParaRPr>
          </a:p>
          <a:p>
            <a:r>
              <a:rPr lang="lv-LV" sz="1600" i="1" dirty="0">
                <a:latin typeface="Verdana" panose="020B0604030504040204" pitchFamily="34" charset="0"/>
                <a:ea typeface="Verdana" panose="020B0604030504040204" pitchFamily="34" charset="0"/>
                <a:cs typeface="Verdana" panose="020B0604030504040204" pitchFamily="34" charset="0"/>
              </a:rPr>
              <a:t>Nacionālais kontaktpunkts</a:t>
            </a:r>
            <a:endParaRPr lang="en-AU" sz="1600" i="1" dirty="0">
              <a:latin typeface="Verdana" panose="020B0604030504040204" pitchFamily="34" charset="0"/>
              <a:ea typeface="Verdana" panose="020B0604030504040204" pitchFamily="34" charset="0"/>
              <a:cs typeface="Verdana" panose="020B0604030504040204" pitchFamily="34" charset="0"/>
            </a:endParaRPr>
          </a:p>
          <a:p>
            <a:endParaRPr lang="lv-LV" sz="1000" i="1" dirty="0">
              <a:latin typeface="Verdana" panose="020B0604030504040204" pitchFamily="34" charset="0"/>
              <a:ea typeface="Verdana" panose="020B0604030504040204" pitchFamily="34" charset="0"/>
              <a:cs typeface="Verdana" panose="020B0604030504040204" pitchFamily="34" charset="0"/>
            </a:endParaRPr>
          </a:p>
          <a:p>
            <a:r>
              <a:rPr lang="lv-LV" sz="1000" i="1" dirty="0">
                <a:latin typeface="Verdana" panose="020B0604030504040204" pitchFamily="34" charset="0"/>
                <a:ea typeface="Verdana" panose="020B0604030504040204" pitchFamily="34" charset="0"/>
                <a:cs typeface="Verdana" panose="020B0604030504040204" pitchFamily="34" charset="0"/>
              </a:rPr>
              <a:t>lasma.brenca</a:t>
            </a:r>
            <a:r>
              <a:rPr lang="en-AU" sz="1000" i="1" dirty="0">
                <a:latin typeface="Verdana" panose="020B0604030504040204" pitchFamily="34" charset="0"/>
                <a:ea typeface="Verdana" panose="020B0604030504040204" pitchFamily="34" charset="0"/>
                <a:cs typeface="Verdana" panose="020B0604030504040204" pitchFamily="34" charset="0"/>
              </a:rPr>
              <a:t>@lzp.gov.lv</a:t>
            </a:r>
            <a:br>
              <a:rPr lang="lv-LV" sz="1000" i="1" dirty="0">
                <a:latin typeface="Verdana" panose="020B0604030504040204" pitchFamily="34" charset="0"/>
                <a:ea typeface="Verdana" panose="020B0604030504040204" pitchFamily="34" charset="0"/>
                <a:cs typeface="Verdana" panose="020B0604030504040204" pitchFamily="34" charset="0"/>
              </a:rPr>
            </a:br>
            <a:r>
              <a:rPr lang="lv-LV" sz="1000" i="1" dirty="0">
                <a:latin typeface="Verdana" panose="020B0604030504040204" pitchFamily="34" charset="0"/>
                <a:ea typeface="Verdana" panose="020B0604030504040204" pitchFamily="34" charset="0"/>
                <a:cs typeface="Verdana" panose="020B0604030504040204" pitchFamily="34" charset="0"/>
              </a:rPr>
              <a:t>aiga.salmina@lzp.gov.lv</a:t>
            </a:r>
            <a:r>
              <a:rPr lang="en-AU" sz="1000" i="1" dirty="0">
                <a:latin typeface="Verdana" panose="020B0604030504040204" pitchFamily="34" charset="0"/>
                <a:ea typeface="Verdana" panose="020B0604030504040204" pitchFamily="34" charset="0"/>
                <a:cs typeface="Verdana" panose="020B0604030504040204" pitchFamily="34" charset="0"/>
              </a:rPr>
              <a:t> </a:t>
            </a:r>
          </a:p>
        </p:txBody>
      </p:sp>
      <p:sp>
        <p:nvSpPr>
          <p:cNvPr id="10" name="Title 1"/>
          <p:cNvSpPr txBox="1">
            <a:spLocks/>
          </p:cNvSpPr>
          <p:nvPr/>
        </p:nvSpPr>
        <p:spPr>
          <a:xfrm>
            <a:off x="471777" y="2767150"/>
            <a:ext cx="6386354" cy="1323700"/>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algn="l">
              <a:lnSpc>
                <a:spcPct val="80000"/>
              </a:lnSpc>
            </a:pPr>
            <a:r>
              <a:rPr lang="lv-LV" sz="3600" dirty="0">
                <a:solidFill>
                  <a:schemeClr val="accent1"/>
                </a:solidFill>
                <a:latin typeface="Verdana" panose="020B0604030504040204" pitchFamily="34" charset="0"/>
                <a:ea typeface="Verdana" panose="020B0604030504040204" pitchFamily="34" charset="0"/>
              </a:rPr>
              <a:t>Apvārsnis Eiropa 5. klastera informācijas diena </a:t>
            </a:r>
            <a:endParaRPr lang="en-US" sz="3600" dirty="0">
              <a:solidFill>
                <a:schemeClr val="accent1"/>
              </a:solidFill>
              <a:latin typeface="Verdana" panose="020B0604030504040204" pitchFamily="34" charset="0"/>
              <a:ea typeface="Verdana" panose="020B060403050404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44A068A0-C34D-F56B-38B7-0A5D956616F2}"/>
              </a:ext>
            </a:extLst>
          </p:cNvPr>
          <p:cNvPicPr>
            <a:picLocks noChangeAspect="1"/>
          </p:cNvPicPr>
          <p:nvPr/>
        </p:nvPicPr>
        <p:blipFill rotWithShape="1">
          <a:blip r:embed="rId3"/>
          <a:srcRect l="22923" t="27035" r="22332" b="10816"/>
          <a:stretch/>
        </p:blipFill>
        <p:spPr>
          <a:xfrm>
            <a:off x="10841057" y="360070"/>
            <a:ext cx="974548" cy="1106370"/>
          </a:xfrm>
          <a:prstGeom prst="rect">
            <a:avLst/>
          </a:prstGeom>
        </p:spPr>
      </p:pic>
      <p:pic>
        <p:nvPicPr>
          <p:cNvPr id="13" name="Picture 12">
            <a:extLst>
              <a:ext uri="{FF2B5EF4-FFF2-40B4-BE49-F238E27FC236}">
                <a16:creationId xmlns:a16="http://schemas.microsoft.com/office/drawing/2014/main" id="{AAB77B46-33CC-DB11-C1A2-EE84BF223381}"/>
              </a:ext>
            </a:extLst>
          </p:cNvPr>
          <p:cNvPicPr>
            <a:picLocks noChangeAspect="1"/>
          </p:cNvPicPr>
          <p:nvPr/>
        </p:nvPicPr>
        <p:blipFill rotWithShape="1">
          <a:blip r:embed="rId4" cstate="email">
            <a:duotone>
              <a:schemeClr val="accent1">
                <a:shade val="45000"/>
                <a:satMod val="135000"/>
              </a:schemeClr>
              <a:prstClr val="white"/>
            </a:duotone>
            <a:extLst>
              <a:ext uri="{28A0092B-C50C-407E-A947-70E740481C1C}">
                <a14:useLocalDpi xmlns:a14="http://schemas.microsoft.com/office/drawing/2010/main"/>
              </a:ext>
            </a:extLst>
          </a:blip>
          <a:srcRect l="-1" t="-1" r="-1780" b="20279"/>
          <a:stretch/>
        </p:blipFill>
        <p:spPr>
          <a:xfrm>
            <a:off x="9470345" y="4090850"/>
            <a:ext cx="5552539" cy="2795789"/>
          </a:xfrm>
          <a:prstGeom prst="rect">
            <a:avLst/>
          </a:prstGeom>
          <a:ln>
            <a:noFill/>
          </a:ln>
        </p:spPr>
      </p:pic>
      <p:pic>
        <p:nvPicPr>
          <p:cNvPr id="14" name="Picture 13">
            <a:extLst>
              <a:ext uri="{FF2B5EF4-FFF2-40B4-BE49-F238E27FC236}">
                <a16:creationId xmlns:a16="http://schemas.microsoft.com/office/drawing/2014/main" id="{9DFB5899-D066-1661-A4C7-0C694FD45252}"/>
              </a:ext>
            </a:extLst>
          </p:cNvPr>
          <p:cNvPicPr>
            <a:picLocks noChangeAspect="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02139" y="79837"/>
            <a:ext cx="2506522" cy="1666837"/>
          </a:xfrm>
          <a:prstGeom prst="rect">
            <a:avLst/>
          </a:prstGeom>
        </p:spPr>
      </p:pic>
      <p:pic>
        <p:nvPicPr>
          <p:cNvPr id="3" name="Picture 2" descr="Blue and orange text on a white background&#10;&#10;Description automatically generated with medium confidence">
            <a:extLst>
              <a:ext uri="{FF2B5EF4-FFF2-40B4-BE49-F238E27FC236}">
                <a16:creationId xmlns:a16="http://schemas.microsoft.com/office/drawing/2014/main" id="{6420A908-19E1-9D33-EC40-8932F611EB0E}"/>
              </a:ext>
            </a:extLst>
          </p:cNvPr>
          <p:cNvPicPr>
            <a:picLocks noChangeAspect="1"/>
          </p:cNvPicPr>
          <p:nvPr/>
        </p:nvPicPr>
        <p:blipFill>
          <a:blip r:embed="rId6"/>
          <a:stretch>
            <a:fillRect/>
          </a:stretch>
        </p:blipFill>
        <p:spPr>
          <a:xfrm>
            <a:off x="8759696" y="0"/>
            <a:ext cx="1754932" cy="1754932"/>
          </a:xfrm>
          <a:prstGeom prst="rect">
            <a:avLst/>
          </a:prstGeom>
        </p:spPr>
      </p:pic>
    </p:spTree>
    <p:extLst>
      <p:ext uri="{BB962C8B-B14F-4D97-AF65-F5344CB8AC3E}">
        <p14:creationId xmlns:p14="http://schemas.microsoft.com/office/powerpoint/2010/main" val="3521066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5055AA-AE85-4427-8283-A62BD2157AA1}"/>
              </a:ext>
            </a:extLst>
          </p:cNvPr>
          <p:cNvSpPr>
            <a:spLocks noGrp="1"/>
          </p:cNvSpPr>
          <p:nvPr>
            <p:ph type="sldNum" sz="quarter" idx="12"/>
          </p:nvPr>
        </p:nvSpPr>
        <p:spPr/>
        <p:txBody>
          <a:bodyPr/>
          <a:lstStyle/>
          <a:p>
            <a:pPr>
              <a:defRPr/>
            </a:pPr>
            <a:fld id="{559B3BF5-5EA0-4E17-AB4B-664290D5DB15}" type="slidenum">
              <a:rPr lang="en-US" altLang="lv-LV" smtClean="0"/>
              <a:pPr>
                <a:defRPr/>
              </a:pPr>
              <a:t>10</a:t>
            </a:fld>
            <a:endParaRPr lang="en-US" altLang="lv-LV"/>
          </a:p>
        </p:txBody>
      </p:sp>
      <p:sp>
        <p:nvSpPr>
          <p:cNvPr id="7" name="Virsraksts 1">
            <a:extLst>
              <a:ext uri="{FF2B5EF4-FFF2-40B4-BE49-F238E27FC236}">
                <a16:creationId xmlns:a16="http://schemas.microsoft.com/office/drawing/2014/main" id="{D689333F-FCD5-F1BA-FB93-BC527C46D36A}"/>
              </a:ext>
            </a:extLst>
          </p:cNvPr>
          <p:cNvSpPr>
            <a:spLocks noGrp="1"/>
          </p:cNvSpPr>
          <p:nvPr>
            <p:ph type="title"/>
          </p:nvPr>
        </p:nvSpPr>
        <p:spPr>
          <a:xfrm>
            <a:off x="1284498" y="214725"/>
            <a:ext cx="10515600" cy="1325563"/>
          </a:xfrm>
        </p:spPr>
        <p:txBody>
          <a:bodyPr/>
          <a:lstStyle/>
          <a:p>
            <a:r>
              <a:rPr lang="lv-LV" sz="3200" b="1" dirty="0">
                <a:latin typeface="+mn-lt"/>
              </a:rPr>
              <a:t>Līdzfinansējuma iespējas</a:t>
            </a:r>
            <a:endParaRPr lang="lv-LV" dirty="0"/>
          </a:p>
        </p:txBody>
      </p:sp>
      <p:sp>
        <p:nvSpPr>
          <p:cNvPr id="3" name="TextBox 2">
            <a:extLst>
              <a:ext uri="{FF2B5EF4-FFF2-40B4-BE49-F238E27FC236}">
                <a16:creationId xmlns:a16="http://schemas.microsoft.com/office/drawing/2014/main" id="{4CA6C457-6A8D-BEBD-A290-27A11BDF1C88}"/>
              </a:ext>
            </a:extLst>
          </p:cNvPr>
          <p:cNvSpPr txBox="1"/>
          <p:nvPr/>
        </p:nvSpPr>
        <p:spPr>
          <a:xfrm>
            <a:off x="1015258" y="1403573"/>
            <a:ext cx="10338542" cy="4770537"/>
          </a:xfrm>
          <a:prstGeom prst="rect">
            <a:avLst/>
          </a:prstGeom>
          <a:noFill/>
        </p:spPr>
        <p:txBody>
          <a:bodyPr wrap="square">
            <a:spAutoFit/>
          </a:bodyPr>
          <a:lstStyle/>
          <a:p>
            <a:pPr algn="l" rtl="0" fontAlgn="base"/>
            <a:r>
              <a:rPr lang="en-US" sz="1600" b="0" i="0" u="none" strike="noStrike" dirty="0">
                <a:solidFill>
                  <a:srgbClr val="000000"/>
                </a:solidFill>
                <a:effectLst/>
                <a:latin typeface="Calibri" panose="020F0502020204030204" pitchFamily="34" charset="0"/>
              </a:rPr>
              <a:t>2015. Gada 26.maija </a:t>
            </a:r>
            <a:r>
              <a:rPr lang="en-US" sz="1600" b="0" i="0" u="none" strike="noStrike" dirty="0" err="1">
                <a:solidFill>
                  <a:srgbClr val="000000"/>
                </a:solidFill>
                <a:effectLst/>
                <a:latin typeface="Calibri" panose="020F0502020204030204" pitchFamily="34" charset="0"/>
              </a:rPr>
              <a:t>Ministra</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kabineta</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noteikumi</a:t>
            </a:r>
            <a:r>
              <a:rPr lang="en-US" sz="1600" b="0" i="0" u="none" strike="noStrike" dirty="0">
                <a:solidFill>
                  <a:srgbClr val="000000"/>
                </a:solidFill>
                <a:effectLst/>
                <a:latin typeface="Calibri" panose="020F0502020204030204" pitchFamily="34" charset="0"/>
              </a:rPr>
              <a:t> Nr. 259 "</a:t>
            </a:r>
            <a:r>
              <a:rPr lang="en-US" sz="1600" b="1" i="0" u="none" strike="noStrike" dirty="0" err="1">
                <a:solidFill>
                  <a:srgbClr val="000000"/>
                </a:solidFill>
                <a:effectLst/>
                <a:latin typeface="Calibri" panose="020F0502020204030204" pitchFamily="34" charset="0"/>
              </a:rPr>
              <a:t>Atbalsta</a:t>
            </a:r>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piešķiršanas</a:t>
            </a:r>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kārtība</a:t>
            </a:r>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dalībai</a:t>
            </a:r>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starptautsikās</a:t>
            </a:r>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sadarbības</a:t>
            </a:r>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programmās</a:t>
            </a:r>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pētniecības</a:t>
            </a:r>
            <a:r>
              <a:rPr lang="en-US" sz="1600" b="1" i="0" u="none" strike="noStrike" dirty="0">
                <a:solidFill>
                  <a:srgbClr val="000000"/>
                </a:solidFill>
                <a:effectLst/>
                <a:latin typeface="Calibri" panose="020F0502020204030204" pitchFamily="34" charset="0"/>
              </a:rPr>
              <a:t> un </a:t>
            </a:r>
            <a:r>
              <a:rPr lang="en-US" sz="1600" b="1" i="0" u="none" strike="noStrike" dirty="0" err="1">
                <a:solidFill>
                  <a:srgbClr val="000000"/>
                </a:solidFill>
                <a:effectLst/>
                <a:latin typeface="Calibri" panose="020F0502020204030204" pitchFamily="34" charset="0"/>
              </a:rPr>
              <a:t>tehnoloģiju</a:t>
            </a:r>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jomā</a:t>
            </a:r>
            <a:r>
              <a:rPr lang="en-US" sz="1600" b="0" i="0" u="none" strike="noStrike" dirty="0">
                <a:solidFill>
                  <a:srgbClr val="000000"/>
                </a:solidFill>
                <a:effectLst/>
                <a:latin typeface="Calibri" panose="020F0502020204030204" pitchFamily="34" charset="0"/>
              </a:rPr>
              <a:t>"</a:t>
            </a:r>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Segoe UI" panose="020B0502040204020203" pitchFamily="34" charset="0"/>
            </a:endParaRPr>
          </a:p>
          <a:p>
            <a:pPr algn="l" rtl="0" fontAlgn="base"/>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Segoe UI" panose="020B0502040204020203" pitchFamily="34" charset="0"/>
            </a:endParaRPr>
          </a:p>
          <a:p>
            <a:pPr algn="l" rtl="0" fontAlgn="base"/>
            <a:r>
              <a:rPr lang="en-US" sz="1600" b="1" i="0" u="none" strike="noStrike" dirty="0">
                <a:solidFill>
                  <a:srgbClr val="000000"/>
                </a:solidFill>
                <a:effectLst/>
                <a:latin typeface="Calibri" panose="020F0502020204030204" pitchFamily="34" charset="0"/>
              </a:rPr>
              <a:t>3.11 </a:t>
            </a:r>
            <a:r>
              <a:rPr lang="en-US" sz="1600" b="1" i="0" u="none" strike="noStrike" dirty="0" err="1">
                <a:solidFill>
                  <a:srgbClr val="000000"/>
                </a:solidFill>
                <a:effectLst/>
                <a:latin typeface="Calibri" panose="020F0502020204030204" pitchFamily="34" charset="0"/>
              </a:rPr>
              <a:t>valsts</a:t>
            </a:r>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atbalsts</a:t>
            </a:r>
            <a:r>
              <a:rPr lang="en-US" sz="1600" b="1"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atbalsts</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ar</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saimniecisko</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darbību</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saistītam</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projektam</a:t>
            </a:r>
            <a:r>
              <a:rPr lang="en-US" sz="1600" b="0" i="0" u="none" strike="noStrike" dirty="0">
                <a:solidFill>
                  <a:srgbClr val="000000"/>
                </a:solidFill>
                <a:effectLst/>
                <a:latin typeface="Calibri" panose="020F0502020204030204" pitchFamily="34" charset="0"/>
              </a:rPr>
              <a:t>, kas </a:t>
            </a:r>
            <a:r>
              <a:rPr lang="en-US" sz="1600" b="0" i="0" u="none" strike="noStrike" dirty="0" err="1">
                <a:solidFill>
                  <a:srgbClr val="000000"/>
                </a:solidFill>
                <a:effectLst/>
                <a:latin typeface="Calibri" panose="020F0502020204030204" pitchFamily="34" charset="0"/>
              </a:rPr>
              <a:t>atbilst</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Līguma</a:t>
            </a:r>
            <a:r>
              <a:rPr lang="en-US" sz="1600" b="0" i="0" u="none" strike="noStrike" dirty="0">
                <a:solidFill>
                  <a:srgbClr val="000000"/>
                </a:solidFill>
                <a:effectLst/>
                <a:latin typeface="Calibri" panose="020F0502020204030204" pitchFamily="34" charset="0"/>
              </a:rPr>
              <a:t> par </a:t>
            </a:r>
            <a:r>
              <a:rPr lang="en-US" sz="1600" b="0" i="0" u="none" strike="noStrike" dirty="0" err="1">
                <a:solidFill>
                  <a:srgbClr val="000000"/>
                </a:solidFill>
                <a:effectLst/>
                <a:latin typeface="Calibri" panose="020F0502020204030204" pitchFamily="34" charset="0"/>
              </a:rPr>
              <a:t>Eiropas</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Savienības</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darbību</a:t>
            </a:r>
            <a:r>
              <a:rPr lang="en-US" sz="1600" b="0" i="0" u="none" strike="noStrike" dirty="0">
                <a:solidFill>
                  <a:srgbClr val="000000"/>
                </a:solidFill>
                <a:effectLst/>
                <a:latin typeface="Calibri" panose="020F0502020204030204" pitchFamily="34" charset="0"/>
              </a:rPr>
              <a:t> 107. </a:t>
            </a:r>
            <a:r>
              <a:rPr lang="en-US" sz="1600" b="0" i="0" u="none" strike="noStrike" dirty="0" err="1">
                <a:solidFill>
                  <a:srgbClr val="000000"/>
                </a:solidFill>
                <a:effectLst/>
                <a:latin typeface="Calibri" panose="020F0502020204030204" pitchFamily="34" charset="0"/>
              </a:rPr>
              <a:t>Panta</a:t>
            </a:r>
            <a:r>
              <a:rPr lang="en-US" sz="1600" b="0" i="0" u="none" strike="noStrike" dirty="0">
                <a:solidFill>
                  <a:srgbClr val="000000"/>
                </a:solidFill>
                <a:effectLst/>
                <a:latin typeface="Calibri" panose="020F0502020204030204" pitchFamily="34" charset="0"/>
              </a:rPr>
              <a:t> 1. </a:t>
            </a:r>
            <a:r>
              <a:rPr lang="en-US" sz="1600" b="0" i="0" u="none" strike="noStrike" dirty="0" err="1">
                <a:solidFill>
                  <a:srgbClr val="000000"/>
                </a:solidFill>
                <a:effectLst/>
                <a:latin typeface="Calibri" panose="020F0502020204030204" pitchFamily="34" charset="0"/>
              </a:rPr>
              <a:t>punktā</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noteiktajam</a:t>
            </a:r>
            <a:r>
              <a:rPr lang="en-US" sz="1600" b="0" i="0" u="none" strike="noStrike" dirty="0">
                <a:solidFill>
                  <a:srgbClr val="000000"/>
                </a:solidFill>
                <a:effectLst/>
                <a:latin typeface="Calibri" panose="020F0502020204030204" pitchFamily="34" charset="0"/>
              </a:rPr>
              <a:t>:</a:t>
            </a:r>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Segoe UI" panose="020B0502040204020203" pitchFamily="34" charset="0"/>
            </a:endParaRPr>
          </a:p>
          <a:p>
            <a:pPr algn="l" rtl="0" fontAlgn="base"/>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600" b="1" i="0" u="none" strike="noStrike" dirty="0">
                <a:solidFill>
                  <a:srgbClr val="000000"/>
                </a:solidFill>
                <a:effectLst/>
                <a:latin typeface="Calibri" panose="020F0502020204030204" pitchFamily="34" charset="0"/>
              </a:rPr>
              <a:t>3.5 </a:t>
            </a:r>
            <a:r>
              <a:rPr lang="en-US" sz="1600" b="1" i="0" u="none" strike="noStrike" dirty="0" err="1">
                <a:solidFill>
                  <a:srgbClr val="000000"/>
                </a:solidFill>
                <a:effectLst/>
                <a:latin typeface="Calibri" panose="020F0502020204030204" pitchFamily="34" charset="0"/>
              </a:rPr>
              <a:t>ar</a:t>
            </a:r>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saimniecisku</a:t>
            </a:r>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darbību</a:t>
            </a:r>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saistīts</a:t>
            </a:r>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projekts</a:t>
            </a:r>
            <a:r>
              <a:rPr lang="en-US" sz="1600" b="1"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projekts</a:t>
            </a:r>
            <a:r>
              <a:rPr lang="en-US" sz="1600" b="0" i="0" u="none" strike="noStrike" dirty="0">
                <a:solidFill>
                  <a:srgbClr val="000000"/>
                </a:solidFill>
                <a:effectLst/>
                <a:latin typeface="Calibri" panose="020F0502020204030204" pitchFamily="34" charset="0"/>
              </a:rPr>
              <a:t>, kas </a:t>
            </a:r>
            <a:r>
              <a:rPr lang="en-US" sz="1600" b="0" i="0" u="none" strike="noStrike" dirty="0" err="1">
                <a:solidFill>
                  <a:srgbClr val="000000"/>
                </a:solidFill>
                <a:effectLst/>
                <a:latin typeface="Calibri" panose="020F0502020204030204" pitchFamily="34" charset="0"/>
              </a:rPr>
              <a:t>atbilst</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vienam</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vai</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vairākiem</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šādiem</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kritērijiem</a:t>
            </a:r>
            <a:r>
              <a:rPr lang="en-US" sz="1600" b="0" i="0" u="none" strike="noStrike" dirty="0">
                <a:solidFill>
                  <a:srgbClr val="000000"/>
                </a:solidFill>
                <a:effectLst/>
                <a:latin typeface="Calibri" panose="020F0502020204030204" pitchFamily="34" charset="0"/>
              </a:rPr>
              <a:t> :</a:t>
            </a:r>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Arial" panose="020B0604020202020204" pitchFamily="34" charset="0"/>
            </a:endParaRPr>
          </a:p>
          <a:p>
            <a:pPr algn="l" rtl="0" fontAlgn="base"/>
            <a:r>
              <a:rPr lang="en-US" sz="1600" b="0" i="0" u="none" strike="noStrike" dirty="0">
                <a:solidFill>
                  <a:srgbClr val="000000"/>
                </a:solidFill>
                <a:effectLst/>
                <a:latin typeface="Calibri" panose="020F0502020204030204" pitchFamily="34" charset="0"/>
              </a:rPr>
              <a:t>3.5.1 </a:t>
            </a:r>
            <a:r>
              <a:rPr lang="en-US" sz="1600" b="0" i="0" u="none" strike="noStrike" dirty="0" err="1">
                <a:solidFill>
                  <a:srgbClr val="000000"/>
                </a:solidFill>
                <a:effectLst/>
                <a:latin typeface="Calibri" panose="020F0502020204030204" pitchFamily="34" charset="0"/>
              </a:rPr>
              <a:t>projektu</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īsteno</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zinātniskā</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institūcija</a:t>
            </a:r>
            <a:r>
              <a:rPr lang="en-US" sz="1600" b="0" i="0" u="none" strike="noStrike" dirty="0">
                <a:solidFill>
                  <a:srgbClr val="000000"/>
                </a:solidFill>
                <a:effectLst/>
                <a:latin typeface="Calibri" panose="020F0502020204030204" pitchFamily="34" charset="0"/>
              </a:rPr>
              <a:t>, kas </a:t>
            </a:r>
            <a:r>
              <a:rPr lang="en-US" sz="1600" b="0" i="0" u="none" strike="noStrike" dirty="0" err="1">
                <a:solidFill>
                  <a:srgbClr val="000000"/>
                </a:solidFill>
                <a:effectLst/>
                <a:latin typeface="Calibri" panose="020F0502020204030204" pitchFamily="34" charset="0"/>
              </a:rPr>
              <a:t>neatbilst</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pētnieciskās</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organizācijas</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definīcijai</a:t>
            </a:r>
            <a:r>
              <a:rPr lang="en-US" sz="1600" b="0" i="0" u="none" strike="noStrike" dirty="0">
                <a:solidFill>
                  <a:srgbClr val="000000"/>
                </a:solidFill>
                <a:effectLst/>
                <a:latin typeface="Calibri" panose="020F0502020204030204" pitchFamily="34" charset="0"/>
              </a:rPr>
              <a:t>; </a:t>
            </a:r>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Segoe UI" panose="020B0502040204020203" pitchFamily="34" charset="0"/>
            </a:endParaRPr>
          </a:p>
          <a:p>
            <a:pPr algn="l" rtl="0" fontAlgn="base"/>
            <a:r>
              <a:rPr lang="en-US" sz="1600" b="0" i="0" u="none" strike="noStrike" dirty="0">
                <a:solidFill>
                  <a:srgbClr val="000000"/>
                </a:solidFill>
                <a:effectLst/>
                <a:latin typeface="Calibri" panose="020F0502020204030204" pitchFamily="34" charset="0"/>
              </a:rPr>
              <a:t>3.5.2 </a:t>
            </a:r>
            <a:r>
              <a:rPr lang="en-US" sz="1600" b="0" i="0" u="none" strike="noStrike" dirty="0" err="1">
                <a:solidFill>
                  <a:srgbClr val="000000"/>
                </a:solidFill>
                <a:effectLst/>
                <a:latin typeface="Calibri" panose="020F0502020204030204" pitchFamily="34" charset="0"/>
              </a:rPr>
              <a:t>projekta</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ietvaros</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īsteno</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darbības</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kurām</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ir</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saimniecisks</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raksturs</a:t>
            </a:r>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Segoe UI" panose="020B0502040204020203" pitchFamily="34" charset="0"/>
            </a:endParaRPr>
          </a:p>
          <a:p>
            <a:pPr algn="l" rtl="0" fontAlgn="base"/>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Segoe UI" panose="020B0502040204020203" pitchFamily="34" charset="0"/>
            </a:endParaRPr>
          </a:p>
          <a:p>
            <a:pPr algn="l" rtl="0" fontAlgn="base"/>
            <a:r>
              <a:rPr lang="en-US" sz="1600" b="0" i="0" u="none" strike="noStrike" dirty="0" err="1">
                <a:solidFill>
                  <a:srgbClr val="000000"/>
                </a:solidFill>
                <a:effectLst/>
                <a:latin typeface="Calibri" panose="020F0502020204030204" pitchFamily="34" charset="0"/>
              </a:rPr>
              <a:t>Atbalsta</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maksimālā</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intensitāte</a:t>
            </a:r>
            <a:r>
              <a:rPr lang="en-US" sz="1600" b="0" i="0" u="none" strike="noStrike" dirty="0">
                <a:solidFill>
                  <a:srgbClr val="000000"/>
                </a:solidFill>
                <a:effectLst/>
                <a:latin typeface="Calibri" panose="020F0502020204030204" pitchFamily="34" charset="0"/>
              </a:rPr>
              <a:t> </a:t>
            </a:r>
            <a:r>
              <a:rPr lang="en-US" sz="1600" b="1" i="0" u="none" strike="noStrike" dirty="0">
                <a:solidFill>
                  <a:srgbClr val="000000"/>
                </a:solidFill>
                <a:effectLst/>
                <a:latin typeface="Calibri" panose="020F0502020204030204" pitchFamily="34" charset="0"/>
              </a:rPr>
              <a:t>80%</a:t>
            </a:r>
            <a:r>
              <a:rPr lang="en-US" sz="1600" b="0" i="0" u="none" strike="noStrike" dirty="0">
                <a:solidFill>
                  <a:srgbClr val="000000"/>
                </a:solidFill>
                <a:effectLst/>
                <a:latin typeface="Calibri" panose="020F0502020204030204" pitchFamily="34" charset="0"/>
              </a:rPr>
              <a:t> , </a:t>
            </a:r>
            <a:r>
              <a:rPr lang="en-US" sz="1600" b="0" i="0" u="none" strike="noStrike" dirty="0" err="1">
                <a:solidFill>
                  <a:srgbClr val="000000"/>
                </a:solidFill>
                <a:effectLst/>
                <a:latin typeface="Calibri" panose="020F0502020204030204" pitchFamily="34" charset="0"/>
              </a:rPr>
              <a:t>katram</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saņēmējam</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nepārsniedz</a:t>
            </a:r>
            <a:r>
              <a:rPr lang="en-US" sz="1600" b="0" i="0" u="none" strike="noStrike" dirty="0">
                <a:solidFill>
                  <a:srgbClr val="000000"/>
                </a:solidFill>
                <a:effectLst/>
                <a:latin typeface="Calibri" panose="020F0502020204030204" pitchFamily="34" charset="0"/>
              </a:rPr>
              <a:t>:</a:t>
            </a:r>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Segoe UI" panose="020B0502040204020203" pitchFamily="34" charset="0"/>
            </a:endParaRPr>
          </a:p>
          <a:p>
            <a:pPr algn="l" rtl="0" fontAlgn="base"/>
            <a:r>
              <a:rPr lang="en-US" sz="1600" b="0" i="0" u="none" strike="noStrike" dirty="0">
                <a:solidFill>
                  <a:srgbClr val="000000"/>
                </a:solidFill>
                <a:effectLst/>
                <a:latin typeface="Calibri" panose="020F0502020204030204" pitchFamily="34" charset="0"/>
              </a:rPr>
              <a:t>a) </a:t>
            </a:r>
            <a:r>
              <a:rPr lang="en-US" sz="1600" b="1" i="0" u="none" strike="noStrike" dirty="0">
                <a:solidFill>
                  <a:srgbClr val="000000"/>
                </a:solidFill>
                <a:effectLst/>
                <a:latin typeface="Calibri" panose="020F0502020204030204" pitchFamily="34" charset="0"/>
              </a:rPr>
              <a:t>50%</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rūpniecisko</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pētījumu</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gadījumā</a:t>
            </a:r>
            <a:r>
              <a:rPr lang="en-US" sz="1600" b="0" i="0" u="none" strike="noStrike" dirty="0">
                <a:solidFill>
                  <a:srgbClr val="000000"/>
                </a:solidFill>
                <a:effectLst/>
                <a:latin typeface="Calibri" panose="020F0502020204030204" pitchFamily="34" charset="0"/>
              </a:rPr>
              <a:t> </a:t>
            </a:r>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Segoe UI" panose="020B0502040204020203" pitchFamily="34" charset="0"/>
            </a:endParaRPr>
          </a:p>
          <a:p>
            <a:pPr algn="l" rtl="0" fontAlgn="base"/>
            <a:r>
              <a:rPr lang="en-US" sz="1600" b="0" i="0" u="none" strike="noStrike" dirty="0">
                <a:solidFill>
                  <a:srgbClr val="000000"/>
                </a:solidFill>
                <a:effectLst/>
                <a:latin typeface="Calibri" panose="020F0502020204030204" pitchFamily="34" charset="0"/>
              </a:rPr>
              <a:t>b) </a:t>
            </a:r>
            <a:r>
              <a:rPr lang="en-US" sz="1600" b="1" i="0" u="none" strike="noStrike" dirty="0">
                <a:solidFill>
                  <a:srgbClr val="000000"/>
                </a:solidFill>
                <a:effectLst/>
                <a:latin typeface="Calibri" panose="020F0502020204030204" pitchFamily="34" charset="0"/>
              </a:rPr>
              <a:t>25%</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ekspermentālās</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izstrādes</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gadījumā</a:t>
            </a:r>
            <a:r>
              <a:rPr lang="en-US" sz="1600" b="0" i="0" u="none" strike="noStrike" dirty="0">
                <a:solidFill>
                  <a:srgbClr val="000000"/>
                </a:solidFill>
                <a:effectLst/>
                <a:latin typeface="Calibri" panose="020F0502020204030204" pitchFamily="34" charset="0"/>
              </a:rPr>
              <a:t> </a:t>
            </a:r>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Segoe UI" panose="020B0502040204020203" pitchFamily="34" charset="0"/>
            </a:endParaRPr>
          </a:p>
          <a:p>
            <a:pPr algn="l" rtl="0" fontAlgn="base"/>
            <a:r>
              <a:rPr lang="en-US" sz="1600" b="0" i="0" u="none" strike="noStrike" dirty="0">
                <a:solidFill>
                  <a:srgbClr val="000000"/>
                </a:solidFill>
                <a:effectLst/>
                <a:latin typeface="Calibri" panose="020F0502020204030204" pitchFamily="34" charset="0"/>
              </a:rPr>
              <a:t>c) </a:t>
            </a:r>
            <a:r>
              <a:rPr lang="en-US" sz="1600" b="1" i="0" u="none" strike="noStrike" dirty="0">
                <a:solidFill>
                  <a:srgbClr val="000000"/>
                </a:solidFill>
                <a:effectLst/>
                <a:latin typeface="Calibri" panose="020F0502020204030204" pitchFamily="34" charset="0"/>
              </a:rPr>
              <a:t>50%</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tehniski</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ekonomiskās</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priekšizpētes</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gadījumā</a:t>
            </a:r>
            <a:r>
              <a:rPr lang="en-US" sz="1600" b="0" i="0" u="none" strike="noStrike" dirty="0">
                <a:solidFill>
                  <a:srgbClr val="000000"/>
                </a:solidFill>
                <a:effectLst/>
                <a:latin typeface="Calibri" panose="020F0502020204030204" pitchFamily="34" charset="0"/>
              </a:rPr>
              <a:t> </a:t>
            </a:r>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Segoe UI" panose="020B0502040204020203" pitchFamily="34" charset="0"/>
            </a:endParaRPr>
          </a:p>
          <a:p>
            <a:pPr algn="l" rtl="0" fontAlgn="base"/>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Segoe UI" panose="020B0502040204020203" pitchFamily="34" charset="0"/>
            </a:endParaRPr>
          </a:p>
          <a:p>
            <a:pPr algn="l" rtl="0" fontAlgn="base"/>
            <a:r>
              <a:rPr lang="en-US" sz="1600" b="0" i="0" u="none" strike="noStrike" dirty="0">
                <a:solidFill>
                  <a:srgbClr val="000000"/>
                </a:solidFill>
                <a:effectLst/>
                <a:latin typeface="Calibri" panose="020F0502020204030204" pitchFamily="34" charset="0"/>
              </a:rPr>
              <a:t>+ 10% </a:t>
            </a:r>
            <a:r>
              <a:rPr lang="en-US" sz="1600" b="0" i="0" u="none" strike="noStrike" dirty="0" err="1">
                <a:solidFill>
                  <a:srgbClr val="000000"/>
                </a:solidFill>
                <a:effectLst/>
                <a:latin typeface="Calibri" panose="020F0502020204030204" pitchFamily="34" charset="0"/>
              </a:rPr>
              <a:t>vidējiem</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uzņēmumiem</a:t>
            </a:r>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Segoe UI" panose="020B0502040204020203" pitchFamily="34" charset="0"/>
            </a:endParaRPr>
          </a:p>
          <a:p>
            <a:pPr algn="l" rtl="0" fontAlgn="base"/>
            <a:r>
              <a:rPr lang="en-US" sz="1600" b="0" i="0" u="none" strike="noStrike" dirty="0">
                <a:solidFill>
                  <a:srgbClr val="000000"/>
                </a:solidFill>
                <a:effectLst/>
                <a:latin typeface="Calibri" panose="020F0502020204030204" pitchFamily="34" charset="0"/>
              </a:rPr>
              <a:t>+ 20% </a:t>
            </a:r>
            <a:r>
              <a:rPr lang="en-US" sz="1600" b="0" i="0" u="none" strike="noStrike" dirty="0" err="1">
                <a:solidFill>
                  <a:srgbClr val="000000"/>
                </a:solidFill>
                <a:effectLst/>
                <a:latin typeface="Calibri" panose="020F0502020204030204" pitchFamily="34" charset="0"/>
              </a:rPr>
              <a:t>maziem</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uzņēmumiem</a:t>
            </a:r>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Segoe UI" panose="020B0502040204020203" pitchFamily="34" charset="0"/>
            </a:endParaRPr>
          </a:p>
          <a:p>
            <a:pPr algn="l" rtl="0" fontAlgn="base"/>
            <a:r>
              <a:rPr lang="en-US" sz="1600" b="0" i="0" u="none" strike="noStrike" dirty="0">
                <a:solidFill>
                  <a:srgbClr val="000000"/>
                </a:solidFill>
                <a:effectLst/>
                <a:latin typeface="Calibri" panose="020F0502020204030204" pitchFamily="34" charset="0"/>
              </a:rPr>
              <a:t>+ 15% ja </a:t>
            </a:r>
            <a:r>
              <a:rPr lang="en-US" sz="1600" b="0" i="0" u="none" strike="noStrike" dirty="0" err="1">
                <a:solidFill>
                  <a:srgbClr val="000000"/>
                </a:solidFill>
                <a:effectLst/>
                <a:latin typeface="Calibri" panose="020F0502020204030204" pitchFamily="34" charset="0"/>
              </a:rPr>
              <a:t>projekts</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paredz</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efektīvu</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sadarbību</a:t>
            </a:r>
            <a:r>
              <a:rPr lang="en-US" sz="1600" b="0" i="0" u="none" strike="noStrike" dirty="0">
                <a:solidFill>
                  <a:srgbClr val="000000"/>
                </a:solidFill>
                <a:effectLst/>
                <a:latin typeface="Calibri" panose="020F0502020204030204" pitchFamily="34" charset="0"/>
              </a:rPr>
              <a:t> un/ </a:t>
            </a:r>
            <a:r>
              <a:rPr lang="en-US" sz="1600" b="0" i="0" u="none" strike="noStrike" dirty="0" err="1">
                <a:solidFill>
                  <a:srgbClr val="000000"/>
                </a:solidFill>
                <a:effectLst/>
                <a:latin typeface="Calibri" panose="020F0502020204030204" pitchFamily="34" charset="0"/>
              </a:rPr>
              <a:t>vai</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rezultāti</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tiek</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izplatīti</a:t>
            </a:r>
            <a:r>
              <a:rPr lang="en-US" sz="1600" b="0" i="0" u="none" strike="noStrike" dirty="0">
                <a:solidFill>
                  <a:srgbClr val="000000"/>
                </a:solidFill>
                <a:effectLst/>
                <a:latin typeface="Calibri" panose="020F0502020204030204" pitchFamily="34" charset="0"/>
              </a:rPr>
              <a:t> </a:t>
            </a:r>
            <a:r>
              <a:rPr lang="en-US" sz="1600" b="0" i="0" u="none" strike="noStrike" dirty="0" err="1">
                <a:solidFill>
                  <a:srgbClr val="000000"/>
                </a:solidFill>
                <a:effectLst/>
                <a:latin typeface="Calibri" panose="020F0502020204030204" pitchFamily="34" charset="0"/>
              </a:rPr>
              <a:t>konferencēs</a:t>
            </a:r>
            <a:r>
              <a:rPr lang="en-US" sz="1600" b="0" i="0" u="none" strike="noStrike" dirty="0">
                <a:solidFill>
                  <a:srgbClr val="000000"/>
                </a:solidFill>
                <a:effectLst/>
                <a:latin typeface="Calibri" panose="020F0502020204030204" pitchFamily="34" charset="0"/>
              </a:rPr>
              <a:t> un </a:t>
            </a:r>
            <a:r>
              <a:rPr lang="en-US" sz="1600" b="0" i="0" u="none" strike="noStrike" dirty="0" err="1">
                <a:solidFill>
                  <a:srgbClr val="000000"/>
                </a:solidFill>
                <a:effectLst/>
                <a:latin typeface="Calibri" panose="020F0502020204030204" pitchFamily="34" charset="0"/>
              </a:rPr>
              <a:t>publikācijās</a:t>
            </a:r>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Segoe UI" panose="020B0502040204020203" pitchFamily="34" charset="0"/>
            </a:endParaRPr>
          </a:p>
          <a:p>
            <a:pPr algn="l" rtl="0" fontAlgn="base"/>
            <a:r>
              <a:rPr lang="en-US" sz="1600" b="0" i="0" dirty="0">
                <a:solidFill>
                  <a:srgbClr val="000000"/>
                </a:solidFill>
                <a:effectLst/>
                <a:latin typeface="Calibri" panose="020F0502020204030204" pitchFamily="34" charset="0"/>
              </a:rPr>
              <a:t>​</a:t>
            </a:r>
            <a:endParaRPr lang="en-US" sz="1600" b="0" i="0" dirty="0">
              <a:solidFill>
                <a:srgbClr val="000000"/>
              </a:solidFill>
              <a:effectLst/>
              <a:latin typeface="Segoe UI" panose="020B0502040204020203" pitchFamily="34" charset="0"/>
            </a:endParaRPr>
          </a:p>
        </p:txBody>
      </p:sp>
      <p:pic>
        <p:nvPicPr>
          <p:cNvPr id="4" name="Attēls 3">
            <a:extLst>
              <a:ext uri="{FF2B5EF4-FFF2-40B4-BE49-F238E27FC236}">
                <a16:creationId xmlns:a16="http://schemas.microsoft.com/office/drawing/2014/main" id="{520BB94F-20BB-F0FD-BF23-F1A861D4A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6787" y="310463"/>
            <a:ext cx="1742742" cy="1008641"/>
          </a:xfrm>
          <a:prstGeom prst="rect">
            <a:avLst/>
          </a:prstGeom>
        </p:spPr>
      </p:pic>
    </p:spTree>
    <p:extLst>
      <p:ext uri="{BB962C8B-B14F-4D97-AF65-F5344CB8AC3E}">
        <p14:creationId xmlns:p14="http://schemas.microsoft.com/office/powerpoint/2010/main" val="980514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F7F3EBF-F792-4B11-B0BA-E6698F5BC6FC}"/>
              </a:ext>
            </a:extLst>
          </p:cNvPr>
          <p:cNvSpPr>
            <a:spLocks noGrp="1"/>
          </p:cNvSpPr>
          <p:nvPr>
            <p:ph type="title"/>
          </p:nvPr>
        </p:nvSpPr>
        <p:spPr>
          <a:xfrm>
            <a:off x="1257232" y="-112989"/>
            <a:ext cx="10515600" cy="1325563"/>
          </a:xfrm>
        </p:spPr>
        <p:txBody>
          <a:bodyPr/>
          <a:lstStyle/>
          <a:p>
            <a:r>
              <a:rPr lang="lv-LV" b="1" dirty="0">
                <a:latin typeface="+mn-lt"/>
              </a:rPr>
              <a:t>Tehnoloģiju gatavības līmeņi (TLR)  </a:t>
            </a:r>
            <a:endParaRPr lang="lv-LV" dirty="0"/>
          </a:p>
        </p:txBody>
      </p:sp>
      <p:sp>
        <p:nvSpPr>
          <p:cNvPr id="6" name="Slide Number Placeholder 5">
            <a:extLst>
              <a:ext uri="{FF2B5EF4-FFF2-40B4-BE49-F238E27FC236}">
                <a16:creationId xmlns:a16="http://schemas.microsoft.com/office/drawing/2014/main" id="{BE5055AA-AE85-4427-8283-A62BD2157AA1}"/>
              </a:ext>
            </a:extLst>
          </p:cNvPr>
          <p:cNvSpPr>
            <a:spLocks noGrp="1"/>
          </p:cNvSpPr>
          <p:nvPr>
            <p:ph type="sldNum" sz="quarter" idx="12"/>
          </p:nvPr>
        </p:nvSpPr>
        <p:spPr/>
        <p:txBody>
          <a:bodyPr/>
          <a:lstStyle/>
          <a:p>
            <a:pPr>
              <a:defRPr/>
            </a:pPr>
            <a:fld id="{559B3BF5-5EA0-4E17-AB4B-664290D5DB15}" type="slidenum">
              <a:rPr lang="en-US" altLang="lv-LV" smtClean="0"/>
              <a:pPr>
                <a:defRPr/>
              </a:pPr>
              <a:t>11</a:t>
            </a:fld>
            <a:endParaRPr lang="en-US" altLang="lv-LV"/>
          </a:p>
        </p:txBody>
      </p:sp>
      <p:grpSp>
        <p:nvGrpSpPr>
          <p:cNvPr id="7" name="Group 3">
            <a:extLst>
              <a:ext uri="{FF2B5EF4-FFF2-40B4-BE49-F238E27FC236}">
                <a16:creationId xmlns:a16="http://schemas.microsoft.com/office/drawing/2014/main" id="{D53FE419-1471-D33F-33DD-7044E94CC52A}"/>
              </a:ext>
            </a:extLst>
          </p:cNvPr>
          <p:cNvGrpSpPr/>
          <p:nvPr/>
        </p:nvGrpSpPr>
        <p:grpSpPr>
          <a:xfrm>
            <a:off x="1257232" y="1023250"/>
            <a:ext cx="10379572" cy="5238402"/>
            <a:chOff x="4018267" y="2049483"/>
            <a:chExt cx="4155464" cy="4371107"/>
          </a:xfrm>
          <a:solidFill>
            <a:srgbClr val="ECF5E7"/>
          </a:solidFill>
        </p:grpSpPr>
        <p:sp>
          <p:nvSpPr>
            <p:cNvPr id="8" name="Freeform 4">
              <a:extLst>
                <a:ext uri="{FF2B5EF4-FFF2-40B4-BE49-F238E27FC236}">
                  <a16:creationId xmlns:a16="http://schemas.microsoft.com/office/drawing/2014/main" id="{A70E19B1-79D4-2334-366E-E10DD78E0EFD}"/>
                </a:ext>
              </a:extLst>
            </p:cNvPr>
            <p:cNvSpPr/>
            <p:nvPr/>
          </p:nvSpPr>
          <p:spPr>
            <a:xfrm>
              <a:off x="4018267" y="2049483"/>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tabLst>
                  <a:tab pos="252000" algn="l"/>
                </a:tabLst>
              </a:pPr>
              <a:r>
                <a:rPr lang="lv-LV" sz="1800" b="1" kern="1200" dirty="0">
                  <a:solidFill>
                    <a:schemeClr val="accent2">
                      <a:lumMod val="50000"/>
                    </a:schemeClr>
                  </a:solidFill>
                </a:rPr>
                <a:t>		</a:t>
              </a:r>
              <a:r>
                <a:rPr lang="en-GB" sz="1700" b="1" kern="1200" dirty="0">
                  <a:solidFill>
                    <a:schemeClr val="accent6">
                      <a:lumMod val="50000"/>
                    </a:schemeClr>
                  </a:solidFill>
                </a:rPr>
                <a:t>TRL 1 </a:t>
              </a:r>
              <a:r>
                <a:rPr lang="en-GB" sz="1700" kern="1200" dirty="0">
                  <a:solidFill>
                    <a:schemeClr val="accent6">
                      <a:lumMod val="50000"/>
                    </a:schemeClr>
                  </a:solidFill>
                </a:rPr>
                <a:t>– </a:t>
              </a:r>
              <a:r>
                <a:rPr lang="lv-LV" sz="1700" dirty="0">
                  <a:solidFill>
                    <a:schemeClr val="accent6">
                      <a:lumMod val="50000"/>
                    </a:schemeClr>
                  </a:solidFill>
                </a:rPr>
                <a:t> </a:t>
              </a:r>
              <a:r>
                <a:rPr lang="lv-LV" sz="1600" b="0" i="0" dirty="0">
                  <a:solidFill>
                    <a:schemeClr val="accent6">
                      <a:lumMod val="50000"/>
                    </a:schemeClr>
                  </a:solidFill>
                  <a:effectLst/>
                  <a:latin typeface="MarkPro"/>
                </a:rPr>
                <a:t>Izzināti dabas likumi</a:t>
              </a:r>
              <a:endParaRPr lang="lv-LV" sz="1700" kern="1200" dirty="0">
                <a:solidFill>
                  <a:schemeClr val="accent6">
                    <a:lumMod val="50000"/>
                  </a:schemeClr>
                </a:solidFill>
              </a:endParaRPr>
            </a:p>
          </p:txBody>
        </p:sp>
        <p:sp>
          <p:nvSpPr>
            <p:cNvPr id="9" name="Freeform 8">
              <a:extLst>
                <a:ext uri="{FF2B5EF4-FFF2-40B4-BE49-F238E27FC236}">
                  <a16:creationId xmlns:a16="http://schemas.microsoft.com/office/drawing/2014/main" id="{409F6048-5748-7F2E-581D-7EF2F081D17B}"/>
                </a:ext>
              </a:extLst>
            </p:cNvPr>
            <p:cNvSpPr/>
            <p:nvPr/>
          </p:nvSpPr>
          <p:spPr>
            <a:xfrm>
              <a:off x="4018267" y="2537745"/>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pPr>
              <a:r>
                <a:rPr lang="lv-LV" sz="1800" b="1" kern="1200" dirty="0">
                  <a:solidFill>
                    <a:schemeClr val="accent2">
                      <a:lumMod val="50000"/>
                    </a:schemeClr>
                  </a:solidFill>
                </a:rPr>
                <a:t>	</a:t>
              </a:r>
              <a:r>
                <a:rPr lang="en-GB" sz="1700" b="1" kern="1200" dirty="0">
                  <a:solidFill>
                    <a:schemeClr val="accent6">
                      <a:lumMod val="50000"/>
                    </a:schemeClr>
                  </a:solidFill>
                </a:rPr>
                <a:t>TRL 2 </a:t>
              </a:r>
              <a:r>
                <a:rPr lang="en-GB" sz="1700" kern="1200" dirty="0">
                  <a:solidFill>
                    <a:schemeClr val="accent6">
                      <a:lumMod val="50000"/>
                    </a:schemeClr>
                  </a:solidFill>
                </a:rPr>
                <a:t>– </a:t>
              </a:r>
              <a:r>
                <a:rPr lang="lv-LV" sz="1600" b="0" i="0" dirty="0">
                  <a:solidFill>
                    <a:schemeClr val="accent6">
                      <a:lumMod val="50000"/>
                    </a:schemeClr>
                  </a:solidFill>
                  <a:effectLst/>
                  <a:latin typeface="MarkPro"/>
                </a:rPr>
                <a:t>Formulēta tehnoloģijas praktiskā lietojuma koncepcija</a:t>
              </a:r>
              <a:endParaRPr lang="lv-LV" sz="1700" kern="1200" dirty="0">
                <a:solidFill>
                  <a:schemeClr val="accent6">
                    <a:lumMod val="50000"/>
                  </a:schemeClr>
                </a:solidFill>
              </a:endParaRPr>
            </a:p>
          </p:txBody>
        </p:sp>
        <p:sp>
          <p:nvSpPr>
            <p:cNvPr id="11" name="Freeform 9">
              <a:extLst>
                <a:ext uri="{FF2B5EF4-FFF2-40B4-BE49-F238E27FC236}">
                  <a16:creationId xmlns:a16="http://schemas.microsoft.com/office/drawing/2014/main" id="{CD502E1D-5F2A-5C9D-AFBA-639C130C4995}"/>
                </a:ext>
              </a:extLst>
            </p:cNvPr>
            <p:cNvSpPr/>
            <p:nvPr/>
          </p:nvSpPr>
          <p:spPr>
            <a:xfrm>
              <a:off x="4018267" y="3026007"/>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pPr>
              <a:r>
                <a:rPr lang="lv-LV" sz="1800" b="1" kern="1200" dirty="0">
                  <a:solidFill>
                    <a:schemeClr val="accent2">
                      <a:lumMod val="50000"/>
                    </a:schemeClr>
                  </a:solidFill>
                </a:rPr>
                <a:t>	</a:t>
              </a:r>
              <a:r>
                <a:rPr lang="en-GB" sz="1700" b="1" kern="1200" dirty="0">
                  <a:solidFill>
                    <a:schemeClr val="accent6">
                      <a:lumMod val="50000"/>
                    </a:schemeClr>
                  </a:solidFill>
                </a:rPr>
                <a:t>TRL 3 </a:t>
              </a:r>
              <a:r>
                <a:rPr lang="en-GB" sz="1700" kern="1200" dirty="0">
                  <a:solidFill>
                    <a:schemeClr val="accent6">
                      <a:lumMod val="50000"/>
                    </a:schemeClr>
                  </a:solidFill>
                </a:rPr>
                <a:t>– </a:t>
              </a:r>
              <a:r>
                <a:rPr lang="lv-LV" sz="1600" b="0" i="0" dirty="0">
                  <a:solidFill>
                    <a:schemeClr val="accent6">
                      <a:lumMod val="50000"/>
                    </a:schemeClr>
                  </a:solidFill>
                  <a:effectLst/>
                  <a:latin typeface="MarkPro"/>
                </a:rPr>
                <a:t>Koncepcijas eksperimentālā pārbaude: uzsākta izpēte un izstrāde (analītiskie/laboratorijas pētījumi)</a:t>
              </a:r>
              <a:endParaRPr lang="lv-LV" sz="1700" kern="1200" dirty="0">
                <a:solidFill>
                  <a:schemeClr val="accent6">
                    <a:lumMod val="50000"/>
                  </a:schemeClr>
                </a:solidFill>
              </a:endParaRPr>
            </a:p>
          </p:txBody>
        </p:sp>
        <p:sp>
          <p:nvSpPr>
            <p:cNvPr id="12" name="Freeform 10">
              <a:extLst>
                <a:ext uri="{FF2B5EF4-FFF2-40B4-BE49-F238E27FC236}">
                  <a16:creationId xmlns:a16="http://schemas.microsoft.com/office/drawing/2014/main" id="{87D5E53D-9582-E067-44BB-E7EF5B7D313F}"/>
                </a:ext>
              </a:extLst>
            </p:cNvPr>
            <p:cNvSpPr/>
            <p:nvPr/>
          </p:nvSpPr>
          <p:spPr>
            <a:xfrm>
              <a:off x="4018267" y="3514269"/>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pPr>
              <a:r>
                <a:rPr lang="lv-LV" sz="1800" b="1" kern="1200" dirty="0">
                  <a:solidFill>
                    <a:schemeClr val="accent2">
                      <a:lumMod val="50000"/>
                    </a:schemeClr>
                  </a:solidFill>
                </a:rPr>
                <a:t>	</a:t>
              </a:r>
              <a:r>
                <a:rPr lang="en-GB" sz="1700" b="1" kern="1200" dirty="0">
                  <a:solidFill>
                    <a:schemeClr val="accent6">
                      <a:lumMod val="50000"/>
                    </a:schemeClr>
                  </a:solidFill>
                </a:rPr>
                <a:t>TRL 4 </a:t>
              </a:r>
              <a:r>
                <a:rPr lang="en-GB" sz="1700" kern="1200" dirty="0">
                  <a:solidFill>
                    <a:schemeClr val="accent6">
                      <a:lumMod val="50000"/>
                    </a:schemeClr>
                  </a:solidFill>
                </a:rPr>
                <a:t>– </a:t>
              </a:r>
              <a:r>
                <a:rPr lang="lv-LV" sz="1600" b="0" i="0" dirty="0">
                  <a:solidFill>
                    <a:schemeClr val="accent6">
                      <a:lumMod val="50000"/>
                    </a:schemeClr>
                  </a:solidFill>
                  <a:effectLst/>
                  <a:latin typeface="MarkPro"/>
                </a:rPr>
                <a:t>Tehnoloģijas validācija laboratorijas vidē: veikta galveno tehnoloģisko komponentu integrācija</a:t>
              </a:r>
              <a:endParaRPr lang="lv-LV" sz="1700" kern="1200" dirty="0">
                <a:solidFill>
                  <a:schemeClr val="accent6">
                    <a:lumMod val="50000"/>
                  </a:schemeClr>
                </a:solidFill>
              </a:endParaRPr>
            </a:p>
          </p:txBody>
        </p:sp>
        <p:sp>
          <p:nvSpPr>
            <p:cNvPr id="13" name="Freeform 11">
              <a:extLst>
                <a:ext uri="{FF2B5EF4-FFF2-40B4-BE49-F238E27FC236}">
                  <a16:creationId xmlns:a16="http://schemas.microsoft.com/office/drawing/2014/main" id="{8950965F-3CD1-02F4-F88E-9D6D94EC7682}"/>
                </a:ext>
              </a:extLst>
            </p:cNvPr>
            <p:cNvSpPr/>
            <p:nvPr/>
          </p:nvSpPr>
          <p:spPr>
            <a:xfrm>
              <a:off x="4018267" y="4002531"/>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pPr>
              <a:r>
                <a:rPr lang="lv-LV" b="1" kern="1200" dirty="0">
                  <a:solidFill>
                    <a:schemeClr val="accent2">
                      <a:lumMod val="50000"/>
                    </a:schemeClr>
                  </a:solidFill>
                </a:rPr>
                <a:t>	</a:t>
              </a:r>
              <a:r>
                <a:rPr lang="en-GB" sz="1700" b="1" kern="1200" dirty="0">
                  <a:solidFill>
                    <a:schemeClr val="accent6">
                      <a:lumMod val="50000"/>
                    </a:schemeClr>
                  </a:solidFill>
                </a:rPr>
                <a:t>TRL 5</a:t>
              </a:r>
              <a:r>
                <a:rPr lang="en-GB" sz="1700" kern="1200" dirty="0">
                  <a:solidFill>
                    <a:schemeClr val="accent6">
                      <a:lumMod val="50000"/>
                    </a:schemeClr>
                  </a:solidFill>
                </a:rPr>
                <a:t> – </a:t>
              </a:r>
              <a:r>
                <a:rPr lang="lv-LV" sz="1600" b="0" i="0" dirty="0">
                  <a:solidFill>
                    <a:schemeClr val="accent6">
                      <a:lumMod val="50000"/>
                    </a:schemeClr>
                  </a:solidFill>
                  <a:effectLst/>
                  <a:latin typeface="MarkPro"/>
                </a:rPr>
                <a:t> Tehnoloģijas validācija mākslīgi radītā vidē: tehnoloģiskie komponenti ir integrēti ar samērā reāliem atbalsta elementiem</a:t>
              </a:r>
              <a:endParaRPr lang="lv-LV" sz="1700" kern="1200" dirty="0">
                <a:solidFill>
                  <a:schemeClr val="accent6">
                    <a:lumMod val="50000"/>
                  </a:schemeClr>
                </a:solidFill>
              </a:endParaRPr>
            </a:p>
          </p:txBody>
        </p:sp>
        <p:sp>
          <p:nvSpPr>
            <p:cNvPr id="14" name="Freeform 12">
              <a:extLst>
                <a:ext uri="{FF2B5EF4-FFF2-40B4-BE49-F238E27FC236}">
                  <a16:creationId xmlns:a16="http://schemas.microsoft.com/office/drawing/2014/main" id="{CDD6C14B-E4B1-0BAB-CB67-ED0F4BBFE83C}"/>
                </a:ext>
              </a:extLst>
            </p:cNvPr>
            <p:cNvSpPr/>
            <p:nvPr/>
          </p:nvSpPr>
          <p:spPr>
            <a:xfrm>
              <a:off x="4018267" y="4490793"/>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pPr>
              <a:r>
                <a:rPr lang="lv-LV" sz="1800" b="1" kern="1200" dirty="0">
                  <a:solidFill>
                    <a:schemeClr val="accent2">
                      <a:lumMod val="50000"/>
                    </a:schemeClr>
                  </a:solidFill>
                </a:rPr>
                <a:t>	</a:t>
              </a:r>
              <a:r>
                <a:rPr lang="en-GB" sz="1700" b="1" kern="1200" dirty="0">
                  <a:solidFill>
                    <a:schemeClr val="accent6">
                      <a:lumMod val="50000"/>
                    </a:schemeClr>
                  </a:solidFill>
                </a:rPr>
                <a:t>TRL 6</a:t>
              </a:r>
              <a:r>
                <a:rPr lang="en-GB" sz="1700" kern="1200" dirty="0">
                  <a:solidFill>
                    <a:schemeClr val="accent6">
                      <a:lumMod val="50000"/>
                    </a:schemeClr>
                  </a:solidFill>
                </a:rPr>
                <a:t> – </a:t>
              </a:r>
              <a:r>
                <a:rPr lang="lv-LV" sz="1600" b="0" i="0" dirty="0">
                  <a:solidFill>
                    <a:schemeClr val="accent6">
                      <a:lumMod val="50000"/>
                    </a:schemeClr>
                  </a:solidFill>
                  <a:effectLst/>
                  <a:latin typeface="MarkPro"/>
                </a:rPr>
                <a:t>Tehnoloģijas demonstrācijā mākslīgi radītā vidē: sistēmas modelis vai prototips ir pārbaudīts mākslīgi radītā vidē</a:t>
              </a:r>
              <a:endParaRPr lang="lv-LV" sz="1700" kern="1200" dirty="0">
                <a:solidFill>
                  <a:schemeClr val="accent6">
                    <a:lumMod val="50000"/>
                  </a:schemeClr>
                </a:solidFill>
              </a:endParaRPr>
            </a:p>
          </p:txBody>
        </p:sp>
        <p:sp>
          <p:nvSpPr>
            <p:cNvPr id="15" name="Freeform 13">
              <a:extLst>
                <a:ext uri="{FF2B5EF4-FFF2-40B4-BE49-F238E27FC236}">
                  <a16:creationId xmlns:a16="http://schemas.microsoft.com/office/drawing/2014/main" id="{69DB27A1-DA89-ECE4-D592-9195336A6AC0}"/>
                </a:ext>
              </a:extLst>
            </p:cNvPr>
            <p:cNvSpPr/>
            <p:nvPr/>
          </p:nvSpPr>
          <p:spPr>
            <a:xfrm>
              <a:off x="4018267" y="4979055"/>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pPr>
              <a:r>
                <a:rPr lang="lv-LV" sz="1800" b="1" kern="1200" dirty="0">
                  <a:solidFill>
                    <a:schemeClr val="accent2">
                      <a:lumMod val="50000"/>
                    </a:schemeClr>
                  </a:solidFill>
                </a:rPr>
                <a:t>	</a:t>
              </a:r>
              <a:r>
                <a:rPr lang="en-US" sz="1700" b="1" kern="1200" dirty="0">
                  <a:solidFill>
                    <a:schemeClr val="accent6">
                      <a:lumMod val="50000"/>
                    </a:schemeClr>
                  </a:solidFill>
                </a:rPr>
                <a:t>TRL 7</a:t>
              </a:r>
              <a:r>
                <a:rPr lang="en-US" sz="1700" b="1" kern="1200" dirty="0">
                  <a:solidFill>
                    <a:schemeClr val="accent2">
                      <a:lumMod val="50000"/>
                    </a:schemeClr>
                  </a:solidFill>
                </a:rPr>
                <a:t> </a:t>
              </a:r>
              <a:r>
                <a:rPr lang="en-US" sz="1700" kern="1200" dirty="0">
                  <a:solidFill>
                    <a:schemeClr val="accent2">
                      <a:lumMod val="50000"/>
                    </a:schemeClr>
                  </a:solidFill>
                </a:rPr>
                <a:t>– </a:t>
              </a:r>
              <a:r>
                <a:rPr lang="lv-LV" sz="1600" b="0" i="0" dirty="0">
                  <a:solidFill>
                    <a:schemeClr val="accent6">
                      <a:lumMod val="50000"/>
                    </a:schemeClr>
                  </a:solidFill>
                  <a:effectLst/>
                  <a:latin typeface="MarkPro"/>
                </a:rPr>
                <a:t>Sistēmas prototipa demonstrācija darbības vidē: sistēmas prototips, kas atbilst vai tikai minimāli atšķiras no plānotās sistēmas, ir pārbaudīts reālās darbības vidē</a:t>
              </a:r>
              <a:endParaRPr lang="lv-LV" sz="1700" kern="1200" dirty="0">
                <a:solidFill>
                  <a:schemeClr val="accent6">
                    <a:lumMod val="50000"/>
                  </a:schemeClr>
                </a:solidFill>
              </a:endParaRPr>
            </a:p>
          </p:txBody>
        </p:sp>
        <p:sp>
          <p:nvSpPr>
            <p:cNvPr id="16" name="Freeform 14">
              <a:extLst>
                <a:ext uri="{FF2B5EF4-FFF2-40B4-BE49-F238E27FC236}">
                  <a16:creationId xmlns:a16="http://schemas.microsoft.com/office/drawing/2014/main" id="{20FDFDBE-E23B-CC12-6702-5DEE45FA9131}"/>
                </a:ext>
              </a:extLst>
            </p:cNvPr>
            <p:cNvSpPr/>
            <p:nvPr/>
          </p:nvSpPr>
          <p:spPr>
            <a:xfrm>
              <a:off x="4018267" y="5467317"/>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pPr>
              <a:r>
                <a:rPr lang="lv-LV" sz="1800" b="1" kern="1200" dirty="0">
                  <a:solidFill>
                    <a:schemeClr val="accent2">
                      <a:lumMod val="50000"/>
                    </a:schemeClr>
                  </a:solidFill>
                </a:rPr>
                <a:t>	</a:t>
              </a:r>
              <a:r>
                <a:rPr lang="en-GB" sz="1700" b="1" kern="1200" dirty="0">
                  <a:solidFill>
                    <a:schemeClr val="accent6">
                      <a:lumMod val="50000"/>
                    </a:schemeClr>
                  </a:solidFill>
                </a:rPr>
                <a:t>TRL 8</a:t>
              </a:r>
              <a:r>
                <a:rPr lang="en-GB" sz="1700" b="1" kern="1200" dirty="0">
                  <a:solidFill>
                    <a:schemeClr val="accent2">
                      <a:lumMod val="50000"/>
                    </a:schemeClr>
                  </a:solidFill>
                </a:rPr>
                <a:t> </a:t>
              </a:r>
              <a:r>
                <a:rPr lang="en-GB" sz="1700" kern="1200" dirty="0">
                  <a:solidFill>
                    <a:schemeClr val="accent2">
                      <a:lumMod val="50000"/>
                    </a:schemeClr>
                  </a:solidFill>
                </a:rPr>
                <a:t>– </a:t>
              </a:r>
              <a:r>
                <a:rPr lang="lv-LV" sz="1600" b="0" i="0" dirty="0">
                  <a:solidFill>
                    <a:schemeClr val="accent6">
                      <a:lumMod val="50000"/>
                    </a:schemeClr>
                  </a:solidFill>
                  <a:effectLst/>
                  <a:latin typeface="MarkPro"/>
                </a:rPr>
                <a:t>Sistēma ir pabeigta un pārbaudīta: ir pierādīts, ka tehnoloģija darbojas tās galīgajā formā un plānotajos apstākļos (pēdējais tehnoloģijas attīstības līmenis)</a:t>
              </a:r>
              <a:endParaRPr lang="lv-LV" sz="1700" kern="1200" dirty="0">
                <a:solidFill>
                  <a:schemeClr val="accent6">
                    <a:lumMod val="50000"/>
                  </a:schemeClr>
                </a:solidFill>
              </a:endParaRPr>
            </a:p>
          </p:txBody>
        </p:sp>
        <p:sp>
          <p:nvSpPr>
            <p:cNvPr id="17" name="Freeform 15">
              <a:extLst>
                <a:ext uri="{FF2B5EF4-FFF2-40B4-BE49-F238E27FC236}">
                  <a16:creationId xmlns:a16="http://schemas.microsoft.com/office/drawing/2014/main" id="{318F192F-1E5C-05F7-F042-6A10BAC45B44}"/>
                </a:ext>
              </a:extLst>
            </p:cNvPr>
            <p:cNvSpPr/>
            <p:nvPr/>
          </p:nvSpPr>
          <p:spPr>
            <a:xfrm>
              <a:off x="4018267" y="5955579"/>
              <a:ext cx="4155464" cy="4650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90" tIns="39845" rIns="56990" bIns="39845" numCol="1" spcCol="1270" anchor="ctr" anchorCtr="0">
              <a:noAutofit/>
            </a:bodyPr>
            <a:lstStyle/>
            <a:p>
              <a:pPr lvl="0" defTabSz="400050" rtl="0">
                <a:lnSpc>
                  <a:spcPct val="90000"/>
                </a:lnSpc>
                <a:spcBef>
                  <a:spcPct val="0"/>
                </a:spcBef>
                <a:spcAft>
                  <a:spcPct val="35000"/>
                </a:spcAft>
              </a:pPr>
              <a:r>
                <a:rPr lang="lv-LV" sz="1800" b="1" kern="1200" dirty="0">
                  <a:solidFill>
                    <a:schemeClr val="accent2">
                      <a:lumMod val="50000"/>
                    </a:schemeClr>
                  </a:solidFill>
                </a:rPr>
                <a:t>	</a:t>
              </a:r>
              <a:r>
                <a:rPr lang="en-GB" sz="1700" b="1" kern="1200" dirty="0">
                  <a:solidFill>
                    <a:schemeClr val="accent6">
                      <a:lumMod val="50000"/>
                    </a:schemeClr>
                  </a:solidFill>
                </a:rPr>
                <a:t>TRL 9 </a:t>
              </a:r>
              <a:r>
                <a:rPr lang="en-GB" sz="1700" kern="1200" dirty="0">
                  <a:solidFill>
                    <a:schemeClr val="accent6">
                      <a:lumMod val="50000"/>
                    </a:schemeClr>
                  </a:solidFill>
                </a:rPr>
                <a:t>– </a:t>
              </a:r>
              <a:r>
                <a:rPr lang="lv-LV" sz="1600" b="0" i="0" dirty="0">
                  <a:solidFill>
                    <a:schemeClr val="accent6">
                      <a:lumMod val="50000"/>
                    </a:schemeClr>
                  </a:solidFill>
                  <a:effectLst/>
                  <a:latin typeface="MarkPro"/>
                </a:rPr>
                <a:t>Sekmīga sistēmas ekspluatācija</a:t>
              </a:r>
              <a:endParaRPr lang="lv-LV" sz="1700" kern="1200" dirty="0">
                <a:solidFill>
                  <a:schemeClr val="accent6">
                    <a:lumMod val="50000"/>
                  </a:schemeClr>
                </a:solidFill>
              </a:endParaRPr>
            </a:p>
          </p:txBody>
        </p:sp>
      </p:grpSp>
      <p:pic>
        <p:nvPicPr>
          <p:cNvPr id="18" name="Attēls 17">
            <a:extLst>
              <a:ext uri="{FF2B5EF4-FFF2-40B4-BE49-F238E27FC236}">
                <a16:creationId xmlns:a16="http://schemas.microsoft.com/office/drawing/2014/main" id="{D738791A-497C-7F23-84FC-4D5498AAEB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2947" y="216663"/>
            <a:ext cx="1201705" cy="695507"/>
          </a:xfrm>
          <a:prstGeom prst="rect">
            <a:avLst/>
          </a:prstGeom>
        </p:spPr>
      </p:pic>
    </p:spTree>
    <p:extLst>
      <p:ext uri="{BB962C8B-B14F-4D97-AF65-F5344CB8AC3E}">
        <p14:creationId xmlns:p14="http://schemas.microsoft.com/office/powerpoint/2010/main" val="1419185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ida numura vietturis 5">
            <a:extLst>
              <a:ext uri="{FF2B5EF4-FFF2-40B4-BE49-F238E27FC236}">
                <a16:creationId xmlns:a16="http://schemas.microsoft.com/office/drawing/2014/main" id="{AC0017EF-FEDD-47A5-8AAB-D7F793C2619E}"/>
              </a:ext>
            </a:extLst>
          </p:cNvPr>
          <p:cNvSpPr>
            <a:spLocks noGrp="1"/>
          </p:cNvSpPr>
          <p:nvPr>
            <p:ph type="sldNum" sz="quarter" idx="12"/>
          </p:nvPr>
        </p:nvSpPr>
        <p:spPr/>
        <p:txBody>
          <a:bodyPr/>
          <a:lstStyle/>
          <a:p>
            <a:pPr>
              <a:defRPr/>
            </a:pPr>
            <a:fld id="{559B3BF5-5EA0-4E17-AB4B-664290D5DB15}" type="slidenum">
              <a:rPr lang="en-US" altLang="lv-LV" smtClean="0"/>
              <a:pPr>
                <a:defRPr/>
              </a:pPr>
              <a:t>12</a:t>
            </a:fld>
            <a:endParaRPr lang="en-US" altLang="lv-LV"/>
          </a:p>
        </p:txBody>
      </p:sp>
      <p:pic>
        <p:nvPicPr>
          <p:cNvPr id="2" name="Attēls 1">
            <a:extLst>
              <a:ext uri="{FF2B5EF4-FFF2-40B4-BE49-F238E27FC236}">
                <a16:creationId xmlns:a16="http://schemas.microsoft.com/office/drawing/2014/main" id="{3253D75C-80E1-E96E-3817-D61276280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4575" y="241118"/>
            <a:ext cx="1201705" cy="695507"/>
          </a:xfrm>
          <a:prstGeom prst="rect">
            <a:avLst/>
          </a:prstGeom>
        </p:spPr>
      </p:pic>
      <p:pic>
        <p:nvPicPr>
          <p:cNvPr id="12" name="Attēls 11">
            <a:extLst>
              <a:ext uri="{FF2B5EF4-FFF2-40B4-BE49-F238E27FC236}">
                <a16:creationId xmlns:a16="http://schemas.microsoft.com/office/drawing/2014/main" id="{F0B1A1C7-5E74-AB2C-D18A-E67C3523F164}"/>
              </a:ext>
            </a:extLst>
          </p:cNvPr>
          <p:cNvPicPr>
            <a:picLocks noChangeAspect="1"/>
          </p:cNvPicPr>
          <p:nvPr/>
        </p:nvPicPr>
        <p:blipFill rotWithShape="1">
          <a:blip r:embed="rId4"/>
          <a:srcRect r="4259"/>
          <a:stretch/>
        </p:blipFill>
        <p:spPr>
          <a:xfrm>
            <a:off x="1555531" y="1072257"/>
            <a:ext cx="9236368" cy="4877979"/>
          </a:xfrm>
          <a:prstGeom prst="rect">
            <a:avLst/>
          </a:prstGeom>
        </p:spPr>
      </p:pic>
      <p:sp>
        <p:nvSpPr>
          <p:cNvPr id="7" name="Virsraksts 6">
            <a:extLst>
              <a:ext uri="{FF2B5EF4-FFF2-40B4-BE49-F238E27FC236}">
                <a16:creationId xmlns:a16="http://schemas.microsoft.com/office/drawing/2014/main" id="{F6FBA507-C5BB-4725-9F3D-4DBFCF1695CB}"/>
              </a:ext>
            </a:extLst>
          </p:cNvPr>
          <p:cNvSpPr>
            <a:spLocks noGrp="1"/>
          </p:cNvSpPr>
          <p:nvPr>
            <p:ph type="title"/>
          </p:nvPr>
        </p:nvSpPr>
        <p:spPr>
          <a:xfrm>
            <a:off x="3687540" y="-762039"/>
            <a:ext cx="9236368" cy="1600200"/>
          </a:xfrm>
        </p:spPr>
        <p:txBody>
          <a:bodyPr>
            <a:normAutofit/>
          </a:bodyPr>
          <a:lstStyle/>
          <a:p>
            <a:r>
              <a:rPr lang="lv-LV" sz="3000" b="1" dirty="0">
                <a:latin typeface="+mn-lt"/>
              </a:rPr>
              <a:t>Ieteikumi</a:t>
            </a:r>
            <a:r>
              <a:rPr lang="lv-LV" sz="3000" dirty="0"/>
              <a:t> </a:t>
            </a:r>
            <a:r>
              <a:rPr lang="lv-LV" sz="3000" b="1" dirty="0">
                <a:latin typeface="+mn-lt"/>
              </a:rPr>
              <a:t>veiksmīgai dalībai !</a:t>
            </a:r>
          </a:p>
        </p:txBody>
      </p:sp>
    </p:spTree>
    <p:extLst>
      <p:ext uri="{BB962C8B-B14F-4D97-AF65-F5344CB8AC3E}">
        <p14:creationId xmlns:p14="http://schemas.microsoft.com/office/powerpoint/2010/main" val="1229451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ida numura vietturis 4">
            <a:extLst>
              <a:ext uri="{FF2B5EF4-FFF2-40B4-BE49-F238E27FC236}">
                <a16:creationId xmlns:a16="http://schemas.microsoft.com/office/drawing/2014/main" id="{1198E69B-3B16-B180-28D3-2470AF705403}"/>
              </a:ext>
            </a:extLst>
          </p:cNvPr>
          <p:cNvSpPr>
            <a:spLocks noGrp="1"/>
          </p:cNvSpPr>
          <p:nvPr>
            <p:ph type="sldNum" sz="quarter" idx="12"/>
          </p:nvPr>
        </p:nvSpPr>
        <p:spPr/>
        <p:txBody>
          <a:bodyPr/>
          <a:lstStyle/>
          <a:p>
            <a:fld id="{660F3F40-12FA-4968-8235-5F18DAFE2DEF}" type="slidenum">
              <a:rPr lang="lv-LV" smtClean="0"/>
              <a:t>13</a:t>
            </a:fld>
            <a:endParaRPr lang="lv-LV"/>
          </a:p>
        </p:txBody>
      </p:sp>
      <p:pic>
        <p:nvPicPr>
          <p:cNvPr id="8" name="Attēls 7">
            <a:extLst>
              <a:ext uri="{FF2B5EF4-FFF2-40B4-BE49-F238E27FC236}">
                <a16:creationId xmlns:a16="http://schemas.microsoft.com/office/drawing/2014/main" id="{296782BC-2C00-8A9F-6959-5CB0C35F3617}"/>
              </a:ext>
            </a:extLst>
          </p:cNvPr>
          <p:cNvPicPr>
            <a:picLocks noChangeAspect="1"/>
          </p:cNvPicPr>
          <p:nvPr/>
        </p:nvPicPr>
        <p:blipFill>
          <a:blip r:embed="rId3"/>
          <a:stretch>
            <a:fillRect/>
          </a:stretch>
        </p:blipFill>
        <p:spPr>
          <a:xfrm>
            <a:off x="1629420" y="611824"/>
            <a:ext cx="10026552" cy="5744526"/>
          </a:xfrm>
          <a:prstGeom prst="rect">
            <a:avLst/>
          </a:prstGeom>
        </p:spPr>
      </p:pic>
    </p:spTree>
    <p:extLst>
      <p:ext uri="{BB962C8B-B14F-4D97-AF65-F5344CB8AC3E}">
        <p14:creationId xmlns:p14="http://schemas.microsoft.com/office/powerpoint/2010/main" val="2109652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aida numura vietturis 5">
            <a:extLst>
              <a:ext uri="{FF2B5EF4-FFF2-40B4-BE49-F238E27FC236}">
                <a16:creationId xmlns:a16="http://schemas.microsoft.com/office/drawing/2014/main" id="{21057647-F252-4567-9174-59C8E3747A09}"/>
              </a:ext>
            </a:extLst>
          </p:cNvPr>
          <p:cNvSpPr>
            <a:spLocks noGrp="1"/>
          </p:cNvSpPr>
          <p:nvPr>
            <p:ph type="sldNum" sz="quarter" idx="12"/>
          </p:nvPr>
        </p:nvSpPr>
        <p:spPr/>
        <p:txBody>
          <a:bodyPr/>
          <a:lstStyle/>
          <a:p>
            <a:pPr>
              <a:defRPr/>
            </a:pPr>
            <a:fld id="{559B3BF5-5EA0-4E17-AB4B-664290D5DB15}" type="slidenum">
              <a:rPr lang="en-US" altLang="lv-LV" smtClean="0"/>
              <a:pPr>
                <a:defRPr/>
              </a:pPr>
              <a:t>14</a:t>
            </a:fld>
            <a:endParaRPr lang="en-US" altLang="lv-LV"/>
          </a:p>
        </p:txBody>
      </p:sp>
      <p:pic>
        <p:nvPicPr>
          <p:cNvPr id="3" name="Attēls 2">
            <a:extLst>
              <a:ext uri="{FF2B5EF4-FFF2-40B4-BE49-F238E27FC236}">
                <a16:creationId xmlns:a16="http://schemas.microsoft.com/office/drawing/2014/main" id="{554EB7E9-6984-BACE-1E82-587A22EBBC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2947" y="298744"/>
            <a:ext cx="1201705" cy="695507"/>
          </a:xfrm>
          <a:prstGeom prst="rect">
            <a:avLst/>
          </a:prstGeom>
        </p:spPr>
      </p:pic>
      <p:pic>
        <p:nvPicPr>
          <p:cNvPr id="12" name="Attēls 11">
            <a:extLst>
              <a:ext uri="{FF2B5EF4-FFF2-40B4-BE49-F238E27FC236}">
                <a16:creationId xmlns:a16="http://schemas.microsoft.com/office/drawing/2014/main" id="{9CECF423-D10C-2D6C-EBBA-CB96F6A4429E}"/>
              </a:ext>
            </a:extLst>
          </p:cNvPr>
          <p:cNvPicPr>
            <a:picLocks noChangeAspect="1"/>
          </p:cNvPicPr>
          <p:nvPr/>
        </p:nvPicPr>
        <p:blipFill>
          <a:blip r:embed="rId4"/>
          <a:stretch>
            <a:fillRect/>
          </a:stretch>
        </p:blipFill>
        <p:spPr>
          <a:xfrm>
            <a:off x="1094830" y="829533"/>
            <a:ext cx="9731690" cy="5198934"/>
          </a:xfrm>
          <a:prstGeom prst="rect">
            <a:avLst/>
          </a:prstGeom>
        </p:spPr>
      </p:pic>
    </p:spTree>
    <p:extLst>
      <p:ext uri="{BB962C8B-B14F-4D97-AF65-F5344CB8AC3E}">
        <p14:creationId xmlns:p14="http://schemas.microsoft.com/office/powerpoint/2010/main" val="2071193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ida numura vietturis 4">
            <a:extLst>
              <a:ext uri="{FF2B5EF4-FFF2-40B4-BE49-F238E27FC236}">
                <a16:creationId xmlns:a16="http://schemas.microsoft.com/office/drawing/2014/main" id="{3F433712-07B3-2082-24D8-E8C23EB7BFEC}"/>
              </a:ext>
            </a:extLst>
          </p:cNvPr>
          <p:cNvSpPr>
            <a:spLocks noGrp="1"/>
          </p:cNvSpPr>
          <p:nvPr>
            <p:ph type="sldNum" sz="quarter" idx="12"/>
          </p:nvPr>
        </p:nvSpPr>
        <p:spPr/>
        <p:txBody>
          <a:bodyPr/>
          <a:lstStyle/>
          <a:p>
            <a:fld id="{660F3F40-12FA-4968-8235-5F18DAFE2DEF}" type="slidenum">
              <a:rPr lang="lv-LV" smtClean="0"/>
              <a:t>15</a:t>
            </a:fld>
            <a:endParaRPr lang="lv-LV"/>
          </a:p>
        </p:txBody>
      </p:sp>
      <p:pic>
        <p:nvPicPr>
          <p:cNvPr id="8" name="Attēls 7">
            <a:extLst>
              <a:ext uri="{FF2B5EF4-FFF2-40B4-BE49-F238E27FC236}">
                <a16:creationId xmlns:a16="http://schemas.microsoft.com/office/drawing/2014/main" id="{A743C013-2A48-FC42-C0FE-89AD90206A4B}"/>
              </a:ext>
            </a:extLst>
          </p:cNvPr>
          <p:cNvPicPr>
            <a:picLocks noChangeAspect="1"/>
          </p:cNvPicPr>
          <p:nvPr/>
        </p:nvPicPr>
        <p:blipFill rotWithShape="1">
          <a:blip r:embed="rId3"/>
          <a:srcRect r="4240"/>
          <a:stretch/>
        </p:blipFill>
        <p:spPr>
          <a:xfrm>
            <a:off x="6096001" y="2807847"/>
            <a:ext cx="5927834" cy="3731065"/>
          </a:xfrm>
          <a:prstGeom prst="rect">
            <a:avLst/>
          </a:prstGeom>
        </p:spPr>
      </p:pic>
      <p:pic>
        <p:nvPicPr>
          <p:cNvPr id="6" name="Attēls 5">
            <a:extLst>
              <a:ext uri="{FF2B5EF4-FFF2-40B4-BE49-F238E27FC236}">
                <a16:creationId xmlns:a16="http://schemas.microsoft.com/office/drawing/2014/main" id="{71AE1761-9778-6F20-2F8C-E04E3B902897}"/>
              </a:ext>
            </a:extLst>
          </p:cNvPr>
          <p:cNvPicPr>
            <a:picLocks noChangeAspect="1"/>
          </p:cNvPicPr>
          <p:nvPr/>
        </p:nvPicPr>
        <p:blipFill rotWithShape="1">
          <a:blip r:embed="rId4"/>
          <a:srcRect b="7402"/>
          <a:stretch/>
        </p:blipFill>
        <p:spPr>
          <a:xfrm>
            <a:off x="0" y="319088"/>
            <a:ext cx="7570534" cy="3394843"/>
          </a:xfrm>
          <a:prstGeom prst="rect">
            <a:avLst/>
          </a:prstGeom>
        </p:spPr>
      </p:pic>
      <p:pic>
        <p:nvPicPr>
          <p:cNvPr id="9" name="Attēls 8">
            <a:extLst>
              <a:ext uri="{FF2B5EF4-FFF2-40B4-BE49-F238E27FC236}">
                <a16:creationId xmlns:a16="http://schemas.microsoft.com/office/drawing/2014/main" id="{8A760BB5-6223-75D3-80F3-A658DC8A85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42740" y="338088"/>
            <a:ext cx="1201705" cy="695507"/>
          </a:xfrm>
          <a:prstGeom prst="rect">
            <a:avLst/>
          </a:prstGeom>
        </p:spPr>
      </p:pic>
    </p:spTree>
    <p:extLst>
      <p:ext uri="{BB962C8B-B14F-4D97-AF65-F5344CB8AC3E}">
        <p14:creationId xmlns:p14="http://schemas.microsoft.com/office/powerpoint/2010/main" val="2926418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a:extLst>
              <a:ext uri="{FF2B5EF4-FFF2-40B4-BE49-F238E27FC236}">
                <a16:creationId xmlns:a16="http://schemas.microsoft.com/office/drawing/2014/main" id="{5A8EEDC2-A6D1-F586-7C8A-4A438B6CB7A0}"/>
              </a:ext>
            </a:extLst>
          </p:cNvPr>
          <p:cNvSpPr>
            <a:spLocks noGrp="1"/>
          </p:cNvSpPr>
          <p:nvPr>
            <p:ph type="sldNum" sz="quarter" idx="12"/>
          </p:nvPr>
        </p:nvSpPr>
        <p:spPr/>
        <p:txBody>
          <a:bodyPr/>
          <a:lstStyle/>
          <a:p>
            <a:fld id="{660F3F40-12FA-4968-8235-5F18DAFE2DEF}" type="slidenum">
              <a:rPr lang="lv-LV" smtClean="0"/>
              <a:t>16</a:t>
            </a:fld>
            <a:endParaRPr lang="lv-LV"/>
          </a:p>
        </p:txBody>
      </p:sp>
      <p:pic>
        <p:nvPicPr>
          <p:cNvPr id="2050" name="Picture 2">
            <a:extLst>
              <a:ext uri="{FF2B5EF4-FFF2-40B4-BE49-F238E27FC236}">
                <a16:creationId xmlns:a16="http://schemas.microsoft.com/office/drawing/2014/main" id="{B6A2A957-FA8D-7379-0F61-576813FB95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729"/>
          <a:stretch/>
        </p:blipFill>
        <p:spPr bwMode="auto">
          <a:xfrm>
            <a:off x="1142682" y="136525"/>
            <a:ext cx="11049318" cy="585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8297C2E-A5EF-BE7A-9A3E-C938B54B9BEB}"/>
              </a:ext>
            </a:extLst>
          </p:cNvPr>
          <p:cNvSpPr txBox="1"/>
          <p:nvPr/>
        </p:nvSpPr>
        <p:spPr>
          <a:xfrm>
            <a:off x="7200089" y="6050065"/>
            <a:ext cx="5564221" cy="338554"/>
          </a:xfrm>
          <a:prstGeom prst="rect">
            <a:avLst/>
          </a:prstGeom>
          <a:noFill/>
        </p:spPr>
        <p:txBody>
          <a:bodyPr wrap="square" rtlCol="0">
            <a:spAutoFit/>
          </a:bodyPr>
          <a:lstStyle/>
          <a:p>
            <a:r>
              <a:rPr lang="lv-LV" sz="1600" dirty="0"/>
              <a:t>Vairāk informācija par tematikām pieejama </a:t>
            </a:r>
            <a:r>
              <a:rPr lang="lv-LV" sz="1600" dirty="0">
                <a:hlinkClick r:id="rId4"/>
              </a:rPr>
              <a:t>šeit</a:t>
            </a:r>
            <a:endParaRPr lang="lv-LV" sz="1600" dirty="0"/>
          </a:p>
        </p:txBody>
      </p:sp>
    </p:spTree>
    <p:extLst>
      <p:ext uri="{BB962C8B-B14F-4D97-AF65-F5344CB8AC3E}">
        <p14:creationId xmlns:p14="http://schemas.microsoft.com/office/powerpoint/2010/main" val="2245045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Logo&#10;&#10;Description automatically generated">
            <a:extLst>
              <a:ext uri="{FF2B5EF4-FFF2-40B4-BE49-F238E27FC236}">
                <a16:creationId xmlns:a16="http://schemas.microsoft.com/office/drawing/2014/main" id="{BA008AD7-FBE4-B165-6A47-5F4629F12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6414" y="450347"/>
            <a:ext cx="1218068" cy="704977"/>
          </a:xfrm>
          <a:prstGeom prst="rect">
            <a:avLst/>
          </a:prstGeom>
        </p:spPr>
      </p:pic>
      <p:sp>
        <p:nvSpPr>
          <p:cNvPr id="17" name="Title 1">
            <a:extLst>
              <a:ext uri="{FF2B5EF4-FFF2-40B4-BE49-F238E27FC236}">
                <a16:creationId xmlns:a16="http://schemas.microsoft.com/office/drawing/2014/main" id="{D60D8F68-FF3E-35DF-6547-8221A0B6A080}"/>
              </a:ext>
            </a:extLst>
          </p:cNvPr>
          <p:cNvSpPr>
            <a:spLocks noGrp="1"/>
          </p:cNvSpPr>
          <p:nvPr>
            <p:ph type="title"/>
          </p:nvPr>
        </p:nvSpPr>
        <p:spPr>
          <a:xfrm>
            <a:off x="1111118" y="44482"/>
            <a:ext cx="8727702" cy="1325563"/>
          </a:xfrm>
        </p:spPr>
        <p:txBody>
          <a:bodyPr>
            <a:normAutofit/>
          </a:bodyPr>
          <a:lstStyle/>
          <a:p>
            <a:r>
              <a:rPr lang="lv-LV" sz="3600" b="1" dirty="0">
                <a:latin typeface="Roboto" panose="02000000000000000000" pitchFamily="2" charset="0"/>
                <a:ea typeface="Roboto" panose="02000000000000000000" pitchFamily="2" charset="0"/>
              </a:rPr>
              <a:t>KONKURSI</a:t>
            </a:r>
          </a:p>
        </p:txBody>
      </p:sp>
      <p:sp>
        <p:nvSpPr>
          <p:cNvPr id="18" name="Content Placeholder 2">
            <a:extLst>
              <a:ext uri="{FF2B5EF4-FFF2-40B4-BE49-F238E27FC236}">
                <a16:creationId xmlns:a16="http://schemas.microsoft.com/office/drawing/2014/main" id="{0BDBBAA8-2693-DB3E-F2F4-8E3727B9CB58}"/>
              </a:ext>
            </a:extLst>
          </p:cNvPr>
          <p:cNvSpPr>
            <a:spLocks noGrp="1"/>
          </p:cNvSpPr>
          <p:nvPr>
            <p:ph idx="1"/>
          </p:nvPr>
        </p:nvSpPr>
        <p:spPr>
          <a:xfrm>
            <a:off x="336419" y="3885927"/>
            <a:ext cx="11855581" cy="941081"/>
          </a:xfrm>
        </p:spPr>
        <p:txBody>
          <a:bodyPr>
            <a:normAutofit/>
          </a:bodyPr>
          <a:lstStyle/>
          <a:p>
            <a:pPr marL="0" indent="0" defTabSz="800100" eaLnBrk="0" fontAlgn="base" hangingPunct="0">
              <a:spcBef>
                <a:spcPct val="0"/>
              </a:spcBef>
              <a:spcAft>
                <a:spcPct val="35000"/>
              </a:spcAft>
              <a:buNone/>
              <a:defRPr/>
            </a:pPr>
            <a:r>
              <a:rPr lang="en-US" sz="2200" b="1" dirty="0">
                <a:solidFill>
                  <a:schemeClr val="accent5">
                    <a:lumMod val="75000"/>
                  </a:schemeClr>
                </a:solidFill>
                <a:ea typeface="+mj-ea"/>
                <a:cs typeface="+mj-cs"/>
                <a:hlinkClick r:id="rId4">
                  <a:extLst>
                    <a:ext uri="{A12FA001-AC4F-418D-AE19-62706E023703}">
                      <ahyp:hlinkClr xmlns:ahyp="http://schemas.microsoft.com/office/drawing/2018/hyperlinkcolor" val="tx"/>
                    </a:ext>
                  </a:extLst>
                </a:hlinkClick>
              </a:rPr>
              <a:t>Destination</a:t>
            </a:r>
            <a:r>
              <a:rPr lang="lv-LV" sz="2200" b="1" dirty="0">
                <a:solidFill>
                  <a:schemeClr val="accent5">
                    <a:lumMod val="75000"/>
                  </a:schemeClr>
                </a:solidFill>
                <a:ea typeface="+mj-ea"/>
                <a:cs typeface="+mj-cs"/>
                <a:hlinkClick r:id="rId4">
                  <a:extLst>
                    <a:ext uri="{A12FA001-AC4F-418D-AE19-62706E023703}">
                      <ahyp:hlinkClr xmlns:ahyp="http://schemas.microsoft.com/office/drawing/2018/hyperlinkcolor" val="tx"/>
                    </a:ext>
                  </a:extLst>
                </a:hlinkClick>
              </a:rPr>
              <a:t> 2</a:t>
            </a:r>
            <a:r>
              <a:rPr lang="en-US" sz="2200" b="1" dirty="0">
                <a:solidFill>
                  <a:schemeClr val="accent5">
                    <a:lumMod val="75000"/>
                  </a:schemeClr>
                </a:solidFill>
                <a:ea typeface="+mj-ea"/>
                <a:cs typeface="+mj-cs"/>
                <a:hlinkClick r:id="rId4">
                  <a:extLst>
                    <a:ext uri="{A12FA001-AC4F-418D-AE19-62706E023703}">
                      <ahyp:hlinkClr xmlns:ahyp="http://schemas.microsoft.com/office/drawing/2018/hyperlinkcolor" val="tx"/>
                    </a:ext>
                  </a:extLst>
                </a:hlinkClick>
              </a:rPr>
              <a:t> </a:t>
            </a:r>
            <a:r>
              <a:rPr lang="en-US" sz="2200" b="1" dirty="0">
                <a:ea typeface="+mj-ea"/>
                <a:cs typeface="+mj-cs"/>
              </a:rPr>
              <a:t>– Cross-sectoral solutions for the climate transition</a:t>
            </a:r>
            <a:endParaRPr lang="en" sz="2200" b="1" dirty="0">
              <a:ea typeface="+mj-ea"/>
              <a:cs typeface="+mj-cs"/>
            </a:endParaRPr>
          </a:p>
          <a:p>
            <a:pPr marL="0" lvl="0" indent="0" defTabSz="800100" eaLnBrk="0" fontAlgn="base" hangingPunct="0">
              <a:spcBef>
                <a:spcPct val="0"/>
              </a:spcBef>
              <a:spcAft>
                <a:spcPct val="35000"/>
              </a:spcAft>
              <a:buNone/>
              <a:defRPr/>
            </a:pPr>
            <a:endParaRPr lang="en-GB" sz="2600" kern="0" dirty="0">
              <a:latin typeface="Roboto Condensed" panose="02000000000000000000" pitchFamily="2" charset="0"/>
              <a:ea typeface="Roboto Condensed" panose="02000000000000000000" pitchFamily="2" charset="0"/>
              <a:cs typeface="Verdana" panose="020B0604030504040204" pitchFamily="34" charset="0"/>
            </a:endParaRPr>
          </a:p>
        </p:txBody>
      </p:sp>
      <p:graphicFrame>
        <p:nvGraphicFramePr>
          <p:cNvPr id="2" name="Diagram 1">
            <a:extLst>
              <a:ext uri="{FF2B5EF4-FFF2-40B4-BE49-F238E27FC236}">
                <a16:creationId xmlns:a16="http://schemas.microsoft.com/office/drawing/2014/main" id="{322E87BF-054A-BA42-8C7D-72AAD9B176A5}"/>
              </a:ext>
            </a:extLst>
          </p:cNvPr>
          <p:cNvGraphicFramePr/>
          <p:nvPr>
            <p:extLst>
              <p:ext uri="{D42A27DB-BD31-4B8C-83A1-F6EECF244321}">
                <p14:modId xmlns:p14="http://schemas.microsoft.com/office/powerpoint/2010/main" val="1998458818"/>
              </p:ext>
            </p:extLst>
          </p:nvPr>
        </p:nvGraphicFramePr>
        <p:xfrm>
          <a:off x="171320" y="4672630"/>
          <a:ext cx="11938000" cy="19796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Content Placeholder 2">
            <a:extLst>
              <a:ext uri="{FF2B5EF4-FFF2-40B4-BE49-F238E27FC236}">
                <a16:creationId xmlns:a16="http://schemas.microsoft.com/office/drawing/2014/main" id="{95AED2FE-A31C-DA48-AACD-7DB71FCEF1CE}"/>
              </a:ext>
            </a:extLst>
          </p:cNvPr>
          <p:cNvSpPr txBox="1">
            <a:spLocks/>
          </p:cNvSpPr>
          <p:nvPr/>
        </p:nvSpPr>
        <p:spPr>
          <a:xfrm>
            <a:off x="253739" y="1486754"/>
            <a:ext cx="11855581" cy="6699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00100" eaLnBrk="0" fontAlgn="base" hangingPunct="0">
              <a:spcBef>
                <a:spcPct val="0"/>
              </a:spcBef>
              <a:spcAft>
                <a:spcPct val="35000"/>
              </a:spcAft>
              <a:buNone/>
              <a:defRPr/>
            </a:pPr>
            <a:r>
              <a:rPr lang="en-US" sz="2200" b="1" dirty="0">
                <a:ea typeface="+mj-ea"/>
                <a:cs typeface="+mj-cs"/>
                <a:hlinkClick r:id="rId10"/>
              </a:rPr>
              <a:t>Destination</a:t>
            </a:r>
            <a:r>
              <a:rPr lang="lv-LV" sz="2200" b="1" dirty="0">
                <a:ea typeface="+mj-ea"/>
                <a:cs typeface="+mj-cs"/>
                <a:hlinkClick r:id="rId10"/>
              </a:rPr>
              <a:t> 1</a:t>
            </a:r>
            <a:r>
              <a:rPr lang="en-US" sz="2200" b="1" dirty="0">
                <a:ea typeface="+mj-ea"/>
                <a:cs typeface="+mj-cs"/>
                <a:hlinkClick r:id="rId10"/>
              </a:rPr>
              <a:t> </a:t>
            </a:r>
            <a:r>
              <a:rPr lang="en-US" sz="2200" b="1" dirty="0">
                <a:ea typeface="+mj-ea"/>
                <a:cs typeface="+mj-cs"/>
              </a:rPr>
              <a:t>– Climate sciences and responses for the transformation towards climate neutrality</a:t>
            </a:r>
            <a:endParaRPr lang="en-GB" sz="2200" b="1" dirty="0">
              <a:ea typeface="+mj-ea"/>
              <a:cs typeface="+mj-cs"/>
            </a:endParaRPr>
          </a:p>
        </p:txBody>
      </p:sp>
      <p:graphicFrame>
        <p:nvGraphicFramePr>
          <p:cNvPr id="10" name="Diagram 9">
            <a:hlinkClick r:id="rId4"/>
            <a:extLst>
              <a:ext uri="{FF2B5EF4-FFF2-40B4-BE49-F238E27FC236}">
                <a16:creationId xmlns:a16="http://schemas.microsoft.com/office/drawing/2014/main" id="{843441F7-F037-3C49-8656-16960834323E}"/>
              </a:ext>
            </a:extLst>
          </p:cNvPr>
          <p:cNvGraphicFramePr/>
          <p:nvPr>
            <p:extLst>
              <p:ext uri="{D42A27DB-BD31-4B8C-83A1-F6EECF244321}">
                <p14:modId xmlns:p14="http://schemas.microsoft.com/office/powerpoint/2010/main" val="365165345"/>
              </p:ext>
            </p:extLst>
          </p:nvPr>
        </p:nvGraphicFramePr>
        <p:xfrm>
          <a:off x="107951" y="2021840"/>
          <a:ext cx="11976099" cy="226850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124900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Logo&#10;&#10;Description automatically generated">
            <a:extLst>
              <a:ext uri="{FF2B5EF4-FFF2-40B4-BE49-F238E27FC236}">
                <a16:creationId xmlns:a16="http://schemas.microsoft.com/office/drawing/2014/main" id="{BA008AD7-FBE4-B165-6A47-5F4629F12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6414" y="450347"/>
            <a:ext cx="1218068" cy="704977"/>
          </a:xfrm>
          <a:prstGeom prst="rect">
            <a:avLst/>
          </a:prstGeom>
        </p:spPr>
      </p:pic>
      <p:sp>
        <p:nvSpPr>
          <p:cNvPr id="18" name="Content Placeholder 2">
            <a:extLst>
              <a:ext uri="{FF2B5EF4-FFF2-40B4-BE49-F238E27FC236}">
                <a16:creationId xmlns:a16="http://schemas.microsoft.com/office/drawing/2014/main" id="{0BDBBAA8-2693-DB3E-F2F4-8E3727B9CB58}"/>
              </a:ext>
            </a:extLst>
          </p:cNvPr>
          <p:cNvSpPr>
            <a:spLocks noGrp="1"/>
          </p:cNvSpPr>
          <p:nvPr>
            <p:ph idx="1"/>
          </p:nvPr>
        </p:nvSpPr>
        <p:spPr>
          <a:xfrm>
            <a:off x="228468" y="3973495"/>
            <a:ext cx="11855581" cy="941081"/>
          </a:xfrm>
        </p:spPr>
        <p:txBody>
          <a:bodyPr>
            <a:normAutofit/>
          </a:bodyPr>
          <a:lstStyle/>
          <a:p>
            <a:pPr marL="0" indent="0" defTabSz="800100" eaLnBrk="0" fontAlgn="base" hangingPunct="0">
              <a:spcBef>
                <a:spcPct val="0"/>
              </a:spcBef>
              <a:spcAft>
                <a:spcPct val="35000"/>
              </a:spcAft>
              <a:buNone/>
              <a:defRPr/>
            </a:pPr>
            <a:r>
              <a:rPr lang="en-US" sz="2200" b="1" dirty="0">
                <a:ea typeface="+mj-ea"/>
                <a:cs typeface="+mj-cs"/>
                <a:hlinkClick r:id="rId4"/>
              </a:rPr>
              <a:t>Destination</a:t>
            </a:r>
            <a:r>
              <a:rPr lang="lv-LV" sz="2200" b="1" dirty="0">
                <a:ea typeface="+mj-ea"/>
                <a:cs typeface="+mj-cs"/>
                <a:hlinkClick r:id="rId4"/>
              </a:rPr>
              <a:t> 4</a:t>
            </a:r>
            <a:r>
              <a:rPr lang="en-US" sz="2200" b="1" dirty="0">
                <a:ea typeface="+mj-ea"/>
                <a:cs typeface="+mj-cs"/>
                <a:hlinkClick r:id="rId4"/>
              </a:rPr>
              <a:t> </a:t>
            </a:r>
            <a:r>
              <a:rPr lang="en-US" sz="2200" b="1" dirty="0">
                <a:ea typeface="+mj-ea"/>
                <a:cs typeface="+mj-cs"/>
              </a:rPr>
              <a:t>– Efficient, sustainable and inclusive energy use</a:t>
            </a:r>
            <a:endParaRPr lang="en" sz="2200" b="1" dirty="0">
              <a:ea typeface="+mj-ea"/>
              <a:cs typeface="+mj-cs"/>
            </a:endParaRPr>
          </a:p>
        </p:txBody>
      </p:sp>
      <p:graphicFrame>
        <p:nvGraphicFramePr>
          <p:cNvPr id="2" name="Diagram 1">
            <a:extLst>
              <a:ext uri="{FF2B5EF4-FFF2-40B4-BE49-F238E27FC236}">
                <a16:creationId xmlns:a16="http://schemas.microsoft.com/office/drawing/2014/main" id="{322E87BF-054A-BA42-8C7D-72AAD9B176A5}"/>
              </a:ext>
            </a:extLst>
          </p:cNvPr>
          <p:cNvGraphicFramePr/>
          <p:nvPr>
            <p:extLst>
              <p:ext uri="{D42A27DB-BD31-4B8C-83A1-F6EECF244321}">
                <p14:modId xmlns:p14="http://schemas.microsoft.com/office/powerpoint/2010/main" val="1708825040"/>
              </p:ext>
            </p:extLst>
          </p:nvPr>
        </p:nvGraphicFramePr>
        <p:xfrm>
          <a:off x="171320" y="4672630"/>
          <a:ext cx="11938000" cy="19796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Content Placeholder 2">
            <a:extLst>
              <a:ext uri="{FF2B5EF4-FFF2-40B4-BE49-F238E27FC236}">
                <a16:creationId xmlns:a16="http://schemas.microsoft.com/office/drawing/2014/main" id="{95AED2FE-A31C-DA48-AACD-7DB71FCEF1CE}"/>
              </a:ext>
            </a:extLst>
          </p:cNvPr>
          <p:cNvSpPr txBox="1">
            <a:spLocks/>
          </p:cNvSpPr>
          <p:nvPr/>
        </p:nvSpPr>
        <p:spPr>
          <a:xfrm>
            <a:off x="253739" y="1486754"/>
            <a:ext cx="11855581" cy="6699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00100" eaLnBrk="0" fontAlgn="base" hangingPunct="0">
              <a:spcBef>
                <a:spcPct val="0"/>
              </a:spcBef>
              <a:spcAft>
                <a:spcPct val="35000"/>
              </a:spcAft>
              <a:buNone/>
              <a:defRPr/>
            </a:pPr>
            <a:r>
              <a:rPr lang="en-US" sz="2200" b="1" dirty="0">
                <a:solidFill>
                  <a:schemeClr val="accent5">
                    <a:lumMod val="75000"/>
                  </a:schemeClr>
                </a:solidFill>
                <a:ea typeface="+mj-ea"/>
                <a:cs typeface="+mj-cs"/>
                <a:hlinkClick r:id="rId10">
                  <a:extLst>
                    <a:ext uri="{A12FA001-AC4F-418D-AE19-62706E023703}">
                      <ahyp:hlinkClr xmlns:ahyp="http://schemas.microsoft.com/office/drawing/2018/hyperlinkcolor" val="tx"/>
                    </a:ext>
                  </a:extLst>
                </a:hlinkClick>
              </a:rPr>
              <a:t>Destination</a:t>
            </a:r>
            <a:r>
              <a:rPr lang="lv-LV" sz="2200" b="1" dirty="0">
                <a:solidFill>
                  <a:schemeClr val="accent5">
                    <a:lumMod val="75000"/>
                  </a:schemeClr>
                </a:solidFill>
                <a:ea typeface="+mj-ea"/>
                <a:cs typeface="+mj-cs"/>
                <a:hlinkClick r:id="rId10">
                  <a:extLst>
                    <a:ext uri="{A12FA001-AC4F-418D-AE19-62706E023703}">
                      <ahyp:hlinkClr xmlns:ahyp="http://schemas.microsoft.com/office/drawing/2018/hyperlinkcolor" val="tx"/>
                    </a:ext>
                  </a:extLst>
                </a:hlinkClick>
              </a:rPr>
              <a:t> 3</a:t>
            </a:r>
            <a:r>
              <a:rPr lang="en-US" sz="2200" b="1" dirty="0">
                <a:solidFill>
                  <a:schemeClr val="accent5">
                    <a:lumMod val="75000"/>
                  </a:schemeClr>
                </a:solidFill>
                <a:ea typeface="+mj-ea"/>
                <a:cs typeface="+mj-cs"/>
                <a:hlinkClick r:id="rId10">
                  <a:extLst>
                    <a:ext uri="{A12FA001-AC4F-418D-AE19-62706E023703}">
                      <ahyp:hlinkClr xmlns:ahyp="http://schemas.microsoft.com/office/drawing/2018/hyperlinkcolor" val="tx"/>
                    </a:ext>
                  </a:extLst>
                </a:hlinkClick>
              </a:rPr>
              <a:t> </a:t>
            </a:r>
            <a:r>
              <a:rPr lang="en-US" sz="2200" b="1" dirty="0">
                <a:ea typeface="+mj-ea"/>
                <a:cs typeface="+mj-cs"/>
              </a:rPr>
              <a:t>– Sustainable, secure and competitive energy suppl</a:t>
            </a:r>
            <a:r>
              <a:rPr lang="lv-LV" sz="2200" b="1" dirty="0">
                <a:ea typeface="+mj-ea"/>
                <a:cs typeface="+mj-cs"/>
              </a:rPr>
              <a:t>y</a:t>
            </a:r>
            <a:endParaRPr lang="en-GB" sz="2200" b="1" dirty="0">
              <a:ea typeface="+mj-ea"/>
              <a:cs typeface="+mj-cs"/>
            </a:endParaRPr>
          </a:p>
        </p:txBody>
      </p:sp>
      <p:graphicFrame>
        <p:nvGraphicFramePr>
          <p:cNvPr id="10" name="Diagram 9">
            <a:hlinkClick r:id="rId11"/>
            <a:extLst>
              <a:ext uri="{FF2B5EF4-FFF2-40B4-BE49-F238E27FC236}">
                <a16:creationId xmlns:a16="http://schemas.microsoft.com/office/drawing/2014/main" id="{843441F7-F037-3C49-8656-16960834323E}"/>
              </a:ext>
            </a:extLst>
          </p:cNvPr>
          <p:cNvGraphicFramePr/>
          <p:nvPr>
            <p:extLst>
              <p:ext uri="{D42A27DB-BD31-4B8C-83A1-F6EECF244321}">
                <p14:modId xmlns:p14="http://schemas.microsoft.com/office/powerpoint/2010/main" val="507797301"/>
              </p:ext>
            </p:extLst>
          </p:nvPr>
        </p:nvGraphicFramePr>
        <p:xfrm>
          <a:off x="82680" y="2066411"/>
          <a:ext cx="11976099" cy="226850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4130791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Logo&#10;&#10;Description automatically generated">
            <a:extLst>
              <a:ext uri="{FF2B5EF4-FFF2-40B4-BE49-F238E27FC236}">
                <a16:creationId xmlns:a16="http://schemas.microsoft.com/office/drawing/2014/main" id="{BA008AD7-FBE4-B165-6A47-5F4629F12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6414" y="450347"/>
            <a:ext cx="1218068" cy="704977"/>
          </a:xfrm>
          <a:prstGeom prst="rect">
            <a:avLst/>
          </a:prstGeom>
        </p:spPr>
      </p:pic>
      <p:sp>
        <p:nvSpPr>
          <p:cNvPr id="18" name="Content Placeholder 2">
            <a:extLst>
              <a:ext uri="{FF2B5EF4-FFF2-40B4-BE49-F238E27FC236}">
                <a16:creationId xmlns:a16="http://schemas.microsoft.com/office/drawing/2014/main" id="{0BDBBAA8-2693-DB3E-F2F4-8E3727B9CB58}"/>
              </a:ext>
            </a:extLst>
          </p:cNvPr>
          <p:cNvSpPr>
            <a:spLocks noGrp="1"/>
          </p:cNvSpPr>
          <p:nvPr>
            <p:ph idx="1"/>
          </p:nvPr>
        </p:nvSpPr>
        <p:spPr>
          <a:xfrm>
            <a:off x="228468" y="3973495"/>
            <a:ext cx="11855581" cy="941081"/>
          </a:xfrm>
        </p:spPr>
        <p:txBody>
          <a:bodyPr>
            <a:normAutofit/>
          </a:bodyPr>
          <a:lstStyle/>
          <a:p>
            <a:pPr marL="0" indent="0" defTabSz="800100" eaLnBrk="0" fontAlgn="base" hangingPunct="0">
              <a:spcBef>
                <a:spcPct val="0"/>
              </a:spcBef>
              <a:spcAft>
                <a:spcPct val="35000"/>
              </a:spcAft>
              <a:buNone/>
              <a:defRPr/>
            </a:pPr>
            <a:r>
              <a:rPr lang="en-US" sz="2200" b="1" dirty="0">
                <a:ea typeface="+mj-ea"/>
                <a:cs typeface="+mj-cs"/>
                <a:hlinkClick r:id="rId4"/>
              </a:rPr>
              <a:t>Destination</a:t>
            </a:r>
            <a:r>
              <a:rPr lang="lv-LV" sz="2200" b="1" dirty="0">
                <a:ea typeface="+mj-ea"/>
                <a:cs typeface="+mj-cs"/>
                <a:hlinkClick r:id="rId4"/>
              </a:rPr>
              <a:t> 6</a:t>
            </a:r>
            <a:r>
              <a:rPr lang="en-US" sz="2200" b="1" dirty="0">
                <a:ea typeface="+mj-ea"/>
                <a:cs typeface="+mj-cs"/>
                <a:hlinkClick r:id="rId4"/>
              </a:rPr>
              <a:t> </a:t>
            </a:r>
            <a:r>
              <a:rPr lang="en-US" sz="2200" b="1" dirty="0">
                <a:ea typeface="+mj-ea"/>
                <a:cs typeface="+mj-cs"/>
              </a:rPr>
              <a:t>– Safe, Resilient Transport and Smart Mobility services for passengers and goods</a:t>
            </a:r>
            <a:endParaRPr lang="en" sz="2200" b="1" dirty="0">
              <a:ea typeface="+mj-ea"/>
              <a:cs typeface="+mj-cs"/>
            </a:endParaRPr>
          </a:p>
        </p:txBody>
      </p:sp>
      <p:graphicFrame>
        <p:nvGraphicFramePr>
          <p:cNvPr id="2" name="Diagram 1">
            <a:extLst>
              <a:ext uri="{FF2B5EF4-FFF2-40B4-BE49-F238E27FC236}">
                <a16:creationId xmlns:a16="http://schemas.microsoft.com/office/drawing/2014/main" id="{322E87BF-054A-BA42-8C7D-72AAD9B176A5}"/>
              </a:ext>
            </a:extLst>
          </p:cNvPr>
          <p:cNvGraphicFramePr/>
          <p:nvPr>
            <p:extLst>
              <p:ext uri="{D42A27DB-BD31-4B8C-83A1-F6EECF244321}">
                <p14:modId xmlns:p14="http://schemas.microsoft.com/office/powerpoint/2010/main" val="3411097728"/>
              </p:ext>
            </p:extLst>
          </p:nvPr>
        </p:nvGraphicFramePr>
        <p:xfrm>
          <a:off x="171320" y="4672630"/>
          <a:ext cx="11938000" cy="19796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Content Placeholder 2">
            <a:extLst>
              <a:ext uri="{FF2B5EF4-FFF2-40B4-BE49-F238E27FC236}">
                <a16:creationId xmlns:a16="http://schemas.microsoft.com/office/drawing/2014/main" id="{95AED2FE-A31C-DA48-AACD-7DB71FCEF1CE}"/>
              </a:ext>
            </a:extLst>
          </p:cNvPr>
          <p:cNvSpPr txBox="1">
            <a:spLocks/>
          </p:cNvSpPr>
          <p:nvPr/>
        </p:nvSpPr>
        <p:spPr>
          <a:xfrm>
            <a:off x="253739" y="1462642"/>
            <a:ext cx="11855581" cy="6699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00100" eaLnBrk="0" fontAlgn="base" hangingPunct="0">
              <a:spcBef>
                <a:spcPct val="0"/>
              </a:spcBef>
              <a:spcAft>
                <a:spcPct val="35000"/>
              </a:spcAft>
              <a:buNone/>
              <a:defRPr/>
            </a:pPr>
            <a:r>
              <a:rPr lang="en-US" sz="2200" b="1" dirty="0">
                <a:ea typeface="+mj-ea"/>
                <a:cs typeface="+mj-cs"/>
                <a:hlinkClick r:id="rId10"/>
              </a:rPr>
              <a:t>Destination</a:t>
            </a:r>
            <a:r>
              <a:rPr lang="lv-LV" sz="2200" b="1" dirty="0">
                <a:ea typeface="+mj-ea"/>
                <a:cs typeface="+mj-cs"/>
                <a:hlinkClick r:id="rId10"/>
              </a:rPr>
              <a:t> 5</a:t>
            </a:r>
            <a:r>
              <a:rPr lang="en-US" sz="2200" b="1" dirty="0">
                <a:ea typeface="+mj-ea"/>
                <a:cs typeface="+mj-cs"/>
                <a:hlinkClick r:id="rId10"/>
              </a:rPr>
              <a:t> </a:t>
            </a:r>
            <a:r>
              <a:rPr lang="en-US" sz="2200" b="1" dirty="0">
                <a:ea typeface="+mj-ea"/>
                <a:cs typeface="+mj-cs"/>
              </a:rPr>
              <a:t>– Clean and competitive solutions for all transport modes</a:t>
            </a:r>
            <a:endParaRPr lang="en-GB" sz="2200" b="1" dirty="0">
              <a:ea typeface="+mj-ea"/>
              <a:cs typeface="+mj-cs"/>
            </a:endParaRPr>
          </a:p>
        </p:txBody>
      </p:sp>
      <p:graphicFrame>
        <p:nvGraphicFramePr>
          <p:cNvPr id="10" name="Diagram 9">
            <a:hlinkClick r:id="rId11"/>
            <a:extLst>
              <a:ext uri="{FF2B5EF4-FFF2-40B4-BE49-F238E27FC236}">
                <a16:creationId xmlns:a16="http://schemas.microsoft.com/office/drawing/2014/main" id="{843441F7-F037-3C49-8656-16960834323E}"/>
              </a:ext>
            </a:extLst>
          </p:cNvPr>
          <p:cNvGraphicFramePr/>
          <p:nvPr>
            <p:extLst>
              <p:ext uri="{D42A27DB-BD31-4B8C-83A1-F6EECF244321}">
                <p14:modId xmlns:p14="http://schemas.microsoft.com/office/powerpoint/2010/main" val="2932174694"/>
              </p:ext>
            </p:extLst>
          </p:nvPr>
        </p:nvGraphicFramePr>
        <p:xfrm>
          <a:off x="82680" y="1800663"/>
          <a:ext cx="11976099" cy="226850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154674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F7F3EBF-F792-4B11-B0BA-E6698F5BC6FC}"/>
              </a:ext>
            </a:extLst>
          </p:cNvPr>
          <p:cNvSpPr>
            <a:spLocks noGrp="1"/>
          </p:cNvSpPr>
          <p:nvPr>
            <p:ph type="title"/>
          </p:nvPr>
        </p:nvSpPr>
        <p:spPr>
          <a:xfrm>
            <a:off x="609415" y="122897"/>
            <a:ext cx="10515600" cy="1325563"/>
          </a:xfrm>
        </p:spPr>
        <p:txBody>
          <a:bodyPr spcFirstLastPara="1" vert="horz" wrap="square" lIns="121900" tIns="121900" rIns="121900" bIns="121900" rtlCol="0" anchor="ctr" anchorCtr="0">
            <a:noAutofit/>
          </a:bodyPr>
          <a:lstStyle/>
          <a:p>
            <a:pPr algn="ctr"/>
            <a:r>
              <a:rPr lang="lv-LV" altLang="en-US" sz="3200" b="1" dirty="0">
                <a:latin typeface="+mn-lt"/>
              </a:rPr>
              <a:t>Apvārsnis Eiropa 5. klastera </a:t>
            </a:r>
            <a:br>
              <a:rPr lang="lv-LV" altLang="en-US" sz="3200" b="1" dirty="0">
                <a:latin typeface="+mn-lt"/>
              </a:rPr>
            </a:br>
            <a:r>
              <a:rPr lang="lv-LV" altLang="en-US" sz="3200" b="1" dirty="0">
                <a:latin typeface="+mn-lt"/>
              </a:rPr>
              <a:t>darba programma</a:t>
            </a:r>
            <a:endParaRPr lang="lv-LV" sz="3200" b="1" dirty="0">
              <a:latin typeface="+mn-lt"/>
            </a:endParaRPr>
          </a:p>
        </p:txBody>
      </p:sp>
      <p:sp>
        <p:nvSpPr>
          <p:cNvPr id="3" name="Teksta vietturis 2">
            <a:extLst>
              <a:ext uri="{FF2B5EF4-FFF2-40B4-BE49-F238E27FC236}">
                <a16:creationId xmlns:a16="http://schemas.microsoft.com/office/drawing/2014/main" id="{41153AB8-CA1D-4755-9290-663A99A99801}"/>
              </a:ext>
            </a:extLst>
          </p:cNvPr>
          <p:cNvSpPr>
            <a:spLocks noGrp="1"/>
          </p:cNvSpPr>
          <p:nvPr>
            <p:ph type="body" idx="1"/>
          </p:nvPr>
        </p:nvSpPr>
        <p:spPr>
          <a:xfrm>
            <a:off x="334451" y="5162450"/>
            <a:ext cx="5157787" cy="823912"/>
          </a:xfrm>
        </p:spPr>
        <p:txBody>
          <a:bodyPr>
            <a:normAutofit/>
          </a:bodyPr>
          <a:lstStyle/>
          <a:p>
            <a:r>
              <a:rPr lang="lv-LV" sz="1400" b="0" dirty="0"/>
              <a:t>Darba programma </a:t>
            </a:r>
            <a:r>
              <a:rPr lang="lv-LV" sz="1400" dirty="0"/>
              <a:t>pieejama </a:t>
            </a:r>
            <a:r>
              <a:rPr lang="lv-LV" sz="1400" dirty="0">
                <a:hlinkClick r:id="rId3"/>
              </a:rPr>
              <a:t>šeit</a:t>
            </a:r>
            <a:endParaRPr lang="lv-LV" sz="1400" dirty="0"/>
          </a:p>
        </p:txBody>
      </p:sp>
      <p:sp>
        <p:nvSpPr>
          <p:cNvPr id="6" name="Slide Number Placeholder 5">
            <a:extLst>
              <a:ext uri="{FF2B5EF4-FFF2-40B4-BE49-F238E27FC236}">
                <a16:creationId xmlns:a16="http://schemas.microsoft.com/office/drawing/2014/main" id="{BE5055AA-AE85-4427-8283-A62BD2157AA1}"/>
              </a:ext>
            </a:extLst>
          </p:cNvPr>
          <p:cNvSpPr>
            <a:spLocks noGrp="1"/>
          </p:cNvSpPr>
          <p:nvPr>
            <p:ph type="sldNum" sz="quarter" idx="12"/>
          </p:nvPr>
        </p:nvSpPr>
        <p:spPr/>
        <p:txBody>
          <a:bodyPr/>
          <a:lstStyle/>
          <a:p>
            <a:pPr>
              <a:defRPr/>
            </a:pPr>
            <a:fld id="{559B3BF5-5EA0-4E17-AB4B-664290D5DB15}" type="slidenum">
              <a:rPr lang="en-US" altLang="lv-LV" smtClean="0"/>
              <a:pPr>
                <a:defRPr/>
              </a:pPr>
              <a:t>2</a:t>
            </a:fld>
            <a:endParaRPr lang="en-US" altLang="lv-LV"/>
          </a:p>
        </p:txBody>
      </p:sp>
      <p:grpSp>
        <p:nvGrpSpPr>
          <p:cNvPr id="9" name="Google Shape;505;p60">
            <a:extLst>
              <a:ext uri="{FF2B5EF4-FFF2-40B4-BE49-F238E27FC236}">
                <a16:creationId xmlns:a16="http://schemas.microsoft.com/office/drawing/2014/main" id="{B0C6AD96-14DB-5DB2-3DB3-414E525BCD4B}"/>
              </a:ext>
            </a:extLst>
          </p:cNvPr>
          <p:cNvGrpSpPr/>
          <p:nvPr/>
        </p:nvGrpSpPr>
        <p:grpSpPr>
          <a:xfrm>
            <a:off x="9418574" y="316710"/>
            <a:ext cx="1245099" cy="1061752"/>
            <a:chOff x="5181612" y="2524901"/>
            <a:chExt cx="1731015" cy="1675636"/>
          </a:xfrm>
        </p:grpSpPr>
        <p:sp>
          <p:nvSpPr>
            <p:cNvPr id="11" name="Google Shape;506;p60">
              <a:extLst>
                <a:ext uri="{FF2B5EF4-FFF2-40B4-BE49-F238E27FC236}">
                  <a16:creationId xmlns:a16="http://schemas.microsoft.com/office/drawing/2014/main" id="{CA243B9B-C439-AC88-9644-1FF15424AC8A}"/>
                </a:ext>
              </a:extLst>
            </p:cNvPr>
            <p:cNvSpPr/>
            <p:nvPr/>
          </p:nvSpPr>
          <p:spPr>
            <a:xfrm>
              <a:off x="5181612" y="2527164"/>
              <a:ext cx="1364979" cy="1673373"/>
            </a:xfrm>
            <a:custGeom>
              <a:avLst/>
              <a:gdLst/>
              <a:ahLst/>
              <a:cxnLst/>
              <a:rect l="l" t="t" r="r" b="b"/>
              <a:pathLst>
                <a:path w="29553" h="36230" extrusionOk="0">
                  <a:moveTo>
                    <a:pt x="5117" y="1"/>
                  </a:moveTo>
                  <a:lnTo>
                    <a:pt x="4731" y="425"/>
                  </a:lnTo>
                  <a:lnTo>
                    <a:pt x="4369" y="875"/>
                  </a:lnTo>
                  <a:lnTo>
                    <a:pt x="4019" y="1324"/>
                  </a:lnTo>
                  <a:lnTo>
                    <a:pt x="3682" y="1786"/>
                  </a:lnTo>
                  <a:lnTo>
                    <a:pt x="3370" y="2260"/>
                  </a:lnTo>
                  <a:lnTo>
                    <a:pt x="3071" y="2747"/>
                  </a:lnTo>
                  <a:lnTo>
                    <a:pt x="2784" y="3246"/>
                  </a:lnTo>
                  <a:lnTo>
                    <a:pt x="2522" y="3745"/>
                  </a:lnTo>
                  <a:lnTo>
                    <a:pt x="2260" y="4257"/>
                  </a:lnTo>
                  <a:lnTo>
                    <a:pt x="2022" y="4781"/>
                  </a:lnTo>
                  <a:lnTo>
                    <a:pt x="1798" y="5305"/>
                  </a:lnTo>
                  <a:lnTo>
                    <a:pt x="1598" y="5841"/>
                  </a:lnTo>
                  <a:lnTo>
                    <a:pt x="1398" y="6378"/>
                  </a:lnTo>
                  <a:lnTo>
                    <a:pt x="1224" y="6927"/>
                  </a:lnTo>
                  <a:lnTo>
                    <a:pt x="1049" y="7476"/>
                  </a:lnTo>
                  <a:lnTo>
                    <a:pt x="899" y="8025"/>
                  </a:lnTo>
                  <a:lnTo>
                    <a:pt x="762" y="8587"/>
                  </a:lnTo>
                  <a:lnTo>
                    <a:pt x="625" y="9161"/>
                  </a:lnTo>
                  <a:lnTo>
                    <a:pt x="512" y="9735"/>
                  </a:lnTo>
                  <a:lnTo>
                    <a:pt x="413" y="10297"/>
                  </a:lnTo>
                  <a:lnTo>
                    <a:pt x="325" y="10883"/>
                  </a:lnTo>
                  <a:lnTo>
                    <a:pt x="238" y="11457"/>
                  </a:lnTo>
                  <a:lnTo>
                    <a:pt x="175" y="12044"/>
                  </a:lnTo>
                  <a:lnTo>
                    <a:pt x="125" y="12618"/>
                  </a:lnTo>
                  <a:lnTo>
                    <a:pt x="76" y="13205"/>
                  </a:lnTo>
                  <a:lnTo>
                    <a:pt x="38" y="13791"/>
                  </a:lnTo>
                  <a:lnTo>
                    <a:pt x="13" y="14378"/>
                  </a:lnTo>
                  <a:lnTo>
                    <a:pt x="1" y="14952"/>
                  </a:lnTo>
                  <a:lnTo>
                    <a:pt x="1" y="15538"/>
                  </a:lnTo>
                  <a:lnTo>
                    <a:pt x="1" y="16125"/>
                  </a:lnTo>
                  <a:lnTo>
                    <a:pt x="26" y="16699"/>
                  </a:lnTo>
                  <a:lnTo>
                    <a:pt x="51" y="17285"/>
                  </a:lnTo>
                  <a:lnTo>
                    <a:pt x="88" y="18034"/>
                  </a:lnTo>
                  <a:lnTo>
                    <a:pt x="150" y="18795"/>
                  </a:lnTo>
                  <a:lnTo>
                    <a:pt x="238" y="19544"/>
                  </a:lnTo>
                  <a:lnTo>
                    <a:pt x="338" y="20293"/>
                  </a:lnTo>
                  <a:lnTo>
                    <a:pt x="462" y="21042"/>
                  </a:lnTo>
                  <a:lnTo>
                    <a:pt x="537" y="21404"/>
                  </a:lnTo>
                  <a:lnTo>
                    <a:pt x="612" y="21778"/>
                  </a:lnTo>
                  <a:lnTo>
                    <a:pt x="700" y="22140"/>
                  </a:lnTo>
                  <a:lnTo>
                    <a:pt x="799" y="22502"/>
                  </a:lnTo>
                  <a:lnTo>
                    <a:pt x="912" y="22876"/>
                  </a:lnTo>
                  <a:lnTo>
                    <a:pt x="1024" y="23226"/>
                  </a:lnTo>
                  <a:lnTo>
                    <a:pt x="1149" y="23600"/>
                  </a:lnTo>
                  <a:lnTo>
                    <a:pt x="1286" y="23962"/>
                  </a:lnTo>
                  <a:lnTo>
                    <a:pt x="1423" y="24311"/>
                  </a:lnTo>
                  <a:lnTo>
                    <a:pt x="1573" y="24673"/>
                  </a:lnTo>
                  <a:lnTo>
                    <a:pt x="1735" y="25023"/>
                  </a:lnTo>
                  <a:lnTo>
                    <a:pt x="1910" y="25360"/>
                  </a:lnTo>
                  <a:lnTo>
                    <a:pt x="2085" y="25709"/>
                  </a:lnTo>
                  <a:lnTo>
                    <a:pt x="2272" y="26046"/>
                  </a:lnTo>
                  <a:lnTo>
                    <a:pt x="2472" y="26371"/>
                  </a:lnTo>
                  <a:lnTo>
                    <a:pt x="2671" y="26708"/>
                  </a:lnTo>
                  <a:lnTo>
                    <a:pt x="2884" y="27020"/>
                  </a:lnTo>
                  <a:lnTo>
                    <a:pt x="3096" y="27344"/>
                  </a:lnTo>
                  <a:lnTo>
                    <a:pt x="3320" y="27656"/>
                  </a:lnTo>
                  <a:lnTo>
                    <a:pt x="3557" y="27968"/>
                  </a:lnTo>
                  <a:lnTo>
                    <a:pt x="3795" y="28268"/>
                  </a:lnTo>
                  <a:lnTo>
                    <a:pt x="4044" y="28567"/>
                  </a:lnTo>
                  <a:lnTo>
                    <a:pt x="4294" y="28854"/>
                  </a:lnTo>
                  <a:lnTo>
                    <a:pt x="4556" y="29141"/>
                  </a:lnTo>
                  <a:lnTo>
                    <a:pt x="4818" y="29428"/>
                  </a:lnTo>
                  <a:lnTo>
                    <a:pt x="5092" y="29703"/>
                  </a:lnTo>
                  <a:lnTo>
                    <a:pt x="5367" y="29977"/>
                  </a:lnTo>
                  <a:lnTo>
                    <a:pt x="5642" y="30239"/>
                  </a:lnTo>
                  <a:lnTo>
                    <a:pt x="5941" y="30501"/>
                  </a:lnTo>
                  <a:lnTo>
                    <a:pt x="6228" y="30751"/>
                  </a:lnTo>
                  <a:lnTo>
                    <a:pt x="6528" y="31001"/>
                  </a:lnTo>
                  <a:lnTo>
                    <a:pt x="6827" y="31238"/>
                  </a:lnTo>
                  <a:lnTo>
                    <a:pt x="7139" y="31475"/>
                  </a:lnTo>
                  <a:lnTo>
                    <a:pt x="7451" y="31699"/>
                  </a:lnTo>
                  <a:lnTo>
                    <a:pt x="7776" y="31924"/>
                  </a:lnTo>
                  <a:lnTo>
                    <a:pt x="8088" y="32136"/>
                  </a:lnTo>
                  <a:lnTo>
                    <a:pt x="8425" y="32348"/>
                  </a:lnTo>
                  <a:lnTo>
                    <a:pt x="8749" y="32548"/>
                  </a:lnTo>
                  <a:lnTo>
                    <a:pt x="9236" y="32835"/>
                  </a:lnTo>
                  <a:lnTo>
                    <a:pt x="9785" y="33135"/>
                  </a:lnTo>
                  <a:lnTo>
                    <a:pt x="10396" y="33459"/>
                  </a:lnTo>
                  <a:lnTo>
                    <a:pt x="11045" y="33784"/>
                  </a:lnTo>
                  <a:lnTo>
                    <a:pt x="11757" y="34121"/>
                  </a:lnTo>
                  <a:lnTo>
                    <a:pt x="12493" y="34445"/>
                  </a:lnTo>
                  <a:lnTo>
                    <a:pt x="13279" y="34757"/>
                  </a:lnTo>
                  <a:lnTo>
                    <a:pt x="14103" y="35057"/>
                  </a:lnTo>
                  <a:lnTo>
                    <a:pt x="14527" y="35206"/>
                  </a:lnTo>
                  <a:lnTo>
                    <a:pt x="14951" y="35344"/>
                  </a:lnTo>
                  <a:lnTo>
                    <a:pt x="15388" y="35468"/>
                  </a:lnTo>
                  <a:lnTo>
                    <a:pt x="15825" y="35593"/>
                  </a:lnTo>
                  <a:lnTo>
                    <a:pt x="16274" y="35705"/>
                  </a:lnTo>
                  <a:lnTo>
                    <a:pt x="16724" y="35805"/>
                  </a:lnTo>
                  <a:lnTo>
                    <a:pt x="17185" y="35905"/>
                  </a:lnTo>
                  <a:lnTo>
                    <a:pt x="17647" y="35992"/>
                  </a:lnTo>
                  <a:lnTo>
                    <a:pt x="18109" y="36055"/>
                  </a:lnTo>
                  <a:lnTo>
                    <a:pt x="18571" y="36117"/>
                  </a:lnTo>
                  <a:lnTo>
                    <a:pt x="19045" y="36167"/>
                  </a:lnTo>
                  <a:lnTo>
                    <a:pt x="19519" y="36205"/>
                  </a:lnTo>
                  <a:lnTo>
                    <a:pt x="19993" y="36230"/>
                  </a:lnTo>
                  <a:lnTo>
                    <a:pt x="20468" y="36230"/>
                  </a:lnTo>
                  <a:lnTo>
                    <a:pt x="20942" y="36217"/>
                  </a:lnTo>
                  <a:lnTo>
                    <a:pt x="21416" y="36192"/>
                  </a:lnTo>
                  <a:lnTo>
                    <a:pt x="21828" y="36155"/>
                  </a:lnTo>
                  <a:lnTo>
                    <a:pt x="22240" y="36092"/>
                  </a:lnTo>
                  <a:lnTo>
                    <a:pt x="22639" y="36017"/>
                  </a:lnTo>
                  <a:lnTo>
                    <a:pt x="23038" y="35918"/>
                  </a:lnTo>
                  <a:lnTo>
                    <a:pt x="23425" y="35793"/>
                  </a:lnTo>
                  <a:lnTo>
                    <a:pt x="23800" y="35668"/>
                  </a:lnTo>
                  <a:lnTo>
                    <a:pt x="24174" y="35518"/>
                  </a:lnTo>
                  <a:lnTo>
                    <a:pt x="24536" y="35344"/>
                  </a:lnTo>
                  <a:lnTo>
                    <a:pt x="24885" y="35169"/>
                  </a:lnTo>
                  <a:lnTo>
                    <a:pt x="25222" y="34969"/>
                  </a:lnTo>
                  <a:lnTo>
                    <a:pt x="25559" y="34757"/>
                  </a:lnTo>
                  <a:lnTo>
                    <a:pt x="25884" y="34532"/>
                  </a:lnTo>
                  <a:lnTo>
                    <a:pt x="26183" y="34283"/>
                  </a:lnTo>
                  <a:lnTo>
                    <a:pt x="26483" y="34033"/>
                  </a:lnTo>
                  <a:lnTo>
                    <a:pt x="26770" y="33759"/>
                  </a:lnTo>
                  <a:lnTo>
                    <a:pt x="27044" y="33484"/>
                  </a:lnTo>
                  <a:lnTo>
                    <a:pt x="27319" y="33185"/>
                  </a:lnTo>
                  <a:lnTo>
                    <a:pt x="27569" y="32885"/>
                  </a:lnTo>
                  <a:lnTo>
                    <a:pt x="27806" y="32573"/>
                  </a:lnTo>
                  <a:lnTo>
                    <a:pt x="28018" y="32249"/>
                  </a:lnTo>
                  <a:lnTo>
                    <a:pt x="28230" y="31912"/>
                  </a:lnTo>
                  <a:lnTo>
                    <a:pt x="28430" y="31562"/>
                  </a:lnTo>
                  <a:lnTo>
                    <a:pt x="28604" y="31213"/>
                  </a:lnTo>
                  <a:lnTo>
                    <a:pt x="28767" y="30838"/>
                  </a:lnTo>
                  <a:lnTo>
                    <a:pt x="28916" y="30476"/>
                  </a:lnTo>
                  <a:lnTo>
                    <a:pt x="29054" y="30090"/>
                  </a:lnTo>
                  <a:lnTo>
                    <a:pt x="29166" y="29703"/>
                  </a:lnTo>
                  <a:lnTo>
                    <a:pt x="29266" y="29316"/>
                  </a:lnTo>
                  <a:lnTo>
                    <a:pt x="29353" y="28916"/>
                  </a:lnTo>
                  <a:lnTo>
                    <a:pt x="29416" y="28505"/>
                  </a:lnTo>
                  <a:lnTo>
                    <a:pt x="29465" y="28093"/>
                  </a:lnTo>
                  <a:lnTo>
                    <a:pt x="29490" y="27681"/>
                  </a:lnTo>
                  <a:lnTo>
                    <a:pt x="29515" y="27219"/>
                  </a:lnTo>
                  <a:lnTo>
                    <a:pt x="29540" y="26720"/>
                  </a:lnTo>
                  <a:lnTo>
                    <a:pt x="29553" y="26208"/>
                  </a:lnTo>
                  <a:lnTo>
                    <a:pt x="29553" y="25709"/>
                  </a:lnTo>
                  <a:lnTo>
                    <a:pt x="29528" y="25210"/>
                  </a:lnTo>
                  <a:lnTo>
                    <a:pt x="29490" y="24698"/>
                  </a:lnTo>
                  <a:lnTo>
                    <a:pt x="29441" y="24199"/>
                  </a:lnTo>
                  <a:lnTo>
                    <a:pt x="29366" y="23700"/>
                  </a:lnTo>
                  <a:lnTo>
                    <a:pt x="29278" y="23201"/>
                  </a:lnTo>
                  <a:lnTo>
                    <a:pt x="29166" y="22714"/>
                  </a:lnTo>
                  <a:lnTo>
                    <a:pt x="29041" y="22227"/>
                  </a:lnTo>
                  <a:lnTo>
                    <a:pt x="28904" y="21753"/>
                  </a:lnTo>
                  <a:lnTo>
                    <a:pt x="28729" y="21279"/>
                  </a:lnTo>
                  <a:lnTo>
                    <a:pt x="28554" y="20817"/>
                  </a:lnTo>
                  <a:lnTo>
                    <a:pt x="28342" y="20355"/>
                  </a:lnTo>
                  <a:lnTo>
                    <a:pt x="28118" y="19906"/>
                  </a:lnTo>
                  <a:lnTo>
                    <a:pt x="27868" y="19469"/>
                  </a:lnTo>
                  <a:lnTo>
                    <a:pt x="27693" y="19195"/>
                  </a:lnTo>
                  <a:lnTo>
                    <a:pt x="27506" y="18908"/>
                  </a:lnTo>
                  <a:lnTo>
                    <a:pt x="27319" y="18646"/>
                  </a:lnTo>
                  <a:lnTo>
                    <a:pt x="27107" y="18371"/>
                  </a:lnTo>
                  <a:lnTo>
                    <a:pt x="26907" y="18122"/>
                  </a:lnTo>
                  <a:lnTo>
                    <a:pt x="26695" y="17859"/>
                  </a:lnTo>
                  <a:lnTo>
                    <a:pt x="26470" y="17622"/>
                  </a:lnTo>
                  <a:lnTo>
                    <a:pt x="26233" y="17373"/>
                  </a:lnTo>
                  <a:lnTo>
                    <a:pt x="26009" y="17148"/>
                  </a:lnTo>
                  <a:lnTo>
                    <a:pt x="25759" y="16911"/>
                  </a:lnTo>
                  <a:lnTo>
                    <a:pt x="25522" y="16686"/>
                  </a:lnTo>
                  <a:lnTo>
                    <a:pt x="25260" y="16474"/>
                  </a:lnTo>
                  <a:lnTo>
                    <a:pt x="24748" y="16050"/>
                  </a:lnTo>
                  <a:lnTo>
                    <a:pt x="24211" y="15651"/>
                  </a:lnTo>
                  <a:lnTo>
                    <a:pt x="23650" y="15264"/>
                  </a:lnTo>
                  <a:lnTo>
                    <a:pt x="23088" y="14902"/>
                  </a:lnTo>
                  <a:lnTo>
                    <a:pt x="22502" y="14552"/>
                  </a:lnTo>
                  <a:lnTo>
                    <a:pt x="21915" y="14215"/>
                  </a:lnTo>
                  <a:lnTo>
                    <a:pt x="21316" y="13891"/>
                  </a:lnTo>
                  <a:lnTo>
                    <a:pt x="20717" y="13579"/>
                  </a:lnTo>
                  <a:lnTo>
                    <a:pt x="20106" y="13292"/>
                  </a:lnTo>
                  <a:lnTo>
                    <a:pt x="19494" y="13005"/>
                  </a:lnTo>
                  <a:lnTo>
                    <a:pt x="18271" y="12443"/>
                  </a:lnTo>
                  <a:lnTo>
                    <a:pt x="17036" y="11894"/>
                  </a:lnTo>
                  <a:lnTo>
                    <a:pt x="15800" y="11345"/>
                  </a:lnTo>
                  <a:lnTo>
                    <a:pt x="15189" y="11058"/>
                  </a:lnTo>
                  <a:lnTo>
                    <a:pt x="14590" y="10758"/>
                  </a:lnTo>
                  <a:lnTo>
                    <a:pt x="13978" y="10459"/>
                  </a:lnTo>
                  <a:lnTo>
                    <a:pt x="13391" y="10147"/>
                  </a:lnTo>
                  <a:lnTo>
                    <a:pt x="12805" y="9823"/>
                  </a:lnTo>
                  <a:lnTo>
                    <a:pt x="12231" y="9473"/>
                  </a:lnTo>
                  <a:lnTo>
                    <a:pt x="11669" y="9124"/>
                  </a:lnTo>
                  <a:lnTo>
                    <a:pt x="11120" y="8737"/>
                  </a:lnTo>
                  <a:lnTo>
                    <a:pt x="10584" y="8337"/>
                  </a:lnTo>
                  <a:lnTo>
                    <a:pt x="10059" y="7913"/>
                  </a:lnTo>
                  <a:lnTo>
                    <a:pt x="9623" y="7526"/>
                  </a:lnTo>
                  <a:lnTo>
                    <a:pt x="9186" y="7114"/>
                  </a:lnTo>
                  <a:lnTo>
                    <a:pt x="8774" y="6690"/>
                  </a:lnTo>
                  <a:lnTo>
                    <a:pt x="8375" y="6253"/>
                  </a:lnTo>
                  <a:lnTo>
                    <a:pt x="8000" y="5792"/>
                  </a:lnTo>
                  <a:lnTo>
                    <a:pt x="7638" y="5317"/>
                  </a:lnTo>
                  <a:lnTo>
                    <a:pt x="7301" y="4843"/>
                  </a:lnTo>
                  <a:lnTo>
                    <a:pt x="6977" y="4344"/>
                  </a:lnTo>
                  <a:lnTo>
                    <a:pt x="6665" y="3832"/>
                  </a:lnTo>
                  <a:lnTo>
                    <a:pt x="6390" y="3308"/>
                  </a:lnTo>
                  <a:lnTo>
                    <a:pt x="6116" y="2784"/>
                  </a:lnTo>
                  <a:lnTo>
                    <a:pt x="5879" y="2247"/>
                  </a:lnTo>
                  <a:lnTo>
                    <a:pt x="5654" y="1698"/>
                  </a:lnTo>
                  <a:lnTo>
                    <a:pt x="5454" y="1137"/>
                  </a:lnTo>
                  <a:lnTo>
                    <a:pt x="5267" y="575"/>
                  </a:lnTo>
                  <a:lnTo>
                    <a:pt x="5117" y="1"/>
                  </a:lnTo>
                  <a:close/>
                </a:path>
              </a:pathLst>
            </a:custGeom>
            <a:solidFill>
              <a:schemeClr val="accent6">
                <a:lumMod val="20000"/>
                <a:lumOff val="80000"/>
              </a:schemeClr>
            </a:solidFill>
            <a:ln>
              <a:noFill/>
            </a:ln>
          </p:spPr>
          <p:txBody>
            <a:bodyPr spcFirstLastPara="1" wrap="square" lIns="121900" tIns="121900" rIns="121900" bIns="121900" anchor="ctr" anchorCtr="0">
              <a:noAutofit/>
            </a:bodyPr>
            <a:lstStyle/>
            <a:p>
              <a:endParaRPr sz="2400" dirty="0"/>
            </a:p>
          </p:txBody>
        </p:sp>
        <p:sp>
          <p:nvSpPr>
            <p:cNvPr id="12" name="Google Shape;507;p60">
              <a:extLst>
                <a:ext uri="{FF2B5EF4-FFF2-40B4-BE49-F238E27FC236}">
                  <a16:creationId xmlns:a16="http://schemas.microsoft.com/office/drawing/2014/main" id="{65B5DABC-8E56-F214-77D9-602ECCCDF5A6}"/>
                </a:ext>
              </a:extLst>
            </p:cNvPr>
            <p:cNvSpPr/>
            <p:nvPr/>
          </p:nvSpPr>
          <p:spPr>
            <a:xfrm>
              <a:off x="5188540" y="2524901"/>
              <a:ext cx="1724087" cy="1588619"/>
            </a:xfrm>
            <a:custGeom>
              <a:avLst/>
              <a:gdLst/>
              <a:ahLst/>
              <a:cxnLst/>
              <a:rect l="l" t="t" r="r" b="b"/>
              <a:pathLst>
                <a:path w="37328" h="34395" extrusionOk="0">
                  <a:moveTo>
                    <a:pt x="4917" y="0"/>
                  </a:moveTo>
                  <a:lnTo>
                    <a:pt x="4868" y="587"/>
                  </a:lnTo>
                  <a:lnTo>
                    <a:pt x="4793" y="1273"/>
                  </a:lnTo>
                  <a:lnTo>
                    <a:pt x="4768" y="1722"/>
                  </a:lnTo>
                  <a:lnTo>
                    <a:pt x="4755" y="2221"/>
                  </a:lnTo>
                  <a:lnTo>
                    <a:pt x="4743" y="2783"/>
                  </a:lnTo>
                  <a:lnTo>
                    <a:pt x="4755" y="3395"/>
                  </a:lnTo>
                  <a:lnTo>
                    <a:pt x="4755" y="3731"/>
                  </a:lnTo>
                  <a:lnTo>
                    <a:pt x="4768" y="4068"/>
                  </a:lnTo>
                  <a:lnTo>
                    <a:pt x="4830" y="4792"/>
                  </a:lnTo>
                  <a:lnTo>
                    <a:pt x="4855" y="5167"/>
                  </a:lnTo>
                  <a:lnTo>
                    <a:pt x="4893" y="5554"/>
                  </a:lnTo>
                  <a:lnTo>
                    <a:pt x="4992" y="6365"/>
                  </a:lnTo>
                  <a:lnTo>
                    <a:pt x="5117" y="7213"/>
                  </a:lnTo>
                  <a:lnTo>
                    <a:pt x="5279" y="8099"/>
                  </a:lnTo>
                  <a:lnTo>
                    <a:pt x="5492" y="9010"/>
                  </a:lnTo>
                  <a:lnTo>
                    <a:pt x="5604" y="9485"/>
                  </a:lnTo>
                  <a:lnTo>
                    <a:pt x="5729" y="9959"/>
                  </a:lnTo>
                  <a:lnTo>
                    <a:pt x="5866" y="10446"/>
                  </a:lnTo>
                  <a:lnTo>
                    <a:pt x="6016" y="10932"/>
                  </a:lnTo>
                  <a:lnTo>
                    <a:pt x="6178" y="11431"/>
                  </a:lnTo>
                  <a:lnTo>
                    <a:pt x="6353" y="11918"/>
                  </a:lnTo>
                  <a:lnTo>
                    <a:pt x="6540" y="12417"/>
                  </a:lnTo>
                  <a:lnTo>
                    <a:pt x="6740" y="12929"/>
                  </a:lnTo>
                  <a:lnTo>
                    <a:pt x="6952" y="13441"/>
                  </a:lnTo>
                  <a:lnTo>
                    <a:pt x="7164" y="13940"/>
                  </a:lnTo>
                  <a:lnTo>
                    <a:pt x="7401" y="14452"/>
                  </a:lnTo>
                  <a:lnTo>
                    <a:pt x="7651" y="14963"/>
                  </a:lnTo>
                  <a:lnTo>
                    <a:pt x="7913" y="15475"/>
                  </a:lnTo>
                  <a:lnTo>
                    <a:pt x="8187" y="15987"/>
                  </a:lnTo>
                  <a:lnTo>
                    <a:pt x="8412" y="16386"/>
                  </a:lnTo>
                  <a:lnTo>
                    <a:pt x="8412" y="16398"/>
                  </a:lnTo>
                  <a:lnTo>
                    <a:pt x="8399" y="16411"/>
                  </a:lnTo>
                  <a:lnTo>
                    <a:pt x="8349" y="16411"/>
                  </a:lnTo>
                  <a:lnTo>
                    <a:pt x="8100" y="16386"/>
                  </a:lnTo>
                  <a:lnTo>
                    <a:pt x="7700" y="16311"/>
                  </a:lnTo>
                  <a:lnTo>
                    <a:pt x="7189" y="16199"/>
                  </a:lnTo>
                  <a:lnTo>
                    <a:pt x="6565" y="16036"/>
                  </a:lnTo>
                  <a:lnTo>
                    <a:pt x="5866" y="15849"/>
                  </a:lnTo>
                  <a:lnTo>
                    <a:pt x="5105" y="15612"/>
                  </a:lnTo>
                  <a:lnTo>
                    <a:pt x="4331" y="15350"/>
                  </a:lnTo>
                  <a:lnTo>
                    <a:pt x="3932" y="15213"/>
                  </a:lnTo>
                  <a:lnTo>
                    <a:pt x="3545" y="15063"/>
                  </a:lnTo>
                  <a:lnTo>
                    <a:pt x="3158" y="14913"/>
                  </a:lnTo>
                  <a:lnTo>
                    <a:pt x="2783" y="14751"/>
                  </a:lnTo>
                  <a:lnTo>
                    <a:pt x="2409" y="14576"/>
                  </a:lnTo>
                  <a:lnTo>
                    <a:pt x="2060" y="14402"/>
                  </a:lnTo>
                  <a:lnTo>
                    <a:pt x="1723" y="14227"/>
                  </a:lnTo>
                  <a:lnTo>
                    <a:pt x="1411" y="14040"/>
                  </a:lnTo>
                  <a:lnTo>
                    <a:pt x="1124" y="13853"/>
                  </a:lnTo>
                  <a:lnTo>
                    <a:pt x="849" y="13653"/>
                  </a:lnTo>
                  <a:lnTo>
                    <a:pt x="624" y="13453"/>
                  </a:lnTo>
                  <a:lnTo>
                    <a:pt x="412" y="13254"/>
                  </a:lnTo>
                  <a:lnTo>
                    <a:pt x="325" y="13141"/>
                  </a:lnTo>
                  <a:lnTo>
                    <a:pt x="250" y="13041"/>
                  </a:lnTo>
                  <a:lnTo>
                    <a:pt x="188" y="12942"/>
                  </a:lnTo>
                  <a:lnTo>
                    <a:pt x="125" y="12829"/>
                  </a:lnTo>
                  <a:lnTo>
                    <a:pt x="75" y="12729"/>
                  </a:lnTo>
                  <a:lnTo>
                    <a:pt x="38" y="12617"/>
                  </a:lnTo>
                  <a:lnTo>
                    <a:pt x="13" y="12517"/>
                  </a:lnTo>
                  <a:lnTo>
                    <a:pt x="0" y="12405"/>
                  </a:lnTo>
                  <a:lnTo>
                    <a:pt x="13" y="12617"/>
                  </a:lnTo>
                  <a:lnTo>
                    <a:pt x="38" y="12829"/>
                  </a:lnTo>
                  <a:lnTo>
                    <a:pt x="75" y="13029"/>
                  </a:lnTo>
                  <a:lnTo>
                    <a:pt x="125" y="13229"/>
                  </a:lnTo>
                  <a:lnTo>
                    <a:pt x="200" y="13416"/>
                  </a:lnTo>
                  <a:lnTo>
                    <a:pt x="275" y="13615"/>
                  </a:lnTo>
                  <a:lnTo>
                    <a:pt x="362" y="13803"/>
                  </a:lnTo>
                  <a:lnTo>
                    <a:pt x="462" y="13990"/>
                  </a:lnTo>
                  <a:lnTo>
                    <a:pt x="574" y="14165"/>
                  </a:lnTo>
                  <a:lnTo>
                    <a:pt x="699" y="14339"/>
                  </a:lnTo>
                  <a:lnTo>
                    <a:pt x="824" y="14514"/>
                  </a:lnTo>
                  <a:lnTo>
                    <a:pt x="961" y="14689"/>
                  </a:lnTo>
                  <a:lnTo>
                    <a:pt x="1111" y="14851"/>
                  </a:lnTo>
                  <a:lnTo>
                    <a:pt x="1273" y="15013"/>
                  </a:lnTo>
                  <a:lnTo>
                    <a:pt x="1436" y="15175"/>
                  </a:lnTo>
                  <a:lnTo>
                    <a:pt x="1610" y="15325"/>
                  </a:lnTo>
                  <a:lnTo>
                    <a:pt x="1985" y="15625"/>
                  </a:lnTo>
                  <a:lnTo>
                    <a:pt x="2372" y="15912"/>
                  </a:lnTo>
                  <a:lnTo>
                    <a:pt x="2783" y="16186"/>
                  </a:lnTo>
                  <a:lnTo>
                    <a:pt x="3220" y="16448"/>
                  </a:lnTo>
                  <a:lnTo>
                    <a:pt x="3669" y="16685"/>
                  </a:lnTo>
                  <a:lnTo>
                    <a:pt x="4119" y="16923"/>
                  </a:lnTo>
                  <a:lnTo>
                    <a:pt x="4593" y="17147"/>
                  </a:lnTo>
                  <a:lnTo>
                    <a:pt x="5055" y="17347"/>
                  </a:lnTo>
                  <a:lnTo>
                    <a:pt x="5529" y="17547"/>
                  </a:lnTo>
                  <a:lnTo>
                    <a:pt x="5991" y="17721"/>
                  </a:lnTo>
                  <a:lnTo>
                    <a:pt x="6452" y="17896"/>
                  </a:lnTo>
                  <a:lnTo>
                    <a:pt x="6902" y="18058"/>
                  </a:lnTo>
                  <a:lnTo>
                    <a:pt x="7750" y="18333"/>
                  </a:lnTo>
                  <a:lnTo>
                    <a:pt x="8524" y="18570"/>
                  </a:lnTo>
                  <a:lnTo>
                    <a:pt x="9685" y="18919"/>
                  </a:lnTo>
                  <a:lnTo>
                    <a:pt x="10034" y="19032"/>
                  </a:lnTo>
                  <a:lnTo>
                    <a:pt x="10134" y="19069"/>
                  </a:lnTo>
                  <a:lnTo>
                    <a:pt x="10184" y="19107"/>
                  </a:lnTo>
                  <a:lnTo>
                    <a:pt x="10508" y="19531"/>
                  </a:lnTo>
                  <a:lnTo>
                    <a:pt x="10845" y="19955"/>
                  </a:lnTo>
                  <a:lnTo>
                    <a:pt x="11232" y="20429"/>
                  </a:lnTo>
                  <a:lnTo>
                    <a:pt x="11632" y="20904"/>
                  </a:lnTo>
                  <a:lnTo>
                    <a:pt x="12043" y="21365"/>
                  </a:lnTo>
                  <a:lnTo>
                    <a:pt x="12455" y="21815"/>
                  </a:lnTo>
                  <a:lnTo>
                    <a:pt x="12892" y="22251"/>
                  </a:lnTo>
                  <a:lnTo>
                    <a:pt x="13329" y="22688"/>
                  </a:lnTo>
                  <a:lnTo>
                    <a:pt x="13766" y="23125"/>
                  </a:lnTo>
                  <a:lnTo>
                    <a:pt x="14215" y="23549"/>
                  </a:lnTo>
                  <a:lnTo>
                    <a:pt x="14664" y="23949"/>
                  </a:lnTo>
                  <a:lnTo>
                    <a:pt x="15126" y="24360"/>
                  </a:lnTo>
                  <a:lnTo>
                    <a:pt x="16062" y="25147"/>
                  </a:lnTo>
                  <a:lnTo>
                    <a:pt x="17010" y="25908"/>
                  </a:lnTo>
                  <a:lnTo>
                    <a:pt x="17946" y="26657"/>
                  </a:lnTo>
                  <a:lnTo>
                    <a:pt x="18396" y="26994"/>
                  </a:lnTo>
                  <a:lnTo>
                    <a:pt x="18832" y="27318"/>
                  </a:lnTo>
                  <a:lnTo>
                    <a:pt x="19269" y="27643"/>
                  </a:lnTo>
                  <a:lnTo>
                    <a:pt x="19719" y="27955"/>
                  </a:lnTo>
                  <a:lnTo>
                    <a:pt x="19731" y="27967"/>
                  </a:lnTo>
                  <a:lnTo>
                    <a:pt x="19719" y="27980"/>
                  </a:lnTo>
                  <a:lnTo>
                    <a:pt x="19669" y="28017"/>
                  </a:lnTo>
                  <a:lnTo>
                    <a:pt x="19569" y="28054"/>
                  </a:lnTo>
                  <a:lnTo>
                    <a:pt x="19419" y="28104"/>
                  </a:lnTo>
                  <a:lnTo>
                    <a:pt x="18970" y="28217"/>
                  </a:lnTo>
                  <a:lnTo>
                    <a:pt x="18358" y="28342"/>
                  </a:lnTo>
                  <a:lnTo>
                    <a:pt x="17597" y="28479"/>
                  </a:lnTo>
                  <a:lnTo>
                    <a:pt x="16686" y="28629"/>
                  </a:lnTo>
                  <a:lnTo>
                    <a:pt x="15675" y="28778"/>
                  </a:lnTo>
                  <a:lnTo>
                    <a:pt x="14564" y="28928"/>
                  </a:lnTo>
                  <a:lnTo>
                    <a:pt x="13379" y="29053"/>
                  </a:lnTo>
                  <a:lnTo>
                    <a:pt x="12118" y="29178"/>
                  </a:lnTo>
                  <a:lnTo>
                    <a:pt x="10833" y="29265"/>
                  </a:lnTo>
                  <a:lnTo>
                    <a:pt x="10171" y="29302"/>
                  </a:lnTo>
                  <a:lnTo>
                    <a:pt x="9523" y="29327"/>
                  </a:lnTo>
                  <a:lnTo>
                    <a:pt x="8861" y="29352"/>
                  </a:lnTo>
                  <a:lnTo>
                    <a:pt x="8200" y="29365"/>
                  </a:lnTo>
                  <a:lnTo>
                    <a:pt x="7551" y="29365"/>
                  </a:lnTo>
                  <a:lnTo>
                    <a:pt x="6902" y="29352"/>
                  </a:lnTo>
                  <a:lnTo>
                    <a:pt x="6253" y="29340"/>
                  </a:lnTo>
                  <a:lnTo>
                    <a:pt x="5629" y="29302"/>
                  </a:lnTo>
                  <a:lnTo>
                    <a:pt x="5005" y="29253"/>
                  </a:lnTo>
                  <a:lnTo>
                    <a:pt x="4406" y="29203"/>
                  </a:lnTo>
                  <a:lnTo>
                    <a:pt x="4830" y="29365"/>
                  </a:lnTo>
                  <a:lnTo>
                    <a:pt x="5267" y="29515"/>
                  </a:lnTo>
                  <a:lnTo>
                    <a:pt x="5691" y="29664"/>
                  </a:lnTo>
                  <a:lnTo>
                    <a:pt x="6128" y="29802"/>
                  </a:lnTo>
                  <a:lnTo>
                    <a:pt x="6552" y="29926"/>
                  </a:lnTo>
                  <a:lnTo>
                    <a:pt x="6977" y="30051"/>
                  </a:lnTo>
                  <a:lnTo>
                    <a:pt x="7401" y="30164"/>
                  </a:lnTo>
                  <a:lnTo>
                    <a:pt x="7825" y="30263"/>
                  </a:lnTo>
                  <a:lnTo>
                    <a:pt x="8649" y="30438"/>
                  </a:lnTo>
                  <a:lnTo>
                    <a:pt x="9485" y="30588"/>
                  </a:lnTo>
                  <a:lnTo>
                    <a:pt x="10296" y="30713"/>
                  </a:lnTo>
                  <a:lnTo>
                    <a:pt x="11095" y="30812"/>
                  </a:lnTo>
                  <a:lnTo>
                    <a:pt x="11881" y="30875"/>
                  </a:lnTo>
                  <a:lnTo>
                    <a:pt x="12655" y="30925"/>
                  </a:lnTo>
                  <a:lnTo>
                    <a:pt x="13404" y="30950"/>
                  </a:lnTo>
                  <a:lnTo>
                    <a:pt x="14128" y="30950"/>
                  </a:lnTo>
                  <a:lnTo>
                    <a:pt x="14851" y="30937"/>
                  </a:lnTo>
                  <a:lnTo>
                    <a:pt x="15538" y="30912"/>
                  </a:lnTo>
                  <a:lnTo>
                    <a:pt x="16199" y="30862"/>
                  </a:lnTo>
                  <a:lnTo>
                    <a:pt x="16848" y="30812"/>
                  </a:lnTo>
                  <a:lnTo>
                    <a:pt x="17460" y="30750"/>
                  </a:lnTo>
                  <a:lnTo>
                    <a:pt x="18046" y="30675"/>
                  </a:lnTo>
                  <a:lnTo>
                    <a:pt x="18608" y="30588"/>
                  </a:lnTo>
                  <a:lnTo>
                    <a:pt x="19132" y="30513"/>
                  </a:lnTo>
                  <a:lnTo>
                    <a:pt x="19631" y="30426"/>
                  </a:lnTo>
                  <a:lnTo>
                    <a:pt x="20093" y="30326"/>
                  </a:lnTo>
                  <a:lnTo>
                    <a:pt x="20917" y="30164"/>
                  </a:lnTo>
                  <a:lnTo>
                    <a:pt x="21578" y="30001"/>
                  </a:lnTo>
                  <a:lnTo>
                    <a:pt x="22090" y="29889"/>
                  </a:lnTo>
                  <a:lnTo>
                    <a:pt x="22414" y="29814"/>
                  </a:lnTo>
                  <a:lnTo>
                    <a:pt x="22514" y="29802"/>
                  </a:lnTo>
                  <a:lnTo>
                    <a:pt x="22564" y="29802"/>
                  </a:lnTo>
                  <a:lnTo>
                    <a:pt x="23350" y="30263"/>
                  </a:lnTo>
                  <a:lnTo>
                    <a:pt x="24136" y="30700"/>
                  </a:lnTo>
                  <a:lnTo>
                    <a:pt x="24923" y="31112"/>
                  </a:lnTo>
                  <a:lnTo>
                    <a:pt x="25696" y="31486"/>
                  </a:lnTo>
                  <a:lnTo>
                    <a:pt x="26158" y="31724"/>
                  </a:lnTo>
                  <a:lnTo>
                    <a:pt x="26632" y="31936"/>
                  </a:lnTo>
                  <a:lnTo>
                    <a:pt x="27094" y="32135"/>
                  </a:lnTo>
                  <a:lnTo>
                    <a:pt x="27556" y="32335"/>
                  </a:lnTo>
                  <a:lnTo>
                    <a:pt x="28018" y="32510"/>
                  </a:lnTo>
                  <a:lnTo>
                    <a:pt x="28467" y="32684"/>
                  </a:lnTo>
                  <a:lnTo>
                    <a:pt x="29353" y="32996"/>
                  </a:lnTo>
                  <a:lnTo>
                    <a:pt x="29790" y="33146"/>
                  </a:lnTo>
                  <a:lnTo>
                    <a:pt x="30214" y="33283"/>
                  </a:lnTo>
                  <a:lnTo>
                    <a:pt x="31038" y="33521"/>
                  </a:lnTo>
                  <a:lnTo>
                    <a:pt x="31824" y="33720"/>
                  </a:lnTo>
                  <a:lnTo>
                    <a:pt x="32573" y="33895"/>
                  </a:lnTo>
                  <a:lnTo>
                    <a:pt x="32935" y="33970"/>
                  </a:lnTo>
                  <a:lnTo>
                    <a:pt x="33284" y="34032"/>
                  </a:lnTo>
                  <a:lnTo>
                    <a:pt x="33945" y="34132"/>
                  </a:lnTo>
                  <a:lnTo>
                    <a:pt x="34257" y="34182"/>
                  </a:lnTo>
                  <a:lnTo>
                    <a:pt x="34557" y="34232"/>
                  </a:lnTo>
                  <a:lnTo>
                    <a:pt x="35106" y="34282"/>
                  </a:lnTo>
                  <a:lnTo>
                    <a:pt x="35605" y="34332"/>
                  </a:lnTo>
                  <a:lnTo>
                    <a:pt x="36055" y="34357"/>
                  </a:lnTo>
                  <a:lnTo>
                    <a:pt x="36753" y="34382"/>
                  </a:lnTo>
                  <a:lnTo>
                    <a:pt x="37328" y="34394"/>
                  </a:lnTo>
                  <a:lnTo>
                    <a:pt x="36766" y="34282"/>
                  </a:lnTo>
                  <a:lnTo>
                    <a:pt x="36080" y="34132"/>
                  </a:lnTo>
                  <a:lnTo>
                    <a:pt x="35655" y="34032"/>
                  </a:lnTo>
                  <a:lnTo>
                    <a:pt x="35181" y="33907"/>
                  </a:lnTo>
                  <a:lnTo>
                    <a:pt x="34644" y="33770"/>
                  </a:lnTo>
                  <a:lnTo>
                    <a:pt x="34357" y="33695"/>
                  </a:lnTo>
                  <a:lnTo>
                    <a:pt x="34058" y="33608"/>
                  </a:lnTo>
                  <a:lnTo>
                    <a:pt x="33434" y="33408"/>
                  </a:lnTo>
                  <a:lnTo>
                    <a:pt x="33109" y="33308"/>
                  </a:lnTo>
                  <a:lnTo>
                    <a:pt x="32772" y="33196"/>
                  </a:lnTo>
                  <a:lnTo>
                    <a:pt x="32061" y="32947"/>
                  </a:lnTo>
                  <a:lnTo>
                    <a:pt x="31699" y="32809"/>
                  </a:lnTo>
                  <a:lnTo>
                    <a:pt x="31325" y="32647"/>
                  </a:lnTo>
                  <a:lnTo>
                    <a:pt x="30938" y="32497"/>
                  </a:lnTo>
                  <a:lnTo>
                    <a:pt x="30551" y="32335"/>
                  </a:lnTo>
                  <a:lnTo>
                    <a:pt x="29752" y="31986"/>
                  </a:lnTo>
                  <a:lnTo>
                    <a:pt x="28929" y="31599"/>
                  </a:lnTo>
                  <a:lnTo>
                    <a:pt x="28092" y="31187"/>
                  </a:lnTo>
                  <a:lnTo>
                    <a:pt x="27231" y="30725"/>
                  </a:lnTo>
                  <a:lnTo>
                    <a:pt x="26358" y="30238"/>
                  </a:lnTo>
                  <a:lnTo>
                    <a:pt x="25459" y="29714"/>
                  </a:lnTo>
                  <a:lnTo>
                    <a:pt x="24561" y="29165"/>
                  </a:lnTo>
                  <a:lnTo>
                    <a:pt x="23662" y="28566"/>
                  </a:lnTo>
                  <a:lnTo>
                    <a:pt x="22751" y="27955"/>
                  </a:lnTo>
                  <a:lnTo>
                    <a:pt x="22289" y="27643"/>
                  </a:lnTo>
                  <a:lnTo>
                    <a:pt x="21828" y="27306"/>
                  </a:lnTo>
                  <a:lnTo>
                    <a:pt x="20917" y="26632"/>
                  </a:lnTo>
                  <a:lnTo>
                    <a:pt x="20006" y="25933"/>
                  </a:lnTo>
                  <a:lnTo>
                    <a:pt x="19095" y="25222"/>
                  </a:lnTo>
                  <a:lnTo>
                    <a:pt x="18046" y="24373"/>
                  </a:lnTo>
                  <a:lnTo>
                    <a:pt x="17035" y="23512"/>
                  </a:lnTo>
                  <a:lnTo>
                    <a:pt x="16998" y="23462"/>
                  </a:lnTo>
                  <a:lnTo>
                    <a:pt x="16973" y="23387"/>
                  </a:lnTo>
                  <a:lnTo>
                    <a:pt x="16960" y="23275"/>
                  </a:lnTo>
                  <a:lnTo>
                    <a:pt x="16936" y="23137"/>
                  </a:lnTo>
                  <a:lnTo>
                    <a:pt x="16911" y="22776"/>
                  </a:lnTo>
                  <a:lnTo>
                    <a:pt x="16873" y="22289"/>
                  </a:lnTo>
                  <a:lnTo>
                    <a:pt x="16823" y="21702"/>
                  </a:lnTo>
                  <a:lnTo>
                    <a:pt x="16748" y="21003"/>
                  </a:lnTo>
                  <a:lnTo>
                    <a:pt x="16648" y="20217"/>
                  </a:lnTo>
                  <a:lnTo>
                    <a:pt x="16586" y="19793"/>
                  </a:lnTo>
                  <a:lnTo>
                    <a:pt x="16511" y="19344"/>
                  </a:lnTo>
                  <a:lnTo>
                    <a:pt x="16424" y="18882"/>
                  </a:lnTo>
                  <a:lnTo>
                    <a:pt x="16324" y="18395"/>
                  </a:lnTo>
                  <a:lnTo>
                    <a:pt x="16212" y="17883"/>
                  </a:lnTo>
                  <a:lnTo>
                    <a:pt x="16074" y="17359"/>
                  </a:lnTo>
                  <a:lnTo>
                    <a:pt x="15937" y="16823"/>
                  </a:lnTo>
                  <a:lnTo>
                    <a:pt x="15775" y="16261"/>
                  </a:lnTo>
                  <a:lnTo>
                    <a:pt x="15588" y="15700"/>
                  </a:lnTo>
                  <a:lnTo>
                    <a:pt x="15388" y="15113"/>
                  </a:lnTo>
                  <a:lnTo>
                    <a:pt x="15163" y="14514"/>
                  </a:lnTo>
                  <a:lnTo>
                    <a:pt x="14914" y="13902"/>
                  </a:lnTo>
                  <a:lnTo>
                    <a:pt x="14639" y="13278"/>
                  </a:lnTo>
                  <a:lnTo>
                    <a:pt x="14352" y="12642"/>
                  </a:lnTo>
                  <a:lnTo>
                    <a:pt x="14028" y="11993"/>
                  </a:lnTo>
                  <a:lnTo>
                    <a:pt x="13678" y="11344"/>
                  </a:lnTo>
                  <a:lnTo>
                    <a:pt x="13304" y="10683"/>
                  </a:lnTo>
                  <a:lnTo>
                    <a:pt x="12905" y="10009"/>
                  </a:lnTo>
                  <a:lnTo>
                    <a:pt x="13142" y="10758"/>
                  </a:lnTo>
                  <a:lnTo>
                    <a:pt x="13366" y="11481"/>
                  </a:lnTo>
                  <a:lnTo>
                    <a:pt x="13566" y="12180"/>
                  </a:lnTo>
                  <a:lnTo>
                    <a:pt x="13753" y="12842"/>
                  </a:lnTo>
                  <a:lnTo>
                    <a:pt x="13915" y="13491"/>
                  </a:lnTo>
                  <a:lnTo>
                    <a:pt x="14078" y="14102"/>
                  </a:lnTo>
                  <a:lnTo>
                    <a:pt x="14202" y="14689"/>
                  </a:lnTo>
                  <a:lnTo>
                    <a:pt x="14327" y="15263"/>
                  </a:lnTo>
                  <a:lnTo>
                    <a:pt x="14440" y="15799"/>
                  </a:lnTo>
                  <a:lnTo>
                    <a:pt x="14539" y="16299"/>
                  </a:lnTo>
                  <a:lnTo>
                    <a:pt x="14614" y="16785"/>
                  </a:lnTo>
                  <a:lnTo>
                    <a:pt x="14689" y="17247"/>
                  </a:lnTo>
                  <a:lnTo>
                    <a:pt x="14752" y="17684"/>
                  </a:lnTo>
                  <a:lnTo>
                    <a:pt x="14801" y="18096"/>
                  </a:lnTo>
                  <a:lnTo>
                    <a:pt x="14864" y="18832"/>
                  </a:lnTo>
                  <a:lnTo>
                    <a:pt x="14901" y="19481"/>
                  </a:lnTo>
                  <a:lnTo>
                    <a:pt x="14901" y="20030"/>
                  </a:lnTo>
                  <a:lnTo>
                    <a:pt x="14889" y="20479"/>
                  </a:lnTo>
                  <a:lnTo>
                    <a:pt x="14851" y="20829"/>
                  </a:lnTo>
                  <a:lnTo>
                    <a:pt x="14801" y="21091"/>
                  </a:lnTo>
                  <a:lnTo>
                    <a:pt x="14777" y="21191"/>
                  </a:lnTo>
                  <a:lnTo>
                    <a:pt x="14739" y="21266"/>
                  </a:lnTo>
                  <a:lnTo>
                    <a:pt x="14714" y="21315"/>
                  </a:lnTo>
                  <a:lnTo>
                    <a:pt x="14689" y="21353"/>
                  </a:lnTo>
                  <a:lnTo>
                    <a:pt x="14652" y="21353"/>
                  </a:lnTo>
                  <a:lnTo>
                    <a:pt x="14627" y="21340"/>
                  </a:lnTo>
                  <a:lnTo>
                    <a:pt x="14003" y="20729"/>
                  </a:lnTo>
                  <a:lnTo>
                    <a:pt x="13391" y="20105"/>
                  </a:lnTo>
                  <a:lnTo>
                    <a:pt x="12817" y="19456"/>
                  </a:lnTo>
                  <a:lnTo>
                    <a:pt x="12530" y="19131"/>
                  </a:lnTo>
                  <a:lnTo>
                    <a:pt x="12256" y="18795"/>
                  </a:lnTo>
                  <a:lnTo>
                    <a:pt x="11894" y="18358"/>
                  </a:lnTo>
                  <a:lnTo>
                    <a:pt x="11544" y="17908"/>
                  </a:lnTo>
                  <a:lnTo>
                    <a:pt x="11195" y="17459"/>
                  </a:lnTo>
                  <a:lnTo>
                    <a:pt x="10858" y="16997"/>
                  </a:lnTo>
                  <a:lnTo>
                    <a:pt x="10533" y="16548"/>
                  </a:lnTo>
                  <a:lnTo>
                    <a:pt x="10221" y="16086"/>
                  </a:lnTo>
                  <a:lnTo>
                    <a:pt x="9909" y="15625"/>
                  </a:lnTo>
                  <a:lnTo>
                    <a:pt x="9622" y="15150"/>
                  </a:lnTo>
                  <a:lnTo>
                    <a:pt x="9348" y="14676"/>
                  </a:lnTo>
                  <a:lnTo>
                    <a:pt x="9073" y="14214"/>
                  </a:lnTo>
                  <a:lnTo>
                    <a:pt x="8811" y="13740"/>
                  </a:lnTo>
                  <a:lnTo>
                    <a:pt x="8562" y="13266"/>
                  </a:lnTo>
                  <a:lnTo>
                    <a:pt x="8324" y="12804"/>
                  </a:lnTo>
                  <a:lnTo>
                    <a:pt x="8100" y="12330"/>
                  </a:lnTo>
                  <a:lnTo>
                    <a:pt x="7875" y="11868"/>
                  </a:lnTo>
                  <a:lnTo>
                    <a:pt x="7663" y="11407"/>
                  </a:lnTo>
                  <a:lnTo>
                    <a:pt x="7463" y="10945"/>
                  </a:lnTo>
                  <a:lnTo>
                    <a:pt x="7276" y="10483"/>
                  </a:lnTo>
                  <a:lnTo>
                    <a:pt x="7101" y="10021"/>
                  </a:lnTo>
                  <a:lnTo>
                    <a:pt x="6927" y="9572"/>
                  </a:lnTo>
                  <a:lnTo>
                    <a:pt x="6615" y="8686"/>
                  </a:lnTo>
                  <a:lnTo>
                    <a:pt x="6328" y="7825"/>
                  </a:lnTo>
                  <a:lnTo>
                    <a:pt x="6091" y="6989"/>
                  </a:lnTo>
                  <a:lnTo>
                    <a:pt x="5878" y="6190"/>
                  </a:lnTo>
                  <a:lnTo>
                    <a:pt x="5691" y="5416"/>
                  </a:lnTo>
                  <a:lnTo>
                    <a:pt x="5616" y="5054"/>
                  </a:lnTo>
                  <a:lnTo>
                    <a:pt x="5541" y="4692"/>
                  </a:lnTo>
                  <a:lnTo>
                    <a:pt x="5467" y="4343"/>
                  </a:lnTo>
                  <a:lnTo>
                    <a:pt x="5404" y="3994"/>
                  </a:lnTo>
                  <a:lnTo>
                    <a:pt x="5304" y="3345"/>
                  </a:lnTo>
                  <a:lnTo>
                    <a:pt x="5205" y="2758"/>
                  </a:lnTo>
                  <a:lnTo>
                    <a:pt x="5130" y="2209"/>
                  </a:lnTo>
                  <a:lnTo>
                    <a:pt x="5030" y="1273"/>
                  </a:lnTo>
                  <a:lnTo>
                    <a:pt x="4967" y="587"/>
                  </a:lnTo>
                  <a:lnTo>
                    <a:pt x="4917" y="0"/>
                  </a:lnTo>
                  <a:close/>
                </a:path>
              </a:pathLst>
            </a:custGeom>
            <a:solidFill>
              <a:schemeClr val="accent6"/>
            </a:solidFill>
            <a:ln>
              <a:noFill/>
            </a:ln>
          </p:spPr>
          <p:txBody>
            <a:bodyPr spcFirstLastPara="1" wrap="square" lIns="121900" tIns="121900" rIns="121900" bIns="121900" anchor="ctr" anchorCtr="0">
              <a:noAutofit/>
            </a:bodyPr>
            <a:lstStyle/>
            <a:p>
              <a:endParaRPr sz="2400" dirty="0"/>
            </a:p>
          </p:txBody>
        </p:sp>
      </p:grpSp>
      <p:pic>
        <p:nvPicPr>
          <p:cNvPr id="19" name="Attēls 18">
            <a:extLst>
              <a:ext uri="{FF2B5EF4-FFF2-40B4-BE49-F238E27FC236}">
                <a16:creationId xmlns:a16="http://schemas.microsoft.com/office/drawing/2014/main" id="{1D20C1C9-99DD-48D6-0756-091C10F50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3673" y="258499"/>
            <a:ext cx="1201705" cy="695507"/>
          </a:xfrm>
          <a:prstGeom prst="rect">
            <a:avLst/>
          </a:prstGeom>
        </p:spPr>
      </p:pic>
      <p:sp>
        <p:nvSpPr>
          <p:cNvPr id="20" name="Teksta vietturis 2">
            <a:extLst>
              <a:ext uri="{FF2B5EF4-FFF2-40B4-BE49-F238E27FC236}">
                <a16:creationId xmlns:a16="http://schemas.microsoft.com/office/drawing/2014/main" id="{F13135E6-A320-EC72-5697-D06454FF4E3E}"/>
              </a:ext>
            </a:extLst>
          </p:cNvPr>
          <p:cNvSpPr txBox="1">
            <a:spLocks/>
          </p:cNvSpPr>
          <p:nvPr/>
        </p:nvSpPr>
        <p:spPr>
          <a:xfrm>
            <a:off x="5035226" y="5162450"/>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lv-LV" sz="1400" b="0" dirty="0"/>
              <a:t>F&amp;T portāls un aktuālie konkursi ir </a:t>
            </a:r>
            <a:r>
              <a:rPr lang="lv-LV" sz="1400" dirty="0"/>
              <a:t>apskatāmi</a:t>
            </a:r>
            <a:r>
              <a:rPr lang="lv-LV" sz="1400" b="0" dirty="0"/>
              <a:t> </a:t>
            </a:r>
            <a:r>
              <a:rPr lang="lv-LV" sz="1400" b="0" dirty="0">
                <a:hlinkClick r:id="rId5"/>
              </a:rPr>
              <a:t>šeit</a:t>
            </a:r>
            <a:r>
              <a:rPr lang="lv-LV" sz="1400" b="0" dirty="0"/>
              <a:t> </a:t>
            </a:r>
            <a:endParaRPr lang="lv-LV" sz="1400" dirty="0"/>
          </a:p>
        </p:txBody>
      </p:sp>
      <p:pic>
        <p:nvPicPr>
          <p:cNvPr id="5" name="Attēls 4">
            <a:extLst>
              <a:ext uri="{FF2B5EF4-FFF2-40B4-BE49-F238E27FC236}">
                <a16:creationId xmlns:a16="http://schemas.microsoft.com/office/drawing/2014/main" id="{7F3B05DC-E127-D4BF-4115-2F8A87E074BC}"/>
              </a:ext>
            </a:extLst>
          </p:cNvPr>
          <p:cNvPicPr>
            <a:picLocks noChangeAspect="1"/>
          </p:cNvPicPr>
          <p:nvPr/>
        </p:nvPicPr>
        <p:blipFill>
          <a:blip r:embed="rId6"/>
          <a:stretch>
            <a:fillRect/>
          </a:stretch>
        </p:blipFill>
        <p:spPr>
          <a:xfrm>
            <a:off x="334451" y="1894411"/>
            <a:ext cx="3816431" cy="3703385"/>
          </a:xfrm>
          <a:prstGeom prst="rect">
            <a:avLst/>
          </a:prstGeom>
        </p:spPr>
      </p:pic>
      <p:pic>
        <p:nvPicPr>
          <p:cNvPr id="8" name="Attēls 7">
            <a:extLst>
              <a:ext uri="{FF2B5EF4-FFF2-40B4-BE49-F238E27FC236}">
                <a16:creationId xmlns:a16="http://schemas.microsoft.com/office/drawing/2014/main" id="{B75507B3-0E02-C70C-9CBB-FF494B661AA8}"/>
              </a:ext>
            </a:extLst>
          </p:cNvPr>
          <p:cNvPicPr>
            <a:picLocks noChangeAspect="1"/>
          </p:cNvPicPr>
          <p:nvPr/>
        </p:nvPicPr>
        <p:blipFill>
          <a:blip r:embed="rId7"/>
          <a:stretch>
            <a:fillRect/>
          </a:stretch>
        </p:blipFill>
        <p:spPr>
          <a:xfrm>
            <a:off x="4869815" y="2041078"/>
            <a:ext cx="6819570" cy="3228199"/>
          </a:xfrm>
          <a:prstGeom prst="rect">
            <a:avLst/>
          </a:prstGeom>
        </p:spPr>
      </p:pic>
    </p:spTree>
    <p:extLst>
      <p:ext uri="{BB962C8B-B14F-4D97-AF65-F5344CB8AC3E}">
        <p14:creationId xmlns:p14="http://schemas.microsoft.com/office/powerpoint/2010/main" val="1306316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a:extLst>
              <a:ext uri="{FF2B5EF4-FFF2-40B4-BE49-F238E27FC236}">
                <a16:creationId xmlns:a16="http://schemas.microsoft.com/office/drawing/2014/main" id="{DB104BE9-5CB0-9685-4D29-571895F32A98}"/>
              </a:ext>
            </a:extLst>
          </p:cNvPr>
          <p:cNvSpPr>
            <a:spLocks noGrp="1"/>
          </p:cNvSpPr>
          <p:nvPr>
            <p:ph type="sldNum" sz="quarter" idx="12"/>
          </p:nvPr>
        </p:nvSpPr>
        <p:spPr/>
        <p:txBody>
          <a:bodyPr/>
          <a:lstStyle/>
          <a:p>
            <a:fld id="{660F3F40-12FA-4968-8235-5F18DAFE2DEF}" type="slidenum">
              <a:rPr lang="lv-LV" smtClean="0"/>
              <a:t>20</a:t>
            </a:fld>
            <a:endParaRPr lang="lv-LV"/>
          </a:p>
        </p:txBody>
      </p:sp>
      <p:pic>
        <p:nvPicPr>
          <p:cNvPr id="1026" name="Picture 2">
            <a:extLst>
              <a:ext uri="{FF2B5EF4-FFF2-40B4-BE49-F238E27FC236}">
                <a16:creationId xmlns:a16="http://schemas.microsoft.com/office/drawing/2014/main" id="{9F613684-8B62-7CCA-0140-85C2E2E9F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334" t="26189" r="218" b="17794"/>
          <a:stretch/>
        </p:blipFill>
        <p:spPr bwMode="auto">
          <a:xfrm>
            <a:off x="160458" y="1417320"/>
            <a:ext cx="6710680" cy="402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3D2A18C-57C7-51E7-B9C3-96B04BBB7310}"/>
              </a:ext>
            </a:extLst>
          </p:cNvPr>
          <p:cNvSpPr txBox="1"/>
          <p:nvPr/>
        </p:nvSpPr>
        <p:spPr>
          <a:xfrm>
            <a:off x="6858876" y="580519"/>
            <a:ext cx="5242560" cy="3077766"/>
          </a:xfrm>
          <a:prstGeom prst="rect">
            <a:avLst/>
          </a:prstGeom>
          <a:noFill/>
        </p:spPr>
        <p:txBody>
          <a:bodyPr wrap="square">
            <a:spAutoFit/>
          </a:bodyPr>
          <a:lstStyle/>
          <a:p>
            <a:r>
              <a:rPr lang="lv-LV" sz="1600" b="1" dirty="0">
                <a:solidFill>
                  <a:schemeClr val="accent1">
                    <a:lumMod val="75000"/>
                  </a:schemeClr>
                </a:solidFill>
                <a:latin typeface="+mn-lt"/>
                <a:ea typeface="+mn-ea"/>
                <a:cs typeface="+mn-cs"/>
              </a:rPr>
              <a:t>Eiropas partnerību </a:t>
            </a:r>
            <a:r>
              <a:rPr lang="lv-LV" sz="1600" dirty="0">
                <a:latin typeface="+mn-lt"/>
                <a:ea typeface="+mn-ea"/>
                <a:cs typeface="+mn-cs"/>
              </a:rPr>
              <a:t>galvenais mērķis ir </a:t>
            </a:r>
            <a:r>
              <a:rPr lang="lv-LV" sz="1600" b="1" dirty="0">
                <a:latin typeface="+mn-lt"/>
                <a:ea typeface="+mn-ea"/>
                <a:cs typeface="+mn-cs"/>
              </a:rPr>
              <a:t>risināt globālas attīstības problēmas </a:t>
            </a:r>
            <a:r>
              <a:rPr lang="lv-LV" sz="1600" dirty="0">
                <a:latin typeface="+mn-lt"/>
                <a:ea typeface="+mn-ea"/>
                <a:cs typeface="+mn-cs"/>
              </a:rPr>
              <a:t>kā arī sekmēt Eiropas Savienības</a:t>
            </a:r>
            <a:r>
              <a:rPr lang="lv-LV" sz="1600" b="1" dirty="0">
                <a:latin typeface="+mn-lt"/>
                <a:ea typeface="+mn-ea"/>
                <a:cs typeface="+mn-cs"/>
              </a:rPr>
              <a:t> rūpniecības modernizāciju</a:t>
            </a:r>
            <a:r>
              <a:rPr lang="lv-LV" sz="1600" dirty="0">
                <a:latin typeface="+mn-lt"/>
                <a:ea typeface="+mn-ea"/>
                <a:cs typeface="+mn-cs"/>
              </a:rPr>
              <a:t>. Eiropas Partnerību mērķi ir vērsti uz </a:t>
            </a:r>
            <a:r>
              <a:rPr lang="lv-LV" sz="1600" b="1" dirty="0">
                <a:latin typeface="+mn-lt"/>
                <a:ea typeface="+mn-ea"/>
                <a:cs typeface="+mn-cs"/>
              </a:rPr>
              <a:t>ilgtspējīgas attīstības nodrošināšanu</a:t>
            </a:r>
            <a:r>
              <a:rPr lang="lv-LV" sz="1600" dirty="0">
                <a:latin typeface="+mn-lt"/>
                <a:ea typeface="+mn-ea"/>
                <a:cs typeface="+mn-cs"/>
              </a:rPr>
              <a:t>, </a:t>
            </a:r>
            <a:r>
              <a:rPr lang="lv-LV" sz="1600" dirty="0" err="1">
                <a:latin typeface="+mn-lt"/>
                <a:ea typeface="+mn-ea"/>
                <a:cs typeface="+mn-cs"/>
              </a:rPr>
              <a:t>klimatneitrālas</a:t>
            </a:r>
            <a:r>
              <a:rPr lang="lv-LV" sz="1600" dirty="0">
                <a:latin typeface="+mn-lt"/>
                <a:ea typeface="+mn-ea"/>
                <a:cs typeface="+mn-cs"/>
              </a:rPr>
              <a:t> aprites ekonomikas attīstību, kā arī Eiropas Savienības tehnoloģisko līderpozīciju pasaulē stiprināšanu.</a:t>
            </a:r>
            <a:br>
              <a:rPr lang="lv-LV" sz="1600" dirty="0">
                <a:latin typeface="+mn-lt"/>
                <a:ea typeface="+mn-ea"/>
                <a:cs typeface="+mn-cs"/>
              </a:rPr>
            </a:br>
            <a:r>
              <a:rPr lang="lv-LV" sz="1600" dirty="0">
                <a:latin typeface="+mn-lt"/>
                <a:ea typeface="+mn-ea"/>
                <a:cs typeface="+mn-cs"/>
              </a:rPr>
              <a:t> </a:t>
            </a:r>
            <a:r>
              <a:rPr lang="lv-LV" sz="1600" b="1" dirty="0">
                <a:solidFill>
                  <a:schemeClr val="accent1">
                    <a:lumMod val="75000"/>
                  </a:schemeClr>
                </a:solidFill>
              </a:rPr>
              <a:t>5</a:t>
            </a:r>
            <a:r>
              <a:rPr lang="lv-LV" sz="1600" b="1" dirty="0">
                <a:solidFill>
                  <a:schemeClr val="accent1">
                    <a:lumMod val="75000"/>
                  </a:schemeClr>
                </a:solidFill>
                <a:latin typeface="+mn-lt"/>
                <a:ea typeface="+mn-ea"/>
                <a:cs typeface="+mn-cs"/>
              </a:rPr>
              <a:t>. klasterī ir </a:t>
            </a:r>
            <a:r>
              <a:rPr lang="lv-LV" sz="1600" b="1" dirty="0">
                <a:solidFill>
                  <a:schemeClr val="accent1">
                    <a:lumMod val="75000"/>
                  </a:schemeClr>
                </a:solidFill>
              </a:rPr>
              <a:t>4</a:t>
            </a:r>
            <a:r>
              <a:rPr lang="lv-LV" sz="1600" b="1" dirty="0">
                <a:solidFill>
                  <a:schemeClr val="accent1">
                    <a:lumMod val="75000"/>
                  </a:schemeClr>
                </a:solidFill>
                <a:latin typeface="+mn-lt"/>
                <a:ea typeface="+mn-ea"/>
                <a:cs typeface="+mn-cs"/>
              </a:rPr>
              <a:t> partnerības.</a:t>
            </a:r>
            <a:r>
              <a:rPr lang="lv-LV" sz="1600" dirty="0">
                <a:solidFill>
                  <a:schemeClr val="accent1">
                    <a:lumMod val="75000"/>
                  </a:schemeClr>
                </a:solidFill>
                <a:latin typeface="+mn-lt"/>
                <a:ea typeface="+mn-ea"/>
                <a:cs typeface="+mn-cs"/>
              </a:rPr>
              <a:t> </a:t>
            </a:r>
            <a:r>
              <a:rPr lang="lv-LV" sz="1600" dirty="0">
                <a:latin typeface="+mn-lt"/>
                <a:ea typeface="+mn-ea"/>
                <a:cs typeface="+mn-cs"/>
              </a:rPr>
              <a:t>Katrai partnerībai ir savs mērķis un fokuss. </a:t>
            </a:r>
          </a:p>
          <a:p>
            <a:endParaRPr lang="lv-LV" dirty="0"/>
          </a:p>
          <a:p>
            <a:r>
              <a:rPr lang="lv-LV" sz="1200" b="1" dirty="0">
                <a:solidFill>
                  <a:schemeClr val="accent6">
                    <a:lumMod val="75000"/>
                  </a:schemeClr>
                </a:solidFill>
              </a:rPr>
              <a:t>Atbildīgās kontaktpersonas par partnerībām pieejamas</a:t>
            </a:r>
            <a:r>
              <a:rPr lang="lv-LV" sz="1200" b="1" dirty="0"/>
              <a:t> </a:t>
            </a:r>
            <a:r>
              <a:rPr lang="lv-LV" sz="1200" b="1" dirty="0">
                <a:hlinkClick r:id="rId4"/>
              </a:rPr>
              <a:t>šeit</a:t>
            </a:r>
            <a:endParaRPr lang="lv-LV" sz="1200" dirty="0"/>
          </a:p>
          <a:p>
            <a:br>
              <a:rPr lang="lv-LV" sz="1800" dirty="0">
                <a:latin typeface="+mn-lt"/>
                <a:ea typeface="+mn-ea"/>
                <a:cs typeface="+mn-cs"/>
              </a:rPr>
            </a:br>
            <a:endParaRPr lang="lv-LV" dirty="0"/>
          </a:p>
        </p:txBody>
      </p:sp>
      <p:sp>
        <p:nvSpPr>
          <p:cNvPr id="8" name="TextBox 7">
            <a:extLst>
              <a:ext uri="{FF2B5EF4-FFF2-40B4-BE49-F238E27FC236}">
                <a16:creationId xmlns:a16="http://schemas.microsoft.com/office/drawing/2014/main" id="{8B231FBA-1AA3-072D-20D0-E9B3B958B385}"/>
              </a:ext>
            </a:extLst>
          </p:cNvPr>
          <p:cNvSpPr txBox="1"/>
          <p:nvPr/>
        </p:nvSpPr>
        <p:spPr>
          <a:xfrm>
            <a:off x="6871138" y="3340924"/>
            <a:ext cx="5313680" cy="2308324"/>
          </a:xfrm>
          <a:prstGeom prst="rect">
            <a:avLst/>
          </a:prstGeom>
          <a:noFill/>
        </p:spPr>
        <p:txBody>
          <a:bodyPr wrap="square">
            <a:spAutoFit/>
          </a:bodyPr>
          <a:lstStyle/>
          <a:p>
            <a:r>
              <a:rPr lang="lv-LV" sz="1600" b="1" dirty="0">
                <a:solidFill>
                  <a:schemeClr val="accent6">
                    <a:lumMod val="50000"/>
                  </a:schemeClr>
                </a:solidFill>
              </a:rPr>
              <a:t>ES misijas </a:t>
            </a:r>
            <a:r>
              <a:rPr lang="lv-LV" sz="1600" dirty="0"/>
              <a:t>ir pētniecības un inovācijas programmas “Apvārsnis Eiropa” jaunums 2021.–2027. gadam. Jauns veids, kā rast konkrētus risinājumus dažām no lielākajām problēmām. Misijām ir vērienīgi mērķi, piešķirot pētniecībai un inovācijai jaunu lomu, kā arī </a:t>
            </a:r>
            <a:r>
              <a:rPr lang="lv-LV" sz="1600" b="1" dirty="0">
                <a:solidFill>
                  <a:schemeClr val="accent1">
                    <a:lumMod val="75000"/>
                  </a:schemeClr>
                </a:solidFill>
              </a:rPr>
              <a:t>īpaša uzmanība ir veltīta iedzīvotāju iesaistei</a:t>
            </a:r>
            <a:r>
              <a:rPr lang="lv-LV" sz="1600" dirty="0"/>
              <a:t>; </a:t>
            </a:r>
          </a:p>
          <a:p>
            <a:pPr marL="285750" indent="-285750">
              <a:buFont typeface="Arial" panose="020B0604020202020204" pitchFamily="34" charset="0"/>
              <a:buChar char="•"/>
            </a:pPr>
            <a:endParaRPr lang="lv-LV" sz="1600" dirty="0"/>
          </a:p>
          <a:p>
            <a:r>
              <a:rPr lang="lv-LV" sz="1600" dirty="0"/>
              <a:t>ES šobrīd ir noteikusi 5 misijas, no kurām </a:t>
            </a:r>
            <a:r>
              <a:rPr lang="lv-LV" sz="1600" b="1" dirty="0">
                <a:solidFill>
                  <a:schemeClr val="accent1">
                    <a:lumMod val="75000"/>
                  </a:schemeClr>
                </a:solidFill>
              </a:rPr>
              <a:t>2 ir saistītas ar 5. klasteri</a:t>
            </a:r>
            <a:r>
              <a:rPr lang="lv-LV" sz="1600" dirty="0">
                <a:solidFill>
                  <a:schemeClr val="accent1">
                    <a:lumMod val="75000"/>
                  </a:schemeClr>
                </a:solidFill>
              </a:rPr>
              <a:t>; </a:t>
            </a:r>
          </a:p>
        </p:txBody>
      </p:sp>
      <p:sp>
        <p:nvSpPr>
          <p:cNvPr id="9" name="TextBox 8">
            <a:extLst>
              <a:ext uri="{FF2B5EF4-FFF2-40B4-BE49-F238E27FC236}">
                <a16:creationId xmlns:a16="http://schemas.microsoft.com/office/drawing/2014/main" id="{6A6C838E-187B-AFBF-0D4C-5A323A37047D}"/>
              </a:ext>
            </a:extLst>
          </p:cNvPr>
          <p:cNvSpPr txBox="1"/>
          <p:nvPr/>
        </p:nvSpPr>
        <p:spPr>
          <a:xfrm>
            <a:off x="703083" y="5908149"/>
            <a:ext cx="10785834" cy="369332"/>
          </a:xfrm>
          <a:prstGeom prst="rect">
            <a:avLst/>
          </a:prstGeom>
          <a:noFill/>
        </p:spPr>
        <p:txBody>
          <a:bodyPr wrap="square">
            <a:spAutoFit/>
          </a:bodyPr>
          <a:lstStyle/>
          <a:p>
            <a:r>
              <a:rPr lang="lv-LV" sz="1800" b="1" dirty="0">
                <a:solidFill>
                  <a:schemeClr val="accent1">
                    <a:lumMod val="75000"/>
                  </a:schemeClr>
                </a:solidFill>
              </a:rPr>
              <a:t>Janvāri tiks organizēta informācijas diena par aktualitātēm saistībā ar misiju jaunajiem konkursu uzsaukumiem !</a:t>
            </a:r>
          </a:p>
        </p:txBody>
      </p:sp>
    </p:spTree>
    <p:extLst>
      <p:ext uri="{BB962C8B-B14F-4D97-AF65-F5344CB8AC3E}">
        <p14:creationId xmlns:p14="http://schemas.microsoft.com/office/powerpoint/2010/main" val="1045392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a:extLst>
              <a:ext uri="{FF2B5EF4-FFF2-40B4-BE49-F238E27FC236}">
                <a16:creationId xmlns:a16="http://schemas.microsoft.com/office/drawing/2014/main" id="{58D4EF6A-287C-9E9B-E1BE-E7A6F34DD14A}"/>
              </a:ext>
            </a:extLst>
          </p:cNvPr>
          <p:cNvSpPr>
            <a:spLocks noGrp="1"/>
          </p:cNvSpPr>
          <p:nvPr>
            <p:ph type="sldNum" sz="quarter" idx="12"/>
          </p:nvPr>
        </p:nvSpPr>
        <p:spPr/>
        <p:txBody>
          <a:bodyPr/>
          <a:lstStyle/>
          <a:p>
            <a:fld id="{660F3F40-12FA-4968-8235-5F18DAFE2DEF}" type="slidenum">
              <a:rPr lang="lv-LV" smtClean="0"/>
              <a:t>21</a:t>
            </a:fld>
            <a:endParaRPr lang="lv-LV"/>
          </a:p>
        </p:txBody>
      </p:sp>
      <p:pic>
        <p:nvPicPr>
          <p:cNvPr id="8" name="Attēls 7">
            <a:extLst>
              <a:ext uri="{FF2B5EF4-FFF2-40B4-BE49-F238E27FC236}">
                <a16:creationId xmlns:a16="http://schemas.microsoft.com/office/drawing/2014/main" id="{A9D82A9C-BD0C-2F88-98C0-4D0249EFD88B}"/>
              </a:ext>
            </a:extLst>
          </p:cNvPr>
          <p:cNvPicPr>
            <a:picLocks noChangeAspect="1"/>
          </p:cNvPicPr>
          <p:nvPr/>
        </p:nvPicPr>
        <p:blipFill>
          <a:blip r:embed="rId2"/>
          <a:stretch>
            <a:fillRect/>
          </a:stretch>
        </p:blipFill>
        <p:spPr>
          <a:xfrm>
            <a:off x="739334" y="1476031"/>
            <a:ext cx="11121691" cy="4572000"/>
          </a:xfrm>
          <a:prstGeom prst="rect">
            <a:avLst/>
          </a:prstGeom>
        </p:spPr>
      </p:pic>
      <p:sp>
        <p:nvSpPr>
          <p:cNvPr id="10" name="TextBox 9">
            <a:extLst>
              <a:ext uri="{FF2B5EF4-FFF2-40B4-BE49-F238E27FC236}">
                <a16:creationId xmlns:a16="http://schemas.microsoft.com/office/drawing/2014/main" id="{FF6E95D9-D901-3E8D-CA83-624313383B5E}"/>
              </a:ext>
            </a:extLst>
          </p:cNvPr>
          <p:cNvSpPr txBox="1"/>
          <p:nvPr/>
        </p:nvSpPr>
        <p:spPr>
          <a:xfrm>
            <a:off x="1133734" y="827903"/>
            <a:ext cx="6221626" cy="584775"/>
          </a:xfrm>
          <a:prstGeom prst="rect">
            <a:avLst/>
          </a:prstGeom>
          <a:noFill/>
        </p:spPr>
        <p:txBody>
          <a:bodyPr wrap="square">
            <a:spAutoFit/>
          </a:bodyPr>
          <a:lstStyle/>
          <a:p>
            <a:r>
              <a:rPr lang="lv-LV" sz="3200" b="1" dirty="0">
                <a:ea typeface="+mj-ea"/>
                <a:cs typeface="+mj-cs"/>
              </a:rPr>
              <a:t>EU </a:t>
            </a:r>
            <a:r>
              <a:rPr lang="lv-LV" sz="3200" b="1" dirty="0" err="1">
                <a:ea typeface="+mj-ea"/>
                <a:cs typeface="+mj-cs"/>
              </a:rPr>
              <a:t>Policy</a:t>
            </a:r>
            <a:r>
              <a:rPr lang="lv-LV" sz="3200" b="1" dirty="0">
                <a:ea typeface="+mj-ea"/>
                <a:cs typeface="+mj-cs"/>
              </a:rPr>
              <a:t> </a:t>
            </a:r>
            <a:r>
              <a:rPr lang="lv-LV" sz="3200" b="1" dirty="0" err="1">
                <a:ea typeface="+mj-ea"/>
                <a:cs typeface="+mj-cs"/>
              </a:rPr>
              <a:t>priorities</a:t>
            </a:r>
            <a:endParaRPr lang="lv-LV" sz="3200" b="1" dirty="0">
              <a:ea typeface="+mj-ea"/>
              <a:cs typeface="+mj-cs"/>
            </a:endParaRPr>
          </a:p>
        </p:txBody>
      </p:sp>
      <p:pic>
        <p:nvPicPr>
          <p:cNvPr id="11" name="Attēls 10">
            <a:extLst>
              <a:ext uri="{FF2B5EF4-FFF2-40B4-BE49-F238E27FC236}">
                <a16:creationId xmlns:a16="http://schemas.microsoft.com/office/drawing/2014/main" id="{97798461-4123-E89D-F574-BA68AEBDA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7413" y="353771"/>
            <a:ext cx="1201705" cy="695507"/>
          </a:xfrm>
          <a:prstGeom prst="rect">
            <a:avLst/>
          </a:prstGeom>
        </p:spPr>
      </p:pic>
    </p:spTree>
    <p:extLst>
      <p:ext uri="{BB962C8B-B14F-4D97-AF65-F5344CB8AC3E}">
        <p14:creationId xmlns:p14="http://schemas.microsoft.com/office/powerpoint/2010/main" val="157537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lv-LV" sz="4400" b="1" dirty="0">
                <a:latin typeface="+mn-lt"/>
              </a:rPr>
              <a:t>5. </a:t>
            </a:r>
            <a:r>
              <a:rPr lang="lv-LV" sz="4400" b="1" dirty="0" err="1">
                <a:latin typeface="+mn-lt"/>
              </a:rPr>
              <a:t>klāstera</a:t>
            </a:r>
            <a:r>
              <a:rPr lang="lv-LV" sz="4400" b="1" dirty="0">
                <a:latin typeface="+mn-lt"/>
              </a:rPr>
              <a:t> sinerģijas</a:t>
            </a:r>
            <a:endParaRPr lang="en-US" dirty="0"/>
          </a:p>
        </p:txBody>
      </p:sp>
      <p:graphicFrame>
        <p:nvGraphicFramePr>
          <p:cNvPr id="5" name="Diagram 4"/>
          <p:cNvGraphicFramePr/>
          <p:nvPr>
            <p:extLst>
              <p:ext uri="{D42A27DB-BD31-4B8C-83A1-F6EECF244321}">
                <p14:modId xmlns:p14="http://schemas.microsoft.com/office/powerpoint/2010/main" val="2502467695"/>
              </p:ext>
            </p:extLst>
          </p:nvPr>
        </p:nvGraphicFramePr>
        <p:xfrm>
          <a:off x="3780155" y="227032"/>
          <a:ext cx="8934449" cy="5972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838200" y="3213417"/>
            <a:ext cx="3590925" cy="1200329"/>
          </a:xfrm>
          <a:prstGeom prst="rect">
            <a:avLst/>
          </a:prstGeom>
          <a:solidFill>
            <a:srgbClr val="C8E7A7"/>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srgbClr val="4D4D4D"/>
                </a:solidFill>
                <a:effectLst/>
                <a:uLnTx/>
                <a:uFillTx/>
                <a:latin typeface="Arial"/>
                <a:ea typeface="+mn-ea"/>
                <a:cs typeface="+mn-cs"/>
              </a:rPr>
              <a:t>A</a:t>
            </a:r>
            <a:r>
              <a:rPr kumimoji="0" lang="lv-LV" sz="1800" b="0" i="0" u="none" strike="noStrike" kern="1200" cap="none" spc="0" normalizeH="0" baseline="0" noProof="0" dirty="0" err="1">
                <a:ln>
                  <a:noFill/>
                </a:ln>
                <a:solidFill>
                  <a:srgbClr val="4D4D4D"/>
                </a:solidFill>
                <a:effectLst/>
                <a:uLnTx/>
                <a:uFillTx/>
                <a:latin typeface="Arial"/>
                <a:ea typeface="+mn-ea"/>
                <a:cs typeface="+mn-cs"/>
              </a:rPr>
              <a:t>ptuveni</a:t>
            </a:r>
            <a:r>
              <a:rPr kumimoji="0" lang="en-IE" sz="1800" b="0" i="0" u="none" strike="noStrike" kern="1200" cap="none" spc="0" normalizeH="0" baseline="0" noProof="0" dirty="0">
                <a:ln>
                  <a:noFill/>
                </a:ln>
                <a:solidFill>
                  <a:srgbClr val="4D4D4D"/>
                </a:solidFill>
                <a:effectLst/>
                <a:uLnTx/>
                <a:uFillTx/>
                <a:latin typeface="Arial"/>
                <a:ea typeface="+mn-ea"/>
                <a:cs typeface="+mn-cs"/>
              </a:rPr>
              <a:t> </a:t>
            </a:r>
            <a:r>
              <a:rPr kumimoji="0" lang="en-IE" sz="1800" b="1" i="0" u="none" strike="noStrike" kern="1200" cap="none" spc="0" normalizeH="0" baseline="0" noProof="0" dirty="0">
                <a:ln>
                  <a:noFill/>
                </a:ln>
                <a:solidFill>
                  <a:srgbClr val="4D4D4D"/>
                </a:solidFill>
                <a:effectLst/>
                <a:uLnTx/>
                <a:uFillTx/>
                <a:latin typeface="Arial"/>
                <a:ea typeface="+mn-ea"/>
                <a:cs typeface="+mn-cs"/>
              </a:rPr>
              <a:t>¼ </a:t>
            </a:r>
            <a:r>
              <a:rPr lang="lv-LV" b="1" dirty="0">
                <a:solidFill>
                  <a:srgbClr val="4D4D4D"/>
                </a:solidFill>
                <a:latin typeface="Arial"/>
              </a:rPr>
              <a:t>no visiem konkursiem</a:t>
            </a:r>
            <a:r>
              <a:rPr kumimoji="0" lang="en-IE" sz="1800" b="1" i="0" u="none" strike="noStrike" kern="1200" cap="none" spc="0" normalizeH="0" baseline="0" noProof="0" dirty="0">
                <a:ln>
                  <a:noFill/>
                </a:ln>
                <a:solidFill>
                  <a:srgbClr val="4D4D4D"/>
                </a:solidFill>
                <a:effectLst/>
                <a:uLnTx/>
                <a:uFillTx/>
                <a:latin typeface="Arial"/>
                <a:ea typeface="+mn-ea"/>
                <a:cs typeface="+mn-cs"/>
              </a:rPr>
              <a:t>  </a:t>
            </a:r>
            <a:r>
              <a:rPr kumimoji="0" lang="en-IE" sz="1800" b="0" i="0" u="none" strike="noStrike" kern="1200" cap="none" spc="0" normalizeH="0" baseline="0" noProof="0" dirty="0">
                <a:ln>
                  <a:noFill/>
                </a:ln>
                <a:solidFill>
                  <a:srgbClr val="4D4D4D"/>
                </a:solidFill>
                <a:effectLst/>
                <a:uLnTx/>
                <a:uFillTx/>
                <a:latin typeface="Arial"/>
                <a:ea typeface="+mn-ea"/>
                <a:cs typeface="+mn-cs"/>
              </a:rPr>
              <a:t>(~30% </a:t>
            </a:r>
            <a:r>
              <a:rPr kumimoji="0" lang="lv-LV" sz="1800" b="0" i="0" u="none" strike="noStrike" kern="1200" cap="none" spc="0" normalizeH="0" baseline="0" noProof="0" dirty="0">
                <a:ln>
                  <a:noFill/>
                </a:ln>
                <a:solidFill>
                  <a:srgbClr val="4D4D4D"/>
                </a:solidFill>
                <a:effectLst/>
                <a:uLnTx/>
                <a:uFillTx/>
                <a:latin typeface="Arial"/>
                <a:ea typeface="+mn-ea"/>
                <a:cs typeface="+mn-cs"/>
              </a:rPr>
              <a:t>no kopējā budžeta) jābūt sinerģijā ar citām aktivitātēm</a:t>
            </a:r>
            <a:endParaRPr kumimoji="0" lang="en-IE" sz="1800" b="0" i="0" u="none" strike="noStrike" kern="1200" cap="none" spc="0" normalizeH="0" baseline="0" noProof="0" dirty="0">
              <a:ln>
                <a:noFill/>
              </a:ln>
              <a:solidFill>
                <a:srgbClr val="4D4D4D"/>
              </a:solidFill>
              <a:effectLst/>
              <a:uLnTx/>
              <a:uFillTx/>
              <a:latin typeface="Arial"/>
              <a:ea typeface="+mn-ea"/>
              <a:cs typeface="+mn-cs"/>
            </a:endParaRPr>
          </a:p>
        </p:txBody>
      </p:sp>
      <p:sp>
        <p:nvSpPr>
          <p:cNvPr id="3" name="TextBox 2">
            <a:extLst>
              <a:ext uri="{FF2B5EF4-FFF2-40B4-BE49-F238E27FC236}">
                <a16:creationId xmlns:a16="http://schemas.microsoft.com/office/drawing/2014/main" id="{6107E585-83AF-4425-34E5-ADF911FF2F96}"/>
              </a:ext>
            </a:extLst>
          </p:cNvPr>
          <p:cNvSpPr txBox="1"/>
          <p:nvPr/>
        </p:nvSpPr>
        <p:spPr>
          <a:xfrm>
            <a:off x="838200" y="1690688"/>
            <a:ext cx="4272280" cy="1138773"/>
          </a:xfrm>
          <a:prstGeom prst="rect">
            <a:avLst/>
          </a:prstGeom>
          <a:noFill/>
        </p:spPr>
        <p:txBody>
          <a:bodyPr wrap="square">
            <a:spAutoFit/>
          </a:bodyPr>
          <a:lstStyle/>
          <a:p>
            <a:r>
              <a:rPr lang="lv-LV" b="1" dirty="0">
                <a:solidFill>
                  <a:schemeClr val="accent6">
                    <a:lumMod val="50000"/>
                  </a:schemeClr>
                </a:solidFill>
              </a:rPr>
              <a:t>Jābūt nodrošinātai sinerģijai ar citām Eiropas</a:t>
            </a:r>
            <a:r>
              <a:rPr lang="en-IE" b="1" dirty="0">
                <a:solidFill>
                  <a:schemeClr val="accent6">
                    <a:lumMod val="50000"/>
                  </a:schemeClr>
                </a:solidFill>
              </a:rPr>
              <a:t> </a:t>
            </a:r>
            <a:r>
              <a:rPr lang="lv-LV" b="1" dirty="0">
                <a:solidFill>
                  <a:schemeClr val="accent6">
                    <a:lumMod val="50000"/>
                  </a:schemeClr>
                </a:solidFill>
              </a:rPr>
              <a:t>finansēšanas programmām </a:t>
            </a:r>
            <a:r>
              <a:rPr lang="lv-LV" dirty="0">
                <a:solidFill>
                  <a:schemeClr val="accent6">
                    <a:lumMod val="50000"/>
                  </a:schemeClr>
                </a:solidFill>
              </a:rPr>
              <a:t>(</a:t>
            </a:r>
            <a:r>
              <a:rPr lang="en-US" sz="1400" i="1" dirty="0"/>
              <a:t>LIFE </a:t>
            </a:r>
            <a:r>
              <a:rPr lang="en-US" sz="1400" i="1" dirty="0" err="1"/>
              <a:t>programme</a:t>
            </a:r>
            <a:r>
              <a:rPr lang="lv-LV" sz="1400" i="1" dirty="0"/>
              <a:t> </a:t>
            </a:r>
            <a:r>
              <a:rPr lang="en-US" sz="1400" i="1" dirty="0"/>
              <a:t>for environment &amp; climate action</a:t>
            </a:r>
            <a:r>
              <a:rPr lang="lv-LV" sz="1400" i="1" dirty="0"/>
              <a:t>, </a:t>
            </a:r>
            <a:r>
              <a:rPr lang="en-US" sz="1400" i="1" dirty="0"/>
              <a:t>CINEA</a:t>
            </a:r>
            <a:r>
              <a:rPr lang="lv-LV" sz="1400" i="1" dirty="0"/>
              <a:t>, )</a:t>
            </a:r>
            <a:endParaRPr lang="en-IE" sz="1400" i="1" dirty="0"/>
          </a:p>
          <a:p>
            <a:endParaRPr lang="lv-LV" dirty="0"/>
          </a:p>
        </p:txBody>
      </p:sp>
      <p:pic>
        <p:nvPicPr>
          <p:cNvPr id="7" name="Attēls 6">
            <a:extLst>
              <a:ext uri="{FF2B5EF4-FFF2-40B4-BE49-F238E27FC236}">
                <a16:creationId xmlns:a16="http://schemas.microsoft.com/office/drawing/2014/main" id="{27761046-F763-4296-20DF-91D31AC2F7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2947" y="227032"/>
            <a:ext cx="1201705" cy="695507"/>
          </a:xfrm>
          <a:prstGeom prst="rect">
            <a:avLst/>
          </a:prstGeom>
        </p:spPr>
      </p:pic>
      <p:sp>
        <p:nvSpPr>
          <p:cNvPr id="11" name="TextBox 10">
            <a:extLst>
              <a:ext uri="{FF2B5EF4-FFF2-40B4-BE49-F238E27FC236}">
                <a16:creationId xmlns:a16="http://schemas.microsoft.com/office/drawing/2014/main" id="{1A312313-E280-786F-2284-A4A30078FE2E}"/>
              </a:ext>
            </a:extLst>
          </p:cNvPr>
          <p:cNvSpPr txBox="1"/>
          <p:nvPr/>
        </p:nvSpPr>
        <p:spPr>
          <a:xfrm>
            <a:off x="838200" y="4797702"/>
            <a:ext cx="4109720" cy="923330"/>
          </a:xfrm>
          <a:prstGeom prst="rect">
            <a:avLst/>
          </a:prstGeom>
          <a:noFill/>
        </p:spPr>
        <p:txBody>
          <a:bodyPr wrap="square">
            <a:spAutoFit/>
          </a:bodyPr>
          <a:lstStyle/>
          <a:p>
            <a:r>
              <a:rPr lang="lv-LV" b="1" dirty="0">
                <a:solidFill>
                  <a:schemeClr val="accent6">
                    <a:lumMod val="50000"/>
                  </a:schemeClr>
                </a:solidFill>
              </a:rPr>
              <a:t>Veicināt </a:t>
            </a:r>
            <a:r>
              <a:rPr lang="en-IE" b="1" dirty="0">
                <a:solidFill>
                  <a:schemeClr val="accent6">
                    <a:lumMod val="50000"/>
                  </a:schemeClr>
                </a:solidFill>
              </a:rPr>
              <a:t>Sustainable and Smart Mobility Strategy</a:t>
            </a:r>
            <a:r>
              <a:rPr lang="lv-LV" b="1" dirty="0">
                <a:solidFill>
                  <a:schemeClr val="accent6">
                    <a:lumMod val="50000"/>
                  </a:schemeClr>
                </a:solidFill>
              </a:rPr>
              <a:t> un </a:t>
            </a:r>
            <a:r>
              <a:rPr lang="en-IE" b="1" dirty="0">
                <a:solidFill>
                  <a:schemeClr val="accent6">
                    <a:lumMod val="50000"/>
                  </a:schemeClr>
                </a:solidFill>
              </a:rPr>
              <a:t>Green Deal</a:t>
            </a:r>
            <a:r>
              <a:rPr lang="lv-LV" b="1" dirty="0">
                <a:solidFill>
                  <a:schemeClr val="accent6">
                    <a:lumMod val="50000"/>
                  </a:schemeClr>
                </a:solidFill>
              </a:rPr>
              <a:t> mērķus</a:t>
            </a:r>
            <a:r>
              <a:rPr lang="en-IE" b="1" dirty="0">
                <a:solidFill>
                  <a:schemeClr val="accent6">
                    <a:lumMod val="50000"/>
                  </a:schemeClr>
                </a:solidFill>
              </a:rPr>
              <a:t> </a:t>
            </a:r>
            <a:endParaRPr lang="lv-LV" b="1" dirty="0">
              <a:solidFill>
                <a:schemeClr val="accent6">
                  <a:lumMod val="50000"/>
                </a:schemeClr>
              </a:solidFill>
            </a:endParaRPr>
          </a:p>
          <a:p>
            <a:endParaRPr lang="lv-LV" b="1" dirty="0">
              <a:solidFill>
                <a:schemeClr val="accent6">
                  <a:lumMod val="50000"/>
                </a:schemeClr>
              </a:solidFill>
            </a:endParaRPr>
          </a:p>
        </p:txBody>
      </p:sp>
    </p:spTree>
    <p:extLst>
      <p:ext uri="{BB962C8B-B14F-4D97-AF65-F5344CB8AC3E}">
        <p14:creationId xmlns:p14="http://schemas.microsoft.com/office/powerpoint/2010/main" val="853406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BCF485B-5382-44BE-FE15-B365CC5CC32F}"/>
              </a:ext>
            </a:extLst>
          </p:cNvPr>
          <p:cNvSpPr>
            <a:spLocks noGrp="1"/>
          </p:cNvSpPr>
          <p:nvPr>
            <p:ph type="title"/>
          </p:nvPr>
        </p:nvSpPr>
        <p:spPr>
          <a:xfrm>
            <a:off x="648734" y="337343"/>
            <a:ext cx="10515600" cy="1325563"/>
          </a:xfrm>
        </p:spPr>
        <p:txBody>
          <a:bodyPr>
            <a:normAutofit/>
          </a:bodyPr>
          <a:lstStyle/>
          <a:p>
            <a:pPr algn="ctr"/>
            <a:r>
              <a:rPr lang="lv-LV" sz="3600" b="1" dirty="0" err="1">
                <a:solidFill>
                  <a:schemeClr val="accent6">
                    <a:lumMod val="75000"/>
                  </a:schemeClr>
                </a:solidFill>
                <a:latin typeface="+mn-lt"/>
              </a:rPr>
              <a:t>Greenet</a:t>
            </a:r>
            <a:r>
              <a:rPr lang="lv-LV" sz="3200" b="1" dirty="0">
                <a:latin typeface="+mn-lt"/>
              </a:rPr>
              <a:t> ir oficiālais Apvārsnis Eiropa 5. </a:t>
            </a:r>
            <a:r>
              <a:rPr lang="lv-LV" sz="3200" b="1" dirty="0" err="1">
                <a:latin typeface="+mn-lt"/>
              </a:rPr>
              <a:t>klāstera</a:t>
            </a:r>
            <a:r>
              <a:rPr lang="lv-LV" sz="3200" b="1" dirty="0">
                <a:latin typeface="+mn-lt"/>
              </a:rPr>
              <a:t> nacionālo kontaktpunktu tīkls!</a:t>
            </a:r>
            <a:endParaRPr lang="lv-LV" sz="3200" dirty="0"/>
          </a:p>
        </p:txBody>
      </p:sp>
      <p:sp>
        <p:nvSpPr>
          <p:cNvPr id="4" name="Slaida numura vietturis 3">
            <a:extLst>
              <a:ext uri="{FF2B5EF4-FFF2-40B4-BE49-F238E27FC236}">
                <a16:creationId xmlns:a16="http://schemas.microsoft.com/office/drawing/2014/main" id="{46FE3EBE-7966-59E0-F40D-B3B7043CF948}"/>
              </a:ext>
            </a:extLst>
          </p:cNvPr>
          <p:cNvSpPr>
            <a:spLocks noGrp="1"/>
          </p:cNvSpPr>
          <p:nvPr>
            <p:ph type="sldNum" sz="quarter" idx="12"/>
          </p:nvPr>
        </p:nvSpPr>
        <p:spPr/>
        <p:txBody>
          <a:bodyPr/>
          <a:lstStyle/>
          <a:p>
            <a:fld id="{660F3F40-12FA-4968-8235-5F18DAFE2DEF}" type="slidenum">
              <a:rPr lang="lv-LV" smtClean="0"/>
              <a:t>23</a:t>
            </a:fld>
            <a:endParaRPr lang="lv-LV"/>
          </a:p>
        </p:txBody>
      </p:sp>
      <p:pic>
        <p:nvPicPr>
          <p:cNvPr id="5" name="Immagine 11">
            <a:extLst>
              <a:ext uri="{FF2B5EF4-FFF2-40B4-BE49-F238E27FC236}">
                <a16:creationId xmlns:a16="http://schemas.microsoft.com/office/drawing/2014/main" id="{E25D62A8-7D1B-8D1E-B072-39ED08A0984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839958" y="1573344"/>
            <a:ext cx="2392684" cy="1306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ttēls 7">
            <a:extLst>
              <a:ext uri="{FF2B5EF4-FFF2-40B4-BE49-F238E27FC236}">
                <a16:creationId xmlns:a16="http://schemas.microsoft.com/office/drawing/2014/main" id="{30441257-5917-C588-F56E-420B5C2884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1293" y="136525"/>
            <a:ext cx="1201705" cy="695507"/>
          </a:xfrm>
          <a:prstGeom prst="rect">
            <a:avLst/>
          </a:prstGeom>
        </p:spPr>
      </p:pic>
      <p:pic>
        <p:nvPicPr>
          <p:cNvPr id="9" name="Attēls 8">
            <a:extLst>
              <a:ext uri="{FF2B5EF4-FFF2-40B4-BE49-F238E27FC236}">
                <a16:creationId xmlns:a16="http://schemas.microsoft.com/office/drawing/2014/main" id="{C66A744F-39C6-DD69-F6BB-8F39153C83A8}"/>
              </a:ext>
            </a:extLst>
          </p:cNvPr>
          <p:cNvPicPr>
            <a:picLocks noChangeAspect="1"/>
          </p:cNvPicPr>
          <p:nvPr/>
        </p:nvPicPr>
        <p:blipFill>
          <a:blip r:embed="rId5"/>
          <a:stretch>
            <a:fillRect/>
          </a:stretch>
        </p:blipFill>
        <p:spPr>
          <a:xfrm>
            <a:off x="219998" y="1662905"/>
            <a:ext cx="9660602" cy="3884687"/>
          </a:xfrm>
          <a:prstGeom prst="rect">
            <a:avLst/>
          </a:prstGeom>
        </p:spPr>
      </p:pic>
      <p:pic>
        <p:nvPicPr>
          <p:cNvPr id="11" name="Attēls 10">
            <a:extLst>
              <a:ext uri="{FF2B5EF4-FFF2-40B4-BE49-F238E27FC236}">
                <a16:creationId xmlns:a16="http://schemas.microsoft.com/office/drawing/2014/main" id="{A57678EB-3181-8F36-FA66-005C313557A6}"/>
              </a:ext>
            </a:extLst>
          </p:cNvPr>
          <p:cNvPicPr>
            <a:picLocks noChangeAspect="1"/>
          </p:cNvPicPr>
          <p:nvPr/>
        </p:nvPicPr>
        <p:blipFill>
          <a:blip r:embed="rId6"/>
          <a:stretch>
            <a:fillRect/>
          </a:stretch>
        </p:blipFill>
        <p:spPr>
          <a:xfrm>
            <a:off x="6670207" y="3283744"/>
            <a:ext cx="5521793" cy="3236913"/>
          </a:xfrm>
          <a:prstGeom prst="rect">
            <a:avLst/>
          </a:prstGeom>
        </p:spPr>
      </p:pic>
      <p:sp>
        <p:nvSpPr>
          <p:cNvPr id="12" name="TextBox 11">
            <a:extLst>
              <a:ext uri="{FF2B5EF4-FFF2-40B4-BE49-F238E27FC236}">
                <a16:creationId xmlns:a16="http://schemas.microsoft.com/office/drawing/2014/main" id="{29073273-043A-13B9-64F5-4DEDA8C6230E}"/>
              </a:ext>
            </a:extLst>
          </p:cNvPr>
          <p:cNvSpPr txBox="1"/>
          <p:nvPr/>
        </p:nvSpPr>
        <p:spPr>
          <a:xfrm>
            <a:off x="1107440" y="6004560"/>
            <a:ext cx="3322320" cy="338554"/>
          </a:xfrm>
          <a:prstGeom prst="rect">
            <a:avLst/>
          </a:prstGeom>
          <a:noFill/>
        </p:spPr>
        <p:txBody>
          <a:bodyPr wrap="square" rtlCol="0">
            <a:spAutoFit/>
          </a:bodyPr>
          <a:lstStyle/>
          <a:p>
            <a:r>
              <a:rPr lang="lv-LV" sz="1600" dirty="0"/>
              <a:t>Plašāka informācija pieejama </a:t>
            </a:r>
            <a:r>
              <a:rPr lang="lv-LV" sz="1600" dirty="0">
                <a:hlinkClick r:id="rId7"/>
              </a:rPr>
              <a:t>šeit</a:t>
            </a:r>
            <a:endParaRPr lang="lv-LV" sz="1600" dirty="0"/>
          </a:p>
        </p:txBody>
      </p:sp>
    </p:spTree>
    <p:extLst>
      <p:ext uri="{BB962C8B-B14F-4D97-AF65-F5344CB8AC3E}">
        <p14:creationId xmlns:p14="http://schemas.microsoft.com/office/powerpoint/2010/main" val="3735481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a numura vietturis 3">
            <a:extLst>
              <a:ext uri="{FF2B5EF4-FFF2-40B4-BE49-F238E27FC236}">
                <a16:creationId xmlns:a16="http://schemas.microsoft.com/office/drawing/2014/main" id="{7335DB7D-FD4E-0486-3E58-72121428730D}"/>
              </a:ext>
            </a:extLst>
          </p:cNvPr>
          <p:cNvSpPr>
            <a:spLocks noGrp="1"/>
          </p:cNvSpPr>
          <p:nvPr>
            <p:ph type="sldNum" sz="quarter" idx="12"/>
          </p:nvPr>
        </p:nvSpPr>
        <p:spPr/>
        <p:txBody>
          <a:bodyPr/>
          <a:lstStyle/>
          <a:p>
            <a:fld id="{660F3F40-12FA-4968-8235-5F18DAFE2DEF}" type="slidenum">
              <a:rPr lang="lv-LV" smtClean="0"/>
              <a:t>24</a:t>
            </a:fld>
            <a:endParaRPr lang="lv-LV"/>
          </a:p>
        </p:txBody>
      </p:sp>
      <p:pic>
        <p:nvPicPr>
          <p:cNvPr id="6" name="Attēls 5">
            <a:extLst>
              <a:ext uri="{FF2B5EF4-FFF2-40B4-BE49-F238E27FC236}">
                <a16:creationId xmlns:a16="http://schemas.microsoft.com/office/drawing/2014/main" id="{BF8E0CCB-F374-4B3B-4880-A868B1448F59}"/>
              </a:ext>
            </a:extLst>
          </p:cNvPr>
          <p:cNvPicPr>
            <a:picLocks noChangeAspect="1"/>
          </p:cNvPicPr>
          <p:nvPr/>
        </p:nvPicPr>
        <p:blipFill>
          <a:blip r:embed="rId2"/>
          <a:stretch>
            <a:fillRect/>
          </a:stretch>
        </p:blipFill>
        <p:spPr>
          <a:xfrm>
            <a:off x="1073985" y="334645"/>
            <a:ext cx="10044030" cy="3894157"/>
          </a:xfrm>
          <a:prstGeom prst="rect">
            <a:avLst/>
          </a:prstGeom>
        </p:spPr>
      </p:pic>
      <p:sp>
        <p:nvSpPr>
          <p:cNvPr id="7" name="Ovāls 6">
            <a:extLst>
              <a:ext uri="{FF2B5EF4-FFF2-40B4-BE49-F238E27FC236}">
                <a16:creationId xmlns:a16="http://schemas.microsoft.com/office/drawing/2014/main" id="{CBCD98D2-3054-14F1-CFFC-AFCFBA133EB1}"/>
              </a:ext>
            </a:extLst>
          </p:cNvPr>
          <p:cNvSpPr/>
          <p:nvPr/>
        </p:nvSpPr>
        <p:spPr>
          <a:xfrm>
            <a:off x="7609840" y="364490"/>
            <a:ext cx="3606182" cy="20066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9" name="Attēls 8">
            <a:extLst>
              <a:ext uri="{FF2B5EF4-FFF2-40B4-BE49-F238E27FC236}">
                <a16:creationId xmlns:a16="http://schemas.microsoft.com/office/drawing/2014/main" id="{92CB2324-358D-DF34-3BEE-EE49C0733B68}"/>
              </a:ext>
            </a:extLst>
          </p:cNvPr>
          <p:cNvPicPr>
            <a:picLocks noChangeAspect="1"/>
          </p:cNvPicPr>
          <p:nvPr/>
        </p:nvPicPr>
        <p:blipFill>
          <a:blip r:embed="rId3"/>
          <a:stretch>
            <a:fillRect/>
          </a:stretch>
        </p:blipFill>
        <p:spPr>
          <a:xfrm>
            <a:off x="5979189" y="4014058"/>
            <a:ext cx="5877531" cy="2524854"/>
          </a:xfrm>
          <a:prstGeom prst="rect">
            <a:avLst/>
          </a:prstGeom>
        </p:spPr>
      </p:pic>
      <p:sp>
        <p:nvSpPr>
          <p:cNvPr id="10" name="TextBox 9">
            <a:extLst>
              <a:ext uri="{FF2B5EF4-FFF2-40B4-BE49-F238E27FC236}">
                <a16:creationId xmlns:a16="http://schemas.microsoft.com/office/drawing/2014/main" id="{1ECA2241-D8AD-6F26-0C0E-C35F2A2CDCEB}"/>
              </a:ext>
            </a:extLst>
          </p:cNvPr>
          <p:cNvSpPr txBox="1"/>
          <p:nvPr/>
        </p:nvSpPr>
        <p:spPr>
          <a:xfrm>
            <a:off x="609600" y="4968358"/>
            <a:ext cx="4084320" cy="830997"/>
          </a:xfrm>
          <a:prstGeom prst="rect">
            <a:avLst/>
          </a:prstGeom>
          <a:noFill/>
        </p:spPr>
        <p:txBody>
          <a:bodyPr wrap="square" rtlCol="0">
            <a:spAutoFit/>
          </a:bodyPr>
          <a:lstStyle/>
          <a:p>
            <a:r>
              <a:rPr lang="lv-LV" sz="1600" dirty="0"/>
              <a:t>Partneru meklēšanas platforma pieejama </a:t>
            </a:r>
            <a:r>
              <a:rPr lang="lv-LV" sz="1600" dirty="0">
                <a:hlinkClick r:id="rId4"/>
              </a:rPr>
              <a:t>šeit</a:t>
            </a:r>
            <a:endParaRPr lang="lv-LV" sz="1600" dirty="0"/>
          </a:p>
          <a:p>
            <a:endParaRPr lang="lv-LV" sz="1600" dirty="0"/>
          </a:p>
          <a:p>
            <a:r>
              <a:rPr lang="lv-LV" sz="1600" dirty="0"/>
              <a:t>Pamācības video pieejams </a:t>
            </a:r>
            <a:r>
              <a:rPr lang="lv-LV" sz="1600" dirty="0">
                <a:hlinkClick r:id="rId5"/>
              </a:rPr>
              <a:t>šeit </a:t>
            </a:r>
            <a:endParaRPr lang="lv-LV" sz="1600" dirty="0"/>
          </a:p>
        </p:txBody>
      </p:sp>
    </p:spTree>
    <p:extLst>
      <p:ext uri="{BB962C8B-B14F-4D97-AF65-F5344CB8AC3E}">
        <p14:creationId xmlns:p14="http://schemas.microsoft.com/office/powerpoint/2010/main" val="99338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ttēls 7">
            <a:extLst>
              <a:ext uri="{FF2B5EF4-FFF2-40B4-BE49-F238E27FC236}">
                <a16:creationId xmlns:a16="http://schemas.microsoft.com/office/drawing/2014/main" id="{7EF5F4CE-E87D-98C4-5960-B71AF6D1B174}"/>
              </a:ext>
            </a:extLst>
          </p:cNvPr>
          <p:cNvPicPr>
            <a:picLocks noChangeAspect="1"/>
          </p:cNvPicPr>
          <p:nvPr/>
        </p:nvPicPr>
        <p:blipFill>
          <a:blip r:embed="rId2"/>
          <a:stretch>
            <a:fillRect/>
          </a:stretch>
        </p:blipFill>
        <p:spPr>
          <a:xfrm>
            <a:off x="4288873" y="1151516"/>
            <a:ext cx="3842952" cy="5443333"/>
          </a:xfrm>
          <a:prstGeom prst="rect">
            <a:avLst/>
          </a:prstGeom>
        </p:spPr>
      </p:pic>
      <p:pic>
        <p:nvPicPr>
          <p:cNvPr id="10" name="Attēls 9">
            <a:extLst>
              <a:ext uri="{FF2B5EF4-FFF2-40B4-BE49-F238E27FC236}">
                <a16:creationId xmlns:a16="http://schemas.microsoft.com/office/drawing/2014/main" id="{17D926DA-BA9F-02E7-65BB-CD82A3E5A5D0}"/>
              </a:ext>
            </a:extLst>
          </p:cNvPr>
          <p:cNvPicPr>
            <a:picLocks noChangeAspect="1"/>
          </p:cNvPicPr>
          <p:nvPr/>
        </p:nvPicPr>
        <p:blipFill>
          <a:blip r:embed="rId3"/>
          <a:stretch>
            <a:fillRect/>
          </a:stretch>
        </p:blipFill>
        <p:spPr>
          <a:xfrm>
            <a:off x="60706" y="1178129"/>
            <a:ext cx="4228167" cy="5390106"/>
          </a:xfrm>
          <a:prstGeom prst="rect">
            <a:avLst/>
          </a:prstGeom>
        </p:spPr>
      </p:pic>
      <p:pic>
        <p:nvPicPr>
          <p:cNvPr id="12" name="Attēls 11">
            <a:extLst>
              <a:ext uri="{FF2B5EF4-FFF2-40B4-BE49-F238E27FC236}">
                <a16:creationId xmlns:a16="http://schemas.microsoft.com/office/drawing/2014/main" id="{37FF0BA9-8E30-E013-73AF-623F29121EBE}"/>
              </a:ext>
            </a:extLst>
          </p:cNvPr>
          <p:cNvPicPr>
            <a:picLocks noChangeAspect="1"/>
          </p:cNvPicPr>
          <p:nvPr/>
        </p:nvPicPr>
        <p:blipFill>
          <a:blip r:embed="rId4"/>
          <a:stretch>
            <a:fillRect/>
          </a:stretch>
        </p:blipFill>
        <p:spPr>
          <a:xfrm>
            <a:off x="7903129" y="1270991"/>
            <a:ext cx="4298188" cy="5204382"/>
          </a:xfrm>
          <a:prstGeom prst="rect">
            <a:avLst/>
          </a:prstGeom>
        </p:spPr>
      </p:pic>
      <p:pic>
        <p:nvPicPr>
          <p:cNvPr id="14" name="Attēls 13">
            <a:extLst>
              <a:ext uri="{FF2B5EF4-FFF2-40B4-BE49-F238E27FC236}">
                <a16:creationId xmlns:a16="http://schemas.microsoft.com/office/drawing/2014/main" id="{B434CFB8-D1C3-7807-9D5E-95A9B90031CD}"/>
              </a:ext>
            </a:extLst>
          </p:cNvPr>
          <p:cNvPicPr>
            <a:picLocks noChangeAspect="1"/>
          </p:cNvPicPr>
          <p:nvPr/>
        </p:nvPicPr>
        <p:blipFill>
          <a:blip r:embed="rId5"/>
          <a:stretch>
            <a:fillRect/>
          </a:stretch>
        </p:blipFill>
        <p:spPr>
          <a:xfrm>
            <a:off x="60706" y="334641"/>
            <a:ext cx="4343401" cy="936350"/>
          </a:xfrm>
          <a:prstGeom prst="rect">
            <a:avLst/>
          </a:prstGeom>
        </p:spPr>
      </p:pic>
    </p:spTree>
    <p:extLst>
      <p:ext uri="{BB962C8B-B14F-4D97-AF65-F5344CB8AC3E}">
        <p14:creationId xmlns:p14="http://schemas.microsoft.com/office/powerpoint/2010/main" val="1125506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2FE53D-6D48-40E4-BBCB-95277D6138B1}"/>
              </a:ext>
            </a:extLst>
          </p:cNvPr>
          <p:cNvSpPr>
            <a:spLocks noGrp="1"/>
          </p:cNvSpPr>
          <p:nvPr>
            <p:ph type="title"/>
          </p:nvPr>
        </p:nvSpPr>
        <p:spPr>
          <a:xfrm>
            <a:off x="914400" y="2776671"/>
            <a:ext cx="10363200" cy="960442"/>
          </a:xfrm>
        </p:spPr>
        <p:txBody>
          <a:bodyPr/>
          <a:lstStyle/>
          <a:p>
            <a:r>
              <a:rPr lang="lv-LV" dirty="0">
                <a:latin typeface="+mj-lt"/>
                <a:cs typeface="Times New Roman" panose="02020603050405020304" pitchFamily="18" charset="0"/>
              </a:rPr>
              <a:t>Paldies!</a:t>
            </a:r>
          </a:p>
        </p:txBody>
      </p:sp>
      <p:sp>
        <p:nvSpPr>
          <p:cNvPr id="6" name="Slide Number Placeholder 5">
            <a:extLst>
              <a:ext uri="{FF2B5EF4-FFF2-40B4-BE49-F238E27FC236}">
                <a16:creationId xmlns:a16="http://schemas.microsoft.com/office/drawing/2014/main" id="{3939C59C-FC4D-4132-94D3-1966F139E02E}"/>
              </a:ext>
            </a:extLst>
          </p:cNvPr>
          <p:cNvSpPr>
            <a:spLocks noGrp="1"/>
          </p:cNvSpPr>
          <p:nvPr>
            <p:ph type="sldNum" sz="quarter" idx="4294967295"/>
          </p:nvPr>
        </p:nvSpPr>
        <p:spPr>
          <a:xfrm>
            <a:off x="11785600" y="6324600"/>
            <a:ext cx="406400" cy="304800"/>
          </a:xfrm>
        </p:spPr>
        <p:txBody>
          <a:bodyPr/>
          <a:lstStyle/>
          <a:p>
            <a:pPr>
              <a:defRPr/>
            </a:pPr>
            <a:fld id="{559B3BF5-5EA0-4E17-AB4B-664290D5DB15}" type="slidenum">
              <a:rPr lang="en-US" altLang="lv-LV" smtClean="0"/>
              <a:pPr>
                <a:defRPr/>
              </a:pPr>
              <a:t>26</a:t>
            </a:fld>
            <a:endParaRPr lang="en-US" altLang="lv-LV"/>
          </a:p>
        </p:txBody>
      </p:sp>
      <p:pic>
        <p:nvPicPr>
          <p:cNvPr id="8" name="Attēls 7">
            <a:extLst>
              <a:ext uri="{FF2B5EF4-FFF2-40B4-BE49-F238E27FC236}">
                <a16:creationId xmlns:a16="http://schemas.microsoft.com/office/drawing/2014/main" id="{77EC98D4-A5BD-4B4A-8347-CD006E290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483" y="5433415"/>
            <a:ext cx="1803117" cy="1043585"/>
          </a:xfrm>
          <a:prstGeom prst="rect">
            <a:avLst/>
          </a:prstGeom>
        </p:spPr>
      </p:pic>
      <p:sp>
        <p:nvSpPr>
          <p:cNvPr id="11" name="TextBox 10">
            <a:extLst>
              <a:ext uri="{FF2B5EF4-FFF2-40B4-BE49-F238E27FC236}">
                <a16:creationId xmlns:a16="http://schemas.microsoft.com/office/drawing/2014/main" id="{7AD6C18C-6D6A-46A4-8064-78CB7E2E2EAE}"/>
              </a:ext>
            </a:extLst>
          </p:cNvPr>
          <p:cNvSpPr txBox="1"/>
          <p:nvPr/>
        </p:nvSpPr>
        <p:spPr>
          <a:xfrm>
            <a:off x="3048000" y="3275840"/>
            <a:ext cx="6096000" cy="1600438"/>
          </a:xfrm>
          <a:prstGeom prst="rect">
            <a:avLst/>
          </a:prstGeom>
          <a:noFill/>
        </p:spPr>
        <p:txBody>
          <a:bodyPr wrap="square">
            <a:spAutoFit/>
          </a:bodyPr>
          <a:lstStyle/>
          <a:p>
            <a:pPr algn="ctr"/>
            <a:r>
              <a:rPr lang="lv-LV" sz="1400" b="1" dirty="0">
                <a:solidFill>
                  <a:schemeClr val="accent6">
                    <a:lumMod val="50000"/>
                  </a:schemeClr>
                </a:solidFill>
                <a:latin typeface="+mj-lt"/>
                <a:ea typeface="Times New Roman" panose="02020603050405020304" pitchFamily="18" charset="0"/>
                <a:cs typeface="Times New Roman" panose="02020603050405020304" pitchFamily="18" charset="0"/>
              </a:rPr>
              <a:t>Lāsma Brenča un Aiga Salmiņa</a:t>
            </a:r>
          </a:p>
          <a:p>
            <a:pPr algn="ctr"/>
            <a:r>
              <a:rPr lang="lv-LV" sz="1400" dirty="0">
                <a:solidFill>
                  <a:srgbClr val="010202"/>
                </a:solidFill>
                <a:effectLst/>
                <a:latin typeface="+mj-lt"/>
                <a:ea typeface="Times New Roman" panose="02020603050405020304" pitchFamily="18" charset="0"/>
                <a:cs typeface="Times New Roman" panose="02020603050405020304" pitchFamily="18" charset="0"/>
              </a:rPr>
              <a:t>Latvijas</a:t>
            </a:r>
            <a:r>
              <a:rPr lang="lv-LV" sz="1400" spc="-50" dirty="0">
                <a:solidFill>
                  <a:srgbClr val="010202"/>
                </a:solidFill>
                <a:effectLst/>
                <a:latin typeface="+mj-lt"/>
                <a:ea typeface="Times New Roman" panose="02020603050405020304" pitchFamily="18" charset="0"/>
                <a:cs typeface="Times New Roman" panose="02020603050405020304" pitchFamily="18" charset="0"/>
              </a:rPr>
              <a:t> </a:t>
            </a:r>
            <a:r>
              <a:rPr lang="lv-LV" sz="1400" dirty="0">
                <a:solidFill>
                  <a:srgbClr val="010202"/>
                </a:solidFill>
                <a:effectLst/>
                <a:latin typeface="+mj-lt"/>
                <a:ea typeface="Times New Roman" panose="02020603050405020304" pitchFamily="18" charset="0"/>
                <a:cs typeface="Times New Roman" panose="02020603050405020304" pitchFamily="18" charset="0"/>
              </a:rPr>
              <a:t>Zinātnes</a:t>
            </a:r>
            <a:r>
              <a:rPr lang="lv-LV" sz="1400" spc="-45" dirty="0">
                <a:solidFill>
                  <a:srgbClr val="010202"/>
                </a:solidFill>
                <a:effectLst/>
                <a:latin typeface="+mj-lt"/>
                <a:ea typeface="Times New Roman" panose="02020603050405020304" pitchFamily="18" charset="0"/>
                <a:cs typeface="Times New Roman" panose="02020603050405020304" pitchFamily="18" charset="0"/>
              </a:rPr>
              <a:t> </a:t>
            </a:r>
            <a:r>
              <a:rPr lang="lv-LV" sz="1400" dirty="0">
                <a:solidFill>
                  <a:srgbClr val="010202"/>
                </a:solidFill>
                <a:effectLst/>
                <a:latin typeface="+mj-lt"/>
                <a:ea typeface="Times New Roman" panose="02020603050405020304" pitchFamily="18" charset="0"/>
                <a:cs typeface="Times New Roman" panose="02020603050405020304" pitchFamily="18" charset="0"/>
              </a:rPr>
              <a:t>padomes</a:t>
            </a:r>
            <a:endParaRPr lang="lv-LV" sz="1400" dirty="0">
              <a:effectLst/>
              <a:latin typeface="+mj-lt"/>
              <a:ea typeface="Times New Roman" panose="02020603050405020304" pitchFamily="18" charset="0"/>
              <a:cs typeface="Times New Roman" panose="02020603050405020304" pitchFamily="18" charset="0"/>
            </a:endParaRPr>
          </a:p>
          <a:p>
            <a:pPr algn="ctr"/>
            <a:r>
              <a:rPr lang="lv-LV" sz="1400" dirty="0">
                <a:solidFill>
                  <a:srgbClr val="010202"/>
                </a:solidFill>
                <a:effectLst/>
                <a:latin typeface="+mj-lt"/>
                <a:ea typeface="Times New Roman" panose="02020603050405020304" pitchFamily="18" charset="0"/>
                <a:cs typeface="Times New Roman" panose="02020603050405020304" pitchFamily="18" charset="0"/>
              </a:rPr>
              <a:t>Starptautiskās sadarbības programmu projektu departamenta </a:t>
            </a:r>
            <a:endParaRPr lang="lv-LV" sz="1400" dirty="0">
              <a:effectLst/>
              <a:latin typeface="+mj-lt"/>
              <a:ea typeface="Times New Roman" panose="02020603050405020304" pitchFamily="18" charset="0"/>
              <a:cs typeface="Times New Roman" panose="02020603050405020304" pitchFamily="18" charset="0"/>
            </a:endParaRPr>
          </a:p>
          <a:p>
            <a:pPr algn="ctr"/>
            <a:r>
              <a:rPr lang="lv-LV" sz="1400" dirty="0">
                <a:solidFill>
                  <a:srgbClr val="010202"/>
                </a:solidFill>
                <a:effectLst/>
                <a:latin typeface="+mj-lt"/>
                <a:ea typeface="Times New Roman" panose="02020603050405020304" pitchFamily="18" charset="0"/>
                <a:cs typeface="Times New Roman" panose="02020603050405020304" pitchFamily="18" charset="0"/>
              </a:rPr>
              <a:t>Apvārsnis Eiropa Nacionālā kontaktpunkta vecākā ekspertes</a:t>
            </a:r>
          </a:p>
          <a:p>
            <a:pPr algn="ctr"/>
            <a:r>
              <a:rPr lang="lv-LV" sz="1400" dirty="0">
                <a:solidFill>
                  <a:srgbClr val="010202"/>
                </a:solidFill>
                <a:latin typeface="+mj-lt"/>
                <a:ea typeface="Times New Roman" panose="02020603050405020304" pitchFamily="18" charset="0"/>
                <a:cs typeface="Times New Roman" panose="02020603050405020304" pitchFamily="18" charset="0"/>
              </a:rPr>
              <a:t>E-pasts: </a:t>
            </a:r>
            <a:r>
              <a:rPr lang="lv-LV" sz="1400" dirty="0">
                <a:solidFill>
                  <a:srgbClr val="010202"/>
                </a:solidFill>
                <a:latin typeface="+mj-lt"/>
                <a:ea typeface="Times New Roman" panose="02020603050405020304" pitchFamily="18" charset="0"/>
                <a:cs typeface="Times New Roman" panose="02020603050405020304" pitchFamily="18" charset="0"/>
                <a:hlinkClick r:id="rId4"/>
              </a:rPr>
              <a:t>lasma.brenca@lzp.gov.lv</a:t>
            </a:r>
            <a:endParaRPr lang="lv-LV" sz="1400" dirty="0">
              <a:solidFill>
                <a:srgbClr val="010202"/>
              </a:solidFill>
              <a:latin typeface="+mj-lt"/>
              <a:ea typeface="Times New Roman" panose="02020603050405020304" pitchFamily="18" charset="0"/>
              <a:cs typeface="Times New Roman" panose="02020603050405020304" pitchFamily="18" charset="0"/>
            </a:endParaRPr>
          </a:p>
          <a:p>
            <a:pPr algn="ctr"/>
            <a:r>
              <a:rPr lang="lv-LV" sz="1400" dirty="0">
                <a:solidFill>
                  <a:srgbClr val="010202"/>
                </a:solidFill>
                <a:latin typeface="+mj-lt"/>
                <a:cs typeface="Times New Roman" panose="02020603050405020304" pitchFamily="18" charset="0"/>
                <a:hlinkClick r:id="rId5"/>
              </a:rPr>
              <a:t>aiga.salmina@lzp.gov.lv</a:t>
            </a:r>
            <a:endParaRPr lang="lv-LV" sz="1400" dirty="0">
              <a:solidFill>
                <a:srgbClr val="010202"/>
              </a:solidFill>
              <a:latin typeface="+mj-lt"/>
              <a:cs typeface="Times New Roman" panose="02020603050405020304" pitchFamily="18" charset="0"/>
            </a:endParaRPr>
          </a:p>
          <a:p>
            <a:pPr algn="ctr"/>
            <a:endParaRPr lang="lv-LV" sz="1400" dirty="0">
              <a:solidFill>
                <a:srgbClr val="010202"/>
              </a:solidFill>
              <a:latin typeface="+mj-lt"/>
              <a:cs typeface="Times New Roman" panose="02020603050405020304" pitchFamily="18" charset="0"/>
            </a:endParaRPr>
          </a:p>
        </p:txBody>
      </p:sp>
      <p:pic>
        <p:nvPicPr>
          <p:cNvPr id="1026" name="Picture 2">
            <a:extLst>
              <a:ext uri="{FF2B5EF4-FFF2-40B4-BE49-F238E27FC236}">
                <a16:creationId xmlns:a16="http://schemas.microsoft.com/office/drawing/2014/main" id="{AE508D17-A6BE-41D5-ADD7-1A14370920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63" y="5556775"/>
            <a:ext cx="478249" cy="4782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witter - Free social media icons">
            <a:extLst>
              <a:ext uri="{FF2B5EF4-FFF2-40B4-BE49-F238E27FC236}">
                <a16:creationId xmlns:a16="http://schemas.microsoft.com/office/drawing/2014/main" id="{443953CF-04AE-40E3-B922-1D554B5686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63" y="5053941"/>
            <a:ext cx="457863" cy="4578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ākums | Latvijas Zinātnes padome">
            <a:extLst>
              <a:ext uri="{FF2B5EF4-FFF2-40B4-BE49-F238E27FC236}">
                <a16:creationId xmlns:a16="http://schemas.microsoft.com/office/drawing/2014/main" id="{346A0C66-6AEF-4183-9546-1DD3423FDD4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2083"/>
          <a:stretch/>
        </p:blipFill>
        <p:spPr bwMode="auto">
          <a:xfrm>
            <a:off x="141841" y="6046946"/>
            <a:ext cx="712694" cy="5553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CCF85FB-57E1-41B5-9F15-AA95747AD4CA}"/>
              </a:ext>
            </a:extLst>
          </p:cNvPr>
          <p:cNvSpPr txBox="1"/>
          <p:nvPr/>
        </p:nvSpPr>
        <p:spPr>
          <a:xfrm>
            <a:off x="914400" y="5128983"/>
            <a:ext cx="1565566" cy="307777"/>
          </a:xfrm>
          <a:prstGeom prst="rect">
            <a:avLst/>
          </a:prstGeom>
          <a:noFill/>
        </p:spPr>
        <p:txBody>
          <a:bodyPr wrap="square" rtlCol="0">
            <a:spAutoFit/>
          </a:bodyPr>
          <a:lstStyle/>
          <a:p>
            <a:r>
              <a:rPr lang="lv-LV" sz="1400" dirty="0">
                <a:latin typeface="+mj-lt"/>
              </a:rPr>
              <a:t>@apvarsnis</a:t>
            </a:r>
          </a:p>
        </p:txBody>
      </p:sp>
      <p:sp>
        <p:nvSpPr>
          <p:cNvPr id="3" name="TextBox 2">
            <a:extLst>
              <a:ext uri="{FF2B5EF4-FFF2-40B4-BE49-F238E27FC236}">
                <a16:creationId xmlns:a16="http://schemas.microsoft.com/office/drawing/2014/main" id="{770B4185-8D44-461C-862F-2114D1FA5BB0}"/>
              </a:ext>
            </a:extLst>
          </p:cNvPr>
          <p:cNvSpPr txBox="1"/>
          <p:nvPr/>
        </p:nvSpPr>
        <p:spPr>
          <a:xfrm>
            <a:off x="914400" y="6015444"/>
            <a:ext cx="4053994" cy="523220"/>
          </a:xfrm>
          <a:prstGeom prst="rect">
            <a:avLst/>
          </a:prstGeom>
          <a:noFill/>
        </p:spPr>
        <p:txBody>
          <a:bodyPr wrap="square" rtlCol="0">
            <a:spAutoFit/>
          </a:bodyPr>
          <a:lstStyle/>
          <a:p>
            <a:r>
              <a:rPr lang="lv-LV" sz="1400" dirty="0">
                <a:latin typeface="+mj-lt"/>
                <a:hlinkClick r:id="rId9"/>
              </a:rPr>
              <a:t>https://lzp.gov.lv/starptautiskas-sadarbibas-programmas/apvarsnis-eiropa/</a:t>
            </a:r>
            <a:r>
              <a:rPr lang="lv-LV" sz="1400" dirty="0">
                <a:latin typeface="+mj-lt"/>
              </a:rPr>
              <a:t> </a:t>
            </a:r>
          </a:p>
        </p:txBody>
      </p:sp>
      <p:sp>
        <p:nvSpPr>
          <p:cNvPr id="4" name="TextBox 3">
            <a:extLst>
              <a:ext uri="{FF2B5EF4-FFF2-40B4-BE49-F238E27FC236}">
                <a16:creationId xmlns:a16="http://schemas.microsoft.com/office/drawing/2014/main" id="{1ABECD4B-1581-4C3B-B0E7-CA4F354451BA}"/>
              </a:ext>
            </a:extLst>
          </p:cNvPr>
          <p:cNvSpPr txBox="1"/>
          <p:nvPr/>
        </p:nvSpPr>
        <p:spPr>
          <a:xfrm>
            <a:off x="914400" y="5511804"/>
            <a:ext cx="4053994" cy="523220"/>
          </a:xfrm>
          <a:prstGeom prst="rect">
            <a:avLst/>
          </a:prstGeom>
          <a:noFill/>
        </p:spPr>
        <p:txBody>
          <a:bodyPr wrap="square" rtlCol="0">
            <a:spAutoFit/>
          </a:bodyPr>
          <a:lstStyle/>
          <a:p>
            <a:r>
              <a:rPr lang="lv-LV" sz="1400" i="0" dirty="0">
                <a:solidFill>
                  <a:srgbClr val="050505"/>
                </a:solidFill>
                <a:effectLst/>
                <a:latin typeface="+mj-lt"/>
              </a:rPr>
              <a:t>@</a:t>
            </a:r>
            <a:r>
              <a:rPr lang="de-DE" sz="1400" i="0" dirty="0" err="1">
                <a:solidFill>
                  <a:srgbClr val="050505"/>
                </a:solidFill>
                <a:effectLst/>
                <a:latin typeface="+mj-lt"/>
              </a:rPr>
              <a:t>Apvārsnis</a:t>
            </a:r>
            <a:r>
              <a:rPr lang="de-DE" sz="1400" i="0" dirty="0">
                <a:solidFill>
                  <a:srgbClr val="050505"/>
                </a:solidFill>
                <a:effectLst/>
                <a:latin typeface="+mj-lt"/>
              </a:rPr>
              <a:t> EU </a:t>
            </a:r>
            <a:r>
              <a:rPr lang="de-DE" sz="1400" i="0" dirty="0" err="1">
                <a:solidFill>
                  <a:srgbClr val="050505"/>
                </a:solidFill>
                <a:effectLst/>
                <a:latin typeface="+mj-lt"/>
              </a:rPr>
              <a:t>Latvijas</a:t>
            </a:r>
            <a:r>
              <a:rPr lang="de-DE" sz="1400" i="0" dirty="0">
                <a:solidFill>
                  <a:srgbClr val="050505"/>
                </a:solidFill>
                <a:effectLst/>
                <a:latin typeface="+mj-lt"/>
              </a:rPr>
              <a:t> </a:t>
            </a:r>
            <a:r>
              <a:rPr lang="de-DE" sz="1400" i="0" dirty="0" err="1">
                <a:solidFill>
                  <a:srgbClr val="050505"/>
                </a:solidFill>
                <a:effectLst/>
                <a:latin typeface="+mj-lt"/>
              </a:rPr>
              <a:t>Nacionālais</a:t>
            </a:r>
            <a:r>
              <a:rPr lang="de-DE" sz="1400" i="0" dirty="0">
                <a:solidFill>
                  <a:srgbClr val="050505"/>
                </a:solidFill>
                <a:effectLst/>
                <a:latin typeface="+mj-lt"/>
              </a:rPr>
              <a:t> </a:t>
            </a:r>
            <a:r>
              <a:rPr lang="de-DE" sz="1400" i="0" dirty="0" err="1">
                <a:solidFill>
                  <a:srgbClr val="050505"/>
                </a:solidFill>
                <a:effectLst/>
                <a:latin typeface="+mj-lt"/>
              </a:rPr>
              <a:t>kontaktpunkts</a:t>
            </a:r>
            <a:r>
              <a:rPr lang="de-DE" sz="1400" i="0" dirty="0">
                <a:solidFill>
                  <a:srgbClr val="050505"/>
                </a:solidFill>
                <a:effectLst/>
                <a:latin typeface="+mj-lt"/>
              </a:rPr>
              <a:t> - HE NCP LV</a:t>
            </a:r>
          </a:p>
        </p:txBody>
      </p:sp>
    </p:spTree>
    <p:extLst>
      <p:ext uri="{BB962C8B-B14F-4D97-AF65-F5344CB8AC3E}">
        <p14:creationId xmlns:p14="http://schemas.microsoft.com/office/powerpoint/2010/main" val="1541616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4D173A-2CA1-C2F3-E40C-1814E090EB60}"/>
              </a:ext>
            </a:extLst>
          </p:cNvPr>
          <p:cNvSpPr>
            <a:spLocks noGrp="1"/>
          </p:cNvSpPr>
          <p:nvPr>
            <p:ph type="sldNum" sz="quarter" idx="12"/>
          </p:nvPr>
        </p:nvSpPr>
        <p:spPr/>
        <p:txBody>
          <a:bodyPr/>
          <a:lstStyle/>
          <a:p>
            <a:fld id="{660F3F40-12FA-4968-8235-5F18DAFE2DEF}" type="slidenum">
              <a:rPr lang="lv-LV" smtClean="0"/>
              <a:t>3</a:t>
            </a:fld>
            <a:endParaRPr lang="lv-LV"/>
          </a:p>
        </p:txBody>
      </p:sp>
      <p:pic>
        <p:nvPicPr>
          <p:cNvPr id="3" name="Attēls 18">
            <a:extLst>
              <a:ext uri="{FF2B5EF4-FFF2-40B4-BE49-F238E27FC236}">
                <a16:creationId xmlns:a16="http://schemas.microsoft.com/office/drawing/2014/main" id="{BD27AE4E-4F7D-6426-AB8C-1319D878D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3673" y="258499"/>
            <a:ext cx="1201705" cy="695507"/>
          </a:xfrm>
          <a:prstGeom prst="rect">
            <a:avLst/>
          </a:prstGeom>
        </p:spPr>
      </p:pic>
      <p:pic>
        <p:nvPicPr>
          <p:cNvPr id="4" name="Picture 3">
            <a:extLst>
              <a:ext uri="{FF2B5EF4-FFF2-40B4-BE49-F238E27FC236}">
                <a16:creationId xmlns:a16="http://schemas.microsoft.com/office/drawing/2014/main" id="{E88E2548-5187-44C3-5AA4-7F071EC9D3DE}"/>
              </a:ext>
            </a:extLst>
          </p:cNvPr>
          <p:cNvPicPr>
            <a:picLocks noChangeAspect="1"/>
          </p:cNvPicPr>
          <p:nvPr/>
        </p:nvPicPr>
        <p:blipFill>
          <a:blip r:embed="rId4"/>
          <a:stretch>
            <a:fillRect/>
          </a:stretch>
        </p:blipFill>
        <p:spPr>
          <a:xfrm>
            <a:off x="915163" y="935182"/>
            <a:ext cx="10857015" cy="4987636"/>
          </a:xfrm>
          <a:prstGeom prst="rect">
            <a:avLst/>
          </a:prstGeom>
        </p:spPr>
      </p:pic>
      <p:sp>
        <p:nvSpPr>
          <p:cNvPr id="5" name="TextBox 4">
            <a:extLst>
              <a:ext uri="{FF2B5EF4-FFF2-40B4-BE49-F238E27FC236}">
                <a16:creationId xmlns:a16="http://schemas.microsoft.com/office/drawing/2014/main" id="{44DBE286-29B7-4401-DCB1-F8A2472B1AA9}"/>
              </a:ext>
            </a:extLst>
          </p:cNvPr>
          <p:cNvSpPr txBox="1"/>
          <p:nvPr/>
        </p:nvSpPr>
        <p:spPr>
          <a:xfrm>
            <a:off x="2272145" y="258499"/>
            <a:ext cx="6179127" cy="400110"/>
          </a:xfrm>
          <a:prstGeom prst="rect">
            <a:avLst/>
          </a:prstGeom>
          <a:noFill/>
        </p:spPr>
        <p:txBody>
          <a:bodyPr wrap="square" rtlCol="0">
            <a:spAutoFit/>
          </a:bodyPr>
          <a:lstStyle/>
          <a:p>
            <a:pPr algn="ctr"/>
            <a:r>
              <a:rPr lang="lv-LV" sz="2000" b="1" dirty="0">
                <a:solidFill>
                  <a:srgbClr val="0308DB">
                    <a:lumMod val="50000"/>
                  </a:srgbClr>
                </a:solidFill>
                <a:latin typeface="Verdana" panose="020B0604030504040204" pitchFamily="34" charset="0"/>
                <a:ea typeface="Verdana" panose="020B0604030504040204" pitchFamily="34" charset="0"/>
                <a:cs typeface="+mj-cs"/>
              </a:rPr>
              <a:t>Apvārsnis Eiropa struktūra</a:t>
            </a:r>
            <a:endParaRPr lang="en-US" sz="2000" b="1" dirty="0">
              <a:solidFill>
                <a:srgbClr val="0308DB">
                  <a:lumMod val="50000"/>
                </a:srgbClr>
              </a:solidFill>
              <a:latin typeface="Verdana" panose="020B0604030504040204" pitchFamily="34" charset="0"/>
              <a:ea typeface="Verdana" panose="020B0604030504040204" pitchFamily="34" charset="0"/>
              <a:cs typeface="+mj-cs"/>
            </a:endParaRPr>
          </a:p>
        </p:txBody>
      </p:sp>
    </p:spTree>
    <p:extLst>
      <p:ext uri="{BB962C8B-B14F-4D97-AF65-F5344CB8AC3E}">
        <p14:creationId xmlns:p14="http://schemas.microsoft.com/office/powerpoint/2010/main" val="1591881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1DFCCBC1-0DCD-4B76-39D6-0072AF63D0F6}"/>
              </a:ext>
            </a:extLst>
          </p:cNvPr>
          <p:cNvSpPr txBox="1"/>
          <p:nvPr/>
        </p:nvSpPr>
        <p:spPr>
          <a:xfrm>
            <a:off x="2424930" y="288941"/>
            <a:ext cx="6235986" cy="7953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algn="ctr">
              <a:lnSpc>
                <a:spcPct val="90000"/>
              </a:lnSpc>
              <a:spcBef>
                <a:spcPct val="0"/>
              </a:spcBef>
              <a:defRPr/>
            </a:pPr>
            <a:r>
              <a:rPr lang="lv-LV" sz="3200" b="1" dirty="0">
                <a:solidFill>
                  <a:srgbClr val="0308DB">
                    <a:lumMod val="50000"/>
                  </a:srgbClr>
                </a:solidFill>
                <a:latin typeface="Verdana" panose="020B0604030504040204" pitchFamily="34" charset="0"/>
                <a:ea typeface="Verdana" panose="020B0604030504040204" pitchFamily="34" charset="0"/>
                <a:cs typeface="+mj-cs"/>
              </a:rPr>
              <a:t>NKP komanda</a:t>
            </a:r>
            <a:endParaRPr lang="en-US" sz="3200" b="1" dirty="0">
              <a:solidFill>
                <a:srgbClr val="0308DB">
                  <a:lumMod val="50000"/>
                </a:srgbClr>
              </a:solidFill>
              <a:latin typeface="Verdana" panose="020B0604030504040204" pitchFamily="34" charset="0"/>
              <a:ea typeface="Verdana" panose="020B0604030504040204" pitchFamily="34" charset="0"/>
              <a:cs typeface="+mj-cs"/>
            </a:endParaRPr>
          </a:p>
        </p:txBody>
      </p:sp>
      <p:graphicFrame>
        <p:nvGraphicFramePr>
          <p:cNvPr id="34" name="Content Placeholder 4">
            <a:extLst>
              <a:ext uri="{FF2B5EF4-FFF2-40B4-BE49-F238E27FC236}">
                <a16:creationId xmlns:a16="http://schemas.microsoft.com/office/drawing/2014/main" id="{C7BBCF50-5CC5-5642-13AC-6D46B51B4034}"/>
              </a:ext>
            </a:extLst>
          </p:cNvPr>
          <p:cNvGraphicFramePr>
            <a:graphicFrameLocks/>
          </p:cNvGraphicFramePr>
          <p:nvPr/>
        </p:nvGraphicFramePr>
        <p:xfrm>
          <a:off x="514634" y="1233813"/>
          <a:ext cx="3538491" cy="4424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6" name="Content Placeholder 4">
            <a:extLst>
              <a:ext uri="{FF2B5EF4-FFF2-40B4-BE49-F238E27FC236}">
                <a16:creationId xmlns:a16="http://schemas.microsoft.com/office/drawing/2014/main" id="{2BDC8ED0-A353-48B6-F76E-BB8013521186}"/>
              </a:ext>
            </a:extLst>
          </p:cNvPr>
          <p:cNvGraphicFramePr>
            <a:graphicFrameLocks/>
          </p:cNvGraphicFramePr>
          <p:nvPr/>
        </p:nvGraphicFramePr>
        <p:xfrm>
          <a:off x="4164971" y="1233813"/>
          <a:ext cx="3538491" cy="44242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7" name="Content Placeholder 4">
            <a:extLst>
              <a:ext uri="{FF2B5EF4-FFF2-40B4-BE49-F238E27FC236}">
                <a16:creationId xmlns:a16="http://schemas.microsoft.com/office/drawing/2014/main" id="{F7FBFFC0-ED1E-F3D7-1247-3235FE78CA84}"/>
              </a:ext>
            </a:extLst>
          </p:cNvPr>
          <p:cNvGraphicFramePr>
            <a:graphicFrameLocks/>
          </p:cNvGraphicFramePr>
          <p:nvPr/>
        </p:nvGraphicFramePr>
        <p:xfrm>
          <a:off x="7815308" y="1233813"/>
          <a:ext cx="3538491" cy="442425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Rectangle 7">
            <a:extLst>
              <a:ext uri="{FF2B5EF4-FFF2-40B4-BE49-F238E27FC236}">
                <a16:creationId xmlns:a16="http://schemas.microsoft.com/office/drawing/2014/main" id="{52E114C3-0A63-FA43-9A19-C62ABADEB90E}"/>
              </a:ext>
            </a:extLst>
          </p:cNvPr>
          <p:cNvSpPr/>
          <p:nvPr/>
        </p:nvSpPr>
        <p:spPr>
          <a:xfrm>
            <a:off x="966933" y="6224125"/>
            <a:ext cx="6630661" cy="369332"/>
          </a:xfrm>
          <a:prstGeom prst="rect">
            <a:avLst/>
          </a:prstGeom>
        </p:spPr>
        <p:txBody>
          <a:bodyPr wrap="none">
            <a:spAutoFit/>
          </a:bodyPr>
          <a:lstStyle/>
          <a:p>
            <a:r>
              <a:rPr lang="lv-LV" dirty="0">
                <a:latin typeface="Verdana" panose="020B0604030504040204" pitchFamily="34" charset="0"/>
                <a:ea typeface="Verdana" panose="020B0604030504040204" pitchFamily="34" charset="0"/>
                <a:cs typeface="Verdana" panose="020B0604030504040204" pitchFamily="34" charset="0"/>
                <a:hlinkClick r:id="rId18"/>
              </a:rPr>
              <a:t>https://www.lzp.gov.lv/lv/apvarsnis-eiropa-2021-2027</a:t>
            </a:r>
            <a:r>
              <a:rPr lang="lv-LV" dirty="0">
                <a:latin typeface="Verdana" panose="020B0604030504040204" pitchFamily="34" charset="0"/>
                <a:ea typeface="Verdana" panose="020B0604030504040204" pitchFamily="34" charset="0"/>
                <a:cs typeface="Verdana" panose="020B0604030504040204" pitchFamily="34" charset="0"/>
              </a:rPr>
              <a:t> </a:t>
            </a:r>
          </a:p>
        </p:txBody>
      </p:sp>
      <p:sp>
        <p:nvSpPr>
          <p:cNvPr id="3" name="TextBox 2">
            <a:extLst>
              <a:ext uri="{FF2B5EF4-FFF2-40B4-BE49-F238E27FC236}">
                <a16:creationId xmlns:a16="http://schemas.microsoft.com/office/drawing/2014/main" id="{1A415D60-0F5B-5147-BE4A-AD9484F5D087}"/>
              </a:ext>
            </a:extLst>
          </p:cNvPr>
          <p:cNvSpPr txBox="1"/>
          <p:nvPr/>
        </p:nvSpPr>
        <p:spPr>
          <a:xfrm>
            <a:off x="12059478" y="185530"/>
            <a:ext cx="184731" cy="369332"/>
          </a:xfrm>
          <a:prstGeom prst="rect">
            <a:avLst/>
          </a:prstGeom>
          <a:noFill/>
        </p:spPr>
        <p:txBody>
          <a:bodyPr wrap="none" rtlCol="0">
            <a:spAutoFit/>
          </a:bodyPr>
          <a:lstStyle/>
          <a:p>
            <a:endParaRPr lang="lv-LV" dirty="0"/>
          </a:p>
        </p:txBody>
      </p:sp>
    </p:spTree>
    <p:extLst>
      <p:ext uri="{BB962C8B-B14F-4D97-AF65-F5344CB8AC3E}">
        <p14:creationId xmlns:p14="http://schemas.microsoft.com/office/powerpoint/2010/main" val="3502124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5055AA-AE85-4427-8283-A62BD2157AA1}"/>
              </a:ext>
            </a:extLst>
          </p:cNvPr>
          <p:cNvSpPr>
            <a:spLocks noGrp="1"/>
          </p:cNvSpPr>
          <p:nvPr>
            <p:ph type="sldNum" sz="quarter" idx="12"/>
          </p:nvPr>
        </p:nvSpPr>
        <p:spPr/>
        <p:txBody>
          <a:bodyPr/>
          <a:lstStyle/>
          <a:p>
            <a:pPr>
              <a:defRPr/>
            </a:pPr>
            <a:fld id="{559B3BF5-5EA0-4E17-AB4B-664290D5DB15}" type="slidenum">
              <a:rPr lang="en-US" altLang="lv-LV" smtClean="0"/>
              <a:pPr>
                <a:defRPr/>
              </a:pPr>
              <a:t>5</a:t>
            </a:fld>
            <a:endParaRPr lang="en-US" altLang="lv-LV"/>
          </a:p>
        </p:txBody>
      </p:sp>
      <p:pic>
        <p:nvPicPr>
          <p:cNvPr id="3" name="Attēls 2">
            <a:extLst>
              <a:ext uri="{FF2B5EF4-FFF2-40B4-BE49-F238E27FC236}">
                <a16:creationId xmlns:a16="http://schemas.microsoft.com/office/drawing/2014/main" id="{132AF29B-490A-8870-C0CA-6DEE1010E062}"/>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911499" y="136525"/>
            <a:ext cx="10515601" cy="5862759"/>
          </a:xfrm>
          <a:prstGeom prst="rect">
            <a:avLst/>
          </a:prstGeom>
        </p:spPr>
      </p:pic>
      <p:pic>
        <p:nvPicPr>
          <p:cNvPr id="8" name="Attēls 7">
            <a:extLst>
              <a:ext uri="{FF2B5EF4-FFF2-40B4-BE49-F238E27FC236}">
                <a16:creationId xmlns:a16="http://schemas.microsoft.com/office/drawing/2014/main" id="{2D80EA6A-36F3-02F0-0314-C217B67997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2947" y="5482310"/>
            <a:ext cx="1201705" cy="695507"/>
          </a:xfrm>
          <a:prstGeom prst="rect">
            <a:avLst/>
          </a:prstGeom>
        </p:spPr>
      </p:pic>
    </p:spTree>
    <p:extLst>
      <p:ext uri="{BB962C8B-B14F-4D97-AF65-F5344CB8AC3E}">
        <p14:creationId xmlns:p14="http://schemas.microsoft.com/office/powerpoint/2010/main" val="1181075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5055AA-AE85-4427-8283-A62BD2157AA1}"/>
              </a:ext>
            </a:extLst>
          </p:cNvPr>
          <p:cNvSpPr>
            <a:spLocks noGrp="1"/>
          </p:cNvSpPr>
          <p:nvPr>
            <p:ph type="sldNum" sz="quarter" idx="12"/>
          </p:nvPr>
        </p:nvSpPr>
        <p:spPr/>
        <p:txBody>
          <a:bodyPr/>
          <a:lstStyle/>
          <a:p>
            <a:pPr>
              <a:defRPr/>
            </a:pPr>
            <a:fld id="{559B3BF5-5EA0-4E17-AB4B-664290D5DB15}" type="slidenum">
              <a:rPr lang="en-US" altLang="lv-LV" smtClean="0"/>
              <a:pPr>
                <a:defRPr/>
              </a:pPr>
              <a:t>6</a:t>
            </a:fld>
            <a:endParaRPr lang="en-US" altLang="lv-LV"/>
          </a:p>
        </p:txBody>
      </p:sp>
      <p:pic>
        <p:nvPicPr>
          <p:cNvPr id="5" name="Attēls 4">
            <a:extLst>
              <a:ext uri="{FF2B5EF4-FFF2-40B4-BE49-F238E27FC236}">
                <a16:creationId xmlns:a16="http://schemas.microsoft.com/office/drawing/2014/main" id="{0A42BEBA-A733-0600-0F45-18F5F04E8A72}"/>
              </a:ext>
            </a:extLst>
          </p:cNvPr>
          <p:cNvPicPr>
            <a:picLocks noChangeAspect="1"/>
          </p:cNvPicPr>
          <p:nvPr/>
        </p:nvPicPr>
        <p:blipFill>
          <a:blip r:embed="rId3"/>
          <a:stretch>
            <a:fillRect/>
          </a:stretch>
        </p:blipFill>
        <p:spPr>
          <a:xfrm>
            <a:off x="461756" y="1365181"/>
            <a:ext cx="11029950" cy="4505325"/>
          </a:xfrm>
          <a:prstGeom prst="rect">
            <a:avLst/>
          </a:prstGeom>
        </p:spPr>
      </p:pic>
      <p:pic>
        <p:nvPicPr>
          <p:cNvPr id="8" name="Attēls 7">
            <a:extLst>
              <a:ext uri="{FF2B5EF4-FFF2-40B4-BE49-F238E27FC236}">
                <a16:creationId xmlns:a16="http://schemas.microsoft.com/office/drawing/2014/main" id="{25DA89F2-A151-9A60-C6AC-BA465B4122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3373" y="291987"/>
            <a:ext cx="1201705" cy="695507"/>
          </a:xfrm>
          <a:prstGeom prst="rect">
            <a:avLst/>
          </a:prstGeom>
        </p:spPr>
      </p:pic>
      <p:sp>
        <p:nvSpPr>
          <p:cNvPr id="9" name="TextBox 8">
            <a:extLst>
              <a:ext uri="{FF2B5EF4-FFF2-40B4-BE49-F238E27FC236}">
                <a16:creationId xmlns:a16="http://schemas.microsoft.com/office/drawing/2014/main" id="{B80F373C-1726-D892-0279-609D12C32CDA}"/>
              </a:ext>
            </a:extLst>
          </p:cNvPr>
          <p:cNvSpPr txBox="1"/>
          <p:nvPr/>
        </p:nvSpPr>
        <p:spPr>
          <a:xfrm>
            <a:off x="1190513" y="6194767"/>
            <a:ext cx="9810974" cy="323165"/>
          </a:xfrm>
          <a:prstGeom prst="rect">
            <a:avLst/>
          </a:prstGeom>
          <a:noFill/>
          <a:ln w="12700">
            <a:solidFill>
              <a:schemeClr val="bg1"/>
            </a:solidFill>
          </a:ln>
        </p:spPr>
        <p:txBody>
          <a:bodyPr wrap="square">
            <a:spAutoFit/>
          </a:bodyPr>
          <a:lstStyle/>
          <a:p>
            <a:r>
              <a:rPr lang="lv-LV" sz="1500" b="1" dirty="0">
                <a:latin typeface="+mj-lt"/>
              </a:rPr>
              <a:t>* </a:t>
            </a:r>
            <a:r>
              <a:rPr lang="en-US" sz="1500" b="1" dirty="0">
                <a:latin typeface="+mj-lt"/>
              </a:rPr>
              <a:t> </a:t>
            </a:r>
            <a:r>
              <a:rPr lang="lv-LV" sz="1500" b="1" dirty="0">
                <a:latin typeface="+mj-lt"/>
              </a:rPr>
              <a:t>Vairāk informācija apskatāma </a:t>
            </a:r>
            <a:r>
              <a:rPr lang="lv-LV" sz="1500" b="1" dirty="0">
                <a:latin typeface="+mj-lt"/>
                <a:hlinkClick r:id="rId5"/>
              </a:rPr>
              <a:t>šeit</a:t>
            </a:r>
            <a:r>
              <a:rPr lang="lv-LV" sz="1500" b="1" dirty="0">
                <a:latin typeface="+mj-lt"/>
              </a:rPr>
              <a:t> </a:t>
            </a:r>
            <a:endParaRPr lang="en-US" sz="1500" b="1" dirty="0">
              <a:latin typeface="+mj-lt"/>
            </a:endParaRPr>
          </a:p>
        </p:txBody>
      </p:sp>
    </p:spTree>
    <p:extLst>
      <p:ext uri="{BB962C8B-B14F-4D97-AF65-F5344CB8AC3E}">
        <p14:creationId xmlns:p14="http://schemas.microsoft.com/office/powerpoint/2010/main" val="170474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EB7625B1-B0AE-2D24-80C9-C8859EAB7E2A}"/>
              </a:ext>
            </a:extLst>
          </p:cNvPr>
          <p:cNvSpPr>
            <a:spLocks noGrp="1"/>
          </p:cNvSpPr>
          <p:nvPr>
            <p:ph type="title"/>
          </p:nvPr>
        </p:nvSpPr>
        <p:spPr>
          <a:xfrm>
            <a:off x="1103948" y="-155158"/>
            <a:ext cx="10515600" cy="1325563"/>
          </a:xfrm>
        </p:spPr>
        <p:txBody>
          <a:bodyPr/>
          <a:lstStyle/>
          <a:p>
            <a:r>
              <a:rPr lang="lv-LV" dirty="0"/>
              <a:t>Izveidot </a:t>
            </a:r>
            <a:r>
              <a:rPr lang="lv-LV" i="1" dirty="0" err="1"/>
              <a:t>onepager</a:t>
            </a:r>
            <a:endParaRPr lang="lv-LV" i="1" dirty="0"/>
          </a:p>
        </p:txBody>
      </p:sp>
      <p:sp>
        <p:nvSpPr>
          <p:cNvPr id="7" name="Slaida numura vietturis 6">
            <a:extLst>
              <a:ext uri="{FF2B5EF4-FFF2-40B4-BE49-F238E27FC236}">
                <a16:creationId xmlns:a16="http://schemas.microsoft.com/office/drawing/2014/main" id="{7059300A-D737-59EA-6B2B-82E72E8AC801}"/>
              </a:ext>
            </a:extLst>
          </p:cNvPr>
          <p:cNvSpPr>
            <a:spLocks noGrp="1"/>
          </p:cNvSpPr>
          <p:nvPr>
            <p:ph type="sldNum" sz="quarter" idx="12"/>
          </p:nvPr>
        </p:nvSpPr>
        <p:spPr/>
        <p:txBody>
          <a:bodyPr/>
          <a:lstStyle/>
          <a:p>
            <a:fld id="{660F3F40-12FA-4968-8235-5F18DAFE2DEF}" type="slidenum">
              <a:rPr lang="lv-LV" smtClean="0"/>
              <a:t>7</a:t>
            </a:fld>
            <a:endParaRPr lang="lv-LV"/>
          </a:p>
        </p:txBody>
      </p:sp>
      <p:pic>
        <p:nvPicPr>
          <p:cNvPr id="11" name="Attēls 10">
            <a:extLst>
              <a:ext uri="{FF2B5EF4-FFF2-40B4-BE49-F238E27FC236}">
                <a16:creationId xmlns:a16="http://schemas.microsoft.com/office/drawing/2014/main" id="{F2B4F5F7-BAF8-827F-E9B5-7706E36AC8C9}"/>
              </a:ext>
            </a:extLst>
          </p:cNvPr>
          <p:cNvPicPr>
            <a:picLocks noChangeAspect="1"/>
          </p:cNvPicPr>
          <p:nvPr/>
        </p:nvPicPr>
        <p:blipFill>
          <a:blip r:embed="rId3"/>
          <a:stretch>
            <a:fillRect/>
          </a:stretch>
        </p:blipFill>
        <p:spPr>
          <a:xfrm>
            <a:off x="2127238" y="977834"/>
            <a:ext cx="3801234" cy="3238566"/>
          </a:xfrm>
          <a:prstGeom prst="rect">
            <a:avLst/>
          </a:prstGeom>
        </p:spPr>
      </p:pic>
      <p:pic>
        <p:nvPicPr>
          <p:cNvPr id="13" name="Attēls 12">
            <a:extLst>
              <a:ext uri="{FF2B5EF4-FFF2-40B4-BE49-F238E27FC236}">
                <a16:creationId xmlns:a16="http://schemas.microsoft.com/office/drawing/2014/main" id="{EA35B85F-E254-E177-1C71-8370932D4F82}"/>
              </a:ext>
            </a:extLst>
          </p:cNvPr>
          <p:cNvPicPr>
            <a:picLocks noChangeAspect="1"/>
          </p:cNvPicPr>
          <p:nvPr/>
        </p:nvPicPr>
        <p:blipFill>
          <a:blip r:embed="rId4"/>
          <a:stretch>
            <a:fillRect/>
          </a:stretch>
        </p:blipFill>
        <p:spPr>
          <a:xfrm>
            <a:off x="1951037" y="4399280"/>
            <a:ext cx="3977435" cy="2139632"/>
          </a:xfrm>
          <a:prstGeom prst="rect">
            <a:avLst/>
          </a:prstGeom>
        </p:spPr>
      </p:pic>
      <p:pic>
        <p:nvPicPr>
          <p:cNvPr id="15" name="Attēls 14">
            <a:extLst>
              <a:ext uri="{FF2B5EF4-FFF2-40B4-BE49-F238E27FC236}">
                <a16:creationId xmlns:a16="http://schemas.microsoft.com/office/drawing/2014/main" id="{BA0DD666-D6DC-9E1C-A1ED-8DFEA6BB579E}"/>
              </a:ext>
            </a:extLst>
          </p:cNvPr>
          <p:cNvPicPr>
            <a:picLocks noChangeAspect="1"/>
          </p:cNvPicPr>
          <p:nvPr/>
        </p:nvPicPr>
        <p:blipFill>
          <a:blip r:embed="rId5"/>
          <a:stretch>
            <a:fillRect/>
          </a:stretch>
        </p:blipFill>
        <p:spPr>
          <a:xfrm>
            <a:off x="6361748" y="110510"/>
            <a:ext cx="5342722" cy="5674339"/>
          </a:xfrm>
          <a:prstGeom prst="rect">
            <a:avLst/>
          </a:prstGeom>
        </p:spPr>
      </p:pic>
      <p:sp>
        <p:nvSpPr>
          <p:cNvPr id="16" name="Virsraksts 1">
            <a:extLst>
              <a:ext uri="{FF2B5EF4-FFF2-40B4-BE49-F238E27FC236}">
                <a16:creationId xmlns:a16="http://schemas.microsoft.com/office/drawing/2014/main" id="{2427C54F-D123-8180-632C-769FBFE2199C}"/>
              </a:ext>
            </a:extLst>
          </p:cNvPr>
          <p:cNvSpPr txBox="1">
            <a:spLocks/>
          </p:cNvSpPr>
          <p:nvPr/>
        </p:nvSpPr>
        <p:spPr>
          <a:xfrm>
            <a:off x="6263530" y="560958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1600" b="1" i="1" dirty="0">
                <a:hlinkClick r:id="rId6"/>
              </a:rPr>
              <a:t>Links </a:t>
            </a:r>
            <a:r>
              <a:rPr lang="lv-LV" sz="1600" b="1" i="1" dirty="0" err="1">
                <a:hlinkClick r:id="rId6"/>
              </a:rPr>
              <a:t>one-pager</a:t>
            </a:r>
            <a:r>
              <a:rPr lang="lv-LV" sz="1600" b="1" i="1" dirty="0">
                <a:hlinkClick r:id="rId6"/>
              </a:rPr>
              <a:t> piemēram</a:t>
            </a:r>
            <a:endParaRPr lang="lv-LV" sz="1600" b="1" i="1" dirty="0"/>
          </a:p>
        </p:txBody>
      </p:sp>
    </p:spTree>
    <p:extLst>
      <p:ext uri="{BB962C8B-B14F-4D97-AF65-F5344CB8AC3E}">
        <p14:creationId xmlns:p14="http://schemas.microsoft.com/office/powerpoint/2010/main" val="780327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aida numura vietturis 6">
            <a:extLst>
              <a:ext uri="{FF2B5EF4-FFF2-40B4-BE49-F238E27FC236}">
                <a16:creationId xmlns:a16="http://schemas.microsoft.com/office/drawing/2014/main" id="{E5DDEF75-1227-CE60-ACEC-B745B3E5F921}"/>
              </a:ext>
            </a:extLst>
          </p:cNvPr>
          <p:cNvSpPr>
            <a:spLocks noGrp="1"/>
          </p:cNvSpPr>
          <p:nvPr>
            <p:ph type="sldNum" sz="quarter" idx="12"/>
          </p:nvPr>
        </p:nvSpPr>
        <p:spPr/>
        <p:txBody>
          <a:bodyPr/>
          <a:lstStyle/>
          <a:p>
            <a:fld id="{660F3F40-12FA-4968-8235-5F18DAFE2DEF}" type="slidenum">
              <a:rPr lang="lv-LV" smtClean="0"/>
              <a:t>8</a:t>
            </a:fld>
            <a:endParaRPr lang="lv-LV"/>
          </a:p>
        </p:txBody>
      </p:sp>
      <p:pic>
        <p:nvPicPr>
          <p:cNvPr id="8" name="Attēls 7">
            <a:extLst>
              <a:ext uri="{FF2B5EF4-FFF2-40B4-BE49-F238E27FC236}">
                <a16:creationId xmlns:a16="http://schemas.microsoft.com/office/drawing/2014/main" id="{537627E0-0B28-DB43-AD41-4E11C922E197}"/>
              </a:ext>
            </a:extLst>
          </p:cNvPr>
          <p:cNvPicPr>
            <a:picLocks noChangeAspect="1"/>
          </p:cNvPicPr>
          <p:nvPr/>
        </p:nvPicPr>
        <p:blipFill>
          <a:blip r:embed="rId3"/>
          <a:stretch>
            <a:fillRect/>
          </a:stretch>
        </p:blipFill>
        <p:spPr>
          <a:xfrm>
            <a:off x="1501877" y="148348"/>
            <a:ext cx="4603955" cy="6390564"/>
          </a:xfrm>
          <a:prstGeom prst="rect">
            <a:avLst/>
          </a:prstGeom>
        </p:spPr>
      </p:pic>
      <p:pic>
        <p:nvPicPr>
          <p:cNvPr id="3" name="Attēls 2">
            <a:extLst>
              <a:ext uri="{FF2B5EF4-FFF2-40B4-BE49-F238E27FC236}">
                <a16:creationId xmlns:a16="http://schemas.microsoft.com/office/drawing/2014/main" id="{C12A144E-6FB9-F303-7589-27FF31D8D5F1}"/>
              </a:ext>
            </a:extLst>
          </p:cNvPr>
          <p:cNvPicPr>
            <a:picLocks noChangeAspect="1"/>
          </p:cNvPicPr>
          <p:nvPr/>
        </p:nvPicPr>
        <p:blipFill>
          <a:blip r:embed="rId4"/>
          <a:stretch>
            <a:fillRect/>
          </a:stretch>
        </p:blipFill>
        <p:spPr>
          <a:xfrm>
            <a:off x="6396647" y="227101"/>
            <a:ext cx="5287353" cy="6233058"/>
          </a:xfrm>
          <a:prstGeom prst="rect">
            <a:avLst/>
          </a:prstGeom>
        </p:spPr>
      </p:pic>
    </p:spTree>
    <p:extLst>
      <p:ext uri="{BB962C8B-B14F-4D97-AF65-F5344CB8AC3E}">
        <p14:creationId xmlns:p14="http://schemas.microsoft.com/office/powerpoint/2010/main" val="2780622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F7F3EBF-F792-4B11-B0BA-E6698F5BC6FC}"/>
              </a:ext>
            </a:extLst>
          </p:cNvPr>
          <p:cNvSpPr>
            <a:spLocks noGrp="1"/>
          </p:cNvSpPr>
          <p:nvPr>
            <p:ph type="title"/>
          </p:nvPr>
        </p:nvSpPr>
        <p:spPr>
          <a:xfrm>
            <a:off x="1003151" y="0"/>
            <a:ext cx="10515600" cy="1325563"/>
          </a:xfrm>
        </p:spPr>
        <p:txBody>
          <a:bodyPr/>
          <a:lstStyle/>
          <a:p>
            <a:r>
              <a:rPr lang="lv-LV" sz="3200" b="1" dirty="0">
                <a:latin typeface="+mn-lt"/>
              </a:rPr>
              <a:t>Projektu</a:t>
            </a:r>
            <a:r>
              <a:rPr lang="lv-LV" dirty="0"/>
              <a:t> </a:t>
            </a:r>
            <a:r>
              <a:rPr lang="lv-LV" sz="3200" b="1" dirty="0">
                <a:latin typeface="+mn-lt"/>
              </a:rPr>
              <a:t>veidi</a:t>
            </a:r>
            <a:r>
              <a:rPr lang="lv-LV" dirty="0"/>
              <a:t> </a:t>
            </a:r>
          </a:p>
        </p:txBody>
      </p:sp>
      <p:sp>
        <p:nvSpPr>
          <p:cNvPr id="6" name="Slide Number Placeholder 5">
            <a:extLst>
              <a:ext uri="{FF2B5EF4-FFF2-40B4-BE49-F238E27FC236}">
                <a16:creationId xmlns:a16="http://schemas.microsoft.com/office/drawing/2014/main" id="{BE5055AA-AE85-4427-8283-A62BD2157AA1}"/>
              </a:ext>
            </a:extLst>
          </p:cNvPr>
          <p:cNvSpPr>
            <a:spLocks noGrp="1"/>
          </p:cNvSpPr>
          <p:nvPr>
            <p:ph type="sldNum" sz="quarter" idx="12"/>
          </p:nvPr>
        </p:nvSpPr>
        <p:spPr/>
        <p:txBody>
          <a:bodyPr/>
          <a:lstStyle/>
          <a:p>
            <a:pPr>
              <a:defRPr/>
            </a:pPr>
            <a:fld id="{559B3BF5-5EA0-4E17-AB4B-664290D5DB15}" type="slidenum">
              <a:rPr lang="en-US" altLang="lv-LV" smtClean="0"/>
              <a:pPr>
                <a:defRPr/>
              </a:pPr>
              <a:t>9</a:t>
            </a:fld>
            <a:endParaRPr lang="en-US" altLang="lv-LV"/>
          </a:p>
        </p:txBody>
      </p:sp>
      <p:graphicFrame>
        <p:nvGraphicFramePr>
          <p:cNvPr id="7" name="Table 13">
            <a:extLst>
              <a:ext uri="{FF2B5EF4-FFF2-40B4-BE49-F238E27FC236}">
                <a16:creationId xmlns:a16="http://schemas.microsoft.com/office/drawing/2014/main" id="{A3FA7CED-2E00-C2BD-F338-2A28BD983933}"/>
              </a:ext>
            </a:extLst>
          </p:cNvPr>
          <p:cNvGraphicFramePr>
            <a:graphicFrameLocks noGrp="1"/>
          </p:cNvGraphicFramePr>
          <p:nvPr/>
        </p:nvGraphicFramePr>
        <p:xfrm>
          <a:off x="696440" y="1161732"/>
          <a:ext cx="11295529" cy="5033035"/>
        </p:xfrm>
        <a:graphic>
          <a:graphicData uri="http://schemas.openxmlformats.org/drawingml/2006/table">
            <a:tbl>
              <a:tblPr firstRow="1" bandRow="1">
                <a:tableStyleId>{93296810-A885-4BE3-A3E7-6D5BEEA58F35}</a:tableStyleId>
              </a:tblPr>
              <a:tblGrid>
                <a:gridCol w="2823881">
                  <a:extLst>
                    <a:ext uri="{9D8B030D-6E8A-4147-A177-3AD203B41FA5}">
                      <a16:colId xmlns:a16="http://schemas.microsoft.com/office/drawing/2014/main" val="4194635498"/>
                    </a:ext>
                  </a:extLst>
                </a:gridCol>
                <a:gridCol w="4309873">
                  <a:extLst>
                    <a:ext uri="{9D8B030D-6E8A-4147-A177-3AD203B41FA5}">
                      <a16:colId xmlns:a16="http://schemas.microsoft.com/office/drawing/2014/main" val="1589332234"/>
                    </a:ext>
                  </a:extLst>
                </a:gridCol>
                <a:gridCol w="2023155">
                  <a:extLst>
                    <a:ext uri="{9D8B030D-6E8A-4147-A177-3AD203B41FA5}">
                      <a16:colId xmlns:a16="http://schemas.microsoft.com/office/drawing/2014/main" val="1179887977"/>
                    </a:ext>
                  </a:extLst>
                </a:gridCol>
                <a:gridCol w="2138620">
                  <a:extLst>
                    <a:ext uri="{9D8B030D-6E8A-4147-A177-3AD203B41FA5}">
                      <a16:colId xmlns:a16="http://schemas.microsoft.com/office/drawing/2014/main" val="3893280570"/>
                    </a:ext>
                  </a:extLst>
                </a:gridCol>
              </a:tblGrid>
              <a:tr h="0">
                <a:tc>
                  <a:txBody>
                    <a:bodyPr/>
                    <a:lstStyle/>
                    <a:p>
                      <a:pPr algn="ctr"/>
                      <a:r>
                        <a:rPr lang="lv-LV" dirty="0"/>
                        <a:t>Veids</a:t>
                      </a:r>
                      <a:endParaRPr lang="en-US" dirty="0"/>
                    </a:p>
                  </a:txBody>
                  <a:tcPr/>
                </a:tc>
                <a:tc>
                  <a:txBody>
                    <a:bodyPr/>
                    <a:lstStyle/>
                    <a:p>
                      <a:pPr algn="ctr"/>
                      <a:r>
                        <a:rPr lang="lv-LV" dirty="0"/>
                        <a:t>Aktivitāte</a:t>
                      </a:r>
                      <a:endParaRPr lang="en-US" dirty="0"/>
                    </a:p>
                  </a:txBody>
                  <a:tcPr/>
                </a:tc>
                <a:tc>
                  <a:txBody>
                    <a:bodyPr/>
                    <a:lstStyle/>
                    <a:p>
                      <a:pPr algn="ctr"/>
                      <a:r>
                        <a:rPr lang="lv-LV" dirty="0"/>
                        <a:t>Lapaspušu limits</a:t>
                      </a:r>
                      <a:endParaRPr lang="en-US" dirty="0"/>
                    </a:p>
                  </a:txBody>
                  <a:tcPr/>
                </a:tc>
                <a:tc>
                  <a:txBody>
                    <a:bodyPr/>
                    <a:lstStyle/>
                    <a:p>
                      <a:pPr algn="ctr"/>
                      <a:r>
                        <a:rPr lang="lv-LV" dirty="0"/>
                        <a:t>Finansējums</a:t>
                      </a:r>
                      <a:endParaRPr lang="en-US" dirty="0"/>
                    </a:p>
                  </a:txBody>
                  <a:tcPr/>
                </a:tc>
                <a:extLst>
                  <a:ext uri="{0D108BD9-81ED-4DB2-BD59-A6C34878D82A}">
                    <a16:rowId xmlns:a16="http://schemas.microsoft.com/office/drawing/2014/main" val="2237924531"/>
                  </a:ext>
                </a:extLst>
              </a:tr>
              <a:tr h="1675231">
                <a:tc>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GB" sz="1800" b="1" kern="1200" dirty="0"/>
                        <a:t>RIA (Research and Innovation Actions)</a:t>
                      </a:r>
                    </a:p>
                    <a:p>
                      <a:pPr algn="ctr"/>
                      <a:endParaRPr lang="en-US" b="0" dirty="0"/>
                    </a:p>
                  </a:txBody>
                  <a:tcPr anchor="ctr"/>
                </a:tc>
                <a:tc>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GB" sz="1800" dirty="0"/>
                        <a:t>Activities to establish new knowledge or to explore the feasibility of a new or improved technology, product, process, service or solution.</a:t>
                      </a:r>
                      <a:endParaRPr lang="en-US" dirty="0"/>
                    </a:p>
                  </a:txBody>
                  <a:tcPr anchor="ctr"/>
                </a:tc>
                <a:tc>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GB" sz="1800" dirty="0"/>
                        <a:t>45 </a:t>
                      </a:r>
                      <a:r>
                        <a:rPr lang="lv-LV" sz="1800" dirty="0"/>
                        <a:t>lpp.</a:t>
                      </a:r>
                      <a:endParaRPr lang="en-US" dirty="0"/>
                    </a:p>
                  </a:txBody>
                  <a:tcPr anchor="ctr"/>
                </a:tc>
                <a:tc>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lv-LV" sz="1800" dirty="0"/>
                        <a:t>Līdz</a:t>
                      </a:r>
                      <a:r>
                        <a:rPr lang="en-GB" sz="1800" dirty="0"/>
                        <a:t> 100%</a:t>
                      </a:r>
                      <a:endParaRPr lang="en-US" dirty="0"/>
                    </a:p>
                  </a:txBody>
                  <a:tcPr anchor="ctr"/>
                </a:tc>
                <a:extLst>
                  <a:ext uri="{0D108BD9-81ED-4DB2-BD59-A6C34878D82A}">
                    <a16:rowId xmlns:a16="http://schemas.microsoft.com/office/drawing/2014/main" val="1744350646"/>
                  </a:ext>
                </a:extLst>
              </a:tr>
              <a:tr h="1215518">
                <a:tc>
                  <a:txBody>
                    <a:bodyPr/>
                    <a:lstStyle/>
                    <a:p>
                      <a:pPr marL="0" algn="ctr" defTabSz="939575" rtl="0" eaLnBrk="1" latinLnBrk="0" hangingPunct="1"/>
                      <a:r>
                        <a:rPr lang="en-US" sz="1700" b="1" kern="1200" dirty="0"/>
                        <a:t>IA (Innovation Actions) </a:t>
                      </a:r>
                      <a:endParaRPr lang="en-US" sz="1700" b="1" kern="1200" dirty="0">
                        <a:solidFill>
                          <a:schemeClr val="tx1"/>
                        </a:solidFill>
                        <a:latin typeface="+mn-lt"/>
                        <a:ea typeface="+mn-ea"/>
                        <a:cs typeface="+mn-cs"/>
                      </a:endParaRPr>
                    </a:p>
                  </a:txBody>
                  <a:tcPr anchor="ctr"/>
                </a:tc>
                <a:tc>
                  <a:txBody>
                    <a:bodyPr/>
                    <a:lstStyle/>
                    <a:p>
                      <a:pPr algn="ctr"/>
                      <a:r>
                        <a:rPr lang="en-US" sz="1800" dirty="0"/>
                        <a:t>Activities to produce plans and arrangements or designs for new, altered or improved products, processes or services.</a:t>
                      </a:r>
                      <a:endParaRPr lang="en-US" dirty="0"/>
                    </a:p>
                  </a:txBody>
                  <a:tcPr anchor="ctr"/>
                </a:tc>
                <a:tc>
                  <a:txBody>
                    <a:bodyPr/>
                    <a:lstStyle/>
                    <a:p>
                      <a:pPr algn="ctr"/>
                      <a:r>
                        <a:rPr lang="en-GB" sz="1800" dirty="0"/>
                        <a:t>45 </a:t>
                      </a:r>
                      <a:r>
                        <a:rPr lang="lv-LV" sz="1800" dirty="0"/>
                        <a:t>lpp.</a:t>
                      </a:r>
                      <a:endParaRPr lang="en-US" dirty="0"/>
                    </a:p>
                  </a:txBody>
                  <a:tcPr anchor="ctr"/>
                </a:tc>
                <a:tc>
                  <a:txBody>
                    <a:bodyPr/>
                    <a:lstStyle/>
                    <a:p>
                      <a:pPr algn="ctr"/>
                      <a:r>
                        <a:rPr lang="lv-LV" sz="1800" b="1" dirty="0"/>
                        <a:t>*Līdz</a:t>
                      </a:r>
                      <a:r>
                        <a:rPr lang="en-GB" sz="1800" b="1" dirty="0"/>
                        <a:t> 70%</a:t>
                      </a:r>
                      <a:endParaRPr lang="en-US" b="1" dirty="0"/>
                    </a:p>
                  </a:txBody>
                  <a:tcPr anchor="ctr"/>
                </a:tc>
                <a:extLst>
                  <a:ext uri="{0D108BD9-81ED-4DB2-BD59-A6C34878D82A}">
                    <a16:rowId xmlns:a16="http://schemas.microsoft.com/office/drawing/2014/main" val="3662719264"/>
                  </a:ext>
                </a:extLst>
              </a:tr>
              <a:tr h="1776526">
                <a:tc>
                  <a:txBody>
                    <a:body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US" sz="1800" b="1" kern="1200" dirty="0"/>
                        <a:t>CSA (Coordination and Support Actions) </a:t>
                      </a:r>
                      <a:endParaRPr lang="en-US" sz="1800" b="1" kern="1200" dirty="0">
                        <a:solidFill>
                          <a:schemeClr val="dk1"/>
                        </a:solidFill>
                        <a:latin typeface="+mn-lt"/>
                        <a:ea typeface="+mn-ea"/>
                        <a:cs typeface="+mn-cs"/>
                      </a:endParaRPr>
                    </a:p>
                  </a:txBody>
                  <a:tcPr anchor="ctr"/>
                </a:tc>
                <a:tc>
                  <a:txBody>
                    <a:bodyPr/>
                    <a:lstStyle/>
                    <a:p>
                      <a:pPr algn="ctr"/>
                      <a:r>
                        <a:rPr lang="en-US" sz="1800" dirty="0"/>
                        <a:t>Activities that contribute to the objectives of Horizon Europe. This excludes R&amp;I activities, except for ‘Widening participation and spreading excellence’</a:t>
                      </a:r>
                      <a:r>
                        <a:rPr lang="fr-BE" sz="1800" dirty="0"/>
                        <a:t>.</a:t>
                      </a:r>
                      <a:endParaRPr lang="en-US" dirty="0"/>
                    </a:p>
                  </a:txBody>
                  <a:tcPr anchor="ctr"/>
                </a:tc>
                <a:tc>
                  <a:txBody>
                    <a:bodyPr/>
                    <a:lstStyle/>
                    <a:p>
                      <a:pPr algn="ctr"/>
                      <a:r>
                        <a:rPr lang="en-US" dirty="0"/>
                        <a:t>30 </a:t>
                      </a:r>
                      <a:r>
                        <a:rPr lang="lv-LV" dirty="0"/>
                        <a:t>lpp.</a:t>
                      </a:r>
                      <a:endParaRPr lang="en-US" dirty="0"/>
                    </a:p>
                  </a:txBody>
                  <a:tcPr anchor="ctr"/>
                </a:tc>
                <a:tc>
                  <a:txBody>
                    <a:bodyPr/>
                    <a:lstStyle/>
                    <a:p>
                      <a:pPr algn="ctr"/>
                      <a:r>
                        <a:rPr lang="lv-LV" sz="1800" dirty="0"/>
                        <a:t>Līdz</a:t>
                      </a:r>
                      <a:r>
                        <a:rPr lang="en-US" sz="1800" dirty="0"/>
                        <a:t> 100%</a:t>
                      </a:r>
                      <a:endParaRPr lang="en-US" dirty="0"/>
                    </a:p>
                  </a:txBody>
                  <a:tcPr anchor="ctr"/>
                </a:tc>
                <a:extLst>
                  <a:ext uri="{0D108BD9-81ED-4DB2-BD59-A6C34878D82A}">
                    <a16:rowId xmlns:a16="http://schemas.microsoft.com/office/drawing/2014/main" val="59604319"/>
                  </a:ext>
                </a:extLst>
              </a:tr>
            </a:tbl>
          </a:graphicData>
        </a:graphic>
      </p:graphicFrame>
      <p:sp>
        <p:nvSpPr>
          <p:cNvPr id="8" name="TextBox 7">
            <a:extLst>
              <a:ext uri="{FF2B5EF4-FFF2-40B4-BE49-F238E27FC236}">
                <a16:creationId xmlns:a16="http://schemas.microsoft.com/office/drawing/2014/main" id="{2790371C-B090-AA99-A192-510A09F5B32D}"/>
              </a:ext>
            </a:extLst>
          </p:cNvPr>
          <p:cNvSpPr txBox="1"/>
          <p:nvPr/>
        </p:nvSpPr>
        <p:spPr>
          <a:xfrm>
            <a:off x="1190513" y="6194767"/>
            <a:ext cx="9810974" cy="323165"/>
          </a:xfrm>
          <a:prstGeom prst="rect">
            <a:avLst/>
          </a:prstGeom>
          <a:noFill/>
          <a:ln w="12700">
            <a:solidFill>
              <a:schemeClr val="bg1"/>
            </a:solidFill>
          </a:ln>
        </p:spPr>
        <p:txBody>
          <a:bodyPr wrap="square">
            <a:spAutoFit/>
          </a:bodyPr>
          <a:lstStyle/>
          <a:p>
            <a:r>
              <a:rPr lang="lv-LV" sz="1500" b="1" dirty="0">
                <a:latin typeface="+mj-lt"/>
              </a:rPr>
              <a:t>* </a:t>
            </a:r>
            <a:r>
              <a:rPr lang="en-US" sz="1500" b="1" dirty="0">
                <a:latin typeface="+mj-lt"/>
              </a:rPr>
              <a:t> 70</a:t>
            </a:r>
            <a:r>
              <a:rPr lang="lv-LV" sz="1500" b="1" dirty="0">
                <a:latin typeface="+mj-lt"/>
              </a:rPr>
              <a:t>% finansējums tiek piešķirts peļņas organizācijā, savukārt bez- peļņas 100%</a:t>
            </a:r>
            <a:endParaRPr lang="en-US" sz="1500" b="1" dirty="0">
              <a:latin typeface="+mj-lt"/>
            </a:endParaRPr>
          </a:p>
        </p:txBody>
      </p:sp>
      <p:pic>
        <p:nvPicPr>
          <p:cNvPr id="9" name="Attēls 8">
            <a:extLst>
              <a:ext uri="{FF2B5EF4-FFF2-40B4-BE49-F238E27FC236}">
                <a16:creationId xmlns:a16="http://schemas.microsoft.com/office/drawing/2014/main" id="{377F1F80-7C6F-1BC5-3488-DF202A875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6887" y="270181"/>
            <a:ext cx="1201705" cy="695507"/>
          </a:xfrm>
          <a:prstGeom prst="rect">
            <a:avLst/>
          </a:prstGeom>
        </p:spPr>
      </p:pic>
    </p:spTree>
    <p:extLst>
      <p:ext uri="{BB962C8B-B14F-4D97-AF65-F5344CB8AC3E}">
        <p14:creationId xmlns:p14="http://schemas.microsoft.com/office/powerpoint/2010/main" val="24854272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4570</TotalTime>
  <Words>1653</Words>
  <Application>Microsoft Office PowerPoint</Application>
  <PresentationFormat>Platekrāna</PresentationFormat>
  <Paragraphs>230</Paragraphs>
  <Slides>26</Slides>
  <Notes>23</Notes>
  <HiddenSlides>0</HiddenSlides>
  <MMClips>0</MMClips>
  <ScaleCrop>false</ScaleCrop>
  <HeadingPairs>
    <vt:vector size="6" baseType="variant">
      <vt:variant>
        <vt:lpstr>Lietotie fonti</vt:lpstr>
      </vt:variant>
      <vt:variant>
        <vt:i4>10</vt:i4>
      </vt:variant>
      <vt:variant>
        <vt:lpstr>Dizains</vt:lpstr>
      </vt:variant>
      <vt:variant>
        <vt:i4>1</vt:i4>
      </vt:variant>
      <vt:variant>
        <vt:lpstr>Slaidu virsraksti</vt:lpstr>
      </vt:variant>
      <vt:variant>
        <vt:i4>26</vt:i4>
      </vt:variant>
    </vt:vector>
  </HeadingPairs>
  <TitlesOfParts>
    <vt:vector size="37" baseType="lpstr">
      <vt:lpstr>Arial</vt:lpstr>
      <vt:lpstr>Calibri</vt:lpstr>
      <vt:lpstr>Calibri Light</vt:lpstr>
      <vt:lpstr>Google Sans</vt:lpstr>
      <vt:lpstr>MarkPro</vt:lpstr>
      <vt:lpstr>Roboto</vt:lpstr>
      <vt:lpstr>Roboto Condensed</vt:lpstr>
      <vt:lpstr>Segoe UI</vt:lpstr>
      <vt:lpstr>Times New Roman</vt:lpstr>
      <vt:lpstr>Verdana</vt:lpstr>
      <vt:lpstr>Office Theme</vt:lpstr>
      <vt:lpstr>PowerPoint prezentācija</vt:lpstr>
      <vt:lpstr>Apvārsnis Eiropa 5. klastera  darba programma</vt:lpstr>
      <vt:lpstr>PowerPoint prezentācija</vt:lpstr>
      <vt:lpstr>PowerPoint prezentācija</vt:lpstr>
      <vt:lpstr>PowerPoint prezentācija</vt:lpstr>
      <vt:lpstr>PowerPoint prezentācija</vt:lpstr>
      <vt:lpstr>Izveidot onepager</vt:lpstr>
      <vt:lpstr>PowerPoint prezentācija</vt:lpstr>
      <vt:lpstr>Projektu veidi </vt:lpstr>
      <vt:lpstr>Līdzfinansējuma iespējas</vt:lpstr>
      <vt:lpstr>Tehnoloģiju gatavības līmeņi (TLR)  </vt:lpstr>
      <vt:lpstr>Ieteikumi veiksmīgai dalībai !</vt:lpstr>
      <vt:lpstr>PowerPoint prezentācija</vt:lpstr>
      <vt:lpstr>PowerPoint prezentācija</vt:lpstr>
      <vt:lpstr>PowerPoint prezentācija</vt:lpstr>
      <vt:lpstr>PowerPoint prezentācija</vt:lpstr>
      <vt:lpstr>KONKURSI</vt:lpstr>
      <vt:lpstr>PowerPoint prezentācija</vt:lpstr>
      <vt:lpstr>PowerPoint prezentācija</vt:lpstr>
      <vt:lpstr>PowerPoint prezentācija</vt:lpstr>
      <vt:lpstr>PowerPoint prezentācija</vt:lpstr>
      <vt:lpstr>5. klāstera sinerģijas</vt:lpstr>
      <vt:lpstr>Greenet ir oficiālais Apvārsnis Eiropa 5. klāstera nacionālo kontaktpunktu tīkls!</vt:lpstr>
      <vt:lpstr>PowerPoint prezentācija</vt:lpstr>
      <vt:lpstr>PowerPoint prezentācija</vt:lpstr>
      <vt:lpstr>Paldies!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Liene Ekša</dc:creator>
  <cp:lastModifiedBy>Aiga Salmiņa</cp:lastModifiedBy>
  <cp:revision>416</cp:revision>
  <dcterms:created xsi:type="dcterms:W3CDTF">2021-03-25T13:44:11Z</dcterms:created>
  <dcterms:modified xsi:type="dcterms:W3CDTF">2023-12-15T08:47:44Z</dcterms:modified>
</cp:coreProperties>
</file>