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0"/>
  </p:notesMasterIdLst>
  <p:sldIdLst>
    <p:sldId id="346" r:id="rId5"/>
    <p:sldId id="1337" r:id="rId6"/>
    <p:sldId id="1350" r:id="rId7"/>
    <p:sldId id="1339" r:id="rId8"/>
    <p:sldId id="1349" r:id="rId9"/>
    <p:sldId id="278" r:id="rId10"/>
    <p:sldId id="1343" r:id="rId11"/>
    <p:sldId id="1341" r:id="rId12"/>
    <p:sldId id="1351" r:id="rId13"/>
    <p:sldId id="1342" r:id="rId14"/>
    <p:sldId id="1345" r:id="rId15"/>
    <p:sldId id="1344" r:id="rId16"/>
    <p:sldId id="1347" r:id="rId17"/>
    <p:sldId id="1352" r:id="rId18"/>
    <p:sldId id="1338" r:id="rId1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E1F"/>
    <a:srgbClr val="EFDDDD"/>
    <a:srgbClr val="72905D"/>
    <a:srgbClr val="4472C4"/>
    <a:srgbClr val="3F2121"/>
    <a:srgbClr val="FFFFFF"/>
    <a:srgbClr val="FCE116"/>
    <a:srgbClr val="C3B59B"/>
    <a:srgbClr val="C2B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71E3F-35E9-4919-9257-E0F43285FEAE}" v="164" dt="2024-01-10T13:53:18.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79" autoAdjust="0"/>
  </p:normalViewPr>
  <p:slideViewPr>
    <p:cSldViewPr snapToGrid="0">
      <p:cViewPr varScale="1">
        <p:scale>
          <a:sx n="80" d="100"/>
          <a:sy n="80"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īna Lāce" userId="6721c638-e2c0-4b67-b9a1-82abacb73b60" providerId="ADAL" clId="{E6871E3F-35E9-4919-9257-E0F43285FEAE}"/>
    <pc:docChg chg="undo custSel addSld delSld modSld sldOrd modMainMaster modNotesMaster">
      <pc:chgData name="Elīna Lāce" userId="6721c638-e2c0-4b67-b9a1-82abacb73b60" providerId="ADAL" clId="{E6871E3F-35E9-4919-9257-E0F43285FEAE}" dt="2024-01-10T13:56:39.685" v="6603" actId="20577"/>
      <pc:docMkLst>
        <pc:docMk/>
      </pc:docMkLst>
      <pc:sldChg chg="addSp delSp modSp add mod ord modNotesTx">
        <pc:chgData name="Elīna Lāce" userId="6721c638-e2c0-4b67-b9a1-82abacb73b60" providerId="ADAL" clId="{E6871E3F-35E9-4919-9257-E0F43285FEAE}" dt="2024-01-10T13:51:48.334" v="6344" actId="20577"/>
        <pc:sldMkLst>
          <pc:docMk/>
          <pc:sldMk cId="0" sldId="278"/>
        </pc:sldMkLst>
        <pc:spChg chg="add mod">
          <ac:chgData name="Elīna Lāce" userId="6721c638-e2c0-4b67-b9a1-82abacb73b60" providerId="ADAL" clId="{E6871E3F-35E9-4919-9257-E0F43285FEAE}" dt="2024-01-09T07:22:35.783" v="5660" actId="20577"/>
          <ac:spMkLst>
            <pc:docMk/>
            <pc:sldMk cId="0" sldId="278"/>
            <ac:spMk id="3" creationId="{0C75AE1D-2F64-74B3-9D93-5BA4F66532A4}"/>
          </ac:spMkLst>
        </pc:spChg>
        <pc:spChg chg="add del mod">
          <ac:chgData name="Elīna Lāce" userId="6721c638-e2c0-4b67-b9a1-82abacb73b60" providerId="ADAL" clId="{E6871E3F-35E9-4919-9257-E0F43285FEAE}" dt="2024-01-08T08:45:54.816" v="3035" actId="478"/>
          <ac:spMkLst>
            <pc:docMk/>
            <pc:sldMk cId="0" sldId="278"/>
            <ac:spMk id="4" creationId="{8F5837E1-AEB7-F0AD-6559-B6C5F58E60FA}"/>
          </ac:spMkLst>
        </pc:spChg>
        <pc:spChg chg="add del mod">
          <ac:chgData name="Elīna Lāce" userId="6721c638-e2c0-4b67-b9a1-82abacb73b60" providerId="ADAL" clId="{E6871E3F-35E9-4919-9257-E0F43285FEAE}" dt="2024-01-08T08:46:00.564" v="3052" actId="478"/>
          <ac:spMkLst>
            <pc:docMk/>
            <pc:sldMk cId="0" sldId="278"/>
            <ac:spMk id="5" creationId="{BFFCD046-B8F6-EFB1-66DA-2C86059BB7DB}"/>
          </ac:spMkLst>
        </pc:spChg>
        <pc:spChg chg="add del mod">
          <ac:chgData name="Elīna Lāce" userId="6721c638-e2c0-4b67-b9a1-82abacb73b60" providerId="ADAL" clId="{E6871E3F-35E9-4919-9257-E0F43285FEAE}" dt="2024-01-08T08:46:05.339" v="3061" actId="478"/>
          <ac:spMkLst>
            <pc:docMk/>
            <pc:sldMk cId="0" sldId="278"/>
            <ac:spMk id="6" creationId="{4458E4A1-9C5F-0AC9-7FD3-982A1FDF7359}"/>
          </ac:spMkLst>
        </pc:spChg>
        <pc:spChg chg="add del mod">
          <ac:chgData name="Elīna Lāce" userId="6721c638-e2c0-4b67-b9a1-82abacb73b60" providerId="ADAL" clId="{E6871E3F-35E9-4919-9257-E0F43285FEAE}" dt="2024-01-08T14:30:29.733" v="5511"/>
          <ac:spMkLst>
            <pc:docMk/>
            <pc:sldMk cId="0" sldId="278"/>
            <ac:spMk id="8" creationId="{4FF581D7-DB31-0642-1B26-B91A7CE2BC59}"/>
          </ac:spMkLst>
        </pc:spChg>
        <pc:spChg chg="add del mod">
          <ac:chgData name="Elīna Lāce" userId="6721c638-e2c0-4b67-b9a1-82abacb73b60" providerId="ADAL" clId="{E6871E3F-35E9-4919-9257-E0F43285FEAE}" dt="2024-01-08T14:33:01.526" v="5518"/>
          <ac:spMkLst>
            <pc:docMk/>
            <pc:sldMk cId="0" sldId="278"/>
            <ac:spMk id="12" creationId="{A884CB19-D5FA-4B0A-E95D-EE1C8F080653}"/>
          </ac:spMkLst>
        </pc:spChg>
        <pc:spChg chg="add del mod">
          <ac:chgData name="Elīna Lāce" userId="6721c638-e2c0-4b67-b9a1-82abacb73b60" providerId="ADAL" clId="{E6871E3F-35E9-4919-9257-E0F43285FEAE}" dt="2024-01-08T14:35:14.520" v="5526"/>
          <ac:spMkLst>
            <pc:docMk/>
            <pc:sldMk cId="0" sldId="278"/>
            <ac:spMk id="16" creationId="{0AEAEFF8-B4DA-B342-BB13-152CB7BB776D}"/>
          </ac:spMkLst>
        </pc:spChg>
        <pc:spChg chg="add del mod">
          <ac:chgData name="Elīna Lāce" userId="6721c638-e2c0-4b67-b9a1-82abacb73b60" providerId="ADAL" clId="{E6871E3F-35E9-4919-9257-E0F43285FEAE}" dt="2024-01-08T15:58:34.961" v="5554" actId="478"/>
          <ac:spMkLst>
            <pc:docMk/>
            <pc:sldMk cId="0" sldId="278"/>
            <ac:spMk id="20" creationId="{B95B6F61-D721-F7B6-1A96-30DF14669618}"/>
          </ac:spMkLst>
        </pc:spChg>
        <pc:spChg chg="mod">
          <ac:chgData name="Elīna Lāce" userId="6721c638-e2c0-4b67-b9a1-82abacb73b60" providerId="ADAL" clId="{E6871E3F-35E9-4919-9257-E0F43285FEAE}" dt="2024-01-09T07:23:46.869" v="5673" actId="1076"/>
          <ac:spMkLst>
            <pc:docMk/>
            <pc:sldMk cId="0" sldId="278"/>
            <ac:spMk id="23" creationId="{95C3E639-74B2-79E6-9E16-0EE5E06D1F4D}"/>
          </ac:spMkLst>
        </pc:spChg>
        <pc:spChg chg="mod">
          <ac:chgData name="Elīna Lāce" userId="6721c638-e2c0-4b67-b9a1-82abacb73b60" providerId="ADAL" clId="{E6871E3F-35E9-4919-9257-E0F43285FEAE}" dt="2024-01-09T07:23:46.869" v="5673" actId="1076"/>
          <ac:spMkLst>
            <pc:docMk/>
            <pc:sldMk cId="0" sldId="278"/>
            <ac:spMk id="24" creationId="{B5770ECA-C964-A21B-050C-66F07AAB9982}"/>
          </ac:spMkLst>
        </pc:spChg>
        <pc:spChg chg="mod">
          <ac:chgData name="Elīna Lāce" userId="6721c638-e2c0-4b67-b9a1-82abacb73b60" providerId="ADAL" clId="{E6871E3F-35E9-4919-9257-E0F43285FEAE}" dt="2024-01-09T07:23:46.869" v="5673" actId="1076"/>
          <ac:spMkLst>
            <pc:docMk/>
            <pc:sldMk cId="0" sldId="278"/>
            <ac:spMk id="25" creationId="{96EE7AAD-17A6-BDAC-40A7-960E3584B0CC}"/>
          </ac:spMkLst>
        </pc:spChg>
        <pc:spChg chg="mod">
          <ac:chgData name="Elīna Lāce" userId="6721c638-e2c0-4b67-b9a1-82abacb73b60" providerId="ADAL" clId="{E6871E3F-35E9-4919-9257-E0F43285FEAE}" dt="2024-01-09T07:23:46.869" v="5673" actId="1076"/>
          <ac:spMkLst>
            <pc:docMk/>
            <pc:sldMk cId="0" sldId="278"/>
            <ac:spMk id="26" creationId="{2DE7A9E6-6E28-2A92-1C79-9E9276719982}"/>
          </ac:spMkLst>
        </pc:spChg>
        <pc:spChg chg="mod">
          <ac:chgData name="Elīna Lāce" userId="6721c638-e2c0-4b67-b9a1-82abacb73b60" providerId="ADAL" clId="{E6871E3F-35E9-4919-9257-E0F43285FEAE}" dt="2024-01-09T07:23:46.869" v="5673" actId="1076"/>
          <ac:spMkLst>
            <pc:docMk/>
            <pc:sldMk cId="0" sldId="278"/>
            <ac:spMk id="27" creationId="{03935332-B3D1-4BCA-B6D7-EE574A036DED}"/>
          </ac:spMkLst>
        </pc:spChg>
        <pc:spChg chg="mod">
          <ac:chgData name="Elīna Lāce" userId="6721c638-e2c0-4b67-b9a1-82abacb73b60" providerId="ADAL" clId="{E6871E3F-35E9-4919-9257-E0F43285FEAE}" dt="2024-01-09T07:23:46.869" v="5673" actId="1076"/>
          <ac:spMkLst>
            <pc:docMk/>
            <pc:sldMk cId="0" sldId="278"/>
            <ac:spMk id="28" creationId="{2AA3F88D-9CB1-858D-95F5-3839EA31B5A0}"/>
          </ac:spMkLst>
        </pc:spChg>
        <pc:spChg chg="mod">
          <ac:chgData name="Elīna Lāce" userId="6721c638-e2c0-4b67-b9a1-82abacb73b60" providerId="ADAL" clId="{E6871E3F-35E9-4919-9257-E0F43285FEAE}" dt="2024-01-09T07:23:46.869" v="5673" actId="1076"/>
          <ac:spMkLst>
            <pc:docMk/>
            <pc:sldMk cId="0" sldId="278"/>
            <ac:spMk id="29" creationId="{DED879F1-4F1B-DF21-04E3-39F610254350}"/>
          </ac:spMkLst>
        </pc:spChg>
        <pc:spChg chg="mod">
          <ac:chgData name="Elīna Lāce" userId="6721c638-e2c0-4b67-b9a1-82abacb73b60" providerId="ADAL" clId="{E6871E3F-35E9-4919-9257-E0F43285FEAE}" dt="2024-01-09T07:23:46.869" v="5673" actId="1076"/>
          <ac:spMkLst>
            <pc:docMk/>
            <pc:sldMk cId="0" sldId="278"/>
            <ac:spMk id="30" creationId="{B8ABCF19-AB30-B163-7E74-C63FEF271227}"/>
          </ac:spMkLst>
        </pc:spChg>
        <pc:spChg chg="mod">
          <ac:chgData name="Elīna Lāce" userId="6721c638-e2c0-4b67-b9a1-82abacb73b60" providerId="ADAL" clId="{E6871E3F-35E9-4919-9257-E0F43285FEAE}" dt="2024-01-09T07:23:46.869" v="5673" actId="1076"/>
          <ac:spMkLst>
            <pc:docMk/>
            <pc:sldMk cId="0" sldId="278"/>
            <ac:spMk id="31" creationId="{C7FDBA31-425D-946C-0F4E-E19DF6E19374}"/>
          </ac:spMkLst>
        </pc:spChg>
        <pc:spChg chg="mod">
          <ac:chgData name="Elīna Lāce" userId="6721c638-e2c0-4b67-b9a1-82abacb73b60" providerId="ADAL" clId="{E6871E3F-35E9-4919-9257-E0F43285FEAE}" dt="2024-01-09T07:23:46.869" v="5673" actId="1076"/>
          <ac:spMkLst>
            <pc:docMk/>
            <pc:sldMk cId="0" sldId="278"/>
            <ac:spMk id="32" creationId="{DAA2A881-6099-5BD3-093B-4BCDE37EEBB3}"/>
          </ac:spMkLst>
        </pc:spChg>
        <pc:spChg chg="mod">
          <ac:chgData name="Elīna Lāce" userId="6721c638-e2c0-4b67-b9a1-82abacb73b60" providerId="ADAL" clId="{E6871E3F-35E9-4919-9257-E0F43285FEAE}" dt="2024-01-09T07:23:46.869" v="5673" actId="1076"/>
          <ac:spMkLst>
            <pc:docMk/>
            <pc:sldMk cId="0" sldId="278"/>
            <ac:spMk id="33" creationId="{70113022-8022-34C4-758B-DD687410A422}"/>
          </ac:spMkLst>
        </pc:spChg>
        <pc:spChg chg="mod">
          <ac:chgData name="Elīna Lāce" userId="6721c638-e2c0-4b67-b9a1-82abacb73b60" providerId="ADAL" clId="{E6871E3F-35E9-4919-9257-E0F43285FEAE}" dt="2024-01-09T07:23:46.869" v="5673" actId="1076"/>
          <ac:spMkLst>
            <pc:docMk/>
            <pc:sldMk cId="0" sldId="278"/>
            <ac:spMk id="34" creationId="{2CFFF897-3C91-2E66-2CF0-C11AC4762F29}"/>
          </ac:spMkLst>
        </pc:spChg>
        <pc:spChg chg="mod">
          <ac:chgData name="Elīna Lāce" userId="6721c638-e2c0-4b67-b9a1-82abacb73b60" providerId="ADAL" clId="{E6871E3F-35E9-4919-9257-E0F43285FEAE}" dt="2024-01-09T07:23:46.869" v="5673" actId="1076"/>
          <ac:spMkLst>
            <pc:docMk/>
            <pc:sldMk cId="0" sldId="278"/>
            <ac:spMk id="35" creationId="{A73B830D-2962-5E54-B87C-3F23E73567D5}"/>
          </ac:spMkLst>
        </pc:spChg>
        <pc:spChg chg="mod">
          <ac:chgData name="Elīna Lāce" userId="6721c638-e2c0-4b67-b9a1-82abacb73b60" providerId="ADAL" clId="{E6871E3F-35E9-4919-9257-E0F43285FEAE}" dt="2024-01-09T07:23:46.869" v="5673" actId="1076"/>
          <ac:spMkLst>
            <pc:docMk/>
            <pc:sldMk cId="0" sldId="278"/>
            <ac:spMk id="36" creationId="{C16F1569-317F-96AF-7669-2B1C39B48FB2}"/>
          </ac:spMkLst>
        </pc:spChg>
        <pc:spChg chg="mod">
          <ac:chgData name="Elīna Lāce" userId="6721c638-e2c0-4b67-b9a1-82abacb73b60" providerId="ADAL" clId="{E6871E3F-35E9-4919-9257-E0F43285FEAE}" dt="2024-01-09T07:23:46.869" v="5673" actId="1076"/>
          <ac:spMkLst>
            <pc:docMk/>
            <pc:sldMk cId="0" sldId="278"/>
            <ac:spMk id="37" creationId="{FF72871B-A1E0-A3D5-11B5-113C80AF7A49}"/>
          </ac:spMkLst>
        </pc:spChg>
        <pc:spChg chg="mod">
          <ac:chgData name="Elīna Lāce" userId="6721c638-e2c0-4b67-b9a1-82abacb73b60" providerId="ADAL" clId="{E6871E3F-35E9-4919-9257-E0F43285FEAE}" dt="2024-01-09T07:23:46.869" v="5673" actId="1076"/>
          <ac:spMkLst>
            <pc:docMk/>
            <pc:sldMk cId="0" sldId="278"/>
            <ac:spMk id="38" creationId="{F5861A05-321F-1DAC-8EA8-315B6F28DC52}"/>
          </ac:spMkLst>
        </pc:spChg>
        <pc:spChg chg="mod">
          <ac:chgData name="Elīna Lāce" userId="6721c638-e2c0-4b67-b9a1-82abacb73b60" providerId="ADAL" clId="{E6871E3F-35E9-4919-9257-E0F43285FEAE}" dt="2024-01-09T07:23:43.863" v="5671" actId="571"/>
          <ac:spMkLst>
            <pc:docMk/>
            <pc:sldMk cId="0" sldId="278"/>
            <ac:spMk id="41" creationId="{0D17322C-A980-5344-6A95-CC5252CADC36}"/>
          </ac:spMkLst>
        </pc:spChg>
        <pc:spChg chg="mod">
          <ac:chgData name="Elīna Lāce" userId="6721c638-e2c0-4b67-b9a1-82abacb73b60" providerId="ADAL" clId="{E6871E3F-35E9-4919-9257-E0F43285FEAE}" dt="2024-01-09T07:23:43.863" v="5671" actId="571"/>
          <ac:spMkLst>
            <pc:docMk/>
            <pc:sldMk cId="0" sldId="278"/>
            <ac:spMk id="42" creationId="{5CC171A6-1003-8C64-761A-55F9EB072C78}"/>
          </ac:spMkLst>
        </pc:spChg>
        <pc:spChg chg="mod">
          <ac:chgData name="Elīna Lāce" userId="6721c638-e2c0-4b67-b9a1-82abacb73b60" providerId="ADAL" clId="{E6871E3F-35E9-4919-9257-E0F43285FEAE}" dt="2024-01-09T07:23:43.863" v="5671" actId="571"/>
          <ac:spMkLst>
            <pc:docMk/>
            <pc:sldMk cId="0" sldId="278"/>
            <ac:spMk id="43" creationId="{E55D56D2-74CF-24EA-AA16-601981B594BA}"/>
          </ac:spMkLst>
        </pc:spChg>
        <pc:spChg chg="mod">
          <ac:chgData name="Elīna Lāce" userId="6721c638-e2c0-4b67-b9a1-82abacb73b60" providerId="ADAL" clId="{E6871E3F-35E9-4919-9257-E0F43285FEAE}" dt="2024-01-09T07:23:43.863" v="5671" actId="571"/>
          <ac:spMkLst>
            <pc:docMk/>
            <pc:sldMk cId="0" sldId="278"/>
            <ac:spMk id="44" creationId="{CAB583BE-F880-BA6D-F61F-5AF5A5D429C6}"/>
          </ac:spMkLst>
        </pc:spChg>
        <pc:spChg chg="mod">
          <ac:chgData name="Elīna Lāce" userId="6721c638-e2c0-4b67-b9a1-82abacb73b60" providerId="ADAL" clId="{E6871E3F-35E9-4919-9257-E0F43285FEAE}" dt="2024-01-09T07:23:43.863" v="5671" actId="571"/>
          <ac:spMkLst>
            <pc:docMk/>
            <pc:sldMk cId="0" sldId="278"/>
            <ac:spMk id="45" creationId="{E44206C2-6983-D938-AB90-F6A772A6031F}"/>
          </ac:spMkLst>
        </pc:spChg>
        <pc:spChg chg="mod">
          <ac:chgData name="Elīna Lāce" userId="6721c638-e2c0-4b67-b9a1-82abacb73b60" providerId="ADAL" clId="{E6871E3F-35E9-4919-9257-E0F43285FEAE}" dt="2024-01-09T07:23:43.863" v="5671" actId="571"/>
          <ac:spMkLst>
            <pc:docMk/>
            <pc:sldMk cId="0" sldId="278"/>
            <ac:spMk id="46" creationId="{9738F157-113D-4E73-A1BC-FEF3705C1EA3}"/>
          </ac:spMkLst>
        </pc:spChg>
        <pc:spChg chg="mod">
          <ac:chgData name="Elīna Lāce" userId="6721c638-e2c0-4b67-b9a1-82abacb73b60" providerId="ADAL" clId="{E6871E3F-35E9-4919-9257-E0F43285FEAE}" dt="2024-01-09T07:23:43.863" v="5671" actId="571"/>
          <ac:spMkLst>
            <pc:docMk/>
            <pc:sldMk cId="0" sldId="278"/>
            <ac:spMk id="47" creationId="{8EF8E08B-A0D3-6D19-C002-A219CCE54942}"/>
          </ac:spMkLst>
        </pc:spChg>
        <pc:spChg chg="mod">
          <ac:chgData name="Elīna Lāce" userId="6721c638-e2c0-4b67-b9a1-82abacb73b60" providerId="ADAL" clId="{E6871E3F-35E9-4919-9257-E0F43285FEAE}" dt="2024-01-09T07:23:43.863" v="5671" actId="571"/>
          <ac:spMkLst>
            <pc:docMk/>
            <pc:sldMk cId="0" sldId="278"/>
            <ac:spMk id="48" creationId="{54E0E38E-AE80-5B3D-6126-B101A5959E37}"/>
          </ac:spMkLst>
        </pc:spChg>
        <pc:spChg chg="mod">
          <ac:chgData name="Elīna Lāce" userId="6721c638-e2c0-4b67-b9a1-82abacb73b60" providerId="ADAL" clId="{E6871E3F-35E9-4919-9257-E0F43285FEAE}" dt="2024-01-09T07:23:43.863" v="5671" actId="571"/>
          <ac:spMkLst>
            <pc:docMk/>
            <pc:sldMk cId="0" sldId="278"/>
            <ac:spMk id="49" creationId="{F9EAEB78-AD06-B2EF-B7DE-E314168CB825}"/>
          </ac:spMkLst>
        </pc:spChg>
        <pc:spChg chg="mod">
          <ac:chgData name="Elīna Lāce" userId="6721c638-e2c0-4b67-b9a1-82abacb73b60" providerId="ADAL" clId="{E6871E3F-35E9-4919-9257-E0F43285FEAE}" dt="2024-01-09T07:23:43.863" v="5671" actId="571"/>
          <ac:spMkLst>
            <pc:docMk/>
            <pc:sldMk cId="0" sldId="278"/>
            <ac:spMk id="50" creationId="{AF1EBB91-BD8C-187A-D5C8-5D6259A48F70}"/>
          </ac:spMkLst>
        </pc:spChg>
        <pc:spChg chg="mod">
          <ac:chgData name="Elīna Lāce" userId="6721c638-e2c0-4b67-b9a1-82abacb73b60" providerId="ADAL" clId="{E6871E3F-35E9-4919-9257-E0F43285FEAE}" dt="2024-01-09T07:23:43.863" v="5671" actId="571"/>
          <ac:spMkLst>
            <pc:docMk/>
            <pc:sldMk cId="0" sldId="278"/>
            <ac:spMk id="51" creationId="{214C6838-263B-2F73-6721-D1126118AA2B}"/>
          </ac:spMkLst>
        </pc:spChg>
        <pc:spChg chg="mod">
          <ac:chgData name="Elīna Lāce" userId="6721c638-e2c0-4b67-b9a1-82abacb73b60" providerId="ADAL" clId="{E6871E3F-35E9-4919-9257-E0F43285FEAE}" dt="2024-01-09T07:23:43.863" v="5671" actId="571"/>
          <ac:spMkLst>
            <pc:docMk/>
            <pc:sldMk cId="0" sldId="278"/>
            <ac:spMk id="52" creationId="{15CEE644-4B3F-3A4A-0EB9-BAD64BFE3791}"/>
          </ac:spMkLst>
        </pc:spChg>
        <pc:spChg chg="mod">
          <ac:chgData name="Elīna Lāce" userId="6721c638-e2c0-4b67-b9a1-82abacb73b60" providerId="ADAL" clId="{E6871E3F-35E9-4919-9257-E0F43285FEAE}" dt="2024-01-09T07:23:43.863" v="5671" actId="571"/>
          <ac:spMkLst>
            <pc:docMk/>
            <pc:sldMk cId="0" sldId="278"/>
            <ac:spMk id="53" creationId="{4B97FE23-A361-5195-C878-997C385036DA}"/>
          </ac:spMkLst>
        </pc:spChg>
        <pc:spChg chg="mod">
          <ac:chgData name="Elīna Lāce" userId="6721c638-e2c0-4b67-b9a1-82abacb73b60" providerId="ADAL" clId="{E6871E3F-35E9-4919-9257-E0F43285FEAE}" dt="2024-01-09T07:23:43.863" v="5671" actId="571"/>
          <ac:spMkLst>
            <pc:docMk/>
            <pc:sldMk cId="0" sldId="278"/>
            <ac:spMk id="54" creationId="{F14FF762-6E4D-4EA8-2590-2AF0AD525CF5}"/>
          </ac:spMkLst>
        </pc:spChg>
        <pc:spChg chg="mod">
          <ac:chgData name="Elīna Lāce" userId="6721c638-e2c0-4b67-b9a1-82abacb73b60" providerId="ADAL" clId="{E6871E3F-35E9-4919-9257-E0F43285FEAE}" dt="2024-01-09T07:23:43.863" v="5671" actId="571"/>
          <ac:spMkLst>
            <pc:docMk/>
            <pc:sldMk cId="0" sldId="278"/>
            <ac:spMk id="55" creationId="{356A879A-5C14-4725-E912-7B11004477F6}"/>
          </ac:spMkLst>
        </pc:spChg>
        <pc:spChg chg="mod">
          <ac:chgData name="Elīna Lāce" userId="6721c638-e2c0-4b67-b9a1-82abacb73b60" providerId="ADAL" clId="{E6871E3F-35E9-4919-9257-E0F43285FEAE}" dt="2024-01-09T07:23:43.863" v="5671" actId="571"/>
          <ac:spMkLst>
            <pc:docMk/>
            <pc:sldMk cId="0" sldId="278"/>
            <ac:spMk id="56" creationId="{36A0908E-E627-DC44-8944-ACD7F646A49E}"/>
          </ac:spMkLst>
        </pc:spChg>
        <pc:spChg chg="add del mod">
          <ac:chgData name="Elīna Lāce" userId="6721c638-e2c0-4b67-b9a1-82abacb73b60" providerId="ADAL" clId="{E6871E3F-35E9-4919-9257-E0F43285FEAE}" dt="2024-01-09T09:17:49.928" v="6284"/>
          <ac:spMkLst>
            <pc:docMk/>
            <pc:sldMk cId="0" sldId="278"/>
            <ac:spMk id="57" creationId="{480E4DBE-C6EA-D179-E20D-3936C97A1F81}"/>
          </ac:spMkLst>
        </pc:spChg>
        <pc:spChg chg="del mod">
          <ac:chgData name="Elīna Lāce" userId="6721c638-e2c0-4b67-b9a1-82abacb73b60" providerId="ADAL" clId="{E6871E3F-35E9-4919-9257-E0F43285FEAE}" dt="2024-01-08T08:45:42.085" v="2998" actId="478"/>
          <ac:spMkLst>
            <pc:docMk/>
            <pc:sldMk cId="0" sldId="278"/>
            <ac:spMk id="25603" creationId="{C5A4CD3F-0017-7640-8191-36CD70AE46D4}"/>
          </ac:spMkLst>
        </pc:spChg>
        <pc:grpChg chg="add mod">
          <ac:chgData name="Elīna Lāce" userId="6721c638-e2c0-4b67-b9a1-82abacb73b60" providerId="ADAL" clId="{E6871E3F-35E9-4919-9257-E0F43285FEAE}" dt="2024-01-09T07:23:46.869" v="5673" actId="1076"/>
          <ac:grpSpMkLst>
            <pc:docMk/>
            <pc:sldMk cId="0" sldId="278"/>
            <ac:grpSpMk id="21" creationId="{0EAC41B3-3C34-191E-2463-834C4CC830F2}"/>
          </ac:grpSpMkLst>
        </pc:grpChg>
        <pc:grpChg chg="add mod">
          <ac:chgData name="Elīna Lāce" userId="6721c638-e2c0-4b67-b9a1-82abacb73b60" providerId="ADAL" clId="{E6871E3F-35E9-4919-9257-E0F43285FEAE}" dt="2024-01-09T07:23:43.863" v="5671" actId="571"/>
          <ac:grpSpMkLst>
            <pc:docMk/>
            <pc:sldMk cId="0" sldId="278"/>
            <ac:grpSpMk id="39" creationId="{89F7962A-A773-CB4E-E68D-5DD62AECB50D}"/>
          </ac:grpSpMkLst>
        </pc:grpChg>
        <pc:picChg chg="add del mod">
          <ac:chgData name="Elīna Lāce" userId="6721c638-e2c0-4b67-b9a1-82abacb73b60" providerId="ADAL" clId="{E6871E3F-35E9-4919-9257-E0F43285FEAE}" dt="2024-01-08T14:30:16.608" v="5510" actId="478"/>
          <ac:picMkLst>
            <pc:docMk/>
            <pc:sldMk cId="0" sldId="278"/>
            <ac:picMk id="2" creationId="{6F18B6F7-F425-C385-5A87-2831BB90A129}"/>
          </ac:picMkLst>
        </pc:picChg>
        <pc:picChg chg="add del mod">
          <ac:chgData name="Elīna Lāce" userId="6721c638-e2c0-4b67-b9a1-82abacb73b60" providerId="ADAL" clId="{E6871E3F-35E9-4919-9257-E0F43285FEAE}" dt="2024-01-08T14:32:55.995" v="5517" actId="478"/>
          <ac:picMkLst>
            <pc:docMk/>
            <pc:sldMk cId="0" sldId="278"/>
            <ac:picMk id="10" creationId="{18BC5FB4-0D6D-5778-62BA-4D6CC132FEA9}"/>
          </ac:picMkLst>
        </pc:picChg>
        <pc:picChg chg="add del mod">
          <ac:chgData name="Elīna Lāce" userId="6721c638-e2c0-4b67-b9a1-82abacb73b60" providerId="ADAL" clId="{E6871E3F-35E9-4919-9257-E0F43285FEAE}" dt="2024-01-08T14:35:10.173" v="5525" actId="478"/>
          <ac:picMkLst>
            <pc:docMk/>
            <pc:sldMk cId="0" sldId="278"/>
            <ac:picMk id="14" creationId="{EDCE2E96-BECA-EBFE-DFAA-63427636EB23}"/>
          </ac:picMkLst>
        </pc:picChg>
        <pc:picChg chg="add del mod modCrop">
          <ac:chgData name="Elīna Lāce" userId="6721c638-e2c0-4b67-b9a1-82abacb73b60" providerId="ADAL" clId="{E6871E3F-35E9-4919-9257-E0F43285FEAE}" dt="2024-01-08T15:57:57.360" v="5547" actId="478"/>
          <ac:picMkLst>
            <pc:docMk/>
            <pc:sldMk cId="0" sldId="278"/>
            <ac:picMk id="18" creationId="{69625ECC-5F1C-5756-A663-1D79C6E0DC6C}"/>
          </ac:picMkLst>
        </pc:picChg>
        <pc:picChg chg="mod">
          <ac:chgData name="Elīna Lāce" userId="6721c638-e2c0-4b67-b9a1-82abacb73b60" providerId="ADAL" clId="{E6871E3F-35E9-4919-9257-E0F43285FEAE}" dt="2024-01-09T07:23:46.869" v="5673" actId="1076"/>
          <ac:picMkLst>
            <pc:docMk/>
            <pc:sldMk cId="0" sldId="278"/>
            <ac:picMk id="22" creationId="{7E674BDB-7989-D879-E249-ECCF19060FB0}"/>
          </ac:picMkLst>
        </pc:picChg>
        <pc:picChg chg="mod">
          <ac:chgData name="Elīna Lāce" userId="6721c638-e2c0-4b67-b9a1-82abacb73b60" providerId="ADAL" clId="{E6871E3F-35E9-4919-9257-E0F43285FEAE}" dt="2024-01-09T07:23:43.863" v="5671" actId="571"/>
          <ac:picMkLst>
            <pc:docMk/>
            <pc:sldMk cId="0" sldId="278"/>
            <ac:picMk id="40" creationId="{4A4BE086-147D-1542-FEF6-BCAB9150057F}"/>
          </ac:picMkLst>
        </pc:picChg>
        <pc:picChg chg="del mod">
          <ac:chgData name="Elīna Lāce" userId="6721c638-e2c0-4b67-b9a1-82abacb73b60" providerId="ADAL" clId="{E6871E3F-35E9-4919-9257-E0F43285FEAE}" dt="2024-01-09T07:23:40.329" v="5667" actId="478"/>
          <ac:picMkLst>
            <pc:docMk/>
            <pc:sldMk cId="0" sldId="278"/>
            <ac:picMk id="25604" creationId="{B321B9FC-1493-1747-ACC2-300065A47E0A}"/>
          </ac:picMkLst>
        </pc:picChg>
      </pc:sldChg>
      <pc:sldChg chg="addSp modSp mod modNotes">
        <pc:chgData name="Elīna Lāce" userId="6721c638-e2c0-4b67-b9a1-82abacb73b60" providerId="ADAL" clId="{E6871E3F-35E9-4919-9257-E0F43285FEAE}" dt="2024-01-09T09:09:49.455" v="6266" actId="207"/>
        <pc:sldMkLst>
          <pc:docMk/>
          <pc:sldMk cId="3778272708" sldId="346"/>
        </pc:sldMkLst>
        <pc:spChg chg="mod">
          <ac:chgData name="Elīna Lāce" userId="6721c638-e2c0-4b67-b9a1-82abacb73b60" providerId="ADAL" clId="{E6871E3F-35E9-4919-9257-E0F43285FEAE}" dt="2024-01-09T09:09:44.054" v="6264" actId="207"/>
          <ac:spMkLst>
            <pc:docMk/>
            <pc:sldMk cId="3778272708" sldId="346"/>
            <ac:spMk id="2" creationId="{A6657338-2749-482D-C0BE-19A56B3FBACD}"/>
          </ac:spMkLst>
        </pc:spChg>
        <pc:spChg chg="add mod">
          <ac:chgData name="Elīna Lāce" userId="6721c638-e2c0-4b67-b9a1-82abacb73b60" providerId="ADAL" clId="{E6871E3F-35E9-4919-9257-E0F43285FEAE}" dt="2024-01-09T09:09:47.216" v="6265" actId="207"/>
          <ac:spMkLst>
            <pc:docMk/>
            <pc:sldMk cId="3778272708" sldId="346"/>
            <ac:spMk id="3" creationId="{6308313E-50DF-1680-1C80-80C25C0F5173}"/>
          </ac:spMkLst>
        </pc:spChg>
        <pc:spChg chg="mod">
          <ac:chgData name="Elīna Lāce" userId="6721c638-e2c0-4b67-b9a1-82abacb73b60" providerId="ADAL" clId="{E6871E3F-35E9-4919-9257-E0F43285FEAE}" dt="2024-01-09T09:09:49.455" v="6266" actId="207"/>
          <ac:spMkLst>
            <pc:docMk/>
            <pc:sldMk cId="3778272708" sldId="346"/>
            <ac:spMk id="4" creationId="{3E4D736E-BA8B-3E45-B82A-F08526874AB2}"/>
          </ac:spMkLst>
        </pc:spChg>
      </pc:sldChg>
      <pc:sldChg chg="modSp add del modNotes">
        <pc:chgData name="Elīna Lāce" userId="6721c638-e2c0-4b67-b9a1-82abacb73b60" providerId="ADAL" clId="{E6871E3F-35E9-4919-9257-E0F43285FEAE}" dt="2024-01-07T16:19:22.792" v="534" actId="47"/>
        <pc:sldMkLst>
          <pc:docMk/>
          <pc:sldMk cId="3304448609" sldId="375"/>
        </pc:sldMkLst>
        <pc:spChg chg="mod">
          <ac:chgData name="Elīna Lāce" userId="6721c638-e2c0-4b67-b9a1-82abacb73b60" providerId="ADAL" clId="{E6871E3F-35E9-4919-9257-E0F43285FEAE}" dt="2024-01-07T16:17:51.692" v="451"/>
          <ac:spMkLst>
            <pc:docMk/>
            <pc:sldMk cId="3304448609" sldId="375"/>
            <ac:spMk id="4" creationId="{B8D87ABE-18CF-97FE-3D6A-A7BB8468452E}"/>
          </ac:spMkLst>
        </pc:spChg>
        <pc:spChg chg="mod">
          <ac:chgData name="Elīna Lāce" userId="6721c638-e2c0-4b67-b9a1-82abacb73b60" providerId="ADAL" clId="{E6871E3F-35E9-4919-9257-E0F43285FEAE}" dt="2024-01-07T16:17:51.692" v="451"/>
          <ac:spMkLst>
            <pc:docMk/>
            <pc:sldMk cId="3304448609" sldId="375"/>
            <ac:spMk id="8" creationId="{060FAB03-158F-49E9-A2EC-D6F4BA28275D}"/>
          </ac:spMkLst>
        </pc:spChg>
        <pc:spChg chg="mod">
          <ac:chgData name="Elīna Lāce" userId="6721c638-e2c0-4b67-b9a1-82abacb73b60" providerId="ADAL" clId="{E6871E3F-35E9-4919-9257-E0F43285FEAE}" dt="2024-01-07T16:17:51.692" v="451"/>
          <ac:spMkLst>
            <pc:docMk/>
            <pc:sldMk cId="3304448609" sldId="375"/>
            <ac:spMk id="13" creationId="{2CE05022-B30C-4F31-9B8E-AEAD41CC3228}"/>
          </ac:spMkLst>
        </pc:spChg>
        <pc:spChg chg="mod">
          <ac:chgData name="Elīna Lāce" userId="6721c638-e2c0-4b67-b9a1-82abacb73b60" providerId="ADAL" clId="{E6871E3F-35E9-4919-9257-E0F43285FEAE}" dt="2024-01-07T16:17:51.692" v="451"/>
          <ac:spMkLst>
            <pc:docMk/>
            <pc:sldMk cId="3304448609" sldId="375"/>
            <ac:spMk id="14" creationId="{E9AE7B9C-01EB-4190-A2C9-968FB567A9A9}"/>
          </ac:spMkLst>
        </pc:spChg>
        <pc:spChg chg="mod">
          <ac:chgData name="Elīna Lāce" userId="6721c638-e2c0-4b67-b9a1-82abacb73b60" providerId="ADAL" clId="{E6871E3F-35E9-4919-9257-E0F43285FEAE}" dt="2024-01-07T16:17:51.692" v="451"/>
          <ac:spMkLst>
            <pc:docMk/>
            <pc:sldMk cId="3304448609" sldId="375"/>
            <ac:spMk id="21" creationId="{75768404-DD45-428A-AFA2-F26AB815EA49}"/>
          </ac:spMkLst>
        </pc:spChg>
        <pc:spChg chg="mod">
          <ac:chgData name="Elīna Lāce" userId="6721c638-e2c0-4b67-b9a1-82abacb73b60" providerId="ADAL" clId="{E6871E3F-35E9-4919-9257-E0F43285FEAE}" dt="2024-01-07T16:17:51.692" v="451"/>
          <ac:spMkLst>
            <pc:docMk/>
            <pc:sldMk cId="3304448609" sldId="375"/>
            <ac:spMk id="23" creationId="{5EED6010-24C9-494C-81A6-AAF9E210EC15}"/>
          </ac:spMkLst>
        </pc:spChg>
        <pc:picChg chg="mod">
          <ac:chgData name="Elīna Lāce" userId="6721c638-e2c0-4b67-b9a1-82abacb73b60" providerId="ADAL" clId="{E6871E3F-35E9-4919-9257-E0F43285FEAE}" dt="2024-01-07T16:17:51.692" v="451"/>
          <ac:picMkLst>
            <pc:docMk/>
            <pc:sldMk cId="3304448609" sldId="375"/>
            <ac:picMk id="3" creationId="{BF4E4360-BADD-4F1B-9117-D009151191B5}"/>
          </ac:picMkLst>
        </pc:picChg>
        <pc:picChg chg="mod">
          <ac:chgData name="Elīna Lāce" userId="6721c638-e2c0-4b67-b9a1-82abacb73b60" providerId="ADAL" clId="{E6871E3F-35E9-4919-9257-E0F43285FEAE}" dt="2024-01-07T16:17:51.692" v="451"/>
          <ac:picMkLst>
            <pc:docMk/>
            <pc:sldMk cId="3304448609" sldId="375"/>
            <ac:picMk id="16" creationId="{ECDCE967-C736-4472-9F96-8BA612BFC192}"/>
          </ac:picMkLst>
        </pc:picChg>
        <pc:picChg chg="mod">
          <ac:chgData name="Elīna Lāce" userId="6721c638-e2c0-4b67-b9a1-82abacb73b60" providerId="ADAL" clId="{E6871E3F-35E9-4919-9257-E0F43285FEAE}" dt="2024-01-07T16:17:51.692" v="451"/>
          <ac:picMkLst>
            <pc:docMk/>
            <pc:sldMk cId="3304448609" sldId="375"/>
            <ac:picMk id="17" creationId="{BD200A5D-8143-4D30-89BC-CB0AFB331645}"/>
          </ac:picMkLst>
        </pc:picChg>
        <pc:picChg chg="mod">
          <ac:chgData name="Elīna Lāce" userId="6721c638-e2c0-4b67-b9a1-82abacb73b60" providerId="ADAL" clId="{E6871E3F-35E9-4919-9257-E0F43285FEAE}" dt="2024-01-07T16:17:51.692" v="451"/>
          <ac:picMkLst>
            <pc:docMk/>
            <pc:sldMk cId="3304448609" sldId="375"/>
            <ac:picMk id="18" creationId="{62E1D6CC-1776-47E0-89CD-9688DBF5978D}"/>
          </ac:picMkLst>
        </pc:picChg>
        <pc:picChg chg="mod">
          <ac:chgData name="Elīna Lāce" userId="6721c638-e2c0-4b67-b9a1-82abacb73b60" providerId="ADAL" clId="{E6871E3F-35E9-4919-9257-E0F43285FEAE}" dt="2024-01-07T16:17:51.692" v="451"/>
          <ac:picMkLst>
            <pc:docMk/>
            <pc:sldMk cId="3304448609" sldId="375"/>
            <ac:picMk id="19" creationId="{BCAC76C2-D939-4E8A-8A78-F764B62D45BB}"/>
          </ac:picMkLst>
        </pc:picChg>
      </pc:sldChg>
      <pc:sldChg chg="addSp delSp modSp mod modNotes modNotesTx">
        <pc:chgData name="Elīna Lāce" userId="6721c638-e2c0-4b67-b9a1-82abacb73b60" providerId="ADAL" clId="{E6871E3F-35E9-4919-9257-E0F43285FEAE}" dt="2024-01-10T13:49:15.163" v="6315" actId="20577"/>
        <pc:sldMkLst>
          <pc:docMk/>
          <pc:sldMk cId="2937847726" sldId="1337"/>
        </pc:sldMkLst>
        <pc:spChg chg="add mod">
          <ac:chgData name="Elīna Lāce" userId="6721c638-e2c0-4b67-b9a1-82abacb73b60" providerId="ADAL" clId="{E6871E3F-35E9-4919-9257-E0F43285FEAE}" dt="2024-01-08T08:43:11.919" v="2957" actId="1076"/>
          <ac:spMkLst>
            <pc:docMk/>
            <pc:sldMk cId="2937847726" sldId="1337"/>
            <ac:spMk id="2" creationId="{04DE3B14-70B5-E736-9B0D-D65C03A6AB57}"/>
          </ac:spMkLst>
        </pc:spChg>
        <pc:spChg chg="add del mod">
          <ac:chgData name="Elīna Lāce" userId="6721c638-e2c0-4b67-b9a1-82abacb73b60" providerId="ADAL" clId="{E6871E3F-35E9-4919-9257-E0F43285FEAE}" dt="2024-01-08T08:43:00.705" v="2934" actId="478"/>
          <ac:spMkLst>
            <pc:docMk/>
            <pc:sldMk cId="2937847726" sldId="1337"/>
            <ac:spMk id="4" creationId="{8DBFEDC4-925A-2147-10A6-BC74344E4588}"/>
          </ac:spMkLst>
        </pc:spChg>
        <pc:spChg chg="add mod">
          <ac:chgData name="Elīna Lāce" userId="6721c638-e2c0-4b67-b9a1-82abacb73b60" providerId="ADAL" clId="{E6871E3F-35E9-4919-9257-E0F43285FEAE}" dt="2024-01-09T09:17:42.189" v="6279"/>
          <ac:spMkLst>
            <pc:docMk/>
            <pc:sldMk cId="2937847726" sldId="1337"/>
            <ac:spMk id="5" creationId="{B028945F-D759-4F5C-AD1A-77988B8E9C3B}"/>
          </ac:spMkLst>
        </pc:spChg>
        <pc:spChg chg="mod">
          <ac:chgData name="Elīna Lāce" userId="6721c638-e2c0-4b67-b9a1-82abacb73b60" providerId="ADAL" clId="{E6871E3F-35E9-4919-9257-E0F43285FEAE}" dt="2024-01-08T09:15:08.078" v="4591" actId="1076"/>
          <ac:spMkLst>
            <pc:docMk/>
            <pc:sldMk cId="2937847726" sldId="1337"/>
            <ac:spMk id="7" creationId="{5A6DCA94-C964-8CF1-2E33-96BE698B7E57}"/>
          </ac:spMkLst>
        </pc:spChg>
        <pc:spChg chg="del mod">
          <ac:chgData name="Elīna Lāce" userId="6721c638-e2c0-4b67-b9a1-82abacb73b60" providerId="ADAL" clId="{E6871E3F-35E9-4919-9257-E0F43285FEAE}" dt="2024-01-08T08:42:58.185" v="2933" actId="478"/>
          <ac:spMkLst>
            <pc:docMk/>
            <pc:sldMk cId="2937847726" sldId="1337"/>
            <ac:spMk id="10" creationId="{900E4429-4D4D-4FA7-8676-5B6C10FF4E9B}"/>
          </ac:spMkLst>
        </pc:spChg>
        <pc:picChg chg="mod">
          <ac:chgData name="Elīna Lāce" userId="6721c638-e2c0-4b67-b9a1-82abacb73b60" providerId="ADAL" clId="{E6871E3F-35E9-4919-9257-E0F43285FEAE}" dt="2024-01-08T09:15:02.854" v="4590" actId="1076"/>
          <ac:picMkLst>
            <pc:docMk/>
            <pc:sldMk cId="2937847726" sldId="1337"/>
            <ac:picMk id="6" creationId="{79D3545B-54E9-D90E-437B-D2E2B0E00F0E}"/>
          </ac:picMkLst>
        </pc:picChg>
      </pc:sldChg>
      <pc:sldChg chg="addSp modSp mod modNotes">
        <pc:chgData name="Elīna Lāce" userId="6721c638-e2c0-4b67-b9a1-82abacb73b60" providerId="ADAL" clId="{E6871E3F-35E9-4919-9257-E0F43285FEAE}" dt="2024-01-09T09:09:54.395" v="6267" actId="207"/>
        <pc:sldMkLst>
          <pc:docMk/>
          <pc:sldMk cId="1324111289" sldId="1338"/>
        </pc:sldMkLst>
        <pc:spChg chg="mod">
          <ac:chgData name="Elīna Lāce" userId="6721c638-e2c0-4b67-b9a1-82abacb73b60" providerId="ADAL" clId="{E6871E3F-35E9-4919-9257-E0F43285FEAE}" dt="2024-01-09T09:09:54.395" v="6267" actId="207"/>
          <ac:spMkLst>
            <pc:docMk/>
            <pc:sldMk cId="1324111289" sldId="1338"/>
            <ac:spMk id="2" creationId="{A6657338-2749-482D-C0BE-19A56B3FBACD}"/>
          </ac:spMkLst>
        </pc:spChg>
        <pc:picChg chg="add mod">
          <ac:chgData name="Elīna Lāce" userId="6721c638-e2c0-4b67-b9a1-82abacb73b60" providerId="ADAL" clId="{E6871E3F-35E9-4919-9257-E0F43285FEAE}" dt="2024-01-09T09:06:55.031" v="6214" actId="1036"/>
          <ac:picMkLst>
            <pc:docMk/>
            <pc:sldMk cId="1324111289" sldId="1338"/>
            <ac:picMk id="3" creationId="{D8417953-9598-0D84-5EC1-1B96CBD98687}"/>
          </ac:picMkLst>
        </pc:picChg>
      </pc:sldChg>
      <pc:sldChg chg="addSp delSp modSp mod ord modNotesTx">
        <pc:chgData name="Elīna Lāce" userId="6721c638-e2c0-4b67-b9a1-82abacb73b60" providerId="ADAL" clId="{E6871E3F-35E9-4919-9257-E0F43285FEAE}" dt="2024-01-09T09:17:46.121" v="6281"/>
        <pc:sldMkLst>
          <pc:docMk/>
          <pc:sldMk cId="156336484" sldId="1339"/>
        </pc:sldMkLst>
        <pc:spChg chg="add del mod">
          <ac:chgData name="Elīna Lāce" userId="6721c638-e2c0-4b67-b9a1-82abacb73b60" providerId="ADAL" clId="{E6871E3F-35E9-4919-9257-E0F43285FEAE}" dt="2024-01-07T21:16:06.655" v="1897" actId="3680"/>
          <ac:spMkLst>
            <pc:docMk/>
            <pc:sldMk cId="156336484" sldId="1339"/>
            <ac:spMk id="3" creationId="{7AA7D0E3-1DDD-DCB7-B4B9-6D5C988155D7}"/>
          </ac:spMkLst>
        </pc:spChg>
        <pc:spChg chg="mod">
          <ac:chgData name="Elīna Lāce" userId="6721c638-e2c0-4b67-b9a1-82abacb73b60" providerId="ADAL" clId="{E6871E3F-35E9-4919-9257-E0F43285FEAE}" dt="2024-01-07T16:17:51.692" v="451"/>
          <ac:spMkLst>
            <pc:docMk/>
            <pc:sldMk cId="156336484" sldId="1339"/>
            <ac:spMk id="4" creationId="{55A5A9B9-5D22-6039-2338-27201553F1EA}"/>
          </ac:spMkLst>
        </pc:spChg>
        <pc:spChg chg="mod">
          <ac:chgData name="Elīna Lāce" userId="6721c638-e2c0-4b67-b9a1-82abacb73b60" providerId="ADAL" clId="{E6871E3F-35E9-4919-9257-E0F43285FEAE}" dt="2024-01-07T16:17:51.692" v="451"/>
          <ac:spMkLst>
            <pc:docMk/>
            <pc:sldMk cId="156336484" sldId="1339"/>
            <ac:spMk id="5" creationId="{EEDC612A-19EC-F5B0-C6D5-1AC28E968F16}"/>
          </ac:spMkLst>
        </pc:spChg>
        <pc:spChg chg="add mod">
          <ac:chgData name="Elīna Lāce" userId="6721c638-e2c0-4b67-b9a1-82abacb73b60" providerId="ADAL" clId="{E6871E3F-35E9-4919-9257-E0F43285FEAE}" dt="2024-01-08T08:44:33.724" v="2975"/>
          <ac:spMkLst>
            <pc:docMk/>
            <pc:sldMk cId="156336484" sldId="1339"/>
            <ac:spMk id="8" creationId="{29193185-B447-3E85-5F8C-724C834F0826}"/>
          </ac:spMkLst>
        </pc:spChg>
        <pc:spChg chg="del mod">
          <ac:chgData name="Elīna Lāce" userId="6721c638-e2c0-4b67-b9a1-82abacb73b60" providerId="ADAL" clId="{E6871E3F-35E9-4919-9257-E0F43285FEAE}" dt="2024-01-08T08:44:33.119" v="2974" actId="478"/>
          <ac:spMkLst>
            <pc:docMk/>
            <pc:sldMk cId="156336484" sldId="1339"/>
            <ac:spMk id="10" creationId="{A5EA74BC-65CC-3217-C511-6FC9A277B0E8}"/>
          </ac:spMkLst>
        </pc:spChg>
        <pc:spChg chg="mod">
          <ac:chgData name="Elīna Lāce" userId="6721c638-e2c0-4b67-b9a1-82abacb73b60" providerId="ADAL" clId="{E6871E3F-35E9-4919-9257-E0F43285FEAE}" dt="2024-01-08T08:45:06.141" v="2982" actId="1076"/>
          <ac:spMkLst>
            <pc:docMk/>
            <pc:sldMk cId="156336484" sldId="1339"/>
            <ac:spMk id="11" creationId="{2EC903DF-4059-ECA8-430F-E2A304015A3E}"/>
          </ac:spMkLst>
        </pc:spChg>
        <pc:spChg chg="add mod">
          <ac:chgData name="Elīna Lāce" userId="6721c638-e2c0-4b67-b9a1-82abacb73b60" providerId="ADAL" clId="{E6871E3F-35E9-4919-9257-E0F43285FEAE}" dt="2024-01-09T09:17:46.121" v="6281"/>
          <ac:spMkLst>
            <pc:docMk/>
            <pc:sldMk cId="156336484" sldId="1339"/>
            <ac:spMk id="12" creationId="{A9BF800E-1CF3-A078-6794-7B12E1C5B65D}"/>
          </ac:spMkLst>
        </pc:spChg>
        <pc:graphicFrameChg chg="add mod ord modGraphic">
          <ac:chgData name="Elīna Lāce" userId="6721c638-e2c0-4b67-b9a1-82abacb73b60" providerId="ADAL" clId="{E6871E3F-35E9-4919-9257-E0F43285FEAE}" dt="2024-01-08T08:44:37.999" v="2976" actId="1076"/>
          <ac:graphicFrameMkLst>
            <pc:docMk/>
            <pc:sldMk cId="156336484" sldId="1339"/>
            <ac:graphicFrameMk id="6" creationId="{D53AE3C3-806D-7D73-FD38-595DD37F1C04}"/>
          </ac:graphicFrameMkLst>
        </pc:graphicFrameChg>
        <pc:graphicFrameChg chg="add del mod">
          <ac:chgData name="Elīna Lāce" userId="6721c638-e2c0-4b67-b9a1-82abacb73b60" providerId="ADAL" clId="{E6871E3F-35E9-4919-9257-E0F43285FEAE}" dt="2024-01-07T21:16:50.975" v="1902" actId="478"/>
          <ac:graphicFrameMkLst>
            <pc:docMk/>
            <pc:sldMk cId="156336484" sldId="1339"/>
            <ac:graphicFrameMk id="7" creationId="{5253498C-7966-BEA9-0A52-BCEAEA326A31}"/>
          </ac:graphicFrameMkLst>
        </pc:graphicFrameChg>
        <pc:picChg chg="del mod">
          <ac:chgData name="Elīna Lāce" userId="6721c638-e2c0-4b67-b9a1-82abacb73b60" providerId="ADAL" clId="{E6871E3F-35E9-4919-9257-E0F43285FEAE}" dt="2024-01-07T21:15:24.213" v="1896" actId="478"/>
          <ac:picMkLst>
            <pc:docMk/>
            <pc:sldMk cId="156336484" sldId="1339"/>
            <ac:picMk id="9" creationId="{4A6732E5-1A71-23E6-1082-3A9B401EFECD}"/>
          </ac:picMkLst>
        </pc:picChg>
      </pc:sldChg>
      <pc:sldChg chg="modSp del">
        <pc:chgData name="Elīna Lāce" userId="6721c638-e2c0-4b67-b9a1-82abacb73b60" providerId="ADAL" clId="{E6871E3F-35E9-4919-9257-E0F43285FEAE}" dt="2024-01-07T21:22:24.854" v="2567" actId="47"/>
        <pc:sldMkLst>
          <pc:docMk/>
          <pc:sldMk cId="3967608021" sldId="1340"/>
        </pc:sldMkLst>
        <pc:spChg chg="mod">
          <ac:chgData name="Elīna Lāce" userId="6721c638-e2c0-4b67-b9a1-82abacb73b60" providerId="ADAL" clId="{E6871E3F-35E9-4919-9257-E0F43285FEAE}" dt="2024-01-07T16:17:51.692" v="451"/>
          <ac:spMkLst>
            <pc:docMk/>
            <pc:sldMk cId="3967608021" sldId="1340"/>
            <ac:spMk id="4" creationId="{A58FEF7D-9469-FD47-1BB5-2D1CBA9F25BC}"/>
          </ac:spMkLst>
        </pc:spChg>
        <pc:spChg chg="mod">
          <ac:chgData name="Elīna Lāce" userId="6721c638-e2c0-4b67-b9a1-82abacb73b60" providerId="ADAL" clId="{E6871E3F-35E9-4919-9257-E0F43285FEAE}" dt="2024-01-07T16:17:51.692" v="451"/>
          <ac:spMkLst>
            <pc:docMk/>
            <pc:sldMk cId="3967608021" sldId="1340"/>
            <ac:spMk id="5" creationId="{DC4954CF-6852-EC53-A13A-33897C3D3847}"/>
          </ac:spMkLst>
        </pc:spChg>
        <pc:spChg chg="mod">
          <ac:chgData name="Elīna Lāce" userId="6721c638-e2c0-4b67-b9a1-82abacb73b60" providerId="ADAL" clId="{E6871E3F-35E9-4919-9257-E0F43285FEAE}" dt="2024-01-07T16:17:51.692" v="451"/>
          <ac:spMkLst>
            <pc:docMk/>
            <pc:sldMk cId="3967608021" sldId="1340"/>
            <ac:spMk id="8" creationId="{82C288A7-6B38-3F27-9AFD-01F910945C82}"/>
          </ac:spMkLst>
        </pc:spChg>
        <pc:picChg chg="mod">
          <ac:chgData name="Elīna Lāce" userId="6721c638-e2c0-4b67-b9a1-82abacb73b60" providerId="ADAL" clId="{E6871E3F-35E9-4919-9257-E0F43285FEAE}" dt="2024-01-07T16:17:51.692" v="451"/>
          <ac:picMkLst>
            <pc:docMk/>
            <pc:sldMk cId="3967608021" sldId="1340"/>
            <ac:picMk id="12" creationId="{70FFC3CB-915E-923A-C1E9-3F08582BE2E3}"/>
          </ac:picMkLst>
        </pc:picChg>
      </pc:sldChg>
      <pc:sldChg chg="addSp delSp modSp mod modNotesTx">
        <pc:chgData name="Elīna Lāce" userId="6721c638-e2c0-4b67-b9a1-82abacb73b60" providerId="ADAL" clId="{E6871E3F-35E9-4919-9257-E0F43285FEAE}" dt="2024-01-10T13:51:55.711" v="6345" actId="20577"/>
        <pc:sldMkLst>
          <pc:docMk/>
          <pc:sldMk cId="172349626" sldId="1341"/>
        </pc:sldMkLst>
        <pc:spChg chg="del mod">
          <ac:chgData name="Elīna Lāce" userId="6721c638-e2c0-4b67-b9a1-82abacb73b60" providerId="ADAL" clId="{E6871E3F-35E9-4919-9257-E0F43285FEAE}" dt="2024-01-08T08:49:39.496" v="3186" actId="478"/>
          <ac:spMkLst>
            <pc:docMk/>
            <pc:sldMk cId="172349626" sldId="1341"/>
            <ac:spMk id="2" creationId="{D277313C-7B79-1402-F965-C5AED2EEFC1A}"/>
          </ac:spMkLst>
        </pc:spChg>
        <pc:spChg chg="mod">
          <ac:chgData name="Elīna Lāce" userId="6721c638-e2c0-4b67-b9a1-82abacb73b60" providerId="ADAL" clId="{E6871E3F-35E9-4919-9257-E0F43285FEAE}" dt="2024-01-08T15:57:39.056" v="5541" actId="21"/>
          <ac:spMkLst>
            <pc:docMk/>
            <pc:sldMk cId="172349626" sldId="1341"/>
            <ac:spMk id="4" creationId="{3BD1E15D-39BD-C696-846F-3143C94402E6}"/>
          </ac:spMkLst>
        </pc:spChg>
        <pc:spChg chg="mod">
          <ac:chgData name="Elīna Lāce" userId="6721c638-e2c0-4b67-b9a1-82abacb73b60" providerId="ADAL" clId="{E6871E3F-35E9-4919-9257-E0F43285FEAE}" dt="2024-01-07T16:17:51.692" v="451"/>
          <ac:spMkLst>
            <pc:docMk/>
            <pc:sldMk cId="172349626" sldId="1341"/>
            <ac:spMk id="5" creationId="{3086BFF8-BEA6-18E7-B886-02FA70D6F98F}"/>
          </ac:spMkLst>
        </pc:spChg>
        <pc:spChg chg="add del mod">
          <ac:chgData name="Elīna Lāce" userId="6721c638-e2c0-4b67-b9a1-82abacb73b60" providerId="ADAL" clId="{E6871E3F-35E9-4919-9257-E0F43285FEAE}" dt="2024-01-07T21:29:33.398" v="2586"/>
          <ac:spMkLst>
            <pc:docMk/>
            <pc:sldMk cId="172349626" sldId="1341"/>
            <ac:spMk id="6" creationId="{6EF561EF-2D2C-54E9-3919-587D81ED73D4}"/>
          </ac:spMkLst>
        </pc:spChg>
        <pc:spChg chg="add del mod">
          <ac:chgData name="Elīna Lāce" userId="6721c638-e2c0-4b67-b9a1-82abacb73b60" providerId="ADAL" clId="{E6871E3F-35E9-4919-9257-E0F43285FEAE}" dt="2024-01-08T08:49:50.835" v="3207" actId="478"/>
          <ac:spMkLst>
            <pc:docMk/>
            <pc:sldMk cId="172349626" sldId="1341"/>
            <ac:spMk id="11" creationId="{0C348B5B-1AE9-5F69-9B47-6F1819E05023}"/>
          </ac:spMkLst>
        </pc:spChg>
        <pc:spChg chg="add mod">
          <ac:chgData name="Elīna Lāce" userId="6721c638-e2c0-4b67-b9a1-82abacb73b60" providerId="ADAL" clId="{E6871E3F-35E9-4919-9257-E0F43285FEAE}" dt="2024-01-09T07:24:08.726" v="5697" actId="20577"/>
          <ac:spMkLst>
            <pc:docMk/>
            <pc:sldMk cId="172349626" sldId="1341"/>
            <ac:spMk id="12" creationId="{54C1671C-B9F0-F270-46E4-C55C70D94683}"/>
          </ac:spMkLst>
        </pc:spChg>
        <pc:spChg chg="del mod">
          <ac:chgData name="Elīna Lāce" userId="6721c638-e2c0-4b67-b9a1-82abacb73b60" providerId="ADAL" clId="{E6871E3F-35E9-4919-9257-E0F43285FEAE}" dt="2024-01-07T21:29:49.025" v="2622" actId="478"/>
          <ac:spMkLst>
            <pc:docMk/>
            <pc:sldMk cId="172349626" sldId="1341"/>
            <ac:spMk id="14" creationId="{37F84054-1B8B-90A2-31D2-0994F3E30FCA}"/>
          </ac:spMkLst>
        </pc:spChg>
        <pc:spChg chg="add del mod">
          <ac:chgData name="Elīna Lāce" userId="6721c638-e2c0-4b67-b9a1-82abacb73b60" providerId="ADAL" clId="{E6871E3F-35E9-4919-9257-E0F43285FEAE}" dt="2024-01-08T08:49:59.113" v="3209" actId="478"/>
          <ac:spMkLst>
            <pc:docMk/>
            <pc:sldMk cId="172349626" sldId="1341"/>
            <ac:spMk id="15" creationId="{1A3B86CD-6172-70FB-07C6-6D8E8B53883A}"/>
          </ac:spMkLst>
        </pc:spChg>
        <pc:spChg chg="add del mod">
          <ac:chgData name="Elīna Lāce" userId="6721c638-e2c0-4b67-b9a1-82abacb73b60" providerId="ADAL" clId="{E6871E3F-35E9-4919-9257-E0F43285FEAE}" dt="2024-01-09T09:13:07.297" v="6278" actId="478"/>
          <ac:spMkLst>
            <pc:docMk/>
            <pc:sldMk cId="172349626" sldId="1341"/>
            <ac:spMk id="18" creationId="{D5236297-D480-48ED-E6A2-CFB6D7C565C7}"/>
          </ac:spMkLst>
        </pc:spChg>
        <pc:spChg chg="add mod">
          <ac:chgData name="Elīna Lāce" userId="6721c638-e2c0-4b67-b9a1-82abacb73b60" providerId="ADAL" clId="{E6871E3F-35E9-4919-9257-E0F43285FEAE}" dt="2024-01-09T09:17:54.529" v="6286"/>
          <ac:spMkLst>
            <pc:docMk/>
            <pc:sldMk cId="172349626" sldId="1341"/>
            <ac:spMk id="19" creationId="{6FE2B39B-C0D3-1AB4-83B6-E42BC6D907E7}"/>
          </ac:spMkLst>
        </pc:spChg>
        <pc:picChg chg="add del mod">
          <ac:chgData name="Elīna Lāce" userId="6721c638-e2c0-4b67-b9a1-82abacb73b60" providerId="ADAL" clId="{E6871E3F-35E9-4919-9257-E0F43285FEAE}" dt="2024-01-09T07:23:58.589" v="5677" actId="478"/>
          <ac:picMkLst>
            <pc:docMk/>
            <pc:sldMk cId="172349626" sldId="1341"/>
            <ac:picMk id="8" creationId="{A4BE5091-FFAA-89AC-0BA8-23EA44129D6E}"/>
          </ac:picMkLst>
        </pc:picChg>
        <pc:picChg chg="del mod">
          <ac:chgData name="Elīna Lāce" userId="6721c638-e2c0-4b67-b9a1-82abacb73b60" providerId="ADAL" clId="{E6871E3F-35E9-4919-9257-E0F43285FEAE}" dt="2024-01-07T21:29:18.346" v="2583" actId="478"/>
          <ac:picMkLst>
            <pc:docMk/>
            <pc:sldMk cId="172349626" sldId="1341"/>
            <ac:picMk id="9" creationId="{89F17C99-DACB-F70F-3171-4215CF629D65}"/>
          </ac:picMkLst>
        </pc:picChg>
        <pc:picChg chg="del mod">
          <ac:chgData name="Elīna Lāce" userId="6721c638-e2c0-4b67-b9a1-82abacb73b60" providerId="ADAL" clId="{E6871E3F-35E9-4919-9257-E0F43285FEAE}" dt="2024-01-07T21:29:19.437" v="2584" actId="478"/>
          <ac:picMkLst>
            <pc:docMk/>
            <pc:sldMk cId="172349626" sldId="1341"/>
            <ac:picMk id="13" creationId="{5B04F2FA-0FFF-DD59-3E1E-86383F187387}"/>
          </ac:picMkLst>
        </pc:picChg>
        <pc:picChg chg="add mod">
          <ac:chgData name="Elīna Lāce" userId="6721c638-e2c0-4b67-b9a1-82abacb73b60" providerId="ADAL" clId="{E6871E3F-35E9-4919-9257-E0F43285FEAE}" dt="2024-01-09T07:24:01.386" v="5678" actId="1076"/>
          <ac:picMkLst>
            <pc:docMk/>
            <pc:sldMk cId="172349626" sldId="1341"/>
            <ac:picMk id="16" creationId="{F5FD3E0B-A813-B095-E811-5D6B4E4AB414}"/>
          </ac:picMkLst>
        </pc:picChg>
      </pc:sldChg>
      <pc:sldChg chg="addSp delSp modSp mod modNotes modNotesTx">
        <pc:chgData name="Elīna Lāce" userId="6721c638-e2c0-4b67-b9a1-82abacb73b60" providerId="ADAL" clId="{E6871E3F-35E9-4919-9257-E0F43285FEAE}" dt="2024-01-10T13:52:14.099" v="6381" actId="20577"/>
        <pc:sldMkLst>
          <pc:docMk/>
          <pc:sldMk cId="3152432473" sldId="1342"/>
        </pc:sldMkLst>
        <pc:spChg chg="del mod">
          <ac:chgData name="Elīna Lāce" userId="6721c638-e2c0-4b67-b9a1-82abacb73b60" providerId="ADAL" clId="{E6871E3F-35E9-4919-9257-E0F43285FEAE}" dt="2024-01-08T08:51:30.464" v="3302" actId="478"/>
          <ac:spMkLst>
            <pc:docMk/>
            <pc:sldMk cId="3152432473" sldId="1342"/>
            <ac:spMk id="2" creationId="{83FF4C05-3E11-B232-9087-3AFC3467EEA2}"/>
          </ac:spMkLst>
        </pc:spChg>
        <pc:spChg chg="mod">
          <ac:chgData name="Elīna Lāce" userId="6721c638-e2c0-4b67-b9a1-82abacb73b60" providerId="ADAL" clId="{E6871E3F-35E9-4919-9257-E0F43285FEAE}" dt="2024-01-07T16:17:51.692" v="451"/>
          <ac:spMkLst>
            <pc:docMk/>
            <pc:sldMk cId="3152432473" sldId="1342"/>
            <ac:spMk id="4" creationId="{FDCFE9A4-A892-CD77-1F0C-D83B302BDFB9}"/>
          </ac:spMkLst>
        </pc:spChg>
        <pc:spChg chg="mod">
          <ac:chgData name="Elīna Lāce" userId="6721c638-e2c0-4b67-b9a1-82abacb73b60" providerId="ADAL" clId="{E6871E3F-35E9-4919-9257-E0F43285FEAE}" dt="2024-01-07T16:17:51.692" v="451"/>
          <ac:spMkLst>
            <pc:docMk/>
            <pc:sldMk cId="3152432473" sldId="1342"/>
            <ac:spMk id="5" creationId="{CB4951BE-16AF-348C-C952-FFCFB25A1912}"/>
          </ac:spMkLst>
        </pc:spChg>
        <pc:spChg chg="add mod">
          <ac:chgData name="Elīna Lāce" userId="6721c638-e2c0-4b67-b9a1-82abacb73b60" providerId="ADAL" clId="{E6871E3F-35E9-4919-9257-E0F43285FEAE}" dt="2024-01-08T08:51:29.072" v="3301" actId="1076"/>
          <ac:spMkLst>
            <pc:docMk/>
            <pc:sldMk cId="3152432473" sldId="1342"/>
            <ac:spMk id="7" creationId="{35F93EB8-4403-AD3B-B477-D7A585D57129}"/>
          </ac:spMkLst>
        </pc:spChg>
        <pc:spChg chg="add del mod">
          <ac:chgData name="Elīna Lāce" userId="6721c638-e2c0-4b67-b9a1-82abacb73b60" providerId="ADAL" clId="{E6871E3F-35E9-4919-9257-E0F43285FEAE}" dt="2024-01-08T08:51:34.313" v="3303" actId="478"/>
          <ac:spMkLst>
            <pc:docMk/>
            <pc:sldMk cId="3152432473" sldId="1342"/>
            <ac:spMk id="9" creationId="{114F369D-C0BF-E808-DB9B-AA1DECDC9DEE}"/>
          </ac:spMkLst>
        </pc:spChg>
        <pc:spChg chg="mod">
          <ac:chgData name="Elīna Lāce" userId="6721c638-e2c0-4b67-b9a1-82abacb73b60" providerId="ADAL" clId="{E6871E3F-35E9-4919-9257-E0F43285FEAE}" dt="2024-01-10T13:52:14.099" v="6381" actId="20577"/>
          <ac:spMkLst>
            <pc:docMk/>
            <pc:sldMk cId="3152432473" sldId="1342"/>
            <ac:spMk id="10" creationId="{63775D2D-139D-05A4-1C17-25B28D8E0A79}"/>
          </ac:spMkLst>
        </pc:spChg>
        <pc:spChg chg="add del mod">
          <ac:chgData name="Elīna Lāce" userId="6721c638-e2c0-4b67-b9a1-82abacb73b60" providerId="ADAL" clId="{E6871E3F-35E9-4919-9257-E0F43285FEAE}" dt="2024-01-08T08:51:40.490" v="3305" actId="478"/>
          <ac:spMkLst>
            <pc:docMk/>
            <pc:sldMk cId="3152432473" sldId="1342"/>
            <ac:spMk id="11" creationId="{F897529A-CAF1-9AE4-874D-D9FB480E56A2}"/>
          </ac:spMkLst>
        </pc:spChg>
        <pc:spChg chg="add mod">
          <ac:chgData name="Elīna Lāce" userId="6721c638-e2c0-4b67-b9a1-82abacb73b60" providerId="ADAL" clId="{E6871E3F-35E9-4919-9257-E0F43285FEAE}" dt="2024-01-09T09:17:57.450" v="6288"/>
          <ac:spMkLst>
            <pc:docMk/>
            <pc:sldMk cId="3152432473" sldId="1342"/>
            <ac:spMk id="12" creationId="{6B898ACA-49FC-CD44-6BD2-A95F7C9AE218}"/>
          </ac:spMkLst>
        </pc:spChg>
        <pc:picChg chg="add mod">
          <ac:chgData name="Elīna Lāce" userId="6721c638-e2c0-4b67-b9a1-82abacb73b60" providerId="ADAL" clId="{E6871E3F-35E9-4919-9257-E0F43285FEAE}" dt="2024-01-07T21:24:31.701" v="2574" actId="1076"/>
          <ac:picMkLst>
            <pc:docMk/>
            <pc:sldMk cId="3152432473" sldId="1342"/>
            <ac:picMk id="6" creationId="{B161DAA0-49C2-E31A-F74A-0C61C0B4061B}"/>
          </ac:picMkLst>
        </pc:picChg>
        <pc:picChg chg="del mod">
          <ac:chgData name="Elīna Lāce" userId="6721c638-e2c0-4b67-b9a1-82abacb73b60" providerId="ADAL" clId="{E6871E3F-35E9-4919-9257-E0F43285FEAE}" dt="2024-01-07T16:33:11.416" v="629" actId="478"/>
          <ac:picMkLst>
            <pc:docMk/>
            <pc:sldMk cId="3152432473" sldId="1342"/>
            <ac:picMk id="14" creationId="{0EAE176E-43E2-C55E-E0D7-9CDC9569296F}"/>
          </ac:picMkLst>
        </pc:picChg>
      </pc:sldChg>
      <pc:sldChg chg="addSp delSp modSp mod">
        <pc:chgData name="Elīna Lāce" userId="6721c638-e2c0-4b67-b9a1-82abacb73b60" providerId="ADAL" clId="{E6871E3F-35E9-4919-9257-E0F43285FEAE}" dt="2024-01-09T09:17:52.066" v="6285"/>
        <pc:sldMkLst>
          <pc:docMk/>
          <pc:sldMk cId="3400290925" sldId="1343"/>
        </pc:sldMkLst>
        <pc:spChg chg="del mod">
          <ac:chgData name="Elīna Lāce" userId="6721c638-e2c0-4b67-b9a1-82abacb73b60" providerId="ADAL" clId="{E6871E3F-35E9-4919-9257-E0F43285FEAE}" dt="2024-01-08T08:46:12.307" v="3062" actId="478"/>
          <ac:spMkLst>
            <pc:docMk/>
            <pc:sldMk cId="3400290925" sldId="1343"/>
            <ac:spMk id="2" creationId="{001C8119-8EC0-84FE-8F6E-EF4E6CFD80CC}"/>
          </ac:spMkLst>
        </pc:spChg>
        <pc:spChg chg="mod">
          <ac:chgData name="Elīna Lāce" userId="6721c638-e2c0-4b67-b9a1-82abacb73b60" providerId="ADAL" clId="{E6871E3F-35E9-4919-9257-E0F43285FEAE}" dt="2024-01-08T08:49:11.017" v="3182" actId="113"/>
          <ac:spMkLst>
            <pc:docMk/>
            <pc:sldMk cId="3400290925" sldId="1343"/>
            <ac:spMk id="3" creationId="{7414F0BD-97B9-BF78-FE34-06F84117C4E5}"/>
          </ac:spMkLst>
        </pc:spChg>
        <pc:spChg chg="del mod">
          <ac:chgData name="Elīna Lāce" userId="6721c638-e2c0-4b67-b9a1-82abacb73b60" providerId="ADAL" clId="{E6871E3F-35E9-4919-9257-E0F43285FEAE}" dt="2024-01-09T09:08:46.035" v="6258" actId="478"/>
          <ac:spMkLst>
            <pc:docMk/>
            <pc:sldMk cId="3400290925" sldId="1343"/>
            <ac:spMk id="4" creationId="{A4F9E774-1479-0043-9850-073C0833CBAF}"/>
          </ac:spMkLst>
        </pc:spChg>
        <pc:spChg chg="del mod">
          <ac:chgData name="Elīna Lāce" userId="6721c638-e2c0-4b67-b9a1-82abacb73b60" providerId="ADAL" clId="{E6871E3F-35E9-4919-9257-E0F43285FEAE}" dt="2024-01-09T09:08:47.374" v="6259" actId="478"/>
          <ac:spMkLst>
            <pc:docMk/>
            <pc:sldMk cId="3400290925" sldId="1343"/>
            <ac:spMk id="5" creationId="{E528247E-31B6-756F-5AE9-AD4921F20C9B}"/>
          </ac:spMkLst>
        </pc:spChg>
        <pc:spChg chg="add del mod">
          <ac:chgData name="Elīna Lāce" userId="6721c638-e2c0-4b67-b9a1-82abacb73b60" providerId="ADAL" clId="{E6871E3F-35E9-4919-9257-E0F43285FEAE}" dt="2024-01-08T08:46:15.430" v="3064" actId="478"/>
          <ac:spMkLst>
            <pc:docMk/>
            <pc:sldMk cId="3400290925" sldId="1343"/>
            <ac:spMk id="9" creationId="{C65DEED6-53B0-5574-3972-65F542179FCE}"/>
          </ac:spMkLst>
        </pc:spChg>
        <pc:spChg chg="add mod">
          <ac:chgData name="Elīna Lāce" userId="6721c638-e2c0-4b67-b9a1-82abacb73b60" providerId="ADAL" clId="{E6871E3F-35E9-4919-9257-E0F43285FEAE}" dt="2024-01-08T08:47:03.359" v="3144" actId="108"/>
          <ac:spMkLst>
            <pc:docMk/>
            <pc:sldMk cId="3400290925" sldId="1343"/>
            <ac:spMk id="10" creationId="{80897E93-4D63-C906-419B-AC10B80A514C}"/>
          </ac:spMkLst>
        </pc:spChg>
        <pc:spChg chg="add del mod">
          <ac:chgData name="Elīna Lāce" userId="6721c638-e2c0-4b67-b9a1-82abacb73b60" providerId="ADAL" clId="{E6871E3F-35E9-4919-9257-E0F43285FEAE}" dt="2024-01-08T08:46:33.562" v="3101" actId="478"/>
          <ac:spMkLst>
            <pc:docMk/>
            <pc:sldMk cId="3400290925" sldId="1343"/>
            <ac:spMk id="11" creationId="{CC91D3F8-FD9E-E665-3DD1-5F3A7217D282}"/>
          </ac:spMkLst>
        </pc:spChg>
        <pc:spChg chg="add del mod">
          <ac:chgData name="Elīna Lāce" userId="6721c638-e2c0-4b67-b9a1-82abacb73b60" providerId="ADAL" clId="{E6871E3F-35E9-4919-9257-E0F43285FEAE}" dt="2024-01-08T08:46:41.557" v="3124" actId="478"/>
          <ac:spMkLst>
            <pc:docMk/>
            <pc:sldMk cId="3400290925" sldId="1343"/>
            <ac:spMk id="12" creationId="{0A2E50B8-EDAF-9053-8714-2E0461B020AD}"/>
          </ac:spMkLst>
        </pc:spChg>
        <pc:spChg chg="add del mod">
          <ac:chgData name="Elīna Lāce" userId="6721c638-e2c0-4b67-b9a1-82abacb73b60" providerId="ADAL" clId="{E6871E3F-35E9-4919-9257-E0F43285FEAE}" dt="2024-01-08T08:46:45.727" v="3134" actId="478"/>
          <ac:spMkLst>
            <pc:docMk/>
            <pc:sldMk cId="3400290925" sldId="1343"/>
            <ac:spMk id="13" creationId="{039016B4-53A8-89D4-D96B-A164F6F7AFF6}"/>
          </ac:spMkLst>
        </pc:spChg>
        <pc:spChg chg="add del mod">
          <ac:chgData name="Elīna Lāce" userId="6721c638-e2c0-4b67-b9a1-82abacb73b60" providerId="ADAL" clId="{E6871E3F-35E9-4919-9257-E0F43285FEAE}" dt="2024-01-08T08:46:50.206" v="3138" actId="478"/>
          <ac:spMkLst>
            <pc:docMk/>
            <pc:sldMk cId="3400290925" sldId="1343"/>
            <ac:spMk id="14" creationId="{179699F2-E0CA-039B-ED5E-1A4E783D87B7}"/>
          </ac:spMkLst>
        </pc:spChg>
        <pc:spChg chg="add del mod">
          <ac:chgData name="Elīna Lāce" userId="6721c638-e2c0-4b67-b9a1-82abacb73b60" providerId="ADAL" clId="{E6871E3F-35E9-4919-9257-E0F43285FEAE}" dt="2024-01-08T08:46:53.747" v="3142" actId="478"/>
          <ac:spMkLst>
            <pc:docMk/>
            <pc:sldMk cId="3400290925" sldId="1343"/>
            <ac:spMk id="15" creationId="{22DC1DF3-CC20-6308-9908-11EDC7FED7D1}"/>
          </ac:spMkLst>
        </pc:spChg>
        <pc:spChg chg="add mod">
          <ac:chgData name="Elīna Lāce" userId="6721c638-e2c0-4b67-b9a1-82abacb73b60" providerId="ADAL" clId="{E6871E3F-35E9-4919-9257-E0F43285FEAE}" dt="2024-01-09T09:17:52.066" v="6285"/>
          <ac:spMkLst>
            <pc:docMk/>
            <pc:sldMk cId="3400290925" sldId="1343"/>
            <ac:spMk id="16" creationId="{4C175AA3-52B9-A9F6-E581-987D9D78D700}"/>
          </ac:spMkLst>
        </pc:spChg>
        <pc:picChg chg="add mod">
          <ac:chgData name="Elīna Lāce" userId="6721c638-e2c0-4b67-b9a1-82abacb73b60" providerId="ADAL" clId="{E6871E3F-35E9-4919-9257-E0F43285FEAE}" dt="2024-01-07T16:37:55.872" v="681"/>
          <ac:picMkLst>
            <pc:docMk/>
            <pc:sldMk cId="3400290925" sldId="1343"/>
            <ac:picMk id="6" creationId="{63B421F1-AB24-1036-D562-F6E78BE25BB6}"/>
          </ac:picMkLst>
        </pc:picChg>
        <pc:picChg chg="del mod">
          <ac:chgData name="Elīna Lāce" userId="6721c638-e2c0-4b67-b9a1-82abacb73b60" providerId="ADAL" clId="{E6871E3F-35E9-4919-9257-E0F43285FEAE}" dt="2024-01-07T16:37:51.313" v="680" actId="478"/>
          <ac:picMkLst>
            <pc:docMk/>
            <pc:sldMk cId="3400290925" sldId="1343"/>
            <ac:picMk id="7" creationId="{8F04BE76-F907-4388-79ED-2CA6E21C69BB}"/>
          </ac:picMkLst>
        </pc:picChg>
      </pc:sldChg>
      <pc:sldChg chg="addSp delSp modSp mod">
        <pc:chgData name="Elīna Lāce" userId="6721c638-e2c0-4b67-b9a1-82abacb73b60" providerId="ADAL" clId="{E6871E3F-35E9-4919-9257-E0F43285FEAE}" dt="2024-01-10T13:52:53.914" v="6482" actId="20577"/>
        <pc:sldMkLst>
          <pc:docMk/>
          <pc:sldMk cId="3742287837" sldId="1344"/>
        </pc:sldMkLst>
        <pc:spChg chg="del mod">
          <ac:chgData name="Elīna Lāce" userId="6721c638-e2c0-4b67-b9a1-82abacb73b60" providerId="ADAL" clId="{E6871E3F-35E9-4919-9257-E0F43285FEAE}" dt="2024-01-08T08:52:07.182" v="3308" actId="478"/>
          <ac:spMkLst>
            <pc:docMk/>
            <pc:sldMk cId="3742287837" sldId="1344"/>
            <ac:spMk id="2" creationId="{C9B726D5-68C0-BE3A-C661-248578DFDA81}"/>
          </ac:spMkLst>
        </pc:spChg>
        <pc:spChg chg="mod">
          <ac:chgData name="Elīna Lāce" userId="6721c638-e2c0-4b67-b9a1-82abacb73b60" providerId="ADAL" clId="{E6871E3F-35E9-4919-9257-E0F43285FEAE}" dt="2024-01-10T13:52:53.914" v="6482" actId="20577"/>
          <ac:spMkLst>
            <pc:docMk/>
            <pc:sldMk cId="3742287837" sldId="1344"/>
            <ac:spMk id="3" creationId="{4286FB6D-053C-14EC-0AFA-C74234679862}"/>
          </ac:spMkLst>
        </pc:spChg>
        <pc:spChg chg="mod">
          <ac:chgData name="Elīna Lāce" userId="6721c638-e2c0-4b67-b9a1-82abacb73b60" providerId="ADAL" clId="{E6871E3F-35E9-4919-9257-E0F43285FEAE}" dt="2024-01-07T16:17:51.692" v="451"/>
          <ac:spMkLst>
            <pc:docMk/>
            <pc:sldMk cId="3742287837" sldId="1344"/>
            <ac:spMk id="4" creationId="{64DB0408-AE77-108C-048A-9B133B89C02B}"/>
          </ac:spMkLst>
        </pc:spChg>
        <pc:spChg chg="mod">
          <ac:chgData name="Elīna Lāce" userId="6721c638-e2c0-4b67-b9a1-82abacb73b60" providerId="ADAL" clId="{E6871E3F-35E9-4919-9257-E0F43285FEAE}" dt="2024-01-07T16:17:51.692" v="451"/>
          <ac:spMkLst>
            <pc:docMk/>
            <pc:sldMk cId="3742287837" sldId="1344"/>
            <ac:spMk id="5" creationId="{00DCE12D-57CA-49F4-8E1E-F61BA0ED64B9}"/>
          </ac:spMkLst>
        </pc:spChg>
        <pc:spChg chg="add mod">
          <ac:chgData name="Elīna Lāce" userId="6721c638-e2c0-4b67-b9a1-82abacb73b60" providerId="ADAL" clId="{E6871E3F-35E9-4919-9257-E0F43285FEAE}" dt="2024-01-08T08:52:24.905" v="3357" actId="1038"/>
          <ac:spMkLst>
            <pc:docMk/>
            <pc:sldMk cId="3742287837" sldId="1344"/>
            <ac:spMk id="9" creationId="{E2B0B7D0-6971-6469-7C25-3A6CB629BDC3}"/>
          </ac:spMkLst>
        </pc:spChg>
        <pc:spChg chg="add del mod">
          <ac:chgData name="Elīna Lāce" userId="6721c638-e2c0-4b67-b9a1-82abacb73b60" providerId="ADAL" clId="{E6871E3F-35E9-4919-9257-E0F43285FEAE}" dt="2024-01-08T08:52:09.903" v="3309" actId="478"/>
          <ac:spMkLst>
            <pc:docMk/>
            <pc:sldMk cId="3742287837" sldId="1344"/>
            <ac:spMk id="11" creationId="{0D68908B-2FB9-D304-A14A-053EE197D215}"/>
          </ac:spMkLst>
        </pc:spChg>
        <pc:spChg chg="add del mod">
          <ac:chgData name="Elīna Lāce" userId="6721c638-e2c0-4b67-b9a1-82abacb73b60" providerId="ADAL" clId="{E6871E3F-35E9-4919-9257-E0F43285FEAE}" dt="2024-01-08T08:52:21.911" v="3356" actId="478"/>
          <ac:spMkLst>
            <pc:docMk/>
            <pc:sldMk cId="3742287837" sldId="1344"/>
            <ac:spMk id="12" creationId="{F44ED002-E2DD-9841-168B-B35426BE9E47}"/>
          </ac:spMkLst>
        </pc:spChg>
        <pc:spChg chg="add mod">
          <ac:chgData name="Elīna Lāce" userId="6721c638-e2c0-4b67-b9a1-82abacb73b60" providerId="ADAL" clId="{E6871E3F-35E9-4919-9257-E0F43285FEAE}" dt="2024-01-08T10:20:10.981" v="4907" actId="1037"/>
          <ac:spMkLst>
            <pc:docMk/>
            <pc:sldMk cId="3742287837" sldId="1344"/>
            <ac:spMk id="13" creationId="{BF83BB32-4070-D2DB-3BFA-22E7C36694F0}"/>
          </ac:spMkLst>
        </pc:spChg>
        <pc:spChg chg="add mod">
          <ac:chgData name="Elīna Lāce" userId="6721c638-e2c0-4b67-b9a1-82abacb73b60" providerId="ADAL" clId="{E6871E3F-35E9-4919-9257-E0F43285FEAE}" dt="2024-01-09T09:18:00.250" v="6290"/>
          <ac:spMkLst>
            <pc:docMk/>
            <pc:sldMk cId="3742287837" sldId="1344"/>
            <ac:spMk id="14" creationId="{6CD70B49-C719-7B6C-EA96-7839A1CBD933}"/>
          </ac:spMkLst>
        </pc:spChg>
        <pc:graphicFrameChg chg="add mod modGraphic">
          <ac:chgData name="Elīna Lāce" userId="6721c638-e2c0-4b67-b9a1-82abacb73b60" providerId="ADAL" clId="{E6871E3F-35E9-4919-9257-E0F43285FEAE}" dt="2024-01-08T08:53:36.842" v="3402" actId="113"/>
          <ac:graphicFrameMkLst>
            <pc:docMk/>
            <pc:sldMk cId="3742287837" sldId="1344"/>
            <ac:graphicFrameMk id="8" creationId="{2EFFE0AE-E42D-A263-87DC-9B9E4A8D9F7F}"/>
          </ac:graphicFrameMkLst>
        </pc:graphicFrameChg>
        <pc:picChg chg="add mod">
          <ac:chgData name="Elīna Lāce" userId="6721c638-e2c0-4b67-b9a1-82abacb73b60" providerId="ADAL" clId="{E6871E3F-35E9-4919-9257-E0F43285FEAE}" dt="2024-01-07T16:33:57.891" v="636" actId="1076"/>
          <ac:picMkLst>
            <pc:docMk/>
            <pc:sldMk cId="3742287837" sldId="1344"/>
            <ac:picMk id="7" creationId="{D12088D3-7471-2670-8C08-9BB05D353D1C}"/>
          </ac:picMkLst>
        </pc:picChg>
      </pc:sldChg>
      <pc:sldChg chg="addSp delSp modSp mod modNotesTx">
        <pc:chgData name="Elīna Lāce" userId="6721c638-e2c0-4b67-b9a1-82abacb73b60" providerId="ADAL" clId="{E6871E3F-35E9-4919-9257-E0F43285FEAE}" dt="2024-01-10T13:52:19.248" v="6382" actId="20577"/>
        <pc:sldMkLst>
          <pc:docMk/>
          <pc:sldMk cId="609846" sldId="1345"/>
        </pc:sldMkLst>
        <pc:spChg chg="add mod">
          <ac:chgData name="Elīna Lāce" userId="6721c638-e2c0-4b67-b9a1-82abacb73b60" providerId="ADAL" clId="{E6871E3F-35E9-4919-9257-E0F43285FEAE}" dt="2024-01-08T09:16:11.098" v="4617" actId="20577"/>
          <ac:spMkLst>
            <pc:docMk/>
            <pc:sldMk cId="609846" sldId="1345"/>
            <ac:spMk id="2" creationId="{1F6749BE-49F0-0318-7293-8849B379560F}"/>
          </ac:spMkLst>
        </pc:spChg>
        <pc:spChg chg="add mod">
          <ac:chgData name="Elīna Lāce" userId="6721c638-e2c0-4b67-b9a1-82abacb73b60" providerId="ADAL" clId="{E6871E3F-35E9-4919-9257-E0F43285FEAE}" dt="2024-01-09T08:56:24.031" v="5924" actId="20577"/>
          <ac:spMkLst>
            <pc:docMk/>
            <pc:sldMk cId="609846" sldId="1345"/>
            <ac:spMk id="3" creationId="{16C9CCEF-3B4A-1D0E-F361-0C050A58FD48}"/>
          </ac:spMkLst>
        </pc:spChg>
        <pc:spChg chg="mod">
          <ac:chgData name="Elīna Lāce" userId="6721c638-e2c0-4b67-b9a1-82abacb73b60" providerId="ADAL" clId="{E6871E3F-35E9-4919-9257-E0F43285FEAE}" dt="2024-01-08T10:22:49.918" v="5137" actId="20577"/>
          <ac:spMkLst>
            <pc:docMk/>
            <pc:sldMk cId="609846" sldId="1345"/>
            <ac:spMk id="4" creationId="{BB9CEA62-D2E4-0F86-1535-192F22B33692}"/>
          </ac:spMkLst>
        </pc:spChg>
        <pc:spChg chg="del mod">
          <ac:chgData name="Elīna Lāce" userId="6721c638-e2c0-4b67-b9a1-82abacb73b60" providerId="ADAL" clId="{E6871E3F-35E9-4919-9257-E0F43285FEAE}" dt="2024-01-08T10:18:04.297" v="4792" actId="478"/>
          <ac:spMkLst>
            <pc:docMk/>
            <pc:sldMk cId="609846" sldId="1345"/>
            <ac:spMk id="5" creationId="{B6011553-7FF8-BF7F-F7EB-B767E55787EA}"/>
          </ac:spMkLst>
        </pc:spChg>
        <pc:spChg chg="add mod">
          <ac:chgData name="Elīna Lāce" userId="6721c638-e2c0-4b67-b9a1-82abacb73b60" providerId="ADAL" clId="{E6871E3F-35E9-4919-9257-E0F43285FEAE}" dt="2024-01-09T09:17:59.044" v="6289"/>
          <ac:spMkLst>
            <pc:docMk/>
            <pc:sldMk cId="609846" sldId="1345"/>
            <ac:spMk id="6" creationId="{9BE75F6A-E705-D220-B32E-191304A52468}"/>
          </ac:spMkLst>
        </pc:spChg>
        <pc:spChg chg="del mod">
          <ac:chgData name="Elīna Lāce" userId="6721c638-e2c0-4b67-b9a1-82abacb73b60" providerId="ADAL" clId="{E6871E3F-35E9-4919-9257-E0F43285FEAE}" dt="2024-01-08T09:16:14.050" v="4618" actId="478"/>
          <ac:spMkLst>
            <pc:docMk/>
            <pc:sldMk cId="609846" sldId="1345"/>
            <ac:spMk id="8" creationId="{D5C827C5-3B7F-0671-FA6B-94B04DBDA8FC}"/>
          </ac:spMkLst>
        </pc:spChg>
        <pc:picChg chg="mod">
          <ac:chgData name="Elīna Lāce" userId="6721c638-e2c0-4b67-b9a1-82abacb73b60" providerId="ADAL" clId="{E6871E3F-35E9-4919-9257-E0F43285FEAE}" dt="2024-01-08T10:21:26.183" v="4916" actId="1076"/>
          <ac:picMkLst>
            <pc:docMk/>
            <pc:sldMk cId="609846" sldId="1345"/>
            <ac:picMk id="7" creationId="{6B3F6F37-DF35-1169-C7A6-141F2C99DC64}"/>
          </ac:picMkLst>
        </pc:picChg>
      </pc:sldChg>
      <pc:sldChg chg="modSp del">
        <pc:chgData name="Elīna Lāce" userId="6721c638-e2c0-4b67-b9a1-82abacb73b60" providerId="ADAL" clId="{E6871E3F-35E9-4919-9257-E0F43285FEAE}" dt="2024-01-07T21:24:43.896" v="2575" actId="47"/>
        <pc:sldMkLst>
          <pc:docMk/>
          <pc:sldMk cId="375190491" sldId="1346"/>
        </pc:sldMkLst>
        <pc:spChg chg="mod">
          <ac:chgData name="Elīna Lāce" userId="6721c638-e2c0-4b67-b9a1-82abacb73b60" providerId="ADAL" clId="{E6871E3F-35E9-4919-9257-E0F43285FEAE}" dt="2024-01-07T16:17:51.692" v="451"/>
          <ac:spMkLst>
            <pc:docMk/>
            <pc:sldMk cId="375190491" sldId="1346"/>
            <ac:spMk id="3" creationId="{08C09D7C-84C5-B813-60BF-03423D7A6F59}"/>
          </ac:spMkLst>
        </pc:spChg>
        <pc:spChg chg="mod">
          <ac:chgData name="Elīna Lāce" userId="6721c638-e2c0-4b67-b9a1-82abacb73b60" providerId="ADAL" clId="{E6871E3F-35E9-4919-9257-E0F43285FEAE}" dt="2024-01-07T16:17:51.692" v="451"/>
          <ac:spMkLst>
            <pc:docMk/>
            <pc:sldMk cId="375190491" sldId="1346"/>
            <ac:spMk id="4" creationId="{6B4D5354-EF6D-D6EF-40CE-1E3D187371BD}"/>
          </ac:spMkLst>
        </pc:spChg>
        <pc:spChg chg="mod">
          <ac:chgData name="Elīna Lāce" userId="6721c638-e2c0-4b67-b9a1-82abacb73b60" providerId="ADAL" clId="{E6871E3F-35E9-4919-9257-E0F43285FEAE}" dt="2024-01-07T16:17:51.692" v="451"/>
          <ac:spMkLst>
            <pc:docMk/>
            <pc:sldMk cId="375190491" sldId="1346"/>
            <ac:spMk id="5" creationId="{7AD01A83-EBAD-E85C-B9FE-A595B79C0082}"/>
          </ac:spMkLst>
        </pc:spChg>
        <pc:spChg chg="mod">
          <ac:chgData name="Elīna Lāce" userId="6721c638-e2c0-4b67-b9a1-82abacb73b60" providerId="ADAL" clId="{E6871E3F-35E9-4919-9257-E0F43285FEAE}" dt="2024-01-07T16:17:51.692" v="451"/>
          <ac:spMkLst>
            <pc:docMk/>
            <pc:sldMk cId="375190491" sldId="1346"/>
            <ac:spMk id="6" creationId="{70E831E4-A975-060F-9EFF-5F1A953DC8C6}"/>
          </ac:spMkLst>
        </pc:spChg>
      </pc:sldChg>
      <pc:sldChg chg="addSp delSp modSp mod modNotesTx">
        <pc:chgData name="Elīna Lāce" userId="6721c638-e2c0-4b67-b9a1-82abacb73b60" providerId="ADAL" clId="{E6871E3F-35E9-4919-9257-E0F43285FEAE}" dt="2024-01-10T13:56:39.685" v="6603" actId="20577"/>
        <pc:sldMkLst>
          <pc:docMk/>
          <pc:sldMk cId="1966813108" sldId="1347"/>
        </pc:sldMkLst>
        <pc:spChg chg="del mod">
          <ac:chgData name="Elīna Lāce" userId="6721c638-e2c0-4b67-b9a1-82abacb73b60" providerId="ADAL" clId="{E6871E3F-35E9-4919-9257-E0F43285FEAE}" dt="2024-01-08T08:53:50.381" v="3403" actId="478"/>
          <ac:spMkLst>
            <pc:docMk/>
            <pc:sldMk cId="1966813108" sldId="1347"/>
            <ac:spMk id="2" creationId="{75A583C2-BD91-FCFD-04D4-BDCDDA5DCB19}"/>
          </ac:spMkLst>
        </pc:spChg>
        <pc:spChg chg="del mod">
          <ac:chgData name="Elīna Lāce" userId="6721c638-e2c0-4b67-b9a1-82abacb73b60" providerId="ADAL" clId="{E6871E3F-35E9-4919-9257-E0F43285FEAE}" dt="2024-01-08T09:11:39.512" v="4441" actId="478"/>
          <ac:spMkLst>
            <pc:docMk/>
            <pc:sldMk cId="1966813108" sldId="1347"/>
            <ac:spMk id="3" creationId="{21591042-0D2C-A79E-B0E1-F7724F48EB5A}"/>
          </ac:spMkLst>
        </pc:spChg>
        <pc:spChg chg="del mod">
          <ac:chgData name="Elīna Lāce" userId="6721c638-e2c0-4b67-b9a1-82abacb73b60" providerId="ADAL" clId="{E6871E3F-35E9-4919-9257-E0F43285FEAE}" dt="2024-01-08T09:11:54.646" v="4471" actId="478"/>
          <ac:spMkLst>
            <pc:docMk/>
            <pc:sldMk cId="1966813108" sldId="1347"/>
            <ac:spMk id="4" creationId="{EC3E04B1-17D9-E030-1E3A-65EF5CA0C2ED}"/>
          </ac:spMkLst>
        </pc:spChg>
        <pc:spChg chg="del mod">
          <ac:chgData name="Elīna Lāce" userId="6721c638-e2c0-4b67-b9a1-82abacb73b60" providerId="ADAL" clId="{E6871E3F-35E9-4919-9257-E0F43285FEAE}" dt="2024-01-08T09:11:55.691" v="4472" actId="478"/>
          <ac:spMkLst>
            <pc:docMk/>
            <pc:sldMk cId="1966813108" sldId="1347"/>
            <ac:spMk id="5" creationId="{6CBDB2CD-BD0B-DDFB-AEF5-CCB6E47E24A7}"/>
          </ac:spMkLst>
        </pc:spChg>
        <pc:spChg chg="add del mod">
          <ac:chgData name="Elīna Lāce" userId="6721c638-e2c0-4b67-b9a1-82abacb73b60" providerId="ADAL" clId="{E6871E3F-35E9-4919-9257-E0F43285FEAE}" dt="2024-01-08T08:53:52.932" v="3405" actId="478"/>
          <ac:spMkLst>
            <pc:docMk/>
            <pc:sldMk cId="1966813108" sldId="1347"/>
            <ac:spMk id="7" creationId="{17F52B66-705F-E0DF-2343-D431D5901F14}"/>
          </ac:spMkLst>
        </pc:spChg>
        <pc:spChg chg="add mod">
          <ac:chgData name="Elīna Lāce" userId="6721c638-e2c0-4b67-b9a1-82abacb73b60" providerId="ADAL" clId="{E6871E3F-35E9-4919-9257-E0F43285FEAE}" dt="2024-01-09T08:57:56.124" v="5963" actId="20577"/>
          <ac:spMkLst>
            <pc:docMk/>
            <pc:sldMk cId="1966813108" sldId="1347"/>
            <ac:spMk id="8" creationId="{35D31482-08C6-DD00-DAE5-FB60580866D4}"/>
          </ac:spMkLst>
        </pc:spChg>
        <pc:spChg chg="add mod">
          <ac:chgData name="Elīna Lāce" userId="6721c638-e2c0-4b67-b9a1-82abacb73b60" providerId="ADAL" clId="{E6871E3F-35E9-4919-9257-E0F43285FEAE}" dt="2024-01-10T13:56:39.685" v="6603" actId="20577"/>
          <ac:spMkLst>
            <pc:docMk/>
            <pc:sldMk cId="1966813108" sldId="1347"/>
            <ac:spMk id="9" creationId="{A9F4B6D4-F353-3E87-3F68-FDAD4078D450}"/>
          </ac:spMkLst>
        </pc:spChg>
        <pc:spChg chg="add del mod">
          <ac:chgData name="Elīna Lāce" userId="6721c638-e2c0-4b67-b9a1-82abacb73b60" providerId="ADAL" clId="{E6871E3F-35E9-4919-9257-E0F43285FEAE}" dt="2024-01-08T09:11:54.027" v="4470" actId="478"/>
          <ac:spMkLst>
            <pc:docMk/>
            <pc:sldMk cId="1966813108" sldId="1347"/>
            <ac:spMk id="11" creationId="{C06A9511-F2E9-4405-518E-4CB1BB7A4637}"/>
          </ac:spMkLst>
        </pc:spChg>
        <pc:spChg chg="add mod">
          <ac:chgData name="Elīna Lāce" userId="6721c638-e2c0-4b67-b9a1-82abacb73b60" providerId="ADAL" clId="{E6871E3F-35E9-4919-9257-E0F43285FEAE}" dt="2024-01-09T09:18:01.484" v="6291"/>
          <ac:spMkLst>
            <pc:docMk/>
            <pc:sldMk cId="1966813108" sldId="1347"/>
            <ac:spMk id="14" creationId="{8D21A33B-68B2-4D4D-ED85-B72C8A86BC39}"/>
          </ac:spMkLst>
        </pc:spChg>
        <pc:picChg chg="add mod">
          <ac:chgData name="Elīna Lāce" userId="6721c638-e2c0-4b67-b9a1-82abacb73b60" providerId="ADAL" clId="{E6871E3F-35E9-4919-9257-E0F43285FEAE}" dt="2024-01-08T09:13:19.095" v="4476" actId="1076"/>
          <ac:picMkLst>
            <pc:docMk/>
            <pc:sldMk cId="1966813108" sldId="1347"/>
            <ac:picMk id="13" creationId="{F13C10D3-A829-78FA-8D97-4D9256C88C1D}"/>
          </ac:picMkLst>
        </pc:picChg>
      </pc:sldChg>
      <pc:sldChg chg="new del">
        <pc:chgData name="Elīna Lāce" userId="6721c638-e2c0-4b67-b9a1-82abacb73b60" providerId="ADAL" clId="{E6871E3F-35E9-4919-9257-E0F43285FEAE}" dt="2024-01-07T16:18:21.375" v="456" actId="47"/>
        <pc:sldMkLst>
          <pc:docMk/>
          <pc:sldMk cId="1387184726" sldId="1348"/>
        </pc:sldMkLst>
      </pc:sldChg>
      <pc:sldChg chg="new del">
        <pc:chgData name="Elīna Lāce" userId="6721c638-e2c0-4b67-b9a1-82abacb73b60" providerId="ADAL" clId="{E6871E3F-35E9-4919-9257-E0F43285FEAE}" dt="2024-01-07T16:18:13.768" v="454" actId="680"/>
        <pc:sldMkLst>
          <pc:docMk/>
          <pc:sldMk cId="2432738380" sldId="1349"/>
        </pc:sldMkLst>
      </pc:sldChg>
      <pc:sldChg chg="addSp delSp modSp new mod modNotesTx">
        <pc:chgData name="Elīna Lāce" userId="6721c638-e2c0-4b67-b9a1-82abacb73b60" providerId="ADAL" clId="{E6871E3F-35E9-4919-9257-E0F43285FEAE}" dt="2024-01-09T09:26:15.822" v="6314" actId="20577"/>
        <pc:sldMkLst>
          <pc:docMk/>
          <pc:sldMk cId="3973066064" sldId="1349"/>
        </pc:sldMkLst>
        <pc:spChg chg="mod">
          <ac:chgData name="Elīna Lāce" userId="6721c638-e2c0-4b67-b9a1-82abacb73b60" providerId="ADAL" clId="{E6871E3F-35E9-4919-9257-E0F43285FEAE}" dt="2024-01-08T08:45:24.420" v="2997" actId="1037"/>
          <ac:spMkLst>
            <pc:docMk/>
            <pc:sldMk cId="3973066064" sldId="1349"/>
            <ac:spMk id="2" creationId="{C35C1585-3380-E700-CB33-06E601767162}"/>
          </ac:spMkLst>
        </pc:spChg>
        <pc:spChg chg="del">
          <ac:chgData name="Elīna Lāce" userId="6721c638-e2c0-4b67-b9a1-82abacb73b60" providerId="ADAL" clId="{E6871E3F-35E9-4919-9257-E0F43285FEAE}" dt="2024-01-07T16:18:59.072" v="533" actId="478"/>
          <ac:spMkLst>
            <pc:docMk/>
            <pc:sldMk cId="3973066064" sldId="1349"/>
            <ac:spMk id="3" creationId="{3B9DFEE5-F67B-1B2A-3949-E4F1863D8EE8}"/>
          </ac:spMkLst>
        </pc:spChg>
        <pc:spChg chg="add mod">
          <ac:chgData name="Elīna Lāce" userId="6721c638-e2c0-4b67-b9a1-82abacb73b60" providerId="ADAL" clId="{E6871E3F-35E9-4919-9257-E0F43285FEAE}" dt="2024-01-09T09:08:16.370" v="6246" actId="1036"/>
          <ac:spMkLst>
            <pc:docMk/>
            <pc:sldMk cId="3973066064" sldId="1349"/>
            <ac:spMk id="6" creationId="{745747C5-583A-62AB-2CA5-3213DE9113EA}"/>
          </ac:spMkLst>
        </pc:spChg>
        <pc:spChg chg="add mod">
          <ac:chgData name="Elīna Lāce" userId="6721c638-e2c0-4b67-b9a1-82abacb73b60" providerId="ADAL" clId="{E6871E3F-35E9-4919-9257-E0F43285FEAE}" dt="2024-01-07T16:37:06.422" v="674" actId="20577"/>
          <ac:spMkLst>
            <pc:docMk/>
            <pc:sldMk cId="3973066064" sldId="1349"/>
            <ac:spMk id="7" creationId="{32EDF70C-6F32-81B8-44B7-9B9D7367B547}"/>
          </ac:spMkLst>
        </pc:spChg>
        <pc:spChg chg="add del mod">
          <ac:chgData name="Elīna Lāce" userId="6721c638-e2c0-4b67-b9a1-82abacb73b60" providerId="ADAL" clId="{E6871E3F-35E9-4919-9257-E0F43285FEAE}" dt="2024-01-09T09:08:20.808" v="6257" actId="1036"/>
          <ac:spMkLst>
            <pc:docMk/>
            <pc:sldMk cId="3973066064" sldId="1349"/>
            <ac:spMk id="11" creationId="{F1057E1F-EA0A-0A19-5790-69482B3A50D8}"/>
          </ac:spMkLst>
        </pc:spChg>
        <pc:spChg chg="add del mod">
          <ac:chgData name="Elīna Lāce" userId="6721c638-e2c0-4b67-b9a1-82abacb73b60" providerId="ADAL" clId="{E6871E3F-35E9-4919-9257-E0F43285FEAE}" dt="2024-01-09T09:07:55.332" v="6218" actId="478"/>
          <ac:spMkLst>
            <pc:docMk/>
            <pc:sldMk cId="3973066064" sldId="1349"/>
            <ac:spMk id="14" creationId="{7D978B92-1C9B-563C-B0B8-04115966D5AF}"/>
          </ac:spMkLst>
        </pc:spChg>
        <pc:spChg chg="add del mod">
          <ac:chgData name="Elīna Lāce" userId="6721c638-e2c0-4b67-b9a1-82abacb73b60" providerId="ADAL" clId="{E6871E3F-35E9-4919-9257-E0F43285FEAE}" dt="2024-01-07T16:20:54.526" v="539" actId="478"/>
          <ac:spMkLst>
            <pc:docMk/>
            <pc:sldMk cId="3973066064" sldId="1349"/>
            <ac:spMk id="15" creationId="{8AE4122F-6710-5D5D-5394-E4B05E10573E}"/>
          </ac:spMkLst>
        </pc:spChg>
        <pc:spChg chg="add del mod">
          <ac:chgData name="Elīna Lāce" userId="6721c638-e2c0-4b67-b9a1-82abacb73b60" providerId="ADAL" clId="{E6871E3F-35E9-4919-9257-E0F43285FEAE}" dt="2024-01-08T08:45:21.572" v="2984" actId="478"/>
          <ac:spMkLst>
            <pc:docMk/>
            <pc:sldMk cId="3973066064" sldId="1349"/>
            <ac:spMk id="18" creationId="{08244C73-B50B-F58A-B240-1C6E3E406E5B}"/>
          </ac:spMkLst>
        </pc:spChg>
        <pc:spChg chg="add mod">
          <ac:chgData name="Elīna Lāce" userId="6721c638-e2c0-4b67-b9a1-82abacb73b60" providerId="ADAL" clId="{E6871E3F-35E9-4919-9257-E0F43285FEAE}" dt="2024-01-09T09:17:47.488" v="6282"/>
          <ac:spMkLst>
            <pc:docMk/>
            <pc:sldMk cId="3973066064" sldId="1349"/>
            <ac:spMk id="19" creationId="{78EF571D-6EB1-C546-59CC-8CA5CA9AEBD0}"/>
          </ac:spMkLst>
        </pc:spChg>
        <pc:picChg chg="add mod">
          <ac:chgData name="Elīna Lāce" userId="6721c638-e2c0-4b67-b9a1-82abacb73b60" providerId="ADAL" clId="{E6871E3F-35E9-4919-9257-E0F43285FEAE}" dt="2024-01-09T09:08:16.370" v="6246" actId="1036"/>
          <ac:picMkLst>
            <pc:docMk/>
            <pc:sldMk cId="3973066064" sldId="1349"/>
            <ac:picMk id="8" creationId="{1B974C4A-1018-C6B8-FD31-3254C2347AF5}"/>
          </ac:picMkLst>
        </pc:picChg>
        <pc:picChg chg="add del mod">
          <ac:chgData name="Elīna Lāce" userId="6721c638-e2c0-4b67-b9a1-82abacb73b60" providerId="ADAL" clId="{E6871E3F-35E9-4919-9257-E0F43285FEAE}" dt="2024-01-09T09:07:53.946" v="6217" actId="478"/>
          <ac:picMkLst>
            <pc:docMk/>
            <pc:sldMk cId="3973066064" sldId="1349"/>
            <ac:picMk id="9" creationId="{6F001A82-C9D4-C4AE-994D-BA02DA629366}"/>
          </ac:picMkLst>
        </pc:picChg>
        <pc:picChg chg="add mod">
          <ac:chgData name="Elīna Lāce" userId="6721c638-e2c0-4b67-b9a1-82abacb73b60" providerId="ADAL" clId="{E6871E3F-35E9-4919-9257-E0F43285FEAE}" dt="2024-01-07T16:21:02.965" v="552" actId="1036"/>
          <ac:picMkLst>
            <pc:docMk/>
            <pc:sldMk cId="3973066064" sldId="1349"/>
            <ac:picMk id="10" creationId="{C16C837C-0CF1-A46D-F9AA-4A728107A609}"/>
          </ac:picMkLst>
        </pc:picChg>
        <pc:picChg chg="add del mod">
          <ac:chgData name="Elīna Lāce" userId="6721c638-e2c0-4b67-b9a1-82abacb73b60" providerId="ADAL" clId="{E6871E3F-35E9-4919-9257-E0F43285FEAE}" dt="2024-01-09T09:08:20.808" v="6257" actId="1036"/>
          <ac:picMkLst>
            <pc:docMk/>
            <pc:sldMk cId="3973066064" sldId="1349"/>
            <ac:picMk id="12" creationId="{451B6B6C-24E0-9125-F06D-E6CA14D57008}"/>
          </ac:picMkLst>
        </pc:picChg>
        <pc:picChg chg="add del mod">
          <ac:chgData name="Elīna Lāce" userId="6721c638-e2c0-4b67-b9a1-82abacb73b60" providerId="ADAL" clId="{E6871E3F-35E9-4919-9257-E0F43285FEAE}" dt="2024-01-07T16:20:55.588" v="540" actId="478"/>
          <ac:picMkLst>
            <pc:docMk/>
            <pc:sldMk cId="3973066064" sldId="1349"/>
            <ac:picMk id="13" creationId="{6DBDEB55-D79C-1951-AF20-3F66F4065C8D}"/>
          </ac:picMkLst>
        </pc:picChg>
        <pc:picChg chg="add mod">
          <ac:chgData name="Elīna Lāce" userId="6721c638-e2c0-4b67-b9a1-82abacb73b60" providerId="ADAL" clId="{E6871E3F-35E9-4919-9257-E0F43285FEAE}" dt="2024-01-07T16:22:23.532" v="557" actId="1076"/>
          <ac:picMkLst>
            <pc:docMk/>
            <pc:sldMk cId="3973066064" sldId="1349"/>
            <ac:picMk id="17" creationId="{94CC495A-4ECA-00B7-7E74-E7C3F8C0AF40}"/>
          </ac:picMkLst>
        </pc:picChg>
      </pc:sldChg>
      <pc:sldChg chg="addSp delSp modSp add mod setBg modNotesTx">
        <pc:chgData name="Elīna Lāce" userId="6721c638-e2c0-4b67-b9a1-82abacb73b60" providerId="ADAL" clId="{E6871E3F-35E9-4919-9257-E0F43285FEAE}" dt="2024-01-10T13:51:38.833" v="6343"/>
        <pc:sldMkLst>
          <pc:docMk/>
          <pc:sldMk cId="1905723019" sldId="1350"/>
        </pc:sldMkLst>
        <pc:spChg chg="add del mod">
          <ac:chgData name="Elīna Lāce" userId="6721c638-e2c0-4b67-b9a1-82abacb73b60" providerId="ADAL" clId="{E6871E3F-35E9-4919-9257-E0F43285FEAE}" dt="2024-01-07T20:47:10.988" v="825" actId="478"/>
          <ac:spMkLst>
            <pc:docMk/>
            <pc:sldMk cId="1905723019" sldId="1350"/>
            <ac:spMk id="3" creationId="{BBE73287-F3EE-B528-6A30-21FC1EF6B116}"/>
          </ac:spMkLst>
        </pc:spChg>
        <pc:spChg chg="add del mod">
          <ac:chgData name="Elīna Lāce" userId="6721c638-e2c0-4b67-b9a1-82abacb73b60" providerId="ADAL" clId="{E6871E3F-35E9-4919-9257-E0F43285FEAE}" dt="2024-01-08T08:43:46.415" v="2964" actId="478"/>
          <ac:spMkLst>
            <pc:docMk/>
            <pc:sldMk cId="1905723019" sldId="1350"/>
            <ac:spMk id="5" creationId="{240D5CFB-3663-C74D-0DFD-31BE6276117C}"/>
          </ac:spMkLst>
        </pc:spChg>
        <pc:spChg chg="mod ord">
          <ac:chgData name="Elīna Lāce" userId="6721c638-e2c0-4b67-b9a1-82abacb73b60" providerId="ADAL" clId="{E6871E3F-35E9-4919-9257-E0F43285FEAE}" dt="2024-01-09T09:12:45.400" v="6277" actId="1036"/>
          <ac:spMkLst>
            <pc:docMk/>
            <pc:sldMk cId="1905723019" sldId="1350"/>
            <ac:spMk id="7" creationId="{5A6DCA94-C964-8CF1-2E33-96BE698B7E57}"/>
          </ac:spMkLst>
        </pc:spChg>
        <pc:spChg chg="add mod">
          <ac:chgData name="Elīna Lāce" userId="6721c638-e2c0-4b67-b9a1-82abacb73b60" providerId="ADAL" clId="{E6871E3F-35E9-4919-9257-E0F43285FEAE}" dt="2024-01-09T08:57:12.655" v="5925" actId="1076"/>
          <ac:spMkLst>
            <pc:docMk/>
            <pc:sldMk cId="1905723019" sldId="1350"/>
            <ac:spMk id="8" creationId="{E20E2585-19B4-E39F-DB42-44E6AA11046F}"/>
          </ac:spMkLst>
        </pc:spChg>
        <pc:spChg chg="add mod">
          <ac:chgData name="Elīna Lāce" userId="6721c638-e2c0-4b67-b9a1-82abacb73b60" providerId="ADAL" clId="{E6871E3F-35E9-4919-9257-E0F43285FEAE}" dt="2024-01-08T10:11:31.947" v="4726" actId="1037"/>
          <ac:spMkLst>
            <pc:docMk/>
            <pc:sldMk cId="1905723019" sldId="1350"/>
            <ac:spMk id="9" creationId="{3D869F65-BECD-A32B-56C1-4428BD0C2438}"/>
          </ac:spMkLst>
        </pc:spChg>
        <pc:spChg chg="del mod">
          <ac:chgData name="Elīna Lāce" userId="6721c638-e2c0-4b67-b9a1-82abacb73b60" providerId="ADAL" clId="{E6871E3F-35E9-4919-9257-E0F43285FEAE}" dt="2024-01-08T08:43:43.660" v="2962" actId="478"/>
          <ac:spMkLst>
            <pc:docMk/>
            <pc:sldMk cId="1905723019" sldId="1350"/>
            <ac:spMk id="10" creationId="{900E4429-4D4D-4FA7-8676-5B6C10FF4E9B}"/>
          </ac:spMkLst>
        </pc:spChg>
        <pc:spChg chg="add mod">
          <ac:chgData name="Elīna Lāce" userId="6721c638-e2c0-4b67-b9a1-82abacb73b60" providerId="ADAL" clId="{E6871E3F-35E9-4919-9257-E0F43285FEAE}" dt="2024-01-09T09:17:44.797" v="6280"/>
          <ac:spMkLst>
            <pc:docMk/>
            <pc:sldMk cId="1905723019" sldId="1350"/>
            <ac:spMk id="11" creationId="{E64A8BD1-869D-9A75-B35F-BA119285BE05}"/>
          </ac:spMkLst>
        </pc:spChg>
        <pc:spChg chg="add del">
          <ac:chgData name="Elīna Lāce" userId="6721c638-e2c0-4b67-b9a1-82abacb73b60" providerId="ADAL" clId="{E6871E3F-35E9-4919-9257-E0F43285FEAE}" dt="2024-01-07T20:56:55.007" v="1405" actId="26606"/>
          <ac:spMkLst>
            <pc:docMk/>
            <pc:sldMk cId="1905723019" sldId="1350"/>
            <ac:spMk id="1041" creationId="{7ED7575E-88D2-B771-681D-46A7E55415DD}"/>
          </ac:spMkLst>
        </pc:spChg>
        <pc:grpChg chg="add del">
          <ac:chgData name="Elīna Lāce" userId="6721c638-e2c0-4b67-b9a1-82abacb73b60" providerId="ADAL" clId="{E6871E3F-35E9-4919-9257-E0F43285FEAE}" dt="2024-01-07T20:56:42.066" v="1399" actId="26606"/>
          <ac:grpSpMkLst>
            <pc:docMk/>
            <pc:sldMk cId="1905723019" sldId="1350"/>
            <ac:grpSpMk id="1031" creationId="{31C49F18-8757-4E87-5C2E-9D6D7B82BA3B}"/>
          </ac:grpSpMkLst>
        </pc:grpChg>
        <pc:grpChg chg="add del">
          <ac:chgData name="Elīna Lāce" userId="6721c638-e2c0-4b67-b9a1-82abacb73b60" providerId="ADAL" clId="{E6871E3F-35E9-4919-9257-E0F43285FEAE}" dt="2024-01-07T20:56:43.567" v="1401" actId="26606"/>
          <ac:grpSpMkLst>
            <pc:docMk/>
            <pc:sldMk cId="1905723019" sldId="1350"/>
            <ac:grpSpMk id="1035" creationId="{6258F736-B256-8039-9DC6-F4E49A5C5AD5}"/>
          </ac:grpSpMkLst>
        </pc:grpChg>
        <pc:grpChg chg="add del">
          <ac:chgData name="Elīna Lāce" userId="6721c638-e2c0-4b67-b9a1-82abacb73b60" providerId="ADAL" clId="{E6871E3F-35E9-4919-9257-E0F43285FEAE}" dt="2024-01-07T20:56:49.676" v="1403" actId="26606"/>
          <ac:grpSpMkLst>
            <pc:docMk/>
            <pc:sldMk cId="1905723019" sldId="1350"/>
            <ac:grpSpMk id="1039" creationId="{31C49F18-8757-4E87-5C2E-9D6D7B82BA3B}"/>
          </ac:grpSpMkLst>
        </pc:grpChg>
        <pc:grpChg chg="add">
          <ac:chgData name="Elīna Lāce" userId="6721c638-e2c0-4b67-b9a1-82abacb73b60" providerId="ADAL" clId="{E6871E3F-35E9-4919-9257-E0F43285FEAE}" dt="2024-01-07T20:56:55.007" v="1406" actId="26606"/>
          <ac:grpSpMkLst>
            <pc:docMk/>
            <pc:sldMk cId="1905723019" sldId="1350"/>
            <ac:grpSpMk id="1044" creationId="{31C49F18-8757-4E87-5C2E-9D6D7B82BA3B}"/>
          </ac:grpSpMkLst>
        </pc:grpChg>
        <pc:picChg chg="del">
          <ac:chgData name="Elīna Lāce" userId="6721c638-e2c0-4b67-b9a1-82abacb73b60" providerId="ADAL" clId="{E6871E3F-35E9-4919-9257-E0F43285FEAE}" dt="2024-01-07T16:51:06.484" v="685" actId="478"/>
          <ac:picMkLst>
            <pc:docMk/>
            <pc:sldMk cId="1905723019" sldId="1350"/>
            <ac:picMk id="6" creationId="{79D3545B-54E9-D90E-437B-D2E2B0E00F0E}"/>
          </ac:picMkLst>
        </pc:picChg>
        <pc:picChg chg="add mod">
          <ac:chgData name="Elīna Lāce" userId="6721c638-e2c0-4b67-b9a1-82abacb73b60" providerId="ADAL" clId="{E6871E3F-35E9-4919-9257-E0F43285FEAE}" dt="2024-01-08T08:44:09.541" v="2970" actId="1076"/>
          <ac:picMkLst>
            <pc:docMk/>
            <pc:sldMk cId="1905723019" sldId="1350"/>
            <ac:picMk id="1026" creationId="{4C5AF2D2-7511-5D3E-080D-55C3B60BCDD5}"/>
          </ac:picMkLst>
        </pc:picChg>
        <pc:cxnChg chg="add del">
          <ac:chgData name="Elīna Lāce" userId="6721c638-e2c0-4b67-b9a1-82abacb73b60" providerId="ADAL" clId="{E6871E3F-35E9-4919-9257-E0F43285FEAE}" dt="2024-01-07T20:56:55.007" v="1405" actId="26606"/>
          <ac:cxnSpMkLst>
            <pc:docMk/>
            <pc:sldMk cId="1905723019" sldId="1350"/>
            <ac:cxnSpMk id="1042" creationId="{249EDD1B-F94D-B4E6-ACAA-566B9A26FDE3}"/>
          </ac:cxnSpMkLst>
        </pc:cxnChg>
      </pc:sldChg>
      <pc:sldChg chg="addSp delSp modSp add mod modNotesTx">
        <pc:chgData name="Elīna Lāce" userId="6721c638-e2c0-4b67-b9a1-82abacb73b60" providerId="ADAL" clId="{E6871E3F-35E9-4919-9257-E0F43285FEAE}" dt="2024-01-10T13:51:59.414" v="6346" actId="20577"/>
        <pc:sldMkLst>
          <pc:docMk/>
          <pc:sldMk cId="1146199245" sldId="1351"/>
        </pc:sldMkLst>
        <pc:spChg chg="add del mod">
          <ac:chgData name="Elīna Lāce" userId="6721c638-e2c0-4b67-b9a1-82abacb73b60" providerId="ADAL" clId="{E6871E3F-35E9-4919-9257-E0F43285FEAE}" dt="2024-01-09T09:08:57.372" v="6262" actId="478"/>
          <ac:spMkLst>
            <pc:docMk/>
            <pc:sldMk cId="1146199245" sldId="1351"/>
            <ac:spMk id="3" creationId="{F39B7AFF-0149-1822-5CC5-A068E32AE6A8}"/>
          </ac:spMkLst>
        </pc:spChg>
        <pc:spChg chg="del">
          <ac:chgData name="Elīna Lāce" userId="6721c638-e2c0-4b67-b9a1-82abacb73b60" providerId="ADAL" clId="{E6871E3F-35E9-4919-9257-E0F43285FEAE}" dt="2024-01-09T09:08:55.180" v="6260" actId="478"/>
          <ac:spMkLst>
            <pc:docMk/>
            <pc:sldMk cId="1146199245" sldId="1351"/>
            <ac:spMk id="4" creationId="{3BD1E15D-39BD-C696-846F-3143C94402E6}"/>
          </ac:spMkLst>
        </pc:spChg>
        <pc:spChg chg="del">
          <ac:chgData name="Elīna Lāce" userId="6721c638-e2c0-4b67-b9a1-82abacb73b60" providerId="ADAL" clId="{E6871E3F-35E9-4919-9257-E0F43285FEAE}" dt="2024-01-09T09:08:59.249" v="6263" actId="478"/>
          <ac:spMkLst>
            <pc:docMk/>
            <pc:sldMk cId="1146199245" sldId="1351"/>
            <ac:spMk id="5" creationId="{3086BFF8-BEA6-18E7-B886-02FA70D6F98F}"/>
          </ac:spMkLst>
        </pc:spChg>
        <pc:spChg chg="add mod">
          <ac:chgData name="Elīna Lāce" userId="6721c638-e2c0-4b67-b9a1-82abacb73b60" providerId="ADAL" clId="{E6871E3F-35E9-4919-9257-E0F43285FEAE}" dt="2024-01-09T09:17:56" v="6287"/>
          <ac:spMkLst>
            <pc:docMk/>
            <pc:sldMk cId="1146199245" sldId="1351"/>
            <ac:spMk id="6" creationId="{D57A1822-733E-ED1D-D2D3-E2E355D80A52}"/>
          </ac:spMkLst>
        </pc:spChg>
        <pc:picChg chg="add del mod">
          <ac:chgData name="Elīna Lāce" userId="6721c638-e2c0-4b67-b9a1-82abacb73b60" providerId="ADAL" clId="{E6871E3F-35E9-4919-9257-E0F43285FEAE}" dt="2024-01-09T09:08:57.372" v="6262" actId="478"/>
          <ac:picMkLst>
            <pc:docMk/>
            <pc:sldMk cId="1146199245" sldId="1351"/>
            <ac:picMk id="8" creationId="{A4BE5091-FFAA-89AC-0BA8-23EA44129D6E}"/>
          </ac:picMkLst>
        </pc:picChg>
        <pc:picChg chg="del">
          <ac:chgData name="Elīna Lāce" userId="6721c638-e2c0-4b67-b9a1-82abacb73b60" providerId="ADAL" clId="{E6871E3F-35E9-4919-9257-E0F43285FEAE}" dt="2024-01-09T07:24:11.235" v="5698" actId="478"/>
          <ac:picMkLst>
            <pc:docMk/>
            <pc:sldMk cId="1146199245" sldId="1351"/>
            <ac:picMk id="16" creationId="{F5FD3E0B-A813-B095-E811-5D6B4E4AB414}"/>
          </ac:picMkLst>
        </pc:picChg>
      </pc:sldChg>
      <pc:sldChg chg="addSp delSp modSp add del mod">
        <pc:chgData name="Elīna Lāce" userId="6721c638-e2c0-4b67-b9a1-82abacb73b60" providerId="ADAL" clId="{E6871E3F-35E9-4919-9257-E0F43285FEAE}" dt="2024-01-07T21:34:35.496" v="2671" actId="47"/>
        <pc:sldMkLst>
          <pc:docMk/>
          <pc:sldMk cId="2812547763" sldId="1351"/>
        </pc:sldMkLst>
        <pc:spChg chg="mod">
          <ac:chgData name="Elīna Lāce" userId="6721c638-e2c0-4b67-b9a1-82abacb73b60" providerId="ADAL" clId="{E6871E3F-35E9-4919-9257-E0F43285FEAE}" dt="2024-01-07T21:30:31.027" v="2666" actId="20577"/>
          <ac:spMkLst>
            <pc:docMk/>
            <pc:sldMk cId="2812547763" sldId="1351"/>
            <ac:spMk id="2" creationId="{D277313C-7B79-1402-F965-C5AED2EEFC1A}"/>
          </ac:spMkLst>
        </pc:spChg>
        <pc:spChg chg="del">
          <ac:chgData name="Elīna Lāce" userId="6721c638-e2c0-4b67-b9a1-82abacb73b60" providerId="ADAL" clId="{E6871E3F-35E9-4919-9257-E0F43285FEAE}" dt="2024-01-07T21:30:06.733" v="2630" actId="478"/>
          <ac:spMkLst>
            <pc:docMk/>
            <pc:sldMk cId="2812547763" sldId="1351"/>
            <ac:spMk id="4" creationId="{3BD1E15D-39BD-C696-846F-3143C94402E6}"/>
          </ac:spMkLst>
        </pc:spChg>
        <pc:spChg chg="add mod">
          <ac:chgData name="Elīna Lāce" userId="6721c638-e2c0-4b67-b9a1-82abacb73b60" providerId="ADAL" clId="{E6871E3F-35E9-4919-9257-E0F43285FEAE}" dt="2024-01-07T21:30:06.733" v="2630" actId="478"/>
          <ac:spMkLst>
            <pc:docMk/>
            <pc:sldMk cId="2812547763" sldId="1351"/>
            <ac:spMk id="6" creationId="{BCADEFA2-480E-802D-28E4-503B7DF37B3E}"/>
          </ac:spMkLst>
        </pc:spChg>
        <pc:spChg chg="add mod">
          <ac:chgData name="Elīna Lāce" userId="6721c638-e2c0-4b67-b9a1-82abacb73b60" providerId="ADAL" clId="{E6871E3F-35E9-4919-9257-E0F43285FEAE}" dt="2024-01-07T21:34:33.721" v="2670" actId="478"/>
          <ac:spMkLst>
            <pc:docMk/>
            <pc:sldMk cId="2812547763" sldId="1351"/>
            <ac:spMk id="8" creationId="{C800637D-5CB0-8993-36EE-C32087BEDF00}"/>
          </ac:spMkLst>
        </pc:spChg>
        <pc:spChg chg="del mod">
          <ac:chgData name="Elīna Lāce" userId="6721c638-e2c0-4b67-b9a1-82abacb73b60" providerId="ADAL" clId="{E6871E3F-35E9-4919-9257-E0F43285FEAE}" dt="2024-01-07T21:30:04.161" v="2629" actId="478"/>
          <ac:spMkLst>
            <pc:docMk/>
            <pc:sldMk cId="2812547763" sldId="1351"/>
            <ac:spMk id="14" creationId="{37F84054-1B8B-90A2-31D2-0994F3E30FCA}"/>
          </ac:spMkLst>
        </pc:spChg>
        <pc:picChg chg="del mod">
          <ac:chgData name="Elīna Lāce" userId="6721c638-e2c0-4b67-b9a1-82abacb73b60" providerId="ADAL" clId="{E6871E3F-35E9-4919-9257-E0F43285FEAE}" dt="2024-01-07T21:30:01.375" v="2627" actId="478"/>
          <ac:picMkLst>
            <pc:docMk/>
            <pc:sldMk cId="2812547763" sldId="1351"/>
            <ac:picMk id="9" creationId="{89F17C99-DACB-F70F-3171-4215CF629D65}"/>
          </ac:picMkLst>
        </pc:picChg>
        <pc:picChg chg="del mod">
          <ac:chgData name="Elīna Lāce" userId="6721c638-e2c0-4b67-b9a1-82abacb73b60" providerId="ADAL" clId="{E6871E3F-35E9-4919-9257-E0F43285FEAE}" dt="2024-01-07T21:34:33.721" v="2670" actId="478"/>
          <ac:picMkLst>
            <pc:docMk/>
            <pc:sldMk cId="2812547763" sldId="1351"/>
            <ac:picMk id="13" creationId="{5B04F2FA-0FFF-DD59-3E1E-86383F187387}"/>
          </ac:picMkLst>
        </pc:picChg>
      </pc:sldChg>
      <pc:sldChg chg="add del">
        <pc:chgData name="Elīna Lāce" userId="6721c638-e2c0-4b67-b9a1-82abacb73b60" providerId="ADAL" clId="{E6871E3F-35E9-4919-9257-E0F43285FEAE}" dt="2024-01-07T21:34:11.138" v="2668"/>
        <pc:sldMkLst>
          <pc:docMk/>
          <pc:sldMk cId="1015178572" sldId="1352"/>
        </pc:sldMkLst>
      </pc:sldChg>
      <pc:sldChg chg="addSp delSp modSp add mod modNotesTx">
        <pc:chgData name="Elīna Lāce" userId="6721c638-e2c0-4b67-b9a1-82abacb73b60" providerId="ADAL" clId="{E6871E3F-35E9-4919-9257-E0F43285FEAE}" dt="2024-01-09T09:18:02.745" v="6292"/>
        <pc:sldMkLst>
          <pc:docMk/>
          <pc:sldMk cId="4026564840" sldId="1352"/>
        </pc:sldMkLst>
        <pc:spChg chg="add del mod">
          <ac:chgData name="Elīna Lāce" userId="6721c638-e2c0-4b67-b9a1-82abacb73b60" providerId="ADAL" clId="{E6871E3F-35E9-4919-9257-E0F43285FEAE}" dt="2024-01-09T08:49:44.342" v="5806" actId="767"/>
          <ac:spMkLst>
            <pc:docMk/>
            <pc:sldMk cId="4026564840" sldId="1352"/>
            <ac:spMk id="2" creationId="{E2FC96B2-BE41-45CB-4ACF-FD5A361D1A97}"/>
          </ac:spMkLst>
        </pc:spChg>
        <pc:spChg chg="add mod">
          <ac:chgData name="Elīna Lāce" userId="6721c638-e2c0-4b67-b9a1-82abacb73b60" providerId="ADAL" clId="{E6871E3F-35E9-4919-9257-E0F43285FEAE}" dt="2024-01-09T08:54:33.232" v="5913" actId="1036"/>
          <ac:spMkLst>
            <pc:docMk/>
            <pc:sldMk cId="4026564840" sldId="1352"/>
            <ac:spMk id="3" creationId="{8138A605-C1B0-F287-4D72-C7F1C827165D}"/>
          </ac:spMkLst>
        </pc:spChg>
        <pc:spChg chg="add mod">
          <ac:chgData name="Elīna Lāce" userId="6721c638-e2c0-4b67-b9a1-82abacb73b60" providerId="ADAL" clId="{E6871E3F-35E9-4919-9257-E0F43285FEAE}" dt="2024-01-09T08:54:33.232" v="5913" actId="1036"/>
          <ac:spMkLst>
            <pc:docMk/>
            <pc:sldMk cId="4026564840" sldId="1352"/>
            <ac:spMk id="4" creationId="{83660066-DD82-F455-67B9-3A5A78B8B014}"/>
          </ac:spMkLst>
        </pc:spChg>
        <pc:spChg chg="add mod">
          <ac:chgData name="Elīna Lāce" userId="6721c638-e2c0-4b67-b9a1-82abacb73b60" providerId="ADAL" clId="{E6871E3F-35E9-4919-9257-E0F43285FEAE}" dt="2024-01-09T08:57:33.881" v="5932" actId="1076"/>
          <ac:spMkLst>
            <pc:docMk/>
            <pc:sldMk cId="4026564840" sldId="1352"/>
            <ac:spMk id="5" creationId="{A0D42A5E-C514-A7C4-37A2-FF7EB6DA376B}"/>
          </ac:spMkLst>
        </pc:spChg>
        <pc:spChg chg="add mod">
          <ac:chgData name="Elīna Lāce" userId="6721c638-e2c0-4b67-b9a1-82abacb73b60" providerId="ADAL" clId="{E6871E3F-35E9-4919-9257-E0F43285FEAE}" dt="2024-01-09T08:58:47.982" v="5994" actId="14100"/>
          <ac:spMkLst>
            <pc:docMk/>
            <pc:sldMk cId="4026564840" sldId="1352"/>
            <ac:spMk id="6" creationId="{32FD5E6E-0EC0-996C-13B2-157410726BE2}"/>
          </ac:spMkLst>
        </pc:spChg>
        <pc:spChg chg="add mod">
          <ac:chgData name="Elīna Lāce" userId="6721c638-e2c0-4b67-b9a1-82abacb73b60" providerId="ADAL" clId="{E6871E3F-35E9-4919-9257-E0F43285FEAE}" dt="2024-01-09T09:18:02.745" v="6292"/>
          <ac:spMkLst>
            <pc:docMk/>
            <pc:sldMk cId="4026564840" sldId="1352"/>
            <ac:spMk id="7" creationId="{ED87A509-D2CB-A71C-FFD0-C76049E604BD}"/>
          </ac:spMkLst>
        </pc:spChg>
        <pc:spChg chg="mod">
          <ac:chgData name="Elīna Lāce" userId="6721c638-e2c0-4b67-b9a1-82abacb73b60" providerId="ADAL" clId="{E6871E3F-35E9-4919-9257-E0F43285FEAE}" dt="2024-01-09T08:52:46.098" v="5871" actId="20577"/>
          <ac:spMkLst>
            <pc:docMk/>
            <pc:sldMk cId="4026564840" sldId="1352"/>
            <ac:spMk id="8" creationId="{35D31482-08C6-DD00-DAE5-FB60580866D4}"/>
          </ac:spMkLst>
        </pc:spChg>
        <pc:spChg chg="del">
          <ac:chgData name="Elīna Lāce" userId="6721c638-e2c0-4b67-b9a1-82abacb73b60" providerId="ADAL" clId="{E6871E3F-35E9-4919-9257-E0F43285FEAE}" dt="2024-01-09T07:58:22.215" v="5707" actId="478"/>
          <ac:spMkLst>
            <pc:docMk/>
            <pc:sldMk cId="4026564840" sldId="1352"/>
            <ac:spMk id="9" creationId="{A9F4B6D4-F353-3E87-3F68-FDAD4078D450}"/>
          </ac:spMkLst>
        </pc:spChg>
        <pc:picChg chg="del">
          <ac:chgData name="Elīna Lāce" userId="6721c638-e2c0-4b67-b9a1-82abacb73b60" providerId="ADAL" clId="{E6871E3F-35E9-4919-9257-E0F43285FEAE}" dt="2024-01-09T07:58:24.038" v="5708" actId="478"/>
          <ac:picMkLst>
            <pc:docMk/>
            <pc:sldMk cId="4026564840" sldId="1352"/>
            <ac:picMk id="13" creationId="{F13C10D3-A829-78FA-8D97-4D9256C88C1D}"/>
          </ac:picMkLst>
        </pc:picChg>
        <pc:picChg chg="add mod">
          <ac:chgData name="Elīna Lāce" userId="6721c638-e2c0-4b67-b9a1-82abacb73b60" providerId="ADAL" clId="{E6871E3F-35E9-4919-9257-E0F43285FEAE}" dt="2024-01-09T08:51:27.374" v="5823" actId="1076"/>
          <ac:picMkLst>
            <pc:docMk/>
            <pc:sldMk cId="4026564840" sldId="1352"/>
            <ac:picMk id="2050" creationId="{FB67C9E7-266A-125B-25CC-06CA4662A8FA}"/>
          </ac:picMkLst>
        </pc:picChg>
      </pc:sldChg>
      <pc:sldMasterChg chg="modSp modSldLayout">
        <pc:chgData name="Elīna Lāce" userId="6721c638-e2c0-4b67-b9a1-82abacb73b60" providerId="ADAL" clId="{E6871E3F-35E9-4919-9257-E0F43285FEAE}" dt="2024-01-07T16:17:51.692" v="451"/>
        <pc:sldMasterMkLst>
          <pc:docMk/>
          <pc:sldMasterMk cId="2592710235" sldId="2147483660"/>
        </pc:sldMasterMkLst>
        <pc:spChg chg="mod">
          <ac:chgData name="Elīna Lāce" userId="6721c638-e2c0-4b67-b9a1-82abacb73b60" providerId="ADAL" clId="{E6871E3F-35E9-4919-9257-E0F43285FEAE}" dt="2024-01-07T16:17:51.692" v="451"/>
          <ac:spMkLst>
            <pc:docMk/>
            <pc:sldMasterMk cId="2592710235" sldId="2147483660"/>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ac:spMk id="4"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ac:spMk id="5"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ac:spMk id="6" creationId="{00000000-0000-0000-0000-000000000000}"/>
          </ac:spMkLst>
        </pc:spChg>
        <pc:sldLayoutChg chg="modSp">
          <pc:chgData name="Elīna Lāce" userId="6721c638-e2c0-4b67-b9a1-82abacb73b60" providerId="ADAL" clId="{E6871E3F-35E9-4919-9257-E0F43285FEAE}" dt="2024-01-07T16:17:51.692" v="451"/>
          <pc:sldLayoutMkLst>
            <pc:docMk/>
            <pc:sldMasterMk cId="2592710235" sldId="2147483660"/>
            <pc:sldLayoutMk cId="1620256540" sldId="2147483661"/>
          </pc:sldLayoutMkLst>
          <pc:spChg chg="mod">
            <ac:chgData name="Elīna Lāce" userId="6721c638-e2c0-4b67-b9a1-82abacb73b60" providerId="ADAL" clId="{E6871E3F-35E9-4919-9257-E0F43285FEAE}" dt="2024-01-07T16:17:51.692" v="451"/>
            <ac:spMkLst>
              <pc:docMk/>
              <pc:sldMasterMk cId="2592710235" sldId="2147483660"/>
              <pc:sldLayoutMk cId="1620256540" sldId="2147483661"/>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1620256540" sldId="2147483661"/>
              <ac:spMk id="3"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2915415908" sldId="2147483663"/>
          </pc:sldLayoutMkLst>
          <pc:spChg chg="mod">
            <ac:chgData name="Elīna Lāce" userId="6721c638-e2c0-4b67-b9a1-82abacb73b60" providerId="ADAL" clId="{E6871E3F-35E9-4919-9257-E0F43285FEAE}" dt="2024-01-07T16:17:51.692" v="451"/>
            <ac:spMkLst>
              <pc:docMk/>
              <pc:sldMasterMk cId="2592710235" sldId="2147483660"/>
              <pc:sldLayoutMk cId="2915415908" sldId="2147483663"/>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915415908" sldId="2147483663"/>
              <ac:spMk id="3"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3556030198" sldId="2147483664"/>
          </pc:sldLayoutMkLst>
          <pc:spChg chg="mod">
            <ac:chgData name="Elīna Lāce" userId="6721c638-e2c0-4b67-b9a1-82abacb73b60" providerId="ADAL" clId="{E6871E3F-35E9-4919-9257-E0F43285FEAE}" dt="2024-01-07T16:17:51.692" v="451"/>
            <ac:spMkLst>
              <pc:docMk/>
              <pc:sldMasterMk cId="2592710235" sldId="2147483660"/>
              <pc:sldLayoutMk cId="3556030198" sldId="2147483664"/>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3556030198" sldId="2147483664"/>
              <ac:spMk id="4"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523385900" sldId="2147483665"/>
          </pc:sldLayoutMkLst>
          <pc:spChg chg="mod">
            <ac:chgData name="Elīna Lāce" userId="6721c638-e2c0-4b67-b9a1-82abacb73b60" providerId="ADAL" clId="{E6871E3F-35E9-4919-9257-E0F43285FEAE}" dt="2024-01-07T16:17:51.692" v="451"/>
            <ac:spMkLst>
              <pc:docMk/>
              <pc:sldMasterMk cId="2592710235" sldId="2147483660"/>
              <pc:sldLayoutMk cId="523385900" sldId="2147483665"/>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523385900" sldId="2147483665"/>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523385900" sldId="2147483665"/>
              <ac:spMk id="4"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523385900" sldId="2147483665"/>
              <ac:spMk id="5"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523385900" sldId="2147483665"/>
              <ac:spMk id="6"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2980090460" sldId="2147483668"/>
          </pc:sldLayoutMkLst>
          <pc:spChg chg="mod">
            <ac:chgData name="Elīna Lāce" userId="6721c638-e2c0-4b67-b9a1-82abacb73b60" providerId="ADAL" clId="{E6871E3F-35E9-4919-9257-E0F43285FEAE}" dt="2024-01-07T16:17:51.692" v="451"/>
            <ac:spMkLst>
              <pc:docMk/>
              <pc:sldMasterMk cId="2592710235" sldId="2147483660"/>
              <pc:sldLayoutMk cId="2980090460" sldId="2147483668"/>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980090460" sldId="2147483668"/>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980090460" sldId="2147483668"/>
              <ac:spMk id="4"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751069574" sldId="2147483669"/>
          </pc:sldLayoutMkLst>
          <pc:spChg chg="mod">
            <ac:chgData name="Elīna Lāce" userId="6721c638-e2c0-4b67-b9a1-82abacb73b60" providerId="ADAL" clId="{E6871E3F-35E9-4919-9257-E0F43285FEAE}" dt="2024-01-07T16:17:51.692" v="451"/>
            <ac:spMkLst>
              <pc:docMk/>
              <pc:sldMasterMk cId="2592710235" sldId="2147483660"/>
              <pc:sldLayoutMk cId="751069574" sldId="2147483669"/>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751069574" sldId="2147483669"/>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751069574" sldId="2147483669"/>
              <ac:spMk id="4"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2354251442" sldId="2147483671"/>
          </pc:sldLayoutMkLst>
          <pc:spChg chg="mod">
            <ac:chgData name="Elīna Lāce" userId="6721c638-e2c0-4b67-b9a1-82abacb73b60" providerId="ADAL" clId="{E6871E3F-35E9-4919-9257-E0F43285FEAE}" dt="2024-01-07T16:17:51.692" v="451"/>
            <ac:spMkLst>
              <pc:docMk/>
              <pc:sldMasterMk cId="2592710235" sldId="2147483660"/>
              <pc:sldLayoutMk cId="2354251442" sldId="2147483671"/>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354251442" sldId="2147483671"/>
              <ac:spMk id="3" creationId="{00000000-0000-0000-0000-000000000000}"/>
            </ac:spMkLst>
          </pc:spChg>
        </pc:sldLayoutChg>
        <pc:sldLayoutChg chg="modSp">
          <pc:chgData name="Elīna Lāce" userId="6721c638-e2c0-4b67-b9a1-82abacb73b60" providerId="ADAL" clId="{E6871E3F-35E9-4919-9257-E0F43285FEAE}" dt="2024-01-07T16:17:51.692" v="451"/>
          <pc:sldLayoutMkLst>
            <pc:docMk/>
            <pc:sldMasterMk cId="2592710235" sldId="2147483660"/>
            <pc:sldLayoutMk cId="658616707" sldId="2147483672"/>
          </pc:sldLayoutMkLst>
          <pc:spChg chg="mod">
            <ac:chgData name="Elīna Lāce" userId="6721c638-e2c0-4b67-b9a1-82abacb73b60" providerId="ADAL" clId="{E6871E3F-35E9-4919-9257-E0F43285FEAE}" dt="2024-01-07T16:17:51.692" v="451"/>
            <ac:spMkLst>
              <pc:docMk/>
              <pc:sldMasterMk cId="2592710235" sldId="2147483660"/>
              <pc:sldLayoutMk cId="658616707" sldId="2147483672"/>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658616707" sldId="2147483672"/>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658616707" sldId="2147483672"/>
              <ac:spMk id="7"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658616707" sldId="2147483672"/>
              <ac:spMk id="24"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658616707" sldId="2147483672"/>
              <ac:spMk id="25" creationId="{00000000-0000-0000-0000-000000000000}"/>
            </ac:spMkLst>
          </pc:spChg>
          <pc:picChg chg="mod">
            <ac:chgData name="Elīna Lāce" userId="6721c638-e2c0-4b67-b9a1-82abacb73b60" providerId="ADAL" clId="{E6871E3F-35E9-4919-9257-E0F43285FEAE}" dt="2024-01-07T16:17:51.692" v="451"/>
            <ac:picMkLst>
              <pc:docMk/>
              <pc:sldMasterMk cId="2592710235" sldId="2147483660"/>
              <pc:sldLayoutMk cId="658616707" sldId="2147483672"/>
              <ac:picMk id="6" creationId="{00000000-0000-0000-0000-000000000000}"/>
            </ac:picMkLst>
          </pc:picChg>
        </pc:sldLayoutChg>
        <pc:sldLayoutChg chg="modSp">
          <pc:chgData name="Elīna Lāce" userId="6721c638-e2c0-4b67-b9a1-82abacb73b60" providerId="ADAL" clId="{E6871E3F-35E9-4919-9257-E0F43285FEAE}" dt="2024-01-07T16:17:51.692" v="451"/>
          <pc:sldLayoutMkLst>
            <pc:docMk/>
            <pc:sldMasterMk cId="2592710235" sldId="2147483660"/>
            <pc:sldLayoutMk cId="3564452867" sldId="2147483673"/>
          </pc:sldLayoutMkLst>
          <pc:spChg chg="mod">
            <ac:chgData name="Elīna Lāce" userId="6721c638-e2c0-4b67-b9a1-82abacb73b60" providerId="ADAL" clId="{E6871E3F-35E9-4919-9257-E0F43285FEAE}" dt="2024-01-07T16:17:51.692" v="451"/>
            <ac:spMkLst>
              <pc:docMk/>
              <pc:sldMasterMk cId="2592710235" sldId="2147483660"/>
              <pc:sldLayoutMk cId="3564452867" sldId="2147483673"/>
              <ac:spMk id="7"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3564452867" sldId="2147483673"/>
              <ac:spMk id="9"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3564452867" sldId="2147483673"/>
              <ac:spMk id="18"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3564452867" sldId="2147483673"/>
              <ac:spMk id="20" creationId="{00000000-0000-0000-0000-000000000000}"/>
            </ac:spMkLst>
          </pc:spChg>
          <pc:picChg chg="mod">
            <ac:chgData name="Elīna Lāce" userId="6721c638-e2c0-4b67-b9a1-82abacb73b60" providerId="ADAL" clId="{E6871E3F-35E9-4919-9257-E0F43285FEAE}" dt="2024-01-07T16:17:51.692" v="451"/>
            <ac:picMkLst>
              <pc:docMk/>
              <pc:sldMasterMk cId="2592710235" sldId="2147483660"/>
              <pc:sldLayoutMk cId="3564452867" sldId="2147483673"/>
              <ac:picMk id="6" creationId="{00000000-0000-0000-0000-000000000000}"/>
            </ac:picMkLst>
          </pc:picChg>
          <pc:picChg chg="mod">
            <ac:chgData name="Elīna Lāce" userId="6721c638-e2c0-4b67-b9a1-82abacb73b60" providerId="ADAL" clId="{E6871E3F-35E9-4919-9257-E0F43285FEAE}" dt="2024-01-07T16:17:51.692" v="451"/>
            <ac:picMkLst>
              <pc:docMk/>
              <pc:sldMasterMk cId="2592710235" sldId="2147483660"/>
              <pc:sldLayoutMk cId="3564452867" sldId="2147483673"/>
              <ac:picMk id="8" creationId="{00000000-0000-0000-0000-000000000000}"/>
            </ac:picMkLst>
          </pc:picChg>
        </pc:sldLayoutChg>
        <pc:sldLayoutChg chg="modSp">
          <pc:chgData name="Elīna Lāce" userId="6721c638-e2c0-4b67-b9a1-82abacb73b60" providerId="ADAL" clId="{E6871E3F-35E9-4919-9257-E0F43285FEAE}" dt="2024-01-07T16:17:51.692" v="451"/>
          <pc:sldLayoutMkLst>
            <pc:docMk/>
            <pc:sldMasterMk cId="2592710235" sldId="2147483660"/>
            <pc:sldLayoutMk cId="2256807422" sldId="2147483674"/>
          </pc:sldLayoutMkLst>
          <pc:spChg chg="mod">
            <ac:chgData name="Elīna Lāce" userId="6721c638-e2c0-4b67-b9a1-82abacb73b60" providerId="ADAL" clId="{E6871E3F-35E9-4919-9257-E0F43285FEAE}" dt="2024-01-07T16:17:51.692" v="451"/>
            <ac:spMkLst>
              <pc:docMk/>
              <pc:sldMasterMk cId="2592710235" sldId="2147483660"/>
              <pc:sldLayoutMk cId="2256807422" sldId="2147483674"/>
              <ac:spMk id="2"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256807422" sldId="2147483674"/>
              <ac:spMk id="3"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256807422" sldId="2147483674"/>
              <ac:spMk id="7" creationId="{39F8346E-8882-428F-BBA1-5F1C89F6002D}"/>
            </ac:spMkLst>
          </pc:spChg>
          <pc:spChg chg="mod">
            <ac:chgData name="Elīna Lāce" userId="6721c638-e2c0-4b67-b9a1-82abacb73b60" providerId="ADAL" clId="{E6871E3F-35E9-4919-9257-E0F43285FEAE}" dt="2024-01-07T16:17:51.692" v="451"/>
            <ac:spMkLst>
              <pc:docMk/>
              <pc:sldMasterMk cId="2592710235" sldId="2147483660"/>
              <pc:sldLayoutMk cId="2256807422" sldId="2147483674"/>
              <ac:spMk id="10" creationId="{00000000-0000-0000-0000-000000000000}"/>
            </ac:spMkLst>
          </pc:spChg>
          <pc:spChg chg="mod">
            <ac:chgData name="Elīna Lāce" userId="6721c638-e2c0-4b67-b9a1-82abacb73b60" providerId="ADAL" clId="{E6871E3F-35E9-4919-9257-E0F43285FEAE}" dt="2024-01-07T16:17:51.692" v="451"/>
            <ac:spMkLst>
              <pc:docMk/>
              <pc:sldMasterMk cId="2592710235" sldId="2147483660"/>
              <pc:sldLayoutMk cId="2256807422" sldId="2147483674"/>
              <ac:spMk id="11" creationId="{00000000-0000-0000-0000-000000000000}"/>
            </ac:spMkLst>
          </pc:spChg>
          <pc:picChg chg="mod">
            <ac:chgData name="Elīna Lāce" userId="6721c638-e2c0-4b67-b9a1-82abacb73b60" providerId="ADAL" clId="{E6871E3F-35E9-4919-9257-E0F43285FEAE}" dt="2024-01-07T16:17:51.692" v="451"/>
            <ac:picMkLst>
              <pc:docMk/>
              <pc:sldMasterMk cId="2592710235" sldId="2147483660"/>
              <pc:sldLayoutMk cId="2256807422" sldId="2147483674"/>
              <ac:picMk id="6" creationId="{A8EB2B57-893A-4030-B70D-DCD72EDABA4F}"/>
            </ac:picMkLst>
          </pc:picChg>
        </pc:sldLayoutChg>
      </pc:sldMasterChg>
      <pc:sldMasterChg chg="delSldLayout">
        <pc:chgData name="Elīna Lāce" userId="6721c638-e2c0-4b67-b9a1-82abacb73b60" providerId="ADAL" clId="{E6871E3F-35E9-4919-9257-E0F43285FEAE}" dt="2024-01-07T16:19:22.792" v="534" actId="47"/>
        <pc:sldMasterMkLst>
          <pc:docMk/>
          <pc:sldMasterMk cId="3279929843" sldId="2147483675"/>
        </pc:sldMasterMkLst>
        <pc:sldLayoutChg chg="del">
          <pc:chgData name="Elīna Lāce" userId="6721c638-e2c0-4b67-b9a1-82abacb73b60" providerId="ADAL" clId="{E6871E3F-35E9-4919-9257-E0F43285FEAE}" dt="2024-01-07T16:19:22.792" v="534" actId="47"/>
          <pc:sldLayoutMkLst>
            <pc:docMk/>
            <pc:sldMasterMk cId="3279929843" sldId="2147483675"/>
            <pc:sldLayoutMk cId="265542477"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8434179-9FC0-4F36-A2AA-1D4F934E8535}" type="datetimeFigureOut">
              <a:rPr lang="lv-LV" smtClean="0"/>
              <a:t>10.01.2024</a:t>
            </a:fld>
            <a:endParaRPr lang="lv-LV"/>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ADF04C7-F125-4E96-A16D-D2F393B8A811}" type="slidenum">
              <a:rPr lang="lv-LV" smtClean="0"/>
              <a:t>‹#›</a:t>
            </a:fld>
            <a:endParaRPr lang="lv-LV"/>
          </a:p>
        </p:txBody>
      </p:sp>
    </p:spTree>
    <p:extLst>
      <p:ext uri="{BB962C8B-B14F-4D97-AF65-F5344CB8AC3E}">
        <p14:creationId xmlns:p14="http://schemas.microsoft.com/office/powerpoint/2010/main" val="224181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ata.europa.eu/doi/10.2777/82150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2474913" y="1003300"/>
            <a:ext cx="4808537" cy="2705100"/>
          </a:xfrm>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a:t>
            </a:fld>
            <a:endParaRPr lang="lv-LV"/>
          </a:p>
        </p:txBody>
      </p:sp>
    </p:spTree>
    <p:extLst>
      <p:ext uri="{BB962C8B-B14F-4D97-AF65-F5344CB8AC3E}">
        <p14:creationId xmlns:p14="http://schemas.microsoft.com/office/powerpoint/2010/main" val="271330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11</a:t>
            </a:fld>
            <a:endParaRPr lang="lv-LV"/>
          </a:p>
        </p:txBody>
      </p:sp>
    </p:spTree>
    <p:extLst>
      <p:ext uri="{BB962C8B-B14F-4D97-AF65-F5344CB8AC3E}">
        <p14:creationId xmlns:p14="http://schemas.microsoft.com/office/powerpoint/2010/main" val="337964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12</a:t>
            </a:fld>
            <a:endParaRPr lang="lv-LV"/>
          </a:p>
        </p:txBody>
      </p:sp>
    </p:spTree>
    <p:extLst>
      <p:ext uri="{BB962C8B-B14F-4D97-AF65-F5344CB8AC3E}">
        <p14:creationId xmlns:p14="http://schemas.microsoft.com/office/powerpoint/2010/main" val="1426484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13</a:t>
            </a:fld>
            <a:endParaRPr lang="lv-LV"/>
          </a:p>
        </p:txBody>
      </p:sp>
    </p:spTree>
    <p:extLst>
      <p:ext uri="{BB962C8B-B14F-4D97-AF65-F5344CB8AC3E}">
        <p14:creationId xmlns:p14="http://schemas.microsoft.com/office/powerpoint/2010/main" val="173230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14</a:t>
            </a:fld>
            <a:endParaRPr lang="lv-LV"/>
          </a:p>
        </p:txBody>
      </p:sp>
    </p:spTree>
    <p:extLst>
      <p:ext uri="{BB962C8B-B14F-4D97-AF65-F5344CB8AC3E}">
        <p14:creationId xmlns:p14="http://schemas.microsoft.com/office/powerpoint/2010/main" val="174612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2474913" y="1003300"/>
            <a:ext cx="4808537" cy="2705100"/>
          </a:xfrm>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15</a:t>
            </a:fld>
            <a:endParaRPr lang="lv-LV"/>
          </a:p>
        </p:txBody>
      </p:sp>
    </p:spTree>
    <p:extLst>
      <p:ext uri="{BB962C8B-B14F-4D97-AF65-F5344CB8AC3E}">
        <p14:creationId xmlns:p14="http://schemas.microsoft.com/office/powerpoint/2010/main" val="234282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2</a:t>
            </a:fld>
            <a:endParaRPr lang="lv-LV"/>
          </a:p>
        </p:txBody>
      </p:sp>
    </p:spTree>
    <p:extLst>
      <p:ext uri="{BB962C8B-B14F-4D97-AF65-F5344CB8AC3E}">
        <p14:creationId xmlns:p14="http://schemas.microsoft.com/office/powerpoint/2010/main" val="362232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r>
              <a:rPr lang="lv-LV" dirty="0">
                <a:effectLst/>
              </a:rPr>
              <a:t>Zinātniskie pierādījumi [1]liecina, ka aptuveni 60 līdz 70 % augsnes Eiropas Savienībā (turpmāk - ES) pašlaik ir neveselīgas. Visas dalībvalstis saskaras ar augsnes degradāciju. Augsnes degradācijas procesi turpinās un situācija pasliktinās. Augsnes degradācijas  veidi - sasāļošanās, erozija, organiskā oglekļa zudums, apakškārtas sablīvēšanās, pārmērīgs barības vielu saturs, piesārņojums, ūdens noturēšanās spējas samazināšanās, paskābināšanās, virskārtas sablīvēšanās un bioloģiskās daudzveidības zudums. </a:t>
            </a:r>
          </a:p>
          <a:p>
            <a:r>
              <a:rPr lang="lv-LV" dirty="0"/>
              <a:t>[1] Eiropas Komisija, Pētniecības un inovāciju ģenerāldirektorāts, </a:t>
            </a:r>
            <a:r>
              <a:rPr lang="lv-LV" dirty="0" err="1"/>
              <a:t>Veerman</a:t>
            </a:r>
            <a:r>
              <a:rPr lang="lv-LV" dirty="0"/>
              <a:t>, C., </a:t>
            </a:r>
            <a:r>
              <a:rPr lang="lv-LV" dirty="0" err="1"/>
              <a:t>Pinto</a:t>
            </a:r>
            <a:r>
              <a:rPr lang="lv-LV" dirty="0"/>
              <a:t> </a:t>
            </a:r>
            <a:r>
              <a:rPr lang="lv-LV" dirty="0" err="1"/>
              <a:t>Correia</a:t>
            </a:r>
            <a:r>
              <a:rPr lang="lv-LV" dirty="0"/>
              <a:t>, T., </a:t>
            </a:r>
            <a:r>
              <a:rPr lang="lv-LV" dirty="0" err="1"/>
              <a:t>Bastioli</a:t>
            </a:r>
            <a:r>
              <a:rPr lang="lv-LV" dirty="0"/>
              <a:t>, C., </a:t>
            </a:r>
            <a:r>
              <a:rPr lang="lv-LV" dirty="0" err="1"/>
              <a:t>et</a:t>
            </a:r>
            <a:r>
              <a:rPr lang="lv-LV" dirty="0"/>
              <a:t> </a:t>
            </a:r>
            <a:r>
              <a:rPr lang="lv-LV" dirty="0" err="1"/>
              <a:t>al</a:t>
            </a:r>
            <a:r>
              <a:rPr lang="lv-LV" dirty="0"/>
              <a:t>., Rūpes par augsni ir rūpes par dzīvību: līdz 2030. gadam nodrošiniet, lai 75% augsnes būtu veselīgas pārtikai , cilvēki, daba un klimats: Augsnes veselības un pārtikas misijas padomes ziņojums, Publikāciju birojs, 2020, </a:t>
            </a:r>
            <a:r>
              <a:rPr lang="lv-LV" dirty="0">
                <a:hlinkClick r:id="rId3" tooltip="https://data.europa.eu/doi/10.2777/821504"/>
              </a:rPr>
              <a:t>https://data.europa.eu/doi/10.2777/821504</a:t>
            </a:r>
            <a:r>
              <a:rPr lang="lv-LV" dirty="0"/>
              <a:t> .</a:t>
            </a:r>
          </a:p>
        </p:txBody>
      </p:sp>
      <p:sp>
        <p:nvSpPr>
          <p:cNvPr id="4" name="Slide Number Placeholder 3"/>
          <p:cNvSpPr>
            <a:spLocks noGrp="1"/>
          </p:cNvSpPr>
          <p:nvPr>
            <p:ph type="sldNum" sz="quarter" idx="5"/>
          </p:nvPr>
        </p:nvSpPr>
        <p:spPr/>
        <p:txBody>
          <a:bodyPr/>
          <a:lstStyle/>
          <a:p>
            <a:fld id="{FADF04C7-F125-4E96-A16D-D2F393B8A811}" type="slidenum">
              <a:rPr lang="lv-LV" smtClean="0"/>
              <a:t>3</a:t>
            </a:fld>
            <a:endParaRPr lang="lv-LV"/>
          </a:p>
        </p:txBody>
      </p:sp>
    </p:spTree>
    <p:extLst>
      <p:ext uri="{BB962C8B-B14F-4D97-AF65-F5344CB8AC3E}">
        <p14:creationId xmlns:p14="http://schemas.microsoft.com/office/powerpoint/2010/main" val="246786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4</a:t>
            </a:fld>
            <a:endParaRPr lang="lv-LV"/>
          </a:p>
        </p:txBody>
      </p:sp>
    </p:spTree>
    <p:extLst>
      <p:ext uri="{BB962C8B-B14F-4D97-AF65-F5344CB8AC3E}">
        <p14:creationId xmlns:p14="http://schemas.microsoft.com/office/powerpoint/2010/main" val="2419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Ogleklis - regula</a:t>
            </a:r>
          </a:p>
        </p:txBody>
      </p:sp>
      <p:sp>
        <p:nvSpPr>
          <p:cNvPr id="4" name="Slide Number Placeholder 3"/>
          <p:cNvSpPr>
            <a:spLocks noGrp="1"/>
          </p:cNvSpPr>
          <p:nvPr>
            <p:ph type="sldNum" sz="quarter" idx="5"/>
          </p:nvPr>
        </p:nvSpPr>
        <p:spPr/>
        <p:txBody>
          <a:bodyPr/>
          <a:lstStyle/>
          <a:p>
            <a:fld id="{FADF04C7-F125-4E96-A16D-D2F393B8A811}" type="slidenum">
              <a:rPr lang="lv-LV" smtClean="0"/>
              <a:t>5</a:t>
            </a:fld>
            <a:endParaRPr lang="lv-LV"/>
          </a:p>
        </p:txBody>
      </p:sp>
    </p:spTree>
    <p:extLst>
      <p:ext uri="{BB962C8B-B14F-4D97-AF65-F5344CB8AC3E}">
        <p14:creationId xmlns:p14="http://schemas.microsoft.com/office/powerpoint/2010/main" val="57235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ida attēla vietturis 1">
            <a:extLst>
              <a:ext uri="{FF2B5EF4-FFF2-40B4-BE49-F238E27FC236}">
                <a16:creationId xmlns:a16="http://schemas.microsoft.com/office/drawing/2014/main" id="{5FE4188C-B1C7-254C-9404-95C31172F0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iezīmju vietturis 2">
            <a:extLst>
              <a:ext uri="{FF2B5EF4-FFF2-40B4-BE49-F238E27FC236}">
                <a16:creationId xmlns:a16="http://schemas.microsoft.com/office/drawing/2014/main" id="{25FACC15-DA75-294C-AE74-1C0F76A043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endParaRPr lang="lv-LV" altLang="lv-LV" dirty="0"/>
          </a:p>
        </p:txBody>
      </p:sp>
      <p:sp>
        <p:nvSpPr>
          <p:cNvPr id="26628" name="Slaida numura vietturis 3">
            <a:extLst>
              <a:ext uri="{FF2B5EF4-FFF2-40B4-BE49-F238E27FC236}">
                <a16:creationId xmlns:a16="http://schemas.microsoft.com/office/drawing/2014/main" id="{9F66AFA2-6EB7-BB4A-8BFF-5F4903BCE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69938" indent="-295275">
              <a:defRPr sz="1700">
                <a:solidFill>
                  <a:schemeClr val="tx1"/>
                </a:solidFill>
                <a:latin typeface="Times New Roman" panose="02020603050405020304" pitchFamily="18" charset="0"/>
                <a:cs typeface="Arial" panose="020B0604020202020204" pitchFamily="34" charset="0"/>
              </a:defRPr>
            </a:lvl2pPr>
            <a:lvl3pPr marL="1184275" indent="-234950">
              <a:defRPr sz="1700">
                <a:solidFill>
                  <a:schemeClr val="tx1"/>
                </a:solidFill>
                <a:latin typeface="Times New Roman" panose="02020603050405020304" pitchFamily="18" charset="0"/>
                <a:cs typeface="Arial" panose="020B0604020202020204" pitchFamily="34" charset="0"/>
              </a:defRPr>
            </a:lvl3pPr>
            <a:lvl4pPr marL="1660525" indent="-234950">
              <a:defRPr sz="1700">
                <a:solidFill>
                  <a:schemeClr val="tx1"/>
                </a:solidFill>
                <a:latin typeface="Times New Roman" panose="02020603050405020304" pitchFamily="18" charset="0"/>
                <a:cs typeface="Arial" panose="020B0604020202020204" pitchFamily="34" charset="0"/>
              </a:defRPr>
            </a:lvl4pPr>
            <a:lvl5pPr marL="2135188" indent="-234950">
              <a:defRPr sz="1700">
                <a:solidFill>
                  <a:schemeClr val="tx1"/>
                </a:solidFill>
                <a:latin typeface="Times New Roman" panose="02020603050405020304" pitchFamily="18" charset="0"/>
                <a:cs typeface="Arial" panose="020B0604020202020204" pitchFamily="34" charset="0"/>
              </a:defRPr>
            </a:lvl5pPr>
            <a:lvl6pPr marL="2592388" indent="-23495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3049588" indent="-23495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506788" indent="-23495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963988" indent="-23495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28D4D17-72F3-004D-AF08-BF1140C6D50B}" type="slidenum">
              <a:rPr lang="lv-LV" altLang="en-US" sz="1200">
                <a:latin typeface="Calibri" panose="020F0502020204030204" pitchFamily="34" charset="0"/>
              </a:rPr>
              <a:pPr/>
              <a:t>6</a:t>
            </a:fld>
            <a:endParaRPr lang="lv-LV"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8</a:t>
            </a:fld>
            <a:endParaRPr lang="lv-LV"/>
          </a:p>
        </p:txBody>
      </p:sp>
    </p:spTree>
    <p:extLst>
      <p:ext uri="{BB962C8B-B14F-4D97-AF65-F5344CB8AC3E}">
        <p14:creationId xmlns:p14="http://schemas.microsoft.com/office/powerpoint/2010/main" val="209673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9</a:t>
            </a:fld>
            <a:endParaRPr lang="lv-LV"/>
          </a:p>
        </p:txBody>
      </p:sp>
    </p:spTree>
    <p:extLst>
      <p:ext uri="{BB962C8B-B14F-4D97-AF65-F5344CB8AC3E}">
        <p14:creationId xmlns:p14="http://schemas.microsoft.com/office/powerpoint/2010/main" val="380984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ADF04C7-F125-4E96-A16D-D2F393B8A811}" type="slidenum">
              <a:rPr lang="lv-LV" smtClean="0"/>
              <a:t>10</a:t>
            </a:fld>
            <a:endParaRPr lang="lv-LV"/>
          </a:p>
        </p:txBody>
      </p:sp>
    </p:spTree>
    <p:extLst>
      <p:ext uri="{BB962C8B-B14F-4D97-AF65-F5344CB8AC3E}">
        <p14:creationId xmlns:p14="http://schemas.microsoft.com/office/powerpoint/2010/main" val="297999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24B0FD-0FE0-4EBA-ABD6-ED899480292E}" type="datetimeFigureOut">
              <a:rPr lang="lv-LV" smtClean="0"/>
              <a:t>10.01.2024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33748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B0FD-0FE0-4EBA-ABD6-ED899480292E}" type="datetimeFigureOut">
              <a:rPr lang="lv-LV" smtClean="0"/>
              <a:t>10.01.2024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308521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B0FD-0FE0-4EBA-ABD6-ED899480292E}" type="datetimeFigureOut">
              <a:rPr lang="lv-LV" smtClean="0"/>
              <a:t>10.01.2024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30713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52851" tIns="26426" rIns="52851" bIns="26426">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788">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18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788"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788">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9"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077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35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1125">
                <a:latin typeface="Verdana" panose="020B0604030504040204" pitchFamily="34" charset="0"/>
                <a:ea typeface="Verdana" panose="020B0604030504040204" pitchFamily="34" charset="0"/>
                <a:cs typeface="Verdana" panose="020B0604030504040204" pitchFamily="34" charset="0"/>
              </a:defRPr>
            </a:lvl1pPr>
            <a:lvl2pPr>
              <a:defRPr sz="1125">
                <a:latin typeface="Times New Roman" panose="02020603050405020304" pitchFamily="18" charset="0"/>
                <a:cs typeface="Times New Roman" panose="02020603050405020304" pitchFamily="18" charset="0"/>
              </a:defRPr>
            </a:lvl2pPr>
            <a:lvl3pPr>
              <a:defRPr sz="1125">
                <a:latin typeface="Times New Roman" panose="02020603050405020304" pitchFamily="18" charset="0"/>
                <a:cs typeface="Times New Roman" panose="02020603050405020304" pitchFamily="18" charset="0"/>
              </a:defRPr>
            </a:lvl3pPr>
            <a:lvl4pPr>
              <a:defRPr sz="1125">
                <a:latin typeface="Times New Roman" panose="02020603050405020304" pitchFamily="18" charset="0"/>
                <a:cs typeface="Times New Roman" panose="02020603050405020304" pitchFamily="18" charset="0"/>
              </a:defRPr>
            </a:lvl4pPr>
            <a:lvl5pPr>
              <a:defRPr sz="1125">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563">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563"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563">
                <a:latin typeface="Verdana" panose="020B0604030504040204" pitchFamily="34" charset="0"/>
              </a:defRPr>
            </a:lvl1pPr>
          </a:lstStyle>
          <a:p>
            <a:pPr>
              <a:defRPr/>
            </a:pPr>
            <a:fld id="{3F145C17-0790-4DE9-9FFF-FF94760C83AB}" type="slidenum">
              <a:rPr lang="en-US" altLang="en-US"/>
              <a:pPr>
                <a:defRPr/>
              </a:pPr>
              <a:t>‹#›</a:t>
            </a:fld>
            <a:endParaRPr lang="en-US" altLang="en-US"/>
          </a:p>
        </p:txBody>
      </p:sp>
    </p:spTree>
    <p:extLst>
      <p:ext uri="{BB962C8B-B14F-4D97-AF65-F5344CB8AC3E}">
        <p14:creationId xmlns:p14="http://schemas.microsoft.com/office/powerpoint/2010/main" val="56987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4B0FD-0FE0-4EBA-ABD6-ED899480292E}" type="datetimeFigureOut">
              <a:rPr lang="lv-LV" smtClean="0"/>
              <a:t>10.01.2024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47780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4B0FD-0FE0-4EBA-ABD6-ED899480292E}" type="datetimeFigureOut">
              <a:rPr lang="lv-LV" smtClean="0"/>
              <a:t>10.01.2024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84843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24B0FD-0FE0-4EBA-ABD6-ED899480292E}" type="datetimeFigureOut">
              <a:rPr lang="lv-LV" smtClean="0"/>
              <a:t>10.01.2024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208665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24B0FD-0FE0-4EBA-ABD6-ED899480292E}" type="datetimeFigureOut">
              <a:rPr lang="lv-LV" smtClean="0"/>
              <a:t>10.01.2024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41770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24B0FD-0FE0-4EBA-ABD6-ED899480292E}" type="datetimeFigureOut">
              <a:rPr lang="lv-LV" smtClean="0"/>
              <a:t>10.01.2024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350356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4B0FD-0FE0-4EBA-ABD6-ED899480292E}" type="datetimeFigureOut">
              <a:rPr lang="lv-LV" smtClean="0"/>
              <a:t>10.01.2024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362920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24B0FD-0FE0-4EBA-ABD6-ED899480292E}" type="datetimeFigureOut">
              <a:rPr lang="lv-LV" smtClean="0"/>
              <a:t>10.01.2024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340097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24B0FD-0FE0-4EBA-ABD6-ED899480292E}" type="datetimeFigureOut">
              <a:rPr lang="lv-LV" smtClean="0"/>
              <a:t>10.01.2024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1293D05-3840-48C0-83FE-8AEECD47B264}" type="slidenum">
              <a:rPr lang="lv-LV" smtClean="0"/>
              <a:t>‹#›</a:t>
            </a:fld>
            <a:endParaRPr lang="lv-LV"/>
          </a:p>
        </p:txBody>
      </p:sp>
    </p:spTree>
    <p:extLst>
      <p:ext uri="{BB962C8B-B14F-4D97-AF65-F5344CB8AC3E}">
        <p14:creationId xmlns:p14="http://schemas.microsoft.com/office/powerpoint/2010/main" val="16787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4B0FD-0FE0-4EBA-ABD6-ED899480292E}" type="datetimeFigureOut">
              <a:rPr lang="lv-LV" smtClean="0"/>
              <a:t>10.01.2024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93D05-3840-48C0-83FE-8AEECD47B264}" type="slidenum">
              <a:rPr lang="lv-LV" smtClean="0"/>
              <a:t>‹#›</a:t>
            </a:fld>
            <a:endParaRPr lang="lv-LV"/>
          </a:p>
        </p:txBody>
      </p:sp>
    </p:spTree>
    <p:extLst>
      <p:ext uri="{BB962C8B-B14F-4D97-AF65-F5344CB8AC3E}">
        <p14:creationId xmlns:p14="http://schemas.microsoft.com/office/powerpoint/2010/main" val="32799298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ina.Lace@zm.gov.l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urldefense.com/v3/__https:/prepsoil.eu/living-labs-and-lighthouses/recommend-a-living-lab__;!!DOxrgLBm!D1hG7rfZEjSAKkB_tUfFYjuL7zFO5d5oN_5E9kXvdP0-My5TyfZcJ62gUQGqPkJW0eRJL79dkfrcP1_yT8cncYpSOHNsSP4FbHyk7E8uCLw$" TargetMode="External"/><Relationship Id="rId4" Type="http://schemas.openxmlformats.org/officeDocument/2006/relationships/hyperlink" Target="https://prepsoil.eu/living-labs-and-lighthouses/ma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xtQ4yJad8c"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www.zm.gov.lv/lv/jaunums/dziva-planeta-sakas-dziva-augsne-latvijas-lauksaimniecibas-augsnes-izpetes-konference-tiessaiste-19-janvari" TargetMode="External"/><Relationship Id="rId4" Type="http://schemas.openxmlformats.org/officeDocument/2006/relationships/hyperlink" Target="https://eu-central-1.protection.sophos.com/?d=forms.gle&amp;u=aHR0cHM6Ly9mb3Jtcy5nbGUvWTRnMzN5elkzWDNpcEx0bjY=&amp;i=NWZjZjllOTZmOTIxY2QwZTA1Mzk1OTNk&amp;t=ekNMVVdEUmJ2cVFDcTBVV1RpY0lxS014RFE4S3F2SVNteDNFOE9FY1JxVT0=&amp;h=fbe5d89f97704c71ae40e6dc6b8bc08d&amp;s=AVNPUEhUT0NFTkNSWVBUSVZLHlaCDbf2AlTtL1STjslDQOWxj1kYMHr2p-ldDLfch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research-and-innovation.ec.europa.eu/funding/funding-opportunities/funding-programmes-and-open-calls/horizon-europe/eu-missions-horizon-europe/soil-deal-europe_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6657338-2749-482D-C0BE-19A56B3FBACD}"/>
              </a:ext>
            </a:extLst>
          </p:cNvPr>
          <p:cNvSpPr txBox="1">
            <a:spLocks/>
          </p:cNvSpPr>
          <p:nvPr/>
        </p:nvSpPr>
        <p:spPr>
          <a:xfrm>
            <a:off x="2664737" y="3228974"/>
            <a:ext cx="6862525" cy="1957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lv-LV" sz="2025" dirty="0">
              <a:solidFill>
                <a:srgbClr val="002060"/>
              </a:solidFill>
            </a:endParaRPr>
          </a:p>
          <a:p>
            <a:pPr marL="0" indent="0" algn="ctr">
              <a:lnSpc>
                <a:spcPct val="100000"/>
              </a:lnSpc>
              <a:spcBef>
                <a:spcPts val="0"/>
              </a:spcBef>
              <a:buNone/>
            </a:pPr>
            <a:r>
              <a:rPr lang="lv-LV" sz="2700" b="1" dirty="0">
                <a:solidFill>
                  <a:srgbClr val="002060"/>
                </a:solidFill>
                <a:latin typeface="Segoe UI" panose="020B0502040204020203" pitchFamily="34" charset="0"/>
                <a:ea typeface="Verdana" panose="020B0604030504040204" pitchFamily="34" charset="0"/>
                <a:cs typeface="Segoe UI" panose="020B0502040204020203" pitchFamily="34" charset="0"/>
              </a:rPr>
              <a:t>Apvārsnis Eiropa informācijas diena par misijām</a:t>
            </a:r>
          </a:p>
          <a:p>
            <a:pPr marL="0" indent="0" algn="ctr">
              <a:lnSpc>
                <a:spcPct val="100000"/>
              </a:lnSpc>
              <a:spcBef>
                <a:spcPts val="0"/>
              </a:spcBef>
              <a:buNone/>
            </a:pPr>
            <a:r>
              <a:rPr lang="lv-LV" sz="2700" b="1" i="1" dirty="0">
                <a:solidFill>
                  <a:srgbClr val="002060"/>
                </a:solidFill>
                <a:latin typeface="Segoe UI" panose="020B0502040204020203" pitchFamily="34" charset="0"/>
                <a:ea typeface="Verdana" panose="020B0604030504040204" pitchFamily="34" charset="0"/>
                <a:cs typeface="Segoe UI" panose="020B0502040204020203" pitchFamily="34" charset="0"/>
              </a:rPr>
              <a:t>Misija «A </a:t>
            </a:r>
            <a:r>
              <a:rPr lang="lv-LV" sz="2700" b="1" i="1" dirty="0" err="1">
                <a:solidFill>
                  <a:srgbClr val="002060"/>
                </a:solidFill>
                <a:latin typeface="Segoe UI" panose="020B0502040204020203" pitchFamily="34" charset="0"/>
                <a:ea typeface="Verdana" panose="020B0604030504040204" pitchFamily="34" charset="0"/>
                <a:cs typeface="Segoe UI" panose="020B0502040204020203" pitchFamily="34" charset="0"/>
              </a:rPr>
              <a:t>Soil</a:t>
            </a:r>
            <a:r>
              <a:rPr lang="lv-LV" sz="2700" b="1" i="1" dirty="0">
                <a:solidFill>
                  <a:srgbClr val="002060"/>
                </a:solidFill>
                <a:latin typeface="Segoe UI" panose="020B0502040204020203" pitchFamily="34" charset="0"/>
                <a:ea typeface="Verdana" panose="020B0604030504040204" pitchFamily="34" charset="0"/>
                <a:cs typeface="Segoe UI" panose="020B0502040204020203" pitchFamily="34" charset="0"/>
              </a:rPr>
              <a:t> </a:t>
            </a:r>
            <a:r>
              <a:rPr lang="lv-LV" sz="2700" b="1" i="1" dirty="0" err="1">
                <a:solidFill>
                  <a:srgbClr val="002060"/>
                </a:solidFill>
                <a:latin typeface="Segoe UI" panose="020B0502040204020203" pitchFamily="34" charset="0"/>
                <a:ea typeface="Verdana" panose="020B0604030504040204" pitchFamily="34" charset="0"/>
                <a:cs typeface="Segoe UI" panose="020B0502040204020203" pitchFamily="34" charset="0"/>
              </a:rPr>
              <a:t>Deal</a:t>
            </a:r>
            <a:r>
              <a:rPr lang="lv-LV" sz="2700" b="1" i="1" dirty="0">
                <a:solidFill>
                  <a:srgbClr val="002060"/>
                </a:solidFill>
                <a:latin typeface="Segoe UI" panose="020B0502040204020203" pitchFamily="34" charset="0"/>
                <a:ea typeface="Verdana" panose="020B0604030504040204" pitchFamily="34" charset="0"/>
                <a:cs typeface="Segoe UI" panose="020B0502040204020203" pitchFamily="34" charset="0"/>
              </a:rPr>
              <a:t> </a:t>
            </a:r>
            <a:r>
              <a:rPr lang="lv-LV" sz="2700" b="1" i="1" dirty="0" err="1">
                <a:solidFill>
                  <a:srgbClr val="002060"/>
                </a:solidFill>
                <a:latin typeface="Segoe UI" panose="020B0502040204020203" pitchFamily="34" charset="0"/>
                <a:ea typeface="Verdana" panose="020B0604030504040204" pitchFamily="34" charset="0"/>
                <a:cs typeface="Segoe UI" panose="020B0502040204020203" pitchFamily="34" charset="0"/>
              </a:rPr>
              <a:t>for</a:t>
            </a:r>
            <a:r>
              <a:rPr lang="lv-LV" sz="2700" b="1" i="1" dirty="0">
                <a:solidFill>
                  <a:srgbClr val="002060"/>
                </a:solidFill>
                <a:latin typeface="Segoe UI" panose="020B0502040204020203" pitchFamily="34" charset="0"/>
                <a:ea typeface="Verdana" panose="020B0604030504040204" pitchFamily="34" charset="0"/>
                <a:cs typeface="Segoe UI" panose="020B0502040204020203" pitchFamily="34" charset="0"/>
              </a:rPr>
              <a:t> </a:t>
            </a:r>
            <a:r>
              <a:rPr lang="lv-LV" sz="2700" b="1" i="1" dirty="0" err="1">
                <a:solidFill>
                  <a:srgbClr val="002060"/>
                </a:solidFill>
                <a:latin typeface="Segoe UI" panose="020B0502040204020203" pitchFamily="34" charset="0"/>
                <a:ea typeface="Verdana" panose="020B0604030504040204" pitchFamily="34" charset="0"/>
                <a:cs typeface="Segoe UI" panose="020B0502040204020203" pitchFamily="34" charset="0"/>
              </a:rPr>
              <a:t>Europe</a:t>
            </a:r>
            <a:r>
              <a:rPr lang="lv-LV" sz="2700" b="1" i="1" dirty="0">
                <a:solidFill>
                  <a:srgbClr val="002060"/>
                </a:solidFill>
                <a:latin typeface="Segoe UI" panose="020B0502040204020203" pitchFamily="34" charset="0"/>
                <a:ea typeface="Verdana" panose="020B0604030504040204" pitchFamily="34" charset="0"/>
                <a:cs typeface="Segoe UI" panose="020B0502040204020203" pitchFamily="34" charset="0"/>
              </a:rPr>
              <a:t>»</a:t>
            </a:r>
          </a:p>
        </p:txBody>
      </p:sp>
      <p:sp>
        <p:nvSpPr>
          <p:cNvPr id="4" name="Text Placeholder 2">
            <a:extLst>
              <a:ext uri="{FF2B5EF4-FFF2-40B4-BE49-F238E27FC236}">
                <a16:creationId xmlns:a16="http://schemas.microsoft.com/office/drawing/2014/main" id="{3E4D736E-BA8B-3E45-B82A-F08526874AB2}"/>
              </a:ext>
            </a:extLst>
          </p:cNvPr>
          <p:cNvSpPr txBox="1">
            <a:spLocks/>
          </p:cNvSpPr>
          <p:nvPr/>
        </p:nvSpPr>
        <p:spPr bwMode="auto">
          <a:xfrm>
            <a:off x="3181350" y="6268042"/>
            <a:ext cx="5829300" cy="24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468" tIns="35234" rIns="70468" bIns="35234"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90000"/>
              </a:lnSpc>
            </a:pPr>
            <a:r>
              <a:rPr lang="lv-LV" altLang="en-US" dirty="0">
                <a:solidFill>
                  <a:srgbClr val="002060"/>
                </a:solidFill>
                <a:latin typeface="Segoe UI Light"/>
                <a:ea typeface="Segoe UI Black"/>
                <a:cs typeface="Segoe UI Light"/>
              </a:rPr>
              <a:t>2024.gada 9. janvāris</a:t>
            </a:r>
            <a:endParaRPr lang="lv-LV" altLang="en-US" dirty="0">
              <a:solidFill>
                <a:srgbClr val="002060"/>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 name="TextBox 1">
            <a:extLst>
              <a:ext uri="{FF2B5EF4-FFF2-40B4-BE49-F238E27FC236}">
                <a16:creationId xmlns:a16="http://schemas.microsoft.com/office/drawing/2014/main" id="{6308313E-50DF-1680-1C80-80C25C0F5173}"/>
              </a:ext>
            </a:extLst>
          </p:cNvPr>
          <p:cNvSpPr txBox="1">
            <a:spLocks noChangeArrowheads="1"/>
          </p:cNvSpPr>
          <p:nvPr/>
        </p:nvSpPr>
        <p:spPr bwMode="auto">
          <a:xfrm>
            <a:off x="6774449" y="5072057"/>
            <a:ext cx="53101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lv-LV" altLang="en-US" sz="1400" b="1" dirty="0">
                <a:solidFill>
                  <a:srgbClr val="002060"/>
                </a:solidFill>
                <a:latin typeface="Verdana" panose="020B0604030504040204" pitchFamily="34" charset="0"/>
              </a:rPr>
              <a:t>Elīna Lāce</a:t>
            </a:r>
          </a:p>
          <a:p>
            <a:pPr algn="r"/>
            <a:r>
              <a:rPr lang="lv-LV" altLang="en-US" sz="1400" dirty="0">
                <a:solidFill>
                  <a:srgbClr val="002060"/>
                </a:solidFill>
                <a:latin typeface="Verdana" panose="020B0604030504040204" pitchFamily="34" charset="0"/>
              </a:rPr>
              <a:t>Zemkopības ministrijas</a:t>
            </a:r>
          </a:p>
          <a:p>
            <a:pPr algn="r"/>
            <a:r>
              <a:rPr lang="lv-LV" altLang="en-US" sz="1400" dirty="0">
                <a:solidFill>
                  <a:srgbClr val="002060"/>
                </a:solidFill>
                <a:latin typeface="Verdana" panose="020B0604030504040204" pitchFamily="34" charset="0"/>
              </a:rPr>
              <a:t>Lauksaimniecības departamenta</a:t>
            </a:r>
          </a:p>
          <a:p>
            <a:pPr algn="r"/>
            <a:r>
              <a:rPr lang="lv-LV" altLang="en-US" sz="1400" dirty="0">
                <a:solidFill>
                  <a:srgbClr val="002060"/>
                </a:solidFill>
                <a:latin typeface="Verdana" panose="020B0604030504040204" pitchFamily="34" charset="0"/>
              </a:rPr>
              <a:t>Lauksaimniecības ilgtspējīgas attīstības nodaļas</a:t>
            </a:r>
          </a:p>
          <a:p>
            <a:pPr algn="r"/>
            <a:r>
              <a:rPr lang="lv-LV" altLang="en-US" sz="1400" dirty="0">
                <a:solidFill>
                  <a:srgbClr val="002060"/>
                </a:solidFill>
                <a:latin typeface="Verdana" panose="020B0604030504040204" pitchFamily="34" charset="0"/>
              </a:rPr>
              <a:t>Vecākā eksperte</a:t>
            </a:r>
          </a:p>
          <a:p>
            <a:pPr algn="r"/>
            <a:r>
              <a:rPr lang="lv-LV" altLang="en-US" sz="1400" dirty="0">
                <a:solidFill>
                  <a:srgbClr val="002060"/>
                </a:solidFill>
                <a:latin typeface="Verdana" panose="020B0604030504040204" pitchFamily="34" charset="0"/>
              </a:rPr>
              <a:t>E-pasts: </a:t>
            </a:r>
            <a:r>
              <a:rPr lang="lv-LV" altLang="en-US" sz="1400" dirty="0">
                <a:solidFill>
                  <a:srgbClr val="002060"/>
                </a:solidFill>
                <a:latin typeface="Verdana" panose="020B0604030504040204" pitchFamily="34" charset="0"/>
                <a:hlinkClick r:id="rId3">
                  <a:extLst>
                    <a:ext uri="{A12FA001-AC4F-418D-AE19-62706E023703}">
                      <ahyp:hlinkClr xmlns:ahyp="http://schemas.microsoft.com/office/drawing/2018/hyperlinkcolor" val="tx"/>
                    </a:ext>
                  </a:extLst>
                </a:hlinkClick>
              </a:rPr>
              <a:t>Elina.Lace@zm.gov.lv</a:t>
            </a:r>
            <a:endParaRPr lang="lv-LV" altLang="en-US" sz="14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77827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FE9A4-A892-CD77-1F0C-D83B302BDFB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B4951BE-16AF-348C-C952-FFCFB25A1912}"/>
              </a:ext>
            </a:extLst>
          </p:cNvPr>
          <p:cNvSpPr>
            <a:spLocks noGrp="1"/>
          </p:cNvSpPr>
          <p:nvPr>
            <p:ph type="body" sz="quarter" idx="12"/>
          </p:nvPr>
        </p:nvSpPr>
        <p:spPr/>
        <p:txBody>
          <a:bodyPr/>
          <a:lstStyle/>
          <a:p>
            <a:endParaRPr lang="lv-LV"/>
          </a:p>
        </p:txBody>
      </p:sp>
      <p:sp>
        <p:nvSpPr>
          <p:cNvPr id="10" name="Content Placeholder 2">
            <a:extLst>
              <a:ext uri="{FF2B5EF4-FFF2-40B4-BE49-F238E27FC236}">
                <a16:creationId xmlns:a16="http://schemas.microsoft.com/office/drawing/2014/main" id="{63775D2D-139D-05A4-1C17-25B28D8E0A79}"/>
              </a:ext>
            </a:extLst>
          </p:cNvPr>
          <p:cNvSpPr txBox="1">
            <a:spLocks/>
          </p:cNvSpPr>
          <p:nvPr/>
        </p:nvSpPr>
        <p:spPr>
          <a:xfrm>
            <a:off x="1345220" y="1736714"/>
            <a:ext cx="8255980" cy="3638945"/>
          </a:xfrm>
          <a:prstGeom prst="rect">
            <a:avLst/>
          </a:prstGeom>
          <a:noFill/>
          <a:ln>
            <a:noFill/>
            <a:prstDash val="dash"/>
          </a:ln>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sz="1400" b="1">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2pPr>
            <a:lvl3pPr marL="11430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3pPr>
            <a:lvl4pPr marL="16002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4pPr>
            <a:lvl5pPr marL="20574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lv-LV" dirty="0" err="1"/>
              <a:t>Living</a:t>
            </a:r>
            <a:r>
              <a:rPr lang="lv-LV" dirty="0"/>
              <a:t> labs – izmēģinājumu vietas:</a:t>
            </a:r>
          </a:p>
          <a:p>
            <a:pPr marL="285750" indent="-285750">
              <a:buFont typeface="Arial" panose="020B0604020202020204" pitchFamily="34" charset="0"/>
              <a:buChar char="•"/>
            </a:pPr>
            <a:r>
              <a:rPr lang="lv-LV" b="0" dirty="0"/>
              <a:t>Vietas lauku vai pilsētu teritorijās, kurās cilvēki no dažādām nozarēm un pieredzēm izmēģina un testē risinājumus inovatīvā veidā</a:t>
            </a:r>
          </a:p>
          <a:p>
            <a:pPr marL="285750" indent="-285750">
              <a:buFont typeface="Arial" panose="020B0604020202020204" pitchFamily="34" charset="0"/>
              <a:buChar char="•"/>
            </a:pPr>
            <a:r>
              <a:rPr lang="lv-LV" b="0" dirty="0"/>
              <a:t>Katra izmēģinājumu vieta sastāv no vietņu grupas (piemēram, lauku saimniecības, mežaudzes, pilsētu zaļās zonas), kas strādā kopā reģionālā vai </a:t>
            </a:r>
            <a:r>
              <a:rPr lang="lv-LV" b="0" dirty="0" err="1"/>
              <a:t>apakšreģionālā</a:t>
            </a:r>
            <a:r>
              <a:rPr lang="lv-LV" b="0" dirty="0"/>
              <a:t> līmenī.</a:t>
            </a:r>
          </a:p>
          <a:p>
            <a:r>
              <a:rPr lang="lv-LV" dirty="0" err="1"/>
              <a:t>Lighthouses</a:t>
            </a:r>
            <a:r>
              <a:rPr lang="lv-LV" dirty="0"/>
              <a:t> — risinājumu demonstrēšanas vietas:</a:t>
            </a:r>
          </a:p>
          <a:p>
            <a:pPr marL="285750" indent="-285750">
              <a:buFont typeface="Arial" panose="020B0604020202020204" pitchFamily="34" charset="0"/>
              <a:buChar char="•"/>
            </a:pPr>
            <a:r>
              <a:rPr lang="lv-LV" b="0" dirty="0"/>
              <a:t>atsevišķas vietas, piemēram, viena saimniecība, lai demonstrētu labo praksi</a:t>
            </a:r>
          </a:p>
          <a:p>
            <a:pPr marL="285750" indent="-285750">
              <a:buFont typeface="Arial" panose="020B0604020202020204" pitchFamily="34" charset="0"/>
              <a:buChar char="•"/>
            </a:pPr>
            <a:r>
              <a:rPr lang="lv-LV" b="0" dirty="0"/>
              <a:t>Vietas demonstrācijām, apmācībām un komunikācijai</a:t>
            </a:r>
          </a:p>
          <a:p>
            <a:endParaRPr lang="lv-LV" dirty="0"/>
          </a:p>
          <a:p>
            <a:r>
              <a:rPr lang="lv-LV" dirty="0" err="1"/>
              <a:t>Living</a:t>
            </a:r>
            <a:r>
              <a:rPr lang="lv-LV" dirty="0"/>
              <a:t> Labs un </a:t>
            </a:r>
            <a:r>
              <a:rPr lang="lv-LV" dirty="0" err="1"/>
              <a:t>Lighthouses</a:t>
            </a:r>
            <a:r>
              <a:rPr lang="lv-LV" dirty="0"/>
              <a:t> tiek īstenotas, lai veicinātu ātru zaļo pāreju</a:t>
            </a:r>
          </a:p>
          <a:p>
            <a:r>
              <a:rPr lang="lv-LV" b="0" dirty="0"/>
              <a:t>Nav “</a:t>
            </a:r>
            <a:r>
              <a:rPr lang="lv-LV" b="0" dirty="0" err="1"/>
              <a:t>one</a:t>
            </a:r>
            <a:r>
              <a:rPr lang="lv-LV" b="0" dirty="0"/>
              <a:t> </a:t>
            </a:r>
            <a:r>
              <a:rPr lang="lv-LV" b="0" dirty="0" err="1"/>
              <a:t>size</a:t>
            </a:r>
            <a:r>
              <a:rPr lang="lv-LV" b="0" dirty="0"/>
              <a:t> </a:t>
            </a:r>
            <a:r>
              <a:rPr lang="lv-LV" b="0" dirty="0" err="1"/>
              <a:t>fits</a:t>
            </a:r>
            <a:r>
              <a:rPr lang="lv-LV" b="0" dirty="0"/>
              <a:t> </a:t>
            </a:r>
            <a:r>
              <a:rPr lang="lv-LV" b="0" dirty="0" err="1"/>
              <a:t>all</a:t>
            </a:r>
            <a:r>
              <a:rPr lang="lv-LV" b="0" dirty="0"/>
              <a:t>”: </a:t>
            </a:r>
            <a:r>
              <a:rPr lang="lv-LV" b="0" dirty="0" err="1"/>
              <a:t>pedoklimatisko</a:t>
            </a:r>
            <a:r>
              <a:rPr lang="lv-LV" b="0" dirty="0"/>
              <a:t> apstākļu daudzveidība, augkopības/ražošanas sistēmas, kultūras, sociāli ekonomiskais konteksts - Risinājumi ir kopīgi jārada, jāpārbauda, jāpielāgo un jādemonstrē uz vietas</a:t>
            </a:r>
          </a:p>
        </p:txBody>
      </p:sp>
      <p:pic>
        <p:nvPicPr>
          <p:cNvPr id="6" name="Picture 5">
            <a:extLst>
              <a:ext uri="{FF2B5EF4-FFF2-40B4-BE49-F238E27FC236}">
                <a16:creationId xmlns:a16="http://schemas.microsoft.com/office/drawing/2014/main" id="{B161DAA0-49C2-E31A-F74A-0C61C0B4061B}"/>
              </a:ext>
            </a:extLst>
          </p:cNvPr>
          <p:cNvPicPr>
            <a:picLocks noChangeAspect="1"/>
          </p:cNvPicPr>
          <p:nvPr/>
        </p:nvPicPr>
        <p:blipFill>
          <a:blip r:embed="rId3"/>
          <a:stretch>
            <a:fillRect/>
          </a:stretch>
        </p:blipFill>
        <p:spPr>
          <a:xfrm>
            <a:off x="9815512" y="4872037"/>
            <a:ext cx="1757363" cy="1757363"/>
          </a:xfrm>
          <a:prstGeom prst="rect">
            <a:avLst/>
          </a:prstGeom>
        </p:spPr>
      </p:pic>
      <p:sp>
        <p:nvSpPr>
          <p:cNvPr id="7" name="TextBox 2">
            <a:extLst>
              <a:ext uri="{FF2B5EF4-FFF2-40B4-BE49-F238E27FC236}">
                <a16:creationId xmlns:a16="http://schemas.microsoft.com/office/drawing/2014/main" id="{35F93EB8-4403-AD3B-B477-D7A585D57129}"/>
              </a:ext>
            </a:extLst>
          </p:cNvPr>
          <p:cNvSpPr txBox="1">
            <a:spLocks noChangeArrowheads="1"/>
          </p:cNvSpPr>
          <p:nvPr/>
        </p:nvSpPr>
        <p:spPr bwMode="auto">
          <a:xfrm>
            <a:off x="2802733" y="448018"/>
            <a:ext cx="6586534"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i="1" dirty="0" err="1"/>
              <a:t>Living</a:t>
            </a:r>
            <a:r>
              <a:rPr lang="lv-LV" altLang="lv-LV" i="1" dirty="0"/>
              <a:t> Labs </a:t>
            </a:r>
            <a:r>
              <a:rPr lang="lv-LV" altLang="lv-LV" dirty="0"/>
              <a:t>un </a:t>
            </a:r>
            <a:r>
              <a:rPr lang="lv-LV" altLang="lv-LV" i="1" dirty="0" err="1"/>
              <a:t>Lighthouses</a:t>
            </a:r>
            <a:r>
              <a:rPr lang="lv-LV" altLang="lv-LV" i="1" dirty="0"/>
              <a:t> – </a:t>
            </a:r>
            <a:r>
              <a:rPr lang="lv-LV" altLang="lv-LV" dirty="0"/>
              <a:t>Augsnes misijas galvenie pasākumi</a:t>
            </a:r>
            <a:endParaRPr lang="lv-LV" altLang="lv-LV" i="1" dirty="0"/>
          </a:p>
        </p:txBody>
      </p:sp>
      <p:sp>
        <p:nvSpPr>
          <p:cNvPr id="12" name="Slaida numura vietturis 5">
            <a:extLst>
              <a:ext uri="{FF2B5EF4-FFF2-40B4-BE49-F238E27FC236}">
                <a16:creationId xmlns:a16="http://schemas.microsoft.com/office/drawing/2014/main" id="{6B898ACA-49FC-CD44-6BD2-A95F7C9AE218}"/>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10</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15243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p with points on it&#10;&#10;Description automatically generated">
            <a:extLst>
              <a:ext uri="{FF2B5EF4-FFF2-40B4-BE49-F238E27FC236}">
                <a16:creationId xmlns:a16="http://schemas.microsoft.com/office/drawing/2014/main" id="{6B3F6F37-DF35-1169-C7A6-141F2C99DC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6284" y="1354449"/>
            <a:ext cx="6591058" cy="4820849"/>
          </a:xfrm>
        </p:spPr>
      </p:pic>
      <p:sp>
        <p:nvSpPr>
          <p:cNvPr id="4" name="Text Placeholder 3">
            <a:extLst>
              <a:ext uri="{FF2B5EF4-FFF2-40B4-BE49-F238E27FC236}">
                <a16:creationId xmlns:a16="http://schemas.microsoft.com/office/drawing/2014/main" id="{BB9CEA62-D2E4-0F86-1535-192F22B33692}"/>
              </a:ext>
            </a:extLst>
          </p:cNvPr>
          <p:cNvSpPr>
            <a:spLocks noGrp="1"/>
          </p:cNvSpPr>
          <p:nvPr>
            <p:ph type="body" sz="quarter" idx="10"/>
          </p:nvPr>
        </p:nvSpPr>
        <p:spPr>
          <a:xfrm>
            <a:off x="4746284" y="6324599"/>
            <a:ext cx="3789363" cy="533400"/>
          </a:xfrm>
        </p:spPr>
        <p:txBody>
          <a:bodyPr>
            <a:normAutofit/>
          </a:bodyPr>
          <a:lstStyle/>
          <a:p>
            <a:r>
              <a:rPr lang="lv-LV" sz="1050" dirty="0"/>
              <a:t>Karte pieejama PREPSOIL mājaslapā: </a:t>
            </a:r>
            <a:r>
              <a:rPr lang="lv-LV" sz="1050" dirty="0">
                <a:hlinkClick r:id="rId4"/>
              </a:rPr>
              <a:t>https://prepsoil.eu/living-labs-and-lighthouses/map</a:t>
            </a:r>
            <a:r>
              <a:rPr lang="lv-LV" sz="1050" dirty="0"/>
              <a:t> </a:t>
            </a:r>
          </a:p>
        </p:txBody>
      </p:sp>
      <p:sp>
        <p:nvSpPr>
          <p:cNvPr id="2" name="TextBox 2">
            <a:extLst>
              <a:ext uri="{FF2B5EF4-FFF2-40B4-BE49-F238E27FC236}">
                <a16:creationId xmlns:a16="http://schemas.microsoft.com/office/drawing/2014/main" id="{1F6749BE-49F0-0318-7293-8849B379560F}"/>
              </a:ext>
            </a:extLst>
          </p:cNvPr>
          <p:cNvSpPr txBox="1">
            <a:spLocks noChangeArrowheads="1"/>
          </p:cNvSpPr>
          <p:nvPr/>
        </p:nvSpPr>
        <p:spPr bwMode="auto">
          <a:xfrm>
            <a:off x="2802733" y="448018"/>
            <a:ext cx="6586534"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i="1" dirty="0" err="1"/>
              <a:t>Living</a:t>
            </a:r>
            <a:r>
              <a:rPr lang="lv-LV" altLang="lv-LV" i="1" dirty="0"/>
              <a:t> Labs </a:t>
            </a:r>
            <a:r>
              <a:rPr lang="lv-LV" altLang="lv-LV" dirty="0"/>
              <a:t>un </a:t>
            </a:r>
            <a:r>
              <a:rPr lang="lv-LV" altLang="lv-LV" i="1" dirty="0" err="1"/>
              <a:t>Lighthouses</a:t>
            </a:r>
            <a:r>
              <a:rPr lang="lv-LV" altLang="lv-LV" i="1" dirty="0"/>
              <a:t> – </a:t>
            </a:r>
            <a:r>
              <a:rPr lang="lv-LV" altLang="lv-LV" dirty="0"/>
              <a:t>PREPSOIL sākotnējā karte</a:t>
            </a:r>
            <a:endParaRPr lang="lv-LV" altLang="lv-LV" i="1" dirty="0"/>
          </a:p>
        </p:txBody>
      </p:sp>
      <p:sp>
        <p:nvSpPr>
          <p:cNvPr id="3" name="Text Placeholder 3">
            <a:extLst>
              <a:ext uri="{FF2B5EF4-FFF2-40B4-BE49-F238E27FC236}">
                <a16:creationId xmlns:a16="http://schemas.microsoft.com/office/drawing/2014/main" id="{16C9CCEF-3B4A-1D0E-F361-0C050A58FD48}"/>
              </a:ext>
            </a:extLst>
          </p:cNvPr>
          <p:cNvSpPr txBox="1">
            <a:spLocks/>
          </p:cNvSpPr>
          <p:nvPr/>
        </p:nvSpPr>
        <p:spPr>
          <a:xfrm>
            <a:off x="427038" y="2315245"/>
            <a:ext cx="4111630" cy="2869503"/>
          </a:xfrm>
          <a:prstGeom prst="rect">
            <a:avLst/>
          </a:prstGeom>
          <a:noFill/>
          <a:ln>
            <a:noFill/>
            <a:prstDash val="dash"/>
          </a:ln>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563"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r>
              <a:rPr lang="lv-LV" sz="1400" dirty="0">
                <a:solidFill>
                  <a:srgbClr val="002060"/>
                </a:solidFill>
                <a:cs typeface="Segoe UI" panose="020B0502040204020203" pitchFamily="34" charset="0"/>
              </a:rPr>
              <a:t>Pirmās </a:t>
            </a:r>
            <a:r>
              <a:rPr lang="lv-LV" sz="1400" dirty="0" err="1">
                <a:solidFill>
                  <a:srgbClr val="002060"/>
                </a:solidFill>
                <a:cs typeface="Segoe UI" panose="020B0502040204020203" pitchFamily="34" charset="0"/>
              </a:rPr>
              <a:t>Augnses</a:t>
            </a:r>
            <a:r>
              <a:rPr lang="lv-LV" sz="1400" dirty="0">
                <a:solidFill>
                  <a:srgbClr val="002060"/>
                </a:solidFill>
                <a:cs typeface="Segoe UI" panose="020B0502040204020203" pitchFamily="34" charset="0"/>
              </a:rPr>
              <a:t> misijas ietvaros finansētās augsnes veselības </a:t>
            </a:r>
            <a:r>
              <a:rPr lang="lv-LV" sz="1400" i="1" dirty="0" err="1">
                <a:solidFill>
                  <a:srgbClr val="002060"/>
                </a:solidFill>
                <a:cs typeface="Segoe UI" panose="020B0502040204020203" pitchFamily="34" charset="0"/>
              </a:rPr>
              <a:t>Living</a:t>
            </a:r>
            <a:r>
              <a:rPr lang="lv-LV" sz="1400" i="1" dirty="0">
                <a:solidFill>
                  <a:srgbClr val="002060"/>
                </a:solidFill>
                <a:cs typeface="Segoe UI" panose="020B0502040204020203" pitchFamily="34" charset="0"/>
              </a:rPr>
              <a:t> Labs </a:t>
            </a:r>
            <a:r>
              <a:rPr lang="lv-LV" sz="1400" dirty="0">
                <a:solidFill>
                  <a:srgbClr val="002060"/>
                </a:solidFill>
                <a:cs typeface="Segoe UI" panose="020B0502040204020203" pitchFamily="34" charset="0"/>
              </a:rPr>
              <a:t>un </a:t>
            </a:r>
            <a:r>
              <a:rPr lang="lv-LV" sz="1400" i="1" dirty="0" err="1">
                <a:solidFill>
                  <a:srgbClr val="002060"/>
                </a:solidFill>
                <a:cs typeface="Segoe UI" panose="020B0502040204020203" pitchFamily="34" charset="0"/>
              </a:rPr>
              <a:t>Lighthouses</a:t>
            </a:r>
            <a:r>
              <a:rPr lang="lv-LV" sz="1400" i="1" dirty="0">
                <a:solidFill>
                  <a:srgbClr val="002060"/>
                </a:solidFill>
                <a:cs typeface="Segoe UI" panose="020B0502040204020203" pitchFamily="34" charset="0"/>
              </a:rPr>
              <a:t> </a:t>
            </a:r>
            <a:r>
              <a:rPr lang="lv-LV" sz="1400" dirty="0">
                <a:solidFill>
                  <a:srgbClr val="002060"/>
                </a:solidFill>
                <a:cs typeface="Segoe UI" panose="020B0502040204020203" pitchFamily="34" charset="0"/>
              </a:rPr>
              <a:t>plānots, ka tiks paziņotas 2024. gada vidū, tad arī tās tiks uzrādītas kartē kā «EK finansētas». Paralēli kartē būs iespējams apskatīt potenciālās </a:t>
            </a:r>
            <a:r>
              <a:rPr lang="lv-LV" sz="1400" i="1" dirty="0" err="1">
                <a:solidFill>
                  <a:srgbClr val="002060"/>
                </a:solidFill>
                <a:cs typeface="Segoe UI" panose="020B0502040204020203" pitchFamily="34" charset="0"/>
              </a:rPr>
              <a:t>Living</a:t>
            </a:r>
            <a:r>
              <a:rPr lang="lv-LV" sz="1400" i="1" dirty="0">
                <a:solidFill>
                  <a:srgbClr val="002060"/>
                </a:solidFill>
                <a:cs typeface="Segoe UI" panose="020B0502040204020203" pitchFamily="34" charset="0"/>
              </a:rPr>
              <a:t> Labs </a:t>
            </a:r>
            <a:r>
              <a:rPr lang="lv-LV" sz="1400" dirty="0">
                <a:solidFill>
                  <a:srgbClr val="002060"/>
                </a:solidFill>
                <a:cs typeface="Segoe UI" panose="020B0502040204020203" pitchFamily="34" charset="0"/>
              </a:rPr>
              <a:t>un </a:t>
            </a:r>
            <a:r>
              <a:rPr lang="lv-LV" sz="1400" i="1" dirty="0" err="1">
                <a:solidFill>
                  <a:srgbClr val="002060"/>
                </a:solidFill>
                <a:cs typeface="Segoe UI" panose="020B0502040204020203" pitchFamily="34" charset="0"/>
              </a:rPr>
              <a:t>Lighthouses</a:t>
            </a:r>
            <a:r>
              <a:rPr lang="lv-LV" sz="1400" i="1" dirty="0">
                <a:solidFill>
                  <a:srgbClr val="002060"/>
                </a:solidFill>
                <a:cs typeface="Segoe UI" panose="020B0502040204020203" pitchFamily="34" charset="0"/>
              </a:rPr>
              <a:t> </a:t>
            </a:r>
            <a:r>
              <a:rPr lang="lv-LV" sz="1400" dirty="0">
                <a:solidFill>
                  <a:srgbClr val="002060"/>
                </a:solidFill>
                <a:cs typeface="Segoe UI" panose="020B0502040204020203" pitchFamily="34" charset="0"/>
              </a:rPr>
              <a:t>tīklošanās nolūkos.</a:t>
            </a:r>
          </a:p>
          <a:p>
            <a:pPr defTabSz="457200"/>
            <a:endParaRPr lang="lv-LV" sz="1400" dirty="0">
              <a:solidFill>
                <a:srgbClr val="002060"/>
              </a:solidFill>
              <a:cs typeface="Segoe UI" panose="020B0502040204020203" pitchFamily="34" charset="0"/>
            </a:endParaRPr>
          </a:p>
          <a:p>
            <a:pPr defTabSz="457200"/>
            <a:r>
              <a:rPr lang="lv-LV" sz="1400" dirty="0">
                <a:solidFill>
                  <a:srgbClr val="002060"/>
                </a:solidFill>
                <a:cs typeface="Segoe UI" panose="020B0502040204020203" pitchFamily="34" charset="0"/>
              </a:rPr>
              <a:t>Pieteiktu savu izmēģinājumu vai demonstrāciju vietu šim tīklojumam, ir iespējams aizpildot reģistrācijas formu </a:t>
            </a:r>
            <a:r>
              <a:rPr lang="lv-LV" sz="1400" dirty="0">
                <a:solidFill>
                  <a:srgbClr val="002060"/>
                </a:solidFill>
                <a:cs typeface="Segoe UI" panose="020B0502040204020203" pitchFamily="34" charset="0"/>
                <a:hlinkClick r:id="rId5"/>
              </a:rPr>
              <a:t>PREPSOIL mājaslapā</a:t>
            </a:r>
            <a:r>
              <a:rPr lang="lv-LV" sz="1400" dirty="0">
                <a:solidFill>
                  <a:srgbClr val="002060"/>
                </a:solidFill>
                <a:cs typeface="Segoe UI" panose="020B0502040204020203" pitchFamily="34" charset="0"/>
              </a:rPr>
              <a:t>.</a:t>
            </a:r>
            <a:r>
              <a:rPr lang="en-US" sz="2800" b="0" i="1" u="none" strike="noStrike" dirty="0">
                <a:solidFill>
                  <a:srgbClr val="00953D"/>
                </a:solidFill>
                <a:effectLst/>
                <a:latin typeface="Kanit"/>
                <a:hlinkClick r:id="rId5"/>
              </a:rPr>
              <a:t> </a:t>
            </a:r>
            <a:endParaRPr lang="lv-LV" sz="1400" dirty="0">
              <a:solidFill>
                <a:srgbClr val="002060"/>
              </a:solidFill>
              <a:cs typeface="Segoe UI" panose="020B0502040204020203" pitchFamily="34" charset="0"/>
            </a:endParaRPr>
          </a:p>
        </p:txBody>
      </p:sp>
      <p:sp>
        <p:nvSpPr>
          <p:cNvPr id="6" name="Slaida numura vietturis 5">
            <a:extLst>
              <a:ext uri="{FF2B5EF4-FFF2-40B4-BE49-F238E27FC236}">
                <a16:creationId xmlns:a16="http://schemas.microsoft.com/office/drawing/2014/main" id="{9BE75F6A-E705-D220-B32E-191304A52468}"/>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60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6FB6D-053C-14EC-0AFA-C74234679862}"/>
              </a:ext>
            </a:extLst>
          </p:cNvPr>
          <p:cNvSpPr>
            <a:spLocks noGrp="1"/>
          </p:cNvSpPr>
          <p:nvPr>
            <p:ph idx="1"/>
          </p:nvPr>
        </p:nvSpPr>
        <p:spPr>
          <a:xfrm>
            <a:off x="7639175" y="2737015"/>
            <a:ext cx="4422775" cy="1900007"/>
          </a:xfrm>
          <a:noFill/>
          <a:ln>
            <a:noFill/>
            <a:prstDash val="dash"/>
          </a:ln>
        </p:spPr>
        <p:txBody>
          <a:bodyPr vert="horz" wrap="square" lIns="91440" tIns="45720" rIns="91440" bIns="45720" rtlCol="0">
            <a:spAutoFit/>
          </a:bodyPr>
          <a:lstStyle/>
          <a:p>
            <a:pPr defTabSz="457200"/>
            <a:r>
              <a:rPr lang="lv-LV" sz="1400" dirty="0">
                <a:solidFill>
                  <a:srgbClr val="002060"/>
                </a:solidFill>
                <a:cs typeface="Segoe UI" panose="020B0502040204020203" pitchFamily="34" charset="0"/>
              </a:rPr>
              <a:t>Šobrīd notiek darba programmas pārskatīšana 2024. gadam, to plānots pieņemt 2024.gada janvārī. </a:t>
            </a:r>
          </a:p>
          <a:p>
            <a:pPr defTabSz="457200"/>
            <a:r>
              <a:rPr lang="lv-LV" sz="1400" dirty="0">
                <a:solidFill>
                  <a:srgbClr val="002060"/>
                </a:solidFill>
                <a:cs typeface="Segoe UI" panose="020B0502040204020203" pitchFamily="34" charset="0"/>
              </a:rPr>
              <a:t>Indikatīvi, uzsaukumi varētu sākties </a:t>
            </a:r>
            <a:r>
              <a:rPr lang="lv-LV" sz="1400" b="1" dirty="0">
                <a:solidFill>
                  <a:srgbClr val="002060"/>
                </a:solidFill>
                <a:cs typeface="Segoe UI" panose="020B0502040204020203" pitchFamily="34" charset="0"/>
              </a:rPr>
              <a:t>2024. gada aprīlī</a:t>
            </a:r>
            <a:r>
              <a:rPr lang="lv-LV" sz="1400" dirty="0">
                <a:solidFill>
                  <a:srgbClr val="002060"/>
                </a:solidFill>
                <a:cs typeface="Segoe UI" panose="020B0502040204020203" pitchFamily="34" charset="0"/>
              </a:rPr>
              <a:t>. Indikatīvais 2024. gada projektu budžets varētu būt </a:t>
            </a:r>
            <a:r>
              <a:rPr lang="lv-LV" sz="1400" b="1" dirty="0">
                <a:solidFill>
                  <a:srgbClr val="002060"/>
                </a:solidFill>
                <a:cs typeface="Segoe UI" panose="020B0502040204020203" pitchFamily="34" charset="0"/>
              </a:rPr>
              <a:t>134 milj. EUR</a:t>
            </a:r>
            <a:r>
              <a:rPr lang="lv-LV" sz="1400" dirty="0">
                <a:solidFill>
                  <a:srgbClr val="002060"/>
                </a:solidFill>
                <a:cs typeface="Segoe UI" panose="020B0502040204020203" pitchFamily="34" charset="0"/>
              </a:rPr>
              <a:t>.</a:t>
            </a:r>
          </a:p>
          <a:p>
            <a:pPr defTabSz="457200"/>
            <a:r>
              <a:rPr lang="lv-LV" sz="1400" dirty="0">
                <a:solidFill>
                  <a:srgbClr val="002060"/>
                </a:solidFill>
                <a:cs typeface="Segoe UI" panose="020B0502040204020203" pitchFamily="34" charset="0"/>
                <a:hlinkClick r:id="rId3"/>
              </a:rPr>
              <a:t>Video pamācība </a:t>
            </a:r>
            <a:r>
              <a:rPr lang="lv-LV" sz="1400" dirty="0">
                <a:solidFill>
                  <a:srgbClr val="002060"/>
                </a:solidFill>
                <a:cs typeface="Segoe UI" panose="020B0502040204020203" pitchFamily="34" charset="0"/>
              </a:rPr>
              <a:t>par to, kā ieviest </a:t>
            </a:r>
            <a:r>
              <a:rPr lang="lv-LV" sz="1400" dirty="0" err="1">
                <a:solidFill>
                  <a:srgbClr val="002060"/>
                </a:solidFill>
                <a:cs typeface="Segoe UI" panose="020B0502040204020203" pitchFamily="34" charset="0"/>
              </a:rPr>
              <a:t>Living</a:t>
            </a:r>
            <a:r>
              <a:rPr lang="lv-LV" sz="1400" dirty="0">
                <a:solidFill>
                  <a:srgbClr val="002060"/>
                </a:solidFill>
                <a:cs typeface="Segoe UI" panose="020B0502040204020203" pitchFamily="34" charset="0"/>
              </a:rPr>
              <a:t> Labs misijas ietvaros.</a:t>
            </a:r>
          </a:p>
        </p:txBody>
      </p:sp>
      <p:sp>
        <p:nvSpPr>
          <p:cNvPr id="4" name="Text Placeholder 3">
            <a:extLst>
              <a:ext uri="{FF2B5EF4-FFF2-40B4-BE49-F238E27FC236}">
                <a16:creationId xmlns:a16="http://schemas.microsoft.com/office/drawing/2014/main" id="{64DB0408-AE77-108C-048A-9B133B89C02B}"/>
              </a:ext>
            </a:extLst>
          </p:cNvPr>
          <p:cNvSpPr>
            <a:spLocks noGrp="1"/>
          </p:cNvSpPr>
          <p:nvPr>
            <p:ph type="body" sz="quarter" idx="10"/>
          </p:nvPr>
        </p:nvSpPr>
        <p:spPr/>
        <p:txBody>
          <a:bodyPr/>
          <a:lstStyle/>
          <a:p>
            <a:endParaRPr lang="lv-LV" dirty="0"/>
          </a:p>
        </p:txBody>
      </p:sp>
      <p:sp>
        <p:nvSpPr>
          <p:cNvPr id="5" name="Text Placeholder 4">
            <a:extLst>
              <a:ext uri="{FF2B5EF4-FFF2-40B4-BE49-F238E27FC236}">
                <a16:creationId xmlns:a16="http://schemas.microsoft.com/office/drawing/2014/main" id="{00DCE12D-57CA-49F4-8E1E-F61BA0ED64B9}"/>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12088D3-7471-2670-8C08-9BB05D353D1C}"/>
              </a:ext>
            </a:extLst>
          </p:cNvPr>
          <p:cNvPicPr>
            <a:picLocks noChangeAspect="1"/>
          </p:cNvPicPr>
          <p:nvPr/>
        </p:nvPicPr>
        <p:blipFill>
          <a:blip r:embed="rId4"/>
          <a:stretch>
            <a:fillRect/>
          </a:stretch>
        </p:blipFill>
        <p:spPr>
          <a:xfrm>
            <a:off x="10953625" y="414092"/>
            <a:ext cx="851150" cy="851150"/>
          </a:xfrm>
          <a:prstGeom prst="rect">
            <a:avLst/>
          </a:prstGeom>
        </p:spPr>
      </p:pic>
      <p:graphicFrame>
        <p:nvGraphicFramePr>
          <p:cNvPr id="8" name="Table 8">
            <a:extLst>
              <a:ext uri="{FF2B5EF4-FFF2-40B4-BE49-F238E27FC236}">
                <a16:creationId xmlns:a16="http://schemas.microsoft.com/office/drawing/2014/main" id="{2EFFE0AE-E42D-A263-87DC-9B9E4A8D9F7F}"/>
              </a:ext>
            </a:extLst>
          </p:cNvPr>
          <p:cNvGraphicFramePr>
            <a:graphicFrameLocks noGrp="1"/>
          </p:cNvGraphicFramePr>
          <p:nvPr>
            <p:extLst>
              <p:ext uri="{D42A27DB-BD31-4B8C-83A1-F6EECF244321}">
                <p14:modId xmlns:p14="http://schemas.microsoft.com/office/powerpoint/2010/main" val="377139440"/>
              </p:ext>
            </p:extLst>
          </p:nvPr>
        </p:nvGraphicFramePr>
        <p:xfrm>
          <a:off x="731837" y="1587661"/>
          <a:ext cx="6483351" cy="4414520"/>
        </p:xfrm>
        <a:graphic>
          <a:graphicData uri="http://schemas.openxmlformats.org/drawingml/2006/table">
            <a:tbl>
              <a:tblPr bandRow="1">
                <a:tableStyleId>{5C22544A-7EE6-4342-B048-85BDC9FD1C3A}</a:tableStyleId>
              </a:tblPr>
              <a:tblGrid>
                <a:gridCol w="6483351">
                  <a:extLst>
                    <a:ext uri="{9D8B030D-6E8A-4147-A177-3AD203B41FA5}">
                      <a16:colId xmlns:a16="http://schemas.microsoft.com/office/drawing/2014/main" val="347148092"/>
                    </a:ext>
                  </a:extLst>
                </a:gridCol>
              </a:tblGrid>
              <a:tr h="370840">
                <a:tc>
                  <a:txBody>
                    <a:bodyPr/>
                    <a:lstStyle/>
                    <a:p>
                      <a:r>
                        <a:rPr lang="en-US" sz="1800" b="0" dirty="0"/>
                        <a:t>Co-creating solutions for soil health in Living Labs</a:t>
                      </a:r>
                      <a:endParaRPr lang="lv-LV" b="0" dirty="0"/>
                    </a:p>
                  </a:txBody>
                  <a:tcPr/>
                </a:tc>
                <a:extLst>
                  <a:ext uri="{0D108BD9-81ED-4DB2-BD59-A6C34878D82A}">
                    <a16:rowId xmlns:a16="http://schemas.microsoft.com/office/drawing/2014/main" val="3014268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Urban Living Labs for healthy soils </a:t>
                      </a:r>
                      <a:endParaRPr lang="lv-LV" sz="1800" b="0" dirty="0"/>
                    </a:p>
                  </a:txBody>
                  <a:tcPr/>
                </a:tc>
                <a:extLst>
                  <a:ext uri="{0D108BD9-81ED-4DB2-BD59-A6C34878D82A}">
                    <a16:rowId xmlns:a16="http://schemas.microsoft.com/office/drawing/2014/main" val="12285736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Towards a dynamic monitoring system to assess status and spatiotemporal changes of soil erosion at European scale</a:t>
                      </a:r>
                      <a:endParaRPr lang="lv-LV" sz="1800" b="0" dirty="0"/>
                    </a:p>
                  </a:txBody>
                  <a:tcPr/>
                </a:tc>
                <a:extLst>
                  <a:ext uri="{0D108BD9-81ED-4DB2-BD59-A6C34878D82A}">
                    <a16:rowId xmlns:a16="http://schemas.microsoft.com/office/drawing/2014/main" val="38319663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Systems to quantify nitrogen fluxes and uncertainties in European landscapes</a:t>
                      </a:r>
                      <a:endParaRPr lang="lv-LV" sz="1800" b="0" dirty="0"/>
                    </a:p>
                  </a:txBody>
                  <a:tcPr/>
                </a:tc>
                <a:extLst>
                  <a:ext uri="{0D108BD9-81ED-4DB2-BD59-A6C34878D82A}">
                    <a16:rowId xmlns:a16="http://schemas.microsoft.com/office/drawing/2014/main" val="3852554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Soil health, pollinators and key ecosystem functions</a:t>
                      </a:r>
                      <a:endParaRPr lang="lv-LV" sz="1800" b="0" dirty="0"/>
                    </a:p>
                  </a:txBody>
                  <a:tcPr/>
                </a:tc>
                <a:extLst>
                  <a:ext uri="{0D108BD9-81ED-4DB2-BD59-A6C34878D82A}">
                    <a16:rowId xmlns:a16="http://schemas.microsoft.com/office/drawing/2014/main" val="19280672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Harnessing the multifunctional potential of soil biodiversity for healthy cropping systems</a:t>
                      </a:r>
                      <a:endParaRPr lang="lv-LV" sz="1800" b="0" dirty="0"/>
                    </a:p>
                  </a:txBody>
                  <a:tcPr/>
                </a:tc>
                <a:extLst>
                  <a:ext uri="{0D108BD9-81ED-4DB2-BD59-A6C34878D82A}">
                    <a16:rowId xmlns:a16="http://schemas.microsoft.com/office/drawing/2014/main" val="3999497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Development of high spatial-resolution monitoring approaches and geographically-explicit registries for carbon farming</a:t>
                      </a:r>
                      <a:endParaRPr lang="lv-LV" sz="1800" b="0" dirty="0"/>
                    </a:p>
                  </a:txBody>
                  <a:tcPr/>
                </a:tc>
                <a:extLst>
                  <a:ext uri="{0D108BD9-81ED-4DB2-BD59-A6C34878D82A}">
                    <a16:rowId xmlns:a16="http://schemas.microsoft.com/office/drawing/2014/main" val="14628798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err="1"/>
                        <a:t>Managing</a:t>
                      </a:r>
                      <a:r>
                        <a:rPr lang="lv-LV" sz="1800" b="0" dirty="0"/>
                        <a:t> </a:t>
                      </a:r>
                      <a:r>
                        <a:rPr lang="lv-LV" sz="1800" b="0" dirty="0" err="1"/>
                        <a:t>forest</a:t>
                      </a:r>
                      <a:r>
                        <a:rPr lang="lv-LV" sz="1800" b="0" dirty="0"/>
                        <a:t> </a:t>
                      </a:r>
                      <a:r>
                        <a:rPr lang="lv-LV" sz="1800" b="0" dirty="0" err="1"/>
                        <a:t>peatsoils</a:t>
                      </a:r>
                      <a:endParaRPr lang="lv-LV" sz="1800" b="0" dirty="0"/>
                    </a:p>
                  </a:txBody>
                  <a:tcPr/>
                </a:tc>
                <a:extLst>
                  <a:ext uri="{0D108BD9-81ED-4DB2-BD59-A6C34878D82A}">
                    <a16:rowId xmlns:a16="http://schemas.microsoft.com/office/drawing/2014/main" val="1165928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Assessment of Soil Health in Africa</a:t>
                      </a:r>
                      <a:endParaRPr lang="lv-LV" sz="1800" b="0" dirty="0"/>
                    </a:p>
                  </a:txBody>
                  <a:tcPr/>
                </a:tc>
                <a:extLst>
                  <a:ext uri="{0D108BD9-81ED-4DB2-BD59-A6C34878D82A}">
                    <a16:rowId xmlns:a16="http://schemas.microsoft.com/office/drawing/2014/main" val="936008798"/>
                  </a:ext>
                </a:extLst>
              </a:tr>
            </a:tbl>
          </a:graphicData>
        </a:graphic>
      </p:graphicFrame>
      <p:sp>
        <p:nvSpPr>
          <p:cNvPr id="9" name="TextBox 2">
            <a:extLst>
              <a:ext uri="{FF2B5EF4-FFF2-40B4-BE49-F238E27FC236}">
                <a16:creationId xmlns:a16="http://schemas.microsoft.com/office/drawing/2014/main" id="{E2B0B7D0-6971-6469-7C25-3A6CB629BDC3}"/>
              </a:ext>
            </a:extLst>
          </p:cNvPr>
          <p:cNvSpPr txBox="1">
            <a:spLocks noChangeArrowheads="1"/>
          </p:cNvSpPr>
          <p:nvPr/>
        </p:nvSpPr>
        <p:spPr bwMode="auto">
          <a:xfrm>
            <a:off x="2686059" y="611203"/>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Darba programma 2024. gadam</a:t>
            </a:r>
          </a:p>
        </p:txBody>
      </p:sp>
      <p:sp>
        <p:nvSpPr>
          <p:cNvPr id="13" name="Text Placeholder 3">
            <a:extLst>
              <a:ext uri="{FF2B5EF4-FFF2-40B4-BE49-F238E27FC236}">
                <a16:creationId xmlns:a16="http://schemas.microsoft.com/office/drawing/2014/main" id="{BF83BB32-4070-D2DB-3BFA-22E7C36694F0}"/>
              </a:ext>
            </a:extLst>
          </p:cNvPr>
          <p:cNvSpPr txBox="1">
            <a:spLocks/>
          </p:cNvSpPr>
          <p:nvPr/>
        </p:nvSpPr>
        <p:spPr>
          <a:xfrm>
            <a:off x="658020" y="6057900"/>
            <a:ext cx="3789363" cy="533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563"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050" dirty="0"/>
              <a:t>Informācija no Eiropas Komisijas</a:t>
            </a:r>
          </a:p>
        </p:txBody>
      </p:sp>
      <p:sp>
        <p:nvSpPr>
          <p:cNvPr id="14" name="Slaida numura vietturis 5">
            <a:extLst>
              <a:ext uri="{FF2B5EF4-FFF2-40B4-BE49-F238E27FC236}">
                <a16:creationId xmlns:a16="http://schemas.microsoft.com/office/drawing/2014/main" id="{6CD70B49-C719-7B6C-EA96-7839A1CBD933}"/>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12</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74228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35D31482-08C6-DD00-DAE5-FB60580866D4}"/>
              </a:ext>
            </a:extLst>
          </p:cNvPr>
          <p:cNvSpPr txBox="1">
            <a:spLocks noChangeArrowheads="1"/>
          </p:cNvSpPr>
          <p:nvPr/>
        </p:nvSpPr>
        <p:spPr bwMode="auto">
          <a:xfrm>
            <a:off x="2014541" y="611203"/>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Ko tas nozīmē mums?</a:t>
            </a:r>
          </a:p>
        </p:txBody>
      </p:sp>
      <p:sp>
        <p:nvSpPr>
          <p:cNvPr id="9" name="Content Placeholder 2">
            <a:extLst>
              <a:ext uri="{FF2B5EF4-FFF2-40B4-BE49-F238E27FC236}">
                <a16:creationId xmlns:a16="http://schemas.microsoft.com/office/drawing/2014/main" id="{A9F4B6D4-F353-3E87-3F68-FDAD4078D450}"/>
              </a:ext>
            </a:extLst>
          </p:cNvPr>
          <p:cNvSpPr txBox="1">
            <a:spLocks/>
          </p:cNvSpPr>
          <p:nvPr/>
        </p:nvSpPr>
        <p:spPr>
          <a:xfrm>
            <a:off x="1373795" y="1893876"/>
            <a:ext cx="8255980" cy="3060325"/>
          </a:xfrm>
          <a:prstGeom prst="rect">
            <a:avLst/>
          </a:prstGeom>
          <a:noFill/>
          <a:ln>
            <a:noFill/>
            <a:prstDash val="dash"/>
          </a:ln>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sz="1400" b="1">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2pPr>
            <a:lvl3pPr marL="11430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3pPr>
            <a:lvl4pPr marL="16002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4pPr>
            <a:lvl5pPr marL="20574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lv-LV" b="0" dirty="0"/>
              <a:t>ES zaļā pāreja, zaļā kursa īstenošana ir sarežģīta, laikietilpīga procedūra, nepieciešama zinātnes atbalstīta politikas veidošana;</a:t>
            </a:r>
          </a:p>
          <a:p>
            <a:pPr marL="285750" indent="-285750">
              <a:buFont typeface="Arial" panose="020B0604020202020204" pitchFamily="34" charset="0"/>
              <a:buChar char="•"/>
            </a:pPr>
            <a:r>
              <a:rPr lang="lv-LV" b="0" dirty="0"/>
              <a:t>Ir vitāli svarīgi saprast kā saglabāt augsnes auglību, lai nodrošinātu to sniegtos ekosistēmu pakalpojumus ilgtermiņā;</a:t>
            </a:r>
          </a:p>
          <a:p>
            <a:pPr marL="285750" indent="-285750">
              <a:buFont typeface="Arial" panose="020B0604020202020204" pitchFamily="34" charset="0"/>
              <a:buChar char="•"/>
            </a:pPr>
            <a:r>
              <a:rPr lang="lv-LV" b="0" dirty="0"/>
              <a:t>Labās prakses piemēri, piemēram, demonstrējumu saimniecībās, palīdz sarunās ar konsultantiem, lauksaimniekiem, īpaši topošā Augsnes monitoringa likuma izstrādē;</a:t>
            </a:r>
          </a:p>
          <a:p>
            <a:pPr marL="285750" indent="-285750">
              <a:buFont typeface="Arial" panose="020B0604020202020204" pitchFamily="34" charset="0"/>
              <a:buChar char="•"/>
            </a:pPr>
            <a:r>
              <a:rPr lang="lv-LV" b="0" dirty="0"/>
              <a:t>ES fondi (īpaši R&amp;I jomā) sniedz priekšstatu par to, kas notiek starptautiski, kas ir svarīgi, tātad sniedz ieskatu par to, par ko būtu jādomā arī nacionālā līmenī;</a:t>
            </a:r>
          </a:p>
          <a:p>
            <a:pPr marL="285750" indent="-285750">
              <a:buFont typeface="Arial" panose="020B0604020202020204" pitchFamily="34" charset="0"/>
              <a:buChar char="•"/>
            </a:pPr>
            <a:r>
              <a:rPr lang="lv-LV" b="0" dirty="0"/>
              <a:t>Apvārsnis Eiropa stratēģiskais virziens – ne tikai augsnes; ZM svarīgas arī partnerības, sevišķi </a:t>
            </a:r>
            <a:r>
              <a:rPr lang="lv-LV" b="0" dirty="0" err="1"/>
              <a:t>kandidātpartnerības</a:t>
            </a:r>
            <a:r>
              <a:rPr lang="lv-LV" b="0" dirty="0"/>
              <a:t> - </a:t>
            </a:r>
            <a:r>
              <a:rPr lang="lv-LV" b="0" i="1" dirty="0" err="1"/>
              <a:t>Agriculture</a:t>
            </a:r>
            <a:r>
              <a:rPr lang="lv-LV" b="0" i="1" dirty="0"/>
              <a:t> </a:t>
            </a:r>
            <a:r>
              <a:rPr lang="lv-LV" b="0" i="1" dirty="0" err="1"/>
              <a:t>of</a:t>
            </a:r>
            <a:r>
              <a:rPr lang="lv-LV" b="0" i="1" dirty="0"/>
              <a:t> </a:t>
            </a:r>
            <a:r>
              <a:rPr lang="lv-LV" b="0" i="1" dirty="0" err="1"/>
              <a:t>data</a:t>
            </a:r>
            <a:r>
              <a:rPr lang="lv-LV" b="0" i="1" dirty="0"/>
              <a:t>, </a:t>
            </a:r>
            <a:r>
              <a:rPr lang="en-US" b="0" i="1" dirty="0"/>
              <a:t>Forests and Forestry for a Sustainable Future</a:t>
            </a:r>
            <a:r>
              <a:rPr lang="lv-LV" b="0" i="1" dirty="0"/>
              <a:t>.</a:t>
            </a:r>
            <a:endParaRPr lang="lv-LV" b="0" dirty="0"/>
          </a:p>
          <a:p>
            <a:endParaRPr lang="lv-LV" b="0" dirty="0"/>
          </a:p>
        </p:txBody>
      </p:sp>
      <p:pic>
        <p:nvPicPr>
          <p:cNvPr id="13" name="Picture 12">
            <a:extLst>
              <a:ext uri="{FF2B5EF4-FFF2-40B4-BE49-F238E27FC236}">
                <a16:creationId xmlns:a16="http://schemas.microsoft.com/office/drawing/2014/main" id="{F13C10D3-A829-78FA-8D97-4D9256C88C1D}"/>
              </a:ext>
            </a:extLst>
          </p:cNvPr>
          <p:cNvPicPr>
            <a:picLocks noChangeAspect="1"/>
          </p:cNvPicPr>
          <p:nvPr/>
        </p:nvPicPr>
        <p:blipFill>
          <a:blip r:embed="rId3"/>
          <a:stretch>
            <a:fillRect/>
          </a:stretch>
        </p:blipFill>
        <p:spPr>
          <a:xfrm>
            <a:off x="10129837" y="4852986"/>
            <a:ext cx="1400175" cy="1400175"/>
          </a:xfrm>
          <a:prstGeom prst="rect">
            <a:avLst/>
          </a:prstGeom>
        </p:spPr>
      </p:pic>
      <p:sp>
        <p:nvSpPr>
          <p:cNvPr id="14" name="Slaida numura vietturis 5">
            <a:extLst>
              <a:ext uri="{FF2B5EF4-FFF2-40B4-BE49-F238E27FC236}">
                <a16:creationId xmlns:a16="http://schemas.microsoft.com/office/drawing/2014/main" id="{8D21A33B-68B2-4D4D-ED85-B72C8A86BC39}"/>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13</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96681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35D31482-08C6-DD00-DAE5-FB60580866D4}"/>
              </a:ext>
            </a:extLst>
          </p:cNvPr>
          <p:cNvSpPr txBox="1">
            <a:spLocks noChangeArrowheads="1"/>
          </p:cNvSpPr>
          <p:nvPr/>
        </p:nvSpPr>
        <p:spPr bwMode="auto">
          <a:xfrm>
            <a:off x="2014541" y="611203"/>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lv-LV" altLang="lv-LV" dirty="0"/>
          </a:p>
        </p:txBody>
      </p:sp>
      <p:pic>
        <p:nvPicPr>
          <p:cNvPr id="2050" name="Picture 2" descr="Ozols_cits">
            <a:extLst>
              <a:ext uri="{FF2B5EF4-FFF2-40B4-BE49-F238E27FC236}">
                <a16:creationId xmlns:a16="http://schemas.microsoft.com/office/drawing/2014/main" id="{FB67C9E7-266A-125B-25CC-06CA4662A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1" y="1771649"/>
            <a:ext cx="7027565" cy="4029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38A605-C1B0-F287-4D72-C7F1C827165D}"/>
              </a:ext>
            </a:extLst>
          </p:cNvPr>
          <p:cNvSpPr txBox="1"/>
          <p:nvPr/>
        </p:nvSpPr>
        <p:spPr>
          <a:xfrm>
            <a:off x="547984" y="2104841"/>
            <a:ext cx="3752554" cy="2419124"/>
          </a:xfrm>
          <a:prstGeom prst="rect">
            <a:avLst/>
          </a:prstGeom>
          <a:noFill/>
          <a:ln>
            <a:noFill/>
            <a:prstDash val="dash"/>
          </a:ln>
        </p:spPr>
        <p:txBody>
          <a:bodyPr vert="horz" wrap="square" lIns="91440" tIns="45720" rIns="91440" bIns="45720" rtlCol="0">
            <a:spAutoFit/>
          </a:bodyPr>
          <a:lstStyle>
            <a:defPPr>
              <a:defRPr lang="en-US"/>
            </a:defPPr>
            <a:lvl1pPr marL="285750" indent="-285750">
              <a:lnSpc>
                <a:spcPct val="90000"/>
              </a:lnSpc>
              <a:spcBef>
                <a:spcPts val="1000"/>
              </a:spcBef>
              <a:buFont typeface="Arial" panose="020B0604020202020204" pitchFamily="34" charset="0"/>
              <a:buChar char="•"/>
              <a:defRPr sz="1400" b="0">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2pPr>
            <a:lvl3pPr marL="11430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3pPr>
            <a:lvl4pPr marL="16002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4pPr>
            <a:lvl5pPr marL="20574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lv-LV" dirty="0"/>
              <a:t>Norvēģijas finanšu instrumenta projekts “Ilgtspējīgas augsnes resursu pārvaldības uzlabošana lauksaimniecībā” (E2SOILAGRI) tuvojas noslēgumam. Lai pastāstītu par augsnes izpētes rezultātiem un iegūto priekšstatu par situāciju Latvijas lauksaimniecības zemē pašlaik, </a:t>
            </a:r>
            <a:r>
              <a:rPr lang="lv-LV" b="1" dirty="0"/>
              <a:t>2024. gada 19. janvārī pulksten 10.00 notiks tiešsaistes konference “Dzīva planēta sākas dzīvā augsnē”.</a:t>
            </a:r>
          </a:p>
        </p:txBody>
      </p:sp>
      <p:sp>
        <p:nvSpPr>
          <p:cNvPr id="4" name="TextBox 3">
            <a:extLst>
              <a:ext uri="{FF2B5EF4-FFF2-40B4-BE49-F238E27FC236}">
                <a16:creationId xmlns:a16="http://schemas.microsoft.com/office/drawing/2014/main" id="{83660066-DD82-F455-67B9-3A5A78B8B014}"/>
              </a:ext>
            </a:extLst>
          </p:cNvPr>
          <p:cNvSpPr txBox="1"/>
          <p:nvPr/>
        </p:nvSpPr>
        <p:spPr>
          <a:xfrm>
            <a:off x="547984" y="4737715"/>
            <a:ext cx="4681241" cy="674031"/>
          </a:xfrm>
          <a:prstGeom prst="rect">
            <a:avLst/>
          </a:prstGeom>
          <a:noFill/>
          <a:ln>
            <a:noFill/>
            <a:prstDash val="dash"/>
          </a:ln>
        </p:spPr>
        <p:txBody>
          <a:bodyPr vert="horz" wrap="square" lIns="91440" tIns="45720" rIns="91440" bIns="45720" rtlCol="0">
            <a:spAutoFit/>
          </a:bodyPr>
          <a:lstStyle>
            <a:defPPr>
              <a:defRPr lang="en-US"/>
            </a:defPPr>
            <a:lvl1pPr indent="0">
              <a:lnSpc>
                <a:spcPct val="90000"/>
              </a:lnSpc>
              <a:spcBef>
                <a:spcPts val="1000"/>
              </a:spcBef>
              <a:buFont typeface="Arial" panose="020B0604020202020204" pitchFamily="34" charset="0"/>
              <a:buNone/>
              <a:defRPr sz="1400" b="0">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2pPr>
            <a:lvl3pPr marL="11430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3pPr>
            <a:lvl4pPr marL="16002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4pPr>
            <a:lvl5pPr marL="2057400" indent="-228600" defTabSz="914400">
              <a:lnSpc>
                <a:spcPct val="90000"/>
              </a:lnSpc>
              <a:spcBef>
                <a:spcPts val="500"/>
              </a:spcBef>
              <a:buFont typeface="Arial" panose="020B0604020202020204" pitchFamily="34" charset="0"/>
              <a:buChar char="•"/>
              <a:defRPr sz="1125">
                <a:latin typeface="Times New Roman" panose="02020603050405020304" pitchFamily="18" charset="0"/>
                <a:cs typeface="Times New Roman" panose="020206030504050203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lv-LV" dirty="0"/>
              <a:t>Dalībai videokonferencē lūdzam </a:t>
            </a:r>
            <a:br>
              <a:rPr lang="lv-LV" dirty="0"/>
            </a:br>
            <a:r>
              <a:rPr lang="lv-LV" dirty="0"/>
              <a:t>reģistrēties aizpildot veidlapu saitē</a:t>
            </a:r>
            <a:br>
              <a:rPr lang="lv-LV" dirty="0"/>
            </a:br>
            <a:r>
              <a:rPr lang="lv-LV" dirty="0">
                <a:hlinkClick r:id="rId4"/>
              </a:rPr>
              <a:t>https://forms.gle/Y4g33yzY3X3ipLtn6</a:t>
            </a:r>
            <a:r>
              <a:rPr lang="lv-LV" dirty="0"/>
              <a:t> </a:t>
            </a:r>
          </a:p>
        </p:txBody>
      </p:sp>
      <p:sp>
        <p:nvSpPr>
          <p:cNvPr id="5" name="TextBox 2">
            <a:extLst>
              <a:ext uri="{FF2B5EF4-FFF2-40B4-BE49-F238E27FC236}">
                <a16:creationId xmlns:a16="http://schemas.microsoft.com/office/drawing/2014/main" id="{A0D42A5E-C514-A7C4-37A2-FF7EB6DA376B}"/>
              </a:ext>
            </a:extLst>
          </p:cNvPr>
          <p:cNvSpPr txBox="1">
            <a:spLocks noChangeArrowheads="1"/>
          </p:cNvSpPr>
          <p:nvPr/>
        </p:nvSpPr>
        <p:spPr bwMode="auto">
          <a:xfrm>
            <a:off x="2543175" y="600892"/>
            <a:ext cx="6534150" cy="757130"/>
          </a:xfrm>
          <a:prstGeom prst="rect">
            <a:avLst/>
          </a:prstGeom>
        </p:spPr>
        <p:txBody>
          <a:bodyPr vert="horz" lIns="91440" tIns="45720" rIns="91440" bIns="45720" rtlCol="0" anchor="t">
            <a:normAutofit/>
          </a:bodyPr>
          <a:lstStyle>
            <a:defPPr>
              <a:defRPr lang="en-US"/>
            </a:defPPr>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dirty="0"/>
              <a:t>Latvijas lauksaimniecības augsnes izpētes konference</a:t>
            </a:r>
          </a:p>
        </p:txBody>
      </p:sp>
      <p:sp>
        <p:nvSpPr>
          <p:cNvPr id="6" name="Text Placeholder 3">
            <a:extLst>
              <a:ext uri="{FF2B5EF4-FFF2-40B4-BE49-F238E27FC236}">
                <a16:creationId xmlns:a16="http://schemas.microsoft.com/office/drawing/2014/main" id="{32FD5E6E-0EC0-996C-13B2-157410726BE2}"/>
              </a:ext>
            </a:extLst>
          </p:cNvPr>
          <p:cNvSpPr>
            <a:spLocks noGrp="1"/>
          </p:cNvSpPr>
          <p:nvPr>
            <p:ph type="body" sz="quarter" idx="10"/>
          </p:nvPr>
        </p:nvSpPr>
        <p:spPr>
          <a:xfrm>
            <a:off x="4759328" y="5937340"/>
            <a:ext cx="6199185" cy="920660"/>
          </a:xfrm>
        </p:spPr>
        <p:txBody>
          <a:bodyPr>
            <a:normAutofit/>
          </a:bodyPr>
          <a:lstStyle/>
          <a:p>
            <a:r>
              <a:rPr lang="lv-LV" sz="1050" dirty="0"/>
              <a:t>Vairāk informācijas: </a:t>
            </a:r>
            <a:r>
              <a:rPr lang="lv-LV" sz="1050" dirty="0">
                <a:hlinkClick r:id="rId5"/>
              </a:rPr>
              <a:t>https://www.zm.gov.lv/lv/jaunums/dziva-planeta-sakas-dziva-augsne-latvijas-lauksaimniecibas-augsnes-izpetes-konference-tiessaiste-19-janvari</a:t>
            </a:r>
            <a:r>
              <a:rPr lang="lv-LV" sz="1050" dirty="0"/>
              <a:t> </a:t>
            </a:r>
          </a:p>
        </p:txBody>
      </p:sp>
      <p:sp>
        <p:nvSpPr>
          <p:cNvPr id="7" name="Slaida numura vietturis 5">
            <a:extLst>
              <a:ext uri="{FF2B5EF4-FFF2-40B4-BE49-F238E27FC236}">
                <a16:creationId xmlns:a16="http://schemas.microsoft.com/office/drawing/2014/main" id="{ED87A509-D2CB-A71C-FFD0-C76049E604BD}"/>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14</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402656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6657338-2749-482D-C0BE-19A56B3FBACD}"/>
              </a:ext>
            </a:extLst>
          </p:cNvPr>
          <p:cNvSpPr txBox="1">
            <a:spLocks/>
          </p:cNvSpPr>
          <p:nvPr/>
        </p:nvSpPr>
        <p:spPr>
          <a:xfrm>
            <a:off x="2664737" y="3429000"/>
            <a:ext cx="6862525" cy="12835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lv-LV" sz="2025" dirty="0">
              <a:solidFill>
                <a:srgbClr val="002060"/>
              </a:solidFill>
            </a:endParaRPr>
          </a:p>
          <a:p>
            <a:pPr marL="0" indent="0" algn="ctr">
              <a:lnSpc>
                <a:spcPct val="100000"/>
              </a:lnSpc>
              <a:spcBef>
                <a:spcPts val="0"/>
              </a:spcBef>
              <a:buNone/>
            </a:pPr>
            <a:r>
              <a:rPr lang="lv-LV" sz="2700" b="1" dirty="0">
                <a:solidFill>
                  <a:srgbClr val="002060"/>
                </a:solidFill>
                <a:latin typeface="Segoe UI" panose="020B0502040204020203" pitchFamily="34" charset="0"/>
                <a:ea typeface="Verdana" panose="020B0604030504040204" pitchFamily="34" charset="0"/>
                <a:cs typeface="Segoe UI" panose="020B0502040204020203" pitchFamily="34" charset="0"/>
              </a:rPr>
              <a:t>Paldies par uzmanību!</a:t>
            </a:r>
          </a:p>
        </p:txBody>
      </p:sp>
      <p:pic>
        <p:nvPicPr>
          <p:cNvPr id="3" name="Picture 2">
            <a:extLst>
              <a:ext uri="{FF2B5EF4-FFF2-40B4-BE49-F238E27FC236}">
                <a16:creationId xmlns:a16="http://schemas.microsoft.com/office/drawing/2014/main" id="{D8417953-9598-0D84-5EC1-1B96CBD986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3801" y="5124961"/>
            <a:ext cx="2484398" cy="1018660"/>
          </a:xfrm>
          <a:prstGeom prst="rect">
            <a:avLst/>
          </a:prstGeom>
          <a:noFill/>
          <a:ln>
            <a:noFill/>
          </a:ln>
        </p:spPr>
      </p:pic>
    </p:spTree>
    <p:extLst>
      <p:ext uri="{BB962C8B-B14F-4D97-AF65-F5344CB8AC3E}">
        <p14:creationId xmlns:p14="http://schemas.microsoft.com/office/powerpoint/2010/main" val="132411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green sign with buildings and trees&#10;&#10;Description automatically generated">
            <a:extLst>
              <a:ext uri="{FF2B5EF4-FFF2-40B4-BE49-F238E27FC236}">
                <a16:creationId xmlns:a16="http://schemas.microsoft.com/office/drawing/2014/main" id="{79D3545B-54E9-D90E-437B-D2E2B0E00F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6029" y="1919782"/>
            <a:ext cx="8639942" cy="1723531"/>
          </a:xfrm>
        </p:spPr>
      </p:pic>
      <p:sp>
        <p:nvSpPr>
          <p:cNvPr id="7" name="Content Placeholder 2">
            <a:extLst>
              <a:ext uri="{FF2B5EF4-FFF2-40B4-BE49-F238E27FC236}">
                <a16:creationId xmlns:a16="http://schemas.microsoft.com/office/drawing/2014/main" id="{5A6DCA94-C964-8CF1-2E33-96BE698B7E57}"/>
              </a:ext>
            </a:extLst>
          </p:cNvPr>
          <p:cNvSpPr txBox="1">
            <a:spLocks/>
          </p:cNvSpPr>
          <p:nvPr/>
        </p:nvSpPr>
        <p:spPr>
          <a:xfrm>
            <a:off x="1776029" y="3996136"/>
            <a:ext cx="8966717" cy="1384995"/>
          </a:xfrm>
          <a:prstGeom prst="rect">
            <a:avLst/>
          </a:prstGeom>
          <a:noFill/>
          <a:ln>
            <a:noFill/>
            <a:prstDash val="dash"/>
          </a:ln>
        </p:spPr>
        <p:txBody>
          <a:bodyPr wrap="square" rtlCol="0">
            <a:spAutoFit/>
          </a:bodyPr>
          <a:lstStyle>
            <a:defPPr>
              <a:defRPr lang="en-US"/>
            </a:defPPr>
            <a:lvl1pPr>
              <a:defRPr sz="1200">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lv-LV" sz="1400" dirty="0"/>
              <a:t>Misija ir dažādu disciplīnu darbību kopums, kas paredzēts, lai noteiktā laika posmā sasniegtu drosmīgu, iedvesmojošu un izmērāmu mērķi, kas ietekmēs sabiedrību un politikas veidošanu, kā arī ir nozīmīgs nozīmīgai Eiropas iedzīvotāju daļai un plašam Eiropas pilsoņu lokam.</a:t>
            </a:r>
          </a:p>
          <a:p>
            <a:pPr marL="171450" indent="-171450">
              <a:buFont typeface="Arial" panose="020B0604020202020204" pitchFamily="34" charset="0"/>
              <a:buChar char="•"/>
            </a:pPr>
            <a:endParaRPr lang="lv-LV" sz="1400" dirty="0"/>
          </a:p>
          <a:p>
            <a:pPr marL="171450" indent="-171450">
              <a:buFont typeface="Arial" panose="020B0604020202020204" pitchFamily="34" charset="0"/>
              <a:buChar char="•"/>
            </a:pPr>
            <a:r>
              <a:rPr lang="lv-LV" sz="1400" dirty="0"/>
              <a:t>Misijas uzdevums ir apvienot Eiropas Savienības pētniecību un inovācijas ar sabiedrības vajadzībām.</a:t>
            </a:r>
          </a:p>
        </p:txBody>
      </p:sp>
      <p:sp>
        <p:nvSpPr>
          <p:cNvPr id="2" name="TextBox 2">
            <a:extLst>
              <a:ext uri="{FF2B5EF4-FFF2-40B4-BE49-F238E27FC236}">
                <a16:creationId xmlns:a16="http://schemas.microsoft.com/office/drawing/2014/main" id="{04DE3B14-70B5-E736-9B0D-D65C03A6AB57}"/>
              </a:ext>
            </a:extLst>
          </p:cNvPr>
          <p:cNvSpPr txBox="1">
            <a:spLocks noChangeArrowheads="1"/>
          </p:cNvSpPr>
          <p:nvPr/>
        </p:nvSpPr>
        <p:spPr bwMode="auto">
          <a:xfrm>
            <a:off x="1885950" y="611202"/>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Kas ir augsnes misija?</a:t>
            </a:r>
          </a:p>
        </p:txBody>
      </p:sp>
      <p:sp>
        <p:nvSpPr>
          <p:cNvPr id="5" name="Slaida numura vietturis 5">
            <a:extLst>
              <a:ext uri="{FF2B5EF4-FFF2-40B4-BE49-F238E27FC236}">
                <a16:creationId xmlns:a16="http://schemas.microsoft.com/office/drawing/2014/main" id="{B028945F-D759-4F5C-AD1A-77988B8E9C3B}"/>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2</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293784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Q/A: EU Soil Mission wants your research proposals before 24 March 2022">
            <a:extLst>
              <a:ext uri="{FF2B5EF4-FFF2-40B4-BE49-F238E27FC236}">
                <a16:creationId xmlns:a16="http://schemas.microsoft.com/office/drawing/2014/main" id="{4C5AF2D2-7511-5D3E-080D-55C3B60BCD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4839" y="1816613"/>
            <a:ext cx="6449549" cy="322477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5A6DCA94-C964-8CF1-2E33-96BE698B7E57}"/>
              </a:ext>
            </a:extLst>
          </p:cNvPr>
          <p:cNvSpPr txBox="1">
            <a:spLocks/>
          </p:cNvSpPr>
          <p:nvPr/>
        </p:nvSpPr>
        <p:spPr>
          <a:xfrm>
            <a:off x="504597" y="2053788"/>
            <a:ext cx="4210278" cy="2807771"/>
          </a:xfrm>
          <a:prstGeom prst="rect">
            <a:avLst/>
          </a:prstGeom>
        </p:spPr>
        <p:txBody>
          <a:bodyPr vert="horz" lIns="91440" tIns="45720" rIns="91440" bIns="45720" rtlCol="0" anchor="t">
            <a:normAutofit/>
          </a:bodyPr>
          <a:lstStyle>
            <a:defPPr>
              <a:defRPr lang="en-US"/>
            </a:defPPr>
            <a:lvl1pPr>
              <a:defRPr sz="1200">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90000"/>
              </a:lnSpc>
              <a:spcAft>
                <a:spcPts val="600"/>
              </a:spcAft>
              <a:buFont typeface="Arial" panose="020B0604020202020204" pitchFamily="34" charset="0"/>
              <a:buChar char="•"/>
            </a:pPr>
            <a:r>
              <a:rPr lang="lv-LV" sz="1400" dirty="0"/>
              <a:t>Misiju 2021. gadā ieviesa Eiropas Komisija kā daļu no pētniecības un inovācijas pasākumiem pārejai uz veselīgu augsni.</a:t>
            </a:r>
            <a:endParaRPr lang="en-US" sz="1400" dirty="0"/>
          </a:p>
          <a:p>
            <a:pPr marL="171450" indent="-171450">
              <a:lnSpc>
                <a:spcPct val="90000"/>
              </a:lnSpc>
              <a:spcAft>
                <a:spcPts val="600"/>
              </a:spcAft>
              <a:buFont typeface="Arial" panose="020B0604020202020204" pitchFamily="34" charset="0"/>
              <a:buChar char="•"/>
            </a:pPr>
            <a:endParaRPr lang="en-US" sz="1400" dirty="0"/>
          </a:p>
          <a:p>
            <a:pPr marL="171450" indent="-171450">
              <a:lnSpc>
                <a:spcPct val="90000"/>
              </a:lnSpc>
              <a:spcAft>
                <a:spcPts val="600"/>
              </a:spcAft>
              <a:buFont typeface="Arial" panose="020B0604020202020204" pitchFamily="34" charset="0"/>
              <a:buChar char="•"/>
            </a:pPr>
            <a:r>
              <a:rPr lang="en-US" sz="1400" dirty="0" err="1"/>
              <a:t>Misijas</a:t>
            </a:r>
            <a:r>
              <a:rPr lang="en-US" sz="1400" dirty="0"/>
              <a:t> </a:t>
            </a:r>
            <a:r>
              <a:rPr lang="en-US" sz="1400" dirty="0" err="1"/>
              <a:t>galvenais</a:t>
            </a:r>
            <a:r>
              <a:rPr lang="en-US" sz="1400" dirty="0"/>
              <a:t> </a:t>
            </a:r>
            <a:r>
              <a:rPr lang="en-US" sz="1400" dirty="0" err="1"/>
              <a:t>mērķis</a:t>
            </a:r>
            <a:r>
              <a:rPr lang="en-US" sz="1400" dirty="0"/>
              <a:t> ir </a:t>
            </a:r>
            <a:r>
              <a:rPr lang="en-US" sz="1400" dirty="0" err="1"/>
              <a:t>izveidot</a:t>
            </a:r>
            <a:r>
              <a:rPr lang="en-US" sz="1400" dirty="0"/>
              <a:t> </a:t>
            </a:r>
            <a:r>
              <a:rPr lang="en-US" sz="1400" b="1" dirty="0"/>
              <a:t>100 </a:t>
            </a:r>
            <a:r>
              <a:rPr lang="en-US" sz="1400" b="1" dirty="0" err="1"/>
              <a:t>izmēģinājumu</a:t>
            </a:r>
            <a:r>
              <a:rPr lang="en-US" sz="1400" b="1" dirty="0"/>
              <a:t> </a:t>
            </a:r>
            <a:r>
              <a:rPr lang="en-US" sz="1400" b="1" dirty="0" err="1"/>
              <a:t>vietas</a:t>
            </a:r>
            <a:r>
              <a:rPr lang="en-US" sz="1400" b="1" dirty="0"/>
              <a:t> un </a:t>
            </a:r>
            <a:r>
              <a:rPr lang="en-US" sz="1400" b="1" dirty="0" err="1"/>
              <a:t>demonstrācijas</a:t>
            </a:r>
            <a:r>
              <a:rPr lang="en-US" sz="1400" b="1" dirty="0"/>
              <a:t> </a:t>
            </a:r>
            <a:r>
              <a:rPr lang="en-US" sz="1400" b="1" dirty="0" err="1"/>
              <a:t>vietas</a:t>
            </a:r>
            <a:r>
              <a:rPr lang="en-US" sz="1400" b="1" dirty="0"/>
              <a:t> </a:t>
            </a:r>
            <a:r>
              <a:rPr lang="en-US" sz="1400" dirty="0"/>
              <a:t>(Living Labs un Lighthouses), kas </a:t>
            </a:r>
            <a:r>
              <a:rPr lang="en-US" sz="1400" dirty="0" err="1"/>
              <a:t>apvienos</a:t>
            </a:r>
            <a:r>
              <a:rPr lang="en-US" sz="1400" dirty="0"/>
              <a:t> </a:t>
            </a:r>
            <a:r>
              <a:rPr lang="en-US" sz="1400" dirty="0" err="1"/>
              <a:t>starpdisciplināru</a:t>
            </a:r>
            <a:r>
              <a:rPr lang="en-US" sz="1400" dirty="0"/>
              <a:t> </a:t>
            </a:r>
            <a:r>
              <a:rPr lang="en-US" sz="1400" dirty="0" err="1"/>
              <a:t>pētniecības</a:t>
            </a:r>
            <a:r>
              <a:rPr lang="en-US" sz="1400" dirty="0"/>
              <a:t> un </a:t>
            </a:r>
            <a:r>
              <a:rPr lang="en-US" sz="1400" dirty="0" err="1"/>
              <a:t>inovācijas</a:t>
            </a:r>
            <a:r>
              <a:rPr lang="en-US" sz="1400" dirty="0"/>
              <a:t> </a:t>
            </a:r>
            <a:r>
              <a:rPr lang="en-US" sz="1400" dirty="0" err="1"/>
              <a:t>programmu</a:t>
            </a:r>
            <a:r>
              <a:rPr lang="en-US" sz="1400" dirty="0"/>
              <a:t>, </a:t>
            </a:r>
            <a:r>
              <a:rPr lang="en-US" sz="1400" dirty="0" err="1"/>
              <a:t>stabilu</a:t>
            </a:r>
            <a:r>
              <a:rPr lang="en-US" sz="1400" dirty="0"/>
              <a:t>, </a:t>
            </a:r>
            <a:r>
              <a:rPr lang="en-US" sz="1400" dirty="0" err="1"/>
              <a:t>saskaņotu</a:t>
            </a:r>
            <a:r>
              <a:rPr lang="en-US" sz="1400" dirty="0"/>
              <a:t> </a:t>
            </a:r>
            <a:r>
              <a:rPr lang="en-US" sz="1400" dirty="0" err="1"/>
              <a:t>augsnes</a:t>
            </a:r>
            <a:r>
              <a:rPr lang="en-US" sz="1400" dirty="0"/>
              <a:t> </a:t>
            </a:r>
            <a:r>
              <a:rPr lang="en-US" sz="1400" dirty="0" err="1"/>
              <a:t>monitoringa</a:t>
            </a:r>
            <a:r>
              <a:rPr lang="en-US" sz="1400" dirty="0"/>
              <a:t> </a:t>
            </a:r>
            <a:r>
              <a:rPr lang="en-US" sz="1400" dirty="0" err="1"/>
              <a:t>sistēmu</a:t>
            </a:r>
            <a:r>
              <a:rPr lang="en-US" sz="1400" dirty="0"/>
              <a:t> un </a:t>
            </a:r>
            <a:r>
              <a:rPr lang="en-US" sz="1400" dirty="0" err="1"/>
              <a:t>uzlabotu</a:t>
            </a:r>
            <a:r>
              <a:rPr lang="en-US" sz="1400" dirty="0"/>
              <a:t> </a:t>
            </a:r>
            <a:r>
              <a:rPr lang="en-US" sz="1400" dirty="0" err="1"/>
              <a:t>plašākas</a:t>
            </a:r>
            <a:r>
              <a:rPr lang="en-US" sz="1400" dirty="0"/>
              <a:t> </a:t>
            </a:r>
            <a:r>
              <a:rPr lang="en-US" sz="1400" dirty="0" err="1"/>
              <a:t>publikas</a:t>
            </a:r>
            <a:r>
              <a:rPr lang="en-US" sz="1400" dirty="0"/>
              <a:t> </a:t>
            </a:r>
            <a:r>
              <a:rPr lang="en-US" sz="1400" dirty="0" err="1"/>
              <a:t>augsnes</a:t>
            </a:r>
            <a:r>
              <a:rPr lang="en-US" sz="1400" dirty="0"/>
              <a:t> </a:t>
            </a:r>
            <a:r>
              <a:rPr lang="en-US" sz="1400" dirty="0" err="1"/>
              <a:t>izpratni</a:t>
            </a:r>
            <a:r>
              <a:rPr lang="en-US" sz="1400" dirty="0"/>
              <a:t>.</a:t>
            </a:r>
          </a:p>
        </p:txBody>
      </p:sp>
      <p:grpSp>
        <p:nvGrpSpPr>
          <p:cNvPr id="1044" name="Group 103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32" name="Rectangle 103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2">
            <a:extLst>
              <a:ext uri="{FF2B5EF4-FFF2-40B4-BE49-F238E27FC236}">
                <a16:creationId xmlns:a16="http://schemas.microsoft.com/office/drawing/2014/main" id="{E20E2585-19B4-E39F-DB42-44E6AA11046F}"/>
              </a:ext>
            </a:extLst>
          </p:cNvPr>
          <p:cNvSpPr txBox="1">
            <a:spLocks noChangeArrowheads="1"/>
          </p:cNvSpPr>
          <p:nvPr/>
        </p:nvSpPr>
        <p:spPr bwMode="auto">
          <a:xfrm>
            <a:off x="1885950" y="522105"/>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Kas ir augsnes misija?</a:t>
            </a:r>
          </a:p>
        </p:txBody>
      </p:sp>
      <p:sp>
        <p:nvSpPr>
          <p:cNvPr id="9" name="Text Placeholder 3">
            <a:extLst>
              <a:ext uri="{FF2B5EF4-FFF2-40B4-BE49-F238E27FC236}">
                <a16:creationId xmlns:a16="http://schemas.microsoft.com/office/drawing/2014/main" id="{3D869F65-BECD-A32B-56C1-4428BD0C2438}"/>
              </a:ext>
            </a:extLst>
          </p:cNvPr>
          <p:cNvSpPr>
            <a:spLocks noGrp="1"/>
          </p:cNvSpPr>
          <p:nvPr>
            <p:ph type="body" sz="quarter" idx="10"/>
          </p:nvPr>
        </p:nvSpPr>
        <p:spPr>
          <a:xfrm>
            <a:off x="5344823" y="5134730"/>
            <a:ext cx="6674556" cy="887776"/>
          </a:xfrm>
        </p:spPr>
        <p:txBody>
          <a:bodyPr>
            <a:normAutofit/>
          </a:bodyPr>
          <a:lstStyle/>
          <a:p>
            <a:r>
              <a:rPr lang="lv-LV" sz="1050" dirty="0"/>
              <a:t>Vairāk informācijas EK mājaslapā: </a:t>
            </a:r>
            <a:r>
              <a:rPr lang="lv-LV" sz="1050" dirty="0">
                <a:hlinkClick r:id="rId4"/>
              </a:rPr>
              <a:t>https://research-and-innovation.ec.europa.eu/funding/funding-opportunities/funding-programmes-and-open-calls/horizon-europe/eu-missions-horizon-europe/soil-deal-europe_en</a:t>
            </a:r>
            <a:endParaRPr lang="lv-LV" sz="1050" dirty="0"/>
          </a:p>
        </p:txBody>
      </p:sp>
      <p:sp>
        <p:nvSpPr>
          <p:cNvPr id="11" name="Slaida numura vietturis 5">
            <a:extLst>
              <a:ext uri="{FF2B5EF4-FFF2-40B4-BE49-F238E27FC236}">
                <a16:creationId xmlns:a16="http://schemas.microsoft.com/office/drawing/2014/main" id="{E64A8BD1-869D-9A75-B35F-BA119285BE05}"/>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90572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A5A9B9-5D22-6039-2338-27201553F1EA}"/>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EDC612A-19EC-F5B0-C6D5-1AC28E968F16}"/>
              </a:ext>
            </a:extLst>
          </p:cNvPr>
          <p:cNvSpPr>
            <a:spLocks noGrp="1"/>
          </p:cNvSpPr>
          <p:nvPr>
            <p:ph type="body" sz="quarter" idx="12"/>
          </p:nvPr>
        </p:nvSpPr>
        <p:spPr/>
        <p:txBody>
          <a:bodyPr/>
          <a:lstStyle/>
          <a:p>
            <a:endParaRPr lang="lv-LV"/>
          </a:p>
        </p:txBody>
      </p:sp>
      <p:sp>
        <p:nvSpPr>
          <p:cNvPr id="11" name="Content Placeholder 2">
            <a:extLst>
              <a:ext uri="{FF2B5EF4-FFF2-40B4-BE49-F238E27FC236}">
                <a16:creationId xmlns:a16="http://schemas.microsoft.com/office/drawing/2014/main" id="{2EC903DF-4059-ECA8-430F-E2A304015A3E}"/>
              </a:ext>
            </a:extLst>
          </p:cNvPr>
          <p:cNvSpPr txBox="1">
            <a:spLocks/>
          </p:cNvSpPr>
          <p:nvPr/>
        </p:nvSpPr>
        <p:spPr>
          <a:xfrm>
            <a:off x="7850186" y="2767280"/>
            <a:ext cx="3761079" cy="1323439"/>
          </a:xfrm>
          <a:prstGeom prst="rect">
            <a:avLst/>
          </a:prstGeom>
          <a:noFill/>
          <a:ln>
            <a:noFill/>
            <a:prstDash val="dash"/>
          </a:ln>
        </p:spPr>
        <p:txBody>
          <a:bodyPr wrap="square" rtlCol="0">
            <a:spAutoFit/>
          </a:bodyPr>
          <a:lstStyle>
            <a:defPPr>
              <a:defRPr lang="en-US"/>
            </a:defPPr>
            <a:lvl1pPr>
              <a:defRPr sz="1200">
                <a:solidFill>
                  <a:srgbClr val="002060"/>
                </a:solidFill>
                <a:latin typeface="Verdana" panose="020B0604030504040204"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25"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600" dirty="0"/>
              <a:t>ES Augsnes misija ir iestrādāta </a:t>
            </a:r>
            <a:r>
              <a:rPr lang="lv-LV" sz="1600" b="1" dirty="0"/>
              <a:t>12 zaļā kursa </a:t>
            </a:r>
            <a:r>
              <a:rPr lang="lv-LV" sz="1600" dirty="0"/>
              <a:t>stratēģijās, komunikācijās vai rīcības plānos, kas nosaka tās ieguldījumu mērķu un uzdevumu sasniegšanā.</a:t>
            </a:r>
          </a:p>
        </p:txBody>
      </p:sp>
      <p:graphicFrame>
        <p:nvGraphicFramePr>
          <p:cNvPr id="6" name="Table 6">
            <a:extLst>
              <a:ext uri="{FF2B5EF4-FFF2-40B4-BE49-F238E27FC236}">
                <a16:creationId xmlns:a16="http://schemas.microsoft.com/office/drawing/2014/main" id="{D53AE3C3-806D-7D73-FD38-595DD37F1C04}"/>
              </a:ext>
            </a:extLst>
          </p:cNvPr>
          <p:cNvGraphicFramePr>
            <a:graphicFrameLocks noGrp="1"/>
          </p:cNvGraphicFramePr>
          <p:nvPr>
            <p:ph idx="1"/>
            <p:extLst>
              <p:ext uri="{D42A27DB-BD31-4B8C-83A1-F6EECF244321}">
                <p14:modId xmlns:p14="http://schemas.microsoft.com/office/powerpoint/2010/main" val="78215664"/>
              </p:ext>
            </p:extLst>
          </p:nvPr>
        </p:nvGraphicFramePr>
        <p:xfrm>
          <a:off x="480722" y="1698793"/>
          <a:ext cx="6677315" cy="4414520"/>
        </p:xfrm>
        <a:graphic>
          <a:graphicData uri="http://schemas.openxmlformats.org/drawingml/2006/table">
            <a:tbl>
              <a:tblPr bandRow="1">
                <a:tableStyleId>{638B1855-1B75-4FBE-930C-398BA8C253C6}</a:tableStyleId>
              </a:tblPr>
              <a:tblGrid>
                <a:gridCol w="6677315">
                  <a:extLst>
                    <a:ext uri="{9D8B030D-6E8A-4147-A177-3AD203B41FA5}">
                      <a16:colId xmlns:a16="http://schemas.microsoft.com/office/drawing/2014/main" val="2843412521"/>
                    </a:ext>
                  </a:extLst>
                </a:gridCol>
              </a:tblGrid>
              <a:tr h="370840">
                <a:tc>
                  <a:txBody>
                    <a:bodyPr/>
                    <a:lstStyle/>
                    <a:p>
                      <a:r>
                        <a:rPr lang="lv-LV" sz="1600" b="1" dirty="0">
                          <a:solidFill>
                            <a:schemeClr val="bg1"/>
                          </a:solidFill>
                        </a:rPr>
                        <a:t>Stratēģija «No lauka līdz galdam»</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126789902"/>
                  </a:ext>
                </a:extLst>
              </a:tr>
              <a:tr h="370840">
                <a:tc>
                  <a:txBody>
                    <a:bodyPr/>
                    <a:lstStyle/>
                    <a:p>
                      <a:r>
                        <a:rPr lang="lv-LV" sz="1600" b="1" dirty="0">
                          <a:solidFill>
                            <a:schemeClr val="bg1"/>
                          </a:solidFill>
                        </a:rPr>
                        <a:t>ES Biodaudzveidības stratēģija 2030. gadam</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38756052"/>
                  </a:ext>
                </a:extLst>
              </a:tr>
              <a:tr h="0">
                <a:tc>
                  <a:txBody>
                    <a:bodyPr/>
                    <a:lstStyle/>
                    <a:p>
                      <a:r>
                        <a:rPr lang="lv-LV" sz="1600" b="1" dirty="0">
                          <a:solidFill>
                            <a:schemeClr val="bg1"/>
                          </a:solidFill>
                        </a:rPr>
                        <a:t>ES Klimatadaptācijas stratēģija</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715912734"/>
                  </a:ext>
                </a:extLst>
              </a:tr>
              <a:tr h="370840">
                <a:tc>
                  <a:txBody>
                    <a:bodyPr/>
                    <a:lstStyle/>
                    <a:p>
                      <a:r>
                        <a:rPr lang="lv-LV" sz="1600" b="1" dirty="0">
                          <a:solidFill>
                            <a:schemeClr val="bg1"/>
                          </a:solidFill>
                        </a:rPr>
                        <a:t>ES Meža stratēģija 2030. gadam</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660011135"/>
                  </a:ext>
                </a:extLst>
              </a:tr>
              <a:tr h="370840">
                <a:tc>
                  <a:txBody>
                    <a:bodyPr/>
                    <a:lstStyle/>
                    <a:p>
                      <a:r>
                        <a:rPr lang="lv-LV" sz="1600" b="1" dirty="0">
                          <a:solidFill>
                            <a:schemeClr val="bg1"/>
                          </a:solidFill>
                        </a:rPr>
                        <a:t>ES Gaisa, ūdens un augsnes nulles piesārņojuma rīcības plāns</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624658221"/>
                  </a:ext>
                </a:extLst>
              </a:tr>
              <a:tr h="370840">
                <a:tc>
                  <a:txBody>
                    <a:bodyPr/>
                    <a:lstStyle/>
                    <a:p>
                      <a:r>
                        <a:rPr lang="lv-LV" sz="1600" b="1" dirty="0">
                          <a:solidFill>
                            <a:schemeClr val="bg1"/>
                          </a:solidFill>
                        </a:rPr>
                        <a:t>ES bioloģiskās ražošanas attīstības rīcības plāns</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551286932"/>
                  </a:ext>
                </a:extLst>
              </a:tr>
              <a:tr h="370840">
                <a:tc>
                  <a:txBody>
                    <a:bodyPr/>
                    <a:lstStyle/>
                    <a:p>
                      <a:r>
                        <a:rPr lang="lv-LV" sz="1600" b="1" dirty="0">
                          <a:solidFill>
                            <a:schemeClr val="bg1"/>
                          </a:solidFill>
                        </a:rPr>
                        <a:t>Ilgtermiņa redzējums ES lauku apvidiem</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621414840"/>
                  </a:ext>
                </a:extLst>
              </a:tr>
              <a:tr h="370840">
                <a:tc>
                  <a:txBody>
                    <a:bodyPr/>
                    <a:lstStyle/>
                    <a:p>
                      <a:r>
                        <a:rPr lang="lv-LV" sz="1600" b="1" dirty="0">
                          <a:solidFill>
                            <a:schemeClr val="bg1"/>
                          </a:solidFill>
                        </a:rPr>
                        <a:t>ES Augsnes stratēģija 2030. gadam</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440620325"/>
                  </a:ext>
                </a:extLst>
              </a:tr>
              <a:tr h="370840">
                <a:tc>
                  <a:txBody>
                    <a:bodyPr/>
                    <a:lstStyle/>
                    <a:p>
                      <a:r>
                        <a:rPr lang="lv-LV" sz="1600" b="1" dirty="0">
                          <a:solidFill>
                            <a:schemeClr val="bg1"/>
                          </a:solidFill>
                        </a:rPr>
                        <a:t>ES Direktīva par augsnes monitoringu un noturību</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203299622"/>
                  </a:ext>
                </a:extLst>
              </a:tr>
              <a:tr h="370840">
                <a:tc>
                  <a:txBody>
                    <a:bodyPr/>
                    <a:lstStyle/>
                    <a:p>
                      <a:r>
                        <a:rPr lang="lv-LV" sz="1600" b="1" dirty="0">
                          <a:solidFill>
                            <a:schemeClr val="bg1"/>
                          </a:solidFill>
                        </a:rPr>
                        <a:t>Ilgtspējīgi oglekļa aprites cikli</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44590983"/>
                  </a:ext>
                </a:extLst>
              </a:tr>
              <a:tr h="370840">
                <a:tc>
                  <a:txBody>
                    <a:bodyPr/>
                    <a:lstStyle/>
                    <a:p>
                      <a:r>
                        <a:rPr lang="lv-LV" sz="1600" b="1" dirty="0">
                          <a:solidFill>
                            <a:schemeClr val="bg1"/>
                          </a:solidFill>
                        </a:rPr>
                        <a:t>EK paziņojums par Pārtikas nodrošinājuma garantēšanu</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235945903"/>
                  </a:ext>
                </a:extLst>
              </a:tr>
              <a:tr h="370840">
                <a:tc>
                  <a:txBody>
                    <a:bodyPr/>
                    <a:lstStyle/>
                    <a:p>
                      <a:r>
                        <a:rPr lang="lv-LV" sz="1600" b="1" dirty="0">
                          <a:solidFill>
                            <a:schemeClr val="bg1"/>
                          </a:solidFill>
                        </a:rPr>
                        <a:t>Eiropas pilsoņu iniciatīva «Glābiet bites un lauksaimniekus!»</a:t>
                      </a:r>
                      <a:endParaRPr lang="lv-LV" sz="1600" b="1" dirty="0">
                        <a:solidFill>
                          <a:schemeClr val="bg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26844561"/>
                  </a:ext>
                </a:extLst>
              </a:tr>
            </a:tbl>
          </a:graphicData>
        </a:graphic>
      </p:graphicFrame>
      <p:sp>
        <p:nvSpPr>
          <p:cNvPr id="8" name="TextBox 2">
            <a:extLst>
              <a:ext uri="{FF2B5EF4-FFF2-40B4-BE49-F238E27FC236}">
                <a16:creationId xmlns:a16="http://schemas.microsoft.com/office/drawing/2014/main" id="{29193185-B447-3E85-5F8C-724C834F0826}"/>
              </a:ext>
            </a:extLst>
          </p:cNvPr>
          <p:cNvSpPr txBox="1">
            <a:spLocks noChangeArrowheads="1"/>
          </p:cNvSpPr>
          <p:nvPr/>
        </p:nvSpPr>
        <p:spPr bwMode="auto">
          <a:xfrm>
            <a:off x="1885950" y="611202"/>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Kas ir augsnes misija?</a:t>
            </a:r>
          </a:p>
        </p:txBody>
      </p:sp>
      <p:sp>
        <p:nvSpPr>
          <p:cNvPr id="12" name="Slaida numura vietturis 5">
            <a:extLst>
              <a:ext uri="{FF2B5EF4-FFF2-40B4-BE49-F238E27FC236}">
                <a16:creationId xmlns:a16="http://schemas.microsoft.com/office/drawing/2014/main" id="{A9BF800E-1CF3-A078-6794-7B12E1C5B65D}"/>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5633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1585-3380-E700-CB33-06E601767162}"/>
              </a:ext>
            </a:extLst>
          </p:cNvPr>
          <p:cNvSpPr>
            <a:spLocks noGrp="1"/>
          </p:cNvSpPr>
          <p:nvPr>
            <p:ph type="title"/>
          </p:nvPr>
        </p:nvSpPr>
        <p:spPr>
          <a:xfrm>
            <a:off x="3111496" y="535601"/>
            <a:ext cx="8128000" cy="1036642"/>
          </a:xfrm>
        </p:spPr>
        <p:txBody>
          <a:bodyPr>
            <a:normAutofit/>
          </a:bodyPr>
          <a:lstStyle/>
          <a:p>
            <a:r>
              <a:rPr lang="lv-LV" sz="2400" dirty="0">
                <a:solidFill>
                  <a:srgbClr val="002060"/>
                </a:solidFill>
              </a:rPr>
              <a:t>ES mēroga iniciatīvas, kas ietekmē lauksaimniecības sektoru un augsni</a:t>
            </a:r>
            <a:endParaRPr lang="lv-LV" sz="2400" dirty="0"/>
          </a:p>
        </p:txBody>
      </p:sp>
      <p:sp>
        <p:nvSpPr>
          <p:cNvPr id="4" name="Text Placeholder 3">
            <a:extLst>
              <a:ext uri="{FF2B5EF4-FFF2-40B4-BE49-F238E27FC236}">
                <a16:creationId xmlns:a16="http://schemas.microsoft.com/office/drawing/2014/main" id="{8E263798-19B6-601D-63A2-406D51AD1FB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5E729BC-FF53-13BA-28CF-52D6E19421EA}"/>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745747C5-583A-62AB-2CA5-3213DE9113EA}"/>
              </a:ext>
            </a:extLst>
          </p:cNvPr>
          <p:cNvSpPr txBox="1"/>
          <p:nvPr/>
        </p:nvSpPr>
        <p:spPr>
          <a:xfrm>
            <a:off x="2058054" y="2884797"/>
            <a:ext cx="7143095" cy="523221"/>
          </a:xfrm>
          <a:prstGeom prst="rect">
            <a:avLst/>
          </a:prstGeom>
          <a:noFill/>
          <a:ln>
            <a:noFill/>
            <a:prstDash val="dash"/>
          </a:ln>
        </p:spPr>
        <p:txBody>
          <a:bodyPr wrap="square" rtlCol="0">
            <a:spAutoFit/>
          </a:bodyPr>
          <a:lstStyle/>
          <a:p>
            <a:r>
              <a:rPr lang="lv-LV" sz="1400" dirty="0">
                <a:solidFill>
                  <a:srgbClr val="002060"/>
                </a:solidFill>
                <a:latin typeface="Verdana" panose="020B0604030504040204" pitchFamily="34" charset="0"/>
                <a:ea typeface="Verdana" panose="020B0604030504040204" pitchFamily="34" charset="0"/>
                <a:cs typeface="Segoe UI" panose="020B0502040204020203" pitchFamily="34" charset="0"/>
              </a:rPr>
              <a:t>ES Oglekļa piesaistes sertifikācijas satvars («zaļais» biznesa modelis papildus ienākumiem zemes apsaimniekotājiem)</a:t>
            </a:r>
          </a:p>
        </p:txBody>
      </p:sp>
      <p:sp>
        <p:nvSpPr>
          <p:cNvPr id="7" name="TextBox 6">
            <a:extLst>
              <a:ext uri="{FF2B5EF4-FFF2-40B4-BE49-F238E27FC236}">
                <a16:creationId xmlns:a16="http://schemas.microsoft.com/office/drawing/2014/main" id="{32EDF70C-6F32-81B8-44B7-9B9D7367B547}"/>
              </a:ext>
            </a:extLst>
          </p:cNvPr>
          <p:cNvSpPr txBox="1"/>
          <p:nvPr/>
        </p:nvSpPr>
        <p:spPr>
          <a:xfrm>
            <a:off x="2058054" y="2155744"/>
            <a:ext cx="7238345" cy="738664"/>
          </a:xfrm>
          <a:prstGeom prst="rect">
            <a:avLst/>
          </a:prstGeom>
          <a:noFill/>
          <a:ln>
            <a:noFill/>
            <a:prstDash val="dash"/>
          </a:ln>
        </p:spPr>
        <p:txBody>
          <a:bodyPr wrap="square" rtlCol="0">
            <a:spAutoFit/>
          </a:bodyPr>
          <a:lstStyle/>
          <a:p>
            <a:r>
              <a:rPr lang="lv-LV" sz="1400" dirty="0">
                <a:solidFill>
                  <a:srgbClr val="002060"/>
                </a:solidFill>
                <a:latin typeface="Verdana" panose="020B0604030504040204" pitchFamily="34" charset="0"/>
                <a:ea typeface="Verdana" panose="020B0604030504040204" pitchFamily="34" charset="0"/>
                <a:cs typeface="Segoe UI" panose="020B0502040204020203" pitchFamily="34" charset="0"/>
              </a:rPr>
              <a:t>ES </a:t>
            </a:r>
            <a:r>
              <a:rPr lang="it-IT" sz="1400" dirty="0">
                <a:solidFill>
                  <a:srgbClr val="002060"/>
                </a:solidFill>
                <a:latin typeface="Verdana" panose="020B0604030504040204" pitchFamily="34" charset="0"/>
                <a:ea typeface="Verdana" panose="020B0604030504040204" pitchFamily="34" charset="0"/>
                <a:cs typeface="Segoe UI" panose="020B0502040204020203" pitchFamily="34" charset="0"/>
              </a:rPr>
              <a:t>Direktīva par augsnes monitoringu un noturību (Augsnes monitoringa likums)</a:t>
            </a:r>
          </a:p>
          <a:p>
            <a:r>
              <a:rPr lang="lv-LV" sz="1400" dirty="0">
                <a:solidFill>
                  <a:srgbClr val="002060"/>
                </a:solidFill>
                <a:latin typeface="Verdana" panose="020B0604030504040204" pitchFamily="34" charset="0"/>
                <a:ea typeface="Verdana" panose="020B0604030504040204" pitchFamily="34" charset="0"/>
                <a:cs typeface="Segoe UI" panose="020B0502040204020203" pitchFamily="34" charset="0"/>
              </a:rPr>
              <a:t> </a:t>
            </a:r>
          </a:p>
        </p:txBody>
      </p:sp>
      <p:pic>
        <p:nvPicPr>
          <p:cNvPr id="8" name="Picture 8">
            <a:extLst>
              <a:ext uri="{FF2B5EF4-FFF2-40B4-BE49-F238E27FC236}">
                <a16:creationId xmlns:a16="http://schemas.microsoft.com/office/drawing/2014/main" id="{1B974C4A-1018-C6B8-FD31-3254C2347AF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282963" y="2868351"/>
            <a:ext cx="471474" cy="471474"/>
          </a:xfrm>
          <a:prstGeom prst="flowChartConnector">
            <a:avLst/>
          </a:prstGeom>
        </p:spPr>
      </p:pic>
      <p:pic>
        <p:nvPicPr>
          <p:cNvPr id="10" name="Picture 4" descr="Wheat field at dusk">
            <a:extLst>
              <a:ext uri="{FF2B5EF4-FFF2-40B4-BE49-F238E27FC236}">
                <a16:creationId xmlns:a16="http://schemas.microsoft.com/office/drawing/2014/main" id="{C16C837C-0CF1-A46D-F9AA-4A728107A609}"/>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287986" y="2138197"/>
            <a:ext cx="461427" cy="430326"/>
          </a:xfrm>
          <a:prstGeom prst="ellipse">
            <a:avLst/>
          </a:prstGeom>
          <a:solidFill>
            <a:schemeClr val="bg1">
              <a:alpha val="0"/>
            </a:schemeClr>
          </a:solidFill>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F1057E1F-EA0A-0A19-5790-69482B3A50D8}"/>
              </a:ext>
            </a:extLst>
          </p:cNvPr>
          <p:cNvSpPr txBox="1"/>
          <p:nvPr/>
        </p:nvSpPr>
        <p:spPr>
          <a:xfrm>
            <a:off x="2057635" y="3641388"/>
            <a:ext cx="6666843" cy="307777"/>
          </a:xfrm>
          <a:prstGeom prst="rect">
            <a:avLst/>
          </a:prstGeom>
          <a:noFill/>
          <a:ln>
            <a:noFill/>
            <a:prstDash val="dash"/>
          </a:ln>
        </p:spPr>
        <p:txBody>
          <a:bodyPr wrap="square" rtlCol="0">
            <a:spAutoFit/>
          </a:bodyPr>
          <a:lstStyle/>
          <a:p>
            <a:r>
              <a:rPr lang="lv-LV" sz="1400" dirty="0">
                <a:solidFill>
                  <a:srgbClr val="002060"/>
                </a:solidFill>
                <a:latin typeface="Verdana" panose="020B0604030504040204" pitchFamily="34" charset="0"/>
                <a:ea typeface="Verdana" panose="020B0604030504040204" pitchFamily="34" charset="0"/>
                <a:cs typeface="Segoe UI" panose="020B0502040204020203" pitchFamily="34" charset="0"/>
              </a:rPr>
              <a:t>ES Dabas atjaunošanās regula (EU Nature </a:t>
            </a:r>
            <a:r>
              <a:rPr lang="lv-LV" sz="1400" dirty="0" err="1">
                <a:solidFill>
                  <a:srgbClr val="002060"/>
                </a:solidFill>
                <a:latin typeface="Verdana" panose="020B0604030504040204" pitchFamily="34" charset="0"/>
                <a:ea typeface="Verdana" panose="020B0604030504040204" pitchFamily="34" charset="0"/>
                <a:cs typeface="Segoe UI" panose="020B0502040204020203" pitchFamily="34" charset="0"/>
              </a:rPr>
              <a:t>Restoration</a:t>
            </a:r>
            <a:r>
              <a:rPr lang="lv-LV" sz="1400" dirty="0">
                <a:solidFill>
                  <a:srgbClr val="002060"/>
                </a:solidFill>
                <a:latin typeface="Verdana" panose="020B0604030504040204" pitchFamily="34" charset="0"/>
                <a:ea typeface="Verdana" panose="020B0604030504040204" pitchFamily="34" charset="0"/>
                <a:cs typeface="Segoe UI" panose="020B0502040204020203" pitchFamily="34" charset="0"/>
              </a:rPr>
              <a:t> </a:t>
            </a:r>
            <a:r>
              <a:rPr lang="lv-LV" sz="1400" dirty="0" err="1">
                <a:solidFill>
                  <a:srgbClr val="002060"/>
                </a:solidFill>
                <a:latin typeface="Verdana" panose="020B0604030504040204" pitchFamily="34" charset="0"/>
                <a:ea typeface="Verdana" panose="020B0604030504040204" pitchFamily="34" charset="0"/>
                <a:cs typeface="Segoe UI" panose="020B0502040204020203" pitchFamily="34" charset="0"/>
              </a:rPr>
              <a:t>Regulation</a:t>
            </a:r>
            <a:r>
              <a:rPr lang="lv-LV" sz="1400" dirty="0">
                <a:solidFill>
                  <a:srgbClr val="002060"/>
                </a:solidFill>
                <a:latin typeface="Verdana" panose="020B0604030504040204" pitchFamily="34" charset="0"/>
                <a:ea typeface="Verdana" panose="020B0604030504040204" pitchFamily="34" charset="0"/>
                <a:cs typeface="Segoe UI" panose="020B0502040204020203" pitchFamily="34" charset="0"/>
              </a:rPr>
              <a:t>)</a:t>
            </a:r>
          </a:p>
        </p:txBody>
      </p:sp>
      <p:pic>
        <p:nvPicPr>
          <p:cNvPr id="12" name="Picture 4">
            <a:extLst>
              <a:ext uri="{FF2B5EF4-FFF2-40B4-BE49-F238E27FC236}">
                <a16:creationId xmlns:a16="http://schemas.microsoft.com/office/drawing/2014/main" id="{451B6B6C-24E0-9125-F06D-E6CA14D57008}"/>
              </a:ext>
            </a:extLst>
          </p:cNvPr>
          <p:cNvPicPr>
            <a:picLocks noChangeAspect="1"/>
          </p:cNvPicPr>
          <p:nvPr/>
        </p:nvPicPr>
        <p:blipFill rotWithShape="1">
          <a:blip r:embed="rId6">
            <a:extLst>
              <a:ext uri="{28A0092B-C50C-407E-A947-70E740481C1C}">
                <a14:useLocalDpi xmlns:a14="http://schemas.microsoft.com/office/drawing/2010/main" val="0"/>
              </a:ext>
            </a:extLst>
          </a:blip>
          <a:srcRect l="16755" r="16755"/>
          <a:stretch/>
        </p:blipFill>
        <p:spPr>
          <a:xfrm>
            <a:off x="1282964" y="3625366"/>
            <a:ext cx="470624" cy="470624"/>
          </a:xfrm>
          <a:prstGeom prst="flowChartConnector">
            <a:avLst/>
          </a:prstGeom>
        </p:spPr>
      </p:pic>
      <p:pic>
        <p:nvPicPr>
          <p:cNvPr id="17" name="Picture 16">
            <a:extLst>
              <a:ext uri="{FF2B5EF4-FFF2-40B4-BE49-F238E27FC236}">
                <a16:creationId xmlns:a16="http://schemas.microsoft.com/office/drawing/2014/main" id="{94CC495A-4ECA-00B7-7E74-E7C3F8C0AF40}"/>
              </a:ext>
            </a:extLst>
          </p:cNvPr>
          <p:cNvPicPr>
            <a:picLocks noChangeAspect="1"/>
          </p:cNvPicPr>
          <p:nvPr/>
        </p:nvPicPr>
        <p:blipFill>
          <a:blip r:embed="rId7"/>
          <a:stretch>
            <a:fillRect/>
          </a:stretch>
        </p:blipFill>
        <p:spPr>
          <a:xfrm>
            <a:off x="9829800" y="4527548"/>
            <a:ext cx="1752600" cy="1752600"/>
          </a:xfrm>
          <a:prstGeom prst="rect">
            <a:avLst/>
          </a:prstGeom>
        </p:spPr>
      </p:pic>
      <p:sp>
        <p:nvSpPr>
          <p:cNvPr id="19" name="Slaida numura vietturis 5">
            <a:extLst>
              <a:ext uri="{FF2B5EF4-FFF2-40B4-BE49-F238E27FC236}">
                <a16:creationId xmlns:a16="http://schemas.microsoft.com/office/drawing/2014/main" id="{78EF571D-6EB1-C546-59CC-8CA5CA9AEBD0}"/>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5</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97306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ida numura vietturis 5">
            <a:extLst>
              <a:ext uri="{FF2B5EF4-FFF2-40B4-BE49-F238E27FC236}">
                <a16:creationId xmlns:a16="http://schemas.microsoft.com/office/drawing/2014/main" id="{1F9EE4C5-2996-AC4E-B7DB-894DD657A73A}"/>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6</a:t>
            </a:fld>
            <a:endParaRPr lang="en-US" altLang="en-US" sz="1000">
              <a:solidFill>
                <a:srgbClr val="898989"/>
              </a:solidFill>
              <a:latin typeface="Verdana" panose="020B0604030504040204" pitchFamily="34" charset="0"/>
            </a:endParaRPr>
          </a:p>
        </p:txBody>
      </p:sp>
      <p:sp>
        <p:nvSpPr>
          <p:cNvPr id="3" name="TextBox 2">
            <a:extLst>
              <a:ext uri="{FF2B5EF4-FFF2-40B4-BE49-F238E27FC236}">
                <a16:creationId xmlns:a16="http://schemas.microsoft.com/office/drawing/2014/main" id="{0C75AE1D-2F64-74B3-9D93-5BA4F66532A4}"/>
              </a:ext>
            </a:extLst>
          </p:cNvPr>
          <p:cNvSpPr txBox="1">
            <a:spLocks noChangeArrowheads="1"/>
          </p:cNvSpPr>
          <p:nvPr/>
        </p:nvSpPr>
        <p:spPr bwMode="auto">
          <a:xfrm>
            <a:off x="2852003" y="611817"/>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Izaicinājums politikas veidotājiem</a:t>
            </a:r>
          </a:p>
        </p:txBody>
      </p:sp>
      <p:grpSp>
        <p:nvGrpSpPr>
          <p:cNvPr id="21" name="Group 20">
            <a:extLst>
              <a:ext uri="{FF2B5EF4-FFF2-40B4-BE49-F238E27FC236}">
                <a16:creationId xmlns:a16="http://schemas.microsoft.com/office/drawing/2014/main" id="{0EAC41B3-3C34-191E-2463-834C4CC830F2}"/>
              </a:ext>
            </a:extLst>
          </p:cNvPr>
          <p:cNvGrpSpPr/>
          <p:nvPr/>
        </p:nvGrpSpPr>
        <p:grpSpPr>
          <a:xfrm>
            <a:off x="2975768" y="1146175"/>
            <a:ext cx="6240463" cy="5483225"/>
            <a:chOff x="3530601" y="1241426"/>
            <a:chExt cx="6240463" cy="5483225"/>
          </a:xfrm>
        </p:grpSpPr>
        <p:pic>
          <p:nvPicPr>
            <p:cNvPr id="22" name="Attēls 1">
              <a:extLst>
                <a:ext uri="{FF2B5EF4-FFF2-40B4-BE49-F238E27FC236}">
                  <a16:creationId xmlns:a16="http://schemas.microsoft.com/office/drawing/2014/main" id="{7E674BDB-7989-D879-E249-ECCF19060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601" y="1241426"/>
              <a:ext cx="6240463"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95C3E639-74B2-79E6-9E16-0EE5E06D1F4D}"/>
                </a:ext>
              </a:extLst>
            </p:cNvPr>
            <p:cNvSpPr/>
            <p:nvPr/>
          </p:nvSpPr>
          <p:spPr>
            <a:xfrm rot="911883">
              <a:off x="4562514" y="2185892"/>
              <a:ext cx="1160621" cy="55820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TextBox 23">
              <a:extLst>
                <a:ext uri="{FF2B5EF4-FFF2-40B4-BE49-F238E27FC236}">
                  <a16:creationId xmlns:a16="http://schemas.microsoft.com/office/drawing/2014/main" id="{B5770ECA-C964-A21B-050C-66F07AAB9982}"/>
                </a:ext>
              </a:extLst>
            </p:cNvPr>
            <p:cNvSpPr txBox="1"/>
            <p:nvPr/>
          </p:nvSpPr>
          <p:spPr>
            <a:xfrm rot="919406">
              <a:off x="4530415" y="2234163"/>
              <a:ext cx="1224818" cy="461665"/>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Enerģētikas politika</a:t>
              </a:r>
            </a:p>
          </p:txBody>
        </p:sp>
        <p:sp>
          <p:nvSpPr>
            <p:cNvPr id="25" name="Rectangle 24">
              <a:extLst>
                <a:ext uri="{FF2B5EF4-FFF2-40B4-BE49-F238E27FC236}">
                  <a16:creationId xmlns:a16="http://schemas.microsoft.com/office/drawing/2014/main" id="{96EE7AAD-17A6-BDAC-40A7-960E3584B0CC}"/>
                </a:ext>
              </a:extLst>
            </p:cNvPr>
            <p:cNvSpPr/>
            <p:nvPr/>
          </p:nvSpPr>
          <p:spPr>
            <a:xfrm rot="21068358">
              <a:off x="6258552" y="1975873"/>
              <a:ext cx="1160621" cy="65107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TextBox 25">
              <a:extLst>
                <a:ext uri="{FF2B5EF4-FFF2-40B4-BE49-F238E27FC236}">
                  <a16:creationId xmlns:a16="http://schemas.microsoft.com/office/drawing/2014/main" id="{2DE7A9E6-6E28-2A92-1C79-9E9276719982}"/>
                </a:ext>
              </a:extLst>
            </p:cNvPr>
            <p:cNvSpPr txBox="1"/>
            <p:nvPr/>
          </p:nvSpPr>
          <p:spPr>
            <a:xfrm rot="21121156">
              <a:off x="6274912" y="2070577"/>
              <a:ext cx="1163309" cy="461665"/>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Lauku attīstības politika</a:t>
              </a:r>
            </a:p>
          </p:txBody>
        </p:sp>
        <p:sp>
          <p:nvSpPr>
            <p:cNvPr id="27" name="Rectangle 26">
              <a:extLst>
                <a:ext uri="{FF2B5EF4-FFF2-40B4-BE49-F238E27FC236}">
                  <a16:creationId xmlns:a16="http://schemas.microsoft.com/office/drawing/2014/main" id="{03935332-B3D1-4BCA-B6D7-EE574A036DED}"/>
                </a:ext>
              </a:extLst>
            </p:cNvPr>
            <p:cNvSpPr/>
            <p:nvPr/>
          </p:nvSpPr>
          <p:spPr>
            <a:xfrm>
              <a:off x="7945525" y="1813917"/>
              <a:ext cx="1534283" cy="65107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2AA3F88D-9CB1-858D-95F5-3839EA31B5A0}"/>
                </a:ext>
              </a:extLst>
            </p:cNvPr>
            <p:cNvSpPr txBox="1"/>
            <p:nvPr/>
          </p:nvSpPr>
          <p:spPr>
            <a:xfrm>
              <a:off x="7945525" y="1908623"/>
              <a:ext cx="1534284" cy="461665"/>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Funkcionālas zemes izmantošanas politika</a:t>
              </a:r>
            </a:p>
          </p:txBody>
        </p:sp>
        <p:sp>
          <p:nvSpPr>
            <p:cNvPr id="29" name="Rectangle 28">
              <a:extLst>
                <a:ext uri="{FF2B5EF4-FFF2-40B4-BE49-F238E27FC236}">
                  <a16:creationId xmlns:a16="http://schemas.microsoft.com/office/drawing/2014/main" id="{DED879F1-4F1B-DF21-04E3-39F610254350}"/>
                </a:ext>
              </a:extLst>
            </p:cNvPr>
            <p:cNvSpPr/>
            <p:nvPr/>
          </p:nvSpPr>
          <p:spPr>
            <a:xfrm rot="20100236">
              <a:off x="4203224" y="3484960"/>
              <a:ext cx="1264049" cy="4812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TextBox 29">
              <a:extLst>
                <a:ext uri="{FF2B5EF4-FFF2-40B4-BE49-F238E27FC236}">
                  <a16:creationId xmlns:a16="http://schemas.microsoft.com/office/drawing/2014/main" id="{B8ABCF19-AB30-B163-7E74-C63FEF271227}"/>
                </a:ext>
              </a:extLst>
            </p:cNvPr>
            <p:cNvSpPr txBox="1"/>
            <p:nvPr/>
          </p:nvSpPr>
          <p:spPr>
            <a:xfrm rot="20091509">
              <a:off x="4222839" y="3582366"/>
              <a:ext cx="1224818" cy="276999"/>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Klimata politika</a:t>
              </a:r>
            </a:p>
          </p:txBody>
        </p:sp>
        <p:sp>
          <p:nvSpPr>
            <p:cNvPr id="31" name="Rectangle 30">
              <a:extLst>
                <a:ext uri="{FF2B5EF4-FFF2-40B4-BE49-F238E27FC236}">
                  <a16:creationId xmlns:a16="http://schemas.microsoft.com/office/drawing/2014/main" id="{C7FDBA31-425D-946C-0F4E-E19DF6E19374}"/>
                </a:ext>
              </a:extLst>
            </p:cNvPr>
            <p:cNvSpPr/>
            <p:nvPr/>
          </p:nvSpPr>
          <p:spPr>
            <a:xfrm>
              <a:off x="5832076" y="3720864"/>
              <a:ext cx="1435416" cy="4812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TextBox 31">
              <a:extLst>
                <a:ext uri="{FF2B5EF4-FFF2-40B4-BE49-F238E27FC236}">
                  <a16:creationId xmlns:a16="http://schemas.microsoft.com/office/drawing/2014/main" id="{DAA2A881-6099-5BD3-093B-4BCDE37EEBB3}"/>
                </a:ext>
              </a:extLst>
            </p:cNvPr>
            <p:cNvSpPr txBox="1"/>
            <p:nvPr/>
          </p:nvSpPr>
          <p:spPr>
            <a:xfrm>
              <a:off x="5832076" y="3822979"/>
              <a:ext cx="1435416" cy="276999"/>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Klimata neitralitāte</a:t>
              </a:r>
            </a:p>
          </p:txBody>
        </p:sp>
        <p:sp>
          <p:nvSpPr>
            <p:cNvPr id="33" name="Rectangle 32">
              <a:extLst>
                <a:ext uri="{FF2B5EF4-FFF2-40B4-BE49-F238E27FC236}">
                  <a16:creationId xmlns:a16="http://schemas.microsoft.com/office/drawing/2014/main" id="{70113022-8022-34C4-758B-DD687410A422}"/>
                </a:ext>
              </a:extLst>
            </p:cNvPr>
            <p:cNvSpPr/>
            <p:nvPr/>
          </p:nvSpPr>
          <p:spPr>
            <a:xfrm rot="20030620">
              <a:off x="4013064" y="5227071"/>
              <a:ext cx="1435416" cy="4812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TextBox 33">
              <a:extLst>
                <a:ext uri="{FF2B5EF4-FFF2-40B4-BE49-F238E27FC236}">
                  <a16:creationId xmlns:a16="http://schemas.microsoft.com/office/drawing/2014/main" id="{2CFFF897-3C91-2E66-2CF0-C11AC4762F29}"/>
                </a:ext>
              </a:extLst>
            </p:cNvPr>
            <p:cNvSpPr txBox="1"/>
            <p:nvPr/>
          </p:nvSpPr>
          <p:spPr>
            <a:xfrm rot="20022822">
              <a:off x="4118363" y="5236853"/>
              <a:ext cx="1224818" cy="461665"/>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Industriālā politika</a:t>
              </a:r>
            </a:p>
          </p:txBody>
        </p:sp>
        <p:sp>
          <p:nvSpPr>
            <p:cNvPr id="35" name="Rectangle 34">
              <a:extLst>
                <a:ext uri="{FF2B5EF4-FFF2-40B4-BE49-F238E27FC236}">
                  <a16:creationId xmlns:a16="http://schemas.microsoft.com/office/drawing/2014/main" id="{A73B830D-2962-5E54-B87C-3F23E73567D5}"/>
                </a:ext>
              </a:extLst>
            </p:cNvPr>
            <p:cNvSpPr/>
            <p:nvPr/>
          </p:nvSpPr>
          <p:spPr>
            <a:xfrm>
              <a:off x="5832726" y="5651208"/>
              <a:ext cx="1264049" cy="6456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TextBox 35">
              <a:extLst>
                <a:ext uri="{FF2B5EF4-FFF2-40B4-BE49-F238E27FC236}">
                  <a16:creationId xmlns:a16="http://schemas.microsoft.com/office/drawing/2014/main" id="{C16F1569-317F-96AF-7669-2B1C39B48FB2}"/>
                </a:ext>
              </a:extLst>
            </p:cNvPr>
            <p:cNvSpPr txBox="1"/>
            <p:nvPr/>
          </p:nvSpPr>
          <p:spPr>
            <a:xfrm>
              <a:off x="5832076" y="5720833"/>
              <a:ext cx="1264049" cy="461665"/>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Reģionālās attīstības politika</a:t>
              </a:r>
            </a:p>
          </p:txBody>
        </p:sp>
        <p:sp>
          <p:nvSpPr>
            <p:cNvPr id="37" name="Rectangle 36">
              <a:extLst>
                <a:ext uri="{FF2B5EF4-FFF2-40B4-BE49-F238E27FC236}">
                  <a16:creationId xmlns:a16="http://schemas.microsoft.com/office/drawing/2014/main" id="{FF72871B-A1E0-A3D5-11B5-113C80AF7A49}"/>
                </a:ext>
              </a:extLst>
            </p:cNvPr>
            <p:cNvSpPr/>
            <p:nvPr/>
          </p:nvSpPr>
          <p:spPr>
            <a:xfrm rot="20030620">
              <a:off x="7728310" y="5227071"/>
              <a:ext cx="1435416" cy="4812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TextBox 37">
              <a:extLst>
                <a:ext uri="{FF2B5EF4-FFF2-40B4-BE49-F238E27FC236}">
                  <a16:creationId xmlns:a16="http://schemas.microsoft.com/office/drawing/2014/main" id="{F5861A05-321F-1DAC-8EA8-315B6F28DC52}"/>
                </a:ext>
              </a:extLst>
            </p:cNvPr>
            <p:cNvSpPr txBox="1"/>
            <p:nvPr/>
          </p:nvSpPr>
          <p:spPr>
            <a:xfrm rot="20022822">
              <a:off x="7820860" y="5329186"/>
              <a:ext cx="1224818" cy="276999"/>
            </a:xfrm>
            <a:prstGeom prst="rect">
              <a:avLst/>
            </a:prstGeom>
            <a:noFill/>
          </p:spPr>
          <p:txBody>
            <a:bodyPr wrap="square" rtlCol="0">
              <a:spAutoFit/>
            </a:bodyPr>
            <a:lstStyle/>
            <a:p>
              <a:pPr algn="ctr"/>
              <a:r>
                <a:rPr lang="lv-LV" sz="1200" dirty="0">
                  <a:latin typeface="Calibri" panose="020F0502020204030204" pitchFamily="34" charset="0"/>
                  <a:cs typeface="Calibri" panose="020F0502020204030204" pitchFamily="34" charset="0"/>
                </a:rPr>
                <a:t>Biodaudzveidība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4F0BD-97B9-BF78-FE34-06F84117C4E5}"/>
              </a:ext>
            </a:extLst>
          </p:cNvPr>
          <p:cNvSpPr>
            <a:spLocks noGrp="1"/>
          </p:cNvSpPr>
          <p:nvPr>
            <p:ph idx="1"/>
          </p:nvPr>
        </p:nvSpPr>
        <p:spPr>
          <a:xfrm>
            <a:off x="1277705" y="1931667"/>
            <a:ext cx="8552095" cy="2994666"/>
          </a:xfrm>
          <a:noFill/>
          <a:ln>
            <a:noFill/>
            <a:prstDash val="dash"/>
          </a:ln>
        </p:spPr>
        <p:txBody>
          <a:bodyPr wrap="square" rtlCol="0">
            <a:spAutoFit/>
          </a:bodyPr>
          <a:lstStyle/>
          <a:p>
            <a:pPr defTabSz="457200"/>
            <a:r>
              <a:rPr lang="lv-LV" sz="1400" b="1" dirty="0">
                <a:solidFill>
                  <a:srgbClr val="002060"/>
                </a:solidFill>
                <a:cs typeface="Segoe UI" panose="020B0502040204020203" pitchFamily="34" charset="0"/>
              </a:rPr>
              <a:t>Augsnes misija </a:t>
            </a:r>
            <a:r>
              <a:rPr lang="lv-LV" sz="1400" dirty="0">
                <a:solidFill>
                  <a:srgbClr val="002060"/>
                </a:solidFill>
                <a:cs typeface="Segoe UI" panose="020B0502040204020203" pitchFamily="34" charset="0"/>
              </a:rPr>
              <a:t>veselu augsni definē kā:</a:t>
            </a:r>
          </a:p>
          <a:p>
            <a:pPr defTabSz="457200"/>
            <a:r>
              <a:rPr lang="lv-LV" sz="1400" i="1" dirty="0">
                <a:solidFill>
                  <a:srgbClr val="002060"/>
                </a:solidFill>
                <a:cs typeface="Segoe UI" panose="020B0502040204020203" pitchFamily="34" charset="0"/>
              </a:rPr>
              <a:t>A</a:t>
            </a:r>
            <a:r>
              <a:rPr lang="en-US" sz="1400" i="1" dirty="0" err="1">
                <a:solidFill>
                  <a:srgbClr val="002060"/>
                </a:solidFill>
                <a:cs typeface="Segoe UI" panose="020B0502040204020203" pitchFamily="34" charset="0"/>
              </a:rPr>
              <a:t>ugsnes</a:t>
            </a:r>
            <a:r>
              <a:rPr lang="en-US" sz="1400" i="1" dirty="0">
                <a:solidFill>
                  <a:srgbClr val="002060"/>
                </a:solidFill>
                <a:cs typeface="Segoe UI" panose="020B0502040204020203" pitchFamily="34" charset="0"/>
              </a:rPr>
              <a:t> </a:t>
            </a:r>
            <a:r>
              <a:rPr lang="en-US" sz="1400" i="1" dirty="0" err="1">
                <a:solidFill>
                  <a:srgbClr val="002060"/>
                </a:solidFill>
                <a:cs typeface="Segoe UI" panose="020B0502040204020203" pitchFamily="34" charset="0"/>
              </a:rPr>
              <a:t>pastāvīgā</a:t>
            </a:r>
            <a:r>
              <a:rPr lang="en-US" sz="1400" i="1" dirty="0">
                <a:solidFill>
                  <a:srgbClr val="002060"/>
                </a:solidFill>
                <a:cs typeface="Segoe UI" panose="020B0502040204020203" pitchFamily="34" charset="0"/>
              </a:rPr>
              <a:t> </a:t>
            </a:r>
            <a:r>
              <a:rPr lang="en-US" sz="1400" i="1" dirty="0" err="1">
                <a:solidFill>
                  <a:srgbClr val="002060"/>
                </a:solidFill>
                <a:cs typeface="Segoe UI" panose="020B0502040204020203" pitchFamily="34" charset="0"/>
              </a:rPr>
              <a:t>spēja</a:t>
            </a:r>
            <a:r>
              <a:rPr lang="en-US" sz="1400" i="1" dirty="0">
                <a:solidFill>
                  <a:srgbClr val="002060"/>
                </a:solidFill>
                <a:cs typeface="Segoe UI" panose="020B0502040204020203" pitchFamily="34" charset="0"/>
              </a:rPr>
              <a:t> </a:t>
            </a:r>
            <a:r>
              <a:rPr lang="en-US" sz="1400" i="1" dirty="0" err="1">
                <a:solidFill>
                  <a:srgbClr val="002060"/>
                </a:solidFill>
                <a:cs typeface="Segoe UI" panose="020B0502040204020203" pitchFamily="34" charset="0"/>
              </a:rPr>
              <a:t>atbalstīt</a:t>
            </a:r>
            <a:r>
              <a:rPr lang="en-US" sz="1400" i="1" dirty="0">
                <a:solidFill>
                  <a:srgbClr val="002060"/>
                </a:solidFill>
                <a:cs typeface="Segoe UI" panose="020B0502040204020203" pitchFamily="34" charset="0"/>
              </a:rPr>
              <a:t> </a:t>
            </a:r>
            <a:r>
              <a:rPr lang="en-US" sz="1400" i="1" dirty="0" err="1">
                <a:solidFill>
                  <a:srgbClr val="002060"/>
                </a:solidFill>
                <a:cs typeface="Segoe UI" panose="020B0502040204020203" pitchFamily="34" charset="0"/>
              </a:rPr>
              <a:t>ekosistēmu</a:t>
            </a:r>
            <a:r>
              <a:rPr lang="en-US" sz="1400" i="1" dirty="0">
                <a:solidFill>
                  <a:srgbClr val="002060"/>
                </a:solidFill>
                <a:cs typeface="Segoe UI" panose="020B0502040204020203" pitchFamily="34" charset="0"/>
              </a:rPr>
              <a:t> </a:t>
            </a:r>
            <a:r>
              <a:rPr lang="en-US" sz="1400" i="1" dirty="0" err="1">
                <a:solidFill>
                  <a:srgbClr val="002060"/>
                </a:solidFill>
                <a:cs typeface="Segoe UI" panose="020B0502040204020203" pitchFamily="34" charset="0"/>
              </a:rPr>
              <a:t>pakalpojumus</a:t>
            </a:r>
            <a:r>
              <a:rPr lang="lv-LV" sz="1400" i="1" dirty="0">
                <a:solidFill>
                  <a:srgbClr val="002060"/>
                </a:solidFill>
                <a:cs typeface="Segoe UI" panose="020B0502040204020203" pitchFamily="34" charset="0"/>
              </a:rPr>
              <a:t>.</a:t>
            </a:r>
          </a:p>
          <a:p>
            <a:pPr marL="171450" indent="-171450" defTabSz="457200">
              <a:buChar char="•"/>
            </a:pPr>
            <a:endParaRPr lang="lv-LV" sz="1400" dirty="0">
              <a:solidFill>
                <a:srgbClr val="002060"/>
              </a:solidFill>
              <a:cs typeface="Segoe UI" panose="020B0502040204020203" pitchFamily="34" charset="0"/>
            </a:endParaRPr>
          </a:p>
          <a:p>
            <a:pPr defTabSz="457200"/>
            <a:r>
              <a:rPr lang="lv-LV" sz="1400" dirty="0">
                <a:solidFill>
                  <a:srgbClr val="002060"/>
                </a:solidFill>
                <a:cs typeface="Segoe UI" panose="020B0502040204020203" pitchFamily="34" charset="0"/>
              </a:rPr>
              <a:t>Šī definīcija atzīst, ka augsnes nodrošina virkni svarīgu, savstarpēji saistītu ekosistēmu funkciju, kas saistītas ar ūdens regulēšanu, bioloģisko daudzveidību, barības vielu apriti, klimata pārmaiņu mazināšanu un pielāgošanos, ainavas iezīmēm un kultūras pakalpojumiem.</a:t>
            </a:r>
          </a:p>
          <a:p>
            <a:pPr marL="171450" indent="-171450" defTabSz="457200">
              <a:buChar char="•"/>
            </a:pPr>
            <a:endParaRPr lang="lv-LV" sz="1400" dirty="0">
              <a:solidFill>
                <a:srgbClr val="002060"/>
              </a:solidFill>
              <a:cs typeface="Segoe UI" panose="020B0502040204020203" pitchFamily="34" charset="0"/>
            </a:endParaRPr>
          </a:p>
          <a:p>
            <a:pPr defTabSz="457200"/>
            <a:r>
              <a:rPr lang="lv-LV" sz="1400" b="1" dirty="0">
                <a:solidFill>
                  <a:srgbClr val="002060"/>
                </a:solidFill>
                <a:cs typeface="Segoe UI" panose="020B0502040204020203" pitchFamily="34" charset="0"/>
              </a:rPr>
              <a:t>Direktīva par augsnes monitoringu un noturību </a:t>
            </a:r>
            <a:r>
              <a:rPr lang="lv-LV" sz="1400" dirty="0">
                <a:solidFill>
                  <a:srgbClr val="002060"/>
                </a:solidFill>
                <a:cs typeface="Segoe UI" panose="020B0502040204020203" pitchFamily="34" charset="0"/>
              </a:rPr>
              <a:t>definē augsnes veselību šādi:</a:t>
            </a:r>
          </a:p>
          <a:p>
            <a:pPr defTabSz="457200"/>
            <a:r>
              <a:rPr lang="lv-LV" sz="1400" i="1" dirty="0">
                <a:solidFill>
                  <a:srgbClr val="002060"/>
                </a:solidFill>
                <a:cs typeface="Segoe UI" panose="020B0502040204020203" pitchFamily="34" charset="0"/>
              </a:rPr>
              <a:t>“augsnes veselība” ir augsnes fiziskais, ķīmiskais un bioloģiskais stāvoklis, kas nosaka tās spēju darboties kā dzīvībai svarīgai sistēmai un nodrošināt ekosistēmu pakalpojumus.</a:t>
            </a:r>
          </a:p>
        </p:txBody>
      </p:sp>
      <p:pic>
        <p:nvPicPr>
          <p:cNvPr id="6" name="Picture 5">
            <a:extLst>
              <a:ext uri="{FF2B5EF4-FFF2-40B4-BE49-F238E27FC236}">
                <a16:creationId xmlns:a16="http://schemas.microsoft.com/office/drawing/2014/main" id="{63B421F1-AB24-1036-D562-F6E78BE25BB6}"/>
              </a:ext>
            </a:extLst>
          </p:cNvPr>
          <p:cNvPicPr>
            <a:picLocks noChangeAspect="1"/>
          </p:cNvPicPr>
          <p:nvPr/>
        </p:nvPicPr>
        <p:blipFill>
          <a:blip r:embed="rId2"/>
          <a:stretch>
            <a:fillRect/>
          </a:stretch>
        </p:blipFill>
        <p:spPr>
          <a:xfrm>
            <a:off x="9829800" y="4527548"/>
            <a:ext cx="1752600" cy="1752600"/>
          </a:xfrm>
          <a:prstGeom prst="rect">
            <a:avLst/>
          </a:prstGeom>
        </p:spPr>
      </p:pic>
      <p:sp>
        <p:nvSpPr>
          <p:cNvPr id="10" name="TextBox 2">
            <a:extLst>
              <a:ext uri="{FF2B5EF4-FFF2-40B4-BE49-F238E27FC236}">
                <a16:creationId xmlns:a16="http://schemas.microsoft.com/office/drawing/2014/main" id="{80897E93-4D63-C906-419B-AC10B80A514C}"/>
              </a:ext>
            </a:extLst>
          </p:cNvPr>
          <p:cNvSpPr txBox="1">
            <a:spLocks noChangeArrowheads="1"/>
          </p:cNvSpPr>
          <p:nvPr/>
        </p:nvSpPr>
        <p:spPr bwMode="auto">
          <a:xfrm>
            <a:off x="2014541" y="611203"/>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Kas ir </a:t>
            </a:r>
            <a:r>
              <a:rPr lang="lv-LV" altLang="lv-LV" i="1" dirty="0"/>
              <a:t>veselīga </a:t>
            </a:r>
            <a:r>
              <a:rPr lang="lv-LV" altLang="lv-LV" dirty="0"/>
              <a:t>augsne?</a:t>
            </a:r>
          </a:p>
        </p:txBody>
      </p:sp>
      <p:sp>
        <p:nvSpPr>
          <p:cNvPr id="16" name="Slaida numura vietturis 5">
            <a:extLst>
              <a:ext uri="{FF2B5EF4-FFF2-40B4-BE49-F238E27FC236}">
                <a16:creationId xmlns:a16="http://schemas.microsoft.com/office/drawing/2014/main" id="{4C175AA3-52B9-A9F6-E581-987D9D78D700}"/>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7</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340029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D1E15D-39BD-C696-846F-3143C94402E6}"/>
              </a:ext>
            </a:extLst>
          </p:cNvPr>
          <p:cNvSpPr>
            <a:spLocks noGrp="1"/>
          </p:cNvSpPr>
          <p:nvPr>
            <p:ph type="body" sz="quarter" idx="10"/>
          </p:nvPr>
        </p:nvSpPr>
        <p:spPr>
          <a:xfrm>
            <a:off x="7330338" y="1080267"/>
            <a:ext cx="4111630" cy="286232"/>
          </a:xfrm>
          <a:noFill/>
          <a:ln>
            <a:noFill/>
            <a:prstDash val="dash"/>
          </a:ln>
        </p:spPr>
        <p:txBody>
          <a:bodyPr vert="horz" wrap="square" lIns="91440" tIns="45720" rIns="91440" bIns="45720" rtlCol="0">
            <a:spAutoFit/>
          </a:bodyPr>
          <a:lstStyle/>
          <a:p>
            <a:pPr defTabSz="457200"/>
            <a:endParaRPr lang="lv-LV" sz="1400" dirty="0">
              <a:solidFill>
                <a:srgbClr val="002060"/>
              </a:solidFill>
              <a:cs typeface="Segoe UI" panose="020B0502040204020203" pitchFamily="34" charset="0"/>
            </a:endParaRPr>
          </a:p>
        </p:txBody>
      </p:sp>
      <p:sp>
        <p:nvSpPr>
          <p:cNvPr id="5" name="Text Placeholder 4">
            <a:extLst>
              <a:ext uri="{FF2B5EF4-FFF2-40B4-BE49-F238E27FC236}">
                <a16:creationId xmlns:a16="http://schemas.microsoft.com/office/drawing/2014/main" id="{3086BFF8-BEA6-18E7-B886-02FA70D6F98F}"/>
              </a:ext>
            </a:extLst>
          </p:cNvPr>
          <p:cNvSpPr>
            <a:spLocks noGrp="1"/>
          </p:cNvSpPr>
          <p:nvPr>
            <p:ph type="body" sz="quarter" idx="12"/>
          </p:nvPr>
        </p:nvSpPr>
        <p:spPr/>
        <p:txBody>
          <a:bodyPr/>
          <a:lstStyle/>
          <a:p>
            <a:endParaRPr lang="lv-LV"/>
          </a:p>
        </p:txBody>
      </p:sp>
      <p:sp>
        <p:nvSpPr>
          <p:cNvPr id="12" name="TextBox 11">
            <a:extLst>
              <a:ext uri="{FF2B5EF4-FFF2-40B4-BE49-F238E27FC236}">
                <a16:creationId xmlns:a16="http://schemas.microsoft.com/office/drawing/2014/main" id="{54C1671C-B9F0-F270-46E4-C55C70D94683}"/>
              </a:ext>
            </a:extLst>
          </p:cNvPr>
          <p:cNvSpPr txBox="1">
            <a:spLocks noChangeArrowheads="1"/>
          </p:cNvSpPr>
          <p:nvPr/>
        </p:nvSpPr>
        <p:spPr bwMode="auto">
          <a:xfrm>
            <a:off x="2852003" y="611817"/>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Augsnes misijas darbības princips</a:t>
            </a:r>
          </a:p>
        </p:txBody>
      </p:sp>
      <p:pic>
        <p:nvPicPr>
          <p:cNvPr id="16" name="Content Placeholder 17" descr="A diagram of a diagram&#10;&#10;Description automatically generated">
            <a:extLst>
              <a:ext uri="{FF2B5EF4-FFF2-40B4-BE49-F238E27FC236}">
                <a16:creationId xmlns:a16="http://schemas.microsoft.com/office/drawing/2014/main" id="{F5FD3E0B-A813-B095-E811-5D6B4E4AB414}"/>
              </a:ext>
            </a:extLst>
          </p:cNvPr>
          <p:cNvPicPr>
            <a:picLocks noChangeAspect="1"/>
          </p:cNvPicPr>
          <p:nvPr/>
        </p:nvPicPr>
        <p:blipFill rotWithShape="1">
          <a:blip r:embed="rId3">
            <a:extLst>
              <a:ext uri="{28A0092B-C50C-407E-A947-70E740481C1C}">
                <a14:useLocalDpi xmlns:a14="http://schemas.microsoft.com/office/drawing/2010/main" val="0"/>
              </a:ext>
            </a:extLst>
          </a:blip>
          <a:srcRect t="7013" b="6657"/>
          <a:stretch/>
        </p:blipFill>
        <p:spPr>
          <a:xfrm>
            <a:off x="3175856" y="1578235"/>
            <a:ext cx="5268058" cy="4547943"/>
          </a:xfrm>
          <a:prstGeom prst="rect">
            <a:avLst/>
          </a:prstGeom>
        </p:spPr>
      </p:pic>
      <p:sp>
        <p:nvSpPr>
          <p:cNvPr id="19" name="Slaida numura vietturis 5">
            <a:extLst>
              <a:ext uri="{FF2B5EF4-FFF2-40B4-BE49-F238E27FC236}">
                <a16:creationId xmlns:a16="http://schemas.microsoft.com/office/drawing/2014/main" id="{6FE2B39B-C0D3-1AB4-83B6-E42BC6D907E7}"/>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8</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7234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hart of soil erosion&#10;&#10;Description automatically generated with medium confidence">
            <a:extLst>
              <a:ext uri="{FF2B5EF4-FFF2-40B4-BE49-F238E27FC236}">
                <a16:creationId xmlns:a16="http://schemas.microsoft.com/office/drawing/2014/main" id="{A4BE5091-FFAA-89AC-0BA8-23EA44129D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2508" y="1522558"/>
            <a:ext cx="6086984" cy="4645983"/>
          </a:xfrm>
        </p:spPr>
      </p:pic>
      <p:sp>
        <p:nvSpPr>
          <p:cNvPr id="12" name="TextBox 11">
            <a:extLst>
              <a:ext uri="{FF2B5EF4-FFF2-40B4-BE49-F238E27FC236}">
                <a16:creationId xmlns:a16="http://schemas.microsoft.com/office/drawing/2014/main" id="{54C1671C-B9F0-F270-46E4-C55C70D94683}"/>
              </a:ext>
            </a:extLst>
          </p:cNvPr>
          <p:cNvSpPr txBox="1">
            <a:spLocks noChangeArrowheads="1"/>
          </p:cNvSpPr>
          <p:nvPr/>
        </p:nvSpPr>
        <p:spPr bwMode="auto">
          <a:xfrm>
            <a:off x="2852003" y="611817"/>
            <a:ext cx="6534150" cy="757130"/>
          </a:xfrm>
          <a:prstGeom prst="rect">
            <a:avLst/>
          </a:prstGeom>
        </p:spPr>
        <p:txBody>
          <a:bodyPr vert="horz" lIns="91440" tIns="45720" rIns="91440" bIns="45720" rtlCol="0" anchor="t">
            <a:normAutofit/>
          </a:bodyPr>
          <a:lstStyle>
            <a:lvl1pPr algn="ctr">
              <a:lnSpc>
                <a:spcPct val="90000"/>
              </a:lnSpc>
              <a:spcBef>
                <a:spcPct val="0"/>
              </a:spcBef>
              <a:buNone/>
              <a:defRPr sz="2400"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lv-LV" altLang="lv-LV" dirty="0"/>
              <a:t>Augsnes misijas konkrētie mērķi</a:t>
            </a:r>
          </a:p>
        </p:txBody>
      </p:sp>
      <p:sp>
        <p:nvSpPr>
          <p:cNvPr id="6" name="Slaida numura vietturis 5">
            <a:extLst>
              <a:ext uri="{FF2B5EF4-FFF2-40B4-BE49-F238E27FC236}">
                <a16:creationId xmlns:a16="http://schemas.microsoft.com/office/drawing/2014/main" id="{D57A1822-733E-ED1D-D2D3-E2E355D80A52}"/>
              </a:ext>
            </a:extLst>
          </p:cNvPr>
          <p:cNvSpPr>
            <a:spLocks noGrp="1"/>
          </p:cNvSpPr>
          <p:nvPr>
            <p:ph type="sldNum" sz="quarter" idx="13"/>
          </p:nvPr>
        </p:nvSpPr>
        <p:spPr bwMode="auto">
          <a:xfrm>
            <a:off x="11379200" y="6324600"/>
            <a:ext cx="40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97B20EB3-9A92-6A4F-B189-5955D81BA654}" type="slidenum">
              <a:rPr lang="en-US" altLang="en-US" sz="1000">
                <a:solidFill>
                  <a:srgbClr val="898989"/>
                </a:solidFill>
                <a:latin typeface="Verdana" panose="020B0604030504040204" pitchFamily="34" charset="0"/>
              </a:rPr>
              <a:pPr/>
              <a:t>9</a:t>
            </a:fld>
            <a:endParaRPr lang="en-US" altLang="en-US"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1461992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82a378-9561-4fe8-ba3e-6353baa320b7">
      <Terms xmlns="http://schemas.microsoft.com/office/infopath/2007/PartnerControls"/>
    </lcf76f155ced4ddcb4097134ff3c332f>
    <TaxCatchAll xmlns="ccaf4d2a-6e75-4505-bb7b-a920f96131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734D080B8C3DD94C9FA9E5130E4294A3" ma:contentTypeVersion="16" ma:contentTypeDescription="Izveidot jaunu dokumentu." ma:contentTypeScope="" ma:versionID="f5861e58b92a44c24a4c41e4946ace27">
  <xsd:schema xmlns:xsd="http://www.w3.org/2001/XMLSchema" xmlns:xs="http://www.w3.org/2001/XMLSchema" xmlns:p="http://schemas.microsoft.com/office/2006/metadata/properties" xmlns:ns2="b782a378-9561-4fe8-ba3e-6353baa320b7" xmlns:ns3="ccaf4d2a-6e75-4505-bb7b-a920f961316a" targetNamespace="http://schemas.microsoft.com/office/2006/metadata/properties" ma:root="true" ma:fieldsID="685b95bfd2faaab753d5e5a8fbf67b23" ns2:_="" ns3:_="">
    <xsd:import namespace="b782a378-9561-4fe8-ba3e-6353baa320b7"/>
    <xsd:import namespace="ccaf4d2a-6e75-4505-bb7b-a920f9613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2a378-9561-4fe8-ba3e-6353baa32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Attēlu atzīmes" ma:readOnly="false" ma:fieldId="{5cf76f15-5ced-4ddc-b409-7134ff3c332f}" ma:taxonomyMulti="true" ma:sspId="f64b0a3e-10fb-4f15-b313-4a518feceec1"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af4d2a-6e75-4505-bb7b-a920f961316a"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8" nillable="true" ma:displayName="Taxonomy Catch All Column" ma:hidden="true" ma:list="{50961d09-0167-4512-8a2f-e7761ebc1551}" ma:internalName="TaxCatchAll" ma:showField="CatchAllData" ma:web="ccaf4d2a-6e75-4505-bb7b-a920f96131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549E3-7B6C-4364-B76D-07E41B947995}">
  <ds:schemaRefs>
    <ds:schemaRef ds:uri="http://schemas.microsoft.com/sharepoint/v3/contenttype/forms"/>
  </ds:schemaRefs>
</ds:datastoreItem>
</file>

<file path=customXml/itemProps2.xml><?xml version="1.0" encoding="utf-8"?>
<ds:datastoreItem xmlns:ds="http://schemas.openxmlformats.org/officeDocument/2006/customXml" ds:itemID="{33AAD692-ECA1-4FBF-81F2-7FF91658CD00}">
  <ds:schemaRefs>
    <ds:schemaRef ds:uri="http://www.w3.org/XML/1998/namespace"/>
    <ds:schemaRef ds:uri="http://schemas.microsoft.com/office/2006/metadata/properties"/>
    <ds:schemaRef ds:uri="http://purl.org/dc/terms/"/>
    <ds:schemaRef ds:uri="ccaf4d2a-6e75-4505-bb7b-a920f961316a"/>
    <ds:schemaRef ds:uri="http://purl.org/dc/dcmitype/"/>
    <ds:schemaRef ds:uri="b782a378-9561-4fe8-ba3e-6353baa32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E58819E-A7C1-4DC2-A20E-7565C2ECAD45}">
  <ds:schemaRefs>
    <ds:schemaRef ds:uri="b782a378-9561-4fe8-ba3e-6353baa320b7"/>
    <ds:schemaRef ds:uri="ccaf4d2a-6e75-4505-bb7b-a920f96131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4053</TotalTime>
  <Words>1241</Words>
  <Application>Microsoft Office PowerPoint</Application>
  <PresentationFormat>Widescreen</PresentationFormat>
  <Paragraphs>128</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Kanit</vt:lpstr>
      <vt:lpstr>Segoe UI</vt:lpstr>
      <vt:lpstr>Segoe UI Light</vt:lpstr>
      <vt:lpstr>Times New Roman</vt:lpstr>
      <vt:lpstr>Verdana</vt:lpstr>
      <vt:lpstr>Office Theme</vt:lpstr>
      <vt:lpstr>PowerPoint Presentation</vt:lpstr>
      <vt:lpstr>PowerPoint Presentation</vt:lpstr>
      <vt:lpstr>PowerPoint Presentation</vt:lpstr>
      <vt:lpstr>PowerPoint Presentation</vt:lpstr>
      <vt:lpstr>ES mēroga iniciatīvas, kas ietekmē lauksaimniecības sektoru un augsni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Aiva Zvirbule</dc:creator>
  <cp:lastModifiedBy>Elīna Lāce</cp:lastModifiedBy>
  <cp:revision>3</cp:revision>
  <cp:lastPrinted>2023-11-29T06:29:43Z</cp:lastPrinted>
  <dcterms:created xsi:type="dcterms:W3CDTF">2023-11-24T16:34:12Z</dcterms:created>
  <dcterms:modified xsi:type="dcterms:W3CDTF">2024-01-10T13:56:46Z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0x010100734D080B8C3DD94C9FA9E5130E4294A3</vt:lpwstr>
  </property>
  <property fmtid="{D5CDD505-2E9C-101B-9397-08002B2CF9AE}" pid="3" name="MediaServiceImageTags">
    <vt:lpwstr/>
  </property>
</Properties>
</file>