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2" r:id="rId1"/>
    <p:sldMasterId id="2147483663" r:id="rId2"/>
  </p:sldMasterIdLst>
  <p:notesMasterIdLst>
    <p:notesMasterId r:id="rId14"/>
  </p:notesMasterIdLst>
  <p:sldIdLst>
    <p:sldId id="256" r:id="rId3"/>
    <p:sldId id="280" r:id="rId4"/>
    <p:sldId id="284" r:id="rId5"/>
    <p:sldId id="285" r:id="rId6"/>
    <p:sldId id="287" r:id="rId7"/>
    <p:sldId id="258" r:id="rId8"/>
    <p:sldId id="259" r:id="rId9"/>
    <p:sldId id="260" r:id="rId10"/>
    <p:sldId id="288" r:id="rId11"/>
    <p:sldId id="274" r:id="rId12"/>
    <p:sldId id="275" r:id="rId13"/>
  </p:sldIdLst>
  <p:sldSz cx="12192000" cy="6858000"/>
  <p:notesSz cx="6858000" cy="9144000"/>
  <p:embeddedFontLst>
    <p:embeddedFont>
      <p:font typeface="Calibri" panose="020F0502020204030204" pitchFamily="34" charset="0"/>
      <p:regular r:id="rId15"/>
      <p:bold r:id="rId16"/>
      <p:italic r:id="rId17"/>
      <p:boldItalic r:id="rId18"/>
    </p:embeddedFont>
    <p:embeddedFont>
      <p:font typeface="Ubuntu" panose="020B0604020202020204" charset="0"/>
      <p:regular r:id="rId19"/>
      <p:bold r:id="rId20"/>
      <p:italic r:id="rId21"/>
      <p:boldItalic r:id="rId2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521415D9-36F7-43E2-AB2F-B90AF26B5E84}">
      <p14:sectionLst xmlns:p14="http://schemas.microsoft.com/office/powerpoint/2010/main">
        <p14:section name="Default Section" id="{A71A356F-6C14-4BFA-8674-43CB7AD73770}">
          <p14:sldIdLst>
            <p14:sldId id="256"/>
            <p14:sldId id="280"/>
            <p14:sldId id="284"/>
            <p14:sldId id="285"/>
            <p14:sldId id="287"/>
            <p14:sldId id="258"/>
            <p14:sldId id="259"/>
          </p14:sldIdLst>
        </p14:section>
        <p14:section name="Untitled Section" id="{0FCB04A3-7EC4-4E7C-87B5-C20D933E0A6C}">
          <p14:sldIdLst>
            <p14:sldId id="260"/>
            <p14:sldId id="288"/>
            <p14:sldId id="274"/>
            <p14:sldId id="275"/>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9" d="100"/>
          <a:sy n="69" d="100"/>
        </p:scale>
        <p:origin x="540"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font" Target="fonts/font4.fntdata"/><Relationship Id="rId26" Type="http://schemas.openxmlformats.org/officeDocument/2006/relationships/tableStyles" Target="tableStyles.xml"/><Relationship Id="rId3" Type="http://schemas.openxmlformats.org/officeDocument/2006/relationships/slide" Target="slides/slide1.xml"/><Relationship Id="rId21" Type="http://schemas.openxmlformats.org/officeDocument/2006/relationships/font" Target="fonts/font7.fntdata"/><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font" Target="fonts/font3.fntdata"/><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font" Target="fonts/font2.fntdata"/><Relationship Id="rId20" Type="http://schemas.openxmlformats.org/officeDocument/2006/relationships/font" Target="fonts/font6.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font" Target="fonts/font1.fntdata"/><Relationship Id="rId23"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font" Target="fonts/font5.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notesMaster" Target="notesMasters/notesMaster1.xml"/><Relationship Id="rId22" Type="http://schemas.openxmlformats.org/officeDocument/2006/relationships/font" Target="fonts/font8.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extLst>
      <p:ext uri="{BB962C8B-B14F-4D97-AF65-F5344CB8AC3E}">
        <p14:creationId xmlns:p14="http://schemas.microsoft.com/office/powerpoint/2010/main" val="617705203"/>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96" name="Google Shape;96;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508052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4"/>
        <p:cNvGrpSpPr/>
        <p:nvPr/>
      </p:nvGrpSpPr>
      <p:grpSpPr>
        <a:xfrm>
          <a:off x="0" y="0"/>
          <a:ext cx="0" cy="0"/>
          <a:chOff x="0" y="0"/>
          <a:chExt cx="0" cy="0"/>
        </a:xfrm>
      </p:grpSpPr>
      <p:sp>
        <p:nvSpPr>
          <p:cNvPr id="205" name="Google Shape;205;g2a115615b65_0_16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06" name="Google Shape;206;g2a115615b65_0_16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7423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
        <p:cNvGrpSpPr/>
        <p:nvPr/>
      </p:nvGrpSpPr>
      <p:grpSpPr>
        <a:xfrm>
          <a:off x="0" y="0"/>
          <a:ext cx="0" cy="0"/>
          <a:chOff x="0" y="0"/>
          <a:chExt cx="0" cy="0"/>
        </a:xfrm>
      </p:grpSpPr>
      <p:sp>
        <p:nvSpPr>
          <p:cNvPr id="102" name="Google Shape;102;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a:t>Climate change is one of the most critical issues to tackle today as it is foreseen to have detrimental social, environmental, and economic impacts in the near future. </a:t>
            </a:r>
            <a:endParaRPr/>
          </a:p>
          <a:p>
            <a:pPr marL="0" lvl="0" indent="0" algn="l" rtl="0">
              <a:lnSpc>
                <a:spcPct val="100000"/>
              </a:lnSpc>
              <a:spcBef>
                <a:spcPts val="0"/>
              </a:spcBef>
              <a:spcAft>
                <a:spcPts val="0"/>
              </a:spcAft>
              <a:buSzPts val="1100"/>
              <a:buNone/>
            </a:pPr>
            <a:endParaRPr/>
          </a:p>
          <a:p>
            <a:pPr marL="0" lvl="0" indent="0" algn="l" rtl="0">
              <a:lnSpc>
                <a:spcPct val="100000"/>
              </a:lnSpc>
              <a:spcBef>
                <a:spcPts val="0"/>
              </a:spcBef>
              <a:spcAft>
                <a:spcPts val="0"/>
              </a:spcAft>
              <a:buClr>
                <a:schemeClr val="dk1"/>
              </a:buClr>
              <a:buSzPts val="1100"/>
              <a:buFont typeface="Arial"/>
              <a:buNone/>
            </a:pPr>
            <a:endParaRPr/>
          </a:p>
          <a:p>
            <a:pPr marL="0" lvl="0" indent="0" algn="l" rtl="0">
              <a:lnSpc>
                <a:spcPct val="100000"/>
              </a:lnSpc>
              <a:spcBef>
                <a:spcPts val="0"/>
              </a:spcBef>
              <a:spcAft>
                <a:spcPts val="0"/>
              </a:spcAft>
              <a:buSzPts val="1100"/>
              <a:buNone/>
            </a:pPr>
            <a:endParaRPr/>
          </a:p>
        </p:txBody>
      </p:sp>
      <p:sp>
        <p:nvSpPr>
          <p:cNvPr id="103" name="Google Shape;103;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105769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Google Shape;111;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a:solidFill>
                  <a:schemeClr val="dk1"/>
                </a:solidFill>
              </a:rPr>
              <a:t>The last climate change events, such as flooding in Germany and Belgium in both Continental and Atlantic regions, heat waves and lack of water in both Mediterranean and Boreal regions, show that the policymakers, experts, and stakeholders' actions are not enough.</a:t>
            </a:r>
            <a:endParaRPr>
              <a:solidFill>
                <a:schemeClr val="dk1"/>
              </a:solidFill>
            </a:endParaRPr>
          </a:p>
          <a:p>
            <a:pPr marL="0" lvl="0" indent="0" algn="l" rtl="0">
              <a:lnSpc>
                <a:spcPct val="100000"/>
              </a:lnSpc>
              <a:spcBef>
                <a:spcPts val="0"/>
              </a:spcBef>
              <a:spcAft>
                <a:spcPts val="0"/>
              </a:spcAft>
              <a:buSzPts val="1100"/>
              <a:buNone/>
            </a:pPr>
            <a:endParaRPr>
              <a:solidFill>
                <a:schemeClr val="dk1"/>
              </a:solidFill>
            </a:endParaRPr>
          </a:p>
          <a:p>
            <a:pPr marL="0" lvl="0" indent="0" algn="l" rtl="0">
              <a:lnSpc>
                <a:spcPct val="100000"/>
              </a:lnSpc>
              <a:spcBef>
                <a:spcPts val="0"/>
              </a:spcBef>
              <a:spcAft>
                <a:spcPts val="0"/>
              </a:spcAft>
              <a:buClr>
                <a:schemeClr val="dk1"/>
              </a:buClr>
              <a:buSzPts val="1100"/>
              <a:buFont typeface="Arial"/>
              <a:buNone/>
            </a:pPr>
            <a:endParaRPr/>
          </a:p>
        </p:txBody>
      </p:sp>
      <p:sp>
        <p:nvSpPr>
          <p:cNvPr id="112" name="Google Shape;112;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2161482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a:solidFill>
                  <a:schemeClr val="dk1"/>
                </a:solidFill>
              </a:rPr>
              <a:t>A 360o citizens engagement is urgently needed. We need to learn from the good experience in citizens' engagement in climate change action and build up citizens` supporting infrastructure for climate adaptation measures to help the 150 European regions and local communities to resist. </a:t>
            </a:r>
            <a:endParaRPr>
              <a:solidFill>
                <a:schemeClr val="dk1"/>
              </a:solidFill>
            </a:endParaRPr>
          </a:p>
          <a:p>
            <a:pPr marL="0" lvl="0" indent="0" algn="l" rtl="0">
              <a:lnSpc>
                <a:spcPct val="100000"/>
              </a:lnSpc>
              <a:spcBef>
                <a:spcPts val="0"/>
              </a:spcBef>
              <a:spcAft>
                <a:spcPts val="0"/>
              </a:spcAft>
              <a:buSzPts val="1100"/>
              <a:buNone/>
            </a:pPr>
            <a:endParaRPr>
              <a:solidFill>
                <a:schemeClr val="dk1"/>
              </a:solidFill>
            </a:endParaRPr>
          </a:p>
          <a:p>
            <a:pPr marL="0" lvl="0" indent="0" algn="l" rtl="0">
              <a:lnSpc>
                <a:spcPct val="100000"/>
              </a:lnSpc>
              <a:spcBef>
                <a:spcPts val="0"/>
              </a:spcBef>
              <a:spcAft>
                <a:spcPts val="0"/>
              </a:spcAft>
              <a:buSzPts val="1100"/>
              <a:buNone/>
            </a:pPr>
            <a:endParaRPr/>
          </a:p>
        </p:txBody>
      </p:sp>
      <p:sp>
        <p:nvSpPr>
          <p:cNvPr id="123" name="Google Shape;123;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86305186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g25630d0064f_0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3" name="Google Shape;133;g25630d0064f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98364544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3"/>
        <p:cNvGrpSpPr/>
        <p:nvPr/>
      </p:nvGrpSpPr>
      <p:grpSpPr>
        <a:xfrm>
          <a:off x="0" y="0"/>
          <a:ext cx="0" cy="0"/>
          <a:chOff x="0" y="0"/>
          <a:chExt cx="0" cy="0"/>
        </a:xfrm>
      </p:grpSpPr>
      <p:sp>
        <p:nvSpPr>
          <p:cNvPr id="294" name="Google Shape;294;p1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95" name="Google Shape;295;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88662363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
        <p:cNvGrpSpPr/>
        <p:nvPr/>
      </p:nvGrpSpPr>
      <p:grpSpPr>
        <a:xfrm>
          <a:off x="0" y="0"/>
          <a:ext cx="0" cy="0"/>
          <a:chOff x="0" y="0"/>
          <a:chExt cx="0" cy="0"/>
        </a:xfrm>
      </p:grpSpPr>
      <p:sp>
        <p:nvSpPr>
          <p:cNvPr id="321" name="Google Shape;321;p1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22" name="Google Shape;322;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55690626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Diapositiva titolo">
  <p:cSld name="Cover">
    <p:bg>
      <p:bgPr>
        <a:solidFill>
          <a:schemeClr val="lt1"/>
        </a:solidFill>
        <a:effectLst/>
      </p:bgPr>
    </p:bg>
    <p:spTree>
      <p:nvGrpSpPr>
        <p:cNvPr id="1" name="Shape 7"/>
        <p:cNvGrpSpPr/>
        <p:nvPr/>
      </p:nvGrpSpPr>
      <p:grpSpPr>
        <a:xfrm>
          <a:off x="0" y="0"/>
          <a:ext cx="0" cy="0"/>
          <a:chOff x="0" y="0"/>
          <a:chExt cx="0" cy="0"/>
        </a:xfrm>
      </p:grpSpPr>
      <p:pic>
        <p:nvPicPr>
          <p:cNvPr id="8" name="Google Shape;8;p2"/>
          <p:cNvPicPr preferRelativeResize="0"/>
          <p:nvPr/>
        </p:nvPicPr>
        <p:blipFill rotWithShape="1">
          <a:blip r:embed="rId2">
            <a:alphaModFix/>
          </a:blip>
          <a:srcRect/>
          <a:stretch/>
        </p:blipFill>
        <p:spPr>
          <a:xfrm>
            <a:off x="7388" y="0"/>
            <a:ext cx="12177224" cy="6858000"/>
          </a:xfrm>
          <a:prstGeom prst="rect">
            <a:avLst/>
          </a:prstGeom>
          <a:noFill/>
          <a:ln>
            <a:noFill/>
          </a:ln>
        </p:spPr>
      </p:pic>
      <p:sp>
        <p:nvSpPr>
          <p:cNvPr id="9" name="Google Shape;9;p2"/>
          <p:cNvSpPr txBox="1">
            <a:spLocks noGrp="1"/>
          </p:cNvSpPr>
          <p:nvPr>
            <p:ph type="ctrTitle"/>
          </p:nvPr>
        </p:nvSpPr>
        <p:spPr>
          <a:xfrm>
            <a:off x="1660863" y="1426479"/>
            <a:ext cx="9311938" cy="2387600"/>
          </a:xfrm>
          <a:prstGeom prst="rect">
            <a:avLst/>
          </a:prstGeom>
          <a:noFill/>
          <a:ln>
            <a:noFill/>
          </a:ln>
        </p:spPr>
        <p:txBody>
          <a:bodyPr spcFirstLastPara="1" wrap="square" lIns="91425" tIns="45700" rIns="91425" bIns="45700" anchor="b" anchorCtr="0">
            <a:normAutofit/>
          </a:bodyPr>
          <a:lstStyle>
            <a:lvl1pPr marR="0" lvl="0" algn="l" rtl="0">
              <a:lnSpc>
                <a:spcPct val="90000"/>
              </a:lnSpc>
              <a:spcBef>
                <a:spcPts val="0"/>
              </a:spcBef>
              <a:spcAft>
                <a:spcPts val="0"/>
              </a:spcAft>
              <a:buClr>
                <a:srgbClr val="3B95DE"/>
              </a:buClr>
              <a:buSzPts val="3200"/>
              <a:buFont typeface="Twentieth Century"/>
              <a:buNone/>
              <a:defRPr sz="3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0" name="Google Shape;10;p2"/>
          <p:cNvSpPr txBox="1">
            <a:spLocks noGrp="1"/>
          </p:cNvSpPr>
          <p:nvPr>
            <p:ph type="subTitle" idx="1"/>
          </p:nvPr>
        </p:nvSpPr>
        <p:spPr>
          <a:xfrm>
            <a:off x="1660863" y="3906154"/>
            <a:ext cx="9311938" cy="1655762"/>
          </a:xfrm>
          <a:prstGeom prst="rect">
            <a:avLst/>
          </a:prstGeom>
          <a:noFill/>
          <a:ln>
            <a:noFill/>
          </a:ln>
        </p:spPr>
        <p:txBody>
          <a:bodyPr spcFirstLastPara="1" wrap="square" lIns="91425" tIns="45700" rIns="91425" bIns="45700" anchor="t" anchorCtr="0">
            <a:normAutofit/>
          </a:bodyPr>
          <a:lstStyle>
            <a:lvl1pPr marR="0" lvl="0" algn="l" rtl="0">
              <a:lnSpc>
                <a:spcPct val="120000"/>
              </a:lnSpc>
              <a:spcBef>
                <a:spcPts val="1000"/>
              </a:spcBef>
              <a:spcAft>
                <a:spcPts val="0"/>
              </a:spcAft>
              <a:buClr>
                <a:srgbClr val="3B95DE"/>
              </a:buClr>
              <a:buSzPts val="2500"/>
              <a:buFont typeface="Arial"/>
              <a:buNone/>
              <a:defRPr sz="2000" b="0" i="0" u="none" strike="noStrike" cap="none">
                <a:solidFill>
                  <a:schemeClr val="dk1"/>
                </a:solidFill>
                <a:latin typeface="Calibri"/>
                <a:ea typeface="Calibri"/>
                <a:cs typeface="Calibri"/>
                <a:sym typeface="Calibri"/>
              </a:defRPr>
            </a:lvl1pPr>
            <a:lvl2pPr marR="0" lvl="1" algn="ctr" rtl="0">
              <a:lnSpc>
                <a:spcPct val="120000"/>
              </a:lnSpc>
              <a:spcBef>
                <a:spcPts val="500"/>
              </a:spcBef>
              <a:spcAft>
                <a:spcPts val="0"/>
              </a:spcAft>
              <a:buClr>
                <a:srgbClr val="0E3554"/>
              </a:buClr>
              <a:buSzPts val="2500"/>
              <a:buFont typeface="Arial"/>
              <a:buNone/>
              <a:defRPr sz="2000" b="0" i="0" u="none" strike="noStrike" cap="none">
                <a:solidFill>
                  <a:srgbClr val="000000"/>
                </a:solidFill>
                <a:latin typeface="Arial"/>
                <a:ea typeface="Arial"/>
                <a:cs typeface="Arial"/>
                <a:sym typeface="Arial"/>
              </a:defRPr>
            </a:lvl2pPr>
            <a:lvl3pPr marR="0" lvl="2" algn="ctr" rtl="0">
              <a:lnSpc>
                <a:spcPct val="120000"/>
              </a:lnSpc>
              <a:spcBef>
                <a:spcPts val="500"/>
              </a:spcBef>
              <a:spcAft>
                <a:spcPts val="0"/>
              </a:spcAft>
              <a:buClr>
                <a:srgbClr val="0E3554"/>
              </a:buClr>
              <a:buSzPts val="2250"/>
              <a:buFont typeface="Arial"/>
              <a:buNone/>
              <a:defRPr sz="1800" b="0" i="0" u="none" strike="noStrike" cap="none">
                <a:solidFill>
                  <a:srgbClr val="000000"/>
                </a:solidFill>
                <a:latin typeface="Arial"/>
                <a:ea typeface="Arial"/>
                <a:cs typeface="Arial"/>
                <a:sym typeface="Arial"/>
              </a:defRPr>
            </a:lvl3pPr>
            <a:lvl4pPr marR="0" lvl="3" algn="ctr" rtl="0">
              <a:lnSpc>
                <a:spcPct val="120000"/>
              </a:lnSpc>
              <a:spcBef>
                <a:spcPts val="500"/>
              </a:spcBef>
              <a:spcAft>
                <a:spcPts val="0"/>
              </a:spcAft>
              <a:buClr>
                <a:srgbClr val="0E3554"/>
              </a:buClr>
              <a:buSzPts val="2000"/>
              <a:buFont typeface="Arial"/>
              <a:buNone/>
              <a:defRPr sz="1600" b="0" i="0" u="none" strike="noStrike" cap="none">
                <a:solidFill>
                  <a:srgbClr val="000000"/>
                </a:solidFill>
                <a:latin typeface="Arial"/>
                <a:ea typeface="Arial"/>
                <a:cs typeface="Arial"/>
                <a:sym typeface="Arial"/>
              </a:defRPr>
            </a:lvl4pPr>
            <a:lvl5pPr marR="0" lvl="4" algn="ctr" rtl="0">
              <a:lnSpc>
                <a:spcPct val="120000"/>
              </a:lnSpc>
              <a:spcBef>
                <a:spcPts val="500"/>
              </a:spcBef>
              <a:spcAft>
                <a:spcPts val="0"/>
              </a:spcAft>
              <a:buClr>
                <a:srgbClr val="0E3554"/>
              </a:buClr>
              <a:buSzPts val="2000"/>
              <a:buFont typeface="Arial"/>
              <a:buNone/>
              <a:defRPr sz="1600" b="0" i="0" u="none" strike="noStrike" cap="none">
                <a:solidFill>
                  <a:srgbClr val="000000"/>
                </a:solidFill>
                <a:latin typeface="Arial"/>
                <a:ea typeface="Arial"/>
                <a:cs typeface="Arial"/>
                <a:sym typeface="Arial"/>
              </a:defRPr>
            </a:lvl5pPr>
            <a:lvl6pPr marR="0" lvl="5" algn="ctr" rtl="0">
              <a:lnSpc>
                <a:spcPct val="120000"/>
              </a:lnSpc>
              <a:spcBef>
                <a:spcPts val="500"/>
              </a:spcBef>
              <a:spcAft>
                <a:spcPts val="0"/>
              </a:spcAft>
              <a:buClr>
                <a:schemeClr val="lt1"/>
              </a:buClr>
              <a:buSzPts val="2000"/>
              <a:buFont typeface="Arial"/>
              <a:buNone/>
              <a:defRPr sz="1600" b="0" i="0" u="none" strike="noStrike" cap="none">
                <a:solidFill>
                  <a:srgbClr val="000000"/>
                </a:solidFill>
                <a:latin typeface="Arial"/>
                <a:ea typeface="Arial"/>
                <a:cs typeface="Arial"/>
                <a:sym typeface="Arial"/>
              </a:defRPr>
            </a:lvl6pPr>
            <a:lvl7pPr marR="0" lvl="6" algn="ctr" rtl="0">
              <a:lnSpc>
                <a:spcPct val="120000"/>
              </a:lnSpc>
              <a:spcBef>
                <a:spcPts val="500"/>
              </a:spcBef>
              <a:spcAft>
                <a:spcPts val="0"/>
              </a:spcAft>
              <a:buClr>
                <a:schemeClr val="lt1"/>
              </a:buClr>
              <a:buSzPts val="2000"/>
              <a:buFont typeface="Arial"/>
              <a:buNone/>
              <a:defRPr sz="1600" b="0" i="0" u="none" strike="noStrike" cap="none">
                <a:solidFill>
                  <a:srgbClr val="000000"/>
                </a:solidFill>
                <a:latin typeface="Arial"/>
                <a:ea typeface="Arial"/>
                <a:cs typeface="Arial"/>
                <a:sym typeface="Arial"/>
              </a:defRPr>
            </a:lvl7pPr>
            <a:lvl8pPr marR="0" lvl="7" algn="ctr" rtl="0">
              <a:lnSpc>
                <a:spcPct val="120000"/>
              </a:lnSpc>
              <a:spcBef>
                <a:spcPts val="500"/>
              </a:spcBef>
              <a:spcAft>
                <a:spcPts val="0"/>
              </a:spcAft>
              <a:buClr>
                <a:schemeClr val="lt1"/>
              </a:buClr>
              <a:buSzPts val="2000"/>
              <a:buFont typeface="Arial"/>
              <a:buNone/>
              <a:defRPr sz="1600" b="0" i="0" u="none" strike="noStrike" cap="none">
                <a:solidFill>
                  <a:srgbClr val="000000"/>
                </a:solidFill>
                <a:latin typeface="Arial"/>
                <a:ea typeface="Arial"/>
                <a:cs typeface="Arial"/>
                <a:sym typeface="Arial"/>
              </a:defRPr>
            </a:lvl8pPr>
            <a:lvl9pPr marR="0" lvl="8" algn="ctr" rtl="0">
              <a:lnSpc>
                <a:spcPct val="120000"/>
              </a:lnSpc>
              <a:spcBef>
                <a:spcPts val="500"/>
              </a:spcBef>
              <a:spcAft>
                <a:spcPts val="0"/>
              </a:spcAft>
              <a:buClr>
                <a:schemeClr val="lt1"/>
              </a:buClr>
              <a:buSzPts val="2000"/>
              <a:buFont typeface="Arial"/>
              <a:buNone/>
              <a:defRPr sz="1600" b="0" i="0" u="none" strike="noStrike" cap="none">
                <a:solidFill>
                  <a:srgbClr val="000000"/>
                </a:solidFill>
                <a:latin typeface="Arial"/>
                <a:ea typeface="Arial"/>
                <a:cs typeface="Arial"/>
                <a:sym typeface="Arial"/>
              </a:defRPr>
            </a:lvl9pPr>
          </a:lstStyle>
          <a:p>
            <a:endParaRPr/>
          </a:p>
        </p:txBody>
      </p:sp>
      <p:sp>
        <p:nvSpPr>
          <p:cNvPr id="11" name="Google Shape;11;p2"/>
          <p:cNvSpPr txBox="1"/>
          <p:nvPr/>
        </p:nvSpPr>
        <p:spPr>
          <a:xfrm>
            <a:off x="1191255" y="6164647"/>
            <a:ext cx="4658873" cy="43088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en-US" sz="1100" b="0" i="0" u="none" strike="noStrike" cap="none">
                <a:solidFill>
                  <a:srgbClr val="000000"/>
                </a:solidFill>
                <a:latin typeface="Calibri"/>
                <a:ea typeface="Calibri"/>
                <a:cs typeface="Calibri"/>
                <a:sym typeface="Calibri"/>
              </a:rPr>
              <a:t>This project has received funding from the European Union’s Horizon Europe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0" i="0" u="none" strike="noStrike" cap="none">
                <a:solidFill>
                  <a:srgbClr val="000000"/>
                </a:solidFill>
                <a:latin typeface="Calibri"/>
                <a:ea typeface="Calibri"/>
                <a:cs typeface="Calibri"/>
                <a:sym typeface="Calibri"/>
              </a:rPr>
              <a:t>Research and Innovation program under the grant agreement No 101092100</a:t>
            </a:r>
            <a:endParaRPr sz="1400" b="0" i="0" u="none" strike="noStrike" cap="none">
              <a:solidFill>
                <a:srgbClr val="000000"/>
              </a:solidFill>
              <a:latin typeface="Arial"/>
              <a:ea typeface="Arial"/>
              <a:cs typeface="Arial"/>
              <a:sym typeface="Arial"/>
            </a:endParaRPr>
          </a:p>
        </p:txBody>
      </p:sp>
      <p:pic>
        <p:nvPicPr>
          <p:cNvPr id="12" name="Google Shape;12;p2"/>
          <p:cNvPicPr preferRelativeResize="0"/>
          <p:nvPr/>
        </p:nvPicPr>
        <p:blipFill rotWithShape="1">
          <a:blip r:embed="rId3">
            <a:alphaModFix/>
          </a:blip>
          <a:srcRect/>
          <a:stretch/>
        </p:blipFill>
        <p:spPr>
          <a:xfrm>
            <a:off x="582094" y="6162215"/>
            <a:ext cx="617966" cy="424852"/>
          </a:xfrm>
          <a:prstGeom prst="rect">
            <a:avLst/>
          </a:prstGeom>
          <a:noFill/>
          <a:ln>
            <a:noFill/>
          </a:ln>
        </p:spPr>
      </p:pic>
      <p:sp>
        <p:nvSpPr>
          <p:cNvPr id="13" name="Google Shape;13;p2"/>
          <p:cNvSpPr txBox="1">
            <a:spLocks noGrp="1"/>
          </p:cNvSpPr>
          <p:nvPr>
            <p:ph type="sldNum" idx="12"/>
          </p:nvPr>
        </p:nvSpPr>
        <p:spPr>
          <a:xfrm>
            <a:off x="10696370" y="6204509"/>
            <a:ext cx="731700" cy="525000"/>
          </a:xfrm>
          <a:prstGeom prst="rect">
            <a:avLst/>
          </a:prstGeom>
          <a:noFill/>
          <a:ln>
            <a:noFill/>
          </a:ln>
        </p:spPr>
        <p:txBody>
          <a:bodyPr spcFirstLastPara="1" wrap="square" lIns="91425" tIns="91425" rIns="91425" bIns="91425" anchor="t" anchorCtr="0">
            <a:no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Confronto">
  <p:cSld name="Confronto">
    <p:spTree>
      <p:nvGrpSpPr>
        <p:cNvPr id="1" name="Shape 71"/>
        <p:cNvGrpSpPr/>
        <p:nvPr/>
      </p:nvGrpSpPr>
      <p:grpSpPr>
        <a:xfrm>
          <a:off x="0" y="0"/>
          <a:ext cx="0" cy="0"/>
          <a:chOff x="0" y="0"/>
          <a:chExt cx="0" cy="0"/>
        </a:xfrm>
      </p:grpSpPr>
      <p:pic>
        <p:nvPicPr>
          <p:cNvPr id="72" name="Google Shape;72;p13"/>
          <p:cNvPicPr preferRelativeResize="0"/>
          <p:nvPr/>
        </p:nvPicPr>
        <p:blipFill rotWithShape="1">
          <a:blip r:embed="rId2">
            <a:alphaModFix/>
          </a:blip>
          <a:srcRect/>
          <a:stretch/>
        </p:blipFill>
        <p:spPr>
          <a:xfrm>
            <a:off x="1760" y="-16934"/>
            <a:ext cx="12188481" cy="6857999"/>
          </a:xfrm>
          <a:prstGeom prst="rect">
            <a:avLst/>
          </a:prstGeom>
          <a:noFill/>
          <a:ln>
            <a:noFill/>
          </a:ln>
        </p:spPr>
      </p:pic>
      <p:sp>
        <p:nvSpPr>
          <p:cNvPr id="73" name="Google Shape;73;p13"/>
          <p:cNvSpPr txBox="1">
            <a:spLocks noGrp="1"/>
          </p:cNvSpPr>
          <p:nvPr>
            <p:ph type="body" idx="1"/>
          </p:nvPr>
        </p:nvSpPr>
        <p:spPr>
          <a:xfrm>
            <a:off x="1647671" y="1947639"/>
            <a:ext cx="4448400" cy="823800"/>
          </a:xfrm>
          <a:prstGeom prst="rect">
            <a:avLst/>
          </a:prstGeom>
          <a:noFill/>
          <a:ln>
            <a:noFill/>
          </a:ln>
        </p:spPr>
        <p:txBody>
          <a:bodyPr spcFirstLastPara="1" wrap="square" lIns="91425" tIns="45700" rIns="91425" bIns="45700" anchor="b" anchorCtr="0">
            <a:normAutofit/>
          </a:bodyPr>
          <a:lstStyle>
            <a:lvl1pPr marL="457200" marR="0" lvl="0" indent="-228600" algn="l" rtl="0">
              <a:lnSpc>
                <a:spcPct val="90000"/>
              </a:lnSpc>
              <a:spcBef>
                <a:spcPts val="1000"/>
              </a:spcBef>
              <a:spcAft>
                <a:spcPts val="0"/>
              </a:spcAft>
              <a:buClr>
                <a:srgbClr val="0E3554"/>
              </a:buClr>
              <a:buSzPts val="2250"/>
              <a:buFont typeface="Arial"/>
              <a:buNone/>
              <a:defRPr sz="1800" b="0" i="0" u="none" strike="noStrike" cap="none">
                <a:solidFill>
                  <a:schemeClr val="dk1"/>
                </a:solidFill>
                <a:latin typeface="Calibri"/>
                <a:ea typeface="Calibri"/>
                <a:cs typeface="Calibri"/>
                <a:sym typeface="Calibri"/>
              </a:defRPr>
            </a:lvl1pPr>
            <a:lvl2pPr marL="914400" marR="0" lvl="1" indent="-228600" algn="l" rtl="0">
              <a:lnSpc>
                <a:spcPct val="120000"/>
              </a:lnSpc>
              <a:spcBef>
                <a:spcPts val="500"/>
              </a:spcBef>
              <a:spcAft>
                <a:spcPts val="0"/>
              </a:spcAft>
              <a:buClr>
                <a:srgbClr val="0E3554"/>
              </a:buClr>
              <a:buSzPts val="2500"/>
              <a:buFont typeface="Arial"/>
              <a:buNone/>
              <a:defRPr sz="2000" b="1" i="0" u="none" strike="noStrike" cap="none">
                <a:solidFill>
                  <a:srgbClr val="000000"/>
                </a:solidFill>
                <a:latin typeface="Arial"/>
                <a:ea typeface="Arial"/>
                <a:cs typeface="Arial"/>
                <a:sym typeface="Arial"/>
              </a:defRPr>
            </a:lvl2pPr>
            <a:lvl3pPr marL="1371600" marR="0" lvl="2" indent="-228600" algn="l" rtl="0">
              <a:lnSpc>
                <a:spcPct val="120000"/>
              </a:lnSpc>
              <a:spcBef>
                <a:spcPts val="500"/>
              </a:spcBef>
              <a:spcAft>
                <a:spcPts val="0"/>
              </a:spcAft>
              <a:buClr>
                <a:srgbClr val="0E3554"/>
              </a:buClr>
              <a:buSzPts val="2250"/>
              <a:buFont typeface="Arial"/>
              <a:buNone/>
              <a:defRPr sz="1800" b="1" i="0" u="none" strike="noStrike" cap="none">
                <a:solidFill>
                  <a:srgbClr val="000000"/>
                </a:solidFill>
                <a:latin typeface="Arial"/>
                <a:ea typeface="Arial"/>
                <a:cs typeface="Arial"/>
                <a:sym typeface="Arial"/>
              </a:defRPr>
            </a:lvl3pPr>
            <a:lvl4pPr marL="1828800" marR="0" lvl="3" indent="-228600" algn="l" rtl="0">
              <a:lnSpc>
                <a:spcPct val="120000"/>
              </a:lnSpc>
              <a:spcBef>
                <a:spcPts val="500"/>
              </a:spcBef>
              <a:spcAft>
                <a:spcPts val="0"/>
              </a:spcAft>
              <a:buClr>
                <a:srgbClr val="0E3554"/>
              </a:buClr>
              <a:buSzPts val="2000"/>
              <a:buFont typeface="Arial"/>
              <a:buNone/>
              <a:defRPr sz="1600" b="1" i="0" u="none" strike="noStrike" cap="none">
                <a:solidFill>
                  <a:srgbClr val="000000"/>
                </a:solidFill>
                <a:latin typeface="Arial"/>
                <a:ea typeface="Arial"/>
                <a:cs typeface="Arial"/>
                <a:sym typeface="Arial"/>
              </a:defRPr>
            </a:lvl4pPr>
            <a:lvl5pPr marL="2286000" marR="0" lvl="4" indent="-228600" algn="l" rtl="0">
              <a:lnSpc>
                <a:spcPct val="120000"/>
              </a:lnSpc>
              <a:spcBef>
                <a:spcPts val="500"/>
              </a:spcBef>
              <a:spcAft>
                <a:spcPts val="0"/>
              </a:spcAft>
              <a:buClr>
                <a:srgbClr val="0E3554"/>
              </a:buClr>
              <a:buSzPts val="2000"/>
              <a:buFont typeface="Arial"/>
              <a:buNone/>
              <a:defRPr sz="1600" b="1" i="0" u="none" strike="noStrike" cap="none">
                <a:solidFill>
                  <a:srgbClr val="000000"/>
                </a:solidFill>
                <a:latin typeface="Arial"/>
                <a:ea typeface="Arial"/>
                <a:cs typeface="Arial"/>
                <a:sym typeface="Arial"/>
              </a:defRPr>
            </a:lvl5pPr>
            <a:lvl6pPr marL="2743200" marR="0" lvl="5" indent="-228600" algn="l" rtl="0">
              <a:lnSpc>
                <a:spcPct val="120000"/>
              </a:lnSpc>
              <a:spcBef>
                <a:spcPts val="500"/>
              </a:spcBef>
              <a:spcAft>
                <a:spcPts val="0"/>
              </a:spcAft>
              <a:buClr>
                <a:schemeClr val="lt1"/>
              </a:buClr>
              <a:buSzPts val="2000"/>
              <a:buFont typeface="Arial"/>
              <a:buNone/>
              <a:defRPr sz="1600" b="1" i="0" u="none" strike="noStrike" cap="none">
                <a:solidFill>
                  <a:srgbClr val="000000"/>
                </a:solidFill>
                <a:latin typeface="Arial"/>
                <a:ea typeface="Arial"/>
                <a:cs typeface="Arial"/>
                <a:sym typeface="Arial"/>
              </a:defRPr>
            </a:lvl6pPr>
            <a:lvl7pPr marL="3200400" marR="0" lvl="6" indent="-228600" algn="l" rtl="0">
              <a:lnSpc>
                <a:spcPct val="120000"/>
              </a:lnSpc>
              <a:spcBef>
                <a:spcPts val="500"/>
              </a:spcBef>
              <a:spcAft>
                <a:spcPts val="0"/>
              </a:spcAft>
              <a:buClr>
                <a:schemeClr val="lt1"/>
              </a:buClr>
              <a:buSzPts val="2000"/>
              <a:buFont typeface="Arial"/>
              <a:buNone/>
              <a:defRPr sz="1600" b="1" i="0" u="none" strike="noStrike" cap="none">
                <a:solidFill>
                  <a:srgbClr val="000000"/>
                </a:solidFill>
                <a:latin typeface="Arial"/>
                <a:ea typeface="Arial"/>
                <a:cs typeface="Arial"/>
                <a:sym typeface="Arial"/>
              </a:defRPr>
            </a:lvl7pPr>
            <a:lvl8pPr marL="3657600" marR="0" lvl="7" indent="-228600" algn="l" rtl="0">
              <a:lnSpc>
                <a:spcPct val="120000"/>
              </a:lnSpc>
              <a:spcBef>
                <a:spcPts val="500"/>
              </a:spcBef>
              <a:spcAft>
                <a:spcPts val="0"/>
              </a:spcAft>
              <a:buClr>
                <a:schemeClr val="lt1"/>
              </a:buClr>
              <a:buSzPts val="2000"/>
              <a:buFont typeface="Arial"/>
              <a:buNone/>
              <a:defRPr sz="1600" b="1" i="0" u="none" strike="noStrike" cap="none">
                <a:solidFill>
                  <a:srgbClr val="000000"/>
                </a:solidFill>
                <a:latin typeface="Arial"/>
                <a:ea typeface="Arial"/>
                <a:cs typeface="Arial"/>
                <a:sym typeface="Arial"/>
              </a:defRPr>
            </a:lvl8pPr>
            <a:lvl9pPr marL="4114800" marR="0" lvl="8" indent="-228600" algn="l" rtl="0">
              <a:lnSpc>
                <a:spcPct val="120000"/>
              </a:lnSpc>
              <a:spcBef>
                <a:spcPts val="500"/>
              </a:spcBef>
              <a:spcAft>
                <a:spcPts val="0"/>
              </a:spcAft>
              <a:buClr>
                <a:schemeClr val="lt1"/>
              </a:buClr>
              <a:buSzPts val="2000"/>
              <a:buFont typeface="Arial"/>
              <a:buNone/>
              <a:defRPr sz="1600" b="1" i="0" u="none" strike="noStrike" cap="none">
                <a:solidFill>
                  <a:srgbClr val="000000"/>
                </a:solidFill>
                <a:latin typeface="Arial"/>
                <a:ea typeface="Arial"/>
                <a:cs typeface="Arial"/>
                <a:sym typeface="Arial"/>
              </a:defRPr>
            </a:lvl9pPr>
          </a:lstStyle>
          <a:p>
            <a:endParaRPr/>
          </a:p>
        </p:txBody>
      </p:sp>
      <p:sp>
        <p:nvSpPr>
          <p:cNvPr id="74" name="Google Shape;74;p13"/>
          <p:cNvSpPr txBox="1">
            <a:spLocks noGrp="1"/>
          </p:cNvSpPr>
          <p:nvPr>
            <p:ph type="body" idx="2"/>
          </p:nvPr>
        </p:nvSpPr>
        <p:spPr>
          <a:xfrm>
            <a:off x="1647671" y="3027583"/>
            <a:ext cx="4448400" cy="2717700"/>
          </a:xfrm>
          <a:prstGeom prst="rect">
            <a:avLst/>
          </a:prstGeom>
          <a:noFill/>
          <a:ln>
            <a:noFill/>
          </a:ln>
        </p:spPr>
        <p:txBody>
          <a:bodyPr spcFirstLastPara="1" wrap="square" lIns="91425" tIns="45700" rIns="91425" bIns="45700" anchor="t" anchorCtr="0">
            <a:normAutofit/>
          </a:bodyPr>
          <a:lstStyle>
            <a:lvl1pPr marL="457200" marR="0" lvl="0" indent="-387350" algn="l" rtl="0">
              <a:lnSpc>
                <a:spcPct val="120000"/>
              </a:lnSpc>
              <a:spcBef>
                <a:spcPts val="1000"/>
              </a:spcBef>
              <a:spcAft>
                <a:spcPts val="0"/>
              </a:spcAft>
              <a:buClr>
                <a:srgbClr val="0E3554"/>
              </a:buClr>
              <a:buSzPts val="2500"/>
              <a:buFont typeface="Arial"/>
              <a:buChar char="•"/>
              <a:defRPr sz="2000" b="0" i="0" u="none" strike="noStrike" cap="none">
                <a:solidFill>
                  <a:schemeClr val="dk1"/>
                </a:solidFill>
                <a:latin typeface="Calibri"/>
                <a:ea typeface="Calibri"/>
                <a:cs typeface="Calibri"/>
                <a:sym typeface="Calibri"/>
              </a:defRPr>
            </a:lvl1pPr>
            <a:lvl2pPr marL="914400" marR="0" lvl="1" indent="-371475" algn="l" rtl="0">
              <a:lnSpc>
                <a:spcPct val="120000"/>
              </a:lnSpc>
              <a:spcBef>
                <a:spcPts val="500"/>
              </a:spcBef>
              <a:spcAft>
                <a:spcPts val="0"/>
              </a:spcAft>
              <a:buClr>
                <a:srgbClr val="0E3554"/>
              </a:buClr>
              <a:buSzPts val="2250"/>
              <a:buFont typeface="Arial"/>
              <a:buChar char="•"/>
              <a:defRPr sz="1800" b="0" i="0" u="none" strike="noStrike" cap="none">
                <a:solidFill>
                  <a:srgbClr val="0E3554"/>
                </a:solidFill>
                <a:latin typeface="Arial"/>
                <a:ea typeface="Arial"/>
                <a:cs typeface="Arial"/>
                <a:sym typeface="Arial"/>
              </a:defRPr>
            </a:lvl2pPr>
            <a:lvl3pPr marL="1371600" marR="0" lvl="2" indent="-355600" algn="l" rtl="0">
              <a:lnSpc>
                <a:spcPct val="120000"/>
              </a:lnSpc>
              <a:spcBef>
                <a:spcPts val="500"/>
              </a:spcBef>
              <a:spcAft>
                <a:spcPts val="0"/>
              </a:spcAft>
              <a:buClr>
                <a:srgbClr val="0E3554"/>
              </a:buClr>
              <a:buSzPts val="2000"/>
              <a:buFont typeface="Arial"/>
              <a:buChar char="•"/>
              <a:defRPr sz="1600" b="0" i="0" u="none" strike="noStrike" cap="none">
                <a:solidFill>
                  <a:srgbClr val="0E3554"/>
                </a:solidFill>
                <a:latin typeface="Arial"/>
                <a:ea typeface="Arial"/>
                <a:cs typeface="Arial"/>
                <a:sym typeface="Arial"/>
              </a:defRPr>
            </a:lvl3pPr>
            <a:lvl4pPr marL="1828800" marR="0" lvl="3" indent="-339725" algn="l" rtl="0">
              <a:lnSpc>
                <a:spcPct val="120000"/>
              </a:lnSpc>
              <a:spcBef>
                <a:spcPts val="500"/>
              </a:spcBef>
              <a:spcAft>
                <a:spcPts val="0"/>
              </a:spcAft>
              <a:buClr>
                <a:srgbClr val="0E3554"/>
              </a:buClr>
              <a:buSzPts val="1750"/>
              <a:buFont typeface="Arial"/>
              <a:buChar char="•"/>
              <a:defRPr sz="1400" b="0" i="0" u="none" strike="noStrike" cap="none">
                <a:solidFill>
                  <a:srgbClr val="0E3554"/>
                </a:solidFill>
                <a:latin typeface="Arial"/>
                <a:ea typeface="Arial"/>
                <a:cs typeface="Arial"/>
                <a:sym typeface="Arial"/>
              </a:defRPr>
            </a:lvl4pPr>
            <a:lvl5pPr marL="2286000" marR="0" lvl="4" indent="-339725" algn="l" rtl="0">
              <a:lnSpc>
                <a:spcPct val="120000"/>
              </a:lnSpc>
              <a:spcBef>
                <a:spcPts val="500"/>
              </a:spcBef>
              <a:spcAft>
                <a:spcPts val="0"/>
              </a:spcAft>
              <a:buClr>
                <a:srgbClr val="0E3554"/>
              </a:buClr>
              <a:buSzPts val="1750"/>
              <a:buFont typeface="Arial"/>
              <a:buChar char="•"/>
              <a:defRPr sz="1400" b="0" i="0" u="none" strike="noStrike" cap="none">
                <a:solidFill>
                  <a:srgbClr val="0E3554"/>
                </a:solidFill>
                <a:latin typeface="Arial"/>
                <a:ea typeface="Arial"/>
                <a:cs typeface="Arial"/>
                <a:sym typeface="Arial"/>
              </a:defRPr>
            </a:lvl5pPr>
            <a:lvl6pPr marL="2743200" marR="0" lvl="5" indent="-371475" algn="l" rtl="0">
              <a:lnSpc>
                <a:spcPct val="120000"/>
              </a:lnSpc>
              <a:spcBef>
                <a:spcPts val="500"/>
              </a:spcBef>
              <a:spcAft>
                <a:spcPts val="0"/>
              </a:spcAft>
              <a:buClr>
                <a:schemeClr val="lt1"/>
              </a:buClr>
              <a:buSzPts val="2250"/>
              <a:buFont typeface="Arial"/>
              <a:buChar char="•"/>
              <a:defRPr sz="1400" b="0" i="0" u="none" strike="noStrike" cap="none">
                <a:solidFill>
                  <a:srgbClr val="000000"/>
                </a:solidFill>
                <a:latin typeface="Arial"/>
                <a:ea typeface="Arial"/>
                <a:cs typeface="Arial"/>
                <a:sym typeface="Arial"/>
              </a:defRPr>
            </a:lvl6pPr>
            <a:lvl7pPr marL="3200400" marR="0" lvl="6" indent="-371475" algn="l" rtl="0">
              <a:lnSpc>
                <a:spcPct val="120000"/>
              </a:lnSpc>
              <a:spcBef>
                <a:spcPts val="500"/>
              </a:spcBef>
              <a:spcAft>
                <a:spcPts val="0"/>
              </a:spcAft>
              <a:buClr>
                <a:schemeClr val="lt1"/>
              </a:buClr>
              <a:buSzPts val="2250"/>
              <a:buFont typeface="Arial"/>
              <a:buChar char="•"/>
              <a:defRPr sz="1400" b="0" i="0" u="none" strike="noStrike" cap="none">
                <a:solidFill>
                  <a:srgbClr val="000000"/>
                </a:solidFill>
                <a:latin typeface="Arial"/>
                <a:ea typeface="Arial"/>
                <a:cs typeface="Arial"/>
                <a:sym typeface="Arial"/>
              </a:defRPr>
            </a:lvl7pPr>
            <a:lvl8pPr marL="3657600" marR="0" lvl="7" indent="-371475" algn="l" rtl="0">
              <a:lnSpc>
                <a:spcPct val="120000"/>
              </a:lnSpc>
              <a:spcBef>
                <a:spcPts val="500"/>
              </a:spcBef>
              <a:spcAft>
                <a:spcPts val="0"/>
              </a:spcAft>
              <a:buClr>
                <a:schemeClr val="lt1"/>
              </a:buClr>
              <a:buSzPts val="2250"/>
              <a:buFont typeface="Arial"/>
              <a:buChar char="•"/>
              <a:defRPr sz="1400" b="0" i="0" u="none" strike="noStrike" cap="none">
                <a:solidFill>
                  <a:srgbClr val="000000"/>
                </a:solidFill>
                <a:latin typeface="Arial"/>
                <a:ea typeface="Arial"/>
                <a:cs typeface="Arial"/>
                <a:sym typeface="Arial"/>
              </a:defRPr>
            </a:lvl8pPr>
            <a:lvl9pPr marL="4114800" marR="0" lvl="8" indent="-371475" algn="l" rtl="0">
              <a:lnSpc>
                <a:spcPct val="120000"/>
              </a:lnSpc>
              <a:spcBef>
                <a:spcPts val="500"/>
              </a:spcBef>
              <a:spcAft>
                <a:spcPts val="0"/>
              </a:spcAft>
              <a:buClr>
                <a:schemeClr val="lt1"/>
              </a:buClr>
              <a:buSzPts val="2250"/>
              <a:buFont typeface="Arial"/>
              <a:buChar char="•"/>
              <a:defRPr sz="1400" b="0" i="0" u="none" strike="noStrike" cap="none">
                <a:solidFill>
                  <a:srgbClr val="000000"/>
                </a:solidFill>
                <a:latin typeface="Arial"/>
                <a:ea typeface="Arial"/>
                <a:cs typeface="Arial"/>
                <a:sym typeface="Arial"/>
              </a:defRPr>
            </a:lvl9pPr>
          </a:lstStyle>
          <a:p>
            <a:endParaRPr/>
          </a:p>
        </p:txBody>
      </p:sp>
      <p:sp>
        <p:nvSpPr>
          <p:cNvPr id="75" name="Google Shape;75;p13"/>
          <p:cNvSpPr txBox="1">
            <a:spLocks noGrp="1"/>
          </p:cNvSpPr>
          <p:nvPr>
            <p:ph type="body" idx="3"/>
          </p:nvPr>
        </p:nvSpPr>
        <p:spPr>
          <a:xfrm>
            <a:off x="6373692" y="1947638"/>
            <a:ext cx="4660500" cy="823800"/>
          </a:xfrm>
          <a:prstGeom prst="rect">
            <a:avLst/>
          </a:prstGeom>
          <a:noFill/>
          <a:ln>
            <a:noFill/>
          </a:ln>
        </p:spPr>
        <p:txBody>
          <a:bodyPr spcFirstLastPara="1" wrap="square" lIns="91425" tIns="45700" rIns="91425" bIns="45700" anchor="b" anchorCtr="0">
            <a:normAutofit/>
          </a:bodyPr>
          <a:lstStyle>
            <a:lvl1pPr marL="457200" marR="0" lvl="0" indent="-228600" algn="l" rtl="0">
              <a:lnSpc>
                <a:spcPct val="90000"/>
              </a:lnSpc>
              <a:spcBef>
                <a:spcPts val="1000"/>
              </a:spcBef>
              <a:spcAft>
                <a:spcPts val="0"/>
              </a:spcAft>
              <a:buClr>
                <a:srgbClr val="0E3554"/>
              </a:buClr>
              <a:buSzPts val="2250"/>
              <a:buFont typeface="Arial"/>
              <a:buNone/>
              <a:defRPr sz="1800" b="0" i="0" u="none" strike="noStrike" cap="none">
                <a:solidFill>
                  <a:schemeClr val="dk1"/>
                </a:solidFill>
                <a:latin typeface="Calibri"/>
                <a:ea typeface="Calibri"/>
                <a:cs typeface="Calibri"/>
                <a:sym typeface="Calibri"/>
              </a:defRPr>
            </a:lvl1pPr>
            <a:lvl2pPr marL="914400" marR="0" lvl="1" indent="-228600" algn="l" rtl="0">
              <a:lnSpc>
                <a:spcPct val="120000"/>
              </a:lnSpc>
              <a:spcBef>
                <a:spcPts val="500"/>
              </a:spcBef>
              <a:spcAft>
                <a:spcPts val="0"/>
              </a:spcAft>
              <a:buClr>
                <a:srgbClr val="0E3554"/>
              </a:buClr>
              <a:buSzPts val="2500"/>
              <a:buFont typeface="Arial"/>
              <a:buNone/>
              <a:defRPr sz="2000" b="1" i="0" u="none" strike="noStrike" cap="none">
                <a:solidFill>
                  <a:srgbClr val="000000"/>
                </a:solidFill>
                <a:latin typeface="Arial"/>
                <a:ea typeface="Arial"/>
                <a:cs typeface="Arial"/>
                <a:sym typeface="Arial"/>
              </a:defRPr>
            </a:lvl2pPr>
            <a:lvl3pPr marL="1371600" marR="0" lvl="2" indent="-228600" algn="l" rtl="0">
              <a:lnSpc>
                <a:spcPct val="120000"/>
              </a:lnSpc>
              <a:spcBef>
                <a:spcPts val="500"/>
              </a:spcBef>
              <a:spcAft>
                <a:spcPts val="0"/>
              </a:spcAft>
              <a:buClr>
                <a:srgbClr val="0E3554"/>
              </a:buClr>
              <a:buSzPts val="2250"/>
              <a:buFont typeface="Arial"/>
              <a:buNone/>
              <a:defRPr sz="1800" b="1" i="0" u="none" strike="noStrike" cap="none">
                <a:solidFill>
                  <a:srgbClr val="000000"/>
                </a:solidFill>
                <a:latin typeface="Arial"/>
                <a:ea typeface="Arial"/>
                <a:cs typeface="Arial"/>
                <a:sym typeface="Arial"/>
              </a:defRPr>
            </a:lvl3pPr>
            <a:lvl4pPr marL="1828800" marR="0" lvl="3" indent="-228600" algn="l" rtl="0">
              <a:lnSpc>
                <a:spcPct val="120000"/>
              </a:lnSpc>
              <a:spcBef>
                <a:spcPts val="500"/>
              </a:spcBef>
              <a:spcAft>
                <a:spcPts val="0"/>
              </a:spcAft>
              <a:buClr>
                <a:srgbClr val="0E3554"/>
              </a:buClr>
              <a:buSzPts val="2000"/>
              <a:buFont typeface="Arial"/>
              <a:buNone/>
              <a:defRPr sz="1600" b="1" i="0" u="none" strike="noStrike" cap="none">
                <a:solidFill>
                  <a:srgbClr val="000000"/>
                </a:solidFill>
                <a:latin typeface="Arial"/>
                <a:ea typeface="Arial"/>
                <a:cs typeface="Arial"/>
                <a:sym typeface="Arial"/>
              </a:defRPr>
            </a:lvl4pPr>
            <a:lvl5pPr marL="2286000" marR="0" lvl="4" indent="-228600" algn="l" rtl="0">
              <a:lnSpc>
                <a:spcPct val="120000"/>
              </a:lnSpc>
              <a:spcBef>
                <a:spcPts val="500"/>
              </a:spcBef>
              <a:spcAft>
                <a:spcPts val="0"/>
              </a:spcAft>
              <a:buClr>
                <a:srgbClr val="0E3554"/>
              </a:buClr>
              <a:buSzPts val="2000"/>
              <a:buFont typeface="Arial"/>
              <a:buNone/>
              <a:defRPr sz="1600" b="1" i="0" u="none" strike="noStrike" cap="none">
                <a:solidFill>
                  <a:srgbClr val="000000"/>
                </a:solidFill>
                <a:latin typeface="Arial"/>
                <a:ea typeface="Arial"/>
                <a:cs typeface="Arial"/>
                <a:sym typeface="Arial"/>
              </a:defRPr>
            </a:lvl5pPr>
            <a:lvl6pPr marL="2743200" marR="0" lvl="5" indent="-228600" algn="l" rtl="0">
              <a:lnSpc>
                <a:spcPct val="120000"/>
              </a:lnSpc>
              <a:spcBef>
                <a:spcPts val="500"/>
              </a:spcBef>
              <a:spcAft>
                <a:spcPts val="0"/>
              </a:spcAft>
              <a:buClr>
                <a:schemeClr val="lt1"/>
              </a:buClr>
              <a:buSzPts val="2000"/>
              <a:buFont typeface="Arial"/>
              <a:buNone/>
              <a:defRPr sz="1600" b="1" i="0" u="none" strike="noStrike" cap="none">
                <a:solidFill>
                  <a:srgbClr val="000000"/>
                </a:solidFill>
                <a:latin typeface="Arial"/>
                <a:ea typeface="Arial"/>
                <a:cs typeface="Arial"/>
                <a:sym typeface="Arial"/>
              </a:defRPr>
            </a:lvl6pPr>
            <a:lvl7pPr marL="3200400" marR="0" lvl="6" indent="-228600" algn="l" rtl="0">
              <a:lnSpc>
                <a:spcPct val="120000"/>
              </a:lnSpc>
              <a:spcBef>
                <a:spcPts val="500"/>
              </a:spcBef>
              <a:spcAft>
                <a:spcPts val="0"/>
              </a:spcAft>
              <a:buClr>
                <a:schemeClr val="lt1"/>
              </a:buClr>
              <a:buSzPts val="2000"/>
              <a:buFont typeface="Arial"/>
              <a:buNone/>
              <a:defRPr sz="1600" b="1" i="0" u="none" strike="noStrike" cap="none">
                <a:solidFill>
                  <a:srgbClr val="000000"/>
                </a:solidFill>
                <a:latin typeface="Arial"/>
                <a:ea typeface="Arial"/>
                <a:cs typeface="Arial"/>
                <a:sym typeface="Arial"/>
              </a:defRPr>
            </a:lvl7pPr>
            <a:lvl8pPr marL="3657600" marR="0" lvl="7" indent="-228600" algn="l" rtl="0">
              <a:lnSpc>
                <a:spcPct val="120000"/>
              </a:lnSpc>
              <a:spcBef>
                <a:spcPts val="500"/>
              </a:spcBef>
              <a:spcAft>
                <a:spcPts val="0"/>
              </a:spcAft>
              <a:buClr>
                <a:schemeClr val="lt1"/>
              </a:buClr>
              <a:buSzPts val="2000"/>
              <a:buFont typeface="Arial"/>
              <a:buNone/>
              <a:defRPr sz="1600" b="1" i="0" u="none" strike="noStrike" cap="none">
                <a:solidFill>
                  <a:srgbClr val="000000"/>
                </a:solidFill>
                <a:latin typeface="Arial"/>
                <a:ea typeface="Arial"/>
                <a:cs typeface="Arial"/>
                <a:sym typeface="Arial"/>
              </a:defRPr>
            </a:lvl8pPr>
            <a:lvl9pPr marL="4114800" marR="0" lvl="8" indent="-228600" algn="l" rtl="0">
              <a:lnSpc>
                <a:spcPct val="120000"/>
              </a:lnSpc>
              <a:spcBef>
                <a:spcPts val="500"/>
              </a:spcBef>
              <a:spcAft>
                <a:spcPts val="0"/>
              </a:spcAft>
              <a:buClr>
                <a:schemeClr val="lt1"/>
              </a:buClr>
              <a:buSzPts val="2000"/>
              <a:buFont typeface="Arial"/>
              <a:buNone/>
              <a:defRPr sz="1600" b="1" i="0" u="none" strike="noStrike" cap="none">
                <a:solidFill>
                  <a:srgbClr val="000000"/>
                </a:solidFill>
                <a:latin typeface="Arial"/>
                <a:ea typeface="Arial"/>
                <a:cs typeface="Arial"/>
                <a:sym typeface="Arial"/>
              </a:defRPr>
            </a:lvl9pPr>
          </a:lstStyle>
          <a:p>
            <a:endParaRPr/>
          </a:p>
        </p:txBody>
      </p:sp>
      <p:sp>
        <p:nvSpPr>
          <p:cNvPr id="76" name="Google Shape;76;p13"/>
          <p:cNvSpPr txBox="1">
            <a:spLocks noGrp="1"/>
          </p:cNvSpPr>
          <p:nvPr>
            <p:ph type="body" idx="4"/>
          </p:nvPr>
        </p:nvSpPr>
        <p:spPr>
          <a:xfrm>
            <a:off x="6373692" y="3027583"/>
            <a:ext cx="4660500" cy="2717700"/>
          </a:xfrm>
          <a:prstGeom prst="rect">
            <a:avLst/>
          </a:prstGeom>
          <a:noFill/>
          <a:ln>
            <a:noFill/>
          </a:ln>
        </p:spPr>
        <p:txBody>
          <a:bodyPr spcFirstLastPara="1" wrap="square" lIns="91425" tIns="45700" rIns="91425" bIns="45700" anchor="t" anchorCtr="0">
            <a:normAutofit/>
          </a:bodyPr>
          <a:lstStyle>
            <a:lvl1pPr marL="457200" marR="0" lvl="0" indent="-387350" algn="l" rtl="0">
              <a:lnSpc>
                <a:spcPct val="120000"/>
              </a:lnSpc>
              <a:spcBef>
                <a:spcPts val="1000"/>
              </a:spcBef>
              <a:spcAft>
                <a:spcPts val="0"/>
              </a:spcAft>
              <a:buClr>
                <a:srgbClr val="0E3554"/>
              </a:buClr>
              <a:buSzPts val="2500"/>
              <a:buFont typeface="Arial"/>
              <a:buChar char="•"/>
              <a:defRPr sz="2000" b="0" i="0" u="none" strike="noStrike" cap="none">
                <a:solidFill>
                  <a:schemeClr val="dk1"/>
                </a:solidFill>
                <a:latin typeface="Calibri"/>
                <a:ea typeface="Calibri"/>
                <a:cs typeface="Calibri"/>
                <a:sym typeface="Calibri"/>
              </a:defRPr>
            </a:lvl1pPr>
            <a:lvl2pPr marL="914400" marR="0" lvl="1" indent="-371475" algn="l" rtl="0">
              <a:lnSpc>
                <a:spcPct val="120000"/>
              </a:lnSpc>
              <a:spcBef>
                <a:spcPts val="500"/>
              </a:spcBef>
              <a:spcAft>
                <a:spcPts val="0"/>
              </a:spcAft>
              <a:buClr>
                <a:srgbClr val="0E3554"/>
              </a:buClr>
              <a:buSzPts val="2250"/>
              <a:buFont typeface="Arial"/>
              <a:buChar char="•"/>
              <a:defRPr sz="1800" b="0" i="0" u="none" strike="noStrike" cap="none">
                <a:solidFill>
                  <a:srgbClr val="0E3554"/>
                </a:solidFill>
                <a:latin typeface="Arial"/>
                <a:ea typeface="Arial"/>
                <a:cs typeface="Arial"/>
                <a:sym typeface="Arial"/>
              </a:defRPr>
            </a:lvl2pPr>
            <a:lvl3pPr marL="1371600" marR="0" lvl="2" indent="-355600" algn="l" rtl="0">
              <a:lnSpc>
                <a:spcPct val="120000"/>
              </a:lnSpc>
              <a:spcBef>
                <a:spcPts val="500"/>
              </a:spcBef>
              <a:spcAft>
                <a:spcPts val="0"/>
              </a:spcAft>
              <a:buClr>
                <a:srgbClr val="0E3554"/>
              </a:buClr>
              <a:buSzPts val="2000"/>
              <a:buFont typeface="Arial"/>
              <a:buChar char="•"/>
              <a:defRPr sz="1600" b="0" i="0" u="none" strike="noStrike" cap="none">
                <a:solidFill>
                  <a:srgbClr val="0E3554"/>
                </a:solidFill>
                <a:latin typeface="Arial"/>
                <a:ea typeface="Arial"/>
                <a:cs typeface="Arial"/>
                <a:sym typeface="Arial"/>
              </a:defRPr>
            </a:lvl3pPr>
            <a:lvl4pPr marL="1828800" marR="0" lvl="3" indent="-339725" algn="l" rtl="0">
              <a:lnSpc>
                <a:spcPct val="120000"/>
              </a:lnSpc>
              <a:spcBef>
                <a:spcPts val="500"/>
              </a:spcBef>
              <a:spcAft>
                <a:spcPts val="0"/>
              </a:spcAft>
              <a:buClr>
                <a:srgbClr val="0E3554"/>
              </a:buClr>
              <a:buSzPts val="1750"/>
              <a:buFont typeface="Arial"/>
              <a:buChar char="•"/>
              <a:defRPr sz="1400" b="0" i="0" u="none" strike="noStrike" cap="none">
                <a:solidFill>
                  <a:srgbClr val="0E3554"/>
                </a:solidFill>
                <a:latin typeface="Arial"/>
                <a:ea typeface="Arial"/>
                <a:cs typeface="Arial"/>
                <a:sym typeface="Arial"/>
              </a:defRPr>
            </a:lvl4pPr>
            <a:lvl5pPr marL="2286000" marR="0" lvl="4" indent="-339725" algn="l" rtl="0">
              <a:lnSpc>
                <a:spcPct val="120000"/>
              </a:lnSpc>
              <a:spcBef>
                <a:spcPts val="500"/>
              </a:spcBef>
              <a:spcAft>
                <a:spcPts val="0"/>
              </a:spcAft>
              <a:buClr>
                <a:srgbClr val="0E3554"/>
              </a:buClr>
              <a:buSzPts val="1750"/>
              <a:buFont typeface="Arial"/>
              <a:buChar char="•"/>
              <a:defRPr sz="1400" b="0" i="0" u="none" strike="noStrike" cap="none">
                <a:solidFill>
                  <a:srgbClr val="0E3554"/>
                </a:solidFill>
                <a:latin typeface="Arial"/>
                <a:ea typeface="Arial"/>
                <a:cs typeface="Arial"/>
                <a:sym typeface="Arial"/>
              </a:defRPr>
            </a:lvl5pPr>
            <a:lvl6pPr marL="2743200" marR="0" lvl="5" indent="-371475" algn="l" rtl="0">
              <a:lnSpc>
                <a:spcPct val="120000"/>
              </a:lnSpc>
              <a:spcBef>
                <a:spcPts val="500"/>
              </a:spcBef>
              <a:spcAft>
                <a:spcPts val="0"/>
              </a:spcAft>
              <a:buClr>
                <a:schemeClr val="lt1"/>
              </a:buClr>
              <a:buSzPts val="2250"/>
              <a:buFont typeface="Arial"/>
              <a:buChar char="•"/>
              <a:defRPr sz="1400" b="0" i="0" u="none" strike="noStrike" cap="none">
                <a:solidFill>
                  <a:srgbClr val="000000"/>
                </a:solidFill>
                <a:latin typeface="Arial"/>
                <a:ea typeface="Arial"/>
                <a:cs typeface="Arial"/>
                <a:sym typeface="Arial"/>
              </a:defRPr>
            </a:lvl6pPr>
            <a:lvl7pPr marL="3200400" marR="0" lvl="6" indent="-371475" algn="l" rtl="0">
              <a:lnSpc>
                <a:spcPct val="120000"/>
              </a:lnSpc>
              <a:spcBef>
                <a:spcPts val="500"/>
              </a:spcBef>
              <a:spcAft>
                <a:spcPts val="0"/>
              </a:spcAft>
              <a:buClr>
                <a:schemeClr val="lt1"/>
              </a:buClr>
              <a:buSzPts val="2250"/>
              <a:buFont typeface="Arial"/>
              <a:buChar char="•"/>
              <a:defRPr sz="1400" b="0" i="0" u="none" strike="noStrike" cap="none">
                <a:solidFill>
                  <a:srgbClr val="000000"/>
                </a:solidFill>
                <a:latin typeface="Arial"/>
                <a:ea typeface="Arial"/>
                <a:cs typeface="Arial"/>
                <a:sym typeface="Arial"/>
              </a:defRPr>
            </a:lvl7pPr>
            <a:lvl8pPr marL="3657600" marR="0" lvl="7" indent="-371475" algn="l" rtl="0">
              <a:lnSpc>
                <a:spcPct val="120000"/>
              </a:lnSpc>
              <a:spcBef>
                <a:spcPts val="500"/>
              </a:spcBef>
              <a:spcAft>
                <a:spcPts val="0"/>
              </a:spcAft>
              <a:buClr>
                <a:schemeClr val="lt1"/>
              </a:buClr>
              <a:buSzPts val="2250"/>
              <a:buFont typeface="Arial"/>
              <a:buChar char="•"/>
              <a:defRPr sz="1400" b="0" i="0" u="none" strike="noStrike" cap="none">
                <a:solidFill>
                  <a:srgbClr val="000000"/>
                </a:solidFill>
                <a:latin typeface="Arial"/>
                <a:ea typeface="Arial"/>
                <a:cs typeface="Arial"/>
                <a:sym typeface="Arial"/>
              </a:defRPr>
            </a:lvl8pPr>
            <a:lvl9pPr marL="4114800" marR="0" lvl="8" indent="-371475" algn="l" rtl="0">
              <a:lnSpc>
                <a:spcPct val="120000"/>
              </a:lnSpc>
              <a:spcBef>
                <a:spcPts val="500"/>
              </a:spcBef>
              <a:spcAft>
                <a:spcPts val="0"/>
              </a:spcAft>
              <a:buClr>
                <a:schemeClr val="lt1"/>
              </a:buClr>
              <a:buSzPts val="2250"/>
              <a:buFont typeface="Arial"/>
              <a:buChar char="•"/>
              <a:defRPr sz="1400" b="0" i="0" u="none" strike="noStrike" cap="none">
                <a:solidFill>
                  <a:srgbClr val="000000"/>
                </a:solidFill>
                <a:latin typeface="Arial"/>
                <a:ea typeface="Arial"/>
                <a:cs typeface="Arial"/>
                <a:sym typeface="Arial"/>
              </a:defRPr>
            </a:lvl9pPr>
          </a:lstStyle>
          <a:p>
            <a:endParaRPr/>
          </a:p>
        </p:txBody>
      </p:sp>
      <p:sp>
        <p:nvSpPr>
          <p:cNvPr id="77" name="Google Shape;77;p13"/>
          <p:cNvSpPr txBox="1">
            <a:spLocks noGrp="1"/>
          </p:cNvSpPr>
          <p:nvPr>
            <p:ph type="title"/>
          </p:nvPr>
        </p:nvSpPr>
        <p:spPr>
          <a:xfrm>
            <a:off x="1647670" y="1153242"/>
            <a:ext cx="9386400" cy="588600"/>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Clr>
                <a:srgbClr val="3B95DE"/>
              </a:buClr>
              <a:buSzPts val="2200"/>
              <a:buFont typeface="Twentieth Century"/>
              <a:buNone/>
              <a:defRPr sz="2200" b="1"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400" b="1"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1"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1"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1"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1"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1"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1"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1" i="0" u="none" strike="noStrike" cap="none">
                <a:solidFill>
                  <a:srgbClr val="000000"/>
                </a:solidFill>
                <a:latin typeface="Arial"/>
                <a:ea typeface="Arial"/>
                <a:cs typeface="Arial"/>
                <a:sym typeface="Arial"/>
              </a:defRPr>
            </a:lvl9pPr>
          </a:lstStyle>
          <a:p>
            <a:endParaRPr/>
          </a:p>
        </p:txBody>
      </p:sp>
      <p:sp>
        <p:nvSpPr>
          <p:cNvPr id="78" name="Google Shape;78;p13"/>
          <p:cNvSpPr txBox="1"/>
          <p:nvPr/>
        </p:nvSpPr>
        <p:spPr>
          <a:xfrm>
            <a:off x="1979093" y="6289463"/>
            <a:ext cx="8959800" cy="2616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en-US" sz="1100" b="0" i="0" u="none" strike="noStrike" cap="none">
                <a:solidFill>
                  <a:srgbClr val="000000"/>
                </a:solidFill>
                <a:latin typeface="Calibri"/>
                <a:ea typeface="Calibri"/>
                <a:cs typeface="Calibri"/>
                <a:sym typeface="Calibri"/>
              </a:rPr>
              <a:t>This project has received funding from the European Union’s Horizon Europe Research and Innovation program under the grant agreement No 101092100</a:t>
            </a:r>
            <a:endParaRPr sz="1400" b="0" i="0" u="none" strike="noStrike" cap="none">
              <a:solidFill>
                <a:srgbClr val="000000"/>
              </a:solidFill>
              <a:latin typeface="Arial"/>
              <a:ea typeface="Arial"/>
              <a:cs typeface="Arial"/>
              <a:sym typeface="Arial"/>
            </a:endParaRPr>
          </a:p>
        </p:txBody>
      </p:sp>
      <p:pic>
        <p:nvPicPr>
          <p:cNvPr id="79" name="Google Shape;79;p13"/>
          <p:cNvPicPr preferRelativeResize="0"/>
          <p:nvPr/>
        </p:nvPicPr>
        <p:blipFill rotWithShape="1">
          <a:blip r:embed="rId3">
            <a:alphaModFix/>
          </a:blip>
          <a:srcRect/>
          <a:stretch/>
        </p:blipFill>
        <p:spPr>
          <a:xfrm>
            <a:off x="1504534" y="6257138"/>
            <a:ext cx="474559" cy="326260"/>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matchingName="Diapositiva titolo">
  <p:cSld name="Final page">
    <p:bg>
      <p:bgPr>
        <a:solidFill>
          <a:schemeClr val="lt1"/>
        </a:solidFill>
        <a:effectLst/>
      </p:bgPr>
    </p:bg>
    <p:spTree>
      <p:nvGrpSpPr>
        <p:cNvPr id="1" name="Shape 80"/>
        <p:cNvGrpSpPr/>
        <p:nvPr/>
      </p:nvGrpSpPr>
      <p:grpSpPr>
        <a:xfrm>
          <a:off x="0" y="0"/>
          <a:ext cx="0" cy="0"/>
          <a:chOff x="0" y="0"/>
          <a:chExt cx="0" cy="0"/>
        </a:xfrm>
      </p:grpSpPr>
      <p:pic>
        <p:nvPicPr>
          <p:cNvPr id="81" name="Google Shape;81;p14"/>
          <p:cNvPicPr preferRelativeResize="0"/>
          <p:nvPr/>
        </p:nvPicPr>
        <p:blipFill rotWithShape="1">
          <a:blip r:embed="rId2">
            <a:alphaModFix/>
          </a:blip>
          <a:srcRect/>
          <a:stretch/>
        </p:blipFill>
        <p:spPr>
          <a:xfrm>
            <a:off x="7388" y="0"/>
            <a:ext cx="12177225" cy="6857998"/>
          </a:xfrm>
          <a:prstGeom prst="rect">
            <a:avLst/>
          </a:prstGeom>
          <a:noFill/>
          <a:ln>
            <a:noFill/>
          </a:ln>
        </p:spPr>
      </p:pic>
      <p:sp>
        <p:nvSpPr>
          <p:cNvPr id="82" name="Google Shape;82;p14"/>
          <p:cNvSpPr txBox="1">
            <a:spLocks noGrp="1"/>
          </p:cNvSpPr>
          <p:nvPr>
            <p:ph type="ctrTitle"/>
          </p:nvPr>
        </p:nvSpPr>
        <p:spPr>
          <a:xfrm>
            <a:off x="669460" y="1128028"/>
            <a:ext cx="5702400" cy="2387700"/>
          </a:xfrm>
          <a:prstGeom prst="rect">
            <a:avLst/>
          </a:prstGeom>
          <a:noFill/>
          <a:ln>
            <a:noFill/>
          </a:ln>
        </p:spPr>
        <p:txBody>
          <a:bodyPr spcFirstLastPara="1" wrap="square" lIns="91425" tIns="45700" rIns="91425" bIns="45700" anchor="b" anchorCtr="0">
            <a:normAutofit/>
          </a:bodyPr>
          <a:lstStyle>
            <a:lvl1pPr marR="0" lvl="0" algn="l" rtl="0">
              <a:lnSpc>
                <a:spcPct val="90000"/>
              </a:lnSpc>
              <a:spcBef>
                <a:spcPts val="0"/>
              </a:spcBef>
              <a:spcAft>
                <a:spcPts val="0"/>
              </a:spcAft>
              <a:buClr>
                <a:srgbClr val="3B95DE"/>
              </a:buClr>
              <a:buSzPts val="3200"/>
              <a:buFont typeface="Twentieth Century"/>
              <a:buNone/>
              <a:defRPr sz="3200" b="1"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400" b="1"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1"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1"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1"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1"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1"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1"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1" i="0" u="none" strike="noStrike" cap="none">
                <a:solidFill>
                  <a:srgbClr val="000000"/>
                </a:solidFill>
                <a:latin typeface="Arial"/>
                <a:ea typeface="Arial"/>
                <a:cs typeface="Arial"/>
                <a:sym typeface="Arial"/>
              </a:defRPr>
            </a:lvl9pPr>
          </a:lstStyle>
          <a:p>
            <a:endParaRPr/>
          </a:p>
        </p:txBody>
      </p:sp>
      <p:sp>
        <p:nvSpPr>
          <p:cNvPr id="83" name="Google Shape;83;p14"/>
          <p:cNvSpPr txBox="1">
            <a:spLocks noGrp="1"/>
          </p:cNvSpPr>
          <p:nvPr>
            <p:ph type="subTitle" idx="1"/>
          </p:nvPr>
        </p:nvSpPr>
        <p:spPr>
          <a:xfrm>
            <a:off x="669460" y="3607703"/>
            <a:ext cx="5702400" cy="1655700"/>
          </a:xfrm>
          <a:prstGeom prst="rect">
            <a:avLst/>
          </a:prstGeom>
          <a:noFill/>
          <a:ln>
            <a:noFill/>
          </a:ln>
        </p:spPr>
        <p:txBody>
          <a:bodyPr spcFirstLastPara="1" wrap="square" lIns="91425" tIns="45700" rIns="91425" bIns="45700" anchor="t" anchorCtr="0">
            <a:normAutofit/>
          </a:bodyPr>
          <a:lstStyle>
            <a:lvl1pPr marR="0" lvl="0" algn="l" rtl="0">
              <a:lnSpc>
                <a:spcPct val="120000"/>
              </a:lnSpc>
              <a:spcBef>
                <a:spcPts val="1000"/>
              </a:spcBef>
              <a:spcAft>
                <a:spcPts val="0"/>
              </a:spcAft>
              <a:buClr>
                <a:srgbClr val="3B95DE"/>
              </a:buClr>
              <a:buSzPts val="2500"/>
              <a:buFont typeface="Arial"/>
              <a:buNone/>
              <a:defRPr sz="2000" b="0" i="0" u="none" strike="noStrike" cap="none">
                <a:solidFill>
                  <a:schemeClr val="dk1"/>
                </a:solidFill>
                <a:latin typeface="Calibri"/>
                <a:ea typeface="Calibri"/>
                <a:cs typeface="Calibri"/>
                <a:sym typeface="Calibri"/>
              </a:defRPr>
            </a:lvl1pPr>
            <a:lvl2pPr marR="0" lvl="1" algn="ctr" rtl="0">
              <a:lnSpc>
                <a:spcPct val="120000"/>
              </a:lnSpc>
              <a:spcBef>
                <a:spcPts val="500"/>
              </a:spcBef>
              <a:spcAft>
                <a:spcPts val="0"/>
              </a:spcAft>
              <a:buClr>
                <a:srgbClr val="0E3554"/>
              </a:buClr>
              <a:buSzPts val="2500"/>
              <a:buFont typeface="Arial"/>
              <a:buNone/>
              <a:defRPr sz="2000" b="0" i="0" u="none" strike="noStrike" cap="none">
                <a:solidFill>
                  <a:srgbClr val="000000"/>
                </a:solidFill>
                <a:latin typeface="Arial"/>
                <a:ea typeface="Arial"/>
                <a:cs typeface="Arial"/>
                <a:sym typeface="Arial"/>
              </a:defRPr>
            </a:lvl2pPr>
            <a:lvl3pPr marR="0" lvl="2" algn="ctr" rtl="0">
              <a:lnSpc>
                <a:spcPct val="120000"/>
              </a:lnSpc>
              <a:spcBef>
                <a:spcPts val="500"/>
              </a:spcBef>
              <a:spcAft>
                <a:spcPts val="0"/>
              </a:spcAft>
              <a:buClr>
                <a:srgbClr val="0E3554"/>
              </a:buClr>
              <a:buSzPts val="2250"/>
              <a:buFont typeface="Arial"/>
              <a:buNone/>
              <a:defRPr sz="1800" b="0" i="0" u="none" strike="noStrike" cap="none">
                <a:solidFill>
                  <a:srgbClr val="000000"/>
                </a:solidFill>
                <a:latin typeface="Arial"/>
                <a:ea typeface="Arial"/>
                <a:cs typeface="Arial"/>
                <a:sym typeface="Arial"/>
              </a:defRPr>
            </a:lvl3pPr>
            <a:lvl4pPr marR="0" lvl="3" algn="ctr" rtl="0">
              <a:lnSpc>
                <a:spcPct val="120000"/>
              </a:lnSpc>
              <a:spcBef>
                <a:spcPts val="500"/>
              </a:spcBef>
              <a:spcAft>
                <a:spcPts val="0"/>
              </a:spcAft>
              <a:buClr>
                <a:srgbClr val="0E3554"/>
              </a:buClr>
              <a:buSzPts val="2000"/>
              <a:buFont typeface="Arial"/>
              <a:buNone/>
              <a:defRPr sz="1600" b="0" i="0" u="none" strike="noStrike" cap="none">
                <a:solidFill>
                  <a:srgbClr val="000000"/>
                </a:solidFill>
                <a:latin typeface="Arial"/>
                <a:ea typeface="Arial"/>
                <a:cs typeface="Arial"/>
                <a:sym typeface="Arial"/>
              </a:defRPr>
            </a:lvl4pPr>
            <a:lvl5pPr marR="0" lvl="4" algn="ctr" rtl="0">
              <a:lnSpc>
                <a:spcPct val="120000"/>
              </a:lnSpc>
              <a:spcBef>
                <a:spcPts val="500"/>
              </a:spcBef>
              <a:spcAft>
                <a:spcPts val="0"/>
              </a:spcAft>
              <a:buClr>
                <a:srgbClr val="0E3554"/>
              </a:buClr>
              <a:buSzPts val="2000"/>
              <a:buFont typeface="Arial"/>
              <a:buNone/>
              <a:defRPr sz="1600" b="0" i="0" u="none" strike="noStrike" cap="none">
                <a:solidFill>
                  <a:srgbClr val="000000"/>
                </a:solidFill>
                <a:latin typeface="Arial"/>
                <a:ea typeface="Arial"/>
                <a:cs typeface="Arial"/>
                <a:sym typeface="Arial"/>
              </a:defRPr>
            </a:lvl5pPr>
            <a:lvl6pPr marR="0" lvl="5" algn="ctr" rtl="0">
              <a:lnSpc>
                <a:spcPct val="120000"/>
              </a:lnSpc>
              <a:spcBef>
                <a:spcPts val="500"/>
              </a:spcBef>
              <a:spcAft>
                <a:spcPts val="0"/>
              </a:spcAft>
              <a:buClr>
                <a:schemeClr val="lt1"/>
              </a:buClr>
              <a:buSzPts val="2000"/>
              <a:buFont typeface="Arial"/>
              <a:buNone/>
              <a:defRPr sz="1600" b="0" i="0" u="none" strike="noStrike" cap="none">
                <a:solidFill>
                  <a:srgbClr val="000000"/>
                </a:solidFill>
                <a:latin typeface="Arial"/>
                <a:ea typeface="Arial"/>
                <a:cs typeface="Arial"/>
                <a:sym typeface="Arial"/>
              </a:defRPr>
            </a:lvl6pPr>
            <a:lvl7pPr marR="0" lvl="6" algn="ctr" rtl="0">
              <a:lnSpc>
                <a:spcPct val="120000"/>
              </a:lnSpc>
              <a:spcBef>
                <a:spcPts val="500"/>
              </a:spcBef>
              <a:spcAft>
                <a:spcPts val="0"/>
              </a:spcAft>
              <a:buClr>
                <a:schemeClr val="lt1"/>
              </a:buClr>
              <a:buSzPts val="2000"/>
              <a:buFont typeface="Arial"/>
              <a:buNone/>
              <a:defRPr sz="1600" b="0" i="0" u="none" strike="noStrike" cap="none">
                <a:solidFill>
                  <a:srgbClr val="000000"/>
                </a:solidFill>
                <a:latin typeface="Arial"/>
                <a:ea typeface="Arial"/>
                <a:cs typeface="Arial"/>
                <a:sym typeface="Arial"/>
              </a:defRPr>
            </a:lvl7pPr>
            <a:lvl8pPr marR="0" lvl="7" algn="ctr" rtl="0">
              <a:lnSpc>
                <a:spcPct val="120000"/>
              </a:lnSpc>
              <a:spcBef>
                <a:spcPts val="500"/>
              </a:spcBef>
              <a:spcAft>
                <a:spcPts val="0"/>
              </a:spcAft>
              <a:buClr>
                <a:schemeClr val="lt1"/>
              </a:buClr>
              <a:buSzPts val="2000"/>
              <a:buFont typeface="Arial"/>
              <a:buNone/>
              <a:defRPr sz="1600" b="0" i="0" u="none" strike="noStrike" cap="none">
                <a:solidFill>
                  <a:srgbClr val="000000"/>
                </a:solidFill>
                <a:latin typeface="Arial"/>
                <a:ea typeface="Arial"/>
                <a:cs typeface="Arial"/>
                <a:sym typeface="Arial"/>
              </a:defRPr>
            </a:lvl8pPr>
            <a:lvl9pPr marR="0" lvl="8" algn="ctr" rtl="0">
              <a:lnSpc>
                <a:spcPct val="120000"/>
              </a:lnSpc>
              <a:spcBef>
                <a:spcPts val="500"/>
              </a:spcBef>
              <a:spcAft>
                <a:spcPts val="0"/>
              </a:spcAft>
              <a:buClr>
                <a:schemeClr val="lt1"/>
              </a:buClr>
              <a:buSzPts val="2000"/>
              <a:buFont typeface="Arial"/>
              <a:buNone/>
              <a:defRPr sz="1600" b="0" i="0" u="none" strike="noStrike" cap="none">
                <a:solidFill>
                  <a:srgbClr val="000000"/>
                </a:solidFill>
                <a:latin typeface="Arial"/>
                <a:ea typeface="Arial"/>
                <a:cs typeface="Arial"/>
                <a:sym typeface="Arial"/>
              </a:defRPr>
            </a:lvl9pPr>
          </a:lstStyle>
          <a:p>
            <a:endParaRPr/>
          </a:p>
        </p:txBody>
      </p:sp>
      <p:sp>
        <p:nvSpPr>
          <p:cNvPr id="84" name="Google Shape;84;p14"/>
          <p:cNvSpPr txBox="1"/>
          <p:nvPr/>
        </p:nvSpPr>
        <p:spPr>
          <a:xfrm>
            <a:off x="1191255" y="6164647"/>
            <a:ext cx="4659000" cy="4308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en-US" sz="1100" b="0" i="0" u="none" strike="noStrike" cap="none">
                <a:solidFill>
                  <a:srgbClr val="000000"/>
                </a:solidFill>
                <a:latin typeface="Calibri"/>
                <a:ea typeface="Calibri"/>
                <a:cs typeface="Calibri"/>
                <a:sym typeface="Calibri"/>
              </a:rPr>
              <a:t>This project has received funding from the European Union’s Horizon Europe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0" i="0" u="none" strike="noStrike" cap="none">
                <a:solidFill>
                  <a:srgbClr val="000000"/>
                </a:solidFill>
                <a:latin typeface="Calibri"/>
                <a:ea typeface="Calibri"/>
                <a:cs typeface="Calibri"/>
                <a:sym typeface="Calibri"/>
              </a:rPr>
              <a:t>Research and Innovation program under the grant agreement No 101092100</a:t>
            </a:r>
            <a:endParaRPr sz="1400" b="0" i="0" u="none" strike="noStrike" cap="none">
              <a:solidFill>
                <a:srgbClr val="000000"/>
              </a:solidFill>
              <a:latin typeface="Arial"/>
              <a:ea typeface="Arial"/>
              <a:cs typeface="Arial"/>
              <a:sym typeface="Arial"/>
            </a:endParaRPr>
          </a:p>
        </p:txBody>
      </p:sp>
      <p:pic>
        <p:nvPicPr>
          <p:cNvPr id="85" name="Google Shape;85;p14"/>
          <p:cNvPicPr preferRelativeResize="0"/>
          <p:nvPr/>
        </p:nvPicPr>
        <p:blipFill rotWithShape="1">
          <a:blip r:embed="rId3">
            <a:alphaModFix/>
          </a:blip>
          <a:srcRect/>
          <a:stretch/>
        </p:blipFill>
        <p:spPr>
          <a:xfrm>
            <a:off x="582094" y="6162215"/>
            <a:ext cx="617966" cy="424852"/>
          </a:xfrm>
          <a:prstGeom prst="rect">
            <a:avLst/>
          </a:prstGeom>
          <a:noFill/>
          <a:ln>
            <a:noFill/>
          </a:ln>
        </p:spPr>
      </p:pic>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6"/>
        <p:cNvGrpSpPr/>
        <p:nvPr/>
      </p:nvGrpSpPr>
      <p:grpSpPr>
        <a:xfrm>
          <a:off x="0" y="0"/>
          <a:ext cx="0" cy="0"/>
          <a:chOff x="0" y="0"/>
          <a:chExt cx="0" cy="0"/>
        </a:xfrm>
      </p:grpSpPr>
      <p:sp>
        <p:nvSpPr>
          <p:cNvPr id="87" name="Google Shape;87;p15"/>
          <p:cNvSpPr txBox="1">
            <a:spLocks noGrp="1"/>
          </p:cNvSpPr>
          <p:nvPr>
            <p:ph type="ctrTitle"/>
          </p:nvPr>
        </p:nvSpPr>
        <p:spPr>
          <a:xfrm>
            <a:off x="415611" y="992767"/>
            <a:ext cx="11360700" cy="2736900"/>
          </a:xfrm>
          <a:prstGeom prst="rect">
            <a:avLst/>
          </a:prstGeom>
          <a:noFill/>
          <a:ln>
            <a:noFill/>
          </a:ln>
        </p:spPr>
        <p:txBody>
          <a:bodyPr spcFirstLastPara="1" wrap="square" lIns="121900" tIns="121900" rIns="121900" bIns="121900" anchor="b" anchorCtr="0">
            <a:noAutofit/>
          </a:bodyPr>
          <a:lstStyle>
            <a:lvl1pPr lvl="0" algn="ctr" rtl="0">
              <a:spcBef>
                <a:spcPts val="0"/>
              </a:spcBef>
              <a:spcAft>
                <a:spcPts val="0"/>
              </a:spcAft>
              <a:buSzPts val="6900"/>
              <a:buChar char="●"/>
              <a:defRPr sz="6900"/>
            </a:lvl1pPr>
            <a:lvl2pPr lvl="1" algn="ctr" rtl="0">
              <a:spcBef>
                <a:spcPts val="0"/>
              </a:spcBef>
              <a:spcAft>
                <a:spcPts val="0"/>
              </a:spcAft>
              <a:buSzPts val="6900"/>
              <a:buChar char="○"/>
              <a:defRPr sz="6900"/>
            </a:lvl2pPr>
            <a:lvl3pPr lvl="2" algn="ctr" rtl="0">
              <a:spcBef>
                <a:spcPts val="0"/>
              </a:spcBef>
              <a:spcAft>
                <a:spcPts val="0"/>
              </a:spcAft>
              <a:buSzPts val="6900"/>
              <a:buChar char="■"/>
              <a:defRPr sz="6900"/>
            </a:lvl3pPr>
            <a:lvl4pPr lvl="3" algn="ctr" rtl="0">
              <a:spcBef>
                <a:spcPts val="0"/>
              </a:spcBef>
              <a:spcAft>
                <a:spcPts val="0"/>
              </a:spcAft>
              <a:buSzPts val="6900"/>
              <a:buChar char="●"/>
              <a:defRPr sz="6900"/>
            </a:lvl4pPr>
            <a:lvl5pPr lvl="4" algn="ctr" rtl="0">
              <a:spcBef>
                <a:spcPts val="0"/>
              </a:spcBef>
              <a:spcAft>
                <a:spcPts val="0"/>
              </a:spcAft>
              <a:buSzPts val="6900"/>
              <a:buChar char="○"/>
              <a:defRPr sz="6900"/>
            </a:lvl5pPr>
            <a:lvl6pPr lvl="5" algn="ctr" rtl="0">
              <a:spcBef>
                <a:spcPts val="0"/>
              </a:spcBef>
              <a:spcAft>
                <a:spcPts val="0"/>
              </a:spcAft>
              <a:buSzPts val="6900"/>
              <a:buChar char="■"/>
              <a:defRPr sz="6900"/>
            </a:lvl6pPr>
            <a:lvl7pPr lvl="6" algn="ctr" rtl="0">
              <a:spcBef>
                <a:spcPts val="0"/>
              </a:spcBef>
              <a:spcAft>
                <a:spcPts val="0"/>
              </a:spcAft>
              <a:buSzPts val="6900"/>
              <a:buChar char="●"/>
              <a:defRPr sz="6900"/>
            </a:lvl7pPr>
            <a:lvl8pPr lvl="7" algn="ctr" rtl="0">
              <a:spcBef>
                <a:spcPts val="0"/>
              </a:spcBef>
              <a:spcAft>
                <a:spcPts val="0"/>
              </a:spcAft>
              <a:buSzPts val="6900"/>
              <a:buChar char="○"/>
              <a:defRPr sz="6900"/>
            </a:lvl8pPr>
            <a:lvl9pPr lvl="8" algn="ctr" rtl="0">
              <a:spcBef>
                <a:spcPts val="0"/>
              </a:spcBef>
              <a:spcAft>
                <a:spcPts val="0"/>
              </a:spcAft>
              <a:buSzPts val="6900"/>
              <a:buChar char="■"/>
              <a:defRPr sz="6900"/>
            </a:lvl9pPr>
          </a:lstStyle>
          <a:p>
            <a:endParaRPr/>
          </a:p>
        </p:txBody>
      </p:sp>
      <p:sp>
        <p:nvSpPr>
          <p:cNvPr id="88" name="Google Shape;88;p15"/>
          <p:cNvSpPr txBox="1">
            <a:spLocks noGrp="1"/>
          </p:cNvSpPr>
          <p:nvPr>
            <p:ph type="subTitle" idx="1"/>
          </p:nvPr>
        </p:nvSpPr>
        <p:spPr>
          <a:xfrm>
            <a:off x="415600" y="3778833"/>
            <a:ext cx="11360700" cy="1056900"/>
          </a:xfrm>
          <a:prstGeom prst="rect">
            <a:avLst/>
          </a:prstGeom>
          <a:noFill/>
          <a:ln>
            <a:noFill/>
          </a:ln>
        </p:spPr>
        <p:txBody>
          <a:bodyPr spcFirstLastPara="1" wrap="square" lIns="121900" tIns="121900" rIns="121900" bIns="121900" anchor="ctr" anchorCtr="0">
            <a:noAutofit/>
          </a:bodyPr>
          <a:lstStyle>
            <a:lvl1pPr lvl="0" algn="ctr" rtl="0">
              <a:lnSpc>
                <a:spcPct val="100000"/>
              </a:lnSpc>
              <a:spcBef>
                <a:spcPts val="0"/>
              </a:spcBef>
              <a:spcAft>
                <a:spcPts val="0"/>
              </a:spcAft>
              <a:buSzPts val="3700"/>
              <a:buNone/>
              <a:defRPr sz="3700"/>
            </a:lvl1pPr>
            <a:lvl2pPr lvl="1" algn="ctr" rtl="0">
              <a:lnSpc>
                <a:spcPct val="100000"/>
              </a:lnSpc>
              <a:spcBef>
                <a:spcPts val="0"/>
              </a:spcBef>
              <a:spcAft>
                <a:spcPts val="0"/>
              </a:spcAft>
              <a:buSzPts val="3700"/>
              <a:buNone/>
              <a:defRPr sz="3700"/>
            </a:lvl2pPr>
            <a:lvl3pPr lvl="2" algn="ctr" rtl="0">
              <a:lnSpc>
                <a:spcPct val="100000"/>
              </a:lnSpc>
              <a:spcBef>
                <a:spcPts val="0"/>
              </a:spcBef>
              <a:spcAft>
                <a:spcPts val="0"/>
              </a:spcAft>
              <a:buSzPts val="3700"/>
              <a:buNone/>
              <a:defRPr sz="3700"/>
            </a:lvl3pPr>
            <a:lvl4pPr lvl="3" algn="ctr" rtl="0">
              <a:lnSpc>
                <a:spcPct val="100000"/>
              </a:lnSpc>
              <a:spcBef>
                <a:spcPts val="0"/>
              </a:spcBef>
              <a:spcAft>
                <a:spcPts val="0"/>
              </a:spcAft>
              <a:buSzPts val="3700"/>
              <a:buNone/>
              <a:defRPr sz="3700"/>
            </a:lvl4pPr>
            <a:lvl5pPr lvl="4" algn="ctr" rtl="0">
              <a:lnSpc>
                <a:spcPct val="100000"/>
              </a:lnSpc>
              <a:spcBef>
                <a:spcPts val="0"/>
              </a:spcBef>
              <a:spcAft>
                <a:spcPts val="0"/>
              </a:spcAft>
              <a:buSzPts val="3700"/>
              <a:buNone/>
              <a:defRPr sz="3700"/>
            </a:lvl5pPr>
            <a:lvl6pPr lvl="5" algn="ctr" rtl="0">
              <a:lnSpc>
                <a:spcPct val="100000"/>
              </a:lnSpc>
              <a:spcBef>
                <a:spcPts val="0"/>
              </a:spcBef>
              <a:spcAft>
                <a:spcPts val="0"/>
              </a:spcAft>
              <a:buSzPts val="3700"/>
              <a:buNone/>
              <a:defRPr sz="3700"/>
            </a:lvl6pPr>
            <a:lvl7pPr lvl="6" algn="ctr" rtl="0">
              <a:lnSpc>
                <a:spcPct val="100000"/>
              </a:lnSpc>
              <a:spcBef>
                <a:spcPts val="0"/>
              </a:spcBef>
              <a:spcAft>
                <a:spcPts val="0"/>
              </a:spcAft>
              <a:buSzPts val="3700"/>
              <a:buNone/>
              <a:defRPr sz="3700"/>
            </a:lvl7pPr>
            <a:lvl8pPr lvl="7" algn="ctr" rtl="0">
              <a:lnSpc>
                <a:spcPct val="100000"/>
              </a:lnSpc>
              <a:spcBef>
                <a:spcPts val="0"/>
              </a:spcBef>
              <a:spcAft>
                <a:spcPts val="0"/>
              </a:spcAft>
              <a:buSzPts val="3700"/>
              <a:buNone/>
              <a:defRPr sz="3700"/>
            </a:lvl8pPr>
            <a:lvl9pPr lvl="8" algn="ctr" rtl="0">
              <a:lnSpc>
                <a:spcPct val="100000"/>
              </a:lnSpc>
              <a:spcBef>
                <a:spcPts val="0"/>
              </a:spcBef>
              <a:spcAft>
                <a:spcPts val="0"/>
              </a:spcAft>
              <a:buSzPts val="3700"/>
              <a:buNone/>
              <a:defRPr sz="3700"/>
            </a:lvl9pPr>
          </a:lstStyle>
          <a:p>
            <a:endParaRPr/>
          </a:p>
        </p:txBody>
      </p:sp>
      <p:sp>
        <p:nvSpPr>
          <p:cNvPr id="89" name="Google Shape;89;p15"/>
          <p:cNvSpPr txBox="1">
            <a:spLocks noGrp="1"/>
          </p:cNvSpPr>
          <p:nvPr>
            <p:ph type="sldNum" idx="12"/>
          </p:nvPr>
        </p:nvSpPr>
        <p:spPr>
          <a:xfrm>
            <a:off x="11296610" y="6217622"/>
            <a:ext cx="731700" cy="524700"/>
          </a:xfrm>
          <a:prstGeom prst="rect">
            <a:avLst/>
          </a:prstGeom>
          <a:noFill/>
          <a:ln>
            <a:noFill/>
          </a:ln>
        </p:spPr>
        <p:txBody>
          <a:bodyPr spcFirstLastPara="1" wrap="square" lIns="121900" tIns="121900" rIns="121900" bIns="121900" anchor="ctr" anchorCtr="0">
            <a:noAutofit/>
          </a:bodyPr>
          <a:lstStyle>
            <a:lvl1pPr lvl="0" rtl="0">
              <a:buNone/>
              <a:defRPr sz="1900"/>
            </a:lvl1pPr>
            <a:lvl2pPr lvl="1" rtl="0">
              <a:buNone/>
              <a:defRPr sz="1900"/>
            </a:lvl2pPr>
            <a:lvl3pPr lvl="2" rtl="0">
              <a:buNone/>
              <a:defRPr sz="1900"/>
            </a:lvl3pPr>
            <a:lvl4pPr lvl="3" rtl="0">
              <a:buNone/>
              <a:defRPr sz="1900"/>
            </a:lvl4pPr>
            <a:lvl5pPr lvl="4" rtl="0">
              <a:buNone/>
              <a:defRPr sz="1900"/>
            </a:lvl5pPr>
            <a:lvl6pPr lvl="5" rtl="0">
              <a:buNone/>
              <a:defRPr sz="1900"/>
            </a:lvl6pPr>
            <a:lvl7pPr lvl="6" rtl="0">
              <a:buNone/>
              <a:defRPr sz="1900"/>
            </a:lvl7pPr>
            <a:lvl8pPr lvl="7" rtl="0">
              <a:buNone/>
              <a:defRPr sz="1900"/>
            </a:lvl8pPr>
            <a:lvl9pPr lvl="8" rtl="0">
              <a:buNone/>
              <a:defRPr sz="1900"/>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90"/>
        <p:cNvGrpSpPr/>
        <p:nvPr/>
      </p:nvGrpSpPr>
      <p:grpSpPr>
        <a:xfrm>
          <a:off x="0" y="0"/>
          <a:ext cx="0" cy="0"/>
          <a:chOff x="0" y="0"/>
          <a:chExt cx="0" cy="0"/>
        </a:xfrm>
      </p:grpSpPr>
      <p:sp>
        <p:nvSpPr>
          <p:cNvPr id="91" name="Google Shape;91;p16"/>
          <p:cNvSpPr txBox="1">
            <a:spLocks noGrp="1"/>
          </p:cNvSpPr>
          <p:nvPr>
            <p:ph type="title"/>
          </p:nvPr>
        </p:nvSpPr>
        <p:spPr>
          <a:xfrm>
            <a:off x="415600" y="593367"/>
            <a:ext cx="11360700" cy="763500"/>
          </a:xfrm>
          <a:prstGeom prst="rect">
            <a:avLst/>
          </a:prstGeom>
          <a:noFill/>
          <a:ln>
            <a:noFill/>
          </a:ln>
        </p:spPr>
        <p:txBody>
          <a:bodyPr spcFirstLastPara="1" wrap="square" lIns="121900" tIns="121900" rIns="121900" bIns="121900" anchor="ctr" anchorCtr="0">
            <a:noAutofit/>
          </a:bodyPr>
          <a:lstStyle>
            <a:lvl1pPr lvl="0" rtl="0">
              <a:spcBef>
                <a:spcPts val="0"/>
              </a:spcBef>
              <a:spcAft>
                <a:spcPts val="0"/>
              </a:spcAft>
              <a:buSzPts val="1900"/>
              <a:buChar char="●"/>
              <a:defRPr sz="1900"/>
            </a:lvl1pPr>
            <a:lvl2pPr lvl="1" rtl="0">
              <a:spcBef>
                <a:spcPts val="0"/>
              </a:spcBef>
              <a:spcAft>
                <a:spcPts val="0"/>
              </a:spcAft>
              <a:buSzPts val="1900"/>
              <a:buChar char="○"/>
              <a:defRPr sz="1900"/>
            </a:lvl2pPr>
            <a:lvl3pPr lvl="2" rtl="0">
              <a:spcBef>
                <a:spcPts val="0"/>
              </a:spcBef>
              <a:spcAft>
                <a:spcPts val="0"/>
              </a:spcAft>
              <a:buSzPts val="1900"/>
              <a:buChar char="■"/>
              <a:defRPr sz="1900"/>
            </a:lvl3pPr>
            <a:lvl4pPr lvl="3" rtl="0">
              <a:spcBef>
                <a:spcPts val="0"/>
              </a:spcBef>
              <a:spcAft>
                <a:spcPts val="0"/>
              </a:spcAft>
              <a:buSzPts val="1900"/>
              <a:buChar char="●"/>
              <a:defRPr sz="1900"/>
            </a:lvl4pPr>
            <a:lvl5pPr lvl="4" rtl="0">
              <a:spcBef>
                <a:spcPts val="0"/>
              </a:spcBef>
              <a:spcAft>
                <a:spcPts val="0"/>
              </a:spcAft>
              <a:buSzPts val="1900"/>
              <a:buChar char="○"/>
              <a:defRPr sz="1900"/>
            </a:lvl5pPr>
            <a:lvl6pPr lvl="5" rtl="0">
              <a:spcBef>
                <a:spcPts val="0"/>
              </a:spcBef>
              <a:spcAft>
                <a:spcPts val="0"/>
              </a:spcAft>
              <a:buSzPts val="1900"/>
              <a:buChar char="■"/>
              <a:defRPr sz="1900"/>
            </a:lvl6pPr>
            <a:lvl7pPr lvl="6" rtl="0">
              <a:spcBef>
                <a:spcPts val="0"/>
              </a:spcBef>
              <a:spcAft>
                <a:spcPts val="0"/>
              </a:spcAft>
              <a:buSzPts val="1900"/>
              <a:buChar char="●"/>
              <a:defRPr sz="1900"/>
            </a:lvl7pPr>
            <a:lvl8pPr lvl="7" rtl="0">
              <a:spcBef>
                <a:spcPts val="0"/>
              </a:spcBef>
              <a:spcAft>
                <a:spcPts val="0"/>
              </a:spcAft>
              <a:buSzPts val="1900"/>
              <a:buChar char="○"/>
              <a:defRPr sz="1900"/>
            </a:lvl8pPr>
            <a:lvl9pPr lvl="8" rtl="0">
              <a:spcBef>
                <a:spcPts val="0"/>
              </a:spcBef>
              <a:spcAft>
                <a:spcPts val="0"/>
              </a:spcAft>
              <a:buSzPts val="1900"/>
              <a:buChar char="■"/>
              <a:defRPr sz="1900"/>
            </a:lvl9pPr>
          </a:lstStyle>
          <a:p>
            <a:endParaRPr/>
          </a:p>
        </p:txBody>
      </p:sp>
      <p:sp>
        <p:nvSpPr>
          <p:cNvPr id="92" name="Google Shape;92;p16"/>
          <p:cNvSpPr txBox="1">
            <a:spLocks noGrp="1"/>
          </p:cNvSpPr>
          <p:nvPr>
            <p:ph type="body" idx="1"/>
          </p:nvPr>
        </p:nvSpPr>
        <p:spPr>
          <a:xfrm>
            <a:off x="415600" y="1536633"/>
            <a:ext cx="11360700" cy="4555200"/>
          </a:xfrm>
          <a:prstGeom prst="rect">
            <a:avLst/>
          </a:prstGeom>
          <a:noFill/>
          <a:ln>
            <a:noFill/>
          </a:ln>
        </p:spPr>
        <p:txBody>
          <a:bodyPr spcFirstLastPara="1" wrap="square" lIns="121900" tIns="121900" rIns="121900" bIns="121900" anchor="ctr" anchorCtr="0">
            <a:noAutofit/>
          </a:bodyPr>
          <a:lstStyle>
            <a:lvl1pPr marL="457200" lvl="0" indent="-349250" rtl="0">
              <a:spcBef>
                <a:spcPts val="0"/>
              </a:spcBef>
              <a:spcAft>
                <a:spcPts val="0"/>
              </a:spcAft>
              <a:buSzPts val="1900"/>
              <a:buChar char="●"/>
              <a:defRPr sz="1900"/>
            </a:lvl1pPr>
            <a:lvl2pPr marL="914400" lvl="1" indent="-349250" rtl="0">
              <a:spcBef>
                <a:spcPts val="0"/>
              </a:spcBef>
              <a:spcAft>
                <a:spcPts val="0"/>
              </a:spcAft>
              <a:buSzPts val="1900"/>
              <a:buChar char="○"/>
              <a:defRPr sz="1900"/>
            </a:lvl2pPr>
            <a:lvl3pPr marL="1371600" lvl="2" indent="-349250" rtl="0">
              <a:spcBef>
                <a:spcPts val="0"/>
              </a:spcBef>
              <a:spcAft>
                <a:spcPts val="0"/>
              </a:spcAft>
              <a:buSzPts val="1900"/>
              <a:buChar char="■"/>
              <a:defRPr sz="1900"/>
            </a:lvl3pPr>
            <a:lvl4pPr marL="1828800" lvl="3" indent="-349250" rtl="0">
              <a:spcBef>
                <a:spcPts val="0"/>
              </a:spcBef>
              <a:spcAft>
                <a:spcPts val="0"/>
              </a:spcAft>
              <a:buSzPts val="1900"/>
              <a:buChar char="●"/>
              <a:defRPr sz="1900"/>
            </a:lvl4pPr>
            <a:lvl5pPr marL="2286000" lvl="4" indent="-349250" rtl="0">
              <a:spcBef>
                <a:spcPts val="0"/>
              </a:spcBef>
              <a:spcAft>
                <a:spcPts val="0"/>
              </a:spcAft>
              <a:buSzPts val="1900"/>
              <a:buChar char="○"/>
              <a:defRPr sz="1900"/>
            </a:lvl5pPr>
            <a:lvl6pPr marL="2743200" lvl="5" indent="-349250" rtl="0">
              <a:spcBef>
                <a:spcPts val="0"/>
              </a:spcBef>
              <a:spcAft>
                <a:spcPts val="0"/>
              </a:spcAft>
              <a:buSzPts val="1900"/>
              <a:buChar char="■"/>
              <a:defRPr sz="1900"/>
            </a:lvl6pPr>
            <a:lvl7pPr marL="3200400" lvl="6" indent="-349250" rtl="0">
              <a:spcBef>
                <a:spcPts val="0"/>
              </a:spcBef>
              <a:spcAft>
                <a:spcPts val="0"/>
              </a:spcAft>
              <a:buSzPts val="1900"/>
              <a:buChar char="●"/>
              <a:defRPr sz="1900"/>
            </a:lvl7pPr>
            <a:lvl8pPr marL="3657600" lvl="7" indent="-349250" rtl="0">
              <a:spcBef>
                <a:spcPts val="0"/>
              </a:spcBef>
              <a:spcAft>
                <a:spcPts val="0"/>
              </a:spcAft>
              <a:buSzPts val="1900"/>
              <a:buChar char="○"/>
              <a:defRPr sz="1900"/>
            </a:lvl8pPr>
            <a:lvl9pPr marL="4114800" lvl="8" indent="-349250" rtl="0">
              <a:spcBef>
                <a:spcPts val="0"/>
              </a:spcBef>
              <a:spcAft>
                <a:spcPts val="0"/>
              </a:spcAft>
              <a:buSzPts val="1900"/>
              <a:buChar char="■"/>
              <a:defRPr sz="1900"/>
            </a:lvl9pPr>
          </a:lstStyle>
          <a:p>
            <a:endParaRPr/>
          </a:p>
        </p:txBody>
      </p:sp>
      <p:sp>
        <p:nvSpPr>
          <p:cNvPr id="93" name="Google Shape;93;p16"/>
          <p:cNvSpPr txBox="1">
            <a:spLocks noGrp="1"/>
          </p:cNvSpPr>
          <p:nvPr>
            <p:ph type="sldNum" idx="12"/>
          </p:nvPr>
        </p:nvSpPr>
        <p:spPr>
          <a:xfrm>
            <a:off x="11296610" y="6217622"/>
            <a:ext cx="731700" cy="524700"/>
          </a:xfrm>
          <a:prstGeom prst="rect">
            <a:avLst/>
          </a:prstGeom>
          <a:noFill/>
          <a:ln>
            <a:noFill/>
          </a:ln>
        </p:spPr>
        <p:txBody>
          <a:bodyPr spcFirstLastPara="1" wrap="square" lIns="121900" tIns="121900" rIns="121900" bIns="121900" anchor="ctr" anchorCtr="0">
            <a:noAutofit/>
          </a:bodyPr>
          <a:lstStyle>
            <a:lvl1pPr lvl="0" rtl="0">
              <a:buNone/>
              <a:defRPr sz="1900"/>
            </a:lvl1pPr>
            <a:lvl2pPr lvl="1" rtl="0">
              <a:buNone/>
              <a:defRPr sz="1900"/>
            </a:lvl2pPr>
            <a:lvl3pPr lvl="2" rtl="0">
              <a:buNone/>
              <a:defRPr sz="1900"/>
            </a:lvl3pPr>
            <a:lvl4pPr lvl="3" rtl="0">
              <a:buNone/>
              <a:defRPr sz="1900"/>
            </a:lvl4pPr>
            <a:lvl5pPr lvl="4" rtl="0">
              <a:buNone/>
              <a:defRPr sz="1900"/>
            </a:lvl5pPr>
            <a:lvl6pPr lvl="5" rtl="0">
              <a:buNone/>
              <a:defRPr sz="1900"/>
            </a:lvl6pPr>
            <a:lvl7pPr lvl="6" rtl="0">
              <a:buNone/>
              <a:defRPr sz="1900"/>
            </a:lvl7pPr>
            <a:lvl8pPr lvl="7" rtl="0">
              <a:buNone/>
              <a:defRPr sz="1900"/>
            </a:lvl8pPr>
            <a:lvl9pPr lvl="8" rtl="0">
              <a:buNone/>
              <a:defRPr sz="1900"/>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onfronto">
  <p:cSld name="central page2">
    <p:spTree>
      <p:nvGrpSpPr>
        <p:cNvPr id="1" name="Shape 14"/>
        <p:cNvGrpSpPr/>
        <p:nvPr/>
      </p:nvGrpSpPr>
      <p:grpSpPr>
        <a:xfrm>
          <a:off x="0" y="0"/>
          <a:ext cx="0" cy="0"/>
          <a:chOff x="0" y="0"/>
          <a:chExt cx="0" cy="0"/>
        </a:xfrm>
      </p:grpSpPr>
      <p:pic>
        <p:nvPicPr>
          <p:cNvPr id="15" name="Google Shape;15;p3"/>
          <p:cNvPicPr preferRelativeResize="0"/>
          <p:nvPr/>
        </p:nvPicPr>
        <p:blipFill rotWithShape="1">
          <a:blip r:embed="rId2">
            <a:alphaModFix/>
          </a:blip>
          <a:srcRect/>
          <a:stretch/>
        </p:blipFill>
        <p:spPr>
          <a:xfrm>
            <a:off x="1760" y="-16934"/>
            <a:ext cx="12188479" cy="6858000"/>
          </a:xfrm>
          <a:prstGeom prst="rect">
            <a:avLst/>
          </a:prstGeom>
          <a:noFill/>
          <a:ln>
            <a:noFill/>
          </a:ln>
        </p:spPr>
      </p:pic>
      <p:sp>
        <p:nvSpPr>
          <p:cNvPr id="16" name="Google Shape;16;p3"/>
          <p:cNvSpPr txBox="1">
            <a:spLocks noGrp="1"/>
          </p:cNvSpPr>
          <p:nvPr>
            <p:ph type="body" idx="1"/>
          </p:nvPr>
        </p:nvSpPr>
        <p:spPr>
          <a:xfrm>
            <a:off x="1647671" y="1947639"/>
            <a:ext cx="4448329" cy="823912"/>
          </a:xfrm>
          <a:prstGeom prst="rect">
            <a:avLst/>
          </a:prstGeom>
          <a:noFill/>
          <a:ln>
            <a:noFill/>
          </a:ln>
        </p:spPr>
        <p:txBody>
          <a:bodyPr spcFirstLastPara="1" wrap="square" lIns="91425" tIns="45700" rIns="91425" bIns="45700" anchor="b" anchorCtr="0">
            <a:normAutofit/>
          </a:bodyPr>
          <a:lstStyle>
            <a:lvl1pPr marL="457200" marR="0" lvl="0" indent="-228600" algn="l" rtl="0">
              <a:lnSpc>
                <a:spcPct val="90000"/>
              </a:lnSpc>
              <a:spcBef>
                <a:spcPts val="1000"/>
              </a:spcBef>
              <a:spcAft>
                <a:spcPts val="0"/>
              </a:spcAft>
              <a:buClr>
                <a:srgbClr val="0E3554"/>
              </a:buClr>
              <a:buSzPts val="2250"/>
              <a:buFont typeface="Arial"/>
              <a:buNone/>
              <a:defRPr sz="1800" b="0" i="0" u="none" strike="noStrike" cap="none">
                <a:solidFill>
                  <a:schemeClr val="dk1"/>
                </a:solidFill>
                <a:latin typeface="Calibri"/>
                <a:ea typeface="Calibri"/>
                <a:cs typeface="Calibri"/>
                <a:sym typeface="Calibri"/>
              </a:defRPr>
            </a:lvl1pPr>
            <a:lvl2pPr marL="914400" marR="0" lvl="1" indent="-228600" algn="l" rtl="0">
              <a:lnSpc>
                <a:spcPct val="120000"/>
              </a:lnSpc>
              <a:spcBef>
                <a:spcPts val="500"/>
              </a:spcBef>
              <a:spcAft>
                <a:spcPts val="0"/>
              </a:spcAft>
              <a:buClr>
                <a:srgbClr val="0E3554"/>
              </a:buClr>
              <a:buSzPts val="2500"/>
              <a:buFont typeface="Arial"/>
              <a:buNone/>
              <a:defRPr sz="2000" b="1" i="0" u="none" strike="noStrike" cap="none">
                <a:solidFill>
                  <a:srgbClr val="000000"/>
                </a:solidFill>
                <a:latin typeface="Arial"/>
                <a:ea typeface="Arial"/>
                <a:cs typeface="Arial"/>
                <a:sym typeface="Arial"/>
              </a:defRPr>
            </a:lvl2pPr>
            <a:lvl3pPr marL="1371600" marR="0" lvl="2" indent="-228600" algn="l" rtl="0">
              <a:lnSpc>
                <a:spcPct val="120000"/>
              </a:lnSpc>
              <a:spcBef>
                <a:spcPts val="500"/>
              </a:spcBef>
              <a:spcAft>
                <a:spcPts val="0"/>
              </a:spcAft>
              <a:buClr>
                <a:srgbClr val="0E3554"/>
              </a:buClr>
              <a:buSzPts val="2250"/>
              <a:buFont typeface="Arial"/>
              <a:buNone/>
              <a:defRPr sz="1800" b="1" i="0" u="none" strike="noStrike" cap="none">
                <a:solidFill>
                  <a:srgbClr val="000000"/>
                </a:solidFill>
                <a:latin typeface="Arial"/>
                <a:ea typeface="Arial"/>
                <a:cs typeface="Arial"/>
                <a:sym typeface="Arial"/>
              </a:defRPr>
            </a:lvl3pPr>
            <a:lvl4pPr marL="1828800" marR="0" lvl="3" indent="-228600" algn="l" rtl="0">
              <a:lnSpc>
                <a:spcPct val="120000"/>
              </a:lnSpc>
              <a:spcBef>
                <a:spcPts val="500"/>
              </a:spcBef>
              <a:spcAft>
                <a:spcPts val="0"/>
              </a:spcAft>
              <a:buClr>
                <a:srgbClr val="0E3554"/>
              </a:buClr>
              <a:buSzPts val="2000"/>
              <a:buFont typeface="Arial"/>
              <a:buNone/>
              <a:defRPr sz="1600" b="1" i="0" u="none" strike="noStrike" cap="none">
                <a:solidFill>
                  <a:srgbClr val="000000"/>
                </a:solidFill>
                <a:latin typeface="Arial"/>
                <a:ea typeface="Arial"/>
                <a:cs typeface="Arial"/>
                <a:sym typeface="Arial"/>
              </a:defRPr>
            </a:lvl4pPr>
            <a:lvl5pPr marL="2286000" marR="0" lvl="4" indent="-228600" algn="l" rtl="0">
              <a:lnSpc>
                <a:spcPct val="120000"/>
              </a:lnSpc>
              <a:spcBef>
                <a:spcPts val="500"/>
              </a:spcBef>
              <a:spcAft>
                <a:spcPts val="0"/>
              </a:spcAft>
              <a:buClr>
                <a:srgbClr val="0E3554"/>
              </a:buClr>
              <a:buSzPts val="2000"/>
              <a:buFont typeface="Arial"/>
              <a:buNone/>
              <a:defRPr sz="1600" b="1" i="0" u="none" strike="noStrike" cap="none">
                <a:solidFill>
                  <a:srgbClr val="000000"/>
                </a:solidFill>
                <a:latin typeface="Arial"/>
                <a:ea typeface="Arial"/>
                <a:cs typeface="Arial"/>
                <a:sym typeface="Arial"/>
              </a:defRPr>
            </a:lvl5pPr>
            <a:lvl6pPr marL="2743200" marR="0" lvl="5" indent="-228600" algn="l" rtl="0">
              <a:lnSpc>
                <a:spcPct val="120000"/>
              </a:lnSpc>
              <a:spcBef>
                <a:spcPts val="500"/>
              </a:spcBef>
              <a:spcAft>
                <a:spcPts val="0"/>
              </a:spcAft>
              <a:buClr>
                <a:schemeClr val="lt1"/>
              </a:buClr>
              <a:buSzPts val="2000"/>
              <a:buFont typeface="Arial"/>
              <a:buNone/>
              <a:defRPr sz="1600" b="1" i="0" u="none" strike="noStrike" cap="none">
                <a:solidFill>
                  <a:srgbClr val="000000"/>
                </a:solidFill>
                <a:latin typeface="Arial"/>
                <a:ea typeface="Arial"/>
                <a:cs typeface="Arial"/>
                <a:sym typeface="Arial"/>
              </a:defRPr>
            </a:lvl6pPr>
            <a:lvl7pPr marL="3200400" marR="0" lvl="6" indent="-228600" algn="l" rtl="0">
              <a:lnSpc>
                <a:spcPct val="120000"/>
              </a:lnSpc>
              <a:spcBef>
                <a:spcPts val="500"/>
              </a:spcBef>
              <a:spcAft>
                <a:spcPts val="0"/>
              </a:spcAft>
              <a:buClr>
                <a:schemeClr val="lt1"/>
              </a:buClr>
              <a:buSzPts val="2000"/>
              <a:buFont typeface="Arial"/>
              <a:buNone/>
              <a:defRPr sz="1600" b="1" i="0" u="none" strike="noStrike" cap="none">
                <a:solidFill>
                  <a:srgbClr val="000000"/>
                </a:solidFill>
                <a:latin typeface="Arial"/>
                <a:ea typeface="Arial"/>
                <a:cs typeface="Arial"/>
                <a:sym typeface="Arial"/>
              </a:defRPr>
            </a:lvl7pPr>
            <a:lvl8pPr marL="3657600" marR="0" lvl="7" indent="-228600" algn="l" rtl="0">
              <a:lnSpc>
                <a:spcPct val="120000"/>
              </a:lnSpc>
              <a:spcBef>
                <a:spcPts val="500"/>
              </a:spcBef>
              <a:spcAft>
                <a:spcPts val="0"/>
              </a:spcAft>
              <a:buClr>
                <a:schemeClr val="lt1"/>
              </a:buClr>
              <a:buSzPts val="2000"/>
              <a:buFont typeface="Arial"/>
              <a:buNone/>
              <a:defRPr sz="1600" b="1" i="0" u="none" strike="noStrike" cap="none">
                <a:solidFill>
                  <a:srgbClr val="000000"/>
                </a:solidFill>
                <a:latin typeface="Arial"/>
                <a:ea typeface="Arial"/>
                <a:cs typeface="Arial"/>
                <a:sym typeface="Arial"/>
              </a:defRPr>
            </a:lvl8pPr>
            <a:lvl9pPr marL="4114800" marR="0" lvl="8" indent="-228600" algn="l" rtl="0">
              <a:lnSpc>
                <a:spcPct val="120000"/>
              </a:lnSpc>
              <a:spcBef>
                <a:spcPts val="500"/>
              </a:spcBef>
              <a:spcAft>
                <a:spcPts val="0"/>
              </a:spcAft>
              <a:buClr>
                <a:schemeClr val="lt1"/>
              </a:buClr>
              <a:buSzPts val="2000"/>
              <a:buFont typeface="Arial"/>
              <a:buNone/>
              <a:defRPr sz="1600" b="1" i="0" u="none" strike="noStrike" cap="none">
                <a:solidFill>
                  <a:srgbClr val="000000"/>
                </a:solidFill>
                <a:latin typeface="Arial"/>
                <a:ea typeface="Arial"/>
                <a:cs typeface="Arial"/>
                <a:sym typeface="Arial"/>
              </a:defRPr>
            </a:lvl9pPr>
          </a:lstStyle>
          <a:p>
            <a:endParaRPr/>
          </a:p>
        </p:txBody>
      </p:sp>
      <p:sp>
        <p:nvSpPr>
          <p:cNvPr id="17" name="Google Shape;17;p3"/>
          <p:cNvSpPr txBox="1">
            <a:spLocks noGrp="1"/>
          </p:cNvSpPr>
          <p:nvPr>
            <p:ph type="body" idx="2"/>
          </p:nvPr>
        </p:nvSpPr>
        <p:spPr>
          <a:xfrm>
            <a:off x="1647671" y="3027583"/>
            <a:ext cx="4448328" cy="2717801"/>
          </a:xfrm>
          <a:prstGeom prst="rect">
            <a:avLst/>
          </a:prstGeom>
          <a:noFill/>
          <a:ln>
            <a:noFill/>
          </a:ln>
        </p:spPr>
        <p:txBody>
          <a:bodyPr spcFirstLastPara="1" wrap="square" lIns="91425" tIns="45700" rIns="91425" bIns="45700" anchor="t" anchorCtr="0">
            <a:normAutofit/>
          </a:bodyPr>
          <a:lstStyle>
            <a:lvl1pPr marL="457200" marR="0" lvl="0" indent="-387350" algn="l" rtl="0">
              <a:lnSpc>
                <a:spcPct val="120000"/>
              </a:lnSpc>
              <a:spcBef>
                <a:spcPts val="1000"/>
              </a:spcBef>
              <a:spcAft>
                <a:spcPts val="0"/>
              </a:spcAft>
              <a:buClr>
                <a:srgbClr val="0E3554"/>
              </a:buClr>
              <a:buSzPts val="2500"/>
              <a:buFont typeface="Arial"/>
              <a:buChar char="•"/>
              <a:defRPr sz="2000" b="0" i="0" u="none" strike="noStrike" cap="none">
                <a:solidFill>
                  <a:schemeClr val="dk1"/>
                </a:solidFill>
                <a:latin typeface="Calibri"/>
                <a:ea typeface="Calibri"/>
                <a:cs typeface="Calibri"/>
                <a:sym typeface="Calibri"/>
              </a:defRPr>
            </a:lvl1pPr>
            <a:lvl2pPr marL="914400" marR="0" lvl="1" indent="-371475" algn="l" rtl="0">
              <a:lnSpc>
                <a:spcPct val="120000"/>
              </a:lnSpc>
              <a:spcBef>
                <a:spcPts val="500"/>
              </a:spcBef>
              <a:spcAft>
                <a:spcPts val="0"/>
              </a:spcAft>
              <a:buClr>
                <a:srgbClr val="0E3554"/>
              </a:buClr>
              <a:buSzPts val="2250"/>
              <a:buFont typeface="Arial"/>
              <a:buChar char="•"/>
              <a:defRPr sz="1800" b="0" i="0" u="none" strike="noStrike" cap="none">
                <a:solidFill>
                  <a:srgbClr val="0E3554"/>
                </a:solidFill>
                <a:latin typeface="Arial"/>
                <a:ea typeface="Arial"/>
                <a:cs typeface="Arial"/>
                <a:sym typeface="Arial"/>
              </a:defRPr>
            </a:lvl2pPr>
            <a:lvl3pPr marL="1371600" marR="0" lvl="2" indent="-355600" algn="l" rtl="0">
              <a:lnSpc>
                <a:spcPct val="120000"/>
              </a:lnSpc>
              <a:spcBef>
                <a:spcPts val="500"/>
              </a:spcBef>
              <a:spcAft>
                <a:spcPts val="0"/>
              </a:spcAft>
              <a:buClr>
                <a:srgbClr val="0E3554"/>
              </a:buClr>
              <a:buSzPts val="2000"/>
              <a:buFont typeface="Arial"/>
              <a:buChar char="•"/>
              <a:defRPr sz="1600" b="0" i="0" u="none" strike="noStrike" cap="none">
                <a:solidFill>
                  <a:srgbClr val="0E3554"/>
                </a:solidFill>
                <a:latin typeface="Arial"/>
                <a:ea typeface="Arial"/>
                <a:cs typeface="Arial"/>
                <a:sym typeface="Arial"/>
              </a:defRPr>
            </a:lvl3pPr>
            <a:lvl4pPr marL="1828800" marR="0" lvl="3" indent="-339725" algn="l" rtl="0">
              <a:lnSpc>
                <a:spcPct val="120000"/>
              </a:lnSpc>
              <a:spcBef>
                <a:spcPts val="500"/>
              </a:spcBef>
              <a:spcAft>
                <a:spcPts val="0"/>
              </a:spcAft>
              <a:buClr>
                <a:srgbClr val="0E3554"/>
              </a:buClr>
              <a:buSzPts val="1750"/>
              <a:buFont typeface="Arial"/>
              <a:buChar char="•"/>
              <a:defRPr sz="1400" b="0" i="0" u="none" strike="noStrike" cap="none">
                <a:solidFill>
                  <a:srgbClr val="0E3554"/>
                </a:solidFill>
                <a:latin typeface="Arial"/>
                <a:ea typeface="Arial"/>
                <a:cs typeface="Arial"/>
                <a:sym typeface="Arial"/>
              </a:defRPr>
            </a:lvl4pPr>
            <a:lvl5pPr marL="2286000" marR="0" lvl="4" indent="-339725" algn="l" rtl="0">
              <a:lnSpc>
                <a:spcPct val="120000"/>
              </a:lnSpc>
              <a:spcBef>
                <a:spcPts val="500"/>
              </a:spcBef>
              <a:spcAft>
                <a:spcPts val="0"/>
              </a:spcAft>
              <a:buClr>
                <a:srgbClr val="0E3554"/>
              </a:buClr>
              <a:buSzPts val="1750"/>
              <a:buFont typeface="Arial"/>
              <a:buChar char="•"/>
              <a:defRPr sz="1400" b="0" i="0" u="none" strike="noStrike" cap="none">
                <a:solidFill>
                  <a:srgbClr val="0E3554"/>
                </a:solidFill>
                <a:latin typeface="Arial"/>
                <a:ea typeface="Arial"/>
                <a:cs typeface="Arial"/>
                <a:sym typeface="Arial"/>
              </a:defRPr>
            </a:lvl5pPr>
            <a:lvl6pPr marL="2743200" marR="0" lvl="5" indent="-371475" algn="l" rtl="0">
              <a:lnSpc>
                <a:spcPct val="120000"/>
              </a:lnSpc>
              <a:spcBef>
                <a:spcPts val="500"/>
              </a:spcBef>
              <a:spcAft>
                <a:spcPts val="0"/>
              </a:spcAft>
              <a:buClr>
                <a:schemeClr val="lt1"/>
              </a:buClr>
              <a:buSzPts val="2250"/>
              <a:buFont typeface="Arial"/>
              <a:buChar char="•"/>
              <a:defRPr sz="1400" b="0" i="0" u="none" strike="noStrike" cap="none">
                <a:solidFill>
                  <a:srgbClr val="000000"/>
                </a:solidFill>
                <a:latin typeface="Arial"/>
                <a:ea typeface="Arial"/>
                <a:cs typeface="Arial"/>
                <a:sym typeface="Arial"/>
              </a:defRPr>
            </a:lvl6pPr>
            <a:lvl7pPr marL="3200400" marR="0" lvl="6" indent="-371475" algn="l" rtl="0">
              <a:lnSpc>
                <a:spcPct val="120000"/>
              </a:lnSpc>
              <a:spcBef>
                <a:spcPts val="500"/>
              </a:spcBef>
              <a:spcAft>
                <a:spcPts val="0"/>
              </a:spcAft>
              <a:buClr>
                <a:schemeClr val="lt1"/>
              </a:buClr>
              <a:buSzPts val="2250"/>
              <a:buFont typeface="Arial"/>
              <a:buChar char="•"/>
              <a:defRPr sz="1400" b="0" i="0" u="none" strike="noStrike" cap="none">
                <a:solidFill>
                  <a:srgbClr val="000000"/>
                </a:solidFill>
                <a:latin typeface="Arial"/>
                <a:ea typeface="Arial"/>
                <a:cs typeface="Arial"/>
                <a:sym typeface="Arial"/>
              </a:defRPr>
            </a:lvl7pPr>
            <a:lvl8pPr marL="3657600" marR="0" lvl="7" indent="-371475" algn="l" rtl="0">
              <a:lnSpc>
                <a:spcPct val="120000"/>
              </a:lnSpc>
              <a:spcBef>
                <a:spcPts val="500"/>
              </a:spcBef>
              <a:spcAft>
                <a:spcPts val="0"/>
              </a:spcAft>
              <a:buClr>
                <a:schemeClr val="lt1"/>
              </a:buClr>
              <a:buSzPts val="2250"/>
              <a:buFont typeface="Arial"/>
              <a:buChar char="•"/>
              <a:defRPr sz="1400" b="0" i="0" u="none" strike="noStrike" cap="none">
                <a:solidFill>
                  <a:srgbClr val="000000"/>
                </a:solidFill>
                <a:latin typeface="Arial"/>
                <a:ea typeface="Arial"/>
                <a:cs typeface="Arial"/>
                <a:sym typeface="Arial"/>
              </a:defRPr>
            </a:lvl8pPr>
            <a:lvl9pPr marL="4114800" marR="0" lvl="8" indent="-371475" algn="l" rtl="0">
              <a:lnSpc>
                <a:spcPct val="120000"/>
              </a:lnSpc>
              <a:spcBef>
                <a:spcPts val="500"/>
              </a:spcBef>
              <a:spcAft>
                <a:spcPts val="0"/>
              </a:spcAft>
              <a:buClr>
                <a:schemeClr val="lt1"/>
              </a:buClr>
              <a:buSzPts val="2250"/>
              <a:buFont typeface="Arial"/>
              <a:buChar char="•"/>
              <a:defRPr sz="1400" b="0" i="0" u="none" strike="noStrike" cap="none">
                <a:solidFill>
                  <a:srgbClr val="000000"/>
                </a:solidFill>
                <a:latin typeface="Arial"/>
                <a:ea typeface="Arial"/>
                <a:cs typeface="Arial"/>
                <a:sym typeface="Arial"/>
              </a:defRPr>
            </a:lvl9pPr>
          </a:lstStyle>
          <a:p>
            <a:endParaRPr/>
          </a:p>
        </p:txBody>
      </p:sp>
      <p:sp>
        <p:nvSpPr>
          <p:cNvPr id="18" name="Google Shape;18;p3"/>
          <p:cNvSpPr txBox="1">
            <a:spLocks noGrp="1"/>
          </p:cNvSpPr>
          <p:nvPr>
            <p:ph type="body" idx="3"/>
          </p:nvPr>
        </p:nvSpPr>
        <p:spPr>
          <a:xfrm>
            <a:off x="6373692" y="1947638"/>
            <a:ext cx="4660527" cy="823912"/>
          </a:xfrm>
          <a:prstGeom prst="rect">
            <a:avLst/>
          </a:prstGeom>
          <a:noFill/>
          <a:ln>
            <a:noFill/>
          </a:ln>
        </p:spPr>
        <p:txBody>
          <a:bodyPr spcFirstLastPara="1" wrap="square" lIns="91425" tIns="45700" rIns="91425" bIns="45700" anchor="b" anchorCtr="0">
            <a:normAutofit/>
          </a:bodyPr>
          <a:lstStyle>
            <a:lvl1pPr marL="457200" marR="0" lvl="0" indent="-228600" algn="l" rtl="0">
              <a:lnSpc>
                <a:spcPct val="90000"/>
              </a:lnSpc>
              <a:spcBef>
                <a:spcPts val="1000"/>
              </a:spcBef>
              <a:spcAft>
                <a:spcPts val="0"/>
              </a:spcAft>
              <a:buClr>
                <a:srgbClr val="0E3554"/>
              </a:buClr>
              <a:buSzPts val="2250"/>
              <a:buFont typeface="Arial"/>
              <a:buNone/>
              <a:defRPr sz="1800" b="0" i="0" u="none" strike="noStrike" cap="none">
                <a:solidFill>
                  <a:schemeClr val="dk1"/>
                </a:solidFill>
                <a:latin typeface="Calibri"/>
                <a:ea typeface="Calibri"/>
                <a:cs typeface="Calibri"/>
                <a:sym typeface="Calibri"/>
              </a:defRPr>
            </a:lvl1pPr>
            <a:lvl2pPr marL="914400" marR="0" lvl="1" indent="-228600" algn="l" rtl="0">
              <a:lnSpc>
                <a:spcPct val="120000"/>
              </a:lnSpc>
              <a:spcBef>
                <a:spcPts val="500"/>
              </a:spcBef>
              <a:spcAft>
                <a:spcPts val="0"/>
              </a:spcAft>
              <a:buClr>
                <a:srgbClr val="0E3554"/>
              </a:buClr>
              <a:buSzPts val="2500"/>
              <a:buFont typeface="Arial"/>
              <a:buNone/>
              <a:defRPr sz="2000" b="1" i="0" u="none" strike="noStrike" cap="none">
                <a:solidFill>
                  <a:srgbClr val="000000"/>
                </a:solidFill>
                <a:latin typeface="Arial"/>
                <a:ea typeface="Arial"/>
                <a:cs typeface="Arial"/>
                <a:sym typeface="Arial"/>
              </a:defRPr>
            </a:lvl2pPr>
            <a:lvl3pPr marL="1371600" marR="0" lvl="2" indent="-228600" algn="l" rtl="0">
              <a:lnSpc>
                <a:spcPct val="120000"/>
              </a:lnSpc>
              <a:spcBef>
                <a:spcPts val="500"/>
              </a:spcBef>
              <a:spcAft>
                <a:spcPts val="0"/>
              </a:spcAft>
              <a:buClr>
                <a:srgbClr val="0E3554"/>
              </a:buClr>
              <a:buSzPts val="2250"/>
              <a:buFont typeface="Arial"/>
              <a:buNone/>
              <a:defRPr sz="1800" b="1" i="0" u="none" strike="noStrike" cap="none">
                <a:solidFill>
                  <a:srgbClr val="000000"/>
                </a:solidFill>
                <a:latin typeface="Arial"/>
                <a:ea typeface="Arial"/>
                <a:cs typeface="Arial"/>
                <a:sym typeface="Arial"/>
              </a:defRPr>
            </a:lvl3pPr>
            <a:lvl4pPr marL="1828800" marR="0" lvl="3" indent="-228600" algn="l" rtl="0">
              <a:lnSpc>
                <a:spcPct val="120000"/>
              </a:lnSpc>
              <a:spcBef>
                <a:spcPts val="500"/>
              </a:spcBef>
              <a:spcAft>
                <a:spcPts val="0"/>
              </a:spcAft>
              <a:buClr>
                <a:srgbClr val="0E3554"/>
              </a:buClr>
              <a:buSzPts val="2000"/>
              <a:buFont typeface="Arial"/>
              <a:buNone/>
              <a:defRPr sz="1600" b="1" i="0" u="none" strike="noStrike" cap="none">
                <a:solidFill>
                  <a:srgbClr val="000000"/>
                </a:solidFill>
                <a:latin typeface="Arial"/>
                <a:ea typeface="Arial"/>
                <a:cs typeface="Arial"/>
                <a:sym typeface="Arial"/>
              </a:defRPr>
            </a:lvl4pPr>
            <a:lvl5pPr marL="2286000" marR="0" lvl="4" indent="-228600" algn="l" rtl="0">
              <a:lnSpc>
                <a:spcPct val="120000"/>
              </a:lnSpc>
              <a:spcBef>
                <a:spcPts val="500"/>
              </a:spcBef>
              <a:spcAft>
                <a:spcPts val="0"/>
              </a:spcAft>
              <a:buClr>
                <a:srgbClr val="0E3554"/>
              </a:buClr>
              <a:buSzPts val="2000"/>
              <a:buFont typeface="Arial"/>
              <a:buNone/>
              <a:defRPr sz="1600" b="1" i="0" u="none" strike="noStrike" cap="none">
                <a:solidFill>
                  <a:srgbClr val="000000"/>
                </a:solidFill>
                <a:latin typeface="Arial"/>
                <a:ea typeface="Arial"/>
                <a:cs typeface="Arial"/>
                <a:sym typeface="Arial"/>
              </a:defRPr>
            </a:lvl5pPr>
            <a:lvl6pPr marL="2743200" marR="0" lvl="5" indent="-228600" algn="l" rtl="0">
              <a:lnSpc>
                <a:spcPct val="120000"/>
              </a:lnSpc>
              <a:spcBef>
                <a:spcPts val="500"/>
              </a:spcBef>
              <a:spcAft>
                <a:spcPts val="0"/>
              </a:spcAft>
              <a:buClr>
                <a:schemeClr val="lt1"/>
              </a:buClr>
              <a:buSzPts val="2000"/>
              <a:buFont typeface="Arial"/>
              <a:buNone/>
              <a:defRPr sz="1600" b="1" i="0" u="none" strike="noStrike" cap="none">
                <a:solidFill>
                  <a:srgbClr val="000000"/>
                </a:solidFill>
                <a:latin typeface="Arial"/>
                <a:ea typeface="Arial"/>
                <a:cs typeface="Arial"/>
                <a:sym typeface="Arial"/>
              </a:defRPr>
            </a:lvl6pPr>
            <a:lvl7pPr marL="3200400" marR="0" lvl="6" indent="-228600" algn="l" rtl="0">
              <a:lnSpc>
                <a:spcPct val="120000"/>
              </a:lnSpc>
              <a:spcBef>
                <a:spcPts val="500"/>
              </a:spcBef>
              <a:spcAft>
                <a:spcPts val="0"/>
              </a:spcAft>
              <a:buClr>
                <a:schemeClr val="lt1"/>
              </a:buClr>
              <a:buSzPts val="2000"/>
              <a:buFont typeface="Arial"/>
              <a:buNone/>
              <a:defRPr sz="1600" b="1" i="0" u="none" strike="noStrike" cap="none">
                <a:solidFill>
                  <a:srgbClr val="000000"/>
                </a:solidFill>
                <a:latin typeface="Arial"/>
                <a:ea typeface="Arial"/>
                <a:cs typeface="Arial"/>
                <a:sym typeface="Arial"/>
              </a:defRPr>
            </a:lvl7pPr>
            <a:lvl8pPr marL="3657600" marR="0" lvl="7" indent="-228600" algn="l" rtl="0">
              <a:lnSpc>
                <a:spcPct val="120000"/>
              </a:lnSpc>
              <a:spcBef>
                <a:spcPts val="500"/>
              </a:spcBef>
              <a:spcAft>
                <a:spcPts val="0"/>
              </a:spcAft>
              <a:buClr>
                <a:schemeClr val="lt1"/>
              </a:buClr>
              <a:buSzPts val="2000"/>
              <a:buFont typeface="Arial"/>
              <a:buNone/>
              <a:defRPr sz="1600" b="1" i="0" u="none" strike="noStrike" cap="none">
                <a:solidFill>
                  <a:srgbClr val="000000"/>
                </a:solidFill>
                <a:latin typeface="Arial"/>
                <a:ea typeface="Arial"/>
                <a:cs typeface="Arial"/>
                <a:sym typeface="Arial"/>
              </a:defRPr>
            </a:lvl8pPr>
            <a:lvl9pPr marL="4114800" marR="0" lvl="8" indent="-228600" algn="l" rtl="0">
              <a:lnSpc>
                <a:spcPct val="120000"/>
              </a:lnSpc>
              <a:spcBef>
                <a:spcPts val="500"/>
              </a:spcBef>
              <a:spcAft>
                <a:spcPts val="0"/>
              </a:spcAft>
              <a:buClr>
                <a:schemeClr val="lt1"/>
              </a:buClr>
              <a:buSzPts val="2000"/>
              <a:buFont typeface="Arial"/>
              <a:buNone/>
              <a:defRPr sz="1600" b="1" i="0" u="none" strike="noStrike" cap="none">
                <a:solidFill>
                  <a:srgbClr val="000000"/>
                </a:solidFill>
                <a:latin typeface="Arial"/>
                <a:ea typeface="Arial"/>
                <a:cs typeface="Arial"/>
                <a:sym typeface="Arial"/>
              </a:defRPr>
            </a:lvl9pPr>
          </a:lstStyle>
          <a:p>
            <a:endParaRPr/>
          </a:p>
        </p:txBody>
      </p:sp>
      <p:sp>
        <p:nvSpPr>
          <p:cNvPr id="19" name="Google Shape;19;p3"/>
          <p:cNvSpPr txBox="1">
            <a:spLocks noGrp="1"/>
          </p:cNvSpPr>
          <p:nvPr>
            <p:ph type="body" idx="4"/>
          </p:nvPr>
        </p:nvSpPr>
        <p:spPr>
          <a:xfrm>
            <a:off x="6373692" y="3027583"/>
            <a:ext cx="4660527" cy="2717801"/>
          </a:xfrm>
          <a:prstGeom prst="rect">
            <a:avLst/>
          </a:prstGeom>
          <a:noFill/>
          <a:ln>
            <a:noFill/>
          </a:ln>
        </p:spPr>
        <p:txBody>
          <a:bodyPr spcFirstLastPara="1" wrap="square" lIns="91425" tIns="45700" rIns="91425" bIns="45700" anchor="t" anchorCtr="0">
            <a:normAutofit/>
          </a:bodyPr>
          <a:lstStyle>
            <a:lvl1pPr marL="457200" marR="0" lvl="0" indent="-387350" algn="l" rtl="0">
              <a:lnSpc>
                <a:spcPct val="120000"/>
              </a:lnSpc>
              <a:spcBef>
                <a:spcPts val="1000"/>
              </a:spcBef>
              <a:spcAft>
                <a:spcPts val="0"/>
              </a:spcAft>
              <a:buClr>
                <a:srgbClr val="0E3554"/>
              </a:buClr>
              <a:buSzPts val="2500"/>
              <a:buFont typeface="Arial"/>
              <a:buChar char="•"/>
              <a:defRPr sz="2000" b="0" i="0" u="none" strike="noStrike" cap="none">
                <a:solidFill>
                  <a:schemeClr val="dk1"/>
                </a:solidFill>
                <a:latin typeface="Calibri"/>
                <a:ea typeface="Calibri"/>
                <a:cs typeface="Calibri"/>
                <a:sym typeface="Calibri"/>
              </a:defRPr>
            </a:lvl1pPr>
            <a:lvl2pPr marL="914400" marR="0" lvl="1" indent="-371475" algn="l" rtl="0">
              <a:lnSpc>
                <a:spcPct val="120000"/>
              </a:lnSpc>
              <a:spcBef>
                <a:spcPts val="500"/>
              </a:spcBef>
              <a:spcAft>
                <a:spcPts val="0"/>
              </a:spcAft>
              <a:buClr>
                <a:srgbClr val="0E3554"/>
              </a:buClr>
              <a:buSzPts val="2250"/>
              <a:buFont typeface="Arial"/>
              <a:buChar char="•"/>
              <a:defRPr sz="1800" b="0" i="0" u="none" strike="noStrike" cap="none">
                <a:solidFill>
                  <a:srgbClr val="0E3554"/>
                </a:solidFill>
                <a:latin typeface="Arial"/>
                <a:ea typeface="Arial"/>
                <a:cs typeface="Arial"/>
                <a:sym typeface="Arial"/>
              </a:defRPr>
            </a:lvl2pPr>
            <a:lvl3pPr marL="1371600" marR="0" lvl="2" indent="-355600" algn="l" rtl="0">
              <a:lnSpc>
                <a:spcPct val="120000"/>
              </a:lnSpc>
              <a:spcBef>
                <a:spcPts val="500"/>
              </a:spcBef>
              <a:spcAft>
                <a:spcPts val="0"/>
              </a:spcAft>
              <a:buClr>
                <a:srgbClr val="0E3554"/>
              </a:buClr>
              <a:buSzPts val="2000"/>
              <a:buFont typeface="Arial"/>
              <a:buChar char="•"/>
              <a:defRPr sz="1600" b="0" i="0" u="none" strike="noStrike" cap="none">
                <a:solidFill>
                  <a:srgbClr val="0E3554"/>
                </a:solidFill>
                <a:latin typeface="Arial"/>
                <a:ea typeface="Arial"/>
                <a:cs typeface="Arial"/>
                <a:sym typeface="Arial"/>
              </a:defRPr>
            </a:lvl3pPr>
            <a:lvl4pPr marL="1828800" marR="0" lvl="3" indent="-339725" algn="l" rtl="0">
              <a:lnSpc>
                <a:spcPct val="120000"/>
              </a:lnSpc>
              <a:spcBef>
                <a:spcPts val="500"/>
              </a:spcBef>
              <a:spcAft>
                <a:spcPts val="0"/>
              </a:spcAft>
              <a:buClr>
                <a:srgbClr val="0E3554"/>
              </a:buClr>
              <a:buSzPts val="1750"/>
              <a:buFont typeface="Arial"/>
              <a:buChar char="•"/>
              <a:defRPr sz="1400" b="0" i="0" u="none" strike="noStrike" cap="none">
                <a:solidFill>
                  <a:srgbClr val="0E3554"/>
                </a:solidFill>
                <a:latin typeface="Arial"/>
                <a:ea typeface="Arial"/>
                <a:cs typeface="Arial"/>
                <a:sym typeface="Arial"/>
              </a:defRPr>
            </a:lvl4pPr>
            <a:lvl5pPr marL="2286000" marR="0" lvl="4" indent="-339725" algn="l" rtl="0">
              <a:lnSpc>
                <a:spcPct val="120000"/>
              </a:lnSpc>
              <a:spcBef>
                <a:spcPts val="500"/>
              </a:spcBef>
              <a:spcAft>
                <a:spcPts val="0"/>
              </a:spcAft>
              <a:buClr>
                <a:srgbClr val="0E3554"/>
              </a:buClr>
              <a:buSzPts val="1750"/>
              <a:buFont typeface="Arial"/>
              <a:buChar char="•"/>
              <a:defRPr sz="1400" b="0" i="0" u="none" strike="noStrike" cap="none">
                <a:solidFill>
                  <a:srgbClr val="0E3554"/>
                </a:solidFill>
                <a:latin typeface="Arial"/>
                <a:ea typeface="Arial"/>
                <a:cs typeface="Arial"/>
                <a:sym typeface="Arial"/>
              </a:defRPr>
            </a:lvl5pPr>
            <a:lvl6pPr marL="2743200" marR="0" lvl="5" indent="-371475" algn="l" rtl="0">
              <a:lnSpc>
                <a:spcPct val="120000"/>
              </a:lnSpc>
              <a:spcBef>
                <a:spcPts val="500"/>
              </a:spcBef>
              <a:spcAft>
                <a:spcPts val="0"/>
              </a:spcAft>
              <a:buClr>
                <a:schemeClr val="lt1"/>
              </a:buClr>
              <a:buSzPts val="2250"/>
              <a:buFont typeface="Arial"/>
              <a:buChar char="•"/>
              <a:defRPr sz="1400" b="0" i="0" u="none" strike="noStrike" cap="none">
                <a:solidFill>
                  <a:srgbClr val="000000"/>
                </a:solidFill>
                <a:latin typeface="Arial"/>
                <a:ea typeface="Arial"/>
                <a:cs typeface="Arial"/>
                <a:sym typeface="Arial"/>
              </a:defRPr>
            </a:lvl6pPr>
            <a:lvl7pPr marL="3200400" marR="0" lvl="6" indent="-371475" algn="l" rtl="0">
              <a:lnSpc>
                <a:spcPct val="120000"/>
              </a:lnSpc>
              <a:spcBef>
                <a:spcPts val="500"/>
              </a:spcBef>
              <a:spcAft>
                <a:spcPts val="0"/>
              </a:spcAft>
              <a:buClr>
                <a:schemeClr val="lt1"/>
              </a:buClr>
              <a:buSzPts val="2250"/>
              <a:buFont typeface="Arial"/>
              <a:buChar char="•"/>
              <a:defRPr sz="1400" b="0" i="0" u="none" strike="noStrike" cap="none">
                <a:solidFill>
                  <a:srgbClr val="000000"/>
                </a:solidFill>
                <a:latin typeface="Arial"/>
                <a:ea typeface="Arial"/>
                <a:cs typeface="Arial"/>
                <a:sym typeface="Arial"/>
              </a:defRPr>
            </a:lvl7pPr>
            <a:lvl8pPr marL="3657600" marR="0" lvl="7" indent="-371475" algn="l" rtl="0">
              <a:lnSpc>
                <a:spcPct val="120000"/>
              </a:lnSpc>
              <a:spcBef>
                <a:spcPts val="500"/>
              </a:spcBef>
              <a:spcAft>
                <a:spcPts val="0"/>
              </a:spcAft>
              <a:buClr>
                <a:schemeClr val="lt1"/>
              </a:buClr>
              <a:buSzPts val="2250"/>
              <a:buFont typeface="Arial"/>
              <a:buChar char="•"/>
              <a:defRPr sz="1400" b="0" i="0" u="none" strike="noStrike" cap="none">
                <a:solidFill>
                  <a:srgbClr val="000000"/>
                </a:solidFill>
                <a:latin typeface="Arial"/>
                <a:ea typeface="Arial"/>
                <a:cs typeface="Arial"/>
                <a:sym typeface="Arial"/>
              </a:defRPr>
            </a:lvl8pPr>
            <a:lvl9pPr marL="4114800" marR="0" lvl="8" indent="-371475" algn="l" rtl="0">
              <a:lnSpc>
                <a:spcPct val="120000"/>
              </a:lnSpc>
              <a:spcBef>
                <a:spcPts val="500"/>
              </a:spcBef>
              <a:spcAft>
                <a:spcPts val="0"/>
              </a:spcAft>
              <a:buClr>
                <a:schemeClr val="lt1"/>
              </a:buClr>
              <a:buSzPts val="2250"/>
              <a:buFont typeface="Arial"/>
              <a:buChar char="•"/>
              <a:defRPr sz="1400" b="0" i="0" u="none" strike="noStrike" cap="none">
                <a:solidFill>
                  <a:srgbClr val="000000"/>
                </a:solidFill>
                <a:latin typeface="Arial"/>
                <a:ea typeface="Arial"/>
                <a:cs typeface="Arial"/>
                <a:sym typeface="Arial"/>
              </a:defRPr>
            </a:lvl9pPr>
          </a:lstStyle>
          <a:p>
            <a:endParaRPr/>
          </a:p>
        </p:txBody>
      </p:sp>
      <p:sp>
        <p:nvSpPr>
          <p:cNvPr id="20" name="Google Shape;20;p3"/>
          <p:cNvSpPr txBox="1">
            <a:spLocks noGrp="1"/>
          </p:cNvSpPr>
          <p:nvPr>
            <p:ph type="title"/>
          </p:nvPr>
        </p:nvSpPr>
        <p:spPr>
          <a:xfrm>
            <a:off x="1647670" y="1153242"/>
            <a:ext cx="9386548" cy="588490"/>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Clr>
                <a:srgbClr val="3B95DE"/>
              </a:buClr>
              <a:buSzPts val="2200"/>
              <a:buFont typeface="Twentieth Century"/>
              <a:buNone/>
              <a:defRPr sz="2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21" name="Google Shape;21;p3"/>
          <p:cNvSpPr txBox="1">
            <a:spLocks noGrp="1"/>
          </p:cNvSpPr>
          <p:nvPr>
            <p:ph type="sldNum" idx="12"/>
          </p:nvPr>
        </p:nvSpPr>
        <p:spPr>
          <a:xfrm>
            <a:off x="10696370" y="6204509"/>
            <a:ext cx="731700" cy="525000"/>
          </a:xfrm>
          <a:prstGeom prst="rect">
            <a:avLst/>
          </a:prstGeom>
          <a:noFill/>
          <a:ln>
            <a:noFill/>
          </a:ln>
        </p:spPr>
        <p:txBody>
          <a:bodyPr spcFirstLastPara="1" wrap="square" lIns="91425" tIns="91425" rIns="91425" bIns="91425" anchor="t" anchorCtr="0">
            <a:no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22" name="Google Shape;22;p3"/>
          <p:cNvSpPr txBox="1"/>
          <p:nvPr/>
        </p:nvSpPr>
        <p:spPr>
          <a:xfrm>
            <a:off x="1191255" y="6164647"/>
            <a:ext cx="4659000" cy="4308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en-US" sz="1100" b="0" i="0" u="none" strike="noStrike" cap="none">
                <a:solidFill>
                  <a:srgbClr val="000000"/>
                </a:solidFill>
                <a:latin typeface="Calibri"/>
                <a:ea typeface="Calibri"/>
                <a:cs typeface="Calibri"/>
                <a:sym typeface="Calibri"/>
              </a:rPr>
              <a:t>This project has received funding from the European Union’s Horizon Europe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0" i="0" u="none" strike="noStrike" cap="none">
                <a:solidFill>
                  <a:srgbClr val="000000"/>
                </a:solidFill>
                <a:latin typeface="Calibri"/>
                <a:ea typeface="Calibri"/>
                <a:cs typeface="Calibri"/>
                <a:sym typeface="Calibri"/>
              </a:rPr>
              <a:t>Research and Innovation program under the grant agreement No 101092100</a:t>
            </a:r>
            <a:endParaRPr sz="1400" b="0" i="0" u="none" strike="noStrike" cap="none">
              <a:solidFill>
                <a:srgbClr val="000000"/>
              </a:solidFill>
              <a:latin typeface="Arial"/>
              <a:ea typeface="Arial"/>
              <a:cs typeface="Arial"/>
              <a:sym typeface="Arial"/>
            </a:endParaRPr>
          </a:p>
        </p:txBody>
      </p:sp>
      <p:pic>
        <p:nvPicPr>
          <p:cNvPr id="23" name="Google Shape;23;p3"/>
          <p:cNvPicPr preferRelativeResize="0"/>
          <p:nvPr/>
        </p:nvPicPr>
        <p:blipFill rotWithShape="1">
          <a:blip r:embed="rId3">
            <a:alphaModFix/>
          </a:blip>
          <a:srcRect/>
          <a:stretch/>
        </p:blipFill>
        <p:spPr>
          <a:xfrm>
            <a:off x="582094" y="6162215"/>
            <a:ext cx="617966" cy="424852"/>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Intestazione sezione">
  <p:cSld name="central page1">
    <p:bg>
      <p:bgPr>
        <a:solidFill>
          <a:schemeClr val="lt1"/>
        </a:solidFill>
        <a:effectLst/>
      </p:bgPr>
    </p:bg>
    <p:spTree>
      <p:nvGrpSpPr>
        <p:cNvPr id="1" name="Shape 28"/>
        <p:cNvGrpSpPr/>
        <p:nvPr/>
      </p:nvGrpSpPr>
      <p:grpSpPr>
        <a:xfrm>
          <a:off x="0" y="0"/>
          <a:ext cx="0" cy="0"/>
          <a:chOff x="0" y="0"/>
          <a:chExt cx="0" cy="0"/>
        </a:xfrm>
      </p:grpSpPr>
      <p:pic>
        <p:nvPicPr>
          <p:cNvPr id="29" name="Google Shape;29;p5"/>
          <p:cNvPicPr preferRelativeResize="0"/>
          <p:nvPr/>
        </p:nvPicPr>
        <p:blipFill rotWithShape="1">
          <a:blip r:embed="rId2">
            <a:alphaModFix/>
          </a:blip>
          <a:srcRect/>
          <a:stretch/>
        </p:blipFill>
        <p:spPr>
          <a:xfrm>
            <a:off x="1760" y="-16934"/>
            <a:ext cx="12188479" cy="6858000"/>
          </a:xfrm>
          <a:prstGeom prst="rect">
            <a:avLst/>
          </a:prstGeom>
          <a:noFill/>
          <a:ln>
            <a:noFill/>
          </a:ln>
        </p:spPr>
      </p:pic>
      <p:sp>
        <p:nvSpPr>
          <p:cNvPr id="30" name="Google Shape;30;p5"/>
          <p:cNvSpPr txBox="1">
            <a:spLocks noGrp="1"/>
          </p:cNvSpPr>
          <p:nvPr>
            <p:ph type="title"/>
          </p:nvPr>
        </p:nvSpPr>
        <p:spPr>
          <a:xfrm>
            <a:off x="1518359" y="1353462"/>
            <a:ext cx="9311937" cy="588490"/>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Clr>
                <a:srgbClr val="3B95DE"/>
              </a:buClr>
              <a:buSzPts val="2200"/>
              <a:buFont typeface="Twentieth Century"/>
              <a:buNone/>
              <a:defRPr sz="2200" b="1"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400" b="1"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1"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1"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1"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1"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1"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1"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1" i="0" u="none" strike="noStrike" cap="none">
                <a:solidFill>
                  <a:srgbClr val="000000"/>
                </a:solidFill>
                <a:latin typeface="Arial"/>
                <a:ea typeface="Arial"/>
                <a:cs typeface="Arial"/>
                <a:sym typeface="Arial"/>
              </a:defRPr>
            </a:lvl9pPr>
          </a:lstStyle>
          <a:p>
            <a:endParaRPr/>
          </a:p>
        </p:txBody>
      </p:sp>
      <p:sp>
        <p:nvSpPr>
          <p:cNvPr id="31" name="Google Shape;31;p5"/>
          <p:cNvSpPr txBox="1">
            <a:spLocks noGrp="1"/>
          </p:cNvSpPr>
          <p:nvPr>
            <p:ph type="body" idx="1"/>
          </p:nvPr>
        </p:nvSpPr>
        <p:spPr>
          <a:xfrm>
            <a:off x="1518359" y="2507573"/>
            <a:ext cx="9311938" cy="3235304"/>
          </a:xfrm>
          <a:prstGeom prst="rect">
            <a:avLst/>
          </a:prstGeom>
          <a:noFill/>
          <a:ln>
            <a:noFill/>
          </a:ln>
        </p:spPr>
        <p:txBody>
          <a:bodyPr spcFirstLastPara="1" wrap="square" lIns="91425" tIns="45700" rIns="91425" bIns="45700" anchor="t" anchorCtr="0">
            <a:normAutofit/>
          </a:bodyPr>
          <a:lstStyle>
            <a:lvl1pPr marL="457200" marR="0" lvl="0" indent="-419100" algn="l" rtl="0">
              <a:lnSpc>
                <a:spcPct val="120000"/>
              </a:lnSpc>
              <a:spcBef>
                <a:spcPts val="1000"/>
              </a:spcBef>
              <a:spcAft>
                <a:spcPts val="0"/>
              </a:spcAft>
              <a:buClr>
                <a:srgbClr val="0E3554"/>
              </a:buClr>
              <a:buSzPts val="3000"/>
              <a:buFont typeface="Arial"/>
              <a:buChar char="•"/>
              <a:defRPr sz="1400" b="0" i="0" u="none" strike="noStrike" cap="none">
                <a:solidFill>
                  <a:schemeClr val="dk1"/>
                </a:solidFill>
                <a:latin typeface="Calibri"/>
                <a:ea typeface="Calibri"/>
                <a:cs typeface="Calibri"/>
                <a:sym typeface="Calibri"/>
              </a:defRPr>
            </a:lvl1pPr>
            <a:lvl2pPr marL="914400" marR="0" lvl="1" indent="-387350" algn="l" rtl="0">
              <a:lnSpc>
                <a:spcPct val="120000"/>
              </a:lnSpc>
              <a:spcBef>
                <a:spcPts val="500"/>
              </a:spcBef>
              <a:spcAft>
                <a:spcPts val="0"/>
              </a:spcAft>
              <a:buClr>
                <a:srgbClr val="0E3554"/>
              </a:buClr>
              <a:buSzPts val="2500"/>
              <a:buFont typeface="Arial"/>
              <a:buChar char="•"/>
              <a:defRPr sz="1400" b="0" i="0" u="none" strike="noStrike" cap="none">
                <a:solidFill>
                  <a:srgbClr val="0E3554"/>
                </a:solidFill>
                <a:latin typeface="Arial"/>
                <a:ea typeface="Arial"/>
                <a:cs typeface="Arial"/>
                <a:sym typeface="Arial"/>
              </a:defRPr>
            </a:lvl2pPr>
            <a:lvl3pPr marL="1371600" marR="0" lvl="2" indent="-371475" algn="l" rtl="0">
              <a:lnSpc>
                <a:spcPct val="120000"/>
              </a:lnSpc>
              <a:spcBef>
                <a:spcPts val="500"/>
              </a:spcBef>
              <a:spcAft>
                <a:spcPts val="0"/>
              </a:spcAft>
              <a:buClr>
                <a:srgbClr val="0E3554"/>
              </a:buClr>
              <a:buSzPts val="2250"/>
              <a:buFont typeface="Arial"/>
              <a:buChar char="•"/>
              <a:defRPr sz="1400" b="0" i="0" u="none" strike="noStrike" cap="none">
                <a:solidFill>
                  <a:srgbClr val="0E3554"/>
                </a:solidFill>
                <a:latin typeface="Arial"/>
                <a:ea typeface="Arial"/>
                <a:cs typeface="Arial"/>
                <a:sym typeface="Arial"/>
              </a:defRPr>
            </a:lvl3pPr>
            <a:lvl4pPr marL="1828800" marR="0" lvl="3" indent="-355600" algn="l" rtl="0">
              <a:lnSpc>
                <a:spcPct val="120000"/>
              </a:lnSpc>
              <a:spcBef>
                <a:spcPts val="500"/>
              </a:spcBef>
              <a:spcAft>
                <a:spcPts val="0"/>
              </a:spcAft>
              <a:buClr>
                <a:srgbClr val="0E3554"/>
              </a:buClr>
              <a:buSzPts val="2000"/>
              <a:buFont typeface="Arial"/>
              <a:buChar char="•"/>
              <a:defRPr sz="1400" b="0" i="0" u="none" strike="noStrike" cap="none">
                <a:solidFill>
                  <a:srgbClr val="0E3554"/>
                </a:solidFill>
                <a:latin typeface="Arial"/>
                <a:ea typeface="Arial"/>
                <a:cs typeface="Arial"/>
                <a:sym typeface="Arial"/>
              </a:defRPr>
            </a:lvl4pPr>
            <a:lvl5pPr marL="2286000" marR="0" lvl="4" indent="-355600" algn="l" rtl="0">
              <a:lnSpc>
                <a:spcPct val="120000"/>
              </a:lnSpc>
              <a:spcBef>
                <a:spcPts val="500"/>
              </a:spcBef>
              <a:spcAft>
                <a:spcPts val="0"/>
              </a:spcAft>
              <a:buClr>
                <a:srgbClr val="0E3554"/>
              </a:buClr>
              <a:buSzPts val="2000"/>
              <a:buFont typeface="Arial"/>
              <a:buChar char="•"/>
              <a:defRPr sz="1400" b="0" i="0" u="none" strike="noStrike" cap="none">
                <a:solidFill>
                  <a:srgbClr val="0E3554"/>
                </a:solidFill>
                <a:latin typeface="Arial"/>
                <a:ea typeface="Arial"/>
                <a:cs typeface="Arial"/>
                <a:sym typeface="Arial"/>
              </a:defRPr>
            </a:lvl5pPr>
            <a:lvl6pPr marL="2743200" marR="0" lvl="5" indent="-371475" algn="l" rtl="0">
              <a:lnSpc>
                <a:spcPct val="120000"/>
              </a:lnSpc>
              <a:spcBef>
                <a:spcPts val="500"/>
              </a:spcBef>
              <a:spcAft>
                <a:spcPts val="0"/>
              </a:spcAft>
              <a:buClr>
                <a:schemeClr val="lt1"/>
              </a:buClr>
              <a:buSzPts val="2250"/>
              <a:buFont typeface="Arial"/>
              <a:buChar char="•"/>
              <a:defRPr sz="1400" b="0" i="0" u="none" strike="noStrike" cap="none">
                <a:solidFill>
                  <a:srgbClr val="000000"/>
                </a:solidFill>
                <a:latin typeface="Arial"/>
                <a:ea typeface="Arial"/>
                <a:cs typeface="Arial"/>
                <a:sym typeface="Arial"/>
              </a:defRPr>
            </a:lvl6pPr>
            <a:lvl7pPr marL="3200400" marR="0" lvl="6" indent="-371475" algn="l" rtl="0">
              <a:lnSpc>
                <a:spcPct val="120000"/>
              </a:lnSpc>
              <a:spcBef>
                <a:spcPts val="500"/>
              </a:spcBef>
              <a:spcAft>
                <a:spcPts val="0"/>
              </a:spcAft>
              <a:buClr>
                <a:schemeClr val="lt1"/>
              </a:buClr>
              <a:buSzPts val="2250"/>
              <a:buFont typeface="Arial"/>
              <a:buChar char="•"/>
              <a:defRPr sz="1400" b="0" i="0" u="none" strike="noStrike" cap="none">
                <a:solidFill>
                  <a:srgbClr val="000000"/>
                </a:solidFill>
                <a:latin typeface="Arial"/>
                <a:ea typeface="Arial"/>
                <a:cs typeface="Arial"/>
                <a:sym typeface="Arial"/>
              </a:defRPr>
            </a:lvl7pPr>
            <a:lvl8pPr marL="3657600" marR="0" lvl="7" indent="-371475" algn="l" rtl="0">
              <a:lnSpc>
                <a:spcPct val="120000"/>
              </a:lnSpc>
              <a:spcBef>
                <a:spcPts val="500"/>
              </a:spcBef>
              <a:spcAft>
                <a:spcPts val="0"/>
              </a:spcAft>
              <a:buClr>
                <a:schemeClr val="lt1"/>
              </a:buClr>
              <a:buSzPts val="2250"/>
              <a:buFont typeface="Arial"/>
              <a:buChar char="•"/>
              <a:defRPr sz="1400" b="0" i="0" u="none" strike="noStrike" cap="none">
                <a:solidFill>
                  <a:srgbClr val="000000"/>
                </a:solidFill>
                <a:latin typeface="Arial"/>
                <a:ea typeface="Arial"/>
                <a:cs typeface="Arial"/>
                <a:sym typeface="Arial"/>
              </a:defRPr>
            </a:lvl8pPr>
            <a:lvl9pPr marL="4114800" marR="0" lvl="8" indent="-371475" algn="l" rtl="0">
              <a:lnSpc>
                <a:spcPct val="120000"/>
              </a:lnSpc>
              <a:spcBef>
                <a:spcPts val="500"/>
              </a:spcBef>
              <a:spcAft>
                <a:spcPts val="0"/>
              </a:spcAft>
              <a:buClr>
                <a:schemeClr val="lt1"/>
              </a:buClr>
              <a:buSzPts val="2250"/>
              <a:buFont typeface="Arial"/>
              <a:buChar char="•"/>
              <a:defRPr sz="1400" b="0" i="0" u="none" strike="noStrike" cap="none">
                <a:solidFill>
                  <a:srgbClr val="000000"/>
                </a:solidFill>
                <a:latin typeface="Arial"/>
                <a:ea typeface="Arial"/>
                <a:cs typeface="Arial"/>
                <a:sym typeface="Arial"/>
              </a:defRPr>
            </a:lvl9pPr>
          </a:lstStyle>
          <a:p>
            <a:endParaRPr/>
          </a:p>
        </p:txBody>
      </p:sp>
      <p:sp>
        <p:nvSpPr>
          <p:cNvPr id="32" name="Google Shape;32;p5"/>
          <p:cNvSpPr txBox="1">
            <a:spLocks noGrp="1"/>
          </p:cNvSpPr>
          <p:nvPr>
            <p:ph type="subTitle" idx="2"/>
          </p:nvPr>
        </p:nvSpPr>
        <p:spPr>
          <a:xfrm>
            <a:off x="1521715" y="1985844"/>
            <a:ext cx="9308657" cy="477837"/>
          </a:xfrm>
          <a:prstGeom prst="rect">
            <a:avLst/>
          </a:prstGeom>
          <a:noFill/>
          <a:ln>
            <a:noFill/>
          </a:ln>
        </p:spPr>
        <p:txBody>
          <a:bodyPr spcFirstLastPara="1" wrap="square" lIns="91425" tIns="45700" rIns="91425" bIns="45700" anchor="t" anchorCtr="0">
            <a:normAutofit/>
          </a:bodyPr>
          <a:lstStyle>
            <a:lvl1pPr marR="0" lvl="0" algn="l" rtl="0">
              <a:lnSpc>
                <a:spcPct val="120000"/>
              </a:lnSpc>
              <a:spcBef>
                <a:spcPts val="1000"/>
              </a:spcBef>
              <a:spcAft>
                <a:spcPts val="0"/>
              </a:spcAft>
              <a:buClr>
                <a:srgbClr val="3B95DE"/>
              </a:buClr>
              <a:buSzPts val="2000"/>
              <a:buFont typeface="Arial"/>
              <a:buNone/>
              <a:defRPr sz="1600" b="0" i="0" u="none" strike="noStrike" cap="none">
                <a:solidFill>
                  <a:schemeClr val="dk1"/>
                </a:solidFill>
                <a:latin typeface="Calibri"/>
                <a:ea typeface="Calibri"/>
                <a:cs typeface="Calibri"/>
                <a:sym typeface="Calibri"/>
              </a:defRPr>
            </a:lvl1pPr>
            <a:lvl2pPr marR="0" lvl="1" algn="ctr" rtl="0">
              <a:lnSpc>
                <a:spcPct val="120000"/>
              </a:lnSpc>
              <a:spcBef>
                <a:spcPts val="500"/>
              </a:spcBef>
              <a:spcAft>
                <a:spcPts val="0"/>
              </a:spcAft>
              <a:buClr>
                <a:srgbClr val="0E3554"/>
              </a:buClr>
              <a:buSzPts val="2500"/>
              <a:buFont typeface="Arial"/>
              <a:buNone/>
              <a:defRPr sz="2000" b="0" i="0" u="none" strike="noStrike" cap="none">
                <a:solidFill>
                  <a:srgbClr val="000000"/>
                </a:solidFill>
                <a:latin typeface="Arial"/>
                <a:ea typeface="Arial"/>
                <a:cs typeface="Arial"/>
                <a:sym typeface="Arial"/>
              </a:defRPr>
            </a:lvl2pPr>
            <a:lvl3pPr marR="0" lvl="2" algn="ctr" rtl="0">
              <a:lnSpc>
                <a:spcPct val="120000"/>
              </a:lnSpc>
              <a:spcBef>
                <a:spcPts val="500"/>
              </a:spcBef>
              <a:spcAft>
                <a:spcPts val="0"/>
              </a:spcAft>
              <a:buClr>
                <a:srgbClr val="0E3554"/>
              </a:buClr>
              <a:buSzPts val="2250"/>
              <a:buFont typeface="Arial"/>
              <a:buNone/>
              <a:defRPr sz="1800" b="0" i="0" u="none" strike="noStrike" cap="none">
                <a:solidFill>
                  <a:srgbClr val="000000"/>
                </a:solidFill>
                <a:latin typeface="Arial"/>
                <a:ea typeface="Arial"/>
                <a:cs typeface="Arial"/>
                <a:sym typeface="Arial"/>
              </a:defRPr>
            </a:lvl3pPr>
            <a:lvl4pPr marR="0" lvl="3" algn="ctr" rtl="0">
              <a:lnSpc>
                <a:spcPct val="120000"/>
              </a:lnSpc>
              <a:spcBef>
                <a:spcPts val="500"/>
              </a:spcBef>
              <a:spcAft>
                <a:spcPts val="0"/>
              </a:spcAft>
              <a:buClr>
                <a:srgbClr val="0E3554"/>
              </a:buClr>
              <a:buSzPts val="2000"/>
              <a:buFont typeface="Arial"/>
              <a:buNone/>
              <a:defRPr sz="1600" b="0" i="0" u="none" strike="noStrike" cap="none">
                <a:solidFill>
                  <a:srgbClr val="000000"/>
                </a:solidFill>
                <a:latin typeface="Arial"/>
                <a:ea typeface="Arial"/>
                <a:cs typeface="Arial"/>
                <a:sym typeface="Arial"/>
              </a:defRPr>
            </a:lvl4pPr>
            <a:lvl5pPr marR="0" lvl="4" algn="ctr" rtl="0">
              <a:lnSpc>
                <a:spcPct val="120000"/>
              </a:lnSpc>
              <a:spcBef>
                <a:spcPts val="500"/>
              </a:spcBef>
              <a:spcAft>
                <a:spcPts val="0"/>
              </a:spcAft>
              <a:buClr>
                <a:srgbClr val="0E3554"/>
              </a:buClr>
              <a:buSzPts val="2000"/>
              <a:buFont typeface="Arial"/>
              <a:buNone/>
              <a:defRPr sz="1600" b="0" i="0" u="none" strike="noStrike" cap="none">
                <a:solidFill>
                  <a:srgbClr val="000000"/>
                </a:solidFill>
                <a:latin typeface="Arial"/>
                <a:ea typeface="Arial"/>
                <a:cs typeface="Arial"/>
                <a:sym typeface="Arial"/>
              </a:defRPr>
            </a:lvl5pPr>
            <a:lvl6pPr marR="0" lvl="5" algn="ctr" rtl="0">
              <a:lnSpc>
                <a:spcPct val="120000"/>
              </a:lnSpc>
              <a:spcBef>
                <a:spcPts val="500"/>
              </a:spcBef>
              <a:spcAft>
                <a:spcPts val="0"/>
              </a:spcAft>
              <a:buClr>
                <a:schemeClr val="lt1"/>
              </a:buClr>
              <a:buSzPts val="2000"/>
              <a:buFont typeface="Arial"/>
              <a:buNone/>
              <a:defRPr sz="1600" b="0" i="0" u="none" strike="noStrike" cap="none">
                <a:solidFill>
                  <a:srgbClr val="000000"/>
                </a:solidFill>
                <a:latin typeface="Arial"/>
                <a:ea typeface="Arial"/>
                <a:cs typeface="Arial"/>
                <a:sym typeface="Arial"/>
              </a:defRPr>
            </a:lvl6pPr>
            <a:lvl7pPr marR="0" lvl="6" algn="ctr" rtl="0">
              <a:lnSpc>
                <a:spcPct val="120000"/>
              </a:lnSpc>
              <a:spcBef>
                <a:spcPts val="500"/>
              </a:spcBef>
              <a:spcAft>
                <a:spcPts val="0"/>
              </a:spcAft>
              <a:buClr>
                <a:schemeClr val="lt1"/>
              </a:buClr>
              <a:buSzPts val="2000"/>
              <a:buFont typeface="Arial"/>
              <a:buNone/>
              <a:defRPr sz="1600" b="0" i="0" u="none" strike="noStrike" cap="none">
                <a:solidFill>
                  <a:srgbClr val="000000"/>
                </a:solidFill>
                <a:latin typeface="Arial"/>
                <a:ea typeface="Arial"/>
                <a:cs typeface="Arial"/>
                <a:sym typeface="Arial"/>
              </a:defRPr>
            </a:lvl7pPr>
            <a:lvl8pPr marR="0" lvl="7" algn="ctr" rtl="0">
              <a:lnSpc>
                <a:spcPct val="120000"/>
              </a:lnSpc>
              <a:spcBef>
                <a:spcPts val="500"/>
              </a:spcBef>
              <a:spcAft>
                <a:spcPts val="0"/>
              </a:spcAft>
              <a:buClr>
                <a:schemeClr val="lt1"/>
              </a:buClr>
              <a:buSzPts val="2000"/>
              <a:buFont typeface="Arial"/>
              <a:buNone/>
              <a:defRPr sz="1600" b="0" i="0" u="none" strike="noStrike" cap="none">
                <a:solidFill>
                  <a:srgbClr val="000000"/>
                </a:solidFill>
                <a:latin typeface="Arial"/>
                <a:ea typeface="Arial"/>
                <a:cs typeface="Arial"/>
                <a:sym typeface="Arial"/>
              </a:defRPr>
            </a:lvl8pPr>
            <a:lvl9pPr marR="0" lvl="8" algn="ctr" rtl="0">
              <a:lnSpc>
                <a:spcPct val="120000"/>
              </a:lnSpc>
              <a:spcBef>
                <a:spcPts val="500"/>
              </a:spcBef>
              <a:spcAft>
                <a:spcPts val="0"/>
              </a:spcAft>
              <a:buClr>
                <a:schemeClr val="lt1"/>
              </a:buClr>
              <a:buSzPts val="2000"/>
              <a:buFont typeface="Arial"/>
              <a:buNone/>
              <a:defRPr sz="1600" b="0" i="0" u="none" strike="noStrike" cap="none">
                <a:solidFill>
                  <a:srgbClr val="000000"/>
                </a:solidFill>
                <a:latin typeface="Arial"/>
                <a:ea typeface="Arial"/>
                <a:cs typeface="Arial"/>
                <a:sym typeface="Arial"/>
              </a:defRPr>
            </a:lvl9pPr>
          </a:lstStyle>
          <a:p>
            <a:endParaRPr/>
          </a:p>
        </p:txBody>
      </p:sp>
      <p:sp>
        <p:nvSpPr>
          <p:cNvPr id="33" name="Google Shape;33;p5"/>
          <p:cNvSpPr txBox="1">
            <a:spLocks noGrp="1"/>
          </p:cNvSpPr>
          <p:nvPr>
            <p:ph type="sldNum" idx="12"/>
          </p:nvPr>
        </p:nvSpPr>
        <p:spPr>
          <a:xfrm>
            <a:off x="10696370" y="6204509"/>
            <a:ext cx="731700" cy="525000"/>
          </a:xfrm>
          <a:prstGeom prst="rect">
            <a:avLst/>
          </a:prstGeom>
          <a:noFill/>
          <a:ln>
            <a:noFill/>
          </a:ln>
        </p:spPr>
        <p:txBody>
          <a:bodyPr spcFirstLastPara="1" wrap="square" lIns="91425" tIns="91425" rIns="91425" bIns="91425" anchor="t" anchorCtr="0">
            <a:no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34" name="Google Shape;34;p5"/>
          <p:cNvSpPr txBox="1"/>
          <p:nvPr/>
        </p:nvSpPr>
        <p:spPr>
          <a:xfrm>
            <a:off x="1191255" y="6164647"/>
            <a:ext cx="4659000" cy="4308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en-US" sz="1100" b="0" i="0" u="none" strike="noStrike" cap="none">
                <a:solidFill>
                  <a:srgbClr val="000000"/>
                </a:solidFill>
                <a:latin typeface="Calibri"/>
                <a:ea typeface="Calibri"/>
                <a:cs typeface="Calibri"/>
                <a:sym typeface="Calibri"/>
              </a:rPr>
              <a:t>This project has received funding from the European Union’s Horizon Europe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0" i="0" u="none" strike="noStrike" cap="none">
                <a:solidFill>
                  <a:srgbClr val="000000"/>
                </a:solidFill>
                <a:latin typeface="Calibri"/>
                <a:ea typeface="Calibri"/>
                <a:cs typeface="Calibri"/>
                <a:sym typeface="Calibri"/>
              </a:rPr>
              <a:t>Research and Innovation program under the grant agreement No 101092100</a:t>
            </a:r>
            <a:endParaRPr sz="1400" b="0" i="0" u="none" strike="noStrike" cap="none">
              <a:solidFill>
                <a:srgbClr val="000000"/>
              </a:solidFill>
              <a:latin typeface="Arial"/>
              <a:ea typeface="Arial"/>
              <a:cs typeface="Arial"/>
              <a:sym typeface="Arial"/>
            </a:endParaRPr>
          </a:p>
        </p:txBody>
      </p:sp>
      <p:pic>
        <p:nvPicPr>
          <p:cNvPr id="35" name="Google Shape;35;p5"/>
          <p:cNvPicPr preferRelativeResize="0"/>
          <p:nvPr/>
        </p:nvPicPr>
        <p:blipFill rotWithShape="1">
          <a:blip r:embed="rId3">
            <a:alphaModFix/>
          </a:blip>
          <a:srcRect/>
          <a:stretch/>
        </p:blipFill>
        <p:spPr>
          <a:xfrm>
            <a:off x="582094" y="6162215"/>
            <a:ext cx="617966" cy="424852"/>
          </a:xfrm>
          <a:prstGeom prst="rect">
            <a:avLst/>
          </a:prstGeom>
          <a:noFill/>
          <a:ln>
            <a:noFill/>
          </a:ln>
        </p:spPr>
      </p:pic>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matchingName="Diapositiva titolo">
  <p:cSld name="Final page">
    <p:bg>
      <p:bgPr>
        <a:solidFill>
          <a:schemeClr val="lt1"/>
        </a:solidFill>
        <a:effectLst/>
      </p:bgPr>
    </p:bg>
    <p:spTree>
      <p:nvGrpSpPr>
        <p:cNvPr id="1" name="Shape 36"/>
        <p:cNvGrpSpPr/>
        <p:nvPr/>
      </p:nvGrpSpPr>
      <p:grpSpPr>
        <a:xfrm>
          <a:off x="0" y="0"/>
          <a:ext cx="0" cy="0"/>
          <a:chOff x="0" y="0"/>
          <a:chExt cx="0" cy="0"/>
        </a:xfrm>
      </p:grpSpPr>
      <p:pic>
        <p:nvPicPr>
          <p:cNvPr id="37" name="Google Shape;37;p6"/>
          <p:cNvPicPr preferRelativeResize="0"/>
          <p:nvPr/>
        </p:nvPicPr>
        <p:blipFill rotWithShape="1">
          <a:blip r:embed="rId2">
            <a:alphaModFix/>
          </a:blip>
          <a:srcRect/>
          <a:stretch/>
        </p:blipFill>
        <p:spPr>
          <a:xfrm>
            <a:off x="7388" y="0"/>
            <a:ext cx="12177224" cy="6858000"/>
          </a:xfrm>
          <a:prstGeom prst="rect">
            <a:avLst/>
          </a:prstGeom>
          <a:noFill/>
          <a:ln>
            <a:noFill/>
          </a:ln>
        </p:spPr>
      </p:pic>
      <p:sp>
        <p:nvSpPr>
          <p:cNvPr id="38" name="Google Shape;38;p6"/>
          <p:cNvSpPr txBox="1">
            <a:spLocks noGrp="1"/>
          </p:cNvSpPr>
          <p:nvPr>
            <p:ph type="ctrTitle"/>
          </p:nvPr>
        </p:nvSpPr>
        <p:spPr>
          <a:xfrm>
            <a:off x="669460" y="1128028"/>
            <a:ext cx="5702465" cy="2387600"/>
          </a:xfrm>
          <a:prstGeom prst="rect">
            <a:avLst/>
          </a:prstGeom>
          <a:noFill/>
          <a:ln>
            <a:noFill/>
          </a:ln>
        </p:spPr>
        <p:txBody>
          <a:bodyPr spcFirstLastPara="1" wrap="square" lIns="91425" tIns="45700" rIns="91425" bIns="45700" anchor="b" anchorCtr="0">
            <a:normAutofit/>
          </a:bodyPr>
          <a:lstStyle>
            <a:lvl1pPr marR="0" lvl="0" algn="l" rtl="0">
              <a:lnSpc>
                <a:spcPct val="90000"/>
              </a:lnSpc>
              <a:spcBef>
                <a:spcPts val="0"/>
              </a:spcBef>
              <a:spcAft>
                <a:spcPts val="0"/>
              </a:spcAft>
              <a:buClr>
                <a:srgbClr val="3B95DE"/>
              </a:buClr>
              <a:buSzPts val="3200"/>
              <a:buFont typeface="Twentieth Century"/>
              <a:buNone/>
              <a:defRPr sz="3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39" name="Google Shape;39;p6"/>
          <p:cNvSpPr txBox="1">
            <a:spLocks noGrp="1"/>
          </p:cNvSpPr>
          <p:nvPr>
            <p:ph type="subTitle" idx="1"/>
          </p:nvPr>
        </p:nvSpPr>
        <p:spPr>
          <a:xfrm>
            <a:off x="669460" y="3607703"/>
            <a:ext cx="5702465" cy="1655762"/>
          </a:xfrm>
          <a:prstGeom prst="rect">
            <a:avLst/>
          </a:prstGeom>
          <a:noFill/>
          <a:ln>
            <a:noFill/>
          </a:ln>
        </p:spPr>
        <p:txBody>
          <a:bodyPr spcFirstLastPara="1" wrap="square" lIns="91425" tIns="45700" rIns="91425" bIns="45700" anchor="t" anchorCtr="0">
            <a:normAutofit/>
          </a:bodyPr>
          <a:lstStyle>
            <a:lvl1pPr marR="0" lvl="0" algn="l" rtl="0">
              <a:lnSpc>
                <a:spcPct val="120000"/>
              </a:lnSpc>
              <a:spcBef>
                <a:spcPts val="1000"/>
              </a:spcBef>
              <a:spcAft>
                <a:spcPts val="0"/>
              </a:spcAft>
              <a:buClr>
                <a:srgbClr val="3B95DE"/>
              </a:buClr>
              <a:buSzPts val="2500"/>
              <a:buFont typeface="Arial"/>
              <a:buNone/>
              <a:defRPr sz="2000" b="0" i="0" u="none" strike="noStrike" cap="none">
                <a:solidFill>
                  <a:schemeClr val="dk1"/>
                </a:solidFill>
                <a:latin typeface="Calibri"/>
                <a:ea typeface="Calibri"/>
                <a:cs typeface="Calibri"/>
                <a:sym typeface="Calibri"/>
              </a:defRPr>
            </a:lvl1pPr>
            <a:lvl2pPr marR="0" lvl="1" algn="ctr" rtl="0">
              <a:lnSpc>
                <a:spcPct val="120000"/>
              </a:lnSpc>
              <a:spcBef>
                <a:spcPts val="500"/>
              </a:spcBef>
              <a:spcAft>
                <a:spcPts val="0"/>
              </a:spcAft>
              <a:buClr>
                <a:srgbClr val="0E3554"/>
              </a:buClr>
              <a:buSzPts val="2500"/>
              <a:buFont typeface="Arial"/>
              <a:buNone/>
              <a:defRPr sz="2000" b="0" i="0" u="none" strike="noStrike" cap="none">
                <a:solidFill>
                  <a:srgbClr val="000000"/>
                </a:solidFill>
                <a:latin typeface="Arial"/>
                <a:ea typeface="Arial"/>
                <a:cs typeface="Arial"/>
                <a:sym typeface="Arial"/>
              </a:defRPr>
            </a:lvl2pPr>
            <a:lvl3pPr marR="0" lvl="2" algn="ctr" rtl="0">
              <a:lnSpc>
                <a:spcPct val="120000"/>
              </a:lnSpc>
              <a:spcBef>
                <a:spcPts val="500"/>
              </a:spcBef>
              <a:spcAft>
                <a:spcPts val="0"/>
              </a:spcAft>
              <a:buClr>
                <a:srgbClr val="0E3554"/>
              </a:buClr>
              <a:buSzPts val="2250"/>
              <a:buFont typeface="Arial"/>
              <a:buNone/>
              <a:defRPr sz="1800" b="0" i="0" u="none" strike="noStrike" cap="none">
                <a:solidFill>
                  <a:srgbClr val="000000"/>
                </a:solidFill>
                <a:latin typeface="Arial"/>
                <a:ea typeface="Arial"/>
                <a:cs typeface="Arial"/>
                <a:sym typeface="Arial"/>
              </a:defRPr>
            </a:lvl3pPr>
            <a:lvl4pPr marR="0" lvl="3" algn="ctr" rtl="0">
              <a:lnSpc>
                <a:spcPct val="120000"/>
              </a:lnSpc>
              <a:spcBef>
                <a:spcPts val="500"/>
              </a:spcBef>
              <a:spcAft>
                <a:spcPts val="0"/>
              </a:spcAft>
              <a:buClr>
                <a:srgbClr val="0E3554"/>
              </a:buClr>
              <a:buSzPts val="2000"/>
              <a:buFont typeface="Arial"/>
              <a:buNone/>
              <a:defRPr sz="1600" b="0" i="0" u="none" strike="noStrike" cap="none">
                <a:solidFill>
                  <a:srgbClr val="000000"/>
                </a:solidFill>
                <a:latin typeface="Arial"/>
                <a:ea typeface="Arial"/>
                <a:cs typeface="Arial"/>
                <a:sym typeface="Arial"/>
              </a:defRPr>
            </a:lvl4pPr>
            <a:lvl5pPr marR="0" lvl="4" algn="ctr" rtl="0">
              <a:lnSpc>
                <a:spcPct val="120000"/>
              </a:lnSpc>
              <a:spcBef>
                <a:spcPts val="500"/>
              </a:spcBef>
              <a:spcAft>
                <a:spcPts val="0"/>
              </a:spcAft>
              <a:buClr>
                <a:srgbClr val="0E3554"/>
              </a:buClr>
              <a:buSzPts val="2000"/>
              <a:buFont typeface="Arial"/>
              <a:buNone/>
              <a:defRPr sz="1600" b="0" i="0" u="none" strike="noStrike" cap="none">
                <a:solidFill>
                  <a:srgbClr val="000000"/>
                </a:solidFill>
                <a:latin typeface="Arial"/>
                <a:ea typeface="Arial"/>
                <a:cs typeface="Arial"/>
                <a:sym typeface="Arial"/>
              </a:defRPr>
            </a:lvl5pPr>
            <a:lvl6pPr marR="0" lvl="5" algn="ctr" rtl="0">
              <a:lnSpc>
                <a:spcPct val="120000"/>
              </a:lnSpc>
              <a:spcBef>
                <a:spcPts val="500"/>
              </a:spcBef>
              <a:spcAft>
                <a:spcPts val="0"/>
              </a:spcAft>
              <a:buClr>
                <a:schemeClr val="lt1"/>
              </a:buClr>
              <a:buSzPts val="2000"/>
              <a:buFont typeface="Arial"/>
              <a:buNone/>
              <a:defRPr sz="1600" b="0" i="0" u="none" strike="noStrike" cap="none">
                <a:solidFill>
                  <a:srgbClr val="000000"/>
                </a:solidFill>
                <a:latin typeface="Arial"/>
                <a:ea typeface="Arial"/>
                <a:cs typeface="Arial"/>
                <a:sym typeface="Arial"/>
              </a:defRPr>
            </a:lvl6pPr>
            <a:lvl7pPr marR="0" lvl="6" algn="ctr" rtl="0">
              <a:lnSpc>
                <a:spcPct val="120000"/>
              </a:lnSpc>
              <a:spcBef>
                <a:spcPts val="500"/>
              </a:spcBef>
              <a:spcAft>
                <a:spcPts val="0"/>
              </a:spcAft>
              <a:buClr>
                <a:schemeClr val="lt1"/>
              </a:buClr>
              <a:buSzPts val="2000"/>
              <a:buFont typeface="Arial"/>
              <a:buNone/>
              <a:defRPr sz="1600" b="0" i="0" u="none" strike="noStrike" cap="none">
                <a:solidFill>
                  <a:srgbClr val="000000"/>
                </a:solidFill>
                <a:latin typeface="Arial"/>
                <a:ea typeface="Arial"/>
                <a:cs typeface="Arial"/>
                <a:sym typeface="Arial"/>
              </a:defRPr>
            </a:lvl7pPr>
            <a:lvl8pPr marR="0" lvl="7" algn="ctr" rtl="0">
              <a:lnSpc>
                <a:spcPct val="120000"/>
              </a:lnSpc>
              <a:spcBef>
                <a:spcPts val="500"/>
              </a:spcBef>
              <a:spcAft>
                <a:spcPts val="0"/>
              </a:spcAft>
              <a:buClr>
                <a:schemeClr val="lt1"/>
              </a:buClr>
              <a:buSzPts val="2000"/>
              <a:buFont typeface="Arial"/>
              <a:buNone/>
              <a:defRPr sz="1600" b="0" i="0" u="none" strike="noStrike" cap="none">
                <a:solidFill>
                  <a:srgbClr val="000000"/>
                </a:solidFill>
                <a:latin typeface="Arial"/>
                <a:ea typeface="Arial"/>
                <a:cs typeface="Arial"/>
                <a:sym typeface="Arial"/>
              </a:defRPr>
            </a:lvl8pPr>
            <a:lvl9pPr marR="0" lvl="8" algn="ctr" rtl="0">
              <a:lnSpc>
                <a:spcPct val="120000"/>
              </a:lnSpc>
              <a:spcBef>
                <a:spcPts val="500"/>
              </a:spcBef>
              <a:spcAft>
                <a:spcPts val="0"/>
              </a:spcAft>
              <a:buClr>
                <a:schemeClr val="lt1"/>
              </a:buClr>
              <a:buSzPts val="2000"/>
              <a:buFont typeface="Arial"/>
              <a:buNone/>
              <a:defRPr sz="1600" b="0" i="0" u="none" strike="noStrike" cap="none">
                <a:solidFill>
                  <a:srgbClr val="000000"/>
                </a:solidFill>
                <a:latin typeface="Arial"/>
                <a:ea typeface="Arial"/>
                <a:cs typeface="Arial"/>
                <a:sym typeface="Arial"/>
              </a:defRPr>
            </a:lvl9pPr>
          </a:lstStyle>
          <a:p>
            <a:endParaRPr/>
          </a:p>
        </p:txBody>
      </p:sp>
      <p:sp>
        <p:nvSpPr>
          <p:cNvPr id="40" name="Google Shape;40;p6"/>
          <p:cNvSpPr txBox="1"/>
          <p:nvPr/>
        </p:nvSpPr>
        <p:spPr>
          <a:xfrm>
            <a:off x="1191255" y="6164647"/>
            <a:ext cx="4658873" cy="43088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en-US" sz="1100" b="0" i="0" u="none" strike="noStrike" cap="none">
                <a:solidFill>
                  <a:srgbClr val="000000"/>
                </a:solidFill>
                <a:latin typeface="Calibri"/>
                <a:ea typeface="Calibri"/>
                <a:cs typeface="Calibri"/>
                <a:sym typeface="Calibri"/>
              </a:rPr>
              <a:t>This project has received funding from the European Union’s Horizon Europe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0" i="0" u="none" strike="noStrike" cap="none">
                <a:solidFill>
                  <a:srgbClr val="000000"/>
                </a:solidFill>
                <a:latin typeface="Calibri"/>
                <a:ea typeface="Calibri"/>
                <a:cs typeface="Calibri"/>
                <a:sym typeface="Calibri"/>
              </a:rPr>
              <a:t>Research and Innovation program under the grant agreement No 101092100</a:t>
            </a:r>
            <a:endParaRPr sz="1400" b="0" i="0" u="none" strike="noStrike" cap="none">
              <a:solidFill>
                <a:srgbClr val="000000"/>
              </a:solidFill>
              <a:latin typeface="Arial"/>
              <a:ea typeface="Arial"/>
              <a:cs typeface="Arial"/>
              <a:sym typeface="Arial"/>
            </a:endParaRPr>
          </a:p>
        </p:txBody>
      </p:sp>
      <p:pic>
        <p:nvPicPr>
          <p:cNvPr id="41" name="Google Shape;41;p6"/>
          <p:cNvPicPr preferRelativeResize="0"/>
          <p:nvPr/>
        </p:nvPicPr>
        <p:blipFill rotWithShape="1">
          <a:blip r:embed="rId3">
            <a:alphaModFix/>
          </a:blip>
          <a:srcRect/>
          <a:stretch/>
        </p:blipFill>
        <p:spPr>
          <a:xfrm>
            <a:off x="582094" y="6162215"/>
            <a:ext cx="617966" cy="424852"/>
          </a:xfrm>
          <a:prstGeom prst="rect">
            <a:avLst/>
          </a:prstGeom>
          <a:noFill/>
          <a:ln>
            <a:noFill/>
          </a:ln>
        </p:spPr>
      </p:pic>
      <p:sp>
        <p:nvSpPr>
          <p:cNvPr id="42" name="Google Shape;42;p6"/>
          <p:cNvSpPr txBox="1">
            <a:spLocks noGrp="1"/>
          </p:cNvSpPr>
          <p:nvPr>
            <p:ph type="sldNum" idx="12"/>
          </p:nvPr>
        </p:nvSpPr>
        <p:spPr>
          <a:xfrm>
            <a:off x="10696370" y="6204509"/>
            <a:ext cx="731700" cy="525000"/>
          </a:xfrm>
          <a:prstGeom prst="rect">
            <a:avLst/>
          </a:prstGeom>
          <a:noFill/>
          <a:ln>
            <a:noFill/>
          </a:ln>
        </p:spPr>
        <p:txBody>
          <a:bodyPr spcFirstLastPara="1" wrap="square" lIns="91425" tIns="91425" rIns="91425" bIns="91425" anchor="t" anchorCtr="0">
            <a:no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43"/>
        <p:cNvGrpSpPr/>
        <p:nvPr/>
      </p:nvGrpSpPr>
      <p:grpSpPr>
        <a:xfrm>
          <a:off x="0" y="0"/>
          <a:ext cx="0" cy="0"/>
          <a:chOff x="0" y="0"/>
          <a:chExt cx="0" cy="0"/>
        </a:xfrm>
      </p:grpSpPr>
      <p:sp>
        <p:nvSpPr>
          <p:cNvPr id="44" name="Google Shape;44;p7"/>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18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45" name="Google Shape;45;p7"/>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rmAutofit/>
          </a:bodyPr>
          <a:lstStyle>
            <a:lvl1pPr marL="457200" marR="0" lvl="0" indent="-342900" algn="l" rtl="0">
              <a:lnSpc>
                <a:spcPct val="90000"/>
              </a:lnSpc>
              <a:spcBef>
                <a:spcPts val="1000"/>
              </a:spcBef>
              <a:spcAft>
                <a:spcPts val="0"/>
              </a:spcAft>
              <a:buClr>
                <a:schemeClr val="dk1"/>
              </a:buClr>
              <a:buSzPts val="1800"/>
              <a:buFont typeface="Arial"/>
              <a:buChar char="•"/>
              <a:defRPr sz="1400" b="0" i="0" u="none" strike="noStrike" cap="none">
                <a:solidFill>
                  <a:srgbClr val="000000"/>
                </a:solidFill>
                <a:latin typeface="Arial"/>
                <a:ea typeface="Arial"/>
                <a:cs typeface="Arial"/>
                <a:sym typeface="Arial"/>
              </a:defRPr>
            </a:lvl1pPr>
            <a:lvl2pPr marL="914400" marR="0" lvl="1" indent="-342900" algn="l" rtl="0">
              <a:lnSpc>
                <a:spcPct val="90000"/>
              </a:lnSpc>
              <a:spcBef>
                <a:spcPts val="500"/>
              </a:spcBef>
              <a:spcAft>
                <a:spcPts val="0"/>
              </a:spcAft>
              <a:buClr>
                <a:schemeClr val="dk1"/>
              </a:buClr>
              <a:buSzPts val="1800"/>
              <a:buFont typeface="Arial"/>
              <a:buChar char="•"/>
              <a:defRPr sz="1400" b="0" i="0" u="none" strike="noStrike" cap="none">
                <a:solidFill>
                  <a:srgbClr val="000000"/>
                </a:solidFill>
                <a:latin typeface="Arial"/>
                <a:ea typeface="Arial"/>
                <a:cs typeface="Arial"/>
                <a:sym typeface="Arial"/>
              </a:defRPr>
            </a:lvl2pPr>
            <a:lvl3pPr marL="1371600" marR="0" lvl="2" indent="-342900" algn="l" rtl="0">
              <a:lnSpc>
                <a:spcPct val="90000"/>
              </a:lnSpc>
              <a:spcBef>
                <a:spcPts val="500"/>
              </a:spcBef>
              <a:spcAft>
                <a:spcPts val="0"/>
              </a:spcAft>
              <a:buClr>
                <a:schemeClr val="dk1"/>
              </a:buClr>
              <a:buSzPts val="1800"/>
              <a:buFont typeface="Arial"/>
              <a:buChar char="•"/>
              <a:defRPr sz="1400" b="0" i="0" u="none" strike="noStrike" cap="none">
                <a:solidFill>
                  <a:srgbClr val="000000"/>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400" b="0" i="0" u="none" strike="noStrike" cap="none">
                <a:solidFill>
                  <a:srgbClr val="000000"/>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400" b="0" i="0" u="none" strike="noStrike" cap="none">
                <a:solidFill>
                  <a:srgbClr val="000000"/>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400" b="0" i="0" u="none" strike="noStrike" cap="none">
                <a:solidFill>
                  <a:srgbClr val="000000"/>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400" b="0" i="0" u="none" strike="noStrike" cap="none">
                <a:solidFill>
                  <a:srgbClr val="000000"/>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400" b="0" i="0" u="none" strike="noStrike" cap="none">
                <a:solidFill>
                  <a:srgbClr val="000000"/>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400" b="0" i="0" u="none" strike="noStrike" cap="none">
                <a:solidFill>
                  <a:srgbClr val="000000"/>
                </a:solidFill>
                <a:latin typeface="Arial"/>
                <a:ea typeface="Arial"/>
                <a:cs typeface="Arial"/>
                <a:sym typeface="Arial"/>
              </a:defRPr>
            </a:lvl9pPr>
          </a:lstStyle>
          <a:p>
            <a:endParaRPr/>
          </a:p>
        </p:txBody>
      </p:sp>
      <p:sp>
        <p:nvSpPr>
          <p:cNvPr id="46" name="Google Shape;46;p7"/>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47" name="Google Shape;47;p7"/>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48" name="Google Shape;48;p7"/>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9"/>
        <p:cNvGrpSpPr/>
        <p:nvPr/>
      </p:nvGrpSpPr>
      <p:grpSpPr>
        <a:xfrm>
          <a:off x="0" y="0"/>
          <a:ext cx="0" cy="0"/>
          <a:chOff x="0" y="0"/>
          <a:chExt cx="0" cy="0"/>
        </a:xfrm>
      </p:grpSpPr>
      <p:sp>
        <p:nvSpPr>
          <p:cNvPr id="50" name="Google Shape;50;p8"/>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51" name="Google Shape;51;p8"/>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52" name="Google Shape;52;p8"/>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56"/>
        <p:cNvGrpSpPr/>
        <p:nvPr/>
      </p:nvGrpSpPr>
      <p:grpSpPr>
        <a:xfrm>
          <a:off x="0" y="0"/>
          <a:ext cx="0" cy="0"/>
          <a:chOff x="0" y="0"/>
          <a:chExt cx="0" cy="0"/>
        </a:xfrm>
      </p:grpSpPr>
      <p:sp>
        <p:nvSpPr>
          <p:cNvPr id="57" name="Google Shape;57;p14"/>
          <p:cNvSpPr txBox="1">
            <a:spLocks noGrp="1"/>
          </p:cNvSpPr>
          <p:nvPr>
            <p:ph type="ctrTitle"/>
          </p:nvPr>
        </p:nvSpPr>
        <p:spPr>
          <a:xfrm>
            <a:off x="1524000" y="1122363"/>
            <a:ext cx="9144000" cy="2387600"/>
          </a:xfrm>
          <a:prstGeom prst="rect">
            <a:avLst/>
          </a:prstGeom>
          <a:noFill/>
          <a:ln>
            <a:noFill/>
          </a:ln>
        </p:spPr>
        <p:txBody>
          <a:bodyPr spcFirstLastPara="1" wrap="square" lIns="68575" tIns="34275" rIns="68575" bIns="34275" anchor="b" anchorCtr="0">
            <a:normAutofit/>
          </a:bodyPr>
          <a:lstStyle>
            <a:lvl1pPr lvl="0" algn="ctr" rtl="0">
              <a:lnSpc>
                <a:spcPct val="90000"/>
              </a:lnSpc>
              <a:spcBef>
                <a:spcPts val="0"/>
              </a:spcBef>
              <a:spcAft>
                <a:spcPts val="0"/>
              </a:spcAft>
              <a:buClr>
                <a:schemeClr val="dk1"/>
              </a:buClr>
              <a:buSzPts val="4500"/>
              <a:buFont typeface="Calibri"/>
              <a:buNone/>
              <a:defRPr sz="6000"/>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58" name="Google Shape;58;p14"/>
          <p:cNvSpPr txBox="1">
            <a:spLocks noGrp="1"/>
          </p:cNvSpPr>
          <p:nvPr>
            <p:ph type="subTitle" idx="1"/>
          </p:nvPr>
        </p:nvSpPr>
        <p:spPr>
          <a:xfrm>
            <a:off x="1524000" y="3602039"/>
            <a:ext cx="9144000" cy="16556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1067"/>
              </a:spcBef>
              <a:spcAft>
                <a:spcPts val="0"/>
              </a:spcAft>
              <a:buClr>
                <a:schemeClr val="dk1"/>
              </a:buClr>
              <a:buSzPts val="1800"/>
              <a:buNone/>
              <a:defRPr sz="2400"/>
            </a:lvl1pPr>
            <a:lvl2pPr lvl="1" algn="ctr" rtl="0">
              <a:lnSpc>
                <a:spcPct val="90000"/>
              </a:lnSpc>
              <a:spcBef>
                <a:spcPts val="533"/>
              </a:spcBef>
              <a:spcAft>
                <a:spcPts val="0"/>
              </a:spcAft>
              <a:buClr>
                <a:schemeClr val="dk1"/>
              </a:buClr>
              <a:buSzPts val="1500"/>
              <a:buNone/>
              <a:defRPr sz="2000"/>
            </a:lvl2pPr>
            <a:lvl3pPr lvl="2" algn="ctr" rtl="0">
              <a:lnSpc>
                <a:spcPct val="90000"/>
              </a:lnSpc>
              <a:spcBef>
                <a:spcPts val="533"/>
              </a:spcBef>
              <a:spcAft>
                <a:spcPts val="0"/>
              </a:spcAft>
              <a:buClr>
                <a:schemeClr val="dk1"/>
              </a:buClr>
              <a:buSzPts val="1400"/>
              <a:buNone/>
              <a:defRPr sz="1867"/>
            </a:lvl3pPr>
            <a:lvl4pPr lvl="3" algn="ctr" rtl="0">
              <a:lnSpc>
                <a:spcPct val="90000"/>
              </a:lnSpc>
              <a:spcBef>
                <a:spcPts val="533"/>
              </a:spcBef>
              <a:spcAft>
                <a:spcPts val="0"/>
              </a:spcAft>
              <a:buClr>
                <a:schemeClr val="dk1"/>
              </a:buClr>
              <a:buSzPts val="1200"/>
              <a:buNone/>
              <a:defRPr sz="1600"/>
            </a:lvl4pPr>
            <a:lvl5pPr lvl="4" algn="ctr" rtl="0">
              <a:lnSpc>
                <a:spcPct val="90000"/>
              </a:lnSpc>
              <a:spcBef>
                <a:spcPts val="533"/>
              </a:spcBef>
              <a:spcAft>
                <a:spcPts val="0"/>
              </a:spcAft>
              <a:buClr>
                <a:schemeClr val="dk1"/>
              </a:buClr>
              <a:buSzPts val="1200"/>
              <a:buNone/>
              <a:defRPr sz="1600"/>
            </a:lvl5pPr>
            <a:lvl6pPr lvl="5" algn="ctr" rtl="0">
              <a:lnSpc>
                <a:spcPct val="90000"/>
              </a:lnSpc>
              <a:spcBef>
                <a:spcPts val="533"/>
              </a:spcBef>
              <a:spcAft>
                <a:spcPts val="0"/>
              </a:spcAft>
              <a:buClr>
                <a:schemeClr val="dk1"/>
              </a:buClr>
              <a:buSzPts val="1200"/>
              <a:buNone/>
              <a:defRPr sz="1600"/>
            </a:lvl6pPr>
            <a:lvl7pPr lvl="6" algn="ctr" rtl="0">
              <a:lnSpc>
                <a:spcPct val="90000"/>
              </a:lnSpc>
              <a:spcBef>
                <a:spcPts val="533"/>
              </a:spcBef>
              <a:spcAft>
                <a:spcPts val="0"/>
              </a:spcAft>
              <a:buClr>
                <a:schemeClr val="dk1"/>
              </a:buClr>
              <a:buSzPts val="1200"/>
              <a:buNone/>
              <a:defRPr sz="1600"/>
            </a:lvl7pPr>
            <a:lvl8pPr lvl="7" algn="ctr" rtl="0">
              <a:lnSpc>
                <a:spcPct val="90000"/>
              </a:lnSpc>
              <a:spcBef>
                <a:spcPts val="533"/>
              </a:spcBef>
              <a:spcAft>
                <a:spcPts val="0"/>
              </a:spcAft>
              <a:buClr>
                <a:schemeClr val="dk1"/>
              </a:buClr>
              <a:buSzPts val="1200"/>
              <a:buNone/>
              <a:defRPr sz="1600"/>
            </a:lvl8pPr>
            <a:lvl9pPr lvl="8" algn="ctr" rtl="0">
              <a:lnSpc>
                <a:spcPct val="90000"/>
              </a:lnSpc>
              <a:spcBef>
                <a:spcPts val="533"/>
              </a:spcBef>
              <a:spcAft>
                <a:spcPts val="0"/>
              </a:spcAft>
              <a:buClr>
                <a:schemeClr val="dk1"/>
              </a:buClr>
              <a:buSzPts val="1200"/>
              <a:buNone/>
              <a:defRPr sz="1600"/>
            </a:lvl9pPr>
          </a:lstStyle>
          <a:p>
            <a:endParaRPr/>
          </a:p>
        </p:txBody>
      </p:sp>
      <p:sp>
        <p:nvSpPr>
          <p:cNvPr id="59" name="Google Shape;59;p14"/>
          <p:cNvSpPr txBox="1">
            <a:spLocks noGrp="1"/>
          </p:cNvSpPr>
          <p:nvPr>
            <p:ph type="dt" idx="10"/>
          </p:nvPr>
        </p:nvSpPr>
        <p:spPr>
          <a:xfrm>
            <a:off x="838200" y="6356351"/>
            <a:ext cx="2743200" cy="3652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a:lvl1pPr>
            <a:lvl2pPr lvl="1" algn="l" rtl="0">
              <a:spcBef>
                <a:spcPts val="0"/>
              </a:spcBef>
              <a:spcAft>
                <a:spcPts val="0"/>
              </a:spcAft>
              <a:buSzPts val="1100"/>
              <a:buNone/>
              <a:defRPr/>
            </a:lvl2pPr>
            <a:lvl3pPr lvl="2" algn="l" rtl="0">
              <a:spcBef>
                <a:spcPts val="0"/>
              </a:spcBef>
              <a:spcAft>
                <a:spcPts val="0"/>
              </a:spcAft>
              <a:buSzPts val="1100"/>
              <a:buNone/>
              <a:defRPr/>
            </a:lvl3pPr>
            <a:lvl4pPr lvl="3" algn="l" rtl="0">
              <a:spcBef>
                <a:spcPts val="0"/>
              </a:spcBef>
              <a:spcAft>
                <a:spcPts val="0"/>
              </a:spcAft>
              <a:buSzPts val="1100"/>
              <a:buNone/>
              <a:defRPr/>
            </a:lvl4pPr>
            <a:lvl5pPr lvl="4" algn="l" rtl="0">
              <a:spcBef>
                <a:spcPts val="0"/>
              </a:spcBef>
              <a:spcAft>
                <a:spcPts val="0"/>
              </a:spcAft>
              <a:buSzPts val="1100"/>
              <a:buNone/>
              <a:defRPr/>
            </a:lvl5pPr>
            <a:lvl6pPr lvl="5" algn="l" rtl="0">
              <a:spcBef>
                <a:spcPts val="0"/>
              </a:spcBef>
              <a:spcAft>
                <a:spcPts val="0"/>
              </a:spcAft>
              <a:buSzPts val="1100"/>
              <a:buNone/>
              <a:defRPr/>
            </a:lvl6pPr>
            <a:lvl7pPr lvl="6" algn="l" rtl="0">
              <a:spcBef>
                <a:spcPts val="0"/>
              </a:spcBef>
              <a:spcAft>
                <a:spcPts val="0"/>
              </a:spcAft>
              <a:buSzPts val="1100"/>
              <a:buNone/>
              <a:defRPr/>
            </a:lvl7pPr>
            <a:lvl8pPr lvl="7" algn="l" rtl="0">
              <a:spcBef>
                <a:spcPts val="0"/>
              </a:spcBef>
              <a:spcAft>
                <a:spcPts val="0"/>
              </a:spcAft>
              <a:buSzPts val="1100"/>
              <a:buNone/>
              <a:defRPr/>
            </a:lvl8pPr>
            <a:lvl9pPr lvl="8" algn="l" rtl="0">
              <a:spcBef>
                <a:spcPts val="0"/>
              </a:spcBef>
              <a:spcAft>
                <a:spcPts val="0"/>
              </a:spcAft>
              <a:buSzPts val="1100"/>
              <a:buNone/>
              <a:defRPr/>
            </a:lvl9pPr>
          </a:lstStyle>
          <a:p>
            <a:endParaRPr/>
          </a:p>
        </p:txBody>
      </p:sp>
      <p:sp>
        <p:nvSpPr>
          <p:cNvPr id="60" name="Google Shape;60;p14"/>
          <p:cNvSpPr txBox="1">
            <a:spLocks noGrp="1"/>
          </p:cNvSpPr>
          <p:nvPr>
            <p:ph type="ftr" idx="11"/>
          </p:nvPr>
        </p:nvSpPr>
        <p:spPr>
          <a:xfrm>
            <a:off x="4038600" y="6356351"/>
            <a:ext cx="4114800" cy="3652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100"/>
              <a:buNone/>
              <a:defRPr/>
            </a:lvl1pPr>
            <a:lvl2pPr lvl="1" algn="l" rtl="0">
              <a:spcBef>
                <a:spcPts val="0"/>
              </a:spcBef>
              <a:spcAft>
                <a:spcPts val="0"/>
              </a:spcAft>
              <a:buSzPts val="1100"/>
              <a:buNone/>
              <a:defRPr/>
            </a:lvl2pPr>
            <a:lvl3pPr lvl="2" algn="l" rtl="0">
              <a:spcBef>
                <a:spcPts val="0"/>
              </a:spcBef>
              <a:spcAft>
                <a:spcPts val="0"/>
              </a:spcAft>
              <a:buSzPts val="1100"/>
              <a:buNone/>
              <a:defRPr/>
            </a:lvl3pPr>
            <a:lvl4pPr lvl="3" algn="l" rtl="0">
              <a:spcBef>
                <a:spcPts val="0"/>
              </a:spcBef>
              <a:spcAft>
                <a:spcPts val="0"/>
              </a:spcAft>
              <a:buSzPts val="1100"/>
              <a:buNone/>
              <a:defRPr/>
            </a:lvl4pPr>
            <a:lvl5pPr lvl="4" algn="l" rtl="0">
              <a:spcBef>
                <a:spcPts val="0"/>
              </a:spcBef>
              <a:spcAft>
                <a:spcPts val="0"/>
              </a:spcAft>
              <a:buSzPts val="1100"/>
              <a:buNone/>
              <a:defRPr/>
            </a:lvl5pPr>
            <a:lvl6pPr lvl="5" algn="l" rtl="0">
              <a:spcBef>
                <a:spcPts val="0"/>
              </a:spcBef>
              <a:spcAft>
                <a:spcPts val="0"/>
              </a:spcAft>
              <a:buSzPts val="1100"/>
              <a:buNone/>
              <a:defRPr/>
            </a:lvl6pPr>
            <a:lvl7pPr lvl="6" algn="l" rtl="0">
              <a:spcBef>
                <a:spcPts val="0"/>
              </a:spcBef>
              <a:spcAft>
                <a:spcPts val="0"/>
              </a:spcAft>
              <a:buSzPts val="1100"/>
              <a:buNone/>
              <a:defRPr/>
            </a:lvl7pPr>
            <a:lvl8pPr lvl="7" algn="l" rtl="0">
              <a:spcBef>
                <a:spcPts val="0"/>
              </a:spcBef>
              <a:spcAft>
                <a:spcPts val="0"/>
              </a:spcAft>
              <a:buSzPts val="1100"/>
              <a:buNone/>
              <a:defRPr/>
            </a:lvl8pPr>
            <a:lvl9pPr lvl="8" algn="l" rtl="0">
              <a:spcBef>
                <a:spcPts val="0"/>
              </a:spcBef>
              <a:spcAft>
                <a:spcPts val="0"/>
              </a:spcAft>
              <a:buSzPts val="1100"/>
              <a:buNone/>
              <a:defRPr/>
            </a:lvl9pPr>
          </a:lstStyle>
          <a:p>
            <a:endParaRPr/>
          </a:p>
        </p:txBody>
      </p:sp>
      <p:sp>
        <p:nvSpPr>
          <p:cNvPr id="61" name="Google Shape;61;p14"/>
          <p:cNvSpPr txBox="1">
            <a:spLocks noGrp="1"/>
          </p:cNvSpPr>
          <p:nvPr>
            <p:ph type="sldNum" idx="12"/>
          </p:nvPr>
        </p:nvSpPr>
        <p:spPr>
          <a:xfrm>
            <a:off x="8610600" y="6356351"/>
            <a:ext cx="2743200" cy="3652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2985858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matchingName="Diapositiva titolo">
  <p:cSld name="Cover">
    <p:bg>
      <p:bgPr>
        <a:solidFill>
          <a:schemeClr val="lt1"/>
        </a:solidFill>
        <a:effectLst/>
      </p:bgPr>
    </p:bg>
    <p:spTree>
      <p:nvGrpSpPr>
        <p:cNvPr id="1" name="Shape 61"/>
        <p:cNvGrpSpPr/>
        <p:nvPr/>
      </p:nvGrpSpPr>
      <p:grpSpPr>
        <a:xfrm>
          <a:off x="0" y="0"/>
          <a:ext cx="0" cy="0"/>
          <a:chOff x="0" y="0"/>
          <a:chExt cx="0" cy="0"/>
        </a:xfrm>
      </p:grpSpPr>
      <p:pic>
        <p:nvPicPr>
          <p:cNvPr id="62" name="Google Shape;62;p11"/>
          <p:cNvPicPr preferRelativeResize="0"/>
          <p:nvPr/>
        </p:nvPicPr>
        <p:blipFill rotWithShape="1">
          <a:blip r:embed="rId2">
            <a:alphaModFix/>
          </a:blip>
          <a:srcRect/>
          <a:stretch/>
        </p:blipFill>
        <p:spPr>
          <a:xfrm>
            <a:off x="7388" y="0"/>
            <a:ext cx="12177225" cy="6857998"/>
          </a:xfrm>
          <a:prstGeom prst="rect">
            <a:avLst/>
          </a:prstGeom>
          <a:noFill/>
          <a:ln>
            <a:noFill/>
          </a:ln>
        </p:spPr>
      </p:pic>
      <p:sp>
        <p:nvSpPr>
          <p:cNvPr id="63" name="Google Shape;63;p11"/>
          <p:cNvSpPr txBox="1">
            <a:spLocks noGrp="1"/>
          </p:cNvSpPr>
          <p:nvPr>
            <p:ph type="ctrTitle"/>
          </p:nvPr>
        </p:nvSpPr>
        <p:spPr>
          <a:xfrm>
            <a:off x="1660863" y="1426479"/>
            <a:ext cx="9312000" cy="2387700"/>
          </a:xfrm>
          <a:prstGeom prst="rect">
            <a:avLst/>
          </a:prstGeom>
          <a:noFill/>
          <a:ln>
            <a:noFill/>
          </a:ln>
        </p:spPr>
        <p:txBody>
          <a:bodyPr spcFirstLastPara="1" wrap="square" lIns="91425" tIns="45700" rIns="91425" bIns="45700" anchor="b" anchorCtr="0">
            <a:normAutofit/>
          </a:bodyPr>
          <a:lstStyle>
            <a:lvl1pPr marR="0" lvl="0" algn="l" rtl="0">
              <a:lnSpc>
                <a:spcPct val="90000"/>
              </a:lnSpc>
              <a:spcBef>
                <a:spcPts val="0"/>
              </a:spcBef>
              <a:spcAft>
                <a:spcPts val="0"/>
              </a:spcAft>
              <a:buClr>
                <a:srgbClr val="3B95DE"/>
              </a:buClr>
              <a:buSzPts val="3200"/>
              <a:buFont typeface="Twentieth Century"/>
              <a:buNone/>
              <a:defRPr sz="3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64" name="Google Shape;64;p11"/>
          <p:cNvSpPr txBox="1">
            <a:spLocks noGrp="1"/>
          </p:cNvSpPr>
          <p:nvPr>
            <p:ph type="subTitle" idx="1"/>
          </p:nvPr>
        </p:nvSpPr>
        <p:spPr>
          <a:xfrm>
            <a:off x="1660863" y="3906154"/>
            <a:ext cx="9312000" cy="1655700"/>
          </a:xfrm>
          <a:prstGeom prst="rect">
            <a:avLst/>
          </a:prstGeom>
          <a:noFill/>
          <a:ln>
            <a:noFill/>
          </a:ln>
        </p:spPr>
        <p:txBody>
          <a:bodyPr spcFirstLastPara="1" wrap="square" lIns="91425" tIns="45700" rIns="91425" bIns="45700" anchor="t" anchorCtr="0">
            <a:normAutofit/>
          </a:bodyPr>
          <a:lstStyle>
            <a:lvl1pPr marR="0" lvl="0" algn="l" rtl="0">
              <a:lnSpc>
                <a:spcPct val="120000"/>
              </a:lnSpc>
              <a:spcBef>
                <a:spcPts val="1000"/>
              </a:spcBef>
              <a:spcAft>
                <a:spcPts val="0"/>
              </a:spcAft>
              <a:buClr>
                <a:srgbClr val="3B95DE"/>
              </a:buClr>
              <a:buSzPts val="2500"/>
              <a:buFont typeface="Arial"/>
              <a:buNone/>
              <a:defRPr sz="2000" b="0" i="0" u="none" strike="noStrike" cap="none">
                <a:solidFill>
                  <a:schemeClr val="dk1"/>
                </a:solidFill>
                <a:latin typeface="Calibri"/>
                <a:ea typeface="Calibri"/>
                <a:cs typeface="Calibri"/>
                <a:sym typeface="Calibri"/>
              </a:defRPr>
            </a:lvl1pPr>
            <a:lvl2pPr marR="0" lvl="1" algn="ctr" rtl="0">
              <a:lnSpc>
                <a:spcPct val="120000"/>
              </a:lnSpc>
              <a:spcBef>
                <a:spcPts val="500"/>
              </a:spcBef>
              <a:spcAft>
                <a:spcPts val="0"/>
              </a:spcAft>
              <a:buClr>
                <a:srgbClr val="0E3554"/>
              </a:buClr>
              <a:buSzPts val="2500"/>
              <a:buFont typeface="Arial"/>
              <a:buNone/>
              <a:defRPr sz="2000" b="0" i="0" u="none" strike="noStrike" cap="none">
                <a:solidFill>
                  <a:srgbClr val="000000"/>
                </a:solidFill>
                <a:latin typeface="Arial"/>
                <a:ea typeface="Arial"/>
                <a:cs typeface="Arial"/>
                <a:sym typeface="Arial"/>
              </a:defRPr>
            </a:lvl2pPr>
            <a:lvl3pPr marR="0" lvl="2" algn="ctr" rtl="0">
              <a:lnSpc>
                <a:spcPct val="120000"/>
              </a:lnSpc>
              <a:spcBef>
                <a:spcPts val="500"/>
              </a:spcBef>
              <a:spcAft>
                <a:spcPts val="0"/>
              </a:spcAft>
              <a:buClr>
                <a:srgbClr val="0E3554"/>
              </a:buClr>
              <a:buSzPts val="2250"/>
              <a:buFont typeface="Arial"/>
              <a:buNone/>
              <a:defRPr sz="1800" b="0" i="0" u="none" strike="noStrike" cap="none">
                <a:solidFill>
                  <a:srgbClr val="000000"/>
                </a:solidFill>
                <a:latin typeface="Arial"/>
                <a:ea typeface="Arial"/>
                <a:cs typeface="Arial"/>
                <a:sym typeface="Arial"/>
              </a:defRPr>
            </a:lvl3pPr>
            <a:lvl4pPr marR="0" lvl="3" algn="ctr" rtl="0">
              <a:lnSpc>
                <a:spcPct val="120000"/>
              </a:lnSpc>
              <a:spcBef>
                <a:spcPts val="500"/>
              </a:spcBef>
              <a:spcAft>
                <a:spcPts val="0"/>
              </a:spcAft>
              <a:buClr>
                <a:srgbClr val="0E3554"/>
              </a:buClr>
              <a:buSzPts val="2000"/>
              <a:buFont typeface="Arial"/>
              <a:buNone/>
              <a:defRPr sz="1600" b="0" i="0" u="none" strike="noStrike" cap="none">
                <a:solidFill>
                  <a:srgbClr val="000000"/>
                </a:solidFill>
                <a:latin typeface="Arial"/>
                <a:ea typeface="Arial"/>
                <a:cs typeface="Arial"/>
                <a:sym typeface="Arial"/>
              </a:defRPr>
            </a:lvl4pPr>
            <a:lvl5pPr marR="0" lvl="4" algn="ctr" rtl="0">
              <a:lnSpc>
                <a:spcPct val="120000"/>
              </a:lnSpc>
              <a:spcBef>
                <a:spcPts val="500"/>
              </a:spcBef>
              <a:spcAft>
                <a:spcPts val="0"/>
              </a:spcAft>
              <a:buClr>
                <a:srgbClr val="0E3554"/>
              </a:buClr>
              <a:buSzPts val="2000"/>
              <a:buFont typeface="Arial"/>
              <a:buNone/>
              <a:defRPr sz="1600" b="0" i="0" u="none" strike="noStrike" cap="none">
                <a:solidFill>
                  <a:srgbClr val="000000"/>
                </a:solidFill>
                <a:latin typeface="Arial"/>
                <a:ea typeface="Arial"/>
                <a:cs typeface="Arial"/>
                <a:sym typeface="Arial"/>
              </a:defRPr>
            </a:lvl5pPr>
            <a:lvl6pPr marR="0" lvl="5" algn="ctr" rtl="0">
              <a:lnSpc>
                <a:spcPct val="120000"/>
              </a:lnSpc>
              <a:spcBef>
                <a:spcPts val="500"/>
              </a:spcBef>
              <a:spcAft>
                <a:spcPts val="0"/>
              </a:spcAft>
              <a:buClr>
                <a:schemeClr val="lt1"/>
              </a:buClr>
              <a:buSzPts val="2000"/>
              <a:buFont typeface="Arial"/>
              <a:buNone/>
              <a:defRPr sz="1600" b="0" i="0" u="none" strike="noStrike" cap="none">
                <a:solidFill>
                  <a:srgbClr val="000000"/>
                </a:solidFill>
                <a:latin typeface="Arial"/>
                <a:ea typeface="Arial"/>
                <a:cs typeface="Arial"/>
                <a:sym typeface="Arial"/>
              </a:defRPr>
            </a:lvl6pPr>
            <a:lvl7pPr marR="0" lvl="6" algn="ctr" rtl="0">
              <a:lnSpc>
                <a:spcPct val="120000"/>
              </a:lnSpc>
              <a:spcBef>
                <a:spcPts val="500"/>
              </a:spcBef>
              <a:spcAft>
                <a:spcPts val="0"/>
              </a:spcAft>
              <a:buClr>
                <a:schemeClr val="lt1"/>
              </a:buClr>
              <a:buSzPts val="2000"/>
              <a:buFont typeface="Arial"/>
              <a:buNone/>
              <a:defRPr sz="1600" b="0" i="0" u="none" strike="noStrike" cap="none">
                <a:solidFill>
                  <a:srgbClr val="000000"/>
                </a:solidFill>
                <a:latin typeface="Arial"/>
                <a:ea typeface="Arial"/>
                <a:cs typeface="Arial"/>
                <a:sym typeface="Arial"/>
              </a:defRPr>
            </a:lvl7pPr>
            <a:lvl8pPr marR="0" lvl="7" algn="ctr" rtl="0">
              <a:lnSpc>
                <a:spcPct val="120000"/>
              </a:lnSpc>
              <a:spcBef>
                <a:spcPts val="500"/>
              </a:spcBef>
              <a:spcAft>
                <a:spcPts val="0"/>
              </a:spcAft>
              <a:buClr>
                <a:schemeClr val="lt1"/>
              </a:buClr>
              <a:buSzPts val="2000"/>
              <a:buFont typeface="Arial"/>
              <a:buNone/>
              <a:defRPr sz="1600" b="0" i="0" u="none" strike="noStrike" cap="none">
                <a:solidFill>
                  <a:srgbClr val="000000"/>
                </a:solidFill>
                <a:latin typeface="Arial"/>
                <a:ea typeface="Arial"/>
                <a:cs typeface="Arial"/>
                <a:sym typeface="Arial"/>
              </a:defRPr>
            </a:lvl8pPr>
            <a:lvl9pPr marR="0" lvl="8" algn="ctr" rtl="0">
              <a:lnSpc>
                <a:spcPct val="120000"/>
              </a:lnSpc>
              <a:spcBef>
                <a:spcPts val="500"/>
              </a:spcBef>
              <a:spcAft>
                <a:spcPts val="0"/>
              </a:spcAft>
              <a:buClr>
                <a:schemeClr val="lt1"/>
              </a:buClr>
              <a:buSzPts val="2000"/>
              <a:buFont typeface="Arial"/>
              <a:buNone/>
              <a:defRPr sz="1600" b="0" i="0" u="none" strike="noStrike" cap="none">
                <a:solidFill>
                  <a:srgbClr val="000000"/>
                </a:solidFill>
                <a:latin typeface="Arial"/>
                <a:ea typeface="Arial"/>
                <a:cs typeface="Arial"/>
                <a:sym typeface="Arial"/>
              </a:defRPr>
            </a:lvl9pPr>
          </a:lstStyle>
          <a:p>
            <a:endParaRPr/>
          </a:p>
        </p:txBody>
      </p:sp>
      <p:sp>
        <p:nvSpPr>
          <p:cNvPr id="65" name="Google Shape;65;p11"/>
          <p:cNvSpPr txBox="1"/>
          <p:nvPr/>
        </p:nvSpPr>
        <p:spPr>
          <a:xfrm>
            <a:off x="1191255" y="6164647"/>
            <a:ext cx="4659000" cy="4308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en-US" sz="1100" b="0" i="0" u="none" strike="noStrike" cap="none">
                <a:solidFill>
                  <a:srgbClr val="000000"/>
                </a:solidFill>
                <a:latin typeface="Calibri"/>
                <a:ea typeface="Calibri"/>
                <a:cs typeface="Calibri"/>
                <a:sym typeface="Calibri"/>
              </a:rPr>
              <a:t>This project has received funding from the European Union’s Horizon Europe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0" i="0" u="none" strike="noStrike" cap="none">
                <a:solidFill>
                  <a:srgbClr val="000000"/>
                </a:solidFill>
                <a:latin typeface="Calibri"/>
                <a:ea typeface="Calibri"/>
                <a:cs typeface="Calibri"/>
                <a:sym typeface="Calibri"/>
              </a:rPr>
              <a:t>Research and Innovation program under the grant agreement No 101092100</a:t>
            </a:r>
            <a:endParaRPr sz="1400" b="0" i="0" u="none" strike="noStrike" cap="none">
              <a:solidFill>
                <a:srgbClr val="000000"/>
              </a:solidFill>
              <a:latin typeface="Arial"/>
              <a:ea typeface="Arial"/>
              <a:cs typeface="Arial"/>
              <a:sym typeface="Arial"/>
            </a:endParaRPr>
          </a:p>
        </p:txBody>
      </p:sp>
      <p:pic>
        <p:nvPicPr>
          <p:cNvPr id="66" name="Google Shape;66;p11"/>
          <p:cNvPicPr preferRelativeResize="0"/>
          <p:nvPr/>
        </p:nvPicPr>
        <p:blipFill rotWithShape="1">
          <a:blip r:embed="rId3">
            <a:alphaModFix/>
          </a:blip>
          <a:srcRect/>
          <a:stretch/>
        </p:blipFill>
        <p:spPr>
          <a:xfrm>
            <a:off x="582094" y="6162215"/>
            <a:ext cx="617966" cy="424852"/>
          </a:xfrm>
          <a:prstGeom prst="rect">
            <a:avLst/>
          </a:prstGeom>
          <a:noFill/>
          <a:ln>
            <a:noFill/>
          </a:ln>
        </p:spPr>
      </p:pic>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Intestazione sezione" type="secHead">
  <p:cSld name="SECTION_HEADER">
    <p:bg>
      <p:bgPr>
        <a:solidFill>
          <a:schemeClr val="lt1"/>
        </a:solidFill>
        <a:effectLst/>
      </p:bgPr>
    </p:bg>
    <p:spTree>
      <p:nvGrpSpPr>
        <p:cNvPr id="1" name="Shape 67"/>
        <p:cNvGrpSpPr/>
        <p:nvPr/>
      </p:nvGrpSpPr>
      <p:grpSpPr>
        <a:xfrm>
          <a:off x="0" y="0"/>
          <a:ext cx="0" cy="0"/>
          <a:chOff x="0" y="0"/>
          <a:chExt cx="0" cy="0"/>
        </a:xfrm>
      </p:grpSpPr>
      <p:pic>
        <p:nvPicPr>
          <p:cNvPr id="68" name="Google Shape;68;p12"/>
          <p:cNvPicPr preferRelativeResize="0"/>
          <p:nvPr/>
        </p:nvPicPr>
        <p:blipFill rotWithShape="1">
          <a:blip r:embed="rId2">
            <a:alphaModFix/>
          </a:blip>
          <a:srcRect/>
          <a:stretch/>
        </p:blipFill>
        <p:spPr>
          <a:xfrm>
            <a:off x="0" y="0"/>
            <a:ext cx="12192000" cy="6858001"/>
          </a:xfrm>
          <a:prstGeom prst="rect">
            <a:avLst/>
          </a:prstGeom>
          <a:noFill/>
          <a:ln>
            <a:noFill/>
          </a:ln>
        </p:spPr>
      </p:pic>
      <p:sp>
        <p:nvSpPr>
          <p:cNvPr id="69" name="Google Shape;69;p12"/>
          <p:cNvSpPr txBox="1">
            <a:spLocks noGrp="1"/>
          </p:cNvSpPr>
          <p:nvPr>
            <p:ph type="title"/>
          </p:nvPr>
        </p:nvSpPr>
        <p:spPr>
          <a:xfrm>
            <a:off x="545990" y="764708"/>
            <a:ext cx="9709200" cy="2852700"/>
          </a:xfrm>
          <a:prstGeom prst="rect">
            <a:avLst/>
          </a:prstGeom>
          <a:noFill/>
          <a:ln>
            <a:noFill/>
          </a:ln>
        </p:spPr>
        <p:txBody>
          <a:bodyPr spcFirstLastPara="1" wrap="square" lIns="91425" tIns="45700" rIns="91425" bIns="45700" anchor="b" anchorCtr="0">
            <a:normAutofit/>
          </a:bodyPr>
          <a:lstStyle>
            <a:lvl1pPr marR="0" lvl="0" algn="l" rtl="0">
              <a:lnSpc>
                <a:spcPct val="90000"/>
              </a:lnSpc>
              <a:spcBef>
                <a:spcPts val="0"/>
              </a:spcBef>
              <a:spcAft>
                <a:spcPts val="0"/>
              </a:spcAft>
              <a:buClr>
                <a:schemeClr val="lt1"/>
              </a:buClr>
              <a:buSzPts val="3600"/>
              <a:buFont typeface="Twentieth Century"/>
              <a:buNone/>
              <a:defRPr sz="3600" b="1"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1"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1"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1"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1"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1"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1"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1"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1" i="0" u="none" strike="noStrike" cap="none">
                <a:solidFill>
                  <a:srgbClr val="000000"/>
                </a:solidFill>
                <a:latin typeface="Arial"/>
                <a:ea typeface="Arial"/>
                <a:cs typeface="Arial"/>
                <a:sym typeface="Arial"/>
              </a:defRPr>
            </a:lvl9pPr>
          </a:lstStyle>
          <a:p>
            <a:endParaRPr/>
          </a:p>
        </p:txBody>
      </p:sp>
      <p:sp>
        <p:nvSpPr>
          <p:cNvPr id="70" name="Google Shape;70;p12"/>
          <p:cNvSpPr txBox="1">
            <a:spLocks noGrp="1"/>
          </p:cNvSpPr>
          <p:nvPr>
            <p:ph type="body" idx="1"/>
          </p:nvPr>
        </p:nvSpPr>
        <p:spPr>
          <a:xfrm>
            <a:off x="545990" y="3814711"/>
            <a:ext cx="9709200" cy="1374900"/>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20000"/>
              </a:lnSpc>
              <a:spcBef>
                <a:spcPts val="1000"/>
              </a:spcBef>
              <a:spcAft>
                <a:spcPts val="0"/>
              </a:spcAft>
              <a:buClr>
                <a:schemeClr val="lt1"/>
              </a:buClr>
              <a:buSzPts val="2250"/>
              <a:buFont typeface="Arial"/>
              <a:buNone/>
              <a:defRPr sz="1800" b="0" i="0" u="none" strike="noStrike" cap="none">
                <a:solidFill>
                  <a:schemeClr val="lt1"/>
                </a:solidFill>
                <a:latin typeface="Arial"/>
                <a:ea typeface="Arial"/>
                <a:cs typeface="Arial"/>
                <a:sym typeface="Arial"/>
              </a:defRPr>
            </a:lvl1pPr>
            <a:lvl2pPr marL="914400" marR="0" lvl="1" indent="-228600" algn="l" rtl="0">
              <a:lnSpc>
                <a:spcPct val="120000"/>
              </a:lnSpc>
              <a:spcBef>
                <a:spcPts val="500"/>
              </a:spcBef>
              <a:spcAft>
                <a:spcPts val="0"/>
              </a:spcAft>
              <a:buClr>
                <a:schemeClr val="lt1"/>
              </a:buClr>
              <a:buSzPts val="2250"/>
              <a:buFont typeface="Arial"/>
              <a:buNone/>
              <a:defRPr sz="1800" b="0" i="0" u="none" strike="noStrike" cap="none">
                <a:solidFill>
                  <a:schemeClr val="lt1"/>
                </a:solidFill>
                <a:latin typeface="Arial"/>
                <a:ea typeface="Arial"/>
                <a:cs typeface="Arial"/>
                <a:sym typeface="Arial"/>
              </a:defRPr>
            </a:lvl2pPr>
            <a:lvl3pPr marL="1371600" marR="0" lvl="2" indent="-228600" algn="l" rtl="0">
              <a:lnSpc>
                <a:spcPct val="120000"/>
              </a:lnSpc>
              <a:spcBef>
                <a:spcPts val="500"/>
              </a:spcBef>
              <a:spcAft>
                <a:spcPts val="0"/>
              </a:spcAft>
              <a:buClr>
                <a:schemeClr val="lt1"/>
              </a:buClr>
              <a:buSzPts val="2250"/>
              <a:buFont typeface="Arial"/>
              <a:buNone/>
              <a:defRPr sz="1800" b="0" i="0" u="none" strike="noStrike" cap="none">
                <a:solidFill>
                  <a:schemeClr val="lt1"/>
                </a:solidFill>
                <a:latin typeface="Arial"/>
                <a:ea typeface="Arial"/>
                <a:cs typeface="Arial"/>
                <a:sym typeface="Arial"/>
              </a:defRPr>
            </a:lvl3pPr>
            <a:lvl4pPr marL="1828800" marR="0" lvl="3" indent="-228600" algn="l" rtl="0">
              <a:lnSpc>
                <a:spcPct val="120000"/>
              </a:lnSpc>
              <a:spcBef>
                <a:spcPts val="500"/>
              </a:spcBef>
              <a:spcAft>
                <a:spcPts val="0"/>
              </a:spcAft>
              <a:buClr>
                <a:schemeClr val="lt1"/>
              </a:buClr>
              <a:buSzPts val="2000"/>
              <a:buFont typeface="Arial"/>
              <a:buNone/>
              <a:defRPr sz="1600" b="0" i="0" u="none" strike="noStrike" cap="none">
                <a:solidFill>
                  <a:schemeClr val="lt1"/>
                </a:solidFill>
                <a:latin typeface="Arial"/>
                <a:ea typeface="Arial"/>
                <a:cs typeface="Arial"/>
                <a:sym typeface="Arial"/>
              </a:defRPr>
            </a:lvl4pPr>
            <a:lvl5pPr marL="2286000" marR="0" lvl="4" indent="-228600" algn="l" rtl="0">
              <a:lnSpc>
                <a:spcPct val="120000"/>
              </a:lnSpc>
              <a:spcBef>
                <a:spcPts val="500"/>
              </a:spcBef>
              <a:spcAft>
                <a:spcPts val="0"/>
              </a:spcAft>
              <a:buClr>
                <a:schemeClr val="lt1"/>
              </a:buClr>
              <a:buSzPts val="2000"/>
              <a:buFont typeface="Arial"/>
              <a:buNone/>
              <a:defRPr sz="1600" b="0" i="0" u="none" strike="noStrike" cap="none">
                <a:solidFill>
                  <a:schemeClr val="lt1"/>
                </a:solidFill>
                <a:latin typeface="Arial"/>
                <a:ea typeface="Arial"/>
                <a:cs typeface="Arial"/>
                <a:sym typeface="Arial"/>
              </a:defRPr>
            </a:lvl5pPr>
            <a:lvl6pPr marL="2743200" marR="0" lvl="5" indent="-228600" algn="l" rtl="0">
              <a:lnSpc>
                <a:spcPct val="120000"/>
              </a:lnSpc>
              <a:spcBef>
                <a:spcPts val="500"/>
              </a:spcBef>
              <a:spcAft>
                <a:spcPts val="0"/>
              </a:spcAft>
              <a:buClr>
                <a:schemeClr val="lt1"/>
              </a:buClr>
              <a:buSzPts val="2000"/>
              <a:buFont typeface="Arial"/>
              <a:buNone/>
              <a:defRPr sz="1600" b="0" i="0" u="none" strike="noStrike" cap="none">
                <a:solidFill>
                  <a:schemeClr val="lt1"/>
                </a:solidFill>
                <a:latin typeface="Arial"/>
                <a:ea typeface="Arial"/>
                <a:cs typeface="Arial"/>
                <a:sym typeface="Arial"/>
              </a:defRPr>
            </a:lvl6pPr>
            <a:lvl7pPr marL="3200400" marR="0" lvl="6" indent="-228600" algn="l" rtl="0">
              <a:lnSpc>
                <a:spcPct val="120000"/>
              </a:lnSpc>
              <a:spcBef>
                <a:spcPts val="500"/>
              </a:spcBef>
              <a:spcAft>
                <a:spcPts val="0"/>
              </a:spcAft>
              <a:buClr>
                <a:schemeClr val="lt1"/>
              </a:buClr>
              <a:buSzPts val="2000"/>
              <a:buFont typeface="Arial"/>
              <a:buNone/>
              <a:defRPr sz="1600" b="0" i="0" u="none" strike="noStrike" cap="none">
                <a:solidFill>
                  <a:schemeClr val="lt1"/>
                </a:solidFill>
                <a:latin typeface="Arial"/>
                <a:ea typeface="Arial"/>
                <a:cs typeface="Arial"/>
                <a:sym typeface="Arial"/>
              </a:defRPr>
            </a:lvl7pPr>
            <a:lvl8pPr marL="3657600" marR="0" lvl="7" indent="-228600" algn="l" rtl="0">
              <a:lnSpc>
                <a:spcPct val="120000"/>
              </a:lnSpc>
              <a:spcBef>
                <a:spcPts val="500"/>
              </a:spcBef>
              <a:spcAft>
                <a:spcPts val="0"/>
              </a:spcAft>
              <a:buClr>
                <a:schemeClr val="lt1"/>
              </a:buClr>
              <a:buSzPts val="2000"/>
              <a:buFont typeface="Arial"/>
              <a:buNone/>
              <a:defRPr sz="1600" b="0" i="0" u="none" strike="noStrike" cap="none">
                <a:solidFill>
                  <a:schemeClr val="lt1"/>
                </a:solidFill>
                <a:latin typeface="Arial"/>
                <a:ea typeface="Arial"/>
                <a:cs typeface="Arial"/>
                <a:sym typeface="Arial"/>
              </a:defRPr>
            </a:lvl8pPr>
            <a:lvl9pPr marL="4114800" marR="0" lvl="8" indent="-228600" algn="l" rtl="0">
              <a:lnSpc>
                <a:spcPct val="120000"/>
              </a:lnSpc>
              <a:spcBef>
                <a:spcPts val="500"/>
              </a:spcBef>
              <a:spcAft>
                <a:spcPts val="0"/>
              </a:spcAft>
              <a:buClr>
                <a:schemeClr val="lt1"/>
              </a:buClr>
              <a:buSzPts val="2000"/>
              <a:buFont typeface="Arial"/>
              <a:buNone/>
              <a:defRPr sz="1600" b="0" i="0" u="none" strike="noStrike" cap="none">
                <a:solidFill>
                  <a:schemeClr val="lt1"/>
                </a:solidFill>
                <a:latin typeface="Arial"/>
                <a:ea typeface="Arial"/>
                <a:cs typeface="Arial"/>
                <a:sym typeface="Arial"/>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0.xml"/><Relationship Id="rId7" Type="http://schemas.openxmlformats.org/officeDocument/2006/relationships/theme" Target="../theme/theme2.xml"/><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slideLayout" Target="../slideLayouts/slideLayout13.xml"/><Relationship Id="rId5" Type="http://schemas.openxmlformats.org/officeDocument/2006/relationships/slideLayout" Target="../slideLayouts/slideLayout12.xml"/><Relationship Id="rId4" Type="http://schemas.openxmlformats.org/officeDocument/2006/relationships/slideLayout" Target="../slideLayouts/slideLayout1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sldNum" idx="12"/>
          </p:nvPr>
        </p:nvSpPr>
        <p:spPr>
          <a:xfrm>
            <a:off x="10696370" y="6204509"/>
            <a:ext cx="731700" cy="525000"/>
          </a:xfrm>
          <a:prstGeom prst="rect">
            <a:avLst/>
          </a:prstGeom>
          <a:noFill/>
          <a:ln>
            <a:noFill/>
          </a:ln>
        </p:spPr>
        <p:txBody>
          <a:bodyPr spcFirstLastPara="1" wrap="square" lIns="91425" tIns="91425" rIns="91425" bIns="91425" anchor="t" anchorCtr="0">
            <a:noAutofit/>
          </a:bodyPr>
          <a:lstStyle>
            <a:lvl1pPr marL="0" marR="0" lvl="0"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1" r:id="rId3"/>
    <p:sldLayoutId id="2147483652" r:id="rId4"/>
    <p:sldLayoutId id="2147483653" r:id="rId5"/>
    <p:sldLayoutId id="2147483654" r:id="rId6"/>
    <p:sldLayoutId id="2147483664" r:id="rId7"/>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3"/>
        <p:cNvGrpSpPr/>
        <p:nvPr/>
      </p:nvGrpSpPr>
      <p:grpSpPr>
        <a:xfrm>
          <a:off x="0" y="0"/>
          <a:ext cx="0" cy="0"/>
          <a:chOff x="0" y="0"/>
          <a:chExt cx="0" cy="0"/>
        </a:xfrm>
      </p:grpSpPr>
    </p:spTree>
  </p:cSld>
  <p:clrMap bg1="lt1" tx1="dk1" bg2="dk2" tx2="lt2" accent1="accent1" accent2="accent2" accent3="accent3" accent4="accent4" accent5="accent5" accent6="accent6" hlink="hlink" folHlink="folHlink"/>
  <p:sldLayoutIdLst>
    <p:sldLayoutId id="2147483656" r:id="rId1"/>
    <p:sldLayoutId id="2147483657" r:id="rId2"/>
    <p:sldLayoutId id="2147483658" r:id="rId3"/>
    <p:sldLayoutId id="2147483659" r:id="rId4"/>
    <p:sldLayoutId id="2147483660" r:id="rId5"/>
    <p:sldLayoutId id="2147483661" r:id="rId6"/>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17.png"/><Relationship Id="rId13" Type="http://schemas.openxmlformats.org/officeDocument/2006/relationships/image" Target="../media/image22.png"/><Relationship Id="rId18" Type="http://schemas.openxmlformats.org/officeDocument/2006/relationships/image" Target="../media/image27.png"/><Relationship Id="rId3" Type="http://schemas.openxmlformats.org/officeDocument/2006/relationships/image" Target="../media/image12.png"/><Relationship Id="rId7" Type="http://schemas.openxmlformats.org/officeDocument/2006/relationships/image" Target="../media/image16.png"/><Relationship Id="rId12" Type="http://schemas.openxmlformats.org/officeDocument/2006/relationships/image" Target="../media/image21.png"/><Relationship Id="rId17" Type="http://schemas.openxmlformats.org/officeDocument/2006/relationships/image" Target="../media/image26.png"/><Relationship Id="rId2" Type="http://schemas.openxmlformats.org/officeDocument/2006/relationships/notesSlide" Target="../notesSlides/notesSlide7.xml"/><Relationship Id="rId16" Type="http://schemas.openxmlformats.org/officeDocument/2006/relationships/image" Target="../media/image25.png"/><Relationship Id="rId20" Type="http://schemas.openxmlformats.org/officeDocument/2006/relationships/image" Target="../media/image29.jpg"/><Relationship Id="rId1" Type="http://schemas.openxmlformats.org/officeDocument/2006/relationships/slideLayout" Target="../slideLayouts/slideLayout3.xml"/><Relationship Id="rId6" Type="http://schemas.openxmlformats.org/officeDocument/2006/relationships/image" Target="../media/image15.png"/><Relationship Id="rId11" Type="http://schemas.openxmlformats.org/officeDocument/2006/relationships/image" Target="../media/image20.png"/><Relationship Id="rId5" Type="http://schemas.openxmlformats.org/officeDocument/2006/relationships/image" Target="../media/image14.jpg"/><Relationship Id="rId15" Type="http://schemas.openxmlformats.org/officeDocument/2006/relationships/image" Target="../media/image24.png"/><Relationship Id="rId10" Type="http://schemas.openxmlformats.org/officeDocument/2006/relationships/image" Target="../media/image19.jpg"/><Relationship Id="rId19" Type="http://schemas.openxmlformats.org/officeDocument/2006/relationships/image" Target="../media/image28.png"/><Relationship Id="rId4" Type="http://schemas.openxmlformats.org/officeDocument/2006/relationships/image" Target="../media/image13.png"/><Relationship Id="rId9" Type="http://schemas.openxmlformats.org/officeDocument/2006/relationships/image" Target="../media/image18.png"/><Relationship Id="rId14" Type="http://schemas.openxmlformats.org/officeDocument/2006/relationships/image" Target="../media/image23.png"/></Relationships>
</file>

<file path=ppt/slides/_rels/slide11.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hyperlink" Target="mailto:ingrida@zalabriviba.lv" TargetMode="External"/><Relationship Id="rId7" Type="http://schemas.openxmlformats.org/officeDocument/2006/relationships/hyperlink" Target="https://twitter.com/Climas_EU" TargetMode="External"/><Relationship Id="rId2" Type="http://schemas.openxmlformats.org/officeDocument/2006/relationships/notesSlide" Target="../notesSlides/notesSlide8.xml"/><Relationship Id="rId1" Type="http://schemas.openxmlformats.org/officeDocument/2006/relationships/slideLayout" Target="../slideLayouts/slideLayout4.xml"/><Relationship Id="rId6" Type="http://schemas.openxmlformats.org/officeDocument/2006/relationships/image" Target="../media/image30.png"/><Relationship Id="rId11" Type="http://schemas.openxmlformats.org/officeDocument/2006/relationships/image" Target="../media/image33.png"/><Relationship Id="rId5" Type="http://schemas.openxmlformats.org/officeDocument/2006/relationships/hyperlink" Target="https://www.linkedin.com/company/climas-eu" TargetMode="External"/><Relationship Id="rId10" Type="http://schemas.openxmlformats.org/officeDocument/2006/relationships/image" Target="../media/image32.jpg"/><Relationship Id="rId4" Type="http://schemas.openxmlformats.org/officeDocument/2006/relationships/hyperlink" Target="http://www.climas-project.eu/" TargetMode="External"/><Relationship Id="rId9" Type="http://schemas.openxmlformats.org/officeDocument/2006/relationships/hyperlink" Target="https://www.instagram.com/climas_eu/"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3.xml"/><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9.jpg"/></Relationships>
</file>

<file path=ppt/slides/_rels/slide7.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7"/>
        <p:cNvGrpSpPr/>
        <p:nvPr/>
      </p:nvGrpSpPr>
      <p:grpSpPr>
        <a:xfrm>
          <a:off x="0" y="0"/>
          <a:ext cx="0" cy="0"/>
          <a:chOff x="0" y="0"/>
          <a:chExt cx="0" cy="0"/>
        </a:xfrm>
      </p:grpSpPr>
      <p:sp>
        <p:nvSpPr>
          <p:cNvPr id="98" name="Google Shape;98;p17"/>
          <p:cNvSpPr txBox="1"/>
          <p:nvPr/>
        </p:nvSpPr>
        <p:spPr>
          <a:xfrm>
            <a:off x="518500" y="1967262"/>
            <a:ext cx="5442900" cy="2840737"/>
          </a:xfrm>
          <a:prstGeom prst="rect">
            <a:avLst/>
          </a:prstGeom>
          <a:noFill/>
          <a:ln>
            <a:noFill/>
          </a:ln>
        </p:spPr>
        <p:txBody>
          <a:bodyPr spcFirstLastPara="1" wrap="square" lIns="91425" tIns="45700" rIns="91425" bIns="45700" anchor="t" anchorCtr="0">
            <a:spAutoFit/>
          </a:bodyPr>
          <a:lstStyle/>
          <a:p>
            <a:pPr lvl="0">
              <a:lnSpc>
                <a:spcPct val="115000"/>
              </a:lnSpc>
              <a:buClr>
                <a:schemeClr val="dk1"/>
              </a:buClr>
              <a:buSzPts val="1100"/>
            </a:pPr>
            <a:r>
              <a:rPr lang="en-US" sz="2600" dirty="0">
                <a:solidFill>
                  <a:schemeClr val="dk1"/>
                </a:solidFill>
              </a:rPr>
              <a:t>CLIMAS: </a:t>
            </a:r>
            <a:r>
              <a:rPr lang="en-US" sz="2800" dirty="0" err="1"/>
              <a:t>CLIMAte</a:t>
            </a:r>
            <a:r>
              <a:rPr lang="en-US" sz="2800" dirty="0"/>
              <a:t> change citizens engagement toolbox for dealing with Societal </a:t>
            </a:r>
            <a:r>
              <a:rPr lang="en-US" sz="2800" dirty="0" smtClean="0"/>
              <a:t>resilience</a:t>
            </a:r>
            <a:endParaRPr lang="lv-LV" sz="2800" dirty="0" smtClean="0"/>
          </a:p>
          <a:p>
            <a:pPr lvl="0">
              <a:lnSpc>
                <a:spcPct val="115000"/>
              </a:lnSpc>
              <a:buClr>
                <a:schemeClr val="dk1"/>
              </a:buClr>
              <a:buSzPts val="1100"/>
            </a:pPr>
            <a:endParaRPr sz="4000" dirty="0">
              <a:solidFill>
                <a:schemeClr val="dk1"/>
              </a:solidFill>
              <a:latin typeface="Calibri"/>
              <a:ea typeface="Calibri"/>
              <a:cs typeface="Calibri"/>
              <a:sym typeface="Calibri"/>
            </a:endParaRPr>
          </a:p>
          <a:p>
            <a:pPr marL="0" marR="0" lvl="0" indent="0" algn="l" rtl="0">
              <a:lnSpc>
                <a:spcPct val="90000"/>
              </a:lnSpc>
              <a:spcBef>
                <a:spcPts val="0"/>
              </a:spcBef>
              <a:spcAft>
                <a:spcPts val="0"/>
              </a:spcAft>
              <a:buNone/>
            </a:pPr>
            <a:r>
              <a:rPr lang="en-US" sz="4000" b="1" dirty="0" smtClean="0">
                <a:solidFill>
                  <a:schemeClr val="dk1"/>
                </a:solidFill>
                <a:latin typeface="Calibri"/>
                <a:ea typeface="Calibri"/>
                <a:cs typeface="Calibri"/>
                <a:sym typeface="Calibri"/>
              </a:rPr>
              <a:t>Climate assembly in Riga</a:t>
            </a:r>
            <a:endParaRPr lang="en-US" sz="4000" b="1" dirty="0">
              <a:solidFill>
                <a:schemeClr val="dk1"/>
              </a:solidFill>
              <a:latin typeface="Calibri"/>
              <a:ea typeface="Calibri"/>
              <a:cs typeface="Calibri"/>
              <a:sym typeface="Calibri"/>
            </a:endParaRPr>
          </a:p>
        </p:txBody>
      </p:sp>
      <p:sp>
        <p:nvSpPr>
          <p:cNvPr id="99" name="Google Shape;99;p17"/>
          <p:cNvSpPr txBox="1">
            <a:spLocks noGrp="1"/>
          </p:cNvSpPr>
          <p:nvPr>
            <p:ph type="subTitle" idx="1"/>
          </p:nvPr>
        </p:nvSpPr>
        <p:spPr>
          <a:xfrm>
            <a:off x="518500" y="4807999"/>
            <a:ext cx="9312000" cy="2266221"/>
          </a:xfrm>
          <a:prstGeom prst="rect">
            <a:avLst/>
          </a:prstGeom>
          <a:noFill/>
          <a:ln>
            <a:noFill/>
          </a:ln>
        </p:spPr>
        <p:txBody>
          <a:bodyPr spcFirstLastPara="1" wrap="square" lIns="91425" tIns="45700" rIns="91425" bIns="45700" anchor="t" anchorCtr="0">
            <a:spAutoFit/>
          </a:bodyPr>
          <a:lstStyle/>
          <a:p>
            <a:pPr marL="0" lvl="0" indent="0" algn="l" rtl="0">
              <a:lnSpc>
                <a:spcPct val="120000"/>
              </a:lnSpc>
              <a:spcBef>
                <a:spcPts val="1000"/>
              </a:spcBef>
              <a:spcAft>
                <a:spcPts val="0"/>
              </a:spcAft>
              <a:buSzPts val="2500"/>
              <a:buNone/>
            </a:pPr>
            <a:r>
              <a:rPr lang="en-US" sz="1700" dirty="0" smtClean="0"/>
              <a:t>January 17, 2024</a:t>
            </a:r>
          </a:p>
          <a:p>
            <a:pPr marL="0" lvl="0" indent="0" algn="l" rtl="0">
              <a:lnSpc>
                <a:spcPct val="120000"/>
              </a:lnSpc>
              <a:spcBef>
                <a:spcPts val="1000"/>
              </a:spcBef>
              <a:spcAft>
                <a:spcPts val="0"/>
              </a:spcAft>
              <a:buSzPts val="2500"/>
              <a:buNone/>
            </a:pPr>
            <a:endParaRPr lang="en-US" sz="1700" dirty="0" smtClean="0"/>
          </a:p>
          <a:p>
            <a:pPr marL="0" marR="0" lvl="0" indent="0" algn="l" rtl="0">
              <a:lnSpc>
                <a:spcPct val="120000"/>
              </a:lnSpc>
              <a:spcBef>
                <a:spcPts val="1000"/>
              </a:spcBef>
              <a:spcAft>
                <a:spcPts val="0"/>
              </a:spcAft>
              <a:buClr>
                <a:srgbClr val="3B95DE"/>
              </a:buClr>
              <a:buSzPts val="2500"/>
              <a:buFont typeface="Arial"/>
              <a:buNone/>
            </a:pPr>
            <a:r>
              <a:rPr lang="en-US" sz="1700" dirty="0" smtClean="0"/>
              <a:t>Ingrida </a:t>
            </a:r>
            <a:r>
              <a:rPr lang="en-US" sz="1700" dirty="0" err="1" smtClean="0"/>
              <a:t>Strazdina</a:t>
            </a:r>
            <a:r>
              <a:rPr lang="en-US" sz="1700" dirty="0" smtClean="0"/>
              <a:t>, Green liberty</a:t>
            </a:r>
            <a:endParaRPr lang="en-US" sz="1700" i="1" dirty="0" smtClean="0"/>
          </a:p>
          <a:p>
            <a:pPr marL="0" lvl="0" indent="0" algn="l" rtl="0">
              <a:lnSpc>
                <a:spcPct val="120000"/>
              </a:lnSpc>
              <a:spcBef>
                <a:spcPts val="1000"/>
              </a:spcBef>
              <a:spcAft>
                <a:spcPts val="0"/>
              </a:spcAft>
              <a:buSzPts val="2500"/>
              <a:buNone/>
            </a:pPr>
            <a:endParaRPr sz="1600" i="1" dirty="0"/>
          </a:p>
          <a:p>
            <a:pPr marL="0" lvl="0" indent="0" algn="l" rtl="0">
              <a:lnSpc>
                <a:spcPct val="120000"/>
              </a:lnSpc>
              <a:spcBef>
                <a:spcPts val="1000"/>
              </a:spcBef>
              <a:spcAft>
                <a:spcPts val="0"/>
              </a:spcAft>
              <a:buSzPts val="2500"/>
              <a:buNone/>
            </a:pPr>
            <a:endParaRPr sz="1600" dirty="0">
              <a:solidFill>
                <a:schemeClr val="dk1"/>
              </a:solidFill>
            </a:endParaRPr>
          </a:p>
        </p:txBody>
      </p:sp>
      <p:sp>
        <p:nvSpPr>
          <p:cNvPr id="100" name="Google Shape;100;p17"/>
          <p:cNvSpPr txBox="1">
            <a:spLocks noGrp="1"/>
          </p:cNvSpPr>
          <p:nvPr>
            <p:ph type="sldNum" idx="12"/>
          </p:nvPr>
        </p:nvSpPr>
        <p:spPr>
          <a:xfrm>
            <a:off x="10696370" y="6204509"/>
            <a:ext cx="731700" cy="525000"/>
          </a:xfrm>
          <a:prstGeom prst="rect">
            <a:avLst/>
          </a:prstGeom>
          <a:noFill/>
          <a:ln>
            <a:noFill/>
          </a:ln>
        </p:spPr>
        <p:txBody>
          <a:bodyPr spcFirstLastPara="1" wrap="square" lIns="91425" tIns="91425" rIns="91425" bIns="91425" anchor="t" anchorCtr="0">
            <a:noAutofit/>
          </a:bodyPr>
          <a:lstStyle/>
          <a:p>
            <a:pPr marL="0" lvl="0" indent="0" algn="r" rtl="0">
              <a:lnSpc>
                <a:spcPct val="100000"/>
              </a:lnSpc>
              <a:spcBef>
                <a:spcPts val="0"/>
              </a:spcBef>
              <a:spcAft>
                <a:spcPts val="0"/>
              </a:spcAft>
              <a:buClr>
                <a:srgbClr val="000000"/>
              </a:buClr>
              <a:buSzPts val="1200"/>
              <a:buFont typeface="Arial"/>
              <a:buNone/>
            </a:pPr>
            <a:r>
              <a:rPr lang="en-US"/>
              <a:t>1</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96"/>
        <p:cNvGrpSpPr/>
        <p:nvPr/>
      </p:nvGrpSpPr>
      <p:grpSpPr>
        <a:xfrm>
          <a:off x="0" y="0"/>
          <a:ext cx="0" cy="0"/>
          <a:chOff x="0" y="0"/>
          <a:chExt cx="0" cy="0"/>
        </a:xfrm>
      </p:grpSpPr>
      <p:sp>
        <p:nvSpPr>
          <p:cNvPr id="297" name="Google Shape;297;p35"/>
          <p:cNvSpPr txBox="1">
            <a:spLocks noGrp="1"/>
          </p:cNvSpPr>
          <p:nvPr>
            <p:ph type="title"/>
          </p:nvPr>
        </p:nvSpPr>
        <p:spPr>
          <a:xfrm>
            <a:off x="838937" y="1124680"/>
            <a:ext cx="9312000" cy="591000"/>
          </a:xfrm>
          <a:prstGeom prst="rect">
            <a:avLst/>
          </a:prstGeom>
          <a:noFill/>
          <a:ln>
            <a:noFill/>
          </a:ln>
        </p:spPr>
        <p:txBody>
          <a:bodyPr spcFirstLastPara="1" wrap="square" lIns="91425" tIns="45700" rIns="91425" bIns="45700" anchor="ctr" anchorCtr="0">
            <a:spAutoFit/>
          </a:bodyPr>
          <a:lstStyle/>
          <a:p>
            <a:pPr marL="0" lvl="0" indent="0" algn="l" rtl="0">
              <a:lnSpc>
                <a:spcPct val="90000"/>
              </a:lnSpc>
              <a:spcBef>
                <a:spcPts val="0"/>
              </a:spcBef>
              <a:spcAft>
                <a:spcPts val="0"/>
              </a:spcAft>
              <a:buClr>
                <a:srgbClr val="3B95DE"/>
              </a:buClr>
              <a:buSzPts val="2200"/>
              <a:buFont typeface="Twentieth Century"/>
              <a:buNone/>
            </a:pPr>
            <a:r>
              <a:rPr lang="en-US" sz="3600" dirty="0" smtClean="0">
                <a:solidFill>
                  <a:schemeClr val="lt1"/>
                </a:solidFill>
                <a:highlight>
                  <a:srgbClr val="32A596"/>
                </a:highlight>
              </a:rPr>
              <a:t>Who we are</a:t>
            </a:r>
            <a:endParaRPr lang="en-US" sz="3600" b="1" dirty="0">
              <a:solidFill>
                <a:schemeClr val="lt1"/>
              </a:solidFill>
              <a:highlight>
                <a:srgbClr val="32A596"/>
              </a:highlight>
            </a:endParaRPr>
          </a:p>
        </p:txBody>
      </p:sp>
      <p:grpSp>
        <p:nvGrpSpPr>
          <p:cNvPr id="298" name="Google Shape;298;p35"/>
          <p:cNvGrpSpPr/>
          <p:nvPr/>
        </p:nvGrpSpPr>
        <p:grpSpPr>
          <a:xfrm>
            <a:off x="461799" y="1977781"/>
            <a:ext cx="11268402" cy="3699596"/>
            <a:chOff x="678060" y="1977781"/>
            <a:chExt cx="11268402" cy="3699596"/>
          </a:xfrm>
        </p:grpSpPr>
        <p:grpSp>
          <p:nvGrpSpPr>
            <p:cNvPr id="299" name="Google Shape;299;p35"/>
            <p:cNvGrpSpPr/>
            <p:nvPr/>
          </p:nvGrpSpPr>
          <p:grpSpPr>
            <a:xfrm>
              <a:off x="678060" y="1977781"/>
              <a:ext cx="10827705" cy="756000"/>
              <a:chOff x="678060" y="1977781"/>
              <a:chExt cx="10827705" cy="756000"/>
            </a:xfrm>
          </p:grpSpPr>
          <p:pic>
            <p:nvPicPr>
              <p:cNvPr id="300" name="Google Shape;300;p35"/>
              <p:cNvPicPr preferRelativeResize="0"/>
              <p:nvPr/>
            </p:nvPicPr>
            <p:blipFill rotWithShape="1">
              <a:blip r:embed="rId3">
                <a:alphaModFix/>
              </a:blip>
              <a:srcRect/>
              <a:stretch/>
            </p:blipFill>
            <p:spPr>
              <a:xfrm>
                <a:off x="10081064" y="1977781"/>
                <a:ext cx="1424701" cy="756000"/>
              </a:xfrm>
              <a:prstGeom prst="rect">
                <a:avLst/>
              </a:prstGeom>
              <a:noFill/>
              <a:ln>
                <a:noFill/>
              </a:ln>
            </p:spPr>
          </p:pic>
          <p:pic>
            <p:nvPicPr>
              <p:cNvPr id="301" name="Google Shape;301;p35"/>
              <p:cNvPicPr preferRelativeResize="0"/>
              <p:nvPr/>
            </p:nvPicPr>
            <p:blipFill rotWithShape="1">
              <a:blip r:embed="rId4">
                <a:alphaModFix/>
              </a:blip>
              <a:srcRect/>
              <a:stretch/>
            </p:blipFill>
            <p:spPr>
              <a:xfrm>
                <a:off x="678060" y="1995781"/>
                <a:ext cx="2084862" cy="720000"/>
              </a:xfrm>
              <a:prstGeom prst="rect">
                <a:avLst/>
              </a:prstGeom>
              <a:noFill/>
              <a:ln>
                <a:noFill/>
              </a:ln>
            </p:spPr>
          </p:pic>
          <p:pic>
            <p:nvPicPr>
              <p:cNvPr id="302" name="Google Shape;302;p35"/>
              <p:cNvPicPr preferRelativeResize="0"/>
              <p:nvPr/>
            </p:nvPicPr>
            <p:blipFill rotWithShape="1">
              <a:blip r:embed="rId5">
                <a:alphaModFix/>
              </a:blip>
              <a:srcRect/>
              <a:stretch/>
            </p:blipFill>
            <p:spPr>
              <a:xfrm>
                <a:off x="2970249" y="1995781"/>
                <a:ext cx="1089835" cy="720000"/>
              </a:xfrm>
              <a:prstGeom prst="rect">
                <a:avLst/>
              </a:prstGeom>
              <a:noFill/>
              <a:ln>
                <a:noFill/>
              </a:ln>
            </p:spPr>
          </p:pic>
          <p:pic>
            <p:nvPicPr>
              <p:cNvPr id="303" name="Google Shape;303;p35"/>
              <p:cNvPicPr preferRelativeResize="0"/>
              <p:nvPr/>
            </p:nvPicPr>
            <p:blipFill rotWithShape="1">
              <a:blip r:embed="rId6">
                <a:alphaModFix/>
              </a:blip>
              <a:srcRect/>
              <a:stretch/>
            </p:blipFill>
            <p:spPr>
              <a:xfrm>
                <a:off x="6472531" y="2085781"/>
                <a:ext cx="3401204" cy="540000"/>
              </a:xfrm>
              <a:prstGeom prst="rect">
                <a:avLst/>
              </a:prstGeom>
              <a:noFill/>
              <a:ln>
                <a:noFill/>
              </a:ln>
            </p:spPr>
          </p:pic>
          <p:pic>
            <p:nvPicPr>
              <p:cNvPr id="304" name="Google Shape;304;p35"/>
              <p:cNvPicPr preferRelativeResize="0"/>
              <p:nvPr/>
            </p:nvPicPr>
            <p:blipFill rotWithShape="1">
              <a:blip r:embed="rId7">
                <a:alphaModFix/>
              </a:blip>
              <a:srcRect/>
              <a:stretch/>
            </p:blipFill>
            <p:spPr>
              <a:xfrm>
                <a:off x="4267411" y="2049781"/>
                <a:ext cx="1997793" cy="612000"/>
              </a:xfrm>
              <a:prstGeom prst="rect">
                <a:avLst/>
              </a:prstGeom>
              <a:noFill/>
              <a:ln>
                <a:noFill/>
              </a:ln>
            </p:spPr>
          </p:pic>
        </p:grpSp>
        <p:grpSp>
          <p:nvGrpSpPr>
            <p:cNvPr id="305" name="Google Shape;305;p35"/>
            <p:cNvGrpSpPr/>
            <p:nvPr/>
          </p:nvGrpSpPr>
          <p:grpSpPr>
            <a:xfrm>
              <a:off x="690035" y="2747579"/>
              <a:ext cx="11016866" cy="1656000"/>
              <a:chOff x="690035" y="2909116"/>
              <a:chExt cx="11016866" cy="1656000"/>
            </a:xfrm>
          </p:grpSpPr>
          <p:pic>
            <p:nvPicPr>
              <p:cNvPr id="306" name="Google Shape;306;p35"/>
              <p:cNvPicPr preferRelativeResize="0"/>
              <p:nvPr/>
            </p:nvPicPr>
            <p:blipFill rotWithShape="1">
              <a:blip r:embed="rId8">
                <a:alphaModFix/>
              </a:blip>
              <a:srcRect/>
              <a:stretch/>
            </p:blipFill>
            <p:spPr>
              <a:xfrm>
                <a:off x="690035" y="3377116"/>
                <a:ext cx="2315877" cy="720000"/>
              </a:xfrm>
              <a:prstGeom prst="rect">
                <a:avLst/>
              </a:prstGeom>
              <a:noFill/>
              <a:ln>
                <a:noFill/>
              </a:ln>
            </p:spPr>
          </p:pic>
          <p:pic>
            <p:nvPicPr>
              <p:cNvPr id="307" name="Google Shape;307;p35"/>
              <p:cNvPicPr preferRelativeResize="0"/>
              <p:nvPr/>
            </p:nvPicPr>
            <p:blipFill rotWithShape="1">
              <a:blip r:embed="rId9">
                <a:alphaModFix/>
              </a:blip>
              <a:srcRect/>
              <a:stretch/>
            </p:blipFill>
            <p:spPr>
              <a:xfrm>
                <a:off x="3911730" y="3377116"/>
                <a:ext cx="2397655" cy="720000"/>
              </a:xfrm>
              <a:prstGeom prst="rect">
                <a:avLst/>
              </a:prstGeom>
              <a:noFill/>
              <a:ln>
                <a:noFill/>
              </a:ln>
            </p:spPr>
          </p:pic>
          <p:pic>
            <p:nvPicPr>
              <p:cNvPr id="308" name="Google Shape;308;p35"/>
              <p:cNvPicPr preferRelativeResize="0"/>
              <p:nvPr/>
            </p:nvPicPr>
            <p:blipFill rotWithShape="1">
              <a:blip r:embed="rId10">
                <a:alphaModFix/>
              </a:blip>
              <a:srcRect/>
              <a:stretch/>
            </p:blipFill>
            <p:spPr>
              <a:xfrm>
                <a:off x="3098821" y="3377116"/>
                <a:ext cx="720000" cy="720000"/>
              </a:xfrm>
              <a:prstGeom prst="rect">
                <a:avLst/>
              </a:prstGeom>
              <a:noFill/>
              <a:ln>
                <a:noFill/>
              </a:ln>
            </p:spPr>
          </p:pic>
          <p:pic>
            <p:nvPicPr>
              <p:cNvPr id="309" name="Google Shape;309;p35"/>
              <p:cNvPicPr preferRelativeResize="0"/>
              <p:nvPr/>
            </p:nvPicPr>
            <p:blipFill rotWithShape="1">
              <a:blip r:embed="rId11">
                <a:alphaModFix/>
              </a:blip>
              <a:srcRect/>
              <a:stretch/>
            </p:blipFill>
            <p:spPr>
              <a:xfrm>
                <a:off x="6402294" y="2909116"/>
                <a:ext cx="1210153" cy="1656000"/>
              </a:xfrm>
              <a:prstGeom prst="rect">
                <a:avLst/>
              </a:prstGeom>
              <a:noFill/>
              <a:ln>
                <a:noFill/>
              </a:ln>
            </p:spPr>
          </p:pic>
          <p:pic>
            <p:nvPicPr>
              <p:cNvPr id="310" name="Google Shape;310;p35"/>
              <p:cNvPicPr preferRelativeResize="0"/>
              <p:nvPr/>
            </p:nvPicPr>
            <p:blipFill rotWithShape="1">
              <a:blip r:embed="rId12">
                <a:alphaModFix/>
              </a:blip>
              <a:srcRect/>
              <a:stretch/>
            </p:blipFill>
            <p:spPr>
              <a:xfrm>
                <a:off x="9879930" y="3462796"/>
                <a:ext cx="1826971" cy="548640"/>
              </a:xfrm>
              <a:prstGeom prst="rect">
                <a:avLst/>
              </a:prstGeom>
              <a:noFill/>
              <a:ln>
                <a:noFill/>
              </a:ln>
            </p:spPr>
          </p:pic>
          <p:pic>
            <p:nvPicPr>
              <p:cNvPr id="311" name="Google Shape;311;p35" descr="Graphical user interface, text, application, chat or text message&#10;&#10;Description automatically generated"/>
              <p:cNvPicPr preferRelativeResize="0"/>
              <p:nvPr/>
            </p:nvPicPr>
            <p:blipFill rotWithShape="1">
              <a:blip r:embed="rId13">
                <a:alphaModFix/>
              </a:blip>
              <a:srcRect l="27578" t="37185" r="28892" b="35927"/>
              <a:stretch/>
            </p:blipFill>
            <p:spPr>
              <a:xfrm>
                <a:off x="7705356" y="3377116"/>
                <a:ext cx="2081667" cy="720000"/>
              </a:xfrm>
              <a:prstGeom prst="rect">
                <a:avLst/>
              </a:prstGeom>
              <a:noFill/>
              <a:ln>
                <a:noFill/>
              </a:ln>
            </p:spPr>
          </p:pic>
        </p:grpSp>
        <p:grpSp>
          <p:nvGrpSpPr>
            <p:cNvPr id="312" name="Google Shape;312;p35"/>
            <p:cNvGrpSpPr/>
            <p:nvPr/>
          </p:nvGrpSpPr>
          <p:grpSpPr>
            <a:xfrm>
              <a:off x="678060" y="4417377"/>
              <a:ext cx="11268402" cy="1260000"/>
              <a:chOff x="678060" y="4417377"/>
              <a:chExt cx="11268402" cy="1260000"/>
            </a:xfrm>
          </p:grpSpPr>
          <p:pic>
            <p:nvPicPr>
              <p:cNvPr id="313" name="Google Shape;313;p35"/>
              <p:cNvPicPr preferRelativeResize="0"/>
              <p:nvPr/>
            </p:nvPicPr>
            <p:blipFill rotWithShape="1">
              <a:blip r:embed="rId14">
                <a:alphaModFix/>
              </a:blip>
              <a:srcRect/>
              <a:stretch/>
            </p:blipFill>
            <p:spPr>
              <a:xfrm>
                <a:off x="4135610" y="4417377"/>
                <a:ext cx="1360800" cy="1260000"/>
              </a:xfrm>
              <a:prstGeom prst="rect">
                <a:avLst/>
              </a:prstGeom>
              <a:noFill/>
              <a:ln>
                <a:noFill/>
              </a:ln>
            </p:spPr>
          </p:pic>
          <p:pic>
            <p:nvPicPr>
              <p:cNvPr id="314" name="Google Shape;314;p35"/>
              <p:cNvPicPr preferRelativeResize="0"/>
              <p:nvPr/>
            </p:nvPicPr>
            <p:blipFill rotWithShape="1">
              <a:blip r:embed="rId15">
                <a:alphaModFix/>
              </a:blip>
              <a:srcRect/>
              <a:stretch/>
            </p:blipFill>
            <p:spPr>
              <a:xfrm>
                <a:off x="678060" y="4687377"/>
                <a:ext cx="1575484" cy="720000"/>
              </a:xfrm>
              <a:prstGeom prst="rect">
                <a:avLst/>
              </a:prstGeom>
              <a:noFill/>
              <a:ln>
                <a:noFill/>
              </a:ln>
            </p:spPr>
          </p:pic>
          <p:pic>
            <p:nvPicPr>
              <p:cNvPr id="315" name="Google Shape;315;p35"/>
              <p:cNvPicPr preferRelativeResize="0"/>
              <p:nvPr/>
            </p:nvPicPr>
            <p:blipFill rotWithShape="1">
              <a:blip r:embed="rId16">
                <a:alphaModFix/>
              </a:blip>
              <a:srcRect/>
              <a:stretch/>
            </p:blipFill>
            <p:spPr>
              <a:xfrm>
                <a:off x="2473137" y="4615377"/>
                <a:ext cx="1442880" cy="864000"/>
              </a:xfrm>
              <a:prstGeom prst="rect">
                <a:avLst/>
              </a:prstGeom>
              <a:noFill/>
              <a:ln>
                <a:noFill/>
              </a:ln>
            </p:spPr>
          </p:pic>
          <p:pic>
            <p:nvPicPr>
              <p:cNvPr id="316" name="Google Shape;316;p35" descr="Logo, company name&#10;&#10;Description automatically generated"/>
              <p:cNvPicPr preferRelativeResize="0"/>
              <p:nvPr/>
            </p:nvPicPr>
            <p:blipFill rotWithShape="1">
              <a:blip r:embed="rId17">
                <a:alphaModFix/>
              </a:blip>
              <a:srcRect/>
              <a:stretch/>
            </p:blipFill>
            <p:spPr>
              <a:xfrm>
                <a:off x="8651452" y="4687377"/>
                <a:ext cx="2076665" cy="720000"/>
              </a:xfrm>
              <a:prstGeom prst="rect">
                <a:avLst/>
              </a:prstGeom>
              <a:noFill/>
              <a:ln>
                <a:noFill/>
              </a:ln>
            </p:spPr>
          </p:pic>
          <p:pic>
            <p:nvPicPr>
              <p:cNvPr id="317" name="Google Shape;317;p35"/>
              <p:cNvPicPr preferRelativeResize="0"/>
              <p:nvPr/>
            </p:nvPicPr>
            <p:blipFill rotWithShape="1">
              <a:blip r:embed="rId18">
                <a:alphaModFix/>
              </a:blip>
              <a:srcRect/>
              <a:stretch/>
            </p:blipFill>
            <p:spPr>
              <a:xfrm>
                <a:off x="5716003" y="4615377"/>
                <a:ext cx="864000" cy="864000"/>
              </a:xfrm>
              <a:prstGeom prst="rect">
                <a:avLst/>
              </a:prstGeom>
              <a:noFill/>
              <a:ln>
                <a:noFill/>
              </a:ln>
            </p:spPr>
          </p:pic>
          <p:pic>
            <p:nvPicPr>
              <p:cNvPr id="318" name="Google Shape;318;p35" descr="Icon&#10;&#10;Description automatically generated"/>
              <p:cNvPicPr preferRelativeResize="0"/>
              <p:nvPr/>
            </p:nvPicPr>
            <p:blipFill rotWithShape="1">
              <a:blip r:embed="rId19">
                <a:alphaModFix/>
              </a:blip>
              <a:srcRect t="-5810" b="-8206"/>
              <a:stretch/>
            </p:blipFill>
            <p:spPr>
              <a:xfrm>
                <a:off x="10947712" y="4687377"/>
                <a:ext cx="998750" cy="720000"/>
              </a:xfrm>
              <a:prstGeom prst="rect">
                <a:avLst/>
              </a:prstGeom>
              <a:noFill/>
              <a:ln>
                <a:noFill/>
              </a:ln>
            </p:spPr>
          </p:pic>
          <p:pic>
            <p:nvPicPr>
              <p:cNvPr id="319" name="Google Shape;319;p35" descr="Graphical user interface, application&#10;&#10;Description automatically generated"/>
              <p:cNvPicPr preferRelativeResize="0"/>
              <p:nvPr/>
            </p:nvPicPr>
            <p:blipFill rotWithShape="1">
              <a:blip r:embed="rId20">
                <a:alphaModFix/>
              </a:blip>
              <a:srcRect t="29211" b="30542"/>
              <a:stretch/>
            </p:blipFill>
            <p:spPr>
              <a:xfrm>
                <a:off x="6799596" y="4723377"/>
                <a:ext cx="1632263" cy="648000"/>
              </a:xfrm>
              <a:prstGeom prst="rect">
                <a:avLst/>
              </a:prstGeom>
              <a:noFill/>
              <a:ln>
                <a:noFill/>
              </a:ln>
            </p:spPr>
          </p:pic>
        </p:gr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23"/>
        <p:cNvGrpSpPr/>
        <p:nvPr/>
      </p:nvGrpSpPr>
      <p:grpSpPr>
        <a:xfrm>
          <a:off x="0" y="0"/>
          <a:ext cx="0" cy="0"/>
          <a:chOff x="0" y="0"/>
          <a:chExt cx="0" cy="0"/>
        </a:xfrm>
      </p:grpSpPr>
      <p:sp>
        <p:nvSpPr>
          <p:cNvPr id="324" name="Google Shape;324;p36"/>
          <p:cNvSpPr txBox="1">
            <a:spLocks noGrp="1"/>
          </p:cNvSpPr>
          <p:nvPr>
            <p:ph type="ctrTitle"/>
          </p:nvPr>
        </p:nvSpPr>
        <p:spPr>
          <a:xfrm>
            <a:off x="1660800" y="1884468"/>
            <a:ext cx="4435200" cy="23877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3B95DE"/>
              </a:buClr>
              <a:buSzPts val="3200"/>
              <a:buFont typeface="Twentieth Century"/>
              <a:buNone/>
            </a:pPr>
            <a:r>
              <a:rPr lang="en-US" b="1" dirty="0" smtClean="0"/>
              <a:t>Thank you!</a:t>
            </a:r>
            <a:r>
              <a:rPr lang="en-US" b="1" i="0" dirty="0">
                <a:latin typeface="Calibri"/>
                <a:ea typeface="Calibri"/>
                <a:cs typeface="Calibri"/>
                <a:sym typeface="Calibri"/>
              </a:rPr>
              <a:t/>
            </a:r>
            <a:br>
              <a:rPr lang="en-US" b="1" i="0" dirty="0">
                <a:latin typeface="Calibri"/>
                <a:ea typeface="Calibri"/>
                <a:cs typeface="Calibri"/>
                <a:sym typeface="Calibri"/>
              </a:rPr>
            </a:br>
            <a:r>
              <a:rPr lang="en-US" b="1" i="0" dirty="0">
                <a:solidFill>
                  <a:srgbClr val="222222"/>
                </a:solidFill>
                <a:latin typeface="Calibri"/>
                <a:ea typeface="Calibri"/>
                <a:cs typeface="Calibri"/>
                <a:sym typeface="Calibri"/>
              </a:rPr>
              <a:t/>
            </a:r>
            <a:br>
              <a:rPr lang="en-US" b="1" i="0" dirty="0">
                <a:solidFill>
                  <a:srgbClr val="222222"/>
                </a:solidFill>
                <a:latin typeface="Calibri"/>
                <a:ea typeface="Calibri"/>
                <a:cs typeface="Calibri"/>
                <a:sym typeface="Calibri"/>
              </a:rPr>
            </a:br>
            <a:r>
              <a:rPr lang="en-US" dirty="0"/>
              <a:t/>
            </a:r>
            <a:br>
              <a:rPr lang="en-US" dirty="0"/>
            </a:br>
            <a:endParaRPr dirty="0"/>
          </a:p>
        </p:txBody>
      </p:sp>
      <p:sp>
        <p:nvSpPr>
          <p:cNvPr id="325" name="Google Shape;325;p36"/>
          <p:cNvSpPr txBox="1">
            <a:spLocks noGrp="1"/>
          </p:cNvSpPr>
          <p:nvPr>
            <p:ph type="subTitle" idx="1"/>
          </p:nvPr>
        </p:nvSpPr>
        <p:spPr>
          <a:xfrm>
            <a:off x="1660800" y="3081285"/>
            <a:ext cx="4435200" cy="2580153"/>
          </a:xfrm>
          <a:prstGeom prst="rect">
            <a:avLst/>
          </a:prstGeom>
          <a:noFill/>
          <a:ln>
            <a:noFill/>
          </a:ln>
        </p:spPr>
        <p:txBody>
          <a:bodyPr spcFirstLastPara="1" wrap="square" lIns="91425" tIns="45700" rIns="91425" bIns="45700" anchor="t" anchorCtr="0">
            <a:spAutoFit/>
          </a:bodyPr>
          <a:lstStyle/>
          <a:p>
            <a:pPr marL="0" lvl="0" indent="0" algn="l" rtl="0">
              <a:lnSpc>
                <a:spcPct val="120000"/>
              </a:lnSpc>
              <a:spcBef>
                <a:spcPts val="1000"/>
              </a:spcBef>
              <a:spcAft>
                <a:spcPts val="0"/>
              </a:spcAft>
              <a:buSzPts val="2500"/>
              <a:buNone/>
            </a:pPr>
            <a:r>
              <a:rPr lang="en-US" dirty="0"/>
              <a:t>Ingrīda Strazdiņa</a:t>
            </a:r>
            <a:endParaRPr dirty="0"/>
          </a:p>
          <a:p>
            <a:pPr marL="0" lvl="0" indent="0" algn="l" rtl="0">
              <a:lnSpc>
                <a:spcPct val="120000"/>
              </a:lnSpc>
              <a:spcBef>
                <a:spcPts val="1000"/>
              </a:spcBef>
              <a:spcAft>
                <a:spcPts val="0"/>
              </a:spcAft>
              <a:buSzPts val="2500"/>
              <a:buNone/>
            </a:pPr>
            <a:r>
              <a:rPr lang="en-US" u="sng" dirty="0">
                <a:hlinkClick r:id="rId3"/>
              </a:rPr>
              <a:t>ingrida@zalabriviba.lv</a:t>
            </a:r>
            <a:endParaRPr dirty="0"/>
          </a:p>
          <a:p>
            <a:pPr marL="0" lvl="0" indent="0" algn="l" rtl="0">
              <a:lnSpc>
                <a:spcPct val="120000"/>
              </a:lnSpc>
              <a:spcBef>
                <a:spcPts val="1000"/>
              </a:spcBef>
              <a:spcAft>
                <a:spcPts val="0"/>
              </a:spcAft>
              <a:buSzPts val="2500"/>
              <a:buNone/>
            </a:pPr>
            <a:endParaRPr dirty="0"/>
          </a:p>
          <a:p>
            <a:pPr marL="0" lvl="0" indent="0" algn="l" rtl="0">
              <a:lnSpc>
                <a:spcPct val="120000"/>
              </a:lnSpc>
              <a:spcBef>
                <a:spcPts val="1000"/>
              </a:spcBef>
              <a:spcAft>
                <a:spcPts val="0"/>
              </a:spcAft>
              <a:buSzPts val="2500"/>
              <a:buNone/>
            </a:pPr>
            <a:r>
              <a:rPr lang="en-US" u="sng" dirty="0">
                <a:hlinkClick r:id="rId4"/>
              </a:rPr>
              <a:t>www.climas-project.eu</a:t>
            </a:r>
            <a:r>
              <a:rPr lang="en-US" dirty="0"/>
              <a:t> </a:t>
            </a:r>
            <a:endParaRPr dirty="0"/>
          </a:p>
          <a:p>
            <a:pPr marL="0" lvl="0" indent="0" algn="l" rtl="0">
              <a:lnSpc>
                <a:spcPct val="120000"/>
              </a:lnSpc>
              <a:spcBef>
                <a:spcPts val="1000"/>
              </a:spcBef>
              <a:spcAft>
                <a:spcPts val="0"/>
              </a:spcAft>
              <a:buClr>
                <a:srgbClr val="3B95DE"/>
              </a:buClr>
              <a:buSzPts val="2500"/>
              <a:buNone/>
            </a:pPr>
            <a:endParaRPr dirty="0"/>
          </a:p>
        </p:txBody>
      </p:sp>
      <p:sp>
        <p:nvSpPr>
          <p:cNvPr id="326" name="Google Shape;326;p36"/>
          <p:cNvSpPr txBox="1">
            <a:spLocks noGrp="1"/>
          </p:cNvSpPr>
          <p:nvPr>
            <p:ph type="sldNum" idx="12"/>
          </p:nvPr>
        </p:nvSpPr>
        <p:spPr>
          <a:xfrm>
            <a:off x="10696370" y="6204509"/>
            <a:ext cx="731700" cy="525000"/>
          </a:xfrm>
          <a:prstGeom prst="rect">
            <a:avLst/>
          </a:prstGeom>
          <a:noFill/>
          <a:ln>
            <a:noFill/>
          </a:ln>
        </p:spPr>
        <p:txBody>
          <a:bodyPr spcFirstLastPara="1" wrap="square" lIns="91425" tIns="91425" rIns="91425" bIns="91425" anchor="t" anchorCtr="0">
            <a:noAutofit/>
          </a:bodyPr>
          <a:lstStyle/>
          <a:p>
            <a:pPr marL="0" lvl="0" indent="0" algn="r" rtl="0">
              <a:lnSpc>
                <a:spcPct val="100000"/>
              </a:lnSpc>
              <a:spcBef>
                <a:spcPts val="0"/>
              </a:spcBef>
              <a:spcAft>
                <a:spcPts val="0"/>
              </a:spcAft>
              <a:buSzPts val="1300"/>
              <a:buNone/>
            </a:pPr>
            <a:fld id="{00000000-1234-1234-1234-123412341234}" type="slidenum">
              <a:rPr lang="en-US"/>
              <a:t>11</a:t>
            </a:fld>
            <a:endParaRPr/>
          </a:p>
        </p:txBody>
      </p:sp>
      <p:grpSp>
        <p:nvGrpSpPr>
          <p:cNvPr id="327" name="Google Shape;327;p36"/>
          <p:cNvGrpSpPr/>
          <p:nvPr/>
        </p:nvGrpSpPr>
        <p:grpSpPr>
          <a:xfrm>
            <a:off x="8487945" y="6085626"/>
            <a:ext cx="1886140" cy="492749"/>
            <a:chOff x="7323174" y="5454255"/>
            <a:chExt cx="2756012" cy="720000"/>
          </a:xfrm>
        </p:grpSpPr>
        <p:pic>
          <p:nvPicPr>
            <p:cNvPr id="328" name="Google Shape;328;p36" descr="Linkedin&quot; Icon - Download for free – Iconduck">
              <a:hlinkClick r:id="rId5"/>
            </p:cNvPr>
            <p:cNvPicPr preferRelativeResize="0"/>
            <p:nvPr/>
          </p:nvPicPr>
          <p:blipFill rotWithShape="1">
            <a:blip r:embed="rId6">
              <a:alphaModFix/>
            </a:blip>
            <a:srcRect/>
            <a:stretch/>
          </p:blipFill>
          <p:spPr>
            <a:xfrm>
              <a:off x="7323174" y="5454255"/>
              <a:ext cx="720000" cy="720000"/>
            </a:xfrm>
            <a:prstGeom prst="rect">
              <a:avLst/>
            </a:prstGeom>
            <a:noFill/>
            <a:ln>
              <a:noFill/>
            </a:ln>
          </p:spPr>
        </p:pic>
        <p:pic>
          <p:nvPicPr>
            <p:cNvPr id="329" name="Google Shape;329;p36" descr="Twitter PNG Transparent Images Free Download | Vector Files | Pngtree">
              <a:hlinkClick r:id="rId7"/>
            </p:cNvPr>
            <p:cNvPicPr preferRelativeResize="0"/>
            <p:nvPr/>
          </p:nvPicPr>
          <p:blipFill rotWithShape="1">
            <a:blip r:embed="rId8">
              <a:alphaModFix/>
            </a:blip>
            <a:srcRect/>
            <a:stretch/>
          </p:blipFill>
          <p:spPr>
            <a:xfrm>
              <a:off x="8341180" y="5454255"/>
              <a:ext cx="720000" cy="720000"/>
            </a:xfrm>
            <a:prstGeom prst="rect">
              <a:avLst/>
            </a:prstGeom>
            <a:noFill/>
            <a:ln>
              <a:noFill/>
            </a:ln>
          </p:spPr>
        </p:pic>
        <p:pic>
          <p:nvPicPr>
            <p:cNvPr id="330" name="Google Shape;330;p36" descr="Colored Instagram Logo Icon Editorial Image - Illustration of webicon,  download: 175710005">
              <a:hlinkClick r:id="rId9"/>
            </p:cNvPr>
            <p:cNvPicPr preferRelativeResize="0"/>
            <p:nvPr/>
          </p:nvPicPr>
          <p:blipFill rotWithShape="1">
            <a:blip r:embed="rId10">
              <a:alphaModFix/>
            </a:blip>
            <a:srcRect/>
            <a:stretch/>
          </p:blipFill>
          <p:spPr>
            <a:xfrm>
              <a:off x="9359186" y="5454255"/>
              <a:ext cx="720000" cy="720000"/>
            </a:xfrm>
            <a:prstGeom prst="rect">
              <a:avLst/>
            </a:prstGeom>
            <a:noFill/>
            <a:ln>
              <a:noFill/>
            </a:ln>
          </p:spPr>
        </p:pic>
      </p:grpSp>
      <p:sp>
        <p:nvSpPr>
          <p:cNvPr id="331" name="Google Shape;331;p36"/>
          <p:cNvSpPr txBox="1"/>
          <p:nvPr/>
        </p:nvSpPr>
        <p:spPr>
          <a:xfrm>
            <a:off x="8395819" y="5594739"/>
            <a:ext cx="6096000" cy="333617"/>
          </a:xfrm>
          <a:prstGeom prst="rect">
            <a:avLst/>
          </a:prstGeom>
          <a:noFill/>
          <a:ln>
            <a:noFill/>
          </a:ln>
        </p:spPr>
        <p:txBody>
          <a:bodyPr spcFirstLastPara="1" wrap="square" lIns="91425" tIns="45700" rIns="91425" bIns="45700" anchor="t" anchorCtr="0">
            <a:spAutoFit/>
          </a:bodyPr>
          <a:lstStyle/>
          <a:p>
            <a:pPr marL="0" marR="0" lvl="0" indent="0" algn="l" rtl="0">
              <a:lnSpc>
                <a:spcPct val="120000"/>
              </a:lnSpc>
              <a:spcBef>
                <a:spcPts val="0"/>
              </a:spcBef>
              <a:spcAft>
                <a:spcPts val="0"/>
              </a:spcAft>
              <a:buClr>
                <a:srgbClr val="000000"/>
              </a:buClr>
              <a:buSzPts val="2500"/>
              <a:buFont typeface="Arial"/>
              <a:buNone/>
            </a:pPr>
            <a:r>
              <a:rPr lang="en-US" sz="1400" b="1" i="0" u="none" strike="noStrike" cap="none">
                <a:solidFill>
                  <a:srgbClr val="000000"/>
                </a:solidFill>
                <a:latin typeface="Calibri"/>
                <a:ea typeface="Calibri"/>
                <a:cs typeface="Calibri"/>
                <a:sym typeface="Calibri"/>
              </a:rPr>
              <a:t>FOLLOW US: </a:t>
            </a:r>
            <a:r>
              <a:rPr lang="en-US" sz="1400" b="0" i="1" u="none" strike="noStrike" cap="none">
                <a:solidFill>
                  <a:srgbClr val="000000"/>
                </a:solidFill>
                <a:latin typeface="Calibri"/>
                <a:ea typeface="Calibri"/>
                <a:cs typeface="Calibri"/>
                <a:sym typeface="Calibri"/>
              </a:rPr>
              <a:t>@CLIMAS_EU</a:t>
            </a:r>
            <a:endParaRPr/>
          </a:p>
        </p:txBody>
      </p:sp>
      <p:pic>
        <p:nvPicPr>
          <p:cNvPr id="332" name="Google Shape;332;p36"/>
          <p:cNvPicPr preferRelativeResize="0"/>
          <p:nvPr/>
        </p:nvPicPr>
        <p:blipFill>
          <a:blip r:embed="rId11">
            <a:alphaModFix/>
          </a:blip>
          <a:stretch>
            <a:fillRect/>
          </a:stretch>
        </p:blipFill>
        <p:spPr>
          <a:xfrm>
            <a:off x="8257649" y="227125"/>
            <a:ext cx="2243599" cy="2073824"/>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07"/>
        <p:cNvGrpSpPr/>
        <p:nvPr/>
      </p:nvGrpSpPr>
      <p:grpSpPr>
        <a:xfrm>
          <a:off x="0" y="0"/>
          <a:ext cx="0" cy="0"/>
          <a:chOff x="0" y="0"/>
          <a:chExt cx="0" cy="0"/>
        </a:xfrm>
      </p:grpSpPr>
      <p:sp>
        <p:nvSpPr>
          <p:cNvPr id="208" name="Google Shape;208;p39"/>
          <p:cNvSpPr/>
          <p:nvPr/>
        </p:nvSpPr>
        <p:spPr>
          <a:xfrm rot="10800000">
            <a:off x="6095999" y="52"/>
            <a:ext cx="6096000" cy="825200"/>
          </a:xfrm>
          <a:prstGeom prst="round1Rect">
            <a:avLst>
              <a:gd name="adj" fmla="val 16667"/>
            </a:avLst>
          </a:prstGeom>
          <a:solidFill>
            <a:srgbClr val="DEF1E8"/>
          </a:solidFill>
          <a:ln>
            <a:noFill/>
          </a:ln>
        </p:spPr>
        <p:txBody>
          <a:bodyPr spcFirstLastPara="1" wrap="square" lIns="91433" tIns="45700" rIns="91433" bIns="45700" anchor="ctr" anchorCtr="0">
            <a:noAutofit/>
          </a:bodyPr>
          <a:lstStyle/>
          <a:p>
            <a:pPr algn="ctr"/>
            <a:endParaRPr sz="1867">
              <a:solidFill>
                <a:schemeClr val="lt1"/>
              </a:solidFill>
              <a:latin typeface="Calibri"/>
              <a:ea typeface="Calibri"/>
              <a:cs typeface="Calibri"/>
              <a:sym typeface="Calibri"/>
            </a:endParaRPr>
          </a:p>
        </p:txBody>
      </p:sp>
      <p:sp>
        <p:nvSpPr>
          <p:cNvPr id="209" name="Google Shape;209;p39"/>
          <p:cNvSpPr/>
          <p:nvPr/>
        </p:nvSpPr>
        <p:spPr>
          <a:xfrm>
            <a:off x="0" y="6032748"/>
            <a:ext cx="2960400" cy="825200"/>
          </a:xfrm>
          <a:prstGeom prst="round1Rect">
            <a:avLst>
              <a:gd name="adj" fmla="val 16667"/>
            </a:avLst>
          </a:prstGeom>
          <a:solidFill>
            <a:srgbClr val="DEF1E8"/>
          </a:solidFill>
          <a:ln>
            <a:noFill/>
          </a:ln>
        </p:spPr>
        <p:txBody>
          <a:bodyPr spcFirstLastPara="1" wrap="square" lIns="91433" tIns="45700" rIns="91433" bIns="45700" anchor="ctr" anchorCtr="0">
            <a:noAutofit/>
          </a:bodyPr>
          <a:lstStyle/>
          <a:p>
            <a:pPr algn="ctr"/>
            <a:endParaRPr sz="1867">
              <a:solidFill>
                <a:schemeClr val="lt1"/>
              </a:solidFill>
              <a:latin typeface="Calibri"/>
              <a:ea typeface="Calibri"/>
              <a:cs typeface="Calibri"/>
              <a:sym typeface="Calibri"/>
            </a:endParaRPr>
          </a:p>
        </p:txBody>
      </p:sp>
      <p:pic>
        <p:nvPicPr>
          <p:cNvPr id="210" name="Google Shape;210;p39"/>
          <p:cNvPicPr preferRelativeResize="0"/>
          <p:nvPr/>
        </p:nvPicPr>
        <p:blipFill>
          <a:blip r:embed="rId3">
            <a:alphaModFix/>
          </a:blip>
          <a:stretch>
            <a:fillRect/>
          </a:stretch>
        </p:blipFill>
        <p:spPr>
          <a:xfrm>
            <a:off x="3367263" y="412652"/>
            <a:ext cx="4077245" cy="3613044"/>
          </a:xfrm>
          <a:prstGeom prst="rect">
            <a:avLst/>
          </a:prstGeom>
          <a:noFill/>
          <a:ln>
            <a:noFill/>
          </a:ln>
        </p:spPr>
      </p:pic>
      <p:sp>
        <p:nvSpPr>
          <p:cNvPr id="2" name="Rectangle 1"/>
          <p:cNvSpPr/>
          <p:nvPr/>
        </p:nvSpPr>
        <p:spPr>
          <a:xfrm>
            <a:off x="969818" y="4025696"/>
            <a:ext cx="9933097" cy="1938992"/>
          </a:xfrm>
          <a:prstGeom prst="rect">
            <a:avLst/>
          </a:prstGeom>
        </p:spPr>
        <p:txBody>
          <a:bodyPr wrap="square">
            <a:spAutoFit/>
          </a:bodyPr>
          <a:lstStyle/>
          <a:p>
            <a:r>
              <a:rPr lang="en-US" sz="2400" dirty="0" smtClean="0">
                <a:solidFill>
                  <a:schemeClr val="dk1"/>
                </a:solidFill>
                <a:latin typeface="+mj-lt"/>
                <a:ea typeface="Ubuntu"/>
                <a:cs typeface="Ubuntu"/>
                <a:sym typeface="Ubuntu"/>
              </a:rPr>
              <a:t>Independent non-profit </a:t>
            </a:r>
            <a:r>
              <a:rPr lang="en-US" sz="2400" dirty="0" err="1" smtClean="0">
                <a:solidFill>
                  <a:schemeClr val="dk1"/>
                </a:solidFill>
                <a:latin typeface="+mj-lt"/>
                <a:ea typeface="Ubuntu"/>
                <a:cs typeface="Ubuntu"/>
                <a:sym typeface="Ubuntu"/>
              </a:rPr>
              <a:t>organisation</a:t>
            </a:r>
            <a:r>
              <a:rPr lang="en-US" sz="2400" dirty="0" smtClean="0">
                <a:solidFill>
                  <a:schemeClr val="dk1"/>
                </a:solidFill>
                <a:latin typeface="+mj-lt"/>
                <a:ea typeface="Ubuntu"/>
                <a:cs typeface="Ubuntu"/>
                <a:sym typeface="Ubuntu"/>
              </a:rPr>
              <a:t> working on different aspects of sustainability and climate change issues, </a:t>
            </a:r>
            <a:r>
              <a:rPr lang="en-US" sz="2400" dirty="0" smtClean="0">
                <a:solidFill>
                  <a:schemeClr val="dk1"/>
                </a:solidFill>
                <a:latin typeface="+mj-lt"/>
                <a:ea typeface="Ubuntu"/>
                <a:cs typeface="Ubuntu"/>
                <a:sym typeface="Ubuntu"/>
              </a:rPr>
              <a:t>in</a:t>
            </a:r>
            <a:r>
              <a:rPr lang="en-US" sz="2400" dirty="0" smtClean="0">
                <a:solidFill>
                  <a:schemeClr val="dk1"/>
                </a:solidFill>
                <a:latin typeface="+mj-lt"/>
                <a:ea typeface="Ubuntu"/>
                <a:cs typeface="Ubuntu"/>
                <a:sym typeface="Ubuntu"/>
              </a:rPr>
              <a:t>cluding climate and energy, use of resources/ waste (including food waste and textile waste), youth engagement and society participation, sustainable consumption (including textiles) and fair trade. Established in 1993.</a:t>
            </a:r>
            <a:endParaRPr lang="lv-LV" sz="2400" dirty="0" smtClean="0">
              <a:solidFill>
                <a:schemeClr val="dk1"/>
              </a:solidFill>
              <a:latin typeface="+mj-lt"/>
              <a:ea typeface="Ubuntu"/>
              <a:cs typeface="Ubuntu"/>
              <a:sym typeface="Ubuntu"/>
            </a:endParaRPr>
          </a:p>
        </p:txBody>
      </p:sp>
    </p:spTree>
    <p:extLst>
      <p:ext uri="{BB962C8B-B14F-4D97-AF65-F5344CB8AC3E}">
        <p14:creationId xmlns:p14="http://schemas.microsoft.com/office/powerpoint/2010/main" val="27011519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68188" y="1128028"/>
            <a:ext cx="5403672" cy="1131078"/>
          </a:xfrm>
        </p:spPr>
        <p:txBody>
          <a:bodyPr/>
          <a:lstStyle/>
          <a:p>
            <a:r>
              <a:rPr lang="en-US" dirty="0"/>
              <a:t>How did we find the right call?</a:t>
            </a:r>
            <a:endParaRPr lang="lv-LV" dirty="0"/>
          </a:p>
        </p:txBody>
      </p:sp>
      <p:sp>
        <p:nvSpPr>
          <p:cNvPr id="3" name="Subtitle 2"/>
          <p:cNvSpPr>
            <a:spLocks noGrp="1"/>
          </p:cNvSpPr>
          <p:nvPr>
            <p:ph type="subTitle" idx="1"/>
          </p:nvPr>
        </p:nvSpPr>
        <p:spPr/>
        <p:txBody>
          <a:bodyPr>
            <a:normAutofit fontScale="92500" lnSpcReduction="20000"/>
          </a:bodyPr>
          <a:lstStyle/>
          <a:p>
            <a:pPr marL="342900" indent="-342900">
              <a:buFont typeface="Arial" panose="020B0604020202020204" pitchFamily="34" charset="0"/>
              <a:buChar char="•"/>
            </a:pPr>
            <a:r>
              <a:rPr lang="en-US" dirty="0"/>
              <a:t>Following up the calls on a regular basis;</a:t>
            </a:r>
          </a:p>
          <a:p>
            <a:pPr marL="342900" indent="-342900">
              <a:buFont typeface="Arial" panose="020B0604020202020204" pitchFamily="34" charset="0"/>
              <a:buChar char="•"/>
            </a:pPr>
            <a:r>
              <a:rPr lang="en-US" dirty="0"/>
              <a:t>Importance of networks that provide important information of new calls;</a:t>
            </a:r>
          </a:p>
          <a:p>
            <a:pPr marL="342900" indent="-342900">
              <a:buFont typeface="Arial" panose="020B0604020202020204" pitchFamily="34" charset="0"/>
              <a:buChar char="•"/>
            </a:pPr>
            <a:r>
              <a:rPr lang="en-US" dirty="0"/>
              <a:t>Invitation to this call received from </a:t>
            </a:r>
            <a:r>
              <a:rPr lang="en-US" dirty="0" err="1"/>
              <a:t>CambiaMo</a:t>
            </a:r>
            <a:endParaRPr lang="en-US" dirty="0"/>
          </a:p>
          <a:p>
            <a:endParaRPr lang="lv-LV" dirty="0"/>
          </a:p>
        </p:txBody>
      </p:sp>
    </p:spTree>
    <p:extLst>
      <p:ext uri="{BB962C8B-B14F-4D97-AF65-F5344CB8AC3E}">
        <p14:creationId xmlns:p14="http://schemas.microsoft.com/office/powerpoint/2010/main" val="37255391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41929" y="1426479"/>
            <a:ext cx="4258236" cy="1047780"/>
          </a:xfrm>
        </p:spPr>
        <p:txBody>
          <a:bodyPr/>
          <a:lstStyle/>
          <a:p>
            <a:r>
              <a:rPr lang="en-US" dirty="0" smtClean="0"/>
              <a:t>Defining a theme</a:t>
            </a:r>
            <a:endParaRPr lang="en-US" dirty="0"/>
          </a:p>
        </p:txBody>
      </p:sp>
      <p:sp>
        <p:nvSpPr>
          <p:cNvPr id="3" name="Subtitle 2"/>
          <p:cNvSpPr>
            <a:spLocks noGrp="1"/>
          </p:cNvSpPr>
          <p:nvPr>
            <p:ph type="subTitle" idx="1"/>
          </p:nvPr>
        </p:nvSpPr>
        <p:spPr>
          <a:xfrm>
            <a:off x="788895" y="2868706"/>
            <a:ext cx="5710518" cy="2693148"/>
          </a:xfrm>
        </p:spPr>
        <p:txBody>
          <a:bodyPr>
            <a:normAutofit/>
          </a:bodyPr>
          <a:lstStyle/>
          <a:p>
            <a:r>
              <a:rPr lang="en-US" dirty="0" smtClean="0"/>
              <a:t>Citizen participation level in decision making in Latvia related to climate and environment is very low.</a:t>
            </a:r>
          </a:p>
          <a:p>
            <a:r>
              <a:rPr lang="en-US" dirty="0" smtClean="0"/>
              <a:t>Green liberty announced year 2023 a year of DEFENSE OF ENVIROMENTAL INTERESTS.</a:t>
            </a:r>
          </a:p>
          <a:p>
            <a:r>
              <a:rPr lang="en-US" dirty="0" smtClean="0"/>
              <a:t>Climate assembly is a new tool, never done in Latvia before. A great tool and challenge to implement.</a:t>
            </a:r>
            <a:endParaRPr lang="en-US" dirty="0" smtClean="0"/>
          </a:p>
          <a:p>
            <a:endParaRPr lang="lv-LV" dirty="0"/>
          </a:p>
        </p:txBody>
      </p:sp>
    </p:spTree>
    <p:extLst>
      <p:ext uri="{BB962C8B-B14F-4D97-AF65-F5344CB8AC3E}">
        <p14:creationId xmlns:p14="http://schemas.microsoft.com/office/powerpoint/2010/main" val="2368998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04"/>
        <p:cNvGrpSpPr/>
        <p:nvPr/>
      </p:nvGrpSpPr>
      <p:grpSpPr>
        <a:xfrm>
          <a:off x="0" y="0"/>
          <a:ext cx="0" cy="0"/>
          <a:chOff x="0" y="0"/>
          <a:chExt cx="0" cy="0"/>
        </a:xfrm>
      </p:grpSpPr>
      <p:pic>
        <p:nvPicPr>
          <p:cNvPr id="105" name="Google Shape;105;p18"/>
          <p:cNvPicPr preferRelativeResize="0"/>
          <p:nvPr/>
        </p:nvPicPr>
        <p:blipFill rotWithShape="1">
          <a:blip r:embed="rId3">
            <a:alphaModFix/>
          </a:blip>
          <a:srcRect/>
          <a:stretch/>
        </p:blipFill>
        <p:spPr>
          <a:xfrm>
            <a:off x="0" y="-189000"/>
            <a:ext cx="12192000" cy="8126019"/>
          </a:xfrm>
          <a:prstGeom prst="rect">
            <a:avLst/>
          </a:prstGeom>
          <a:noFill/>
          <a:ln>
            <a:noFill/>
          </a:ln>
        </p:spPr>
      </p:pic>
      <p:sp>
        <p:nvSpPr>
          <p:cNvPr id="106" name="Google Shape;106;p18"/>
          <p:cNvSpPr/>
          <p:nvPr/>
        </p:nvSpPr>
        <p:spPr>
          <a:xfrm>
            <a:off x="-187800" y="-189000"/>
            <a:ext cx="12379800" cy="7529100"/>
          </a:xfrm>
          <a:prstGeom prst="rect">
            <a:avLst/>
          </a:prstGeom>
          <a:solidFill>
            <a:srgbClr val="767575">
              <a:alpha val="4000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7" name="Google Shape;107;p18"/>
          <p:cNvSpPr txBox="1">
            <a:spLocks noGrp="1"/>
          </p:cNvSpPr>
          <p:nvPr>
            <p:ph type="body" idx="1"/>
          </p:nvPr>
        </p:nvSpPr>
        <p:spPr>
          <a:xfrm>
            <a:off x="505629" y="5608420"/>
            <a:ext cx="8882100" cy="1051530"/>
          </a:xfrm>
          <a:prstGeom prst="rect">
            <a:avLst/>
          </a:prstGeom>
          <a:noFill/>
          <a:ln>
            <a:noFill/>
          </a:ln>
        </p:spPr>
        <p:txBody>
          <a:bodyPr spcFirstLastPara="1" wrap="square" lIns="91425" tIns="45700" rIns="91425" bIns="45700" anchor="b" anchorCtr="0">
            <a:spAutoFit/>
          </a:bodyPr>
          <a:lstStyle/>
          <a:p>
            <a:pPr marL="342900" lvl="0" indent="0" algn="l" rtl="0">
              <a:lnSpc>
                <a:spcPct val="90000"/>
              </a:lnSpc>
              <a:spcBef>
                <a:spcPts val="1000"/>
              </a:spcBef>
              <a:spcAft>
                <a:spcPts val="0"/>
              </a:spcAft>
              <a:buClr>
                <a:srgbClr val="0E3554"/>
              </a:buClr>
              <a:buSzPts val="2250"/>
              <a:buNone/>
            </a:pPr>
            <a:r>
              <a:rPr lang="en-US" sz="3000" b="1" dirty="0" smtClean="0">
                <a:solidFill>
                  <a:schemeClr val="lt1"/>
                </a:solidFill>
              </a:rPr>
              <a:t>Climate change: global crisis with enormous social, environment and economic consequences</a:t>
            </a:r>
            <a:endParaRPr lang="en-US" sz="3000" b="1" dirty="0">
              <a:solidFill>
                <a:schemeClr val="lt1"/>
              </a:solidFill>
            </a:endParaRPr>
          </a:p>
        </p:txBody>
      </p:sp>
      <p:sp>
        <p:nvSpPr>
          <p:cNvPr id="108" name="Google Shape;108;p18"/>
          <p:cNvSpPr txBox="1">
            <a:spLocks noGrp="1"/>
          </p:cNvSpPr>
          <p:nvPr>
            <p:ph type="sldNum" idx="4294967295"/>
          </p:nvPr>
        </p:nvSpPr>
        <p:spPr>
          <a:xfrm>
            <a:off x="10696370" y="6204509"/>
            <a:ext cx="731700" cy="525000"/>
          </a:xfrm>
          <a:prstGeom prst="rect">
            <a:avLst/>
          </a:prstGeom>
          <a:noFill/>
          <a:ln>
            <a:noFill/>
          </a:ln>
        </p:spPr>
        <p:txBody>
          <a:bodyPr spcFirstLastPara="1" wrap="square" lIns="91425" tIns="91425" rIns="91425" bIns="91425" anchor="t" anchorCtr="0">
            <a:noAutofit/>
          </a:bodyPr>
          <a:lstStyle/>
          <a:p>
            <a:pPr marL="0" lvl="0" indent="0" algn="r" rtl="0">
              <a:lnSpc>
                <a:spcPct val="100000"/>
              </a:lnSpc>
              <a:spcBef>
                <a:spcPts val="0"/>
              </a:spcBef>
              <a:spcAft>
                <a:spcPts val="0"/>
              </a:spcAft>
              <a:buSzPts val="1300"/>
              <a:buNone/>
            </a:pPr>
            <a:fld id="{00000000-1234-1234-1234-123412341234}" type="slidenum">
              <a:rPr lang="en-US"/>
              <a:t>5</a:t>
            </a:fld>
            <a:endParaRPr/>
          </a:p>
        </p:txBody>
      </p:sp>
      <p:sp>
        <p:nvSpPr>
          <p:cNvPr id="109" name="Google Shape;109;p18"/>
          <p:cNvSpPr txBox="1">
            <a:spLocks noGrp="1"/>
          </p:cNvSpPr>
          <p:nvPr>
            <p:ph type="title"/>
          </p:nvPr>
        </p:nvSpPr>
        <p:spPr>
          <a:xfrm>
            <a:off x="838937" y="286480"/>
            <a:ext cx="9312000" cy="591000"/>
          </a:xfrm>
          <a:prstGeom prst="rect">
            <a:avLst/>
          </a:prstGeom>
          <a:noFill/>
          <a:ln>
            <a:noFill/>
          </a:ln>
        </p:spPr>
        <p:txBody>
          <a:bodyPr spcFirstLastPara="1" wrap="square" lIns="91425" tIns="45700" rIns="91425" bIns="45700" anchor="ctr" anchorCtr="0">
            <a:spAutoFit/>
          </a:bodyPr>
          <a:lstStyle/>
          <a:p>
            <a:pPr marL="0" lvl="0" indent="0" algn="l" rtl="0">
              <a:lnSpc>
                <a:spcPct val="90000"/>
              </a:lnSpc>
              <a:spcBef>
                <a:spcPts val="0"/>
              </a:spcBef>
              <a:spcAft>
                <a:spcPts val="0"/>
              </a:spcAft>
              <a:buClr>
                <a:srgbClr val="3B95DE"/>
              </a:buClr>
              <a:buSzPts val="2200"/>
              <a:buFont typeface="Twentieth Century"/>
              <a:buNone/>
            </a:pPr>
            <a:r>
              <a:rPr lang="en-US" sz="3600" b="1" dirty="0" smtClean="0">
                <a:solidFill>
                  <a:schemeClr val="lt1"/>
                </a:solidFill>
                <a:highlight>
                  <a:srgbClr val="32A596"/>
                </a:highlight>
              </a:rPr>
              <a:t>Context</a:t>
            </a:r>
            <a:endParaRPr lang="en-US" sz="3600" b="1" dirty="0">
              <a:solidFill>
                <a:schemeClr val="lt1"/>
              </a:solidFill>
              <a:highlight>
                <a:srgbClr val="32A596"/>
              </a:highlight>
            </a:endParaRPr>
          </a:p>
        </p:txBody>
      </p:sp>
    </p:spTree>
    <p:extLst>
      <p:ext uri="{BB962C8B-B14F-4D97-AF65-F5344CB8AC3E}">
        <p14:creationId xmlns:p14="http://schemas.microsoft.com/office/powerpoint/2010/main" val="40623001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3"/>
        <p:cNvGrpSpPr/>
        <p:nvPr/>
      </p:nvGrpSpPr>
      <p:grpSpPr>
        <a:xfrm>
          <a:off x="0" y="0"/>
          <a:ext cx="0" cy="0"/>
          <a:chOff x="0" y="0"/>
          <a:chExt cx="0" cy="0"/>
        </a:xfrm>
      </p:grpSpPr>
      <p:pic>
        <p:nvPicPr>
          <p:cNvPr id="114" name="Google Shape;114;p19"/>
          <p:cNvPicPr preferRelativeResize="0"/>
          <p:nvPr/>
        </p:nvPicPr>
        <p:blipFill rotWithShape="1">
          <a:blip r:embed="rId3">
            <a:alphaModFix/>
          </a:blip>
          <a:srcRect/>
          <a:stretch/>
        </p:blipFill>
        <p:spPr>
          <a:xfrm>
            <a:off x="1910010" y="0"/>
            <a:ext cx="10281979" cy="6858000"/>
          </a:xfrm>
          <a:prstGeom prst="rect">
            <a:avLst/>
          </a:prstGeom>
          <a:noFill/>
          <a:ln>
            <a:noFill/>
          </a:ln>
        </p:spPr>
      </p:pic>
      <p:pic>
        <p:nvPicPr>
          <p:cNvPr id="115" name="Google Shape;115;p19"/>
          <p:cNvPicPr preferRelativeResize="0"/>
          <p:nvPr/>
        </p:nvPicPr>
        <p:blipFill rotWithShape="1">
          <a:blip r:embed="rId4">
            <a:alphaModFix/>
          </a:blip>
          <a:srcRect/>
          <a:stretch/>
        </p:blipFill>
        <p:spPr>
          <a:xfrm>
            <a:off x="9" y="0"/>
            <a:ext cx="4577581" cy="6857999"/>
          </a:xfrm>
          <a:prstGeom prst="rect">
            <a:avLst/>
          </a:prstGeom>
          <a:noFill/>
          <a:ln>
            <a:noFill/>
          </a:ln>
        </p:spPr>
      </p:pic>
      <p:sp>
        <p:nvSpPr>
          <p:cNvPr id="116" name="Google Shape;116;p19"/>
          <p:cNvSpPr txBox="1">
            <a:spLocks noGrp="1"/>
          </p:cNvSpPr>
          <p:nvPr>
            <p:ph type="sldNum" idx="12"/>
          </p:nvPr>
        </p:nvSpPr>
        <p:spPr>
          <a:xfrm>
            <a:off x="10696370" y="6204509"/>
            <a:ext cx="731700" cy="525000"/>
          </a:xfrm>
          <a:prstGeom prst="rect">
            <a:avLst/>
          </a:prstGeom>
          <a:noFill/>
          <a:ln>
            <a:noFill/>
          </a:ln>
        </p:spPr>
        <p:txBody>
          <a:bodyPr spcFirstLastPara="1" wrap="square" lIns="91425" tIns="91425" rIns="91425" bIns="91425" anchor="t" anchorCtr="0">
            <a:noAutofit/>
          </a:bodyPr>
          <a:lstStyle/>
          <a:p>
            <a:pPr marL="0" lvl="0" indent="0" algn="r" rtl="0">
              <a:lnSpc>
                <a:spcPct val="100000"/>
              </a:lnSpc>
              <a:spcBef>
                <a:spcPts val="0"/>
              </a:spcBef>
              <a:spcAft>
                <a:spcPts val="0"/>
              </a:spcAft>
              <a:buSzPts val="1300"/>
              <a:buNone/>
            </a:pPr>
            <a:fld id="{00000000-1234-1234-1234-123412341234}" type="slidenum">
              <a:rPr lang="en-US"/>
              <a:t>6</a:t>
            </a:fld>
            <a:endParaRPr/>
          </a:p>
        </p:txBody>
      </p:sp>
      <p:sp>
        <p:nvSpPr>
          <p:cNvPr id="117" name="Google Shape;117;p19"/>
          <p:cNvSpPr/>
          <p:nvPr/>
        </p:nvSpPr>
        <p:spPr>
          <a:xfrm>
            <a:off x="-187800" y="-189000"/>
            <a:ext cx="12379800" cy="7529100"/>
          </a:xfrm>
          <a:prstGeom prst="rect">
            <a:avLst/>
          </a:prstGeom>
          <a:solidFill>
            <a:srgbClr val="767575">
              <a:alpha val="4000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8" name="Google Shape;118;p19"/>
          <p:cNvSpPr txBox="1">
            <a:spLocks noGrp="1"/>
          </p:cNvSpPr>
          <p:nvPr>
            <p:ph type="body" idx="1"/>
          </p:nvPr>
        </p:nvSpPr>
        <p:spPr>
          <a:xfrm>
            <a:off x="666150" y="5646495"/>
            <a:ext cx="10671900" cy="1051530"/>
          </a:xfrm>
          <a:prstGeom prst="rect">
            <a:avLst/>
          </a:prstGeom>
          <a:noFill/>
          <a:ln>
            <a:noFill/>
          </a:ln>
        </p:spPr>
        <p:txBody>
          <a:bodyPr spcFirstLastPara="1" wrap="square" lIns="91425" tIns="45700" rIns="91425" bIns="45700" anchor="b" anchorCtr="0">
            <a:spAutoFit/>
          </a:bodyPr>
          <a:lstStyle/>
          <a:p>
            <a:pPr marL="342900" lvl="0" indent="0" algn="ctr" rtl="0">
              <a:lnSpc>
                <a:spcPct val="90000"/>
              </a:lnSpc>
              <a:spcBef>
                <a:spcPts val="1000"/>
              </a:spcBef>
              <a:spcAft>
                <a:spcPts val="0"/>
              </a:spcAft>
              <a:buClr>
                <a:srgbClr val="0E3554"/>
              </a:buClr>
              <a:buSzPts val="2250"/>
              <a:buNone/>
            </a:pPr>
            <a:r>
              <a:rPr lang="en-US" sz="3000" b="1" dirty="0" smtClean="0">
                <a:solidFill>
                  <a:schemeClr val="lt1"/>
                </a:solidFill>
              </a:rPr>
              <a:t>It is not enough with action from politicians and involved stakeholders.</a:t>
            </a:r>
            <a:endParaRPr lang="en-US" sz="3000" b="1" dirty="0">
              <a:solidFill>
                <a:schemeClr val="lt1"/>
              </a:solidFill>
            </a:endParaRPr>
          </a:p>
        </p:txBody>
      </p:sp>
      <p:sp>
        <p:nvSpPr>
          <p:cNvPr id="119" name="Google Shape;119;p19"/>
          <p:cNvSpPr txBox="1">
            <a:spLocks noGrp="1"/>
          </p:cNvSpPr>
          <p:nvPr>
            <p:ph type="body" idx="2"/>
          </p:nvPr>
        </p:nvSpPr>
        <p:spPr>
          <a:xfrm>
            <a:off x="4727250" y="877474"/>
            <a:ext cx="6610800" cy="3289200"/>
          </a:xfrm>
          <a:prstGeom prst="rect">
            <a:avLst/>
          </a:prstGeom>
          <a:noFill/>
          <a:ln>
            <a:noFill/>
          </a:ln>
        </p:spPr>
        <p:txBody>
          <a:bodyPr spcFirstLastPara="1" wrap="square" lIns="91425" tIns="45700" rIns="91425" bIns="45700" anchor="ctr" anchorCtr="0">
            <a:noAutofit/>
          </a:bodyPr>
          <a:lstStyle/>
          <a:p>
            <a:pPr marL="457200" lvl="0" indent="-412750" algn="l" rtl="0">
              <a:lnSpc>
                <a:spcPct val="115000"/>
              </a:lnSpc>
              <a:spcBef>
                <a:spcPts val="0"/>
              </a:spcBef>
              <a:spcAft>
                <a:spcPts val="0"/>
              </a:spcAft>
              <a:buClr>
                <a:schemeClr val="lt1"/>
              </a:buClr>
              <a:buSzPts val="2900"/>
              <a:buFont typeface="Calibri"/>
              <a:buChar char="➔"/>
            </a:pPr>
            <a:r>
              <a:rPr lang="en-US" b="1" dirty="0" smtClean="0">
                <a:solidFill>
                  <a:schemeClr val="lt1"/>
                </a:solidFill>
              </a:rPr>
              <a:t>Politics can influence only the visible part of ‘iceberg’.</a:t>
            </a:r>
          </a:p>
          <a:p>
            <a:pPr marL="457200" lvl="0" indent="-412750" algn="l" rtl="0">
              <a:lnSpc>
                <a:spcPct val="115000"/>
              </a:lnSpc>
              <a:spcBef>
                <a:spcPts val="0"/>
              </a:spcBef>
              <a:spcAft>
                <a:spcPts val="0"/>
              </a:spcAft>
              <a:buClr>
                <a:schemeClr val="lt1"/>
              </a:buClr>
              <a:buSzPts val="2900"/>
              <a:buFont typeface="Calibri"/>
              <a:buChar char="➔"/>
            </a:pPr>
            <a:r>
              <a:rPr lang="en-US" b="1" dirty="0" smtClean="0">
                <a:solidFill>
                  <a:schemeClr val="lt1"/>
                </a:solidFill>
              </a:rPr>
              <a:t>Politicians often do not consider the </a:t>
            </a:r>
            <a:r>
              <a:rPr lang="en-US" b="1" dirty="0" err="1" smtClean="0">
                <a:solidFill>
                  <a:schemeClr val="lt1"/>
                </a:solidFill>
              </a:rPr>
              <a:t>recomendations</a:t>
            </a:r>
            <a:r>
              <a:rPr lang="en-US" b="1" dirty="0" smtClean="0">
                <a:solidFill>
                  <a:schemeClr val="lt1"/>
                </a:solidFill>
              </a:rPr>
              <a:t> of citizens.</a:t>
            </a:r>
          </a:p>
          <a:p>
            <a:pPr marL="457200" lvl="0" indent="-412750" algn="l" rtl="0">
              <a:lnSpc>
                <a:spcPct val="115000"/>
              </a:lnSpc>
              <a:spcBef>
                <a:spcPts val="0"/>
              </a:spcBef>
              <a:spcAft>
                <a:spcPts val="0"/>
              </a:spcAft>
              <a:buClr>
                <a:schemeClr val="lt1"/>
              </a:buClr>
              <a:buSzPts val="2900"/>
              <a:buFont typeface="Calibri"/>
              <a:buChar char="➔"/>
            </a:pPr>
            <a:r>
              <a:rPr lang="en-US" b="1" dirty="0" smtClean="0">
                <a:solidFill>
                  <a:schemeClr val="lt1"/>
                </a:solidFill>
              </a:rPr>
              <a:t>Citizen groups are often excluded.</a:t>
            </a:r>
          </a:p>
        </p:txBody>
      </p:sp>
      <p:sp>
        <p:nvSpPr>
          <p:cNvPr id="120" name="Google Shape;120;p19"/>
          <p:cNvSpPr txBox="1">
            <a:spLocks noGrp="1"/>
          </p:cNvSpPr>
          <p:nvPr>
            <p:ph type="title"/>
          </p:nvPr>
        </p:nvSpPr>
        <p:spPr>
          <a:xfrm>
            <a:off x="838937" y="286480"/>
            <a:ext cx="9312000" cy="591000"/>
          </a:xfrm>
          <a:prstGeom prst="rect">
            <a:avLst/>
          </a:prstGeom>
          <a:noFill/>
          <a:ln>
            <a:noFill/>
          </a:ln>
        </p:spPr>
        <p:txBody>
          <a:bodyPr spcFirstLastPara="1" wrap="square" lIns="91425" tIns="45700" rIns="91425" bIns="45700" anchor="ctr" anchorCtr="0">
            <a:spAutoFit/>
          </a:bodyPr>
          <a:lstStyle/>
          <a:p>
            <a:pPr marL="0" lvl="0" indent="0" algn="l" rtl="0">
              <a:lnSpc>
                <a:spcPct val="90000"/>
              </a:lnSpc>
              <a:spcBef>
                <a:spcPts val="0"/>
              </a:spcBef>
              <a:spcAft>
                <a:spcPts val="0"/>
              </a:spcAft>
              <a:buClr>
                <a:srgbClr val="3B95DE"/>
              </a:buClr>
              <a:buSzPts val="2200"/>
              <a:buFont typeface="Twentieth Century"/>
              <a:buNone/>
            </a:pPr>
            <a:r>
              <a:rPr lang="lv-LV" sz="3600" b="1" dirty="0" err="1">
                <a:solidFill>
                  <a:schemeClr val="lt1"/>
                </a:solidFill>
                <a:highlight>
                  <a:srgbClr val="32A596"/>
                </a:highlight>
              </a:rPr>
              <a:t>P</a:t>
            </a:r>
            <a:r>
              <a:rPr lang="lv-LV" sz="3600" b="1" dirty="0" err="1" smtClean="0">
                <a:solidFill>
                  <a:schemeClr val="lt1"/>
                </a:solidFill>
                <a:highlight>
                  <a:srgbClr val="32A596"/>
                </a:highlight>
              </a:rPr>
              <a:t>roblem</a:t>
            </a:r>
            <a:r>
              <a:rPr lang="en-US" sz="3600" b="1" dirty="0" smtClean="0">
                <a:solidFill>
                  <a:schemeClr val="lt1"/>
                </a:solidFill>
                <a:highlight>
                  <a:srgbClr val="32A596"/>
                </a:highlight>
              </a:rPr>
              <a:t> </a:t>
            </a:r>
            <a:endParaRPr sz="3600" b="1" dirty="0">
              <a:solidFill>
                <a:schemeClr val="lt1"/>
              </a:solidFill>
              <a:highlight>
                <a:srgbClr val="32A596"/>
              </a:highlight>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pic>
        <p:nvPicPr>
          <p:cNvPr id="125" name="Google Shape;125;p20"/>
          <p:cNvPicPr preferRelativeResize="0"/>
          <p:nvPr/>
        </p:nvPicPr>
        <p:blipFill rotWithShape="1">
          <a:blip r:embed="rId3">
            <a:alphaModFix/>
          </a:blip>
          <a:srcRect/>
          <a:stretch/>
        </p:blipFill>
        <p:spPr>
          <a:xfrm>
            <a:off x="-13" y="-8534400"/>
            <a:ext cx="12191999" cy="18292403"/>
          </a:xfrm>
          <a:prstGeom prst="rect">
            <a:avLst/>
          </a:prstGeom>
          <a:noFill/>
          <a:ln>
            <a:noFill/>
          </a:ln>
        </p:spPr>
      </p:pic>
      <p:sp>
        <p:nvSpPr>
          <p:cNvPr id="126" name="Google Shape;126;p20"/>
          <p:cNvSpPr txBox="1">
            <a:spLocks noGrp="1"/>
          </p:cNvSpPr>
          <p:nvPr>
            <p:ph type="sldNum" idx="12"/>
          </p:nvPr>
        </p:nvSpPr>
        <p:spPr>
          <a:xfrm>
            <a:off x="10696370" y="6204509"/>
            <a:ext cx="731700" cy="525000"/>
          </a:xfrm>
          <a:prstGeom prst="rect">
            <a:avLst/>
          </a:prstGeom>
          <a:noFill/>
          <a:ln>
            <a:noFill/>
          </a:ln>
        </p:spPr>
        <p:txBody>
          <a:bodyPr spcFirstLastPara="1" wrap="square" lIns="91425" tIns="91425" rIns="91425" bIns="91425" anchor="t" anchorCtr="0">
            <a:noAutofit/>
          </a:bodyPr>
          <a:lstStyle/>
          <a:p>
            <a:pPr marL="0" lvl="0" indent="0" algn="r" rtl="0">
              <a:lnSpc>
                <a:spcPct val="100000"/>
              </a:lnSpc>
              <a:spcBef>
                <a:spcPts val="0"/>
              </a:spcBef>
              <a:spcAft>
                <a:spcPts val="0"/>
              </a:spcAft>
              <a:buSzPts val="1300"/>
              <a:buNone/>
            </a:pPr>
            <a:fld id="{00000000-1234-1234-1234-123412341234}" type="slidenum">
              <a:rPr lang="en-US"/>
              <a:t>7</a:t>
            </a:fld>
            <a:endParaRPr/>
          </a:p>
        </p:txBody>
      </p:sp>
      <p:sp>
        <p:nvSpPr>
          <p:cNvPr id="127" name="Google Shape;127;p20"/>
          <p:cNvSpPr/>
          <p:nvPr/>
        </p:nvSpPr>
        <p:spPr>
          <a:xfrm>
            <a:off x="-187800" y="-189000"/>
            <a:ext cx="12379800" cy="7529100"/>
          </a:xfrm>
          <a:prstGeom prst="rect">
            <a:avLst/>
          </a:prstGeom>
          <a:solidFill>
            <a:srgbClr val="767575">
              <a:alpha val="4000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8" name="Google Shape;128;p20"/>
          <p:cNvSpPr txBox="1">
            <a:spLocks noGrp="1"/>
          </p:cNvSpPr>
          <p:nvPr>
            <p:ph type="body" idx="1"/>
          </p:nvPr>
        </p:nvSpPr>
        <p:spPr>
          <a:xfrm>
            <a:off x="677100" y="733792"/>
            <a:ext cx="9919500" cy="1051530"/>
          </a:xfrm>
          <a:prstGeom prst="rect">
            <a:avLst/>
          </a:prstGeom>
          <a:noFill/>
          <a:ln>
            <a:noFill/>
          </a:ln>
        </p:spPr>
        <p:txBody>
          <a:bodyPr spcFirstLastPara="1" wrap="square" lIns="91425" tIns="45700" rIns="91425" bIns="45700" anchor="b" anchorCtr="0">
            <a:spAutoFit/>
          </a:bodyPr>
          <a:lstStyle/>
          <a:p>
            <a:pPr marL="342900" lvl="0" indent="0" algn="l" rtl="0">
              <a:lnSpc>
                <a:spcPct val="90000"/>
              </a:lnSpc>
              <a:spcBef>
                <a:spcPts val="1000"/>
              </a:spcBef>
              <a:spcAft>
                <a:spcPts val="0"/>
              </a:spcAft>
              <a:buClr>
                <a:srgbClr val="0E3554"/>
              </a:buClr>
              <a:buSzPts val="2250"/>
              <a:buNone/>
            </a:pPr>
            <a:r>
              <a:rPr lang="en-US" sz="3000" b="1" dirty="0" smtClean="0">
                <a:solidFill>
                  <a:schemeClr val="lt1"/>
                </a:solidFill>
              </a:rPr>
              <a:t>360° citizen involvement to ensure that policy makers consider the recommendations from citizens </a:t>
            </a:r>
            <a:endParaRPr lang="en-US" sz="3000" b="1" dirty="0">
              <a:solidFill>
                <a:schemeClr val="lt1"/>
              </a:solidFill>
            </a:endParaRPr>
          </a:p>
        </p:txBody>
      </p:sp>
      <p:sp>
        <p:nvSpPr>
          <p:cNvPr id="129" name="Google Shape;129;p20"/>
          <p:cNvSpPr txBox="1">
            <a:spLocks noGrp="1"/>
          </p:cNvSpPr>
          <p:nvPr>
            <p:ph type="body" idx="2"/>
          </p:nvPr>
        </p:nvSpPr>
        <p:spPr>
          <a:xfrm>
            <a:off x="1001750" y="1723750"/>
            <a:ext cx="4770600" cy="2552700"/>
          </a:xfrm>
          <a:prstGeom prst="rect">
            <a:avLst/>
          </a:prstGeom>
          <a:noFill/>
          <a:ln>
            <a:noFill/>
          </a:ln>
        </p:spPr>
        <p:txBody>
          <a:bodyPr spcFirstLastPara="1" wrap="square" lIns="91425" tIns="45700" rIns="91425" bIns="45700" anchor="ctr" anchorCtr="0">
            <a:noAutofit/>
          </a:bodyPr>
          <a:lstStyle/>
          <a:p>
            <a:pPr marL="457200" lvl="0" indent="-336550" algn="l" rtl="0">
              <a:lnSpc>
                <a:spcPct val="120000"/>
              </a:lnSpc>
              <a:spcBef>
                <a:spcPts val="1000"/>
              </a:spcBef>
              <a:spcAft>
                <a:spcPts val="0"/>
              </a:spcAft>
              <a:buClr>
                <a:schemeClr val="lt1"/>
              </a:buClr>
              <a:buSzPts val="1700"/>
              <a:buChar char="➔"/>
            </a:pPr>
            <a:r>
              <a:rPr lang="en-US" b="1" dirty="0" smtClean="0">
                <a:solidFill>
                  <a:schemeClr val="lt1"/>
                </a:solidFill>
              </a:rPr>
              <a:t>Inclusive approach – gender, age, income and intersectionality wise</a:t>
            </a:r>
          </a:p>
          <a:p>
            <a:pPr marL="457200" lvl="0" indent="-336550" algn="l" rtl="0">
              <a:lnSpc>
                <a:spcPct val="120000"/>
              </a:lnSpc>
              <a:spcBef>
                <a:spcPts val="1000"/>
              </a:spcBef>
              <a:spcAft>
                <a:spcPts val="0"/>
              </a:spcAft>
              <a:buClr>
                <a:schemeClr val="lt1"/>
              </a:buClr>
              <a:buSzPts val="1700"/>
              <a:buChar char="➔"/>
            </a:pPr>
            <a:r>
              <a:rPr lang="en-US" b="1" dirty="0" smtClean="0">
                <a:solidFill>
                  <a:schemeClr val="lt1"/>
                </a:solidFill>
              </a:rPr>
              <a:t>Encouraging inclusive approach</a:t>
            </a:r>
          </a:p>
          <a:p>
            <a:pPr marL="457200" lvl="0" indent="-336550" algn="l" rtl="0">
              <a:lnSpc>
                <a:spcPct val="120000"/>
              </a:lnSpc>
              <a:spcBef>
                <a:spcPts val="0"/>
              </a:spcBef>
              <a:spcAft>
                <a:spcPts val="0"/>
              </a:spcAft>
              <a:buClr>
                <a:schemeClr val="lt1"/>
              </a:buClr>
              <a:buSzPts val="1700"/>
              <a:buChar char="➔"/>
            </a:pPr>
            <a:r>
              <a:rPr lang="en-US" b="1" dirty="0" smtClean="0">
                <a:solidFill>
                  <a:schemeClr val="lt1"/>
                </a:solidFill>
              </a:rPr>
              <a:t>Value based approach.</a:t>
            </a:r>
            <a:endParaRPr lang="en-US" b="1" dirty="0" smtClean="0">
              <a:solidFill>
                <a:schemeClr val="lt1"/>
              </a:solidFill>
            </a:endParaRPr>
          </a:p>
        </p:txBody>
      </p:sp>
      <p:sp>
        <p:nvSpPr>
          <p:cNvPr id="130" name="Google Shape;130;p20"/>
          <p:cNvSpPr txBox="1">
            <a:spLocks noGrp="1"/>
          </p:cNvSpPr>
          <p:nvPr>
            <p:ph type="title"/>
          </p:nvPr>
        </p:nvSpPr>
        <p:spPr>
          <a:xfrm>
            <a:off x="838937" y="286480"/>
            <a:ext cx="9312000" cy="591000"/>
          </a:xfrm>
          <a:prstGeom prst="rect">
            <a:avLst/>
          </a:prstGeom>
          <a:noFill/>
          <a:ln>
            <a:noFill/>
          </a:ln>
        </p:spPr>
        <p:txBody>
          <a:bodyPr spcFirstLastPara="1" wrap="square" lIns="91425" tIns="45700" rIns="91425" bIns="45700" anchor="ctr" anchorCtr="0">
            <a:spAutoFit/>
          </a:bodyPr>
          <a:lstStyle/>
          <a:p>
            <a:pPr marL="0" lvl="0" indent="0" algn="l" rtl="0">
              <a:lnSpc>
                <a:spcPct val="90000"/>
              </a:lnSpc>
              <a:spcBef>
                <a:spcPts val="0"/>
              </a:spcBef>
              <a:spcAft>
                <a:spcPts val="0"/>
              </a:spcAft>
              <a:buClr>
                <a:srgbClr val="3B95DE"/>
              </a:buClr>
              <a:buSzPts val="2200"/>
              <a:buFont typeface="Twentieth Century"/>
              <a:buNone/>
            </a:pPr>
            <a:r>
              <a:rPr lang="en-US" sz="3600" b="1" dirty="0" smtClean="0">
                <a:solidFill>
                  <a:schemeClr val="lt1"/>
                </a:solidFill>
                <a:highlight>
                  <a:srgbClr val="32A596"/>
                </a:highlight>
              </a:rPr>
              <a:t>Expected result</a:t>
            </a:r>
            <a:endParaRPr lang="en-US" sz="3600" b="1" dirty="0">
              <a:solidFill>
                <a:schemeClr val="lt1"/>
              </a:solidFill>
              <a:highlight>
                <a:srgbClr val="32A596"/>
              </a:highlight>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sp>
        <p:nvSpPr>
          <p:cNvPr id="135" name="Google Shape;135;p21"/>
          <p:cNvSpPr txBox="1">
            <a:spLocks noGrp="1"/>
          </p:cNvSpPr>
          <p:nvPr>
            <p:ph type="title"/>
          </p:nvPr>
        </p:nvSpPr>
        <p:spPr>
          <a:xfrm>
            <a:off x="860439" y="1255391"/>
            <a:ext cx="9312000" cy="591000"/>
          </a:xfrm>
          <a:prstGeom prst="rect">
            <a:avLst/>
          </a:prstGeom>
          <a:noFill/>
          <a:ln>
            <a:noFill/>
          </a:ln>
        </p:spPr>
        <p:txBody>
          <a:bodyPr spcFirstLastPara="1" wrap="square" lIns="91425" tIns="45700" rIns="91425" bIns="45700" anchor="ctr" anchorCtr="0">
            <a:spAutoFit/>
          </a:bodyPr>
          <a:lstStyle/>
          <a:p>
            <a:pPr marL="0" lvl="0" indent="0" algn="l" rtl="0">
              <a:lnSpc>
                <a:spcPct val="90000"/>
              </a:lnSpc>
              <a:spcBef>
                <a:spcPts val="0"/>
              </a:spcBef>
              <a:spcAft>
                <a:spcPts val="0"/>
              </a:spcAft>
              <a:buClr>
                <a:srgbClr val="3B95DE"/>
              </a:buClr>
              <a:buSzPts val="2200"/>
              <a:buFont typeface="Twentieth Century"/>
              <a:buNone/>
            </a:pPr>
            <a:r>
              <a:rPr lang="en-US" sz="3600" dirty="0" smtClean="0"/>
              <a:t>Climate assembly</a:t>
            </a:r>
            <a:endParaRPr lang="en-US" sz="3600" dirty="0"/>
          </a:p>
        </p:txBody>
      </p:sp>
      <p:sp>
        <p:nvSpPr>
          <p:cNvPr id="136" name="Google Shape;136;p21"/>
          <p:cNvSpPr/>
          <p:nvPr/>
        </p:nvSpPr>
        <p:spPr>
          <a:xfrm>
            <a:off x="0" y="1846410"/>
            <a:ext cx="12192000" cy="3672600"/>
          </a:xfrm>
          <a:prstGeom prst="rect">
            <a:avLst/>
          </a:prstGeom>
          <a:gradFill>
            <a:gsLst>
              <a:gs pos="0">
                <a:srgbClr val="2FA490"/>
              </a:gs>
              <a:gs pos="33000">
                <a:srgbClr val="2FA490"/>
              </a:gs>
              <a:gs pos="100000">
                <a:srgbClr val="52B7DF"/>
              </a:gs>
            </a:gsLst>
            <a:lin ang="0" scaled="0"/>
          </a:gra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7" name="Google Shape;137;p21"/>
          <p:cNvSpPr txBox="1">
            <a:spLocks noGrp="1"/>
          </p:cNvSpPr>
          <p:nvPr>
            <p:ph type="subTitle" idx="2"/>
          </p:nvPr>
        </p:nvSpPr>
        <p:spPr>
          <a:xfrm>
            <a:off x="860439" y="2036672"/>
            <a:ext cx="6019800" cy="3062336"/>
          </a:xfrm>
          <a:prstGeom prst="rect">
            <a:avLst/>
          </a:prstGeom>
          <a:noFill/>
          <a:ln>
            <a:noFill/>
          </a:ln>
        </p:spPr>
        <p:txBody>
          <a:bodyPr spcFirstLastPara="1" wrap="square" lIns="91425" tIns="45700" rIns="91425" bIns="45700" anchor="t" anchorCtr="0">
            <a:spAutoFit/>
          </a:bodyPr>
          <a:lstStyle/>
          <a:p>
            <a:pPr marL="0" lvl="0" indent="0" algn="just" rtl="0">
              <a:lnSpc>
                <a:spcPct val="120000"/>
              </a:lnSpc>
              <a:spcBef>
                <a:spcPts val="1000"/>
              </a:spcBef>
              <a:spcAft>
                <a:spcPts val="0"/>
              </a:spcAft>
              <a:buClr>
                <a:srgbClr val="3B95DE"/>
              </a:buClr>
              <a:buSzPts val="2000"/>
              <a:buNone/>
            </a:pPr>
            <a:r>
              <a:rPr lang="en-US" sz="2000" b="1" dirty="0" smtClean="0">
                <a:solidFill>
                  <a:schemeClr val="lt1"/>
                </a:solidFill>
              </a:rPr>
              <a:t>Climate assembly is </a:t>
            </a:r>
            <a:r>
              <a:rPr lang="lv-LV" sz="2000" b="1" dirty="0" smtClean="0">
                <a:solidFill>
                  <a:schemeClr val="lt1"/>
                </a:solidFill>
              </a:rPr>
              <a:t>a </a:t>
            </a:r>
            <a:r>
              <a:rPr lang="en-US" sz="2000" b="1" dirty="0" smtClean="0">
                <a:solidFill>
                  <a:schemeClr val="lt1"/>
                </a:solidFill>
              </a:rPr>
              <a:t>sustainable </a:t>
            </a:r>
            <a:r>
              <a:rPr lang="en-US" sz="2000" b="1" dirty="0" smtClean="0">
                <a:solidFill>
                  <a:schemeClr val="lt1"/>
                </a:solidFill>
              </a:rPr>
              <a:t>tool to ensure deliberative democracy in climate policies.</a:t>
            </a:r>
          </a:p>
          <a:p>
            <a:pPr marL="0" lvl="0" indent="0" algn="just" rtl="0">
              <a:lnSpc>
                <a:spcPct val="120000"/>
              </a:lnSpc>
              <a:spcBef>
                <a:spcPts val="1000"/>
              </a:spcBef>
              <a:spcAft>
                <a:spcPts val="0"/>
              </a:spcAft>
              <a:buClr>
                <a:srgbClr val="3B95DE"/>
              </a:buClr>
              <a:buSzPts val="2000"/>
              <a:buNone/>
            </a:pPr>
            <a:r>
              <a:rPr lang="en-US" sz="2000" b="1" dirty="0" smtClean="0">
                <a:solidFill>
                  <a:schemeClr val="lt1"/>
                </a:solidFill>
              </a:rPr>
              <a:t>Climate assemblies gather the most diverse people selected by lottery who are drawn together to learn, discuss and provide </a:t>
            </a:r>
            <a:r>
              <a:rPr lang="en-US" sz="2000" b="1" dirty="0" smtClean="0">
                <a:solidFill>
                  <a:schemeClr val="lt1"/>
                </a:solidFill>
              </a:rPr>
              <a:t>recommendations </a:t>
            </a:r>
            <a:r>
              <a:rPr lang="en-US" sz="2000" b="1" dirty="0" smtClean="0">
                <a:solidFill>
                  <a:schemeClr val="lt1"/>
                </a:solidFill>
              </a:rPr>
              <a:t>to policy makers.</a:t>
            </a:r>
          </a:p>
          <a:p>
            <a:pPr marL="0" lvl="0" indent="0" algn="just" rtl="0">
              <a:lnSpc>
                <a:spcPct val="120000"/>
              </a:lnSpc>
              <a:spcBef>
                <a:spcPts val="1000"/>
              </a:spcBef>
              <a:spcAft>
                <a:spcPts val="0"/>
              </a:spcAft>
              <a:buClr>
                <a:srgbClr val="3B95DE"/>
              </a:buClr>
              <a:buSzPts val="2000"/>
              <a:buNone/>
            </a:pPr>
            <a:endParaRPr sz="2000" b="1" dirty="0">
              <a:solidFill>
                <a:schemeClr val="lt1"/>
              </a:solidFill>
            </a:endParaRPr>
          </a:p>
        </p:txBody>
      </p:sp>
      <p:pic>
        <p:nvPicPr>
          <p:cNvPr id="138" name="Google Shape;138;p21" descr="A picture containing person&#10;&#10;Description automatically generated"/>
          <p:cNvPicPr preferRelativeResize="0"/>
          <p:nvPr/>
        </p:nvPicPr>
        <p:blipFill rotWithShape="1">
          <a:blip r:embed="rId3">
            <a:alphaModFix/>
          </a:blip>
          <a:srcRect l="29078" t="40" r="31932" b="-40"/>
          <a:stretch/>
        </p:blipFill>
        <p:spPr>
          <a:xfrm>
            <a:off x="7425387" y="1614358"/>
            <a:ext cx="4766616" cy="4168624"/>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19200" y="1128028"/>
            <a:ext cx="5152725" cy="1301407"/>
          </a:xfrm>
        </p:spPr>
        <p:txBody>
          <a:bodyPr>
            <a:normAutofit fontScale="90000"/>
          </a:bodyPr>
          <a:lstStyle/>
          <a:p>
            <a:r>
              <a:rPr lang="en-US" dirty="0" smtClean="0"/>
              <a:t>Benefits of participation in CLIMAS</a:t>
            </a:r>
            <a:r>
              <a:rPr lang="lv-LV" dirty="0" smtClean="0"/>
              <a:t/>
            </a:r>
            <a:br>
              <a:rPr lang="lv-LV" dirty="0" smtClean="0"/>
            </a:br>
            <a:endParaRPr lang="lv-LV" dirty="0"/>
          </a:p>
        </p:txBody>
      </p:sp>
      <p:sp>
        <p:nvSpPr>
          <p:cNvPr id="3" name="Subtitle 2"/>
          <p:cNvSpPr>
            <a:spLocks noGrp="1"/>
          </p:cNvSpPr>
          <p:nvPr>
            <p:ph type="subTitle" idx="1"/>
          </p:nvPr>
        </p:nvSpPr>
        <p:spPr/>
        <p:txBody>
          <a:bodyPr>
            <a:normAutofit fontScale="92500" lnSpcReduction="20000"/>
          </a:bodyPr>
          <a:lstStyle/>
          <a:p>
            <a:r>
              <a:rPr lang="en-US" dirty="0" smtClean="0"/>
              <a:t>Expertise and knowledge from partners.</a:t>
            </a:r>
          </a:p>
          <a:p>
            <a:r>
              <a:rPr lang="en-US" dirty="0" smtClean="0"/>
              <a:t>Support and methodology.</a:t>
            </a:r>
          </a:p>
          <a:p>
            <a:r>
              <a:rPr lang="en-US" dirty="0" smtClean="0"/>
              <a:t>Amazing first hand experience to organize the first climate assembly in Latvia.</a:t>
            </a:r>
          </a:p>
          <a:p>
            <a:endParaRPr lang="lv-LV" dirty="0"/>
          </a:p>
        </p:txBody>
      </p:sp>
      <p:sp>
        <p:nvSpPr>
          <p:cNvPr id="4" name="Slide Number Placeholder 3"/>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9</a:t>
            </a:fld>
            <a:endParaRPr lang="en-US"/>
          </a:p>
        </p:txBody>
      </p:sp>
    </p:spTree>
    <p:extLst>
      <p:ext uri="{BB962C8B-B14F-4D97-AF65-F5344CB8AC3E}">
        <p14:creationId xmlns:p14="http://schemas.microsoft.com/office/powerpoint/2010/main" val="194472571"/>
      </p:ext>
    </p:extLst>
  </p:cSld>
  <p:clrMapOvr>
    <a:masterClrMapping/>
  </p:clrMapOvr>
</p:sld>
</file>

<file path=ppt/theme/theme1.xml><?xml version="1.0" encoding="utf-8"?>
<a:theme xmlns:a="http://schemas.openxmlformats.org/drawingml/2006/main" name="Mastro">
  <a:themeElements>
    <a:clrScheme name="Circuit">
      <a:dk1>
        <a:srgbClr val="000000"/>
      </a:dk1>
      <a:lt1>
        <a:srgbClr val="FFFFFF"/>
      </a:lt1>
      <a:dk2>
        <a:srgbClr val="134770"/>
      </a:dk2>
      <a:lt2>
        <a:srgbClr val="82FFFF"/>
      </a:lt2>
      <a:accent1>
        <a:srgbClr val="9ACD4C"/>
      </a:accent1>
      <a:accent2>
        <a:srgbClr val="FAA93A"/>
      </a:accent2>
      <a:accent3>
        <a:srgbClr val="D35940"/>
      </a:accent3>
      <a:accent4>
        <a:srgbClr val="B258D3"/>
      </a:accent4>
      <a:accent5>
        <a:srgbClr val="63A0CC"/>
      </a:accent5>
      <a:accent6>
        <a:srgbClr val="8AC4A7"/>
      </a:accent6>
      <a:hlink>
        <a:srgbClr val="B8FA56"/>
      </a:hlink>
      <a:folHlink>
        <a:srgbClr val="7AF8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Mastro">
  <a:themeElements>
    <a:clrScheme name="Circuit">
      <a:dk1>
        <a:srgbClr val="000000"/>
      </a:dk1>
      <a:lt1>
        <a:srgbClr val="FFFFFF"/>
      </a:lt1>
      <a:dk2>
        <a:srgbClr val="134770"/>
      </a:dk2>
      <a:lt2>
        <a:srgbClr val="82FFFF"/>
      </a:lt2>
      <a:accent1>
        <a:srgbClr val="9ACD4C"/>
      </a:accent1>
      <a:accent2>
        <a:srgbClr val="FAA93A"/>
      </a:accent2>
      <a:accent3>
        <a:srgbClr val="D35940"/>
      </a:accent3>
      <a:accent4>
        <a:srgbClr val="B258D3"/>
      </a:accent4>
      <a:accent5>
        <a:srgbClr val="63A0CC"/>
      </a:accent5>
      <a:accent6>
        <a:srgbClr val="8AC4A7"/>
      </a:accent6>
      <a:hlink>
        <a:srgbClr val="B8FA56"/>
      </a:hlink>
      <a:folHlink>
        <a:srgbClr val="7AF8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1586</TotalTime>
  <Words>470</Words>
  <Application>Microsoft Office PowerPoint</Application>
  <PresentationFormat>Widescreen</PresentationFormat>
  <Paragraphs>51</Paragraphs>
  <Slides>11</Slides>
  <Notes>8</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11</vt:i4>
      </vt:variant>
    </vt:vector>
  </HeadingPairs>
  <TitlesOfParts>
    <vt:vector size="17" baseType="lpstr">
      <vt:lpstr>Arial</vt:lpstr>
      <vt:lpstr>Twentieth Century</vt:lpstr>
      <vt:lpstr>Calibri</vt:lpstr>
      <vt:lpstr>Ubuntu</vt:lpstr>
      <vt:lpstr>Mastro</vt:lpstr>
      <vt:lpstr>Mastro</vt:lpstr>
      <vt:lpstr>PowerPoint Presentation</vt:lpstr>
      <vt:lpstr>PowerPoint Presentation</vt:lpstr>
      <vt:lpstr>How did we find the right call?</vt:lpstr>
      <vt:lpstr>Defining a theme</vt:lpstr>
      <vt:lpstr>Context</vt:lpstr>
      <vt:lpstr>Problem </vt:lpstr>
      <vt:lpstr>Expected result</vt:lpstr>
      <vt:lpstr>Climate assembly</vt:lpstr>
      <vt:lpstr>Benefits of participation in CLIMAS </vt:lpstr>
      <vt:lpstr>Who we are</vt:lpstr>
      <vt:lpstr>Thank you!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Ingrīda Strazdiņa</dc:creator>
  <cp:lastModifiedBy>Microsoft account</cp:lastModifiedBy>
  <cp:revision>10</cp:revision>
  <dcterms:modified xsi:type="dcterms:W3CDTF">2024-01-16T14:17:15Z</dcterms:modified>
</cp:coreProperties>
</file>