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14"/>
  </p:notesMasterIdLst>
  <p:sldIdLst>
    <p:sldId id="256" r:id="rId3"/>
    <p:sldId id="280" r:id="rId4"/>
    <p:sldId id="284" r:id="rId5"/>
    <p:sldId id="285" r:id="rId6"/>
    <p:sldId id="287" r:id="rId7"/>
    <p:sldId id="258" r:id="rId8"/>
    <p:sldId id="259" r:id="rId9"/>
    <p:sldId id="260" r:id="rId10"/>
    <p:sldId id="288" r:id="rId11"/>
    <p:sldId id="274"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Ubuntu"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71A356F-6C14-4BFA-8674-43CB7AD73770}">
          <p14:sldIdLst>
            <p14:sldId id="256"/>
            <p14:sldId id="280"/>
            <p14:sldId id="284"/>
            <p14:sldId id="285"/>
            <p14:sldId id="287"/>
            <p14:sldId id="258"/>
            <p14:sldId id="259"/>
          </p14:sldIdLst>
        </p14:section>
        <p14:section name="Untitled Section" id="{0FCB04A3-7EC4-4E7C-87B5-C20D933E0A6C}">
          <p14:sldIdLst>
            <p14:sldId id="260"/>
            <p14:sldId id="288"/>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177052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80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a115615b65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a115615b6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4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Climate change is one of the most critical issues to tackle today as it is foreseen to have detrimental social, environmental, and economic impacts in the near future.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57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The last climate change events, such as flooding in Germany and Belgium in both Continental and Atlantic regions, heat waves and lack of water in both Mediterranean and Boreal regions, show that the policymakers, experts, and stakeholders' actions are not enough.</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614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A 360o citizens engagement is urgently needed. We need to learn from the good experience in citizens' engagement in climate change action and build up citizens` supporting infrastructure for climate adaptation measures to help the 150 European regions and local communities to resist.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305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630d0064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25630d006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364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662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6906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p:cSld name="Cover">
    <p:bg>
      <p:bgPr>
        <a:solidFill>
          <a:schemeClr val="lt1"/>
        </a:solid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a:stretch/>
        </p:blipFill>
        <p:spPr>
          <a:xfrm>
            <a:off x="7388" y="0"/>
            <a:ext cx="12177224" cy="6858000"/>
          </a:xfrm>
          <a:prstGeom prst="rect">
            <a:avLst/>
          </a:prstGeom>
          <a:noFill/>
          <a:ln>
            <a:noFill/>
          </a:ln>
        </p:spPr>
      </p:pic>
      <p:sp>
        <p:nvSpPr>
          <p:cNvPr id="9" name="Google Shape;9;p2"/>
          <p:cNvSpPr txBox="1">
            <a:spLocks noGrp="1"/>
          </p:cNvSpPr>
          <p:nvPr>
            <p:ph type="ctrTitle"/>
          </p:nvPr>
        </p:nvSpPr>
        <p:spPr>
          <a:xfrm>
            <a:off x="1660863" y="1426479"/>
            <a:ext cx="9311938" cy="2387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B95DE"/>
              </a:buClr>
              <a:buSzPts val="3200"/>
              <a:buFont typeface="Twentieth Century"/>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2"/>
          <p:cNvSpPr txBox="1">
            <a:spLocks noGrp="1"/>
          </p:cNvSpPr>
          <p:nvPr>
            <p:ph type="subTitle" idx="1"/>
          </p:nvPr>
        </p:nvSpPr>
        <p:spPr>
          <a:xfrm>
            <a:off x="1660863" y="3906154"/>
            <a:ext cx="9311938" cy="1655762"/>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500"/>
              <a:buFont typeface="Arial"/>
              <a:buNone/>
              <a:defRPr sz="20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11" name="Google Shape;11;p2"/>
          <p:cNvSpPr txBox="1"/>
          <p:nvPr/>
        </p:nvSpPr>
        <p:spPr>
          <a:xfrm>
            <a:off x="1191255" y="6164647"/>
            <a:ext cx="4658873"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12" name="Google Shape;12;p2"/>
          <p:cNvPicPr preferRelativeResize="0"/>
          <p:nvPr/>
        </p:nvPicPr>
        <p:blipFill rotWithShape="1">
          <a:blip r:embed="rId3">
            <a:alphaModFix/>
          </a:blip>
          <a:srcRect/>
          <a:stretch/>
        </p:blipFill>
        <p:spPr>
          <a:xfrm>
            <a:off x="582094" y="6162215"/>
            <a:ext cx="617966" cy="424852"/>
          </a:xfrm>
          <a:prstGeom prst="rect">
            <a:avLst/>
          </a:prstGeom>
          <a:noFill/>
          <a:ln>
            <a:noFill/>
          </a:ln>
        </p:spPr>
      </p:pic>
      <p:sp>
        <p:nvSpPr>
          <p:cNvPr id="13" name="Google Shape;13;p2"/>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71"/>
        <p:cNvGrpSpPr/>
        <p:nvPr/>
      </p:nvGrpSpPr>
      <p:grpSpPr>
        <a:xfrm>
          <a:off x="0" y="0"/>
          <a:ext cx="0" cy="0"/>
          <a:chOff x="0" y="0"/>
          <a:chExt cx="0" cy="0"/>
        </a:xfrm>
      </p:grpSpPr>
      <p:pic>
        <p:nvPicPr>
          <p:cNvPr id="72" name="Google Shape;72;p13"/>
          <p:cNvPicPr preferRelativeResize="0"/>
          <p:nvPr/>
        </p:nvPicPr>
        <p:blipFill rotWithShape="1">
          <a:blip r:embed="rId2">
            <a:alphaModFix/>
          </a:blip>
          <a:srcRect/>
          <a:stretch/>
        </p:blipFill>
        <p:spPr>
          <a:xfrm>
            <a:off x="1760" y="-16934"/>
            <a:ext cx="12188481" cy="6857999"/>
          </a:xfrm>
          <a:prstGeom prst="rect">
            <a:avLst/>
          </a:prstGeom>
          <a:noFill/>
          <a:ln>
            <a:noFill/>
          </a:ln>
        </p:spPr>
      </p:pic>
      <p:sp>
        <p:nvSpPr>
          <p:cNvPr id="73" name="Google Shape;73;p13"/>
          <p:cNvSpPr txBox="1">
            <a:spLocks noGrp="1"/>
          </p:cNvSpPr>
          <p:nvPr>
            <p:ph type="body" idx="1"/>
          </p:nvPr>
        </p:nvSpPr>
        <p:spPr>
          <a:xfrm>
            <a:off x="1647671" y="1947639"/>
            <a:ext cx="4448400" cy="823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rgbClr val="0E3554"/>
              </a:buClr>
              <a:buSzPts val="225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rgbClr val="0E3554"/>
              </a:buClr>
              <a:buSzPts val="25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20000"/>
              </a:lnSpc>
              <a:spcBef>
                <a:spcPts val="500"/>
              </a:spcBef>
              <a:spcAft>
                <a:spcPts val="0"/>
              </a:spcAft>
              <a:buClr>
                <a:srgbClr val="0E3554"/>
              </a:buClr>
              <a:buSzPts val="225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9pPr>
          </a:lstStyle>
          <a:p>
            <a:endParaRPr/>
          </a:p>
        </p:txBody>
      </p:sp>
      <p:sp>
        <p:nvSpPr>
          <p:cNvPr id="74" name="Google Shape;74;p13"/>
          <p:cNvSpPr txBox="1">
            <a:spLocks noGrp="1"/>
          </p:cNvSpPr>
          <p:nvPr>
            <p:ph type="body" idx="2"/>
          </p:nvPr>
        </p:nvSpPr>
        <p:spPr>
          <a:xfrm>
            <a:off x="1647671" y="3027583"/>
            <a:ext cx="4448400" cy="2717700"/>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20000"/>
              </a:lnSpc>
              <a:spcBef>
                <a:spcPts val="1000"/>
              </a:spcBef>
              <a:spcAft>
                <a:spcPts val="0"/>
              </a:spcAft>
              <a:buClr>
                <a:srgbClr val="0E3554"/>
              </a:buClr>
              <a:buSzPts val="2500"/>
              <a:buFont typeface="Arial"/>
              <a:buChar char="•"/>
              <a:defRPr sz="2000" b="0" i="0" u="none" strike="noStrike" cap="none">
                <a:solidFill>
                  <a:schemeClr val="dk1"/>
                </a:solidFill>
                <a:latin typeface="Calibri"/>
                <a:ea typeface="Calibri"/>
                <a:cs typeface="Calibri"/>
                <a:sym typeface="Calibri"/>
              </a:defRPr>
            </a:lvl1pPr>
            <a:lvl2pPr marL="914400" marR="0" lvl="1" indent="-371475" algn="l" rtl="0">
              <a:lnSpc>
                <a:spcPct val="120000"/>
              </a:lnSpc>
              <a:spcBef>
                <a:spcPts val="500"/>
              </a:spcBef>
              <a:spcAft>
                <a:spcPts val="0"/>
              </a:spcAft>
              <a:buClr>
                <a:srgbClr val="0E3554"/>
              </a:buClr>
              <a:buSzPts val="2250"/>
              <a:buFont typeface="Arial"/>
              <a:buChar char="•"/>
              <a:defRPr sz="1800" b="0" i="0" u="none" strike="noStrike" cap="none">
                <a:solidFill>
                  <a:srgbClr val="0E3554"/>
                </a:solidFill>
                <a:latin typeface="Arial"/>
                <a:ea typeface="Arial"/>
                <a:cs typeface="Arial"/>
                <a:sym typeface="Arial"/>
              </a:defRPr>
            </a:lvl2pPr>
            <a:lvl3pPr marL="1371600" marR="0" lvl="2" indent="-355600" algn="l" rtl="0">
              <a:lnSpc>
                <a:spcPct val="120000"/>
              </a:lnSpc>
              <a:spcBef>
                <a:spcPts val="500"/>
              </a:spcBef>
              <a:spcAft>
                <a:spcPts val="0"/>
              </a:spcAft>
              <a:buClr>
                <a:srgbClr val="0E3554"/>
              </a:buClr>
              <a:buSzPts val="2000"/>
              <a:buFont typeface="Arial"/>
              <a:buChar char="•"/>
              <a:defRPr sz="1600" b="0" i="0" u="none" strike="noStrike" cap="none">
                <a:solidFill>
                  <a:srgbClr val="0E3554"/>
                </a:solidFill>
                <a:latin typeface="Arial"/>
                <a:ea typeface="Arial"/>
                <a:cs typeface="Arial"/>
                <a:sym typeface="Arial"/>
              </a:defRPr>
            </a:lvl3pPr>
            <a:lvl4pPr marL="1828800" marR="0" lvl="3"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4pPr>
            <a:lvl5pPr marL="2286000" marR="0" lvl="4"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5" name="Google Shape;75;p13"/>
          <p:cNvSpPr txBox="1">
            <a:spLocks noGrp="1"/>
          </p:cNvSpPr>
          <p:nvPr>
            <p:ph type="body" idx="3"/>
          </p:nvPr>
        </p:nvSpPr>
        <p:spPr>
          <a:xfrm>
            <a:off x="6373692" y="1947638"/>
            <a:ext cx="4660500" cy="823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rgbClr val="0E3554"/>
              </a:buClr>
              <a:buSzPts val="225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rgbClr val="0E3554"/>
              </a:buClr>
              <a:buSzPts val="25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20000"/>
              </a:lnSpc>
              <a:spcBef>
                <a:spcPts val="500"/>
              </a:spcBef>
              <a:spcAft>
                <a:spcPts val="0"/>
              </a:spcAft>
              <a:buClr>
                <a:srgbClr val="0E3554"/>
              </a:buClr>
              <a:buSzPts val="225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9pPr>
          </a:lstStyle>
          <a:p>
            <a:endParaRPr/>
          </a:p>
        </p:txBody>
      </p:sp>
      <p:sp>
        <p:nvSpPr>
          <p:cNvPr id="76" name="Google Shape;76;p13"/>
          <p:cNvSpPr txBox="1">
            <a:spLocks noGrp="1"/>
          </p:cNvSpPr>
          <p:nvPr>
            <p:ph type="body" idx="4"/>
          </p:nvPr>
        </p:nvSpPr>
        <p:spPr>
          <a:xfrm>
            <a:off x="6373692" y="3027583"/>
            <a:ext cx="4660500" cy="2717700"/>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20000"/>
              </a:lnSpc>
              <a:spcBef>
                <a:spcPts val="1000"/>
              </a:spcBef>
              <a:spcAft>
                <a:spcPts val="0"/>
              </a:spcAft>
              <a:buClr>
                <a:srgbClr val="0E3554"/>
              </a:buClr>
              <a:buSzPts val="2500"/>
              <a:buFont typeface="Arial"/>
              <a:buChar char="•"/>
              <a:defRPr sz="2000" b="0" i="0" u="none" strike="noStrike" cap="none">
                <a:solidFill>
                  <a:schemeClr val="dk1"/>
                </a:solidFill>
                <a:latin typeface="Calibri"/>
                <a:ea typeface="Calibri"/>
                <a:cs typeface="Calibri"/>
                <a:sym typeface="Calibri"/>
              </a:defRPr>
            </a:lvl1pPr>
            <a:lvl2pPr marL="914400" marR="0" lvl="1" indent="-371475" algn="l" rtl="0">
              <a:lnSpc>
                <a:spcPct val="120000"/>
              </a:lnSpc>
              <a:spcBef>
                <a:spcPts val="500"/>
              </a:spcBef>
              <a:spcAft>
                <a:spcPts val="0"/>
              </a:spcAft>
              <a:buClr>
                <a:srgbClr val="0E3554"/>
              </a:buClr>
              <a:buSzPts val="2250"/>
              <a:buFont typeface="Arial"/>
              <a:buChar char="•"/>
              <a:defRPr sz="1800" b="0" i="0" u="none" strike="noStrike" cap="none">
                <a:solidFill>
                  <a:srgbClr val="0E3554"/>
                </a:solidFill>
                <a:latin typeface="Arial"/>
                <a:ea typeface="Arial"/>
                <a:cs typeface="Arial"/>
                <a:sym typeface="Arial"/>
              </a:defRPr>
            </a:lvl2pPr>
            <a:lvl3pPr marL="1371600" marR="0" lvl="2" indent="-355600" algn="l" rtl="0">
              <a:lnSpc>
                <a:spcPct val="120000"/>
              </a:lnSpc>
              <a:spcBef>
                <a:spcPts val="500"/>
              </a:spcBef>
              <a:spcAft>
                <a:spcPts val="0"/>
              </a:spcAft>
              <a:buClr>
                <a:srgbClr val="0E3554"/>
              </a:buClr>
              <a:buSzPts val="2000"/>
              <a:buFont typeface="Arial"/>
              <a:buChar char="•"/>
              <a:defRPr sz="1600" b="0" i="0" u="none" strike="noStrike" cap="none">
                <a:solidFill>
                  <a:srgbClr val="0E3554"/>
                </a:solidFill>
                <a:latin typeface="Arial"/>
                <a:ea typeface="Arial"/>
                <a:cs typeface="Arial"/>
                <a:sym typeface="Arial"/>
              </a:defRPr>
            </a:lvl3pPr>
            <a:lvl4pPr marL="1828800" marR="0" lvl="3"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4pPr>
            <a:lvl5pPr marL="2286000" marR="0" lvl="4"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13"/>
          <p:cNvSpPr txBox="1">
            <a:spLocks noGrp="1"/>
          </p:cNvSpPr>
          <p:nvPr>
            <p:ph type="title"/>
          </p:nvPr>
        </p:nvSpPr>
        <p:spPr>
          <a:xfrm>
            <a:off x="1647670" y="1153242"/>
            <a:ext cx="9386400" cy="588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B95DE"/>
              </a:buClr>
              <a:buSzPts val="2200"/>
              <a:buFont typeface="Twentieth Century"/>
              <a:buNone/>
              <a:defRPr sz="2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78" name="Google Shape;78;p13"/>
          <p:cNvSpPr txBox="1"/>
          <p:nvPr/>
        </p:nvSpPr>
        <p:spPr>
          <a:xfrm>
            <a:off x="1979093" y="6289463"/>
            <a:ext cx="8959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79" name="Google Shape;79;p13"/>
          <p:cNvPicPr preferRelativeResize="0"/>
          <p:nvPr/>
        </p:nvPicPr>
        <p:blipFill rotWithShape="1">
          <a:blip r:embed="rId3">
            <a:alphaModFix/>
          </a:blip>
          <a:srcRect/>
          <a:stretch/>
        </p:blipFill>
        <p:spPr>
          <a:xfrm>
            <a:off x="1504534" y="6257138"/>
            <a:ext cx="474559" cy="32626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apositiva titolo">
  <p:cSld name="Final page">
    <p:bg>
      <p:bgPr>
        <a:solidFill>
          <a:schemeClr val="lt1"/>
        </a:solidFill>
        <a:effectLst/>
      </p:bgPr>
    </p:bg>
    <p:spTree>
      <p:nvGrpSpPr>
        <p:cNvPr id="1" name="Shape 80"/>
        <p:cNvGrpSpPr/>
        <p:nvPr/>
      </p:nvGrpSpPr>
      <p:grpSpPr>
        <a:xfrm>
          <a:off x="0" y="0"/>
          <a:ext cx="0" cy="0"/>
          <a:chOff x="0" y="0"/>
          <a:chExt cx="0" cy="0"/>
        </a:xfrm>
      </p:grpSpPr>
      <p:pic>
        <p:nvPicPr>
          <p:cNvPr id="81" name="Google Shape;81;p14"/>
          <p:cNvPicPr preferRelativeResize="0"/>
          <p:nvPr/>
        </p:nvPicPr>
        <p:blipFill rotWithShape="1">
          <a:blip r:embed="rId2">
            <a:alphaModFix/>
          </a:blip>
          <a:srcRect/>
          <a:stretch/>
        </p:blipFill>
        <p:spPr>
          <a:xfrm>
            <a:off x="7388" y="0"/>
            <a:ext cx="12177225" cy="6857998"/>
          </a:xfrm>
          <a:prstGeom prst="rect">
            <a:avLst/>
          </a:prstGeom>
          <a:noFill/>
          <a:ln>
            <a:noFill/>
          </a:ln>
        </p:spPr>
      </p:pic>
      <p:sp>
        <p:nvSpPr>
          <p:cNvPr id="82" name="Google Shape;82;p14"/>
          <p:cNvSpPr txBox="1">
            <a:spLocks noGrp="1"/>
          </p:cNvSpPr>
          <p:nvPr>
            <p:ph type="ctrTitle"/>
          </p:nvPr>
        </p:nvSpPr>
        <p:spPr>
          <a:xfrm>
            <a:off x="669460" y="1128028"/>
            <a:ext cx="5702400" cy="23877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B95DE"/>
              </a:buClr>
              <a:buSzPts val="3200"/>
              <a:buFont typeface="Twentieth Century"/>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83" name="Google Shape;83;p14"/>
          <p:cNvSpPr txBox="1">
            <a:spLocks noGrp="1"/>
          </p:cNvSpPr>
          <p:nvPr>
            <p:ph type="subTitle" idx="1"/>
          </p:nvPr>
        </p:nvSpPr>
        <p:spPr>
          <a:xfrm>
            <a:off x="669460" y="3607703"/>
            <a:ext cx="5702400" cy="1655700"/>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500"/>
              <a:buFont typeface="Arial"/>
              <a:buNone/>
              <a:defRPr sz="20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84" name="Google Shape;84;p14"/>
          <p:cNvSpPr txBox="1"/>
          <p:nvPr/>
        </p:nvSpPr>
        <p:spPr>
          <a:xfrm>
            <a:off x="1191255" y="6164647"/>
            <a:ext cx="4659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85" name="Google Shape;85;p14"/>
          <p:cNvPicPr preferRelativeResize="0"/>
          <p:nvPr/>
        </p:nvPicPr>
        <p:blipFill rotWithShape="1">
          <a:blip r:embed="rId3">
            <a:alphaModFix/>
          </a:blip>
          <a:srcRect/>
          <a:stretch/>
        </p:blipFill>
        <p:spPr>
          <a:xfrm>
            <a:off x="582094" y="6162215"/>
            <a:ext cx="617966" cy="4248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SzPts val="6900"/>
              <a:buChar char="●"/>
              <a:defRPr sz="6900"/>
            </a:lvl1pPr>
            <a:lvl2pPr lvl="1" algn="ctr" rtl="0">
              <a:spcBef>
                <a:spcPts val="0"/>
              </a:spcBef>
              <a:spcAft>
                <a:spcPts val="0"/>
              </a:spcAft>
              <a:buSzPts val="6900"/>
              <a:buChar char="○"/>
              <a:defRPr sz="6900"/>
            </a:lvl2pPr>
            <a:lvl3pPr lvl="2" algn="ctr" rtl="0">
              <a:spcBef>
                <a:spcPts val="0"/>
              </a:spcBef>
              <a:spcAft>
                <a:spcPts val="0"/>
              </a:spcAft>
              <a:buSzPts val="6900"/>
              <a:buChar char="■"/>
              <a:defRPr sz="6900"/>
            </a:lvl3pPr>
            <a:lvl4pPr lvl="3" algn="ctr" rtl="0">
              <a:spcBef>
                <a:spcPts val="0"/>
              </a:spcBef>
              <a:spcAft>
                <a:spcPts val="0"/>
              </a:spcAft>
              <a:buSzPts val="6900"/>
              <a:buChar char="●"/>
              <a:defRPr sz="6900"/>
            </a:lvl4pPr>
            <a:lvl5pPr lvl="4" algn="ctr" rtl="0">
              <a:spcBef>
                <a:spcPts val="0"/>
              </a:spcBef>
              <a:spcAft>
                <a:spcPts val="0"/>
              </a:spcAft>
              <a:buSzPts val="6900"/>
              <a:buChar char="○"/>
              <a:defRPr sz="6900"/>
            </a:lvl5pPr>
            <a:lvl6pPr lvl="5" algn="ctr" rtl="0">
              <a:spcBef>
                <a:spcPts val="0"/>
              </a:spcBef>
              <a:spcAft>
                <a:spcPts val="0"/>
              </a:spcAft>
              <a:buSzPts val="6900"/>
              <a:buChar char="■"/>
              <a:defRPr sz="6900"/>
            </a:lvl6pPr>
            <a:lvl7pPr lvl="6" algn="ctr" rtl="0">
              <a:spcBef>
                <a:spcPts val="0"/>
              </a:spcBef>
              <a:spcAft>
                <a:spcPts val="0"/>
              </a:spcAft>
              <a:buSzPts val="6900"/>
              <a:buChar char="●"/>
              <a:defRPr sz="6900"/>
            </a:lvl7pPr>
            <a:lvl8pPr lvl="7" algn="ctr" rtl="0">
              <a:spcBef>
                <a:spcPts val="0"/>
              </a:spcBef>
              <a:spcAft>
                <a:spcPts val="0"/>
              </a:spcAft>
              <a:buSzPts val="6900"/>
              <a:buChar char="○"/>
              <a:defRPr sz="6900"/>
            </a:lvl8pPr>
            <a:lvl9pPr lvl="8" algn="ctr" rtl="0">
              <a:spcBef>
                <a:spcPts val="0"/>
              </a:spcBef>
              <a:spcAft>
                <a:spcPts val="0"/>
              </a:spcAft>
              <a:buSzPts val="6900"/>
              <a:buChar char="■"/>
              <a:defRPr sz="6900"/>
            </a:lvl9pPr>
          </a:lstStyle>
          <a:p>
            <a:endParaRPr/>
          </a:p>
        </p:txBody>
      </p:sp>
      <p:sp>
        <p:nvSpPr>
          <p:cNvPr id="88" name="Google Shape;88;p15"/>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89" name="Google Shape;89;p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a:endParaRPr/>
          </a:p>
        </p:txBody>
      </p:sp>
      <p:sp>
        <p:nvSpPr>
          <p:cNvPr id="92" name="Google Shape;92;p1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ctr" anchorCtr="0">
            <a:noAutofit/>
          </a:bodyPr>
          <a:lstStyle>
            <a:lvl1pPr marL="457200" lvl="0" indent="-349250" rtl="0">
              <a:spcBef>
                <a:spcPts val="0"/>
              </a:spcBef>
              <a:spcAft>
                <a:spcPts val="0"/>
              </a:spcAft>
              <a:buSzPts val="1900"/>
              <a:buChar char="●"/>
              <a:defRPr sz="1900"/>
            </a:lvl1pPr>
            <a:lvl2pPr marL="914400" lvl="1" indent="-349250" rtl="0">
              <a:spcBef>
                <a:spcPts val="0"/>
              </a:spcBef>
              <a:spcAft>
                <a:spcPts val="0"/>
              </a:spcAft>
              <a:buSzPts val="1900"/>
              <a:buChar char="○"/>
              <a:defRPr sz="1900"/>
            </a:lvl2pPr>
            <a:lvl3pPr marL="1371600" lvl="2" indent="-349250" rtl="0">
              <a:spcBef>
                <a:spcPts val="0"/>
              </a:spcBef>
              <a:spcAft>
                <a:spcPts val="0"/>
              </a:spcAft>
              <a:buSzPts val="1900"/>
              <a:buChar char="■"/>
              <a:defRPr sz="1900"/>
            </a:lvl3pPr>
            <a:lvl4pPr marL="1828800" lvl="3" indent="-349250" rtl="0">
              <a:spcBef>
                <a:spcPts val="0"/>
              </a:spcBef>
              <a:spcAft>
                <a:spcPts val="0"/>
              </a:spcAft>
              <a:buSzPts val="1900"/>
              <a:buChar char="●"/>
              <a:defRPr sz="1900"/>
            </a:lvl4pPr>
            <a:lvl5pPr marL="2286000" lvl="4" indent="-349250" rtl="0">
              <a:spcBef>
                <a:spcPts val="0"/>
              </a:spcBef>
              <a:spcAft>
                <a:spcPts val="0"/>
              </a:spcAft>
              <a:buSzPts val="1900"/>
              <a:buChar char="○"/>
              <a:defRPr sz="1900"/>
            </a:lvl5pPr>
            <a:lvl6pPr marL="2743200" lvl="5" indent="-349250" rtl="0">
              <a:spcBef>
                <a:spcPts val="0"/>
              </a:spcBef>
              <a:spcAft>
                <a:spcPts val="0"/>
              </a:spcAft>
              <a:buSzPts val="1900"/>
              <a:buChar char="■"/>
              <a:defRPr sz="1900"/>
            </a:lvl6pPr>
            <a:lvl7pPr marL="3200400" lvl="6" indent="-349250" rtl="0">
              <a:spcBef>
                <a:spcPts val="0"/>
              </a:spcBef>
              <a:spcAft>
                <a:spcPts val="0"/>
              </a:spcAft>
              <a:buSzPts val="1900"/>
              <a:buChar char="●"/>
              <a:defRPr sz="1900"/>
            </a:lvl7pPr>
            <a:lvl8pPr marL="3657600" lvl="7" indent="-349250" rtl="0">
              <a:spcBef>
                <a:spcPts val="0"/>
              </a:spcBef>
              <a:spcAft>
                <a:spcPts val="0"/>
              </a:spcAft>
              <a:buSzPts val="1900"/>
              <a:buChar char="○"/>
              <a:defRPr sz="1900"/>
            </a:lvl8pPr>
            <a:lvl9pPr marL="4114800" lvl="8" indent="-349250" rtl="0">
              <a:spcBef>
                <a:spcPts val="0"/>
              </a:spcBef>
              <a:spcAft>
                <a:spcPts val="0"/>
              </a:spcAft>
              <a:buSzPts val="1900"/>
              <a:buChar char="■"/>
              <a:defRPr sz="1900"/>
            </a:lvl9pPr>
          </a:lstStyle>
          <a:p>
            <a:endParaRPr/>
          </a:p>
        </p:txBody>
      </p:sp>
      <p:sp>
        <p:nvSpPr>
          <p:cNvPr id="93" name="Google Shape;93;p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fronto">
  <p:cSld name="central page2">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a:stretch/>
        </p:blipFill>
        <p:spPr>
          <a:xfrm>
            <a:off x="1760" y="-16934"/>
            <a:ext cx="12188479" cy="6858000"/>
          </a:xfrm>
          <a:prstGeom prst="rect">
            <a:avLst/>
          </a:prstGeom>
          <a:noFill/>
          <a:ln>
            <a:noFill/>
          </a:ln>
        </p:spPr>
      </p:pic>
      <p:sp>
        <p:nvSpPr>
          <p:cNvPr id="16" name="Google Shape;16;p3"/>
          <p:cNvSpPr txBox="1">
            <a:spLocks noGrp="1"/>
          </p:cNvSpPr>
          <p:nvPr>
            <p:ph type="body" idx="1"/>
          </p:nvPr>
        </p:nvSpPr>
        <p:spPr>
          <a:xfrm>
            <a:off x="1647671" y="1947639"/>
            <a:ext cx="4448329"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rgbClr val="0E3554"/>
              </a:buClr>
              <a:buSzPts val="225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rgbClr val="0E3554"/>
              </a:buClr>
              <a:buSzPts val="25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20000"/>
              </a:lnSpc>
              <a:spcBef>
                <a:spcPts val="500"/>
              </a:spcBef>
              <a:spcAft>
                <a:spcPts val="0"/>
              </a:spcAft>
              <a:buClr>
                <a:srgbClr val="0E3554"/>
              </a:buClr>
              <a:buSzPts val="225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body" idx="2"/>
          </p:nvPr>
        </p:nvSpPr>
        <p:spPr>
          <a:xfrm>
            <a:off x="1647671" y="3027583"/>
            <a:ext cx="4448328" cy="2717801"/>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20000"/>
              </a:lnSpc>
              <a:spcBef>
                <a:spcPts val="1000"/>
              </a:spcBef>
              <a:spcAft>
                <a:spcPts val="0"/>
              </a:spcAft>
              <a:buClr>
                <a:srgbClr val="0E3554"/>
              </a:buClr>
              <a:buSzPts val="2500"/>
              <a:buFont typeface="Arial"/>
              <a:buChar char="•"/>
              <a:defRPr sz="2000" b="0" i="0" u="none" strike="noStrike" cap="none">
                <a:solidFill>
                  <a:schemeClr val="dk1"/>
                </a:solidFill>
                <a:latin typeface="Calibri"/>
                <a:ea typeface="Calibri"/>
                <a:cs typeface="Calibri"/>
                <a:sym typeface="Calibri"/>
              </a:defRPr>
            </a:lvl1pPr>
            <a:lvl2pPr marL="914400" marR="0" lvl="1" indent="-371475" algn="l" rtl="0">
              <a:lnSpc>
                <a:spcPct val="120000"/>
              </a:lnSpc>
              <a:spcBef>
                <a:spcPts val="500"/>
              </a:spcBef>
              <a:spcAft>
                <a:spcPts val="0"/>
              </a:spcAft>
              <a:buClr>
                <a:srgbClr val="0E3554"/>
              </a:buClr>
              <a:buSzPts val="2250"/>
              <a:buFont typeface="Arial"/>
              <a:buChar char="•"/>
              <a:defRPr sz="1800" b="0" i="0" u="none" strike="noStrike" cap="none">
                <a:solidFill>
                  <a:srgbClr val="0E3554"/>
                </a:solidFill>
                <a:latin typeface="Arial"/>
                <a:ea typeface="Arial"/>
                <a:cs typeface="Arial"/>
                <a:sym typeface="Arial"/>
              </a:defRPr>
            </a:lvl2pPr>
            <a:lvl3pPr marL="1371600" marR="0" lvl="2" indent="-355600" algn="l" rtl="0">
              <a:lnSpc>
                <a:spcPct val="120000"/>
              </a:lnSpc>
              <a:spcBef>
                <a:spcPts val="500"/>
              </a:spcBef>
              <a:spcAft>
                <a:spcPts val="0"/>
              </a:spcAft>
              <a:buClr>
                <a:srgbClr val="0E3554"/>
              </a:buClr>
              <a:buSzPts val="2000"/>
              <a:buFont typeface="Arial"/>
              <a:buChar char="•"/>
              <a:defRPr sz="1600" b="0" i="0" u="none" strike="noStrike" cap="none">
                <a:solidFill>
                  <a:srgbClr val="0E3554"/>
                </a:solidFill>
                <a:latin typeface="Arial"/>
                <a:ea typeface="Arial"/>
                <a:cs typeface="Arial"/>
                <a:sym typeface="Arial"/>
              </a:defRPr>
            </a:lvl3pPr>
            <a:lvl4pPr marL="1828800" marR="0" lvl="3"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4pPr>
            <a:lvl5pPr marL="2286000" marR="0" lvl="4"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3"/>
          </p:nvPr>
        </p:nvSpPr>
        <p:spPr>
          <a:xfrm>
            <a:off x="6373692" y="1947638"/>
            <a:ext cx="4660527"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rgbClr val="0E3554"/>
              </a:buClr>
              <a:buSzPts val="225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rgbClr val="0E3554"/>
              </a:buClr>
              <a:buSzPts val="25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20000"/>
              </a:lnSpc>
              <a:spcBef>
                <a:spcPts val="500"/>
              </a:spcBef>
              <a:spcAft>
                <a:spcPts val="0"/>
              </a:spcAft>
              <a:buClr>
                <a:srgbClr val="0E3554"/>
              </a:buClr>
              <a:buSzPts val="225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20000"/>
              </a:lnSpc>
              <a:spcBef>
                <a:spcPts val="500"/>
              </a:spcBef>
              <a:spcAft>
                <a:spcPts val="0"/>
              </a:spcAft>
              <a:buClr>
                <a:srgbClr val="0E3554"/>
              </a:buClr>
              <a:buSzPts val="20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body" idx="4"/>
          </p:nvPr>
        </p:nvSpPr>
        <p:spPr>
          <a:xfrm>
            <a:off x="6373692" y="3027583"/>
            <a:ext cx="4660527" cy="2717801"/>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20000"/>
              </a:lnSpc>
              <a:spcBef>
                <a:spcPts val="1000"/>
              </a:spcBef>
              <a:spcAft>
                <a:spcPts val="0"/>
              </a:spcAft>
              <a:buClr>
                <a:srgbClr val="0E3554"/>
              </a:buClr>
              <a:buSzPts val="2500"/>
              <a:buFont typeface="Arial"/>
              <a:buChar char="•"/>
              <a:defRPr sz="2000" b="0" i="0" u="none" strike="noStrike" cap="none">
                <a:solidFill>
                  <a:schemeClr val="dk1"/>
                </a:solidFill>
                <a:latin typeface="Calibri"/>
                <a:ea typeface="Calibri"/>
                <a:cs typeface="Calibri"/>
                <a:sym typeface="Calibri"/>
              </a:defRPr>
            </a:lvl1pPr>
            <a:lvl2pPr marL="914400" marR="0" lvl="1" indent="-371475" algn="l" rtl="0">
              <a:lnSpc>
                <a:spcPct val="120000"/>
              </a:lnSpc>
              <a:spcBef>
                <a:spcPts val="500"/>
              </a:spcBef>
              <a:spcAft>
                <a:spcPts val="0"/>
              </a:spcAft>
              <a:buClr>
                <a:srgbClr val="0E3554"/>
              </a:buClr>
              <a:buSzPts val="2250"/>
              <a:buFont typeface="Arial"/>
              <a:buChar char="•"/>
              <a:defRPr sz="1800" b="0" i="0" u="none" strike="noStrike" cap="none">
                <a:solidFill>
                  <a:srgbClr val="0E3554"/>
                </a:solidFill>
                <a:latin typeface="Arial"/>
                <a:ea typeface="Arial"/>
                <a:cs typeface="Arial"/>
                <a:sym typeface="Arial"/>
              </a:defRPr>
            </a:lvl2pPr>
            <a:lvl3pPr marL="1371600" marR="0" lvl="2" indent="-355600" algn="l" rtl="0">
              <a:lnSpc>
                <a:spcPct val="120000"/>
              </a:lnSpc>
              <a:spcBef>
                <a:spcPts val="500"/>
              </a:spcBef>
              <a:spcAft>
                <a:spcPts val="0"/>
              </a:spcAft>
              <a:buClr>
                <a:srgbClr val="0E3554"/>
              </a:buClr>
              <a:buSzPts val="2000"/>
              <a:buFont typeface="Arial"/>
              <a:buChar char="•"/>
              <a:defRPr sz="1600" b="0" i="0" u="none" strike="noStrike" cap="none">
                <a:solidFill>
                  <a:srgbClr val="0E3554"/>
                </a:solidFill>
                <a:latin typeface="Arial"/>
                <a:ea typeface="Arial"/>
                <a:cs typeface="Arial"/>
                <a:sym typeface="Arial"/>
              </a:defRPr>
            </a:lvl3pPr>
            <a:lvl4pPr marL="1828800" marR="0" lvl="3"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4pPr>
            <a:lvl5pPr marL="2286000" marR="0" lvl="4" indent="-339725" algn="l" rtl="0">
              <a:lnSpc>
                <a:spcPct val="120000"/>
              </a:lnSpc>
              <a:spcBef>
                <a:spcPts val="500"/>
              </a:spcBef>
              <a:spcAft>
                <a:spcPts val="0"/>
              </a:spcAft>
              <a:buClr>
                <a:srgbClr val="0E3554"/>
              </a:buClr>
              <a:buSzPts val="175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title"/>
          </p:nvPr>
        </p:nvSpPr>
        <p:spPr>
          <a:xfrm>
            <a:off x="1647670" y="1153242"/>
            <a:ext cx="9386548" cy="58849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B95DE"/>
              </a:buClr>
              <a:buSzPts val="2200"/>
              <a:buFont typeface="Twentieth Century"/>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3"/>
          <p:cNvSpPr txBox="1"/>
          <p:nvPr/>
        </p:nvSpPr>
        <p:spPr>
          <a:xfrm>
            <a:off x="1191255" y="6164647"/>
            <a:ext cx="4659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23" name="Google Shape;23;p3"/>
          <p:cNvPicPr preferRelativeResize="0"/>
          <p:nvPr/>
        </p:nvPicPr>
        <p:blipFill rotWithShape="1">
          <a:blip r:embed="rId3">
            <a:alphaModFix/>
          </a:blip>
          <a:srcRect/>
          <a:stretch/>
        </p:blipFill>
        <p:spPr>
          <a:xfrm>
            <a:off x="582094" y="6162215"/>
            <a:ext cx="617966" cy="4248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p:cSld name="central page1">
    <p:bg>
      <p:bgPr>
        <a:solidFill>
          <a:schemeClr val="lt1"/>
        </a:soli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760" y="-16934"/>
            <a:ext cx="12188479" cy="6858000"/>
          </a:xfrm>
          <a:prstGeom prst="rect">
            <a:avLst/>
          </a:prstGeom>
          <a:noFill/>
          <a:ln>
            <a:noFill/>
          </a:ln>
        </p:spPr>
      </p:pic>
      <p:sp>
        <p:nvSpPr>
          <p:cNvPr id="30" name="Google Shape;30;p5"/>
          <p:cNvSpPr txBox="1">
            <a:spLocks noGrp="1"/>
          </p:cNvSpPr>
          <p:nvPr>
            <p:ph type="title"/>
          </p:nvPr>
        </p:nvSpPr>
        <p:spPr>
          <a:xfrm>
            <a:off x="1518359" y="1353462"/>
            <a:ext cx="9311937" cy="58849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B95DE"/>
              </a:buClr>
              <a:buSzPts val="2200"/>
              <a:buFont typeface="Twentieth Century"/>
              <a:buNone/>
              <a:defRPr sz="2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31" name="Google Shape;31;p5"/>
          <p:cNvSpPr txBox="1">
            <a:spLocks noGrp="1"/>
          </p:cNvSpPr>
          <p:nvPr>
            <p:ph type="body" idx="1"/>
          </p:nvPr>
        </p:nvSpPr>
        <p:spPr>
          <a:xfrm>
            <a:off x="1518359" y="2507573"/>
            <a:ext cx="9311938" cy="323530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rgbClr val="0E3554"/>
              </a:buClr>
              <a:buSzPts val="3000"/>
              <a:buFont typeface="Arial"/>
              <a:buChar char="•"/>
              <a:defRPr sz="1400" b="0" i="0" u="none" strike="noStrike" cap="none">
                <a:solidFill>
                  <a:schemeClr val="dk1"/>
                </a:solidFill>
                <a:latin typeface="Calibri"/>
                <a:ea typeface="Calibri"/>
                <a:cs typeface="Calibri"/>
                <a:sym typeface="Calibri"/>
              </a:defRPr>
            </a:lvl1pPr>
            <a:lvl2pPr marL="914400" marR="0" lvl="1" indent="-387350" algn="l" rtl="0">
              <a:lnSpc>
                <a:spcPct val="120000"/>
              </a:lnSpc>
              <a:spcBef>
                <a:spcPts val="500"/>
              </a:spcBef>
              <a:spcAft>
                <a:spcPts val="0"/>
              </a:spcAft>
              <a:buClr>
                <a:srgbClr val="0E3554"/>
              </a:buClr>
              <a:buSzPts val="2500"/>
              <a:buFont typeface="Arial"/>
              <a:buChar char="•"/>
              <a:defRPr sz="1400" b="0" i="0" u="none" strike="noStrike" cap="none">
                <a:solidFill>
                  <a:srgbClr val="0E3554"/>
                </a:solidFill>
                <a:latin typeface="Arial"/>
                <a:ea typeface="Arial"/>
                <a:cs typeface="Arial"/>
                <a:sym typeface="Arial"/>
              </a:defRPr>
            </a:lvl2pPr>
            <a:lvl3pPr marL="1371600" marR="0" lvl="2" indent="-371475" algn="l" rtl="0">
              <a:lnSpc>
                <a:spcPct val="120000"/>
              </a:lnSpc>
              <a:spcBef>
                <a:spcPts val="500"/>
              </a:spcBef>
              <a:spcAft>
                <a:spcPts val="0"/>
              </a:spcAft>
              <a:buClr>
                <a:srgbClr val="0E3554"/>
              </a:buClr>
              <a:buSzPts val="2250"/>
              <a:buFont typeface="Arial"/>
              <a:buChar char="•"/>
              <a:defRPr sz="1400" b="0" i="0" u="none" strike="noStrike" cap="none">
                <a:solidFill>
                  <a:srgbClr val="0E3554"/>
                </a:solidFill>
                <a:latin typeface="Arial"/>
                <a:ea typeface="Arial"/>
                <a:cs typeface="Arial"/>
                <a:sym typeface="Arial"/>
              </a:defRPr>
            </a:lvl3pPr>
            <a:lvl4pPr marL="1828800" marR="0" lvl="3" indent="-355600" algn="l" rtl="0">
              <a:lnSpc>
                <a:spcPct val="120000"/>
              </a:lnSpc>
              <a:spcBef>
                <a:spcPts val="500"/>
              </a:spcBef>
              <a:spcAft>
                <a:spcPts val="0"/>
              </a:spcAft>
              <a:buClr>
                <a:srgbClr val="0E3554"/>
              </a:buClr>
              <a:buSzPts val="2000"/>
              <a:buFont typeface="Arial"/>
              <a:buChar char="•"/>
              <a:defRPr sz="1400" b="0" i="0" u="none" strike="noStrike" cap="none">
                <a:solidFill>
                  <a:srgbClr val="0E3554"/>
                </a:solidFill>
                <a:latin typeface="Arial"/>
                <a:ea typeface="Arial"/>
                <a:cs typeface="Arial"/>
                <a:sym typeface="Arial"/>
              </a:defRPr>
            </a:lvl4pPr>
            <a:lvl5pPr marL="2286000" marR="0" lvl="4" indent="-355600" algn="l" rtl="0">
              <a:lnSpc>
                <a:spcPct val="120000"/>
              </a:lnSpc>
              <a:spcBef>
                <a:spcPts val="500"/>
              </a:spcBef>
              <a:spcAft>
                <a:spcPts val="0"/>
              </a:spcAft>
              <a:buClr>
                <a:srgbClr val="0E3554"/>
              </a:buClr>
              <a:buSzPts val="2000"/>
              <a:buFont typeface="Arial"/>
              <a:buChar char="•"/>
              <a:defRPr sz="1400" b="0" i="0" u="none" strike="noStrike" cap="none">
                <a:solidFill>
                  <a:srgbClr val="0E3554"/>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2" name="Google Shape;32;p5"/>
          <p:cNvSpPr txBox="1">
            <a:spLocks noGrp="1"/>
          </p:cNvSpPr>
          <p:nvPr>
            <p:ph type="subTitle" idx="2"/>
          </p:nvPr>
        </p:nvSpPr>
        <p:spPr>
          <a:xfrm>
            <a:off x="1521715" y="1985844"/>
            <a:ext cx="9308657" cy="477837"/>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000"/>
              <a:buFont typeface="Arial"/>
              <a:buNone/>
              <a:defRPr sz="16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33" name="Google Shape;33;p5"/>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5"/>
          <p:cNvSpPr txBox="1"/>
          <p:nvPr/>
        </p:nvSpPr>
        <p:spPr>
          <a:xfrm>
            <a:off x="1191255" y="6164647"/>
            <a:ext cx="4659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35" name="Google Shape;35;p5"/>
          <p:cNvPicPr preferRelativeResize="0"/>
          <p:nvPr/>
        </p:nvPicPr>
        <p:blipFill rotWithShape="1">
          <a:blip r:embed="rId3">
            <a:alphaModFix/>
          </a:blip>
          <a:srcRect/>
          <a:stretch/>
        </p:blipFill>
        <p:spPr>
          <a:xfrm>
            <a:off x="582094" y="6162215"/>
            <a:ext cx="617966" cy="4248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apositiva titolo">
  <p:cSld name="Final page">
    <p:bg>
      <p:bgPr>
        <a:solidFill>
          <a:schemeClr val="lt1"/>
        </a:solidFill>
        <a:effectLst/>
      </p:bgPr>
    </p:bg>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a:stretch/>
        </p:blipFill>
        <p:spPr>
          <a:xfrm>
            <a:off x="7388" y="0"/>
            <a:ext cx="12177224" cy="6858000"/>
          </a:xfrm>
          <a:prstGeom prst="rect">
            <a:avLst/>
          </a:prstGeom>
          <a:noFill/>
          <a:ln>
            <a:noFill/>
          </a:ln>
        </p:spPr>
      </p:pic>
      <p:sp>
        <p:nvSpPr>
          <p:cNvPr id="38" name="Google Shape;38;p6"/>
          <p:cNvSpPr txBox="1">
            <a:spLocks noGrp="1"/>
          </p:cNvSpPr>
          <p:nvPr>
            <p:ph type="ctrTitle"/>
          </p:nvPr>
        </p:nvSpPr>
        <p:spPr>
          <a:xfrm>
            <a:off x="669460" y="1128028"/>
            <a:ext cx="5702465" cy="2387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B95DE"/>
              </a:buClr>
              <a:buSzPts val="3200"/>
              <a:buFont typeface="Twentieth Century"/>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6"/>
          <p:cNvSpPr txBox="1">
            <a:spLocks noGrp="1"/>
          </p:cNvSpPr>
          <p:nvPr>
            <p:ph type="subTitle" idx="1"/>
          </p:nvPr>
        </p:nvSpPr>
        <p:spPr>
          <a:xfrm>
            <a:off x="669460" y="3607703"/>
            <a:ext cx="5702465" cy="1655762"/>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500"/>
              <a:buFont typeface="Arial"/>
              <a:buNone/>
              <a:defRPr sz="20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40" name="Google Shape;40;p6"/>
          <p:cNvSpPr txBox="1"/>
          <p:nvPr/>
        </p:nvSpPr>
        <p:spPr>
          <a:xfrm>
            <a:off x="1191255" y="6164647"/>
            <a:ext cx="4658873"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41" name="Google Shape;41;p6"/>
          <p:cNvPicPr preferRelativeResize="0"/>
          <p:nvPr/>
        </p:nvPicPr>
        <p:blipFill rotWithShape="1">
          <a:blip r:embed="rId3">
            <a:alphaModFix/>
          </a:blip>
          <a:srcRect/>
          <a:stretch/>
        </p:blipFill>
        <p:spPr>
          <a:xfrm>
            <a:off x="582094" y="6162215"/>
            <a:ext cx="617966" cy="424852"/>
          </a:xfrm>
          <a:prstGeom prst="rect">
            <a:avLst/>
          </a:prstGeom>
          <a:noFill/>
          <a:ln>
            <a:noFill/>
          </a:ln>
        </p:spPr>
      </p:pic>
      <p:sp>
        <p:nvSpPr>
          <p:cNvPr id="42" name="Google Shape;42;p6"/>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6" name="Google Shape;46;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9"/>
            <a:ext cx="9144000" cy="1655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858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apositiva titolo">
  <p:cSld name="Cover">
    <p:bg>
      <p:bgPr>
        <a:solidFill>
          <a:schemeClr val="lt1"/>
        </a:solidFill>
        <a:effectLst/>
      </p:bgPr>
    </p:bg>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a:stretch/>
        </p:blipFill>
        <p:spPr>
          <a:xfrm>
            <a:off x="7388" y="0"/>
            <a:ext cx="12177225" cy="6857998"/>
          </a:xfrm>
          <a:prstGeom prst="rect">
            <a:avLst/>
          </a:prstGeom>
          <a:noFill/>
          <a:ln>
            <a:noFill/>
          </a:ln>
        </p:spPr>
      </p:pic>
      <p:sp>
        <p:nvSpPr>
          <p:cNvPr id="63" name="Google Shape;63;p11"/>
          <p:cNvSpPr txBox="1">
            <a:spLocks noGrp="1"/>
          </p:cNvSpPr>
          <p:nvPr>
            <p:ph type="ctrTitle"/>
          </p:nvPr>
        </p:nvSpPr>
        <p:spPr>
          <a:xfrm>
            <a:off x="1660863" y="1426479"/>
            <a:ext cx="9312000" cy="23877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B95DE"/>
              </a:buClr>
              <a:buSzPts val="3200"/>
              <a:buFont typeface="Twentieth Century"/>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1"/>
          <p:cNvSpPr txBox="1">
            <a:spLocks noGrp="1"/>
          </p:cNvSpPr>
          <p:nvPr>
            <p:ph type="subTitle" idx="1"/>
          </p:nvPr>
        </p:nvSpPr>
        <p:spPr>
          <a:xfrm>
            <a:off x="1660863" y="3906154"/>
            <a:ext cx="9312000" cy="1655700"/>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rgbClr val="3B95DE"/>
              </a:buClr>
              <a:buSzPts val="2500"/>
              <a:buFont typeface="Arial"/>
              <a:buNone/>
              <a:defRPr sz="2000" b="0" i="0" u="none" strike="noStrike" cap="none">
                <a:solidFill>
                  <a:schemeClr val="dk1"/>
                </a:solidFill>
                <a:latin typeface="Calibri"/>
                <a:ea typeface="Calibri"/>
                <a:cs typeface="Calibri"/>
                <a:sym typeface="Calibri"/>
              </a:defRPr>
            </a:lvl1pPr>
            <a:lvl2pPr marR="0" lvl="1" algn="ctr" rtl="0">
              <a:lnSpc>
                <a:spcPct val="120000"/>
              </a:lnSpc>
              <a:spcBef>
                <a:spcPts val="500"/>
              </a:spcBef>
              <a:spcAft>
                <a:spcPts val="0"/>
              </a:spcAft>
              <a:buClr>
                <a:srgbClr val="0E3554"/>
              </a:buClr>
              <a:buSzPts val="2500"/>
              <a:buFont typeface="Arial"/>
              <a:buNone/>
              <a:defRPr sz="2000" b="0" i="0" u="none" strike="noStrike" cap="none">
                <a:solidFill>
                  <a:srgbClr val="000000"/>
                </a:solidFill>
                <a:latin typeface="Arial"/>
                <a:ea typeface="Arial"/>
                <a:cs typeface="Arial"/>
                <a:sym typeface="Arial"/>
              </a:defRPr>
            </a:lvl2pPr>
            <a:lvl3pPr marR="0" lvl="2" algn="ctr" rtl="0">
              <a:lnSpc>
                <a:spcPct val="120000"/>
              </a:lnSpc>
              <a:spcBef>
                <a:spcPts val="500"/>
              </a:spcBef>
              <a:spcAft>
                <a:spcPts val="0"/>
              </a:spcAft>
              <a:buClr>
                <a:srgbClr val="0E3554"/>
              </a:buClr>
              <a:buSzPts val="2250"/>
              <a:buFont typeface="Arial"/>
              <a:buNone/>
              <a:defRPr sz="1800" b="0" i="0" u="none" strike="noStrike" cap="none">
                <a:solidFill>
                  <a:srgbClr val="000000"/>
                </a:solidFill>
                <a:latin typeface="Arial"/>
                <a:ea typeface="Arial"/>
                <a:cs typeface="Arial"/>
                <a:sym typeface="Arial"/>
              </a:defRPr>
            </a:lvl3pPr>
            <a:lvl4pPr marR="0" lvl="3"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4pPr>
            <a:lvl5pPr marR="0" lvl="4" algn="ctr" rtl="0">
              <a:lnSpc>
                <a:spcPct val="120000"/>
              </a:lnSpc>
              <a:spcBef>
                <a:spcPts val="500"/>
              </a:spcBef>
              <a:spcAft>
                <a:spcPts val="0"/>
              </a:spcAft>
              <a:buClr>
                <a:srgbClr val="0E3554"/>
              </a:buClr>
              <a:buSzPts val="2000"/>
              <a:buFont typeface="Arial"/>
              <a:buNone/>
              <a:defRPr sz="1600" b="0" i="0" u="none" strike="noStrike" cap="none">
                <a:solidFill>
                  <a:srgbClr val="000000"/>
                </a:solidFill>
                <a:latin typeface="Arial"/>
                <a:ea typeface="Arial"/>
                <a:cs typeface="Arial"/>
                <a:sym typeface="Arial"/>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rgbClr val="000000"/>
                </a:solidFill>
                <a:latin typeface="Arial"/>
                <a:ea typeface="Arial"/>
                <a:cs typeface="Arial"/>
                <a:sym typeface="Arial"/>
              </a:defRPr>
            </a:lvl9pPr>
          </a:lstStyle>
          <a:p>
            <a:endParaRPr/>
          </a:p>
        </p:txBody>
      </p:sp>
      <p:sp>
        <p:nvSpPr>
          <p:cNvPr id="65" name="Google Shape;65;p11"/>
          <p:cNvSpPr txBox="1"/>
          <p:nvPr/>
        </p:nvSpPr>
        <p:spPr>
          <a:xfrm>
            <a:off x="1191255" y="6164647"/>
            <a:ext cx="4659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This project has received funding from the European Union’s Horizon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Research and Innovation program under the grant agreement No 101092100</a:t>
            </a:r>
            <a:endParaRPr sz="1400" b="0" i="0" u="none" strike="noStrike" cap="none">
              <a:solidFill>
                <a:srgbClr val="000000"/>
              </a:solidFill>
              <a:latin typeface="Arial"/>
              <a:ea typeface="Arial"/>
              <a:cs typeface="Arial"/>
              <a:sym typeface="Arial"/>
            </a:endParaRPr>
          </a:p>
        </p:txBody>
      </p:sp>
      <p:pic>
        <p:nvPicPr>
          <p:cNvPr id="66" name="Google Shape;66;p11"/>
          <p:cNvPicPr preferRelativeResize="0"/>
          <p:nvPr/>
        </p:nvPicPr>
        <p:blipFill rotWithShape="1">
          <a:blip r:embed="rId3">
            <a:alphaModFix/>
          </a:blip>
          <a:srcRect/>
          <a:stretch/>
        </p:blipFill>
        <p:spPr>
          <a:xfrm>
            <a:off x="582094" y="6162215"/>
            <a:ext cx="617966" cy="4248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bg>
      <p:bgPr>
        <a:solidFill>
          <a:schemeClr val="lt1"/>
        </a:solidFill>
        <a:effectLst/>
      </p:bgPr>
    </p:bg>
    <p:spTree>
      <p:nvGrpSpPr>
        <p:cNvPr id="1" name="Shape 67"/>
        <p:cNvGrpSpPr/>
        <p:nvPr/>
      </p:nvGrpSpPr>
      <p:grpSpPr>
        <a:xfrm>
          <a:off x="0" y="0"/>
          <a:ext cx="0" cy="0"/>
          <a:chOff x="0" y="0"/>
          <a:chExt cx="0" cy="0"/>
        </a:xfrm>
      </p:grpSpPr>
      <p:pic>
        <p:nvPicPr>
          <p:cNvPr id="68" name="Google Shape;68;p12"/>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69" name="Google Shape;69;p12"/>
          <p:cNvSpPr txBox="1">
            <a:spLocks noGrp="1"/>
          </p:cNvSpPr>
          <p:nvPr>
            <p:ph type="title"/>
          </p:nvPr>
        </p:nvSpPr>
        <p:spPr>
          <a:xfrm>
            <a:off x="545990" y="764708"/>
            <a:ext cx="9709200" cy="28527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600"/>
              <a:buFont typeface="Twentieth Century"/>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70" name="Google Shape;70;p12"/>
          <p:cNvSpPr txBox="1">
            <a:spLocks noGrp="1"/>
          </p:cNvSpPr>
          <p:nvPr>
            <p:ph type="body" idx="1"/>
          </p:nvPr>
        </p:nvSpPr>
        <p:spPr>
          <a:xfrm>
            <a:off x="545990" y="3814711"/>
            <a:ext cx="9709200" cy="13749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225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20000"/>
              </a:lnSpc>
              <a:spcBef>
                <a:spcPts val="500"/>
              </a:spcBef>
              <a:spcAft>
                <a:spcPts val="0"/>
              </a:spcAft>
              <a:buClr>
                <a:schemeClr val="lt1"/>
              </a:buClr>
              <a:buSzPts val="225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20000"/>
              </a:lnSpc>
              <a:spcBef>
                <a:spcPts val="500"/>
              </a:spcBef>
              <a:spcAft>
                <a:spcPts val="0"/>
              </a:spcAft>
              <a:buClr>
                <a:schemeClr val="lt1"/>
              </a:buClr>
              <a:buSzPts val="225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6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jp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5" Type="http://schemas.openxmlformats.org/officeDocument/2006/relationships/image" Target="../media/image24.png"/><Relationship Id="rId10" Type="http://schemas.openxmlformats.org/officeDocument/2006/relationships/image" Target="../media/image19.jp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mailto:ingrida@zalabriviba.lv" TargetMode="External"/><Relationship Id="rId7" Type="http://schemas.openxmlformats.org/officeDocument/2006/relationships/hyperlink" Target="https://twitter.com/Climas_EU"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hyperlink" Target="https://www.linkedin.com/company/climas-eu" TargetMode="External"/><Relationship Id="rId10" Type="http://schemas.openxmlformats.org/officeDocument/2006/relationships/image" Target="../media/image32.jpg"/><Relationship Id="rId4" Type="http://schemas.openxmlformats.org/officeDocument/2006/relationships/hyperlink" Target="http://www.climas-project.eu/" TargetMode="External"/><Relationship Id="rId9" Type="http://schemas.openxmlformats.org/officeDocument/2006/relationships/hyperlink" Target="https://www.instagram.com/climas_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p:nvPr/>
        </p:nvSpPr>
        <p:spPr>
          <a:xfrm>
            <a:off x="518500" y="1967262"/>
            <a:ext cx="5442900" cy="2840737"/>
          </a:xfrm>
          <a:prstGeom prst="rect">
            <a:avLst/>
          </a:prstGeom>
          <a:noFill/>
          <a:ln>
            <a:noFill/>
          </a:ln>
        </p:spPr>
        <p:txBody>
          <a:bodyPr spcFirstLastPara="1" wrap="square" lIns="91425" tIns="45700" rIns="91425" bIns="45700" anchor="t" anchorCtr="0">
            <a:spAutoFit/>
          </a:bodyPr>
          <a:lstStyle/>
          <a:p>
            <a:pPr lvl="0">
              <a:lnSpc>
                <a:spcPct val="115000"/>
              </a:lnSpc>
              <a:buClr>
                <a:schemeClr val="dk1"/>
              </a:buClr>
              <a:buSzPts val="1100"/>
            </a:pPr>
            <a:r>
              <a:rPr lang="en-US" sz="2600" dirty="0">
                <a:solidFill>
                  <a:schemeClr val="dk1"/>
                </a:solidFill>
              </a:rPr>
              <a:t>CLIMAS: </a:t>
            </a:r>
            <a:r>
              <a:rPr lang="en-US" sz="2800" dirty="0" err="1"/>
              <a:t>CLIMAte</a:t>
            </a:r>
            <a:r>
              <a:rPr lang="en-US" sz="2800" dirty="0"/>
              <a:t> change citizens engagement toolbox for dealing with Societal </a:t>
            </a:r>
            <a:r>
              <a:rPr lang="en-US" sz="2800" dirty="0" smtClean="0"/>
              <a:t>resilience</a:t>
            </a:r>
            <a:endParaRPr lang="lv-LV" sz="2800" dirty="0" smtClean="0"/>
          </a:p>
          <a:p>
            <a:pPr lvl="0">
              <a:lnSpc>
                <a:spcPct val="115000"/>
              </a:lnSpc>
              <a:buClr>
                <a:schemeClr val="dk1"/>
              </a:buClr>
              <a:buSzPts val="1100"/>
            </a:pPr>
            <a:endParaRPr sz="40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4000" b="1" dirty="0" smtClean="0">
                <a:solidFill>
                  <a:schemeClr val="dk1"/>
                </a:solidFill>
                <a:latin typeface="Calibri"/>
                <a:ea typeface="Calibri"/>
                <a:cs typeface="Calibri"/>
                <a:sym typeface="Calibri"/>
              </a:rPr>
              <a:t>Climate assembly in Riga</a:t>
            </a:r>
            <a:endParaRPr lang="en-US" sz="4000" b="1" dirty="0">
              <a:solidFill>
                <a:schemeClr val="dk1"/>
              </a:solidFill>
              <a:latin typeface="Calibri"/>
              <a:ea typeface="Calibri"/>
              <a:cs typeface="Calibri"/>
              <a:sym typeface="Calibri"/>
            </a:endParaRPr>
          </a:p>
        </p:txBody>
      </p:sp>
      <p:sp>
        <p:nvSpPr>
          <p:cNvPr id="99" name="Google Shape;99;p17"/>
          <p:cNvSpPr txBox="1">
            <a:spLocks noGrp="1"/>
          </p:cNvSpPr>
          <p:nvPr>
            <p:ph type="subTitle" idx="1"/>
          </p:nvPr>
        </p:nvSpPr>
        <p:spPr>
          <a:xfrm>
            <a:off x="518500" y="4807999"/>
            <a:ext cx="9312000" cy="2266221"/>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1000"/>
              </a:spcBef>
              <a:spcAft>
                <a:spcPts val="0"/>
              </a:spcAft>
              <a:buSzPts val="2500"/>
              <a:buNone/>
            </a:pPr>
            <a:r>
              <a:rPr lang="en-US" sz="1700" dirty="0" smtClean="0"/>
              <a:t>January 17, 2024</a:t>
            </a:r>
          </a:p>
          <a:p>
            <a:pPr marL="0" lvl="0" indent="0" algn="l" rtl="0">
              <a:lnSpc>
                <a:spcPct val="120000"/>
              </a:lnSpc>
              <a:spcBef>
                <a:spcPts val="1000"/>
              </a:spcBef>
              <a:spcAft>
                <a:spcPts val="0"/>
              </a:spcAft>
              <a:buSzPts val="2500"/>
              <a:buNone/>
            </a:pPr>
            <a:endParaRPr lang="en-US" sz="1700" dirty="0" smtClean="0"/>
          </a:p>
          <a:p>
            <a:pPr marL="0" marR="0" lvl="0" indent="0" algn="l" rtl="0">
              <a:lnSpc>
                <a:spcPct val="120000"/>
              </a:lnSpc>
              <a:spcBef>
                <a:spcPts val="1000"/>
              </a:spcBef>
              <a:spcAft>
                <a:spcPts val="0"/>
              </a:spcAft>
              <a:buClr>
                <a:srgbClr val="3B95DE"/>
              </a:buClr>
              <a:buSzPts val="2500"/>
              <a:buFont typeface="Arial"/>
              <a:buNone/>
            </a:pPr>
            <a:r>
              <a:rPr lang="en-US" sz="1700" dirty="0" smtClean="0"/>
              <a:t>Ingrida </a:t>
            </a:r>
            <a:r>
              <a:rPr lang="en-US" sz="1700" dirty="0" err="1" smtClean="0"/>
              <a:t>Strazdina</a:t>
            </a:r>
            <a:r>
              <a:rPr lang="en-US" sz="1700" dirty="0" smtClean="0"/>
              <a:t>, Green liberty</a:t>
            </a:r>
            <a:endParaRPr lang="en-US" sz="1700" i="1" dirty="0" smtClean="0"/>
          </a:p>
          <a:p>
            <a:pPr marL="0" lvl="0" indent="0" algn="l" rtl="0">
              <a:lnSpc>
                <a:spcPct val="120000"/>
              </a:lnSpc>
              <a:spcBef>
                <a:spcPts val="1000"/>
              </a:spcBef>
              <a:spcAft>
                <a:spcPts val="0"/>
              </a:spcAft>
              <a:buSzPts val="2500"/>
              <a:buNone/>
            </a:pPr>
            <a:endParaRPr sz="1600" i="1" dirty="0"/>
          </a:p>
          <a:p>
            <a:pPr marL="0" lvl="0" indent="0" algn="l" rtl="0">
              <a:lnSpc>
                <a:spcPct val="120000"/>
              </a:lnSpc>
              <a:spcBef>
                <a:spcPts val="1000"/>
              </a:spcBef>
              <a:spcAft>
                <a:spcPts val="0"/>
              </a:spcAft>
              <a:buSzPts val="2500"/>
              <a:buNone/>
            </a:pPr>
            <a:endParaRPr sz="1600" dirty="0">
              <a:solidFill>
                <a:schemeClr val="dk1"/>
              </a:solidFill>
            </a:endParaRPr>
          </a:p>
        </p:txBody>
      </p:sp>
      <p:sp>
        <p:nvSpPr>
          <p:cNvPr id="100" name="Google Shape;100;p17"/>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r>
              <a:rPr lang="en-US"/>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txBox="1">
            <a:spLocks noGrp="1"/>
          </p:cNvSpPr>
          <p:nvPr>
            <p:ph type="title"/>
          </p:nvPr>
        </p:nvSpPr>
        <p:spPr>
          <a:xfrm>
            <a:off x="838937" y="1124680"/>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en-US" sz="3600" dirty="0" smtClean="0">
                <a:solidFill>
                  <a:schemeClr val="lt1"/>
                </a:solidFill>
                <a:highlight>
                  <a:srgbClr val="32A596"/>
                </a:highlight>
              </a:rPr>
              <a:t>Who we are</a:t>
            </a:r>
            <a:endParaRPr lang="en-US" sz="3600" b="1" dirty="0">
              <a:solidFill>
                <a:schemeClr val="lt1"/>
              </a:solidFill>
              <a:highlight>
                <a:srgbClr val="32A596"/>
              </a:highlight>
            </a:endParaRPr>
          </a:p>
        </p:txBody>
      </p:sp>
      <p:grpSp>
        <p:nvGrpSpPr>
          <p:cNvPr id="298" name="Google Shape;298;p35"/>
          <p:cNvGrpSpPr/>
          <p:nvPr/>
        </p:nvGrpSpPr>
        <p:grpSpPr>
          <a:xfrm>
            <a:off x="461799" y="1977781"/>
            <a:ext cx="11268402" cy="3699596"/>
            <a:chOff x="678060" y="1977781"/>
            <a:chExt cx="11268402" cy="3699596"/>
          </a:xfrm>
        </p:grpSpPr>
        <p:grpSp>
          <p:nvGrpSpPr>
            <p:cNvPr id="299" name="Google Shape;299;p35"/>
            <p:cNvGrpSpPr/>
            <p:nvPr/>
          </p:nvGrpSpPr>
          <p:grpSpPr>
            <a:xfrm>
              <a:off x="678060" y="1977781"/>
              <a:ext cx="10827705" cy="756000"/>
              <a:chOff x="678060" y="1977781"/>
              <a:chExt cx="10827705" cy="756000"/>
            </a:xfrm>
          </p:grpSpPr>
          <p:pic>
            <p:nvPicPr>
              <p:cNvPr id="300" name="Google Shape;300;p35"/>
              <p:cNvPicPr preferRelativeResize="0"/>
              <p:nvPr/>
            </p:nvPicPr>
            <p:blipFill rotWithShape="1">
              <a:blip r:embed="rId3">
                <a:alphaModFix/>
              </a:blip>
              <a:srcRect/>
              <a:stretch/>
            </p:blipFill>
            <p:spPr>
              <a:xfrm>
                <a:off x="10081064" y="1977781"/>
                <a:ext cx="1424701" cy="756000"/>
              </a:xfrm>
              <a:prstGeom prst="rect">
                <a:avLst/>
              </a:prstGeom>
              <a:noFill/>
              <a:ln>
                <a:noFill/>
              </a:ln>
            </p:spPr>
          </p:pic>
          <p:pic>
            <p:nvPicPr>
              <p:cNvPr id="301" name="Google Shape;301;p35"/>
              <p:cNvPicPr preferRelativeResize="0"/>
              <p:nvPr/>
            </p:nvPicPr>
            <p:blipFill rotWithShape="1">
              <a:blip r:embed="rId4">
                <a:alphaModFix/>
              </a:blip>
              <a:srcRect/>
              <a:stretch/>
            </p:blipFill>
            <p:spPr>
              <a:xfrm>
                <a:off x="678060" y="1995781"/>
                <a:ext cx="2084862" cy="720000"/>
              </a:xfrm>
              <a:prstGeom prst="rect">
                <a:avLst/>
              </a:prstGeom>
              <a:noFill/>
              <a:ln>
                <a:noFill/>
              </a:ln>
            </p:spPr>
          </p:pic>
          <p:pic>
            <p:nvPicPr>
              <p:cNvPr id="302" name="Google Shape;302;p35"/>
              <p:cNvPicPr preferRelativeResize="0"/>
              <p:nvPr/>
            </p:nvPicPr>
            <p:blipFill rotWithShape="1">
              <a:blip r:embed="rId5">
                <a:alphaModFix/>
              </a:blip>
              <a:srcRect/>
              <a:stretch/>
            </p:blipFill>
            <p:spPr>
              <a:xfrm>
                <a:off x="2970249" y="1995781"/>
                <a:ext cx="1089835" cy="720000"/>
              </a:xfrm>
              <a:prstGeom prst="rect">
                <a:avLst/>
              </a:prstGeom>
              <a:noFill/>
              <a:ln>
                <a:noFill/>
              </a:ln>
            </p:spPr>
          </p:pic>
          <p:pic>
            <p:nvPicPr>
              <p:cNvPr id="303" name="Google Shape;303;p35"/>
              <p:cNvPicPr preferRelativeResize="0"/>
              <p:nvPr/>
            </p:nvPicPr>
            <p:blipFill rotWithShape="1">
              <a:blip r:embed="rId6">
                <a:alphaModFix/>
              </a:blip>
              <a:srcRect/>
              <a:stretch/>
            </p:blipFill>
            <p:spPr>
              <a:xfrm>
                <a:off x="6472531" y="2085781"/>
                <a:ext cx="3401204" cy="540000"/>
              </a:xfrm>
              <a:prstGeom prst="rect">
                <a:avLst/>
              </a:prstGeom>
              <a:noFill/>
              <a:ln>
                <a:noFill/>
              </a:ln>
            </p:spPr>
          </p:pic>
          <p:pic>
            <p:nvPicPr>
              <p:cNvPr id="304" name="Google Shape;304;p35"/>
              <p:cNvPicPr preferRelativeResize="0"/>
              <p:nvPr/>
            </p:nvPicPr>
            <p:blipFill rotWithShape="1">
              <a:blip r:embed="rId7">
                <a:alphaModFix/>
              </a:blip>
              <a:srcRect/>
              <a:stretch/>
            </p:blipFill>
            <p:spPr>
              <a:xfrm>
                <a:off x="4267411" y="2049781"/>
                <a:ext cx="1997793" cy="612000"/>
              </a:xfrm>
              <a:prstGeom prst="rect">
                <a:avLst/>
              </a:prstGeom>
              <a:noFill/>
              <a:ln>
                <a:noFill/>
              </a:ln>
            </p:spPr>
          </p:pic>
        </p:grpSp>
        <p:grpSp>
          <p:nvGrpSpPr>
            <p:cNvPr id="305" name="Google Shape;305;p35"/>
            <p:cNvGrpSpPr/>
            <p:nvPr/>
          </p:nvGrpSpPr>
          <p:grpSpPr>
            <a:xfrm>
              <a:off x="690035" y="2747579"/>
              <a:ext cx="11016866" cy="1656000"/>
              <a:chOff x="690035" y="2909116"/>
              <a:chExt cx="11016866" cy="1656000"/>
            </a:xfrm>
          </p:grpSpPr>
          <p:pic>
            <p:nvPicPr>
              <p:cNvPr id="306" name="Google Shape;306;p35"/>
              <p:cNvPicPr preferRelativeResize="0"/>
              <p:nvPr/>
            </p:nvPicPr>
            <p:blipFill rotWithShape="1">
              <a:blip r:embed="rId8">
                <a:alphaModFix/>
              </a:blip>
              <a:srcRect/>
              <a:stretch/>
            </p:blipFill>
            <p:spPr>
              <a:xfrm>
                <a:off x="690035" y="3377116"/>
                <a:ext cx="2315877" cy="720000"/>
              </a:xfrm>
              <a:prstGeom prst="rect">
                <a:avLst/>
              </a:prstGeom>
              <a:noFill/>
              <a:ln>
                <a:noFill/>
              </a:ln>
            </p:spPr>
          </p:pic>
          <p:pic>
            <p:nvPicPr>
              <p:cNvPr id="307" name="Google Shape;307;p35"/>
              <p:cNvPicPr preferRelativeResize="0"/>
              <p:nvPr/>
            </p:nvPicPr>
            <p:blipFill rotWithShape="1">
              <a:blip r:embed="rId9">
                <a:alphaModFix/>
              </a:blip>
              <a:srcRect/>
              <a:stretch/>
            </p:blipFill>
            <p:spPr>
              <a:xfrm>
                <a:off x="3911730" y="3377116"/>
                <a:ext cx="2397655" cy="720000"/>
              </a:xfrm>
              <a:prstGeom prst="rect">
                <a:avLst/>
              </a:prstGeom>
              <a:noFill/>
              <a:ln>
                <a:noFill/>
              </a:ln>
            </p:spPr>
          </p:pic>
          <p:pic>
            <p:nvPicPr>
              <p:cNvPr id="308" name="Google Shape;308;p35"/>
              <p:cNvPicPr preferRelativeResize="0"/>
              <p:nvPr/>
            </p:nvPicPr>
            <p:blipFill rotWithShape="1">
              <a:blip r:embed="rId10">
                <a:alphaModFix/>
              </a:blip>
              <a:srcRect/>
              <a:stretch/>
            </p:blipFill>
            <p:spPr>
              <a:xfrm>
                <a:off x="3098821" y="3377116"/>
                <a:ext cx="720000" cy="720000"/>
              </a:xfrm>
              <a:prstGeom prst="rect">
                <a:avLst/>
              </a:prstGeom>
              <a:noFill/>
              <a:ln>
                <a:noFill/>
              </a:ln>
            </p:spPr>
          </p:pic>
          <p:pic>
            <p:nvPicPr>
              <p:cNvPr id="309" name="Google Shape;309;p35"/>
              <p:cNvPicPr preferRelativeResize="0"/>
              <p:nvPr/>
            </p:nvPicPr>
            <p:blipFill rotWithShape="1">
              <a:blip r:embed="rId11">
                <a:alphaModFix/>
              </a:blip>
              <a:srcRect/>
              <a:stretch/>
            </p:blipFill>
            <p:spPr>
              <a:xfrm>
                <a:off x="6402294" y="2909116"/>
                <a:ext cx="1210153" cy="1656000"/>
              </a:xfrm>
              <a:prstGeom prst="rect">
                <a:avLst/>
              </a:prstGeom>
              <a:noFill/>
              <a:ln>
                <a:noFill/>
              </a:ln>
            </p:spPr>
          </p:pic>
          <p:pic>
            <p:nvPicPr>
              <p:cNvPr id="310" name="Google Shape;310;p35"/>
              <p:cNvPicPr preferRelativeResize="0"/>
              <p:nvPr/>
            </p:nvPicPr>
            <p:blipFill rotWithShape="1">
              <a:blip r:embed="rId12">
                <a:alphaModFix/>
              </a:blip>
              <a:srcRect/>
              <a:stretch/>
            </p:blipFill>
            <p:spPr>
              <a:xfrm>
                <a:off x="9879930" y="3462796"/>
                <a:ext cx="1826971" cy="548640"/>
              </a:xfrm>
              <a:prstGeom prst="rect">
                <a:avLst/>
              </a:prstGeom>
              <a:noFill/>
              <a:ln>
                <a:noFill/>
              </a:ln>
            </p:spPr>
          </p:pic>
          <p:pic>
            <p:nvPicPr>
              <p:cNvPr id="311" name="Google Shape;311;p35" descr="Graphical user interface, text, application, chat or text message&#10;&#10;Description automatically generated"/>
              <p:cNvPicPr preferRelativeResize="0"/>
              <p:nvPr/>
            </p:nvPicPr>
            <p:blipFill rotWithShape="1">
              <a:blip r:embed="rId13">
                <a:alphaModFix/>
              </a:blip>
              <a:srcRect l="27578" t="37185" r="28892" b="35927"/>
              <a:stretch/>
            </p:blipFill>
            <p:spPr>
              <a:xfrm>
                <a:off x="7705356" y="3377116"/>
                <a:ext cx="2081667" cy="720000"/>
              </a:xfrm>
              <a:prstGeom prst="rect">
                <a:avLst/>
              </a:prstGeom>
              <a:noFill/>
              <a:ln>
                <a:noFill/>
              </a:ln>
            </p:spPr>
          </p:pic>
        </p:grpSp>
        <p:grpSp>
          <p:nvGrpSpPr>
            <p:cNvPr id="312" name="Google Shape;312;p35"/>
            <p:cNvGrpSpPr/>
            <p:nvPr/>
          </p:nvGrpSpPr>
          <p:grpSpPr>
            <a:xfrm>
              <a:off x="678060" y="4417377"/>
              <a:ext cx="11268402" cy="1260000"/>
              <a:chOff x="678060" y="4417377"/>
              <a:chExt cx="11268402" cy="1260000"/>
            </a:xfrm>
          </p:grpSpPr>
          <p:pic>
            <p:nvPicPr>
              <p:cNvPr id="313" name="Google Shape;313;p35"/>
              <p:cNvPicPr preferRelativeResize="0"/>
              <p:nvPr/>
            </p:nvPicPr>
            <p:blipFill rotWithShape="1">
              <a:blip r:embed="rId14">
                <a:alphaModFix/>
              </a:blip>
              <a:srcRect/>
              <a:stretch/>
            </p:blipFill>
            <p:spPr>
              <a:xfrm>
                <a:off x="4135610" y="4417377"/>
                <a:ext cx="1360800" cy="1260000"/>
              </a:xfrm>
              <a:prstGeom prst="rect">
                <a:avLst/>
              </a:prstGeom>
              <a:noFill/>
              <a:ln>
                <a:noFill/>
              </a:ln>
            </p:spPr>
          </p:pic>
          <p:pic>
            <p:nvPicPr>
              <p:cNvPr id="314" name="Google Shape;314;p35"/>
              <p:cNvPicPr preferRelativeResize="0"/>
              <p:nvPr/>
            </p:nvPicPr>
            <p:blipFill rotWithShape="1">
              <a:blip r:embed="rId15">
                <a:alphaModFix/>
              </a:blip>
              <a:srcRect/>
              <a:stretch/>
            </p:blipFill>
            <p:spPr>
              <a:xfrm>
                <a:off x="678060" y="4687377"/>
                <a:ext cx="1575484" cy="720000"/>
              </a:xfrm>
              <a:prstGeom prst="rect">
                <a:avLst/>
              </a:prstGeom>
              <a:noFill/>
              <a:ln>
                <a:noFill/>
              </a:ln>
            </p:spPr>
          </p:pic>
          <p:pic>
            <p:nvPicPr>
              <p:cNvPr id="315" name="Google Shape;315;p35"/>
              <p:cNvPicPr preferRelativeResize="0"/>
              <p:nvPr/>
            </p:nvPicPr>
            <p:blipFill rotWithShape="1">
              <a:blip r:embed="rId16">
                <a:alphaModFix/>
              </a:blip>
              <a:srcRect/>
              <a:stretch/>
            </p:blipFill>
            <p:spPr>
              <a:xfrm>
                <a:off x="2473137" y="4615377"/>
                <a:ext cx="1442880" cy="864000"/>
              </a:xfrm>
              <a:prstGeom prst="rect">
                <a:avLst/>
              </a:prstGeom>
              <a:noFill/>
              <a:ln>
                <a:noFill/>
              </a:ln>
            </p:spPr>
          </p:pic>
          <p:pic>
            <p:nvPicPr>
              <p:cNvPr id="316" name="Google Shape;316;p35" descr="Logo, company name&#10;&#10;Description automatically generated"/>
              <p:cNvPicPr preferRelativeResize="0"/>
              <p:nvPr/>
            </p:nvPicPr>
            <p:blipFill rotWithShape="1">
              <a:blip r:embed="rId17">
                <a:alphaModFix/>
              </a:blip>
              <a:srcRect/>
              <a:stretch/>
            </p:blipFill>
            <p:spPr>
              <a:xfrm>
                <a:off x="8651452" y="4687377"/>
                <a:ext cx="2076665" cy="720000"/>
              </a:xfrm>
              <a:prstGeom prst="rect">
                <a:avLst/>
              </a:prstGeom>
              <a:noFill/>
              <a:ln>
                <a:noFill/>
              </a:ln>
            </p:spPr>
          </p:pic>
          <p:pic>
            <p:nvPicPr>
              <p:cNvPr id="317" name="Google Shape;317;p35"/>
              <p:cNvPicPr preferRelativeResize="0"/>
              <p:nvPr/>
            </p:nvPicPr>
            <p:blipFill rotWithShape="1">
              <a:blip r:embed="rId18">
                <a:alphaModFix/>
              </a:blip>
              <a:srcRect/>
              <a:stretch/>
            </p:blipFill>
            <p:spPr>
              <a:xfrm>
                <a:off x="5716003" y="4615377"/>
                <a:ext cx="864000" cy="864000"/>
              </a:xfrm>
              <a:prstGeom prst="rect">
                <a:avLst/>
              </a:prstGeom>
              <a:noFill/>
              <a:ln>
                <a:noFill/>
              </a:ln>
            </p:spPr>
          </p:pic>
          <p:pic>
            <p:nvPicPr>
              <p:cNvPr id="318" name="Google Shape;318;p35" descr="Icon&#10;&#10;Description automatically generated"/>
              <p:cNvPicPr preferRelativeResize="0"/>
              <p:nvPr/>
            </p:nvPicPr>
            <p:blipFill rotWithShape="1">
              <a:blip r:embed="rId19">
                <a:alphaModFix/>
              </a:blip>
              <a:srcRect t="-5810" b="-8206"/>
              <a:stretch/>
            </p:blipFill>
            <p:spPr>
              <a:xfrm>
                <a:off x="10947712" y="4687377"/>
                <a:ext cx="998750" cy="720000"/>
              </a:xfrm>
              <a:prstGeom prst="rect">
                <a:avLst/>
              </a:prstGeom>
              <a:noFill/>
              <a:ln>
                <a:noFill/>
              </a:ln>
            </p:spPr>
          </p:pic>
          <p:pic>
            <p:nvPicPr>
              <p:cNvPr id="319" name="Google Shape;319;p35" descr="Graphical user interface, application&#10;&#10;Description automatically generated"/>
              <p:cNvPicPr preferRelativeResize="0"/>
              <p:nvPr/>
            </p:nvPicPr>
            <p:blipFill rotWithShape="1">
              <a:blip r:embed="rId20">
                <a:alphaModFix/>
              </a:blip>
              <a:srcRect t="29211" b="30542"/>
              <a:stretch/>
            </p:blipFill>
            <p:spPr>
              <a:xfrm>
                <a:off x="6799596" y="4723377"/>
                <a:ext cx="1632263" cy="648000"/>
              </a:xfrm>
              <a:prstGeom prst="rect">
                <a:avLst/>
              </a:prstGeom>
              <a:noFill/>
              <a:ln>
                <a:noFill/>
              </a:ln>
            </p:spPr>
          </p:pic>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6"/>
          <p:cNvSpPr txBox="1">
            <a:spLocks noGrp="1"/>
          </p:cNvSpPr>
          <p:nvPr>
            <p:ph type="ctrTitle"/>
          </p:nvPr>
        </p:nvSpPr>
        <p:spPr>
          <a:xfrm>
            <a:off x="1660800" y="1884468"/>
            <a:ext cx="4435200" cy="2387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B95DE"/>
              </a:buClr>
              <a:buSzPts val="3200"/>
              <a:buFont typeface="Twentieth Century"/>
              <a:buNone/>
            </a:pPr>
            <a:r>
              <a:rPr lang="en-US" b="1" dirty="0" smtClean="0"/>
              <a:t>Thank you!</a:t>
            </a:r>
            <a:r>
              <a:rPr lang="en-US" b="1" i="0" dirty="0">
                <a:latin typeface="Calibri"/>
                <a:ea typeface="Calibri"/>
                <a:cs typeface="Calibri"/>
                <a:sym typeface="Calibri"/>
              </a:rPr>
              <a:t/>
            </a:r>
            <a:br>
              <a:rPr lang="en-US" b="1" i="0" dirty="0">
                <a:latin typeface="Calibri"/>
                <a:ea typeface="Calibri"/>
                <a:cs typeface="Calibri"/>
                <a:sym typeface="Calibri"/>
              </a:rPr>
            </a:br>
            <a:r>
              <a:rPr lang="en-US" b="1" i="0" dirty="0">
                <a:solidFill>
                  <a:srgbClr val="222222"/>
                </a:solidFill>
                <a:latin typeface="Calibri"/>
                <a:ea typeface="Calibri"/>
                <a:cs typeface="Calibri"/>
                <a:sym typeface="Calibri"/>
              </a:rPr>
              <a:t/>
            </a:r>
            <a:br>
              <a:rPr lang="en-US" b="1" i="0" dirty="0">
                <a:solidFill>
                  <a:srgbClr val="222222"/>
                </a:solidFill>
                <a:latin typeface="Calibri"/>
                <a:ea typeface="Calibri"/>
                <a:cs typeface="Calibri"/>
                <a:sym typeface="Calibri"/>
              </a:rPr>
            </a:br>
            <a:r>
              <a:rPr lang="en-US" dirty="0"/>
              <a:t/>
            </a:r>
            <a:br>
              <a:rPr lang="en-US" dirty="0"/>
            </a:br>
            <a:endParaRPr dirty="0"/>
          </a:p>
        </p:txBody>
      </p:sp>
      <p:sp>
        <p:nvSpPr>
          <p:cNvPr id="325" name="Google Shape;325;p36"/>
          <p:cNvSpPr txBox="1">
            <a:spLocks noGrp="1"/>
          </p:cNvSpPr>
          <p:nvPr>
            <p:ph type="subTitle" idx="1"/>
          </p:nvPr>
        </p:nvSpPr>
        <p:spPr>
          <a:xfrm>
            <a:off x="1660800" y="3081285"/>
            <a:ext cx="4435200" cy="2580153"/>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1000"/>
              </a:spcBef>
              <a:spcAft>
                <a:spcPts val="0"/>
              </a:spcAft>
              <a:buSzPts val="2500"/>
              <a:buNone/>
            </a:pPr>
            <a:r>
              <a:rPr lang="en-US" dirty="0"/>
              <a:t>Ingrīda Strazdiņa</a:t>
            </a:r>
            <a:endParaRPr dirty="0"/>
          </a:p>
          <a:p>
            <a:pPr marL="0" lvl="0" indent="0" algn="l" rtl="0">
              <a:lnSpc>
                <a:spcPct val="120000"/>
              </a:lnSpc>
              <a:spcBef>
                <a:spcPts val="1000"/>
              </a:spcBef>
              <a:spcAft>
                <a:spcPts val="0"/>
              </a:spcAft>
              <a:buSzPts val="2500"/>
              <a:buNone/>
            </a:pPr>
            <a:r>
              <a:rPr lang="en-US" u="sng" dirty="0">
                <a:hlinkClick r:id="rId3"/>
              </a:rPr>
              <a:t>ingrida@zalabriviba.lv</a:t>
            </a:r>
            <a:endParaRPr dirty="0"/>
          </a:p>
          <a:p>
            <a:pPr marL="0" lvl="0" indent="0" algn="l" rtl="0">
              <a:lnSpc>
                <a:spcPct val="120000"/>
              </a:lnSpc>
              <a:spcBef>
                <a:spcPts val="1000"/>
              </a:spcBef>
              <a:spcAft>
                <a:spcPts val="0"/>
              </a:spcAft>
              <a:buSzPts val="2500"/>
              <a:buNone/>
            </a:pPr>
            <a:endParaRPr dirty="0"/>
          </a:p>
          <a:p>
            <a:pPr marL="0" lvl="0" indent="0" algn="l" rtl="0">
              <a:lnSpc>
                <a:spcPct val="120000"/>
              </a:lnSpc>
              <a:spcBef>
                <a:spcPts val="1000"/>
              </a:spcBef>
              <a:spcAft>
                <a:spcPts val="0"/>
              </a:spcAft>
              <a:buSzPts val="2500"/>
              <a:buNone/>
            </a:pPr>
            <a:r>
              <a:rPr lang="en-US" u="sng" dirty="0">
                <a:hlinkClick r:id="rId4"/>
              </a:rPr>
              <a:t>www.climas-project.eu</a:t>
            </a:r>
            <a:r>
              <a:rPr lang="en-US" dirty="0"/>
              <a:t> </a:t>
            </a:r>
            <a:endParaRPr dirty="0"/>
          </a:p>
          <a:p>
            <a:pPr marL="0" lvl="0" indent="0" algn="l" rtl="0">
              <a:lnSpc>
                <a:spcPct val="120000"/>
              </a:lnSpc>
              <a:spcBef>
                <a:spcPts val="1000"/>
              </a:spcBef>
              <a:spcAft>
                <a:spcPts val="0"/>
              </a:spcAft>
              <a:buClr>
                <a:srgbClr val="3B95DE"/>
              </a:buClr>
              <a:buSzPts val="2500"/>
              <a:buNone/>
            </a:pPr>
            <a:endParaRPr dirty="0"/>
          </a:p>
        </p:txBody>
      </p:sp>
      <p:sp>
        <p:nvSpPr>
          <p:cNvPr id="326" name="Google Shape;326;p36"/>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11</a:t>
            </a:fld>
            <a:endParaRPr/>
          </a:p>
        </p:txBody>
      </p:sp>
      <p:grpSp>
        <p:nvGrpSpPr>
          <p:cNvPr id="327" name="Google Shape;327;p36"/>
          <p:cNvGrpSpPr/>
          <p:nvPr/>
        </p:nvGrpSpPr>
        <p:grpSpPr>
          <a:xfrm>
            <a:off x="8487945" y="6085626"/>
            <a:ext cx="1886140" cy="492749"/>
            <a:chOff x="7323174" y="5454255"/>
            <a:chExt cx="2756012" cy="720000"/>
          </a:xfrm>
        </p:grpSpPr>
        <p:pic>
          <p:nvPicPr>
            <p:cNvPr id="328" name="Google Shape;328;p36" descr="Linkedin&quot; Icon - Download for free – Iconduck">
              <a:hlinkClick r:id="rId5"/>
            </p:cNvPr>
            <p:cNvPicPr preferRelativeResize="0"/>
            <p:nvPr/>
          </p:nvPicPr>
          <p:blipFill rotWithShape="1">
            <a:blip r:embed="rId6">
              <a:alphaModFix/>
            </a:blip>
            <a:srcRect/>
            <a:stretch/>
          </p:blipFill>
          <p:spPr>
            <a:xfrm>
              <a:off x="7323174" y="5454255"/>
              <a:ext cx="720000" cy="720000"/>
            </a:xfrm>
            <a:prstGeom prst="rect">
              <a:avLst/>
            </a:prstGeom>
            <a:noFill/>
            <a:ln>
              <a:noFill/>
            </a:ln>
          </p:spPr>
        </p:pic>
        <p:pic>
          <p:nvPicPr>
            <p:cNvPr id="329" name="Google Shape;329;p36" descr="Twitter PNG Transparent Images Free Download | Vector Files | Pngtree">
              <a:hlinkClick r:id="rId7"/>
            </p:cNvPr>
            <p:cNvPicPr preferRelativeResize="0"/>
            <p:nvPr/>
          </p:nvPicPr>
          <p:blipFill rotWithShape="1">
            <a:blip r:embed="rId8">
              <a:alphaModFix/>
            </a:blip>
            <a:srcRect/>
            <a:stretch/>
          </p:blipFill>
          <p:spPr>
            <a:xfrm>
              <a:off x="8341180" y="5454255"/>
              <a:ext cx="720000" cy="720000"/>
            </a:xfrm>
            <a:prstGeom prst="rect">
              <a:avLst/>
            </a:prstGeom>
            <a:noFill/>
            <a:ln>
              <a:noFill/>
            </a:ln>
          </p:spPr>
        </p:pic>
        <p:pic>
          <p:nvPicPr>
            <p:cNvPr id="330" name="Google Shape;330;p36" descr="Colored Instagram Logo Icon Editorial Image - Illustration of webicon,  download: 175710005">
              <a:hlinkClick r:id="rId9"/>
            </p:cNvPr>
            <p:cNvPicPr preferRelativeResize="0"/>
            <p:nvPr/>
          </p:nvPicPr>
          <p:blipFill rotWithShape="1">
            <a:blip r:embed="rId10">
              <a:alphaModFix/>
            </a:blip>
            <a:srcRect/>
            <a:stretch/>
          </p:blipFill>
          <p:spPr>
            <a:xfrm>
              <a:off x="9359186" y="5454255"/>
              <a:ext cx="720000" cy="720000"/>
            </a:xfrm>
            <a:prstGeom prst="rect">
              <a:avLst/>
            </a:prstGeom>
            <a:noFill/>
            <a:ln>
              <a:noFill/>
            </a:ln>
          </p:spPr>
        </p:pic>
      </p:grpSp>
      <p:sp>
        <p:nvSpPr>
          <p:cNvPr id="331" name="Google Shape;331;p36"/>
          <p:cNvSpPr txBox="1"/>
          <p:nvPr/>
        </p:nvSpPr>
        <p:spPr>
          <a:xfrm>
            <a:off x="8395819" y="5594739"/>
            <a:ext cx="6096000" cy="3336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500"/>
              <a:buFont typeface="Arial"/>
              <a:buNone/>
            </a:pPr>
            <a:r>
              <a:rPr lang="en-US" sz="1400" b="1" i="0" u="none" strike="noStrike" cap="none">
                <a:solidFill>
                  <a:srgbClr val="000000"/>
                </a:solidFill>
                <a:latin typeface="Calibri"/>
                <a:ea typeface="Calibri"/>
                <a:cs typeface="Calibri"/>
                <a:sym typeface="Calibri"/>
              </a:rPr>
              <a:t>FOLLOW US: </a:t>
            </a:r>
            <a:r>
              <a:rPr lang="en-US" sz="1400" b="0" i="1" u="none" strike="noStrike" cap="none">
                <a:solidFill>
                  <a:srgbClr val="000000"/>
                </a:solidFill>
                <a:latin typeface="Calibri"/>
                <a:ea typeface="Calibri"/>
                <a:cs typeface="Calibri"/>
                <a:sym typeface="Calibri"/>
              </a:rPr>
              <a:t>@CLIMAS_EU</a:t>
            </a:r>
            <a:endParaRPr/>
          </a:p>
        </p:txBody>
      </p:sp>
      <p:pic>
        <p:nvPicPr>
          <p:cNvPr id="332" name="Google Shape;332;p36"/>
          <p:cNvPicPr preferRelativeResize="0"/>
          <p:nvPr/>
        </p:nvPicPr>
        <p:blipFill>
          <a:blip r:embed="rId11">
            <a:alphaModFix/>
          </a:blip>
          <a:stretch>
            <a:fillRect/>
          </a:stretch>
        </p:blipFill>
        <p:spPr>
          <a:xfrm>
            <a:off x="8257649" y="227125"/>
            <a:ext cx="2243599" cy="2073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p:nvPr/>
        </p:nvSpPr>
        <p:spPr>
          <a:xfrm rot="10800000">
            <a:off x="6095999" y="52"/>
            <a:ext cx="6096000" cy="825200"/>
          </a:xfrm>
          <a:prstGeom prst="round1Rect">
            <a:avLst>
              <a:gd name="adj" fmla="val 16667"/>
            </a:avLst>
          </a:prstGeom>
          <a:solidFill>
            <a:srgbClr val="DEF1E8"/>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09" name="Google Shape;209;p39"/>
          <p:cNvSpPr/>
          <p:nvPr/>
        </p:nvSpPr>
        <p:spPr>
          <a:xfrm>
            <a:off x="0" y="6032748"/>
            <a:ext cx="2960400" cy="825200"/>
          </a:xfrm>
          <a:prstGeom prst="round1Rect">
            <a:avLst>
              <a:gd name="adj" fmla="val 16667"/>
            </a:avLst>
          </a:prstGeom>
          <a:solidFill>
            <a:srgbClr val="DEF1E8"/>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pic>
        <p:nvPicPr>
          <p:cNvPr id="210" name="Google Shape;210;p39"/>
          <p:cNvPicPr preferRelativeResize="0"/>
          <p:nvPr/>
        </p:nvPicPr>
        <p:blipFill>
          <a:blip r:embed="rId3">
            <a:alphaModFix/>
          </a:blip>
          <a:stretch>
            <a:fillRect/>
          </a:stretch>
        </p:blipFill>
        <p:spPr>
          <a:xfrm>
            <a:off x="3367263" y="412652"/>
            <a:ext cx="4077245" cy="3613044"/>
          </a:xfrm>
          <a:prstGeom prst="rect">
            <a:avLst/>
          </a:prstGeom>
          <a:noFill/>
          <a:ln>
            <a:noFill/>
          </a:ln>
        </p:spPr>
      </p:pic>
      <p:sp>
        <p:nvSpPr>
          <p:cNvPr id="2" name="Rectangle 1"/>
          <p:cNvSpPr/>
          <p:nvPr/>
        </p:nvSpPr>
        <p:spPr>
          <a:xfrm>
            <a:off x="969818" y="4025696"/>
            <a:ext cx="9933097" cy="1938992"/>
          </a:xfrm>
          <a:prstGeom prst="rect">
            <a:avLst/>
          </a:prstGeom>
        </p:spPr>
        <p:txBody>
          <a:bodyPr wrap="square">
            <a:spAutoFit/>
          </a:bodyPr>
          <a:lstStyle/>
          <a:p>
            <a:r>
              <a:rPr lang="en-US" sz="2400" dirty="0" smtClean="0">
                <a:solidFill>
                  <a:schemeClr val="dk1"/>
                </a:solidFill>
                <a:latin typeface="+mj-lt"/>
                <a:ea typeface="Ubuntu"/>
                <a:cs typeface="Ubuntu"/>
                <a:sym typeface="Ubuntu"/>
              </a:rPr>
              <a:t>Independent non-profit </a:t>
            </a:r>
            <a:r>
              <a:rPr lang="en-US" sz="2400" dirty="0" err="1" smtClean="0">
                <a:solidFill>
                  <a:schemeClr val="dk1"/>
                </a:solidFill>
                <a:latin typeface="+mj-lt"/>
                <a:ea typeface="Ubuntu"/>
                <a:cs typeface="Ubuntu"/>
                <a:sym typeface="Ubuntu"/>
              </a:rPr>
              <a:t>organisation</a:t>
            </a:r>
            <a:r>
              <a:rPr lang="en-US" sz="2400" dirty="0" smtClean="0">
                <a:solidFill>
                  <a:schemeClr val="dk1"/>
                </a:solidFill>
                <a:latin typeface="+mj-lt"/>
                <a:ea typeface="Ubuntu"/>
                <a:cs typeface="Ubuntu"/>
                <a:sym typeface="Ubuntu"/>
              </a:rPr>
              <a:t> working on different aspects of sustainability and climate change issues, </a:t>
            </a:r>
            <a:r>
              <a:rPr lang="en-US" sz="2400" dirty="0" smtClean="0">
                <a:solidFill>
                  <a:schemeClr val="dk1"/>
                </a:solidFill>
                <a:latin typeface="+mj-lt"/>
                <a:ea typeface="Ubuntu"/>
                <a:cs typeface="Ubuntu"/>
                <a:sym typeface="Ubuntu"/>
              </a:rPr>
              <a:t>in</a:t>
            </a:r>
            <a:r>
              <a:rPr lang="en-US" sz="2400" dirty="0" smtClean="0">
                <a:solidFill>
                  <a:schemeClr val="dk1"/>
                </a:solidFill>
                <a:latin typeface="+mj-lt"/>
                <a:ea typeface="Ubuntu"/>
                <a:cs typeface="Ubuntu"/>
                <a:sym typeface="Ubuntu"/>
              </a:rPr>
              <a:t>cluding climate and energy, use of resources/ waste (including food waste and textile waste), youth engagement and society participation, sustainable consumption (including textiles) and fair trade. Established in 1993.</a:t>
            </a:r>
            <a:endParaRPr lang="lv-LV" sz="2400" dirty="0" smtClean="0">
              <a:solidFill>
                <a:schemeClr val="dk1"/>
              </a:solidFill>
              <a:latin typeface="+mj-lt"/>
              <a:ea typeface="Ubuntu"/>
              <a:cs typeface="Ubuntu"/>
              <a:sym typeface="Ubuntu"/>
            </a:endParaRPr>
          </a:p>
        </p:txBody>
      </p:sp>
    </p:spTree>
    <p:extLst>
      <p:ext uri="{BB962C8B-B14F-4D97-AF65-F5344CB8AC3E}">
        <p14:creationId xmlns:p14="http://schemas.microsoft.com/office/powerpoint/2010/main" val="270115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188" y="1128028"/>
            <a:ext cx="5403672" cy="1131078"/>
          </a:xfrm>
        </p:spPr>
        <p:txBody>
          <a:bodyPr/>
          <a:lstStyle/>
          <a:p>
            <a:r>
              <a:rPr lang="en-US" dirty="0"/>
              <a:t>How did we find the right call?</a:t>
            </a:r>
            <a:endParaRPr lang="lv-LV" dirty="0"/>
          </a:p>
        </p:txBody>
      </p:sp>
      <p:sp>
        <p:nvSpPr>
          <p:cNvPr id="3" name="Subtitle 2"/>
          <p:cNvSpPr>
            <a:spLocks noGrp="1"/>
          </p:cNvSpPr>
          <p:nvPr>
            <p:ph type="subTitle" idx="1"/>
          </p:nvPr>
        </p:nvSpPr>
        <p:spPr/>
        <p:txBody>
          <a:bodyPr>
            <a:normAutofit fontScale="92500" lnSpcReduction="20000"/>
          </a:bodyPr>
          <a:lstStyle/>
          <a:p>
            <a:pPr marL="342900" indent="-342900">
              <a:buFont typeface="Arial" panose="020B0604020202020204" pitchFamily="34" charset="0"/>
              <a:buChar char="•"/>
            </a:pPr>
            <a:r>
              <a:rPr lang="en-US" dirty="0"/>
              <a:t>Following up the calls on a regular basis;</a:t>
            </a:r>
          </a:p>
          <a:p>
            <a:pPr marL="342900" indent="-342900">
              <a:buFont typeface="Arial" panose="020B0604020202020204" pitchFamily="34" charset="0"/>
              <a:buChar char="•"/>
            </a:pPr>
            <a:r>
              <a:rPr lang="en-US" dirty="0"/>
              <a:t>Importance of networks that provide important information of new calls;</a:t>
            </a:r>
          </a:p>
          <a:p>
            <a:pPr marL="342900" indent="-342900">
              <a:buFont typeface="Arial" panose="020B0604020202020204" pitchFamily="34" charset="0"/>
              <a:buChar char="•"/>
            </a:pPr>
            <a:r>
              <a:rPr lang="en-US" dirty="0"/>
              <a:t>Invitation to this call received from </a:t>
            </a:r>
            <a:r>
              <a:rPr lang="en-US" dirty="0" err="1"/>
              <a:t>CambiaMo</a:t>
            </a:r>
            <a:endParaRPr lang="en-US" dirty="0"/>
          </a:p>
          <a:p>
            <a:endParaRPr lang="lv-LV" dirty="0"/>
          </a:p>
        </p:txBody>
      </p:sp>
    </p:spTree>
    <p:extLst>
      <p:ext uri="{BB962C8B-B14F-4D97-AF65-F5344CB8AC3E}">
        <p14:creationId xmlns:p14="http://schemas.microsoft.com/office/powerpoint/2010/main" val="372553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929" y="1426479"/>
            <a:ext cx="4258236" cy="1047780"/>
          </a:xfrm>
        </p:spPr>
        <p:txBody>
          <a:bodyPr/>
          <a:lstStyle/>
          <a:p>
            <a:r>
              <a:rPr lang="en-US" dirty="0" smtClean="0"/>
              <a:t>Defining a theme</a:t>
            </a:r>
            <a:endParaRPr lang="en-US" dirty="0"/>
          </a:p>
        </p:txBody>
      </p:sp>
      <p:sp>
        <p:nvSpPr>
          <p:cNvPr id="3" name="Subtitle 2"/>
          <p:cNvSpPr>
            <a:spLocks noGrp="1"/>
          </p:cNvSpPr>
          <p:nvPr>
            <p:ph type="subTitle" idx="1"/>
          </p:nvPr>
        </p:nvSpPr>
        <p:spPr>
          <a:xfrm>
            <a:off x="788895" y="2868706"/>
            <a:ext cx="5710518" cy="2693148"/>
          </a:xfrm>
        </p:spPr>
        <p:txBody>
          <a:bodyPr>
            <a:normAutofit/>
          </a:bodyPr>
          <a:lstStyle/>
          <a:p>
            <a:r>
              <a:rPr lang="en-US" dirty="0" smtClean="0"/>
              <a:t>Citizen participation level in decision making in Latvia related to climate and environment is very low.</a:t>
            </a:r>
          </a:p>
          <a:p>
            <a:r>
              <a:rPr lang="en-US" dirty="0" smtClean="0"/>
              <a:t>Green liberty announced year 2023 a year of DEFENSE OF ENVIROMENTAL INTERESTS.</a:t>
            </a:r>
          </a:p>
          <a:p>
            <a:r>
              <a:rPr lang="en-US" dirty="0" smtClean="0"/>
              <a:t>Climate assembly is a new tool, never done in Latvia before. A great tool and challenge to implement.</a:t>
            </a:r>
            <a:endParaRPr lang="en-US" dirty="0" smtClean="0"/>
          </a:p>
          <a:p>
            <a:endParaRPr lang="lv-LV" dirty="0"/>
          </a:p>
        </p:txBody>
      </p:sp>
    </p:spTree>
    <p:extLst>
      <p:ext uri="{BB962C8B-B14F-4D97-AF65-F5344CB8AC3E}">
        <p14:creationId xmlns:p14="http://schemas.microsoft.com/office/powerpoint/2010/main" val="23689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8"/>
          <p:cNvPicPr preferRelativeResize="0"/>
          <p:nvPr/>
        </p:nvPicPr>
        <p:blipFill rotWithShape="1">
          <a:blip r:embed="rId3">
            <a:alphaModFix/>
          </a:blip>
          <a:srcRect/>
          <a:stretch/>
        </p:blipFill>
        <p:spPr>
          <a:xfrm>
            <a:off x="0" y="-189000"/>
            <a:ext cx="12192000" cy="8126019"/>
          </a:xfrm>
          <a:prstGeom prst="rect">
            <a:avLst/>
          </a:prstGeom>
          <a:noFill/>
          <a:ln>
            <a:noFill/>
          </a:ln>
        </p:spPr>
      </p:pic>
      <p:sp>
        <p:nvSpPr>
          <p:cNvPr id="106" name="Google Shape;106;p18"/>
          <p:cNvSpPr/>
          <p:nvPr/>
        </p:nvSpPr>
        <p:spPr>
          <a:xfrm>
            <a:off x="-187800" y="-189000"/>
            <a:ext cx="12379800" cy="7529100"/>
          </a:xfrm>
          <a:prstGeom prst="rect">
            <a:avLst/>
          </a:prstGeom>
          <a:solidFill>
            <a:srgbClr val="767575">
              <a:alpha val="4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8"/>
          <p:cNvSpPr txBox="1">
            <a:spLocks noGrp="1"/>
          </p:cNvSpPr>
          <p:nvPr>
            <p:ph type="body" idx="1"/>
          </p:nvPr>
        </p:nvSpPr>
        <p:spPr>
          <a:xfrm>
            <a:off x="505629" y="5608420"/>
            <a:ext cx="8882100" cy="1051530"/>
          </a:xfrm>
          <a:prstGeom prst="rect">
            <a:avLst/>
          </a:prstGeom>
          <a:noFill/>
          <a:ln>
            <a:noFill/>
          </a:ln>
        </p:spPr>
        <p:txBody>
          <a:bodyPr spcFirstLastPara="1" wrap="square" lIns="91425" tIns="45700" rIns="91425" bIns="45700" anchor="b" anchorCtr="0">
            <a:spAutoFit/>
          </a:bodyPr>
          <a:lstStyle/>
          <a:p>
            <a:pPr marL="342900" lvl="0" indent="0" algn="l" rtl="0">
              <a:lnSpc>
                <a:spcPct val="90000"/>
              </a:lnSpc>
              <a:spcBef>
                <a:spcPts val="1000"/>
              </a:spcBef>
              <a:spcAft>
                <a:spcPts val="0"/>
              </a:spcAft>
              <a:buClr>
                <a:srgbClr val="0E3554"/>
              </a:buClr>
              <a:buSzPts val="2250"/>
              <a:buNone/>
            </a:pPr>
            <a:r>
              <a:rPr lang="en-US" sz="3000" b="1" dirty="0" smtClean="0">
                <a:solidFill>
                  <a:schemeClr val="lt1"/>
                </a:solidFill>
              </a:rPr>
              <a:t>Climate change: global crisis with enormous social, environment and economic consequences</a:t>
            </a:r>
            <a:endParaRPr lang="en-US" sz="3000" b="1" dirty="0">
              <a:solidFill>
                <a:schemeClr val="lt1"/>
              </a:solidFill>
            </a:endParaRPr>
          </a:p>
        </p:txBody>
      </p:sp>
      <p:sp>
        <p:nvSpPr>
          <p:cNvPr id="108" name="Google Shape;108;p18"/>
          <p:cNvSpPr txBox="1">
            <a:spLocks noGrp="1"/>
          </p:cNvSpPr>
          <p:nvPr>
            <p:ph type="sldNum" idx="4294967295"/>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
        <p:nvSpPr>
          <p:cNvPr id="109" name="Google Shape;109;p18"/>
          <p:cNvSpPr txBox="1">
            <a:spLocks noGrp="1"/>
          </p:cNvSpPr>
          <p:nvPr>
            <p:ph type="title"/>
          </p:nvPr>
        </p:nvSpPr>
        <p:spPr>
          <a:xfrm>
            <a:off x="838937" y="286480"/>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en-US" sz="3600" b="1" dirty="0" smtClean="0">
                <a:solidFill>
                  <a:schemeClr val="lt1"/>
                </a:solidFill>
                <a:highlight>
                  <a:srgbClr val="32A596"/>
                </a:highlight>
              </a:rPr>
              <a:t>Context</a:t>
            </a:r>
            <a:endParaRPr lang="en-US" sz="3600" b="1" dirty="0">
              <a:solidFill>
                <a:schemeClr val="lt1"/>
              </a:solidFill>
              <a:highlight>
                <a:srgbClr val="32A596"/>
              </a:highlight>
            </a:endParaRPr>
          </a:p>
        </p:txBody>
      </p:sp>
    </p:spTree>
    <p:extLst>
      <p:ext uri="{BB962C8B-B14F-4D97-AF65-F5344CB8AC3E}">
        <p14:creationId xmlns:p14="http://schemas.microsoft.com/office/powerpoint/2010/main" val="406230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a:stretch/>
        </p:blipFill>
        <p:spPr>
          <a:xfrm>
            <a:off x="1910010" y="0"/>
            <a:ext cx="10281979" cy="6858000"/>
          </a:xfrm>
          <a:prstGeom prst="rect">
            <a:avLst/>
          </a:prstGeom>
          <a:noFill/>
          <a:ln>
            <a:noFill/>
          </a:ln>
        </p:spPr>
      </p:pic>
      <p:pic>
        <p:nvPicPr>
          <p:cNvPr id="115" name="Google Shape;115;p19"/>
          <p:cNvPicPr preferRelativeResize="0"/>
          <p:nvPr/>
        </p:nvPicPr>
        <p:blipFill rotWithShape="1">
          <a:blip r:embed="rId4">
            <a:alphaModFix/>
          </a:blip>
          <a:srcRect/>
          <a:stretch/>
        </p:blipFill>
        <p:spPr>
          <a:xfrm>
            <a:off x="9" y="0"/>
            <a:ext cx="4577581" cy="6857999"/>
          </a:xfrm>
          <a:prstGeom prst="rect">
            <a:avLst/>
          </a:prstGeom>
          <a:noFill/>
          <a:ln>
            <a:noFill/>
          </a:ln>
        </p:spPr>
      </p:pic>
      <p:sp>
        <p:nvSpPr>
          <p:cNvPr id="116" name="Google Shape;116;p19"/>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
        <p:nvSpPr>
          <p:cNvPr id="117" name="Google Shape;117;p19"/>
          <p:cNvSpPr/>
          <p:nvPr/>
        </p:nvSpPr>
        <p:spPr>
          <a:xfrm>
            <a:off x="-187800" y="-189000"/>
            <a:ext cx="12379800" cy="7529100"/>
          </a:xfrm>
          <a:prstGeom prst="rect">
            <a:avLst/>
          </a:prstGeom>
          <a:solidFill>
            <a:srgbClr val="767575">
              <a:alpha val="4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9"/>
          <p:cNvSpPr txBox="1">
            <a:spLocks noGrp="1"/>
          </p:cNvSpPr>
          <p:nvPr>
            <p:ph type="body" idx="1"/>
          </p:nvPr>
        </p:nvSpPr>
        <p:spPr>
          <a:xfrm>
            <a:off x="666150" y="5646495"/>
            <a:ext cx="10671900" cy="1051530"/>
          </a:xfrm>
          <a:prstGeom prst="rect">
            <a:avLst/>
          </a:prstGeom>
          <a:noFill/>
          <a:ln>
            <a:noFill/>
          </a:ln>
        </p:spPr>
        <p:txBody>
          <a:bodyPr spcFirstLastPara="1" wrap="square" lIns="91425" tIns="45700" rIns="91425" bIns="45700" anchor="b" anchorCtr="0">
            <a:spAutoFit/>
          </a:bodyPr>
          <a:lstStyle/>
          <a:p>
            <a:pPr marL="342900" lvl="0" indent="0" algn="ctr" rtl="0">
              <a:lnSpc>
                <a:spcPct val="90000"/>
              </a:lnSpc>
              <a:spcBef>
                <a:spcPts val="1000"/>
              </a:spcBef>
              <a:spcAft>
                <a:spcPts val="0"/>
              </a:spcAft>
              <a:buClr>
                <a:srgbClr val="0E3554"/>
              </a:buClr>
              <a:buSzPts val="2250"/>
              <a:buNone/>
            </a:pPr>
            <a:r>
              <a:rPr lang="en-US" sz="3000" b="1" dirty="0" smtClean="0">
                <a:solidFill>
                  <a:schemeClr val="lt1"/>
                </a:solidFill>
              </a:rPr>
              <a:t>It is not enough with action from politicians and involved stakeholders.</a:t>
            </a:r>
            <a:endParaRPr lang="en-US" sz="3000" b="1" dirty="0">
              <a:solidFill>
                <a:schemeClr val="lt1"/>
              </a:solidFill>
            </a:endParaRPr>
          </a:p>
        </p:txBody>
      </p:sp>
      <p:sp>
        <p:nvSpPr>
          <p:cNvPr id="119" name="Google Shape;119;p19"/>
          <p:cNvSpPr txBox="1">
            <a:spLocks noGrp="1"/>
          </p:cNvSpPr>
          <p:nvPr>
            <p:ph type="body" idx="2"/>
          </p:nvPr>
        </p:nvSpPr>
        <p:spPr>
          <a:xfrm>
            <a:off x="4727250" y="877474"/>
            <a:ext cx="6610800" cy="3289200"/>
          </a:xfrm>
          <a:prstGeom prst="rect">
            <a:avLst/>
          </a:prstGeom>
          <a:noFill/>
          <a:ln>
            <a:noFill/>
          </a:ln>
        </p:spPr>
        <p:txBody>
          <a:bodyPr spcFirstLastPara="1" wrap="square" lIns="91425" tIns="45700" rIns="91425" bIns="45700" anchor="ctr" anchorCtr="0">
            <a:noAutofit/>
          </a:bodyPr>
          <a:lstStyle/>
          <a:p>
            <a:pPr marL="457200" lvl="0" indent="-412750" algn="l" rtl="0">
              <a:lnSpc>
                <a:spcPct val="115000"/>
              </a:lnSpc>
              <a:spcBef>
                <a:spcPts val="0"/>
              </a:spcBef>
              <a:spcAft>
                <a:spcPts val="0"/>
              </a:spcAft>
              <a:buClr>
                <a:schemeClr val="lt1"/>
              </a:buClr>
              <a:buSzPts val="2900"/>
              <a:buFont typeface="Calibri"/>
              <a:buChar char="➔"/>
            </a:pPr>
            <a:r>
              <a:rPr lang="en-US" b="1" dirty="0" smtClean="0">
                <a:solidFill>
                  <a:schemeClr val="lt1"/>
                </a:solidFill>
              </a:rPr>
              <a:t>Politics can influence only the visible part of ‘iceberg’.</a:t>
            </a:r>
          </a:p>
          <a:p>
            <a:pPr marL="457200" lvl="0" indent="-412750" algn="l" rtl="0">
              <a:lnSpc>
                <a:spcPct val="115000"/>
              </a:lnSpc>
              <a:spcBef>
                <a:spcPts val="0"/>
              </a:spcBef>
              <a:spcAft>
                <a:spcPts val="0"/>
              </a:spcAft>
              <a:buClr>
                <a:schemeClr val="lt1"/>
              </a:buClr>
              <a:buSzPts val="2900"/>
              <a:buFont typeface="Calibri"/>
              <a:buChar char="➔"/>
            </a:pPr>
            <a:r>
              <a:rPr lang="en-US" b="1" dirty="0" smtClean="0">
                <a:solidFill>
                  <a:schemeClr val="lt1"/>
                </a:solidFill>
              </a:rPr>
              <a:t>Politicians often do not consider the </a:t>
            </a:r>
            <a:r>
              <a:rPr lang="en-US" b="1" dirty="0" err="1" smtClean="0">
                <a:solidFill>
                  <a:schemeClr val="lt1"/>
                </a:solidFill>
              </a:rPr>
              <a:t>recomendations</a:t>
            </a:r>
            <a:r>
              <a:rPr lang="en-US" b="1" dirty="0" smtClean="0">
                <a:solidFill>
                  <a:schemeClr val="lt1"/>
                </a:solidFill>
              </a:rPr>
              <a:t> of citizens.</a:t>
            </a:r>
          </a:p>
          <a:p>
            <a:pPr marL="457200" lvl="0" indent="-412750" algn="l" rtl="0">
              <a:lnSpc>
                <a:spcPct val="115000"/>
              </a:lnSpc>
              <a:spcBef>
                <a:spcPts val="0"/>
              </a:spcBef>
              <a:spcAft>
                <a:spcPts val="0"/>
              </a:spcAft>
              <a:buClr>
                <a:schemeClr val="lt1"/>
              </a:buClr>
              <a:buSzPts val="2900"/>
              <a:buFont typeface="Calibri"/>
              <a:buChar char="➔"/>
            </a:pPr>
            <a:r>
              <a:rPr lang="en-US" b="1" dirty="0" smtClean="0">
                <a:solidFill>
                  <a:schemeClr val="lt1"/>
                </a:solidFill>
              </a:rPr>
              <a:t>Citizen groups are often excluded.</a:t>
            </a:r>
          </a:p>
        </p:txBody>
      </p:sp>
      <p:sp>
        <p:nvSpPr>
          <p:cNvPr id="120" name="Google Shape;120;p19"/>
          <p:cNvSpPr txBox="1">
            <a:spLocks noGrp="1"/>
          </p:cNvSpPr>
          <p:nvPr>
            <p:ph type="title"/>
          </p:nvPr>
        </p:nvSpPr>
        <p:spPr>
          <a:xfrm>
            <a:off x="838937" y="286480"/>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lv-LV" sz="3600" b="1" dirty="0" err="1">
                <a:solidFill>
                  <a:schemeClr val="lt1"/>
                </a:solidFill>
                <a:highlight>
                  <a:srgbClr val="32A596"/>
                </a:highlight>
              </a:rPr>
              <a:t>P</a:t>
            </a:r>
            <a:r>
              <a:rPr lang="lv-LV" sz="3600" b="1" dirty="0" err="1" smtClean="0">
                <a:solidFill>
                  <a:schemeClr val="lt1"/>
                </a:solidFill>
                <a:highlight>
                  <a:srgbClr val="32A596"/>
                </a:highlight>
              </a:rPr>
              <a:t>roblem</a:t>
            </a:r>
            <a:r>
              <a:rPr lang="en-US" sz="3600" b="1" dirty="0" smtClean="0">
                <a:solidFill>
                  <a:schemeClr val="lt1"/>
                </a:solidFill>
                <a:highlight>
                  <a:srgbClr val="32A596"/>
                </a:highlight>
              </a:rPr>
              <a:t> </a:t>
            </a:r>
            <a:endParaRPr sz="3600" b="1" dirty="0">
              <a:solidFill>
                <a:schemeClr val="lt1"/>
              </a:solidFill>
              <a:highlight>
                <a:srgbClr val="32A596"/>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0"/>
          <p:cNvPicPr preferRelativeResize="0"/>
          <p:nvPr/>
        </p:nvPicPr>
        <p:blipFill rotWithShape="1">
          <a:blip r:embed="rId3">
            <a:alphaModFix/>
          </a:blip>
          <a:srcRect/>
          <a:stretch/>
        </p:blipFill>
        <p:spPr>
          <a:xfrm>
            <a:off x="-13" y="-8534400"/>
            <a:ext cx="12191999" cy="18292403"/>
          </a:xfrm>
          <a:prstGeom prst="rect">
            <a:avLst/>
          </a:prstGeom>
          <a:noFill/>
          <a:ln>
            <a:noFill/>
          </a:ln>
        </p:spPr>
      </p:pic>
      <p:sp>
        <p:nvSpPr>
          <p:cNvPr id="126" name="Google Shape;126;p20"/>
          <p:cNvSpPr txBox="1">
            <a:spLocks noGrp="1"/>
          </p:cNvSpPr>
          <p:nvPr>
            <p:ph type="sldNum" idx="12"/>
          </p:nvPr>
        </p:nvSpPr>
        <p:spPr>
          <a:xfrm>
            <a:off x="10696370" y="6204509"/>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7</a:t>
            </a:fld>
            <a:endParaRPr/>
          </a:p>
        </p:txBody>
      </p:sp>
      <p:sp>
        <p:nvSpPr>
          <p:cNvPr id="127" name="Google Shape;127;p20"/>
          <p:cNvSpPr/>
          <p:nvPr/>
        </p:nvSpPr>
        <p:spPr>
          <a:xfrm>
            <a:off x="-187800" y="-189000"/>
            <a:ext cx="12379800" cy="7529100"/>
          </a:xfrm>
          <a:prstGeom prst="rect">
            <a:avLst/>
          </a:prstGeom>
          <a:solidFill>
            <a:srgbClr val="767575">
              <a:alpha val="4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0"/>
          <p:cNvSpPr txBox="1">
            <a:spLocks noGrp="1"/>
          </p:cNvSpPr>
          <p:nvPr>
            <p:ph type="body" idx="1"/>
          </p:nvPr>
        </p:nvSpPr>
        <p:spPr>
          <a:xfrm>
            <a:off x="677100" y="733792"/>
            <a:ext cx="9919500" cy="1051530"/>
          </a:xfrm>
          <a:prstGeom prst="rect">
            <a:avLst/>
          </a:prstGeom>
          <a:noFill/>
          <a:ln>
            <a:noFill/>
          </a:ln>
        </p:spPr>
        <p:txBody>
          <a:bodyPr spcFirstLastPara="1" wrap="square" lIns="91425" tIns="45700" rIns="91425" bIns="45700" anchor="b" anchorCtr="0">
            <a:spAutoFit/>
          </a:bodyPr>
          <a:lstStyle/>
          <a:p>
            <a:pPr marL="342900" lvl="0" indent="0" algn="l" rtl="0">
              <a:lnSpc>
                <a:spcPct val="90000"/>
              </a:lnSpc>
              <a:spcBef>
                <a:spcPts val="1000"/>
              </a:spcBef>
              <a:spcAft>
                <a:spcPts val="0"/>
              </a:spcAft>
              <a:buClr>
                <a:srgbClr val="0E3554"/>
              </a:buClr>
              <a:buSzPts val="2250"/>
              <a:buNone/>
            </a:pPr>
            <a:r>
              <a:rPr lang="en-US" sz="3000" b="1" dirty="0" smtClean="0">
                <a:solidFill>
                  <a:schemeClr val="lt1"/>
                </a:solidFill>
              </a:rPr>
              <a:t>360° citizen involvement to ensure that policy makers consider the recommendations from citizens </a:t>
            </a:r>
            <a:endParaRPr lang="en-US" sz="3000" b="1" dirty="0">
              <a:solidFill>
                <a:schemeClr val="lt1"/>
              </a:solidFill>
            </a:endParaRPr>
          </a:p>
        </p:txBody>
      </p:sp>
      <p:sp>
        <p:nvSpPr>
          <p:cNvPr id="129" name="Google Shape;129;p20"/>
          <p:cNvSpPr txBox="1">
            <a:spLocks noGrp="1"/>
          </p:cNvSpPr>
          <p:nvPr>
            <p:ph type="body" idx="2"/>
          </p:nvPr>
        </p:nvSpPr>
        <p:spPr>
          <a:xfrm>
            <a:off x="1001750" y="1723750"/>
            <a:ext cx="4770600" cy="2552700"/>
          </a:xfrm>
          <a:prstGeom prst="rect">
            <a:avLst/>
          </a:prstGeom>
          <a:noFill/>
          <a:ln>
            <a:noFill/>
          </a:ln>
        </p:spPr>
        <p:txBody>
          <a:bodyPr spcFirstLastPara="1" wrap="square" lIns="91425" tIns="45700" rIns="91425" bIns="45700" anchor="ctr" anchorCtr="0">
            <a:noAutofit/>
          </a:bodyPr>
          <a:lstStyle/>
          <a:p>
            <a:pPr marL="457200" lvl="0" indent="-336550" algn="l" rtl="0">
              <a:lnSpc>
                <a:spcPct val="120000"/>
              </a:lnSpc>
              <a:spcBef>
                <a:spcPts val="1000"/>
              </a:spcBef>
              <a:spcAft>
                <a:spcPts val="0"/>
              </a:spcAft>
              <a:buClr>
                <a:schemeClr val="lt1"/>
              </a:buClr>
              <a:buSzPts val="1700"/>
              <a:buChar char="➔"/>
            </a:pPr>
            <a:r>
              <a:rPr lang="en-US" b="1" dirty="0" smtClean="0">
                <a:solidFill>
                  <a:schemeClr val="lt1"/>
                </a:solidFill>
              </a:rPr>
              <a:t>Inclusive approach – gender, age, income and intersectionality wise</a:t>
            </a:r>
          </a:p>
          <a:p>
            <a:pPr marL="457200" lvl="0" indent="-336550" algn="l" rtl="0">
              <a:lnSpc>
                <a:spcPct val="120000"/>
              </a:lnSpc>
              <a:spcBef>
                <a:spcPts val="1000"/>
              </a:spcBef>
              <a:spcAft>
                <a:spcPts val="0"/>
              </a:spcAft>
              <a:buClr>
                <a:schemeClr val="lt1"/>
              </a:buClr>
              <a:buSzPts val="1700"/>
              <a:buChar char="➔"/>
            </a:pPr>
            <a:r>
              <a:rPr lang="en-US" b="1" dirty="0" smtClean="0">
                <a:solidFill>
                  <a:schemeClr val="lt1"/>
                </a:solidFill>
              </a:rPr>
              <a:t>Encouraging inclusive approach</a:t>
            </a:r>
          </a:p>
          <a:p>
            <a:pPr marL="457200" lvl="0" indent="-336550" algn="l" rtl="0">
              <a:lnSpc>
                <a:spcPct val="120000"/>
              </a:lnSpc>
              <a:spcBef>
                <a:spcPts val="0"/>
              </a:spcBef>
              <a:spcAft>
                <a:spcPts val="0"/>
              </a:spcAft>
              <a:buClr>
                <a:schemeClr val="lt1"/>
              </a:buClr>
              <a:buSzPts val="1700"/>
              <a:buChar char="➔"/>
            </a:pPr>
            <a:r>
              <a:rPr lang="en-US" b="1" dirty="0" smtClean="0">
                <a:solidFill>
                  <a:schemeClr val="lt1"/>
                </a:solidFill>
              </a:rPr>
              <a:t>Value based approach.</a:t>
            </a:r>
            <a:endParaRPr lang="en-US" b="1" dirty="0" smtClean="0">
              <a:solidFill>
                <a:schemeClr val="lt1"/>
              </a:solidFill>
            </a:endParaRPr>
          </a:p>
        </p:txBody>
      </p:sp>
      <p:sp>
        <p:nvSpPr>
          <p:cNvPr id="130" name="Google Shape;130;p20"/>
          <p:cNvSpPr txBox="1">
            <a:spLocks noGrp="1"/>
          </p:cNvSpPr>
          <p:nvPr>
            <p:ph type="title"/>
          </p:nvPr>
        </p:nvSpPr>
        <p:spPr>
          <a:xfrm>
            <a:off x="838937" y="286480"/>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en-US" sz="3600" b="1" dirty="0" smtClean="0">
                <a:solidFill>
                  <a:schemeClr val="lt1"/>
                </a:solidFill>
                <a:highlight>
                  <a:srgbClr val="32A596"/>
                </a:highlight>
              </a:rPr>
              <a:t>Expected result</a:t>
            </a:r>
            <a:endParaRPr lang="en-US" sz="3600" b="1" dirty="0">
              <a:solidFill>
                <a:schemeClr val="lt1"/>
              </a:solidFill>
              <a:highlight>
                <a:srgbClr val="32A596"/>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860439" y="1255391"/>
            <a:ext cx="93120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3B95DE"/>
              </a:buClr>
              <a:buSzPts val="2200"/>
              <a:buFont typeface="Twentieth Century"/>
              <a:buNone/>
            </a:pPr>
            <a:r>
              <a:rPr lang="en-US" sz="3600" dirty="0" smtClean="0"/>
              <a:t>Climate assembly</a:t>
            </a:r>
            <a:endParaRPr lang="en-US" sz="3600" dirty="0"/>
          </a:p>
        </p:txBody>
      </p:sp>
      <p:sp>
        <p:nvSpPr>
          <p:cNvPr id="136" name="Google Shape;136;p21"/>
          <p:cNvSpPr/>
          <p:nvPr/>
        </p:nvSpPr>
        <p:spPr>
          <a:xfrm>
            <a:off x="0" y="1846410"/>
            <a:ext cx="12192000" cy="3672600"/>
          </a:xfrm>
          <a:prstGeom prst="rect">
            <a:avLst/>
          </a:prstGeom>
          <a:gradFill>
            <a:gsLst>
              <a:gs pos="0">
                <a:srgbClr val="2FA490"/>
              </a:gs>
              <a:gs pos="33000">
                <a:srgbClr val="2FA490"/>
              </a:gs>
              <a:gs pos="100000">
                <a:srgbClr val="52B7D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1"/>
          <p:cNvSpPr txBox="1">
            <a:spLocks noGrp="1"/>
          </p:cNvSpPr>
          <p:nvPr>
            <p:ph type="subTitle" idx="2"/>
          </p:nvPr>
        </p:nvSpPr>
        <p:spPr>
          <a:xfrm>
            <a:off x="860439" y="2036672"/>
            <a:ext cx="6019800" cy="3062336"/>
          </a:xfrm>
          <a:prstGeom prst="rect">
            <a:avLst/>
          </a:prstGeom>
          <a:noFill/>
          <a:ln>
            <a:noFill/>
          </a:ln>
        </p:spPr>
        <p:txBody>
          <a:bodyPr spcFirstLastPara="1" wrap="square" lIns="91425" tIns="45700" rIns="91425" bIns="45700" anchor="t" anchorCtr="0">
            <a:spAutoFit/>
          </a:bodyPr>
          <a:lstStyle/>
          <a:p>
            <a:pPr marL="0" lvl="0" indent="0" algn="just" rtl="0">
              <a:lnSpc>
                <a:spcPct val="120000"/>
              </a:lnSpc>
              <a:spcBef>
                <a:spcPts val="1000"/>
              </a:spcBef>
              <a:spcAft>
                <a:spcPts val="0"/>
              </a:spcAft>
              <a:buClr>
                <a:srgbClr val="3B95DE"/>
              </a:buClr>
              <a:buSzPts val="2000"/>
              <a:buNone/>
            </a:pPr>
            <a:r>
              <a:rPr lang="en-US" sz="2000" b="1" dirty="0" smtClean="0">
                <a:solidFill>
                  <a:schemeClr val="lt1"/>
                </a:solidFill>
              </a:rPr>
              <a:t>Climate assembly is </a:t>
            </a:r>
            <a:r>
              <a:rPr lang="lv-LV" sz="2000" b="1" dirty="0" smtClean="0">
                <a:solidFill>
                  <a:schemeClr val="lt1"/>
                </a:solidFill>
              </a:rPr>
              <a:t>a </a:t>
            </a:r>
            <a:r>
              <a:rPr lang="en-US" sz="2000" b="1" dirty="0" smtClean="0">
                <a:solidFill>
                  <a:schemeClr val="lt1"/>
                </a:solidFill>
              </a:rPr>
              <a:t>sustainable </a:t>
            </a:r>
            <a:r>
              <a:rPr lang="en-US" sz="2000" b="1" dirty="0" smtClean="0">
                <a:solidFill>
                  <a:schemeClr val="lt1"/>
                </a:solidFill>
              </a:rPr>
              <a:t>tool to ensure deliberative democracy in climate policies.</a:t>
            </a:r>
          </a:p>
          <a:p>
            <a:pPr marL="0" lvl="0" indent="0" algn="just" rtl="0">
              <a:lnSpc>
                <a:spcPct val="120000"/>
              </a:lnSpc>
              <a:spcBef>
                <a:spcPts val="1000"/>
              </a:spcBef>
              <a:spcAft>
                <a:spcPts val="0"/>
              </a:spcAft>
              <a:buClr>
                <a:srgbClr val="3B95DE"/>
              </a:buClr>
              <a:buSzPts val="2000"/>
              <a:buNone/>
            </a:pPr>
            <a:r>
              <a:rPr lang="en-US" sz="2000" b="1" dirty="0" smtClean="0">
                <a:solidFill>
                  <a:schemeClr val="lt1"/>
                </a:solidFill>
              </a:rPr>
              <a:t>Climate assemblies gather the most diverse people selected by lottery who are drawn together to learn, discuss and provide </a:t>
            </a:r>
            <a:r>
              <a:rPr lang="en-US" sz="2000" b="1" dirty="0" smtClean="0">
                <a:solidFill>
                  <a:schemeClr val="lt1"/>
                </a:solidFill>
              </a:rPr>
              <a:t>recommendations </a:t>
            </a:r>
            <a:r>
              <a:rPr lang="en-US" sz="2000" b="1" dirty="0" smtClean="0">
                <a:solidFill>
                  <a:schemeClr val="lt1"/>
                </a:solidFill>
              </a:rPr>
              <a:t>to policy makers.</a:t>
            </a:r>
          </a:p>
          <a:p>
            <a:pPr marL="0" lvl="0" indent="0" algn="just" rtl="0">
              <a:lnSpc>
                <a:spcPct val="120000"/>
              </a:lnSpc>
              <a:spcBef>
                <a:spcPts val="1000"/>
              </a:spcBef>
              <a:spcAft>
                <a:spcPts val="0"/>
              </a:spcAft>
              <a:buClr>
                <a:srgbClr val="3B95DE"/>
              </a:buClr>
              <a:buSzPts val="2000"/>
              <a:buNone/>
            </a:pPr>
            <a:endParaRPr sz="2000" b="1" dirty="0">
              <a:solidFill>
                <a:schemeClr val="lt1"/>
              </a:solidFill>
            </a:endParaRPr>
          </a:p>
        </p:txBody>
      </p:sp>
      <p:pic>
        <p:nvPicPr>
          <p:cNvPr id="138" name="Google Shape;138;p21" descr="A picture containing person&#10;&#10;Description automatically generated"/>
          <p:cNvPicPr preferRelativeResize="0"/>
          <p:nvPr/>
        </p:nvPicPr>
        <p:blipFill rotWithShape="1">
          <a:blip r:embed="rId3">
            <a:alphaModFix/>
          </a:blip>
          <a:srcRect l="29078" t="40" r="31932" b="-40"/>
          <a:stretch/>
        </p:blipFill>
        <p:spPr>
          <a:xfrm>
            <a:off x="7425387" y="1614358"/>
            <a:ext cx="4766616" cy="4168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28028"/>
            <a:ext cx="5152725" cy="1301407"/>
          </a:xfrm>
        </p:spPr>
        <p:txBody>
          <a:bodyPr>
            <a:normAutofit fontScale="90000"/>
          </a:bodyPr>
          <a:lstStyle/>
          <a:p>
            <a:r>
              <a:rPr lang="en-US" dirty="0" smtClean="0"/>
              <a:t>Benefits of participation in CLIMAS</a:t>
            </a:r>
            <a:r>
              <a:rPr lang="lv-LV" dirty="0" smtClean="0"/>
              <a:t/>
            </a:r>
            <a:br>
              <a:rPr lang="lv-LV" dirty="0" smtClean="0"/>
            </a:br>
            <a:endParaRPr lang="lv-LV" dirty="0"/>
          </a:p>
        </p:txBody>
      </p:sp>
      <p:sp>
        <p:nvSpPr>
          <p:cNvPr id="3" name="Subtitle 2"/>
          <p:cNvSpPr>
            <a:spLocks noGrp="1"/>
          </p:cNvSpPr>
          <p:nvPr>
            <p:ph type="subTitle" idx="1"/>
          </p:nvPr>
        </p:nvSpPr>
        <p:spPr/>
        <p:txBody>
          <a:bodyPr>
            <a:normAutofit fontScale="92500" lnSpcReduction="20000"/>
          </a:bodyPr>
          <a:lstStyle/>
          <a:p>
            <a:r>
              <a:rPr lang="en-US" dirty="0" smtClean="0"/>
              <a:t>Expertise and knowledge from partners.</a:t>
            </a:r>
          </a:p>
          <a:p>
            <a:r>
              <a:rPr lang="en-US" dirty="0" smtClean="0"/>
              <a:t>Support and methodology.</a:t>
            </a:r>
          </a:p>
          <a:p>
            <a:r>
              <a:rPr lang="en-US" dirty="0" smtClean="0"/>
              <a:t>Amazing first hand experience to organize the first climate assembly in Latvia.</a:t>
            </a:r>
          </a:p>
          <a:p>
            <a:endParaRPr lang="lv-LV"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94472571"/>
      </p:ext>
    </p:extLst>
  </p:cSld>
  <p:clrMapOvr>
    <a:masterClrMapping/>
  </p:clrMapOvr>
</p:sld>
</file>

<file path=ppt/theme/theme1.xml><?xml version="1.0" encoding="utf-8"?>
<a:theme xmlns:a="http://schemas.openxmlformats.org/drawingml/2006/main" name="Mastro">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ro">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TotalTime>
  <Words>470</Words>
  <Application>Microsoft Office PowerPoint</Application>
  <PresentationFormat>Widescreen</PresentationFormat>
  <Paragraphs>51</Paragraphs>
  <Slides>11</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Twentieth Century</vt:lpstr>
      <vt:lpstr>Calibri</vt:lpstr>
      <vt:lpstr>Ubuntu</vt:lpstr>
      <vt:lpstr>Mastro</vt:lpstr>
      <vt:lpstr>Mastro</vt:lpstr>
      <vt:lpstr>PowerPoint Presentation</vt:lpstr>
      <vt:lpstr>PowerPoint Presentation</vt:lpstr>
      <vt:lpstr>How did we find the right call?</vt:lpstr>
      <vt:lpstr>Defining a theme</vt:lpstr>
      <vt:lpstr>Context</vt:lpstr>
      <vt:lpstr>Problem </vt:lpstr>
      <vt:lpstr>Expected result</vt:lpstr>
      <vt:lpstr>Climate assembly</vt:lpstr>
      <vt:lpstr>Benefits of participation in CLIMAS </vt:lpstr>
      <vt:lpstr>Who we are</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Ingrīda Strazdiņa</dc:creator>
  <cp:lastModifiedBy>Microsoft account</cp:lastModifiedBy>
  <cp:revision>10</cp:revision>
  <dcterms:modified xsi:type="dcterms:W3CDTF">2024-01-16T14:17:15Z</dcterms:modified>
</cp:coreProperties>
</file>