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 id="2147483773" r:id="rId5"/>
  </p:sldMasterIdLst>
  <p:notesMasterIdLst>
    <p:notesMasterId r:id="rId17"/>
  </p:notesMasterIdLst>
  <p:handoutMasterIdLst>
    <p:handoutMasterId r:id="rId18"/>
  </p:handoutMasterIdLst>
  <p:sldIdLst>
    <p:sldId id="336" r:id="rId6"/>
    <p:sldId id="366" r:id="rId7"/>
    <p:sldId id="363" r:id="rId8"/>
    <p:sldId id="364" r:id="rId9"/>
    <p:sldId id="375" r:id="rId10"/>
    <p:sldId id="376" r:id="rId11"/>
    <p:sldId id="365" r:id="rId12"/>
    <p:sldId id="353" r:id="rId13"/>
    <p:sldId id="362" r:id="rId14"/>
    <p:sldId id="369" r:id="rId15"/>
    <p:sldId id="3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8" d="100"/>
          <a:sy n="78" d="100"/>
        </p:scale>
        <p:origin x="8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948C55-F10A-A34E-B576-0DDD545779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442222-1824-B44D-AC1B-A4C287BF5A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366711-66DF-034B-A812-7E874C255BC5}" type="datetime1">
              <a:rPr lang="en-US" smtClean="0"/>
              <a:t>1/17/2024</a:t>
            </a:fld>
            <a:endParaRPr lang="en-US"/>
          </a:p>
        </p:txBody>
      </p:sp>
      <p:sp>
        <p:nvSpPr>
          <p:cNvPr id="4" name="Footer Placeholder 3">
            <a:extLst>
              <a:ext uri="{FF2B5EF4-FFF2-40B4-BE49-F238E27FC236}">
                <a16:creationId xmlns:a16="http://schemas.microsoft.com/office/drawing/2014/main" id="{624B62B2-3F98-EC46-A692-A155818ECC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FCE58C-926C-434B-BE69-E7A89D07A0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B26912-4A31-8B4D-9B32-C18B32DE4378}" type="slidenum">
              <a:rPr lang="en-US" smtClean="0"/>
              <a:t>‹#›</a:t>
            </a:fld>
            <a:endParaRPr lang="en-US"/>
          </a:p>
        </p:txBody>
      </p:sp>
    </p:spTree>
    <p:extLst>
      <p:ext uri="{BB962C8B-B14F-4D97-AF65-F5344CB8AC3E}">
        <p14:creationId xmlns:p14="http://schemas.microsoft.com/office/powerpoint/2010/main" val="1902423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DA685-6D87-6F47-8C42-FBE115384093}" type="datetime1">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6ECE3-4FF3-E743-AEAB-B05CFE66FC10}" type="slidenum">
              <a:rPr lang="en-US" smtClean="0"/>
              <a:t>‹#›</a:t>
            </a:fld>
            <a:endParaRPr lang="en-US"/>
          </a:p>
        </p:txBody>
      </p:sp>
    </p:spTree>
    <p:extLst>
      <p:ext uri="{BB962C8B-B14F-4D97-AF65-F5344CB8AC3E}">
        <p14:creationId xmlns:p14="http://schemas.microsoft.com/office/powerpoint/2010/main" val="23594557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8E0EBD4-725A-7146-85C9-BFA7769C1103}"/>
              </a:ext>
            </a:extLst>
          </p:cNvPr>
          <p:cNvSpPr>
            <a:spLocks noGrp="1"/>
          </p:cNvSpPr>
          <p:nvPr>
            <p:ph type="ctrTitle" hasCustomPrompt="1"/>
          </p:nvPr>
        </p:nvSpPr>
        <p:spPr>
          <a:xfrm>
            <a:off x="550863" y="1628775"/>
            <a:ext cx="4995087" cy="1903375"/>
          </a:xfrm>
        </p:spPr>
        <p:txBody>
          <a:bodyPr anchor="b">
            <a:normAutofit/>
          </a:bodyPr>
          <a:lstStyle>
            <a:lvl1pPr algn="l">
              <a:defRPr sz="4800" b="1">
                <a:solidFill>
                  <a:schemeClr val="tx2"/>
                </a:solidFill>
                <a:latin typeface="+mn-lt"/>
              </a:defRPr>
            </a:lvl1pPr>
          </a:lstStyle>
          <a:p>
            <a:r>
              <a:rPr lang="en-GB"/>
              <a:t>Click to edit master title</a:t>
            </a:r>
            <a:endParaRPr lang="en-US"/>
          </a:p>
        </p:txBody>
      </p:sp>
      <p:sp>
        <p:nvSpPr>
          <p:cNvPr id="14" name="Text Placeholder 6">
            <a:extLst>
              <a:ext uri="{FF2B5EF4-FFF2-40B4-BE49-F238E27FC236}">
                <a16:creationId xmlns:a16="http://schemas.microsoft.com/office/drawing/2014/main" id="{8D297290-4BF2-5C49-A22A-202C140C8D97}"/>
              </a:ext>
            </a:extLst>
          </p:cNvPr>
          <p:cNvSpPr>
            <a:spLocks noGrp="1"/>
          </p:cNvSpPr>
          <p:nvPr>
            <p:ph type="body" sz="quarter" idx="10" hasCustomPrompt="1"/>
          </p:nvPr>
        </p:nvSpPr>
        <p:spPr>
          <a:xfrm>
            <a:off x="558609" y="3807120"/>
            <a:ext cx="4985849" cy="524759"/>
          </a:xfrm>
          <a:ln>
            <a:noFill/>
          </a:ln>
        </p:spPr>
        <p:txBody>
          <a:bodyPr>
            <a:normAutofit/>
          </a:bodyPr>
          <a:lstStyle>
            <a:lvl1pPr algn="l">
              <a:defRPr sz="2000" b="0">
                <a:solidFill>
                  <a:schemeClr val="bg2"/>
                </a:solidFill>
                <a:latin typeface="+mn-lt"/>
              </a:defRPr>
            </a:lvl1pPr>
          </a:lstStyle>
          <a:p>
            <a:pPr lvl="0"/>
            <a:r>
              <a:rPr lang="en-US"/>
              <a:t>Click to edit subtitle</a:t>
            </a:r>
          </a:p>
        </p:txBody>
      </p:sp>
      <p:sp>
        <p:nvSpPr>
          <p:cNvPr id="4" name="TextBox 3">
            <a:extLst>
              <a:ext uri="{FF2B5EF4-FFF2-40B4-BE49-F238E27FC236}">
                <a16:creationId xmlns:a16="http://schemas.microsoft.com/office/drawing/2014/main" id="{39CBA0E1-6C58-4647-7539-280976CA9F22}"/>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5" name="Graphic 4">
            <a:extLst>
              <a:ext uri="{FF2B5EF4-FFF2-40B4-BE49-F238E27FC236}">
                <a16:creationId xmlns:a16="http://schemas.microsoft.com/office/drawing/2014/main" id="{6E679F25-F1D5-1964-92E8-4DCC512E62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pic>
        <p:nvPicPr>
          <p:cNvPr id="3" name="Graphic 2">
            <a:extLst>
              <a:ext uri="{FF2B5EF4-FFF2-40B4-BE49-F238E27FC236}">
                <a16:creationId xmlns:a16="http://schemas.microsoft.com/office/drawing/2014/main" id="{0E37BA98-AA50-7B48-98B2-58DF08242DE6}"/>
              </a:ext>
            </a:extLst>
          </p:cNvPr>
          <p:cNvPicPr>
            <a:picLocks noChangeAspect="1"/>
          </p:cNvPicPr>
          <p:nvPr userDrawn="1"/>
        </p:nvPicPr>
        <p:blipFill rotWithShape="1">
          <a:blip r:embed="rId4">
            <a:alphaModFix/>
            <a:extLst>
              <a:ext uri="{96DAC541-7B7A-43D3-8B79-37D633B846F1}">
                <asvg:svgBlip xmlns:asvg="http://schemas.microsoft.com/office/drawing/2016/SVG/main" r:embed="rId5"/>
              </a:ext>
            </a:extLst>
          </a:blip>
          <a:srcRect l="14465" t="34592" r="34884" b="15022"/>
          <a:stretch/>
        </p:blipFill>
        <p:spPr>
          <a:xfrm>
            <a:off x="6479808" y="0"/>
            <a:ext cx="5712192" cy="5682343"/>
          </a:xfrm>
          <a:prstGeom prst="rect">
            <a:avLst/>
          </a:prstGeom>
        </p:spPr>
      </p:pic>
    </p:spTree>
    <p:extLst>
      <p:ext uri="{BB962C8B-B14F-4D97-AF65-F5344CB8AC3E}">
        <p14:creationId xmlns:p14="http://schemas.microsoft.com/office/powerpoint/2010/main" val="332871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076518-D16E-A74C-2EFD-FCA4922A0EEE}"/>
              </a:ext>
            </a:extLst>
          </p:cNvPr>
          <p:cNvSpPr>
            <a:spLocks noGrp="1"/>
          </p:cNvSpPr>
          <p:nvPr>
            <p:ph type="title"/>
          </p:nvPr>
        </p:nvSpPr>
        <p:spPr>
          <a:xfrm>
            <a:off x="550863" y="549275"/>
            <a:ext cx="11090275" cy="524511"/>
          </a:xfrm>
        </p:spPr>
        <p:txBody>
          <a:bodyPr anchor="ctr">
            <a:normAutofit/>
          </a:bodyPr>
          <a:lstStyle>
            <a:lvl1pPr>
              <a:defRPr sz="4000">
                <a:latin typeface="+mn-lt"/>
              </a:defRPr>
            </a:lvl1pPr>
          </a:lstStyle>
          <a:p>
            <a:r>
              <a:rPr lang="en-GB"/>
              <a:t>Click to edit Master title style</a:t>
            </a:r>
            <a:endParaRPr lang="en-US"/>
          </a:p>
        </p:txBody>
      </p:sp>
      <p:sp>
        <p:nvSpPr>
          <p:cNvPr id="7" name="Picture Placeholder 2">
            <a:extLst>
              <a:ext uri="{FF2B5EF4-FFF2-40B4-BE49-F238E27FC236}">
                <a16:creationId xmlns:a16="http://schemas.microsoft.com/office/drawing/2014/main" id="{5D330F87-A5B3-4274-259A-8CD730B64F66}"/>
              </a:ext>
            </a:extLst>
          </p:cNvPr>
          <p:cNvSpPr>
            <a:spLocks noGrp="1"/>
          </p:cNvSpPr>
          <p:nvPr>
            <p:ph type="pic" idx="1" hasCustomPrompt="1"/>
          </p:nvPr>
        </p:nvSpPr>
        <p:spPr>
          <a:xfrm>
            <a:off x="550863" y="1628775"/>
            <a:ext cx="5545138" cy="3708399"/>
          </a:xfrm>
        </p:spPr>
        <p:txBody>
          <a:bodyPr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insert picture</a:t>
            </a:r>
          </a:p>
        </p:txBody>
      </p:sp>
      <p:sp>
        <p:nvSpPr>
          <p:cNvPr id="8" name="Text Placeholder 3">
            <a:extLst>
              <a:ext uri="{FF2B5EF4-FFF2-40B4-BE49-F238E27FC236}">
                <a16:creationId xmlns:a16="http://schemas.microsoft.com/office/drawing/2014/main" id="{1BD3C15C-48A5-15EE-3E21-0E8E04FA431B}"/>
              </a:ext>
            </a:extLst>
          </p:cNvPr>
          <p:cNvSpPr>
            <a:spLocks noGrp="1"/>
          </p:cNvSpPr>
          <p:nvPr>
            <p:ph type="body" sz="half" idx="2" hasCustomPrompt="1"/>
          </p:nvPr>
        </p:nvSpPr>
        <p:spPr>
          <a:xfrm>
            <a:off x="6664036" y="1635602"/>
            <a:ext cx="4977101" cy="3701573"/>
          </a:xfrm>
        </p:spPr>
        <p:txBody>
          <a:bodyPr anchor="t">
            <a:normAutofit/>
          </a:bodyPr>
          <a:lstStyle>
            <a:lvl1pPr marL="0" indent="0" algn="l">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p:txBody>
      </p:sp>
      <p:sp>
        <p:nvSpPr>
          <p:cNvPr id="2" name="Slide Number Placeholder 5">
            <a:extLst>
              <a:ext uri="{FF2B5EF4-FFF2-40B4-BE49-F238E27FC236}">
                <a16:creationId xmlns:a16="http://schemas.microsoft.com/office/drawing/2014/main" id="{7BD43892-74BD-5988-ECFF-09EA14B72823}"/>
              </a:ext>
            </a:extLst>
          </p:cNvPr>
          <p:cNvSpPr>
            <a:spLocks noGrp="1"/>
          </p:cNvSpPr>
          <p:nvPr>
            <p:ph type="sldNum" sz="quarter" idx="4"/>
          </p:nvPr>
        </p:nvSpPr>
        <p:spPr>
          <a:xfrm>
            <a:off x="8897938" y="5896408"/>
            <a:ext cx="2743200" cy="412317"/>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37461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08A804-EDA6-F945-8BC6-B1A966F7E811}"/>
              </a:ext>
            </a:extLst>
          </p:cNvPr>
          <p:cNvSpPr txBox="1"/>
          <p:nvPr userDrawn="1"/>
        </p:nvSpPr>
        <p:spPr>
          <a:xfrm>
            <a:off x="550863" y="2721114"/>
            <a:ext cx="11090275" cy="707886"/>
          </a:xfrm>
          <a:prstGeom prst="rect">
            <a:avLst/>
          </a:prstGeom>
          <a:noFill/>
        </p:spPr>
        <p:txBody>
          <a:bodyPr wrap="square" rtlCol="0">
            <a:spAutoFit/>
          </a:bodyPr>
          <a:lstStyle/>
          <a:p>
            <a:pPr algn="ctr"/>
            <a:r>
              <a:rPr lang="en-US" sz="4000" b="1" kern="1200">
                <a:solidFill>
                  <a:schemeClr val="tx2"/>
                </a:solidFill>
                <a:effectLst/>
                <a:latin typeface="+mn-lt"/>
                <a:ea typeface="+mn-ea"/>
                <a:cs typeface="+mn-cs"/>
              </a:rPr>
              <a:t>Thank you for your attention</a:t>
            </a:r>
            <a:endParaRPr lang="en-US" sz="4000" b="1">
              <a:solidFill>
                <a:schemeClr val="tx2"/>
              </a:solidFill>
            </a:endParaRPr>
          </a:p>
        </p:txBody>
      </p:sp>
      <p:sp>
        <p:nvSpPr>
          <p:cNvPr id="5" name="TextBox 4">
            <a:extLst>
              <a:ext uri="{FF2B5EF4-FFF2-40B4-BE49-F238E27FC236}">
                <a16:creationId xmlns:a16="http://schemas.microsoft.com/office/drawing/2014/main" id="{768B9A70-F048-D0AC-D651-5498F4F3BDB4}"/>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6" name="Graphic 5">
            <a:extLst>
              <a:ext uri="{FF2B5EF4-FFF2-40B4-BE49-F238E27FC236}">
                <a16:creationId xmlns:a16="http://schemas.microsoft.com/office/drawing/2014/main" id="{13437AFC-1AD0-14B9-5130-6FD0D88B18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spTree>
    <p:extLst>
      <p:ext uri="{BB962C8B-B14F-4D97-AF65-F5344CB8AC3E}">
        <p14:creationId xmlns:p14="http://schemas.microsoft.com/office/powerpoint/2010/main" val="216297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15" name="ZoneTexte 4">
            <a:extLst>
              <a:ext uri="{FF2B5EF4-FFF2-40B4-BE49-F238E27FC236}">
                <a16:creationId xmlns:a16="http://schemas.microsoft.com/office/drawing/2014/main" id="{07599DF2-0F95-9A4B-99A4-BF901DF9CD09}"/>
              </a:ext>
            </a:extLst>
          </p:cNvPr>
          <p:cNvSpPr txBox="1"/>
          <p:nvPr userDrawn="1"/>
        </p:nvSpPr>
        <p:spPr>
          <a:xfrm>
            <a:off x="550863" y="781248"/>
            <a:ext cx="3863304" cy="307777"/>
          </a:xfrm>
          <a:prstGeom prst="rect">
            <a:avLst/>
          </a:prstGeom>
          <a:noFill/>
        </p:spPr>
        <p:txBody>
          <a:bodyPr wrap="square" lIns="0" tIns="0" rIns="0" bIns="0" rtlCol="0" anchor="b">
            <a:spAutoFit/>
          </a:bodyPr>
          <a:lstStyle/>
          <a:p>
            <a:pPr algn="l"/>
            <a:r>
              <a:rPr lang="fr-FR" sz="2000" b="1" i="0">
                <a:solidFill>
                  <a:schemeClr val="tx2"/>
                </a:solidFill>
                <a:latin typeface="+mj-lt"/>
              </a:rPr>
              <a:t>About Regions4Climate</a:t>
            </a:r>
          </a:p>
        </p:txBody>
      </p:sp>
      <p:sp>
        <p:nvSpPr>
          <p:cNvPr id="3" name="Text Placeholder 2">
            <a:extLst>
              <a:ext uri="{FF2B5EF4-FFF2-40B4-BE49-F238E27FC236}">
                <a16:creationId xmlns:a16="http://schemas.microsoft.com/office/drawing/2014/main" id="{2220A5AA-9D55-324B-8C2D-6D6B62560621}"/>
              </a:ext>
            </a:extLst>
          </p:cNvPr>
          <p:cNvSpPr>
            <a:spLocks noGrp="1"/>
          </p:cNvSpPr>
          <p:nvPr>
            <p:ph type="body" sz="quarter" idx="10" hasCustomPrompt="1"/>
          </p:nvPr>
        </p:nvSpPr>
        <p:spPr>
          <a:xfrm>
            <a:off x="567501" y="1628775"/>
            <a:ext cx="4993713" cy="3084541"/>
          </a:xfrm>
        </p:spPr>
        <p:txBody>
          <a:bodyPr>
            <a:normAutofit/>
          </a:bodyPr>
          <a:lstStyle>
            <a:lvl1pPr algn="l">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Click to insert project summary</a:t>
            </a:r>
          </a:p>
        </p:txBody>
      </p:sp>
      <p:sp>
        <p:nvSpPr>
          <p:cNvPr id="16" name="ZoneTexte 4">
            <a:extLst>
              <a:ext uri="{FF2B5EF4-FFF2-40B4-BE49-F238E27FC236}">
                <a16:creationId xmlns:a16="http://schemas.microsoft.com/office/drawing/2014/main" id="{555AB210-7155-C444-9D49-48607587EA8F}"/>
              </a:ext>
            </a:extLst>
          </p:cNvPr>
          <p:cNvSpPr txBox="1"/>
          <p:nvPr userDrawn="1"/>
        </p:nvSpPr>
        <p:spPr>
          <a:xfrm>
            <a:off x="6096000" y="824304"/>
            <a:ext cx="3863304" cy="307777"/>
          </a:xfrm>
          <a:prstGeom prst="rect">
            <a:avLst/>
          </a:prstGeom>
          <a:noFill/>
        </p:spPr>
        <p:txBody>
          <a:bodyPr wrap="square" lIns="0" tIns="0" rIns="0" bIns="0" rtlCol="0">
            <a:spAutoFit/>
          </a:bodyPr>
          <a:lstStyle/>
          <a:p>
            <a:pPr algn="l"/>
            <a:r>
              <a:rPr lang="fr-FR" sz="2000" b="1" i="0" err="1">
                <a:solidFill>
                  <a:schemeClr val="tx2"/>
                </a:solidFill>
                <a:latin typeface="+mj-lt"/>
              </a:rPr>
              <a:t>Get</a:t>
            </a:r>
            <a:r>
              <a:rPr lang="fr-FR" sz="2000" b="1" i="0">
                <a:solidFill>
                  <a:schemeClr val="tx2"/>
                </a:solidFill>
                <a:latin typeface="+mj-lt"/>
              </a:rPr>
              <a:t> in </a:t>
            </a:r>
            <a:r>
              <a:rPr lang="fr-FR" sz="2000" b="1" i="0" err="1">
                <a:solidFill>
                  <a:schemeClr val="tx2"/>
                </a:solidFill>
                <a:latin typeface="+mj-lt"/>
              </a:rPr>
              <a:t>touch</a:t>
            </a:r>
            <a:endParaRPr lang="fr-FR" sz="2000" b="1" i="0">
              <a:solidFill>
                <a:schemeClr val="tx2"/>
              </a:solidFill>
              <a:latin typeface="+mj-lt"/>
            </a:endParaRPr>
          </a:p>
        </p:txBody>
      </p:sp>
      <p:sp>
        <p:nvSpPr>
          <p:cNvPr id="21" name="Text Placeholder 2">
            <a:extLst>
              <a:ext uri="{FF2B5EF4-FFF2-40B4-BE49-F238E27FC236}">
                <a16:creationId xmlns:a16="http://schemas.microsoft.com/office/drawing/2014/main" id="{D11B68AA-4BC7-2840-B2E4-A9936D7F0097}"/>
              </a:ext>
            </a:extLst>
          </p:cNvPr>
          <p:cNvSpPr>
            <a:spLocks noGrp="1"/>
          </p:cNvSpPr>
          <p:nvPr>
            <p:ph type="body" sz="quarter" idx="13" hasCustomPrompt="1"/>
          </p:nvPr>
        </p:nvSpPr>
        <p:spPr>
          <a:xfrm>
            <a:off x="6133694" y="1635327"/>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a:solidFill>
                  <a:schemeClr val="tx1"/>
                </a:solidFill>
                <a:latin typeface="+mn-lt"/>
              </a:defRPr>
            </a:lvl1pPr>
            <a:lvl2pPr algn="l">
              <a:defRPr sz="1400"/>
            </a:lvl2pPr>
            <a:lvl3pPr algn="l">
              <a:defRPr sz="1400"/>
            </a:lvl3pPr>
            <a:lvl4pPr algn="l">
              <a:defRPr sz="1400"/>
            </a:lvl4pPr>
            <a:lvl5pPr algn="l">
              <a:defRPr sz="1400"/>
            </a:lvl5pPr>
          </a:lstStyle>
          <a:p>
            <a:pPr lvl="0"/>
            <a:r>
              <a:rPr lang="en-US"/>
              <a:t>Name</a:t>
            </a:r>
          </a:p>
        </p:txBody>
      </p:sp>
      <p:sp>
        <p:nvSpPr>
          <p:cNvPr id="19" name="Text Placeholder 2">
            <a:extLst>
              <a:ext uri="{FF2B5EF4-FFF2-40B4-BE49-F238E27FC236}">
                <a16:creationId xmlns:a16="http://schemas.microsoft.com/office/drawing/2014/main" id="{FA470714-8C53-8D04-D3E6-6462308B8408}"/>
              </a:ext>
            </a:extLst>
          </p:cNvPr>
          <p:cNvSpPr>
            <a:spLocks noGrp="1"/>
          </p:cNvSpPr>
          <p:nvPr>
            <p:ph type="body" sz="quarter" idx="14" hasCustomPrompt="1"/>
          </p:nvPr>
        </p:nvSpPr>
        <p:spPr>
          <a:xfrm>
            <a:off x="6133694" y="1845423"/>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Position</a:t>
            </a:r>
          </a:p>
        </p:txBody>
      </p:sp>
      <p:sp>
        <p:nvSpPr>
          <p:cNvPr id="20" name="Text Placeholder 2">
            <a:extLst>
              <a:ext uri="{FF2B5EF4-FFF2-40B4-BE49-F238E27FC236}">
                <a16:creationId xmlns:a16="http://schemas.microsoft.com/office/drawing/2014/main" id="{88927D47-7949-C3C7-7ED7-708809CAD461}"/>
              </a:ext>
            </a:extLst>
          </p:cNvPr>
          <p:cNvSpPr>
            <a:spLocks noGrp="1"/>
          </p:cNvSpPr>
          <p:nvPr>
            <p:ph type="body" sz="quarter" idx="15" hasCustomPrompt="1"/>
          </p:nvPr>
        </p:nvSpPr>
        <p:spPr>
          <a:xfrm>
            <a:off x="6133694" y="2044927"/>
            <a:ext cx="5507443" cy="173449"/>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2"/>
                </a:solidFill>
                <a:latin typeface="+mn-lt"/>
              </a:defRPr>
            </a:lvl1pPr>
            <a:lvl2pPr algn="l">
              <a:defRPr sz="1400"/>
            </a:lvl2pPr>
            <a:lvl3pPr algn="l">
              <a:defRPr sz="1400"/>
            </a:lvl3pPr>
            <a:lvl4pPr algn="l">
              <a:defRPr sz="1400"/>
            </a:lvl4pPr>
            <a:lvl5pPr algn="l">
              <a:defRPr sz="1400"/>
            </a:lvl5pPr>
          </a:lstStyle>
          <a:p>
            <a:pPr lvl="0"/>
            <a:r>
              <a:rPr lang="en-US"/>
              <a:t>Email address</a:t>
            </a:r>
          </a:p>
        </p:txBody>
      </p:sp>
      <p:sp>
        <p:nvSpPr>
          <p:cNvPr id="22" name="Text Placeholder 2">
            <a:extLst>
              <a:ext uri="{FF2B5EF4-FFF2-40B4-BE49-F238E27FC236}">
                <a16:creationId xmlns:a16="http://schemas.microsoft.com/office/drawing/2014/main" id="{C7F66086-987F-17EC-0CA4-ECD56920762F}"/>
              </a:ext>
            </a:extLst>
          </p:cNvPr>
          <p:cNvSpPr>
            <a:spLocks noGrp="1"/>
          </p:cNvSpPr>
          <p:nvPr>
            <p:ph type="body" sz="quarter" idx="16" hasCustomPrompt="1"/>
          </p:nvPr>
        </p:nvSpPr>
        <p:spPr>
          <a:xfrm>
            <a:off x="6133694" y="2659508"/>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a:solidFill>
                  <a:schemeClr val="tx1"/>
                </a:solidFill>
                <a:latin typeface="+mn-lt"/>
              </a:defRPr>
            </a:lvl1pPr>
            <a:lvl2pPr algn="l">
              <a:defRPr sz="1400"/>
            </a:lvl2pPr>
            <a:lvl3pPr algn="l">
              <a:defRPr sz="1400"/>
            </a:lvl3pPr>
            <a:lvl4pPr algn="l">
              <a:defRPr sz="1400"/>
            </a:lvl4pPr>
            <a:lvl5pPr algn="l">
              <a:defRPr sz="1400"/>
            </a:lvl5pPr>
          </a:lstStyle>
          <a:p>
            <a:pPr lvl="0"/>
            <a:r>
              <a:rPr lang="en-US"/>
              <a:t>Name</a:t>
            </a:r>
          </a:p>
        </p:txBody>
      </p:sp>
      <p:sp>
        <p:nvSpPr>
          <p:cNvPr id="23" name="Text Placeholder 2">
            <a:extLst>
              <a:ext uri="{FF2B5EF4-FFF2-40B4-BE49-F238E27FC236}">
                <a16:creationId xmlns:a16="http://schemas.microsoft.com/office/drawing/2014/main" id="{F9EB3559-354D-AEA4-617A-0F21797E05E4}"/>
              </a:ext>
            </a:extLst>
          </p:cNvPr>
          <p:cNvSpPr>
            <a:spLocks noGrp="1"/>
          </p:cNvSpPr>
          <p:nvPr>
            <p:ph type="body" sz="quarter" idx="17" hasCustomPrompt="1"/>
          </p:nvPr>
        </p:nvSpPr>
        <p:spPr>
          <a:xfrm>
            <a:off x="6133694" y="2869604"/>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Position</a:t>
            </a:r>
          </a:p>
        </p:txBody>
      </p:sp>
      <p:sp>
        <p:nvSpPr>
          <p:cNvPr id="24" name="Text Placeholder 2">
            <a:extLst>
              <a:ext uri="{FF2B5EF4-FFF2-40B4-BE49-F238E27FC236}">
                <a16:creationId xmlns:a16="http://schemas.microsoft.com/office/drawing/2014/main" id="{9F7542A4-DE27-5592-D806-038AA8B0AF34}"/>
              </a:ext>
            </a:extLst>
          </p:cNvPr>
          <p:cNvSpPr>
            <a:spLocks noGrp="1"/>
          </p:cNvSpPr>
          <p:nvPr>
            <p:ph type="body" sz="quarter" idx="18" hasCustomPrompt="1"/>
          </p:nvPr>
        </p:nvSpPr>
        <p:spPr>
          <a:xfrm>
            <a:off x="6133694" y="3069108"/>
            <a:ext cx="5507443" cy="173449"/>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2"/>
                </a:solidFill>
                <a:latin typeface="+mn-lt"/>
              </a:defRPr>
            </a:lvl1pPr>
            <a:lvl2pPr algn="l">
              <a:defRPr sz="1400"/>
            </a:lvl2pPr>
            <a:lvl3pPr algn="l">
              <a:defRPr sz="1400"/>
            </a:lvl3pPr>
            <a:lvl4pPr algn="l">
              <a:defRPr sz="1400"/>
            </a:lvl4pPr>
            <a:lvl5pPr algn="l">
              <a:defRPr sz="1400"/>
            </a:lvl5pPr>
          </a:lstStyle>
          <a:p>
            <a:pPr lvl="0"/>
            <a:r>
              <a:rPr lang="en-US"/>
              <a:t>Email address</a:t>
            </a:r>
          </a:p>
        </p:txBody>
      </p:sp>
      <p:sp>
        <p:nvSpPr>
          <p:cNvPr id="25" name="Text Placeholder 2">
            <a:extLst>
              <a:ext uri="{FF2B5EF4-FFF2-40B4-BE49-F238E27FC236}">
                <a16:creationId xmlns:a16="http://schemas.microsoft.com/office/drawing/2014/main" id="{AE254DD6-DFC4-837F-2B5B-07C4D56356D9}"/>
              </a:ext>
            </a:extLst>
          </p:cNvPr>
          <p:cNvSpPr>
            <a:spLocks noGrp="1"/>
          </p:cNvSpPr>
          <p:nvPr>
            <p:ph type="body" sz="quarter" idx="19" hasCustomPrompt="1"/>
          </p:nvPr>
        </p:nvSpPr>
        <p:spPr>
          <a:xfrm>
            <a:off x="6133694" y="3716708"/>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a:solidFill>
                  <a:schemeClr val="tx1"/>
                </a:solidFill>
                <a:latin typeface="+mn-lt"/>
              </a:defRPr>
            </a:lvl1pPr>
            <a:lvl2pPr algn="l">
              <a:defRPr sz="1400"/>
            </a:lvl2pPr>
            <a:lvl3pPr algn="l">
              <a:defRPr sz="1400"/>
            </a:lvl3pPr>
            <a:lvl4pPr algn="l">
              <a:defRPr sz="1400"/>
            </a:lvl4pPr>
            <a:lvl5pPr algn="l">
              <a:defRPr sz="1400"/>
            </a:lvl5pPr>
          </a:lstStyle>
          <a:p>
            <a:pPr lvl="0"/>
            <a:r>
              <a:rPr lang="en-US"/>
              <a:t>Name</a:t>
            </a:r>
          </a:p>
        </p:txBody>
      </p:sp>
      <p:sp>
        <p:nvSpPr>
          <p:cNvPr id="27" name="Text Placeholder 2">
            <a:extLst>
              <a:ext uri="{FF2B5EF4-FFF2-40B4-BE49-F238E27FC236}">
                <a16:creationId xmlns:a16="http://schemas.microsoft.com/office/drawing/2014/main" id="{F67264D3-1755-8A9B-F97D-2FFECF83400D}"/>
              </a:ext>
            </a:extLst>
          </p:cNvPr>
          <p:cNvSpPr>
            <a:spLocks noGrp="1"/>
          </p:cNvSpPr>
          <p:nvPr>
            <p:ph type="body" sz="quarter" idx="20" hasCustomPrompt="1"/>
          </p:nvPr>
        </p:nvSpPr>
        <p:spPr>
          <a:xfrm>
            <a:off x="6133694" y="3926804"/>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Position</a:t>
            </a:r>
          </a:p>
        </p:txBody>
      </p:sp>
      <p:sp>
        <p:nvSpPr>
          <p:cNvPr id="28" name="Text Placeholder 2">
            <a:extLst>
              <a:ext uri="{FF2B5EF4-FFF2-40B4-BE49-F238E27FC236}">
                <a16:creationId xmlns:a16="http://schemas.microsoft.com/office/drawing/2014/main" id="{FE3B8B20-563B-C50C-574F-D19D7BFE5A40}"/>
              </a:ext>
            </a:extLst>
          </p:cNvPr>
          <p:cNvSpPr>
            <a:spLocks noGrp="1"/>
          </p:cNvSpPr>
          <p:nvPr>
            <p:ph type="body" sz="quarter" idx="21" hasCustomPrompt="1"/>
          </p:nvPr>
        </p:nvSpPr>
        <p:spPr>
          <a:xfrm>
            <a:off x="6133694" y="4126308"/>
            <a:ext cx="5507443" cy="173449"/>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2"/>
                </a:solidFill>
                <a:latin typeface="+mn-lt"/>
              </a:defRPr>
            </a:lvl1pPr>
            <a:lvl2pPr algn="l">
              <a:defRPr sz="1400"/>
            </a:lvl2pPr>
            <a:lvl3pPr algn="l">
              <a:defRPr sz="1400"/>
            </a:lvl3pPr>
            <a:lvl4pPr algn="l">
              <a:defRPr sz="1400"/>
            </a:lvl4pPr>
            <a:lvl5pPr algn="l">
              <a:defRPr sz="1400"/>
            </a:lvl5pPr>
          </a:lstStyle>
          <a:p>
            <a:pPr lvl="0"/>
            <a:r>
              <a:rPr lang="en-US"/>
              <a:t>Email address</a:t>
            </a:r>
          </a:p>
        </p:txBody>
      </p:sp>
      <p:sp>
        <p:nvSpPr>
          <p:cNvPr id="2" name="TextBox 1">
            <a:extLst>
              <a:ext uri="{FF2B5EF4-FFF2-40B4-BE49-F238E27FC236}">
                <a16:creationId xmlns:a16="http://schemas.microsoft.com/office/drawing/2014/main" id="{481516FE-B086-C702-CDE8-FA8BFD70A151}"/>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4" name="Graphic 3">
            <a:extLst>
              <a:ext uri="{FF2B5EF4-FFF2-40B4-BE49-F238E27FC236}">
                <a16:creationId xmlns:a16="http://schemas.microsoft.com/office/drawing/2014/main" id="{06F48A41-1553-8537-F6E3-AA1435062E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spTree>
    <p:extLst>
      <p:ext uri="{BB962C8B-B14F-4D97-AF65-F5344CB8AC3E}">
        <p14:creationId xmlns:p14="http://schemas.microsoft.com/office/powerpoint/2010/main" val="404410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8E0EBD4-725A-7146-85C9-BFA7769C1103}"/>
              </a:ext>
            </a:extLst>
          </p:cNvPr>
          <p:cNvSpPr>
            <a:spLocks noGrp="1"/>
          </p:cNvSpPr>
          <p:nvPr>
            <p:ph type="ctrTitle" hasCustomPrompt="1"/>
          </p:nvPr>
        </p:nvSpPr>
        <p:spPr>
          <a:xfrm>
            <a:off x="550863" y="1628775"/>
            <a:ext cx="4995087" cy="1903375"/>
          </a:xfrm>
        </p:spPr>
        <p:txBody>
          <a:bodyPr anchor="b">
            <a:normAutofit/>
          </a:bodyPr>
          <a:lstStyle>
            <a:lvl1pPr algn="l">
              <a:defRPr sz="4800" b="1">
                <a:solidFill>
                  <a:schemeClr val="bg2"/>
                </a:solidFill>
                <a:latin typeface="+mn-lt"/>
              </a:defRPr>
            </a:lvl1pPr>
          </a:lstStyle>
          <a:p>
            <a:r>
              <a:rPr lang="en-GB"/>
              <a:t>Click to edit master title</a:t>
            </a:r>
            <a:endParaRPr lang="en-US"/>
          </a:p>
        </p:txBody>
      </p:sp>
      <p:sp>
        <p:nvSpPr>
          <p:cNvPr id="14" name="Text Placeholder 6">
            <a:extLst>
              <a:ext uri="{FF2B5EF4-FFF2-40B4-BE49-F238E27FC236}">
                <a16:creationId xmlns:a16="http://schemas.microsoft.com/office/drawing/2014/main" id="{8D297290-4BF2-5C49-A22A-202C140C8D97}"/>
              </a:ext>
            </a:extLst>
          </p:cNvPr>
          <p:cNvSpPr>
            <a:spLocks noGrp="1"/>
          </p:cNvSpPr>
          <p:nvPr>
            <p:ph type="body" sz="quarter" idx="10" hasCustomPrompt="1"/>
          </p:nvPr>
        </p:nvSpPr>
        <p:spPr>
          <a:xfrm>
            <a:off x="558609" y="3807120"/>
            <a:ext cx="4985849" cy="524759"/>
          </a:xfrm>
          <a:ln>
            <a:noFill/>
          </a:ln>
        </p:spPr>
        <p:txBody>
          <a:bodyPr>
            <a:normAutofit/>
          </a:bodyPr>
          <a:lstStyle>
            <a:lvl1pPr algn="l">
              <a:defRPr sz="2000" b="0">
                <a:solidFill>
                  <a:schemeClr val="tx1"/>
                </a:solidFill>
                <a:latin typeface="+mn-lt"/>
              </a:defRPr>
            </a:lvl1pPr>
          </a:lstStyle>
          <a:p>
            <a:pPr lvl="0"/>
            <a:r>
              <a:rPr lang="en-US"/>
              <a:t>Click to edit subtitle</a:t>
            </a:r>
          </a:p>
        </p:txBody>
      </p:sp>
      <p:sp>
        <p:nvSpPr>
          <p:cNvPr id="4" name="TextBox 3">
            <a:extLst>
              <a:ext uri="{FF2B5EF4-FFF2-40B4-BE49-F238E27FC236}">
                <a16:creationId xmlns:a16="http://schemas.microsoft.com/office/drawing/2014/main" id="{39CBA0E1-6C58-4647-7539-280976CA9F22}"/>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5" name="Graphic 4">
            <a:extLst>
              <a:ext uri="{FF2B5EF4-FFF2-40B4-BE49-F238E27FC236}">
                <a16:creationId xmlns:a16="http://schemas.microsoft.com/office/drawing/2014/main" id="{6E679F25-F1D5-1964-92E8-4DCC512E62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pic>
        <p:nvPicPr>
          <p:cNvPr id="3" name="Graphic 2">
            <a:extLst>
              <a:ext uri="{FF2B5EF4-FFF2-40B4-BE49-F238E27FC236}">
                <a16:creationId xmlns:a16="http://schemas.microsoft.com/office/drawing/2014/main" id="{0E37BA98-AA50-7B48-98B2-58DF08242DE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497" t="34053" r="34872" b="15609"/>
          <a:stretch/>
        </p:blipFill>
        <p:spPr>
          <a:xfrm>
            <a:off x="6096001" y="0"/>
            <a:ext cx="6096000" cy="5617029"/>
          </a:xfrm>
          <a:prstGeom prst="rect">
            <a:avLst/>
          </a:prstGeom>
        </p:spPr>
      </p:pic>
    </p:spTree>
    <p:extLst>
      <p:ext uri="{BB962C8B-B14F-4D97-AF65-F5344CB8AC3E}">
        <p14:creationId xmlns:p14="http://schemas.microsoft.com/office/powerpoint/2010/main" val="402685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ver">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8E0EBD4-725A-7146-85C9-BFA7769C1103}"/>
              </a:ext>
            </a:extLst>
          </p:cNvPr>
          <p:cNvSpPr>
            <a:spLocks noGrp="1"/>
          </p:cNvSpPr>
          <p:nvPr>
            <p:ph type="ctrTitle" hasCustomPrompt="1"/>
          </p:nvPr>
        </p:nvSpPr>
        <p:spPr>
          <a:xfrm>
            <a:off x="550863" y="1628775"/>
            <a:ext cx="11090275" cy="1903375"/>
          </a:xfrm>
        </p:spPr>
        <p:txBody>
          <a:bodyPr anchor="b">
            <a:normAutofit/>
          </a:bodyPr>
          <a:lstStyle>
            <a:lvl1pPr algn="ctr">
              <a:defRPr sz="4800" b="1">
                <a:solidFill>
                  <a:schemeClr val="bg2"/>
                </a:solidFill>
                <a:latin typeface="+mn-lt"/>
              </a:defRPr>
            </a:lvl1pPr>
          </a:lstStyle>
          <a:p>
            <a:r>
              <a:rPr lang="en-GB"/>
              <a:t>Click to edit master title</a:t>
            </a:r>
            <a:endParaRPr lang="en-US"/>
          </a:p>
        </p:txBody>
      </p:sp>
      <p:sp>
        <p:nvSpPr>
          <p:cNvPr id="14" name="Text Placeholder 6">
            <a:extLst>
              <a:ext uri="{FF2B5EF4-FFF2-40B4-BE49-F238E27FC236}">
                <a16:creationId xmlns:a16="http://schemas.microsoft.com/office/drawing/2014/main" id="{8D297290-4BF2-5C49-A22A-202C140C8D97}"/>
              </a:ext>
            </a:extLst>
          </p:cNvPr>
          <p:cNvSpPr>
            <a:spLocks noGrp="1"/>
          </p:cNvSpPr>
          <p:nvPr>
            <p:ph type="body" sz="quarter" idx="10" hasCustomPrompt="1"/>
          </p:nvPr>
        </p:nvSpPr>
        <p:spPr>
          <a:xfrm>
            <a:off x="558609" y="3807120"/>
            <a:ext cx="11069764" cy="524759"/>
          </a:xfrm>
          <a:ln>
            <a:noFill/>
          </a:ln>
        </p:spPr>
        <p:txBody>
          <a:bodyPr>
            <a:normAutofit/>
          </a:bodyPr>
          <a:lstStyle>
            <a:lvl1pPr algn="ctr">
              <a:defRPr sz="2000" b="0">
                <a:solidFill>
                  <a:schemeClr val="tx1"/>
                </a:solidFill>
                <a:latin typeface="+mn-lt"/>
              </a:defRPr>
            </a:lvl1pPr>
          </a:lstStyle>
          <a:p>
            <a:pPr lvl="0"/>
            <a:r>
              <a:rPr lang="en-US"/>
              <a:t>Click to edit subtitle</a:t>
            </a:r>
          </a:p>
        </p:txBody>
      </p:sp>
      <p:sp>
        <p:nvSpPr>
          <p:cNvPr id="11" name="TextBox 10">
            <a:extLst>
              <a:ext uri="{FF2B5EF4-FFF2-40B4-BE49-F238E27FC236}">
                <a16:creationId xmlns:a16="http://schemas.microsoft.com/office/drawing/2014/main" id="{965C3262-E1B7-CEFA-EADB-B2FFFD886D27}"/>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12" name="Graphic 11">
            <a:extLst>
              <a:ext uri="{FF2B5EF4-FFF2-40B4-BE49-F238E27FC236}">
                <a16:creationId xmlns:a16="http://schemas.microsoft.com/office/drawing/2014/main" id="{3B1D38A0-5C68-973B-E602-41BCCC122B4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spTree>
    <p:extLst>
      <p:ext uri="{BB962C8B-B14F-4D97-AF65-F5344CB8AC3E}">
        <p14:creationId xmlns:p14="http://schemas.microsoft.com/office/powerpoint/2010/main" val="23053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75AF01-8BF8-A1BC-EF3D-4E54D2E07E43}"/>
              </a:ext>
            </a:extLst>
          </p:cNvPr>
          <p:cNvSpPr/>
          <p:nvPr userDrawn="1"/>
        </p:nvSpPr>
        <p:spPr>
          <a:xfrm>
            <a:off x="0" y="5337175"/>
            <a:ext cx="2415941" cy="152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Picture Placeholder 3">
            <a:extLst>
              <a:ext uri="{FF2B5EF4-FFF2-40B4-BE49-F238E27FC236}">
                <a16:creationId xmlns:a16="http://schemas.microsoft.com/office/drawing/2014/main" id="{05B12A44-A965-9C4A-8A4E-A95E11A0612E}"/>
              </a:ext>
            </a:extLst>
          </p:cNvPr>
          <p:cNvSpPr>
            <a:spLocks noGrp="1"/>
          </p:cNvSpPr>
          <p:nvPr>
            <p:ph type="pic" sz="quarter" idx="11" hasCustomPrompt="1"/>
          </p:nvPr>
        </p:nvSpPr>
        <p:spPr>
          <a:xfrm>
            <a:off x="6096000" y="0"/>
            <a:ext cx="6096000" cy="6858000"/>
          </a:xfrm>
          <a:solidFill>
            <a:schemeClr val="bg1">
              <a:lumMod val="75000"/>
            </a:schemeClr>
          </a:solidFill>
        </p:spPr>
        <p:txBody>
          <a:bodyPr anchor="ctr"/>
          <a:lstStyle>
            <a:lvl1pPr algn="ctr">
              <a:defRPr>
                <a:solidFill>
                  <a:schemeClr val="tx1"/>
                </a:solidFill>
                <a:latin typeface="+mn-lt"/>
              </a:defRPr>
            </a:lvl1pPr>
          </a:lstStyle>
          <a:p>
            <a:r>
              <a:rPr lang="en-US"/>
              <a:t>Click to insert picture</a:t>
            </a:r>
          </a:p>
        </p:txBody>
      </p:sp>
      <p:sp>
        <p:nvSpPr>
          <p:cNvPr id="11" name="Title 1">
            <a:extLst>
              <a:ext uri="{FF2B5EF4-FFF2-40B4-BE49-F238E27FC236}">
                <a16:creationId xmlns:a16="http://schemas.microsoft.com/office/drawing/2014/main" id="{DE60B675-ECC9-72BD-0EDA-A6E2E534D920}"/>
              </a:ext>
            </a:extLst>
          </p:cNvPr>
          <p:cNvSpPr>
            <a:spLocks noGrp="1"/>
          </p:cNvSpPr>
          <p:nvPr>
            <p:ph type="ctrTitle" hasCustomPrompt="1"/>
          </p:nvPr>
        </p:nvSpPr>
        <p:spPr>
          <a:xfrm>
            <a:off x="550863" y="1628775"/>
            <a:ext cx="4995087" cy="1903375"/>
          </a:xfrm>
        </p:spPr>
        <p:txBody>
          <a:bodyPr anchor="b">
            <a:normAutofit/>
          </a:bodyPr>
          <a:lstStyle>
            <a:lvl1pPr algn="l">
              <a:defRPr sz="4800" b="1">
                <a:solidFill>
                  <a:schemeClr val="bg2"/>
                </a:solidFill>
                <a:latin typeface="+mn-lt"/>
              </a:defRPr>
            </a:lvl1pPr>
          </a:lstStyle>
          <a:p>
            <a:r>
              <a:rPr lang="en-GB"/>
              <a:t>Click to edit master title</a:t>
            </a:r>
            <a:endParaRPr lang="en-US"/>
          </a:p>
        </p:txBody>
      </p:sp>
      <p:sp>
        <p:nvSpPr>
          <p:cNvPr id="12" name="Text Placeholder 6">
            <a:extLst>
              <a:ext uri="{FF2B5EF4-FFF2-40B4-BE49-F238E27FC236}">
                <a16:creationId xmlns:a16="http://schemas.microsoft.com/office/drawing/2014/main" id="{234872B4-161A-A648-8BC6-1B9503657CA5}"/>
              </a:ext>
            </a:extLst>
          </p:cNvPr>
          <p:cNvSpPr>
            <a:spLocks noGrp="1"/>
          </p:cNvSpPr>
          <p:nvPr>
            <p:ph type="body" sz="quarter" idx="10" hasCustomPrompt="1"/>
          </p:nvPr>
        </p:nvSpPr>
        <p:spPr>
          <a:xfrm>
            <a:off x="558609" y="3807120"/>
            <a:ext cx="4985849" cy="524759"/>
          </a:xfrm>
          <a:ln>
            <a:noFill/>
          </a:ln>
        </p:spPr>
        <p:txBody>
          <a:bodyPr>
            <a:normAutofit/>
          </a:bodyPr>
          <a:lstStyle>
            <a:lvl1pPr algn="l">
              <a:defRPr sz="2000" b="0">
                <a:solidFill>
                  <a:schemeClr val="tx1"/>
                </a:solidFill>
                <a:latin typeface="+mn-lt"/>
              </a:defRPr>
            </a:lvl1pPr>
          </a:lstStyle>
          <a:p>
            <a:pPr lvl="0"/>
            <a:r>
              <a:rPr lang="en-US"/>
              <a:t>Click to edit subtitle</a:t>
            </a:r>
          </a:p>
        </p:txBody>
      </p:sp>
      <p:sp>
        <p:nvSpPr>
          <p:cNvPr id="9" name="TextBox 8">
            <a:extLst>
              <a:ext uri="{FF2B5EF4-FFF2-40B4-BE49-F238E27FC236}">
                <a16:creationId xmlns:a16="http://schemas.microsoft.com/office/drawing/2014/main" id="{A675230A-BBA3-AD74-B6EB-DC59E588D18B}"/>
              </a:ext>
            </a:extLst>
          </p:cNvPr>
          <p:cNvSpPr txBox="1"/>
          <p:nvPr userDrawn="1"/>
        </p:nvSpPr>
        <p:spPr>
          <a:xfrm>
            <a:off x="1081263"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10" name="Graphic 9">
            <a:extLst>
              <a:ext uri="{FF2B5EF4-FFF2-40B4-BE49-F238E27FC236}">
                <a16:creationId xmlns:a16="http://schemas.microsoft.com/office/drawing/2014/main" id="{8DDAE83E-DBB5-178B-FA94-791ADE7651E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50863" y="5913063"/>
            <a:ext cx="530400" cy="360000"/>
          </a:xfrm>
          <a:prstGeom prst="rect">
            <a:avLst/>
          </a:prstGeom>
        </p:spPr>
      </p:pic>
      <p:pic>
        <p:nvPicPr>
          <p:cNvPr id="13" name="Graphic 12">
            <a:extLst>
              <a:ext uri="{FF2B5EF4-FFF2-40B4-BE49-F238E27FC236}">
                <a16:creationId xmlns:a16="http://schemas.microsoft.com/office/drawing/2014/main" id="{E86CAB32-2EB8-9A12-C3F5-E25FBF1616B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38500"/>
            <a:ext cx="2454400" cy="1520825"/>
          </a:xfrm>
          <a:prstGeom prst="rect">
            <a:avLst/>
          </a:prstGeom>
        </p:spPr>
      </p:pic>
    </p:spTree>
    <p:extLst>
      <p:ext uri="{BB962C8B-B14F-4D97-AF65-F5344CB8AC3E}">
        <p14:creationId xmlns:p14="http://schemas.microsoft.com/office/powerpoint/2010/main" val="805912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9F99-B386-B04D-986F-44DB37D8AD34}"/>
              </a:ext>
            </a:extLst>
          </p:cNvPr>
          <p:cNvSpPr>
            <a:spLocks noGrp="1"/>
          </p:cNvSpPr>
          <p:nvPr>
            <p:ph type="ctrTitle" hasCustomPrompt="1"/>
          </p:nvPr>
        </p:nvSpPr>
        <p:spPr>
          <a:xfrm>
            <a:off x="1576647" y="1946273"/>
            <a:ext cx="9019916" cy="1701800"/>
          </a:xfrm>
        </p:spPr>
        <p:txBody>
          <a:bodyPr anchor="ctr">
            <a:normAutofit/>
          </a:bodyPr>
          <a:lstStyle>
            <a:lvl1pPr algn="ctr">
              <a:defRPr sz="4800" b="1">
                <a:solidFill>
                  <a:schemeClr val="bg2"/>
                </a:solidFill>
                <a:latin typeface="+mn-lt"/>
              </a:defRPr>
            </a:lvl1pPr>
          </a:lstStyle>
          <a:p>
            <a:r>
              <a:rPr lang="en-GB"/>
              <a:t>Click to edit section title</a:t>
            </a:r>
            <a:endParaRPr lang="en-US"/>
          </a:p>
        </p:txBody>
      </p:sp>
      <p:sp>
        <p:nvSpPr>
          <p:cNvPr id="3" name="Subtitle 2">
            <a:extLst>
              <a:ext uri="{FF2B5EF4-FFF2-40B4-BE49-F238E27FC236}">
                <a16:creationId xmlns:a16="http://schemas.microsoft.com/office/drawing/2014/main" id="{BCE5E8EA-2431-0447-8450-243C60991A78}"/>
              </a:ext>
            </a:extLst>
          </p:cNvPr>
          <p:cNvSpPr>
            <a:spLocks noGrp="1"/>
          </p:cNvSpPr>
          <p:nvPr>
            <p:ph type="subTitle" idx="1" hasCustomPrompt="1"/>
          </p:nvPr>
        </p:nvSpPr>
        <p:spPr>
          <a:xfrm>
            <a:off x="1576647" y="3648074"/>
            <a:ext cx="9019916" cy="504826"/>
          </a:xfrm>
        </p:spPr>
        <p:txBody>
          <a:bodyPr anchor="t">
            <a:normAutofit/>
          </a:bodyPr>
          <a:lstStyle>
            <a:lvl1pPr marL="0" indent="0" algn="ctr">
              <a:buNone/>
              <a:defRPr sz="2000" b="0" i="0"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endParaRPr lang="en-US"/>
          </a:p>
        </p:txBody>
      </p:sp>
      <p:sp>
        <p:nvSpPr>
          <p:cNvPr id="4" name="Slide Number Placeholder 5">
            <a:extLst>
              <a:ext uri="{FF2B5EF4-FFF2-40B4-BE49-F238E27FC236}">
                <a16:creationId xmlns:a16="http://schemas.microsoft.com/office/drawing/2014/main" id="{FB1C07EB-C7EA-A945-BA8F-4CD142141AD5}"/>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193043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BBC1-228D-C54E-984C-BC5BB26693AD}"/>
              </a:ext>
            </a:extLst>
          </p:cNvPr>
          <p:cNvSpPr>
            <a:spLocks noGrp="1"/>
          </p:cNvSpPr>
          <p:nvPr>
            <p:ph type="title" hasCustomPrompt="1"/>
          </p:nvPr>
        </p:nvSpPr>
        <p:spPr/>
        <p:txBody>
          <a:bodyPr/>
          <a:lstStyle>
            <a:lvl1pPr>
              <a:defRPr>
                <a:latin typeface="+mn-lt"/>
              </a:defRPr>
            </a:lvl1pPr>
          </a:lstStyle>
          <a:p>
            <a:r>
              <a:rPr lang="en-GB"/>
              <a:t>Click to edit title</a:t>
            </a:r>
            <a:endParaRPr lang="en-US"/>
          </a:p>
        </p:txBody>
      </p:sp>
      <p:sp>
        <p:nvSpPr>
          <p:cNvPr id="3" name="Content Placeholder 2">
            <a:extLst>
              <a:ext uri="{FF2B5EF4-FFF2-40B4-BE49-F238E27FC236}">
                <a16:creationId xmlns:a16="http://schemas.microsoft.com/office/drawing/2014/main" id="{989FE527-4A31-EA46-8D74-10B83DF86CC0}"/>
              </a:ext>
            </a:extLst>
          </p:cNvPr>
          <p:cNvSpPr>
            <a:spLocks noGrp="1"/>
          </p:cNvSpPr>
          <p:nvPr>
            <p:ph idx="1"/>
          </p:nvPr>
        </p:nvSpPr>
        <p:spPr>
          <a:xfrm>
            <a:off x="550863" y="1628776"/>
            <a:ext cx="11090275" cy="3217544"/>
          </a:xfrm>
        </p:spPr>
        <p:txBody>
          <a:bodyPr>
            <a:normAutofit/>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5">
            <a:extLst>
              <a:ext uri="{FF2B5EF4-FFF2-40B4-BE49-F238E27FC236}">
                <a16:creationId xmlns:a16="http://schemas.microsoft.com/office/drawing/2014/main" id="{39E3A932-62CE-9A40-9E80-A77BFF7A64DA}"/>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2937534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7BCE-9FA4-C14E-BC6B-CAF3EFAB042E}"/>
              </a:ext>
            </a:extLst>
          </p:cNvPr>
          <p:cNvSpPr>
            <a:spLocks noGrp="1"/>
          </p:cNvSpPr>
          <p:nvPr>
            <p:ph type="title" hasCustomPrompt="1"/>
          </p:nvPr>
        </p:nvSpPr>
        <p:spPr>
          <a:xfrm>
            <a:off x="550864" y="549276"/>
            <a:ext cx="5184774" cy="539750"/>
          </a:xfrm>
        </p:spPr>
        <p:txBody>
          <a:bodyPr/>
          <a:lstStyle>
            <a:lvl1pPr algn="l">
              <a:defRPr sz="4000">
                <a:latin typeface="+mn-lt"/>
              </a:defRPr>
            </a:lvl1pPr>
          </a:lstStyle>
          <a:p>
            <a:r>
              <a:rPr lang="en-GB"/>
              <a:t>Title</a:t>
            </a:r>
            <a:endParaRPr lang="en-US"/>
          </a:p>
        </p:txBody>
      </p:sp>
      <p:sp>
        <p:nvSpPr>
          <p:cNvPr id="3" name="Content Placeholder 2">
            <a:extLst>
              <a:ext uri="{FF2B5EF4-FFF2-40B4-BE49-F238E27FC236}">
                <a16:creationId xmlns:a16="http://schemas.microsoft.com/office/drawing/2014/main" id="{06264736-2D65-D542-93CE-271B538AD5C4}"/>
              </a:ext>
            </a:extLst>
          </p:cNvPr>
          <p:cNvSpPr>
            <a:spLocks noGrp="1"/>
          </p:cNvSpPr>
          <p:nvPr>
            <p:ph sz="half" idx="1"/>
          </p:nvPr>
        </p:nvSpPr>
        <p:spPr>
          <a:xfrm>
            <a:off x="550864" y="1628775"/>
            <a:ext cx="5184774" cy="3167669"/>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a:extLst>
              <a:ext uri="{FF2B5EF4-FFF2-40B4-BE49-F238E27FC236}">
                <a16:creationId xmlns:a16="http://schemas.microsoft.com/office/drawing/2014/main" id="{8154CD90-7F61-DA4E-AB97-281B7E661C0C}"/>
              </a:ext>
            </a:extLst>
          </p:cNvPr>
          <p:cNvSpPr>
            <a:spLocks noGrp="1"/>
          </p:cNvSpPr>
          <p:nvPr>
            <p:ph sz="half" idx="10"/>
          </p:nvPr>
        </p:nvSpPr>
        <p:spPr>
          <a:xfrm>
            <a:off x="6456363" y="1628775"/>
            <a:ext cx="5184775" cy="3167669"/>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5">
            <a:extLst>
              <a:ext uri="{FF2B5EF4-FFF2-40B4-BE49-F238E27FC236}">
                <a16:creationId xmlns:a16="http://schemas.microsoft.com/office/drawing/2014/main" id="{CCF14F80-4E6D-4A41-8FA5-0326AF00BD03}"/>
              </a:ext>
            </a:extLst>
          </p:cNvPr>
          <p:cNvSpPr>
            <a:spLocks noGrp="1"/>
          </p:cNvSpPr>
          <p:nvPr>
            <p:ph type="body" sz="quarter" idx="11" hasCustomPrompt="1"/>
          </p:nvPr>
        </p:nvSpPr>
        <p:spPr>
          <a:xfrm>
            <a:off x="6440487" y="549275"/>
            <a:ext cx="5184773" cy="539750"/>
          </a:xfrm>
        </p:spPr>
        <p:txBody>
          <a:bodyPr anchor="ctr">
            <a:normAutofit/>
          </a:bodyPr>
          <a:lstStyle>
            <a:lvl1pPr algn="l">
              <a:defRPr sz="4000" b="1">
                <a:solidFill>
                  <a:schemeClr val="bg2"/>
                </a:solidFill>
              </a:defRPr>
            </a:lvl1pPr>
          </a:lstStyle>
          <a:p>
            <a:pPr lvl="0"/>
            <a:r>
              <a:rPr lang="en-GB"/>
              <a:t>Title</a:t>
            </a:r>
            <a:endParaRPr lang="en-US"/>
          </a:p>
        </p:txBody>
      </p:sp>
      <p:sp>
        <p:nvSpPr>
          <p:cNvPr id="8" name="Slide Number Placeholder 5">
            <a:extLst>
              <a:ext uri="{FF2B5EF4-FFF2-40B4-BE49-F238E27FC236}">
                <a16:creationId xmlns:a16="http://schemas.microsoft.com/office/drawing/2014/main" id="{8A7BD202-8F78-1047-8ADA-992AC5920108}"/>
              </a:ext>
            </a:extLst>
          </p:cNvPr>
          <p:cNvSpPr>
            <a:spLocks noGrp="1"/>
          </p:cNvSpPr>
          <p:nvPr>
            <p:ph type="sldNum" sz="quarter" idx="4"/>
          </p:nvPr>
        </p:nvSpPr>
        <p:spPr>
          <a:xfrm>
            <a:off x="8897938" y="5876925"/>
            <a:ext cx="2743200" cy="431800"/>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8515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D67-B9AA-4848-8B64-623BB5FDA933}"/>
              </a:ext>
            </a:extLst>
          </p:cNvPr>
          <p:cNvSpPr>
            <a:spLocks noGrp="1"/>
          </p:cNvSpPr>
          <p:nvPr>
            <p:ph type="title"/>
          </p:nvPr>
        </p:nvSpPr>
        <p:spPr>
          <a:xfrm>
            <a:off x="550863" y="549276"/>
            <a:ext cx="11090275" cy="53975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C6D2D7-BB75-1346-94E1-53584679F3B9}"/>
              </a:ext>
            </a:extLst>
          </p:cNvPr>
          <p:cNvSpPr>
            <a:spLocks noGrp="1"/>
          </p:cNvSpPr>
          <p:nvPr>
            <p:ph type="body" idx="1"/>
          </p:nvPr>
        </p:nvSpPr>
        <p:spPr>
          <a:xfrm>
            <a:off x="550863" y="1628775"/>
            <a:ext cx="5184774" cy="696911"/>
          </a:xfrm>
        </p:spPr>
        <p:txBody>
          <a:bodyPr anchor="ctr">
            <a:normAutofit/>
          </a:bodyPr>
          <a:lstStyle>
            <a:lvl1pPr marL="0" indent="0" algn="l">
              <a:buNone/>
              <a:defRPr sz="2000" b="0" i="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CA1AD23E-7048-1746-8DE2-343FEAC3A521}"/>
              </a:ext>
            </a:extLst>
          </p:cNvPr>
          <p:cNvSpPr>
            <a:spLocks noGrp="1"/>
          </p:cNvSpPr>
          <p:nvPr>
            <p:ph type="body" sz="quarter" idx="3"/>
          </p:nvPr>
        </p:nvSpPr>
        <p:spPr>
          <a:xfrm>
            <a:off x="6456362" y="1628775"/>
            <a:ext cx="5184775" cy="696912"/>
          </a:xfrm>
        </p:spPr>
        <p:txBody>
          <a:bodyPr anchor="ctr">
            <a:normAutofit/>
          </a:bodyPr>
          <a:lstStyle>
            <a:lvl1pPr marL="0" indent="0" algn="l">
              <a:buNone/>
              <a:defRPr sz="2000" b="0" i="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Slide Number Placeholder 5">
            <a:extLst>
              <a:ext uri="{FF2B5EF4-FFF2-40B4-BE49-F238E27FC236}">
                <a16:creationId xmlns:a16="http://schemas.microsoft.com/office/drawing/2014/main" id="{242E61BE-8598-FD4D-A1B2-85E7F3A9D999}"/>
              </a:ext>
            </a:extLst>
          </p:cNvPr>
          <p:cNvSpPr>
            <a:spLocks noGrp="1"/>
          </p:cNvSpPr>
          <p:nvPr>
            <p:ph type="sldNum" sz="quarter" idx="10"/>
          </p:nvPr>
        </p:nvSpPr>
        <p:spPr>
          <a:xfrm>
            <a:off x="8897938" y="5876926"/>
            <a:ext cx="2743200" cy="431800"/>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
        <p:nvSpPr>
          <p:cNvPr id="8" name="Content Placeholder 2">
            <a:extLst>
              <a:ext uri="{FF2B5EF4-FFF2-40B4-BE49-F238E27FC236}">
                <a16:creationId xmlns:a16="http://schemas.microsoft.com/office/drawing/2014/main" id="{EDEE9843-C7FA-DCDE-4A3C-C07607DD88E8}"/>
              </a:ext>
            </a:extLst>
          </p:cNvPr>
          <p:cNvSpPr>
            <a:spLocks noGrp="1"/>
          </p:cNvSpPr>
          <p:nvPr>
            <p:ph sz="half" idx="11"/>
          </p:nvPr>
        </p:nvSpPr>
        <p:spPr>
          <a:xfrm>
            <a:off x="550864" y="2502131"/>
            <a:ext cx="5184774" cy="229431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E23E19DA-9DC3-2E9F-36D7-D7ED62E0DDCA}"/>
              </a:ext>
            </a:extLst>
          </p:cNvPr>
          <p:cNvSpPr>
            <a:spLocks noGrp="1"/>
          </p:cNvSpPr>
          <p:nvPr>
            <p:ph sz="half" idx="12"/>
          </p:nvPr>
        </p:nvSpPr>
        <p:spPr>
          <a:xfrm>
            <a:off x="6456363" y="2502131"/>
            <a:ext cx="5184775" cy="2294313"/>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956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75AF01-8BF8-A1BC-EF3D-4E54D2E07E43}"/>
              </a:ext>
            </a:extLst>
          </p:cNvPr>
          <p:cNvSpPr/>
          <p:nvPr userDrawn="1"/>
        </p:nvSpPr>
        <p:spPr>
          <a:xfrm>
            <a:off x="0" y="5337175"/>
            <a:ext cx="2415941" cy="152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Picture Placeholder 3">
            <a:extLst>
              <a:ext uri="{FF2B5EF4-FFF2-40B4-BE49-F238E27FC236}">
                <a16:creationId xmlns:a16="http://schemas.microsoft.com/office/drawing/2014/main" id="{05B12A44-A965-9C4A-8A4E-A95E11A0612E}"/>
              </a:ext>
            </a:extLst>
          </p:cNvPr>
          <p:cNvSpPr>
            <a:spLocks noGrp="1"/>
          </p:cNvSpPr>
          <p:nvPr>
            <p:ph type="pic" sz="quarter" idx="11" hasCustomPrompt="1"/>
          </p:nvPr>
        </p:nvSpPr>
        <p:spPr>
          <a:xfrm>
            <a:off x="6096000" y="0"/>
            <a:ext cx="6096000" cy="6858000"/>
          </a:xfrm>
          <a:solidFill>
            <a:schemeClr val="bg1">
              <a:lumMod val="95000"/>
            </a:schemeClr>
          </a:solidFill>
        </p:spPr>
        <p:txBody>
          <a:bodyPr anchor="ctr"/>
          <a:lstStyle>
            <a:lvl1pPr algn="ctr">
              <a:defRPr>
                <a:solidFill>
                  <a:schemeClr val="tx1"/>
                </a:solidFill>
                <a:latin typeface="+mn-lt"/>
              </a:defRPr>
            </a:lvl1pPr>
          </a:lstStyle>
          <a:p>
            <a:r>
              <a:rPr lang="en-US"/>
              <a:t>Click to insert picture</a:t>
            </a:r>
          </a:p>
        </p:txBody>
      </p:sp>
      <p:sp>
        <p:nvSpPr>
          <p:cNvPr id="11" name="Title 1">
            <a:extLst>
              <a:ext uri="{FF2B5EF4-FFF2-40B4-BE49-F238E27FC236}">
                <a16:creationId xmlns:a16="http://schemas.microsoft.com/office/drawing/2014/main" id="{DE60B675-ECC9-72BD-0EDA-A6E2E534D920}"/>
              </a:ext>
            </a:extLst>
          </p:cNvPr>
          <p:cNvSpPr>
            <a:spLocks noGrp="1"/>
          </p:cNvSpPr>
          <p:nvPr>
            <p:ph type="ctrTitle" hasCustomPrompt="1"/>
          </p:nvPr>
        </p:nvSpPr>
        <p:spPr>
          <a:xfrm>
            <a:off x="550863" y="1628775"/>
            <a:ext cx="4995087" cy="1903375"/>
          </a:xfrm>
        </p:spPr>
        <p:txBody>
          <a:bodyPr anchor="b">
            <a:normAutofit/>
          </a:bodyPr>
          <a:lstStyle>
            <a:lvl1pPr algn="l">
              <a:defRPr sz="4800" b="1">
                <a:solidFill>
                  <a:schemeClr val="tx2"/>
                </a:solidFill>
                <a:latin typeface="+mn-lt"/>
              </a:defRPr>
            </a:lvl1pPr>
          </a:lstStyle>
          <a:p>
            <a:r>
              <a:rPr lang="en-GB"/>
              <a:t>Click to edit master title</a:t>
            </a:r>
            <a:endParaRPr lang="en-US"/>
          </a:p>
        </p:txBody>
      </p:sp>
      <p:sp>
        <p:nvSpPr>
          <p:cNvPr id="12" name="Text Placeholder 6">
            <a:extLst>
              <a:ext uri="{FF2B5EF4-FFF2-40B4-BE49-F238E27FC236}">
                <a16:creationId xmlns:a16="http://schemas.microsoft.com/office/drawing/2014/main" id="{234872B4-161A-A648-8BC6-1B9503657CA5}"/>
              </a:ext>
            </a:extLst>
          </p:cNvPr>
          <p:cNvSpPr>
            <a:spLocks noGrp="1"/>
          </p:cNvSpPr>
          <p:nvPr>
            <p:ph type="body" sz="quarter" idx="10" hasCustomPrompt="1"/>
          </p:nvPr>
        </p:nvSpPr>
        <p:spPr>
          <a:xfrm>
            <a:off x="558609" y="3807120"/>
            <a:ext cx="4985849" cy="524759"/>
          </a:xfrm>
          <a:ln>
            <a:noFill/>
          </a:ln>
        </p:spPr>
        <p:txBody>
          <a:bodyPr>
            <a:normAutofit/>
          </a:bodyPr>
          <a:lstStyle>
            <a:lvl1pPr algn="l">
              <a:defRPr sz="2000" b="0">
                <a:solidFill>
                  <a:schemeClr val="bg2"/>
                </a:solidFill>
                <a:latin typeface="+mn-lt"/>
              </a:defRPr>
            </a:lvl1pPr>
          </a:lstStyle>
          <a:p>
            <a:pPr lvl="0"/>
            <a:r>
              <a:rPr lang="en-US"/>
              <a:t>Click to edit subtitle</a:t>
            </a:r>
          </a:p>
        </p:txBody>
      </p:sp>
      <p:sp>
        <p:nvSpPr>
          <p:cNvPr id="9" name="TextBox 8">
            <a:extLst>
              <a:ext uri="{FF2B5EF4-FFF2-40B4-BE49-F238E27FC236}">
                <a16:creationId xmlns:a16="http://schemas.microsoft.com/office/drawing/2014/main" id="{A675230A-BBA3-AD74-B6EB-DC59E588D18B}"/>
              </a:ext>
            </a:extLst>
          </p:cNvPr>
          <p:cNvSpPr txBox="1"/>
          <p:nvPr userDrawn="1"/>
        </p:nvSpPr>
        <p:spPr>
          <a:xfrm>
            <a:off x="1081263"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10" name="Graphic 9">
            <a:extLst>
              <a:ext uri="{FF2B5EF4-FFF2-40B4-BE49-F238E27FC236}">
                <a16:creationId xmlns:a16="http://schemas.microsoft.com/office/drawing/2014/main" id="{8DDAE83E-DBB5-178B-FA94-791ADE7651E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50863" y="5913063"/>
            <a:ext cx="530400" cy="360000"/>
          </a:xfrm>
          <a:prstGeom prst="rect">
            <a:avLst/>
          </a:prstGeom>
        </p:spPr>
      </p:pic>
      <p:pic>
        <p:nvPicPr>
          <p:cNvPr id="13" name="Graphic 12">
            <a:extLst>
              <a:ext uri="{FF2B5EF4-FFF2-40B4-BE49-F238E27FC236}">
                <a16:creationId xmlns:a16="http://schemas.microsoft.com/office/drawing/2014/main" id="{E86CAB32-2EB8-9A12-C3F5-E25FBF1616B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38500"/>
            <a:ext cx="2454401" cy="1520825"/>
          </a:xfrm>
          <a:prstGeom prst="rect">
            <a:avLst/>
          </a:prstGeom>
        </p:spPr>
      </p:pic>
    </p:spTree>
    <p:extLst>
      <p:ext uri="{BB962C8B-B14F-4D97-AF65-F5344CB8AC3E}">
        <p14:creationId xmlns:p14="http://schemas.microsoft.com/office/powerpoint/2010/main" val="387846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80DD-AA90-F14B-9C6B-009EF4F65165}"/>
              </a:ext>
            </a:extLst>
          </p:cNvPr>
          <p:cNvSpPr>
            <a:spLocks noGrp="1"/>
          </p:cNvSpPr>
          <p:nvPr>
            <p:ph type="title"/>
          </p:nvPr>
        </p:nvSpPr>
        <p:spPr/>
        <p:txBody>
          <a:bodyPr/>
          <a:lstStyle>
            <a:lvl1pPr>
              <a:defRPr sz="4000"/>
            </a:lvl1pPr>
          </a:lstStyle>
          <a:p>
            <a:r>
              <a:rPr lang="en-GB"/>
              <a:t>Click to edit Master title style</a:t>
            </a:r>
            <a:endParaRPr lang="en-US"/>
          </a:p>
        </p:txBody>
      </p:sp>
      <p:sp>
        <p:nvSpPr>
          <p:cNvPr id="3" name="Slide Number Placeholder 5">
            <a:extLst>
              <a:ext uri="{FF2B5EF4-FFF2-40B4-BE49-F238E27FC236}">
                <a16:creationId xmlns:a16="http://schemas.microsoft.com/office/drawing/2014/main" id="{AB2AE213-1A23-EF4C-9C7E-962812649904}"/>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38020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7B3E746-CC5C-A64D-9FD7-2359FC285758}"/>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154753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93E7-D623-3645-9841-9894AEB63F20}"/>
              </a:ext>
            </a:extLst>
          </p:cNvPr>
          <p:cNvSpPr>
            <a:spLocks noGrp="1"/>
          </p:cNvSpPr>
          <p:nvPr>
            <p:ph type="title"/>
          </p:nvPr>
        </p:nvSpPr>
        <p:spPr>
          <a:xfrm>
            <a:off x="550863" y="549275"/>
            <a:ext cx="11090275" cy="524511"/>
          </a:xfrm>
        </p:spPr>
        <p:txBody>
          <a:bodyPr anchor="ctr">
            <a:normAutofit/>
          </a:bodyPr>
          <a:lstStyle>
            <a:lvl1pPr>
              <a:defRPr sz="4000">
                <a:latin typeface="+mn-lt"/>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DD52EB-D8AD-F348-9E4E-B5419B0AC4AF}"/>
              </a:ext>
            </a:extLst>
          </p:cNvPr>
          <p:cNvSpPr>
            <a:spLocks noGrp="1"/>
          </p:cNvSpPr>
          <p:nvPr>
            <p:ph type="pic" idx="1" hasCustomPrompt="1"/>
          </p:nvPr>
        </p:nvSpPr>
        <p:spPr>
          <a:xfrm>
            <a:off x="6096000" y="1628775"/>
            <a:ext cx="5545138" cy="3708399"/>
          </a:xfrm>
        </p:spPr>
        <p:txBody>
          <a:bodyPr anchor="ctr" anchorCtr="0">
            <a:normAutofit/>
          </a:bodyPr>
          <a:lstStyle>
            <a:lvl1pPr marL="0" indent="0" algn="ctr">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insert picture</a:t>
            </a:r>
          </a:p>
        </p:txBody>
      </p:sp>
      <p:sp>
        <p:nvSpPr>
          <p:cNvPr id="4" name="Text Placeholder 3">
            <a:extLst>
              <a:ext uri="{FF2B5EF4-FFF2-40B4-BE49-F238E27FC236}">
                <a16:creationId xmlns:a16="http://schemas.microsoft.com/office/drawing/2014/main" id="{791E90B4-E743-2843-BC76-F8E7CAA891F4}"/>
              </a:ext>
            </a:extLst>
          </p:cNvPr>
          <p:cNvSpPr>
            <a:spLocks noGrp="1"/>
          </p:cNvSpPr>
          <p:nvPr>
            <p:ph type="body" sz="half" idx="2" hasCustomPrompt="1"/>
          </p:nvPr>
        </p:nvSpPr>
        <p:spPr>
          <a:xfrm>
            <a:off x="550862" y="1635602"/>
            <a:ext cx="4977101" cy="3701573"/>
          </a:xfrm>
        </p:spPr>
        <p:txBody>
          <a:bodyPr anchor="t">
            <a:normAutofit/>
          </a:bodyPr>
          <a:lstStyle>
            <a:lvl1pPr marL="0" indent="0" algn="l">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p:txBody>
      </p:sp>
      <p:sp>
        <p:nvSpPr>
          <p:cNvPr id="5" name="Slide Number Placeholder 5">
            <a:extLst>
              <a:ext uri="{FF2B5EF4-FFF2-40B4-BE49-F238E27FC236}">
                <a16:creationId xmlns:a16="http://schemas.microsoft.com/office/drawing/2014/main" id="{A8336327-F5D2-5F49-B0C4-4CE52DE11C01}"/>
              </a:ext>
            </a:extLst>
          </p:cNvPr>
          <p:cNvSpPr>
            <a:spLocks noGrp="1"/>
          </p:cNvSpPr>
          <p:nvPr>
            <p:ph type="sldNum" sz="quarter" idx="4"/>
          </p:nvPr>
        </p:nvSpPr>
        <p:spPr>
          <a:xfrm>
            <a:off x="8897938" y="5896408"/>
            <a:ext cx="2743200" cy="412317"/>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324743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076518-D16E-A74C-2EFD-FCA4922A0EEE}"/>
              </a:ext>
            </a:extLst>
          </p:cNvPr>
          <p:cNvSpPr>
            <a:spLocks noGrp="1"/>
          </p:cNvSpPr>
          <p:nvPr>
            <p:ph type="title"/>
          </p:nvPr>
        </p:nvSpPr>
        <p:spPr>
          <a:xfrm>
            <a:off x="550863" y="549275"/>
            <a:ext cx="11090275" cy="524511"/>
          </a:xfrm>
        </p:spPr>
        <p:txBody>
          <a:bodyPr anchor="ctr">
            <a:normAutofit/>
          </a:bodyPr>
          <a:lstStyle>
            <a:lvl1pPr>
              <a:defRPr sz="4000">
                <a:latin typeface="+mn-lt"/>
              </a:defRPr>
            </a:lvl1pPr>
          </a:lstStyle>
          <a:p>
            <a:r>
              <a:rPr lang="en-GB"/>
              <a:t>Click to edit Master title style</a:t>
            </a:r>
            <a:endParaRPr lang="en-US"/>
          </a:p>
        </p:txBody>
      </p:sp>
      <p:sp>
        <p:nvSpPr>
          <p:cNvPr id="7" name="Picture Placeholder 2">
            <a:extLst>
              <a:ext uri="{FF2B5EF4-FFF2-40B4-BE49-F238E27FC236}">
                <a16:creationId xmlns:a16="http://schemas.microsoft.com/office/drawing/2014/main" id="{5D330F87-A5B3-4274-259A-8CD730B64F66}"/>
              </a:ext>
            </a:extLst>
          </p:cNvPr>
          <p:cNvSpPr>
            <a:spLocks noGrp="1"/>
          </p:cNvSpPr>
          <p:nvPr>
            <p:ph type="pic" idx="1" hasCustomPrompt="1"/>
          </p:nvPr>
        </p:nvSpPr>
        <p:spPr>
          <a:xfrm>
            <a:off x="550863" y="1628775"/>
            <a:ext cx="5545138" cy="3708399"/>
          </a:xfrm>
        </p:spPr>
        <p:txBody>
          <a:bodyPr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insert picture</a:t>
            </a:r>
          </a:p>
        </p:txBody>
      </p:sp>
      <p:sp>
        <p:nvSpPr>
          <p:cNvPr id="8" name="Text Placeholder 3">
            <a:extLst>
              <a:ext uri="{FF2B5EF4-FFF2-40B4-BE49-F238E27FC236}">
                <a16:creationId xmlns:a16="http://schemas.microsoft.com/office/drawing/2014/main" id="{1BD3C15C-48A5-15EE-3E21-0E8E04FA431B}"/>
              </a:ext>
            </a:extLst>
          </p:cNvPr>
          <p:cNvSpPr>
            <a:spLocks noGrp="1"/>
          </p:cNvSpPr>
          <p:nvPr>
            <p:ph type="body" sz="half" idx="2" hasCustomPrompt="1"/>
          </p:nvPr>
        </p:nvSpPr>
        <p:spPr>
          <a:xfrm>
            <a:off x="6664036" y="1635602"/>
            <a:ext cx="4977101" cy="3701573"/>
          </a:xfrm>
        </p:spPr>
        <p:txBody>
          <a:bodyPr anchor="t">
            <a:normAutofit/>
          </a:bodyPr>
          <a:lstStyle>
            <a:lvl1pPr marL="0" indent="0" algn="l">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p:txBody>
      </p:sp>
      <p:sp>
        <p:nvSpPr>
          <p:cNvPr id="2" name="Slide Number Placeholder 5">
            <a:extLst>
              <a:ext uri="{FF2B5EF4-FFF2-40B4-BE49-F238E27FC236}">
                <a16:creationId xmlns:a16="http://schemas.microsoft.com/office/drawing/2014/main" id="{7BD43892-74BD-5988-ECFF-09EA14B72823}"/>
              </a:ext>
            </a:extLst>
          </p:cNvPr>
          <p:cNvSpPr>
            <a:spLocks noGrp="1"/>
          </p:cNvSpPr>
          <p:nvPr>
            <p:ph type="sldNum" sz="quarter" idx="4"/>
          </p:nvPr>
        </p:nvSpPr>
        <p:spPr>
          <a:xfrm>
            <a:off x="8897938" y="5896408"/>
            <a:ext cx="2743200" cy="412317"/>
          </a:xfrm>
          <a:prstGeom prst="rect">
            <a:avLst/>
          </a:prstGeom>
        </p:spPr>
        <p:txBody>
          <a:bodyPr vert="horz" lIns="91440" tIns="45720" rIns="91440" bIns="45720" rtlCol="0" anchor="ctr"/>
          <a:lstStyle>
            <a:lvl1pPr algn="r">
              <a:defRPr sz="1200">
                <a:solidFill>
                  <a:schemeClr val="tx1"/>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2798824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08A804-EDA6-F945-8BC6-B1A966F7E811}"/>
              </a:ext>
            </a:extLst>
          </p:cNvPr>
          <p:cNvSpPr txBox="1"/>
          <p:nvPr userDrawn="1"/>
        </p:nvSpPr>
        <p:spPr>
          <a:xfrm>
            <a:off x="550863" y="2721114"/>
            <a:ext cx="11090275" cy="707886"/>
          </a:xfrm>
          <a:prstGeom prst="rect">
            <a:avLst/>
          </a:prstGeom>
          <a:noFill/>
        </p:spPr>
        <p:txBody>
          <a:bodyPr wrap="square" rtlCol="0">
            <a:spAutoFit/>
          </a:bodyPr>
          <a:lstStyle/>
          <a:p>
            <a:pPr algn="ctr"/>
            <a:r>
              <a:rPr lang="en-US" sz="4000" b="1" kern="1200">
                <a:solidFill>
                  <a:schemeClr val="bg2"/>
                </a:solidFill>
                <a:effectLst/>
                <a:latin typeface="+mn-lt"/>
                <a:ea typeface="+mn-ea"/>
                <a:cs typeface="+mn-cs"/>
              </a:rPr>
              <a:t>Thank you for your attention</a:t>
            </a:r>
            <a:endParaRPr lang="en-US" sz="4000" b="1">
              <a:solidFill>
                <a:schemeClr val="bg2"/>
              </a:solidFill>
            </a:endParaRPr>
          </a:p>
        </p:txBody>
      </p:sp>
      <p:sp>
        <p:nvSpPr>
          <p:cNvPr id="5" name="TextBox 4">
            <a:extLst>
              <a:ext uri="{FF2B5EF4-FFF2-40B4-BE49-F238E27FC236}">
                <a16:creationId xmlns:a16="http://schemas.microsoft.com/office/drawing/2014/main" id="{768B9A70-F048-D0AC-D651-5498F4F3BDB4}"/>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6" name="Graphic 5">
            <a:extLst>
              <a:ext uri="{FF2B5EF4-FFF2-40B4-BE49-F238E27FC236}">
                <a16:creationId xmlns:a16="http://schemas.microsoft.com/office/drawing/2014/main" id="{13437AFC-1AD0-14B9-5130-6FD0D88B18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spTree>
    <p:extLst>
      <p:ext uri="{BB962C8B-B14F-4D97-AF65-F5344CB8AC3E}">
        <p14:creationId xmlns:p14="http://schemas.microsoft.com/office/powerpoint/2010/main" val="3512629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15" name="ZoneTexte 4">
            <a:extLst>
              <a:ext uri="{FF2B5EF4-FFF2-40B4-BE49-F238E27FC236}">
                <a16:creationId xmlns:a16="http://schemas.microsoft.com/office/drawing/2014/main" id="{07599DF2-0F95-9A4B-99A4-BF901DF9CD09}"/>
              </a:ext>
            </a:extLst>
          </p:cNvPr>
          <p:cNvSpPr txBox="1"/>
          <p:nvPr userDrawn="1"/>
        </p:nvSpPr>
        <p:spPr>
          <a:xfrm>
            <a:off x="550863" y="781248"/>
            <a:ext cx="3863304" cy="307777"/>
          </a:xfrm>
          <a:prstGeom prst="rect">
            <a:avLst/>
          </a:prstGeom>
          <a:noFill/>
        </p:spPr>
        <p:txBody>
          <a:bodyPr wrap="square" lIns="0" tIns="0" rIns="0" bIns="0" rtlCol="0" anchor="b">
            <a:spAutoFit/>
          </a:bodyPr>
          <a:lstStyle/>
          <a:p>
            <a:pPr algn="l"/>
            <a:r>
              <a:rPr lang="fr-FR" sz="2000" b="1" i="0">
                <a:solidFill>
                  <a:schemeClr val="bg2"/>
                </a:solidFill>
                <a:latin typeface="+mj-lt"/>
              </a:rPr>
              <a:t>About Regions4Climate</a:t>
            </a:r>
          </a:p>
        </p:txBody>
      </p:sp>
      <p:sp>
        <p:nvSpPr>
          <p:cNvPr id="3" name="Text Placeholder 2">
            <a:extLst>
              <a:ext uri="{FF2B5EF4-FFF2-40B4-BE49-F238E27FC236}">
                <a16:creationId xmlns:a16="http://schemas.microsoft.com/office/drawing/2014/main" id="{2220A5AA-9D55-324B-8C2D-6D6B62560621}"/>
              </a:ext>
            </a:extLst>
          </p:cNvPr>
          <p:cNvSpPr>
            <a:spLocks noGrp="1"/>
          </p:cNvSpPr>
          <p:nvPr>
            <p:ph type="body" sz="quarter" idx="10" hasCustomPrompt="1"/>
          </p:nvPr>
        </p:nvSpPr>
        <p:spPr>
          <a:xfrm>
            <a:off x="567501" y="1628775"/>
            <a:ext cx="4993713" cy="3084541"/>
          </a:xfrm>
        </p:spPr>
        <p:txBody>
          <a:bodyPr>
            <a:normAutofit/>
          </a:bodyPr>
          <a:lstStyle>
            <a:lvl1pPr algn="l">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Click to insert project summary</a:t>
            </a:r>
          </a:p>
        </p:txBody>
      </p:sp>
      <p:sp>
        <p:nvSpPr>
          <p:cNvPr id="16" name="ZoneTexte 4">
            <a:extLst>
              <a:ext uri="{FF2B5EF4-FFF2-40B4-BE49-F238E27FC236}">
                <a16:creationId xmlns:a16="http://schemas.microsoft.com/office/drawing/2014/main" id="{555AB210-7155-C444-9D49-48607587EA8F}"/>
              </a:ext>
            </a:extLst>
          </p:cNvPr>
          <p:cNvSpPr txBox="1"/>
          <p:nvPr userDrawn="1"/>
        </p:nvSpPr>
        <p:spPr>
          <a:xfrm>
            <a:off x="6096000" y="824304"/>
            <a:ext cx="3863304" cy="307777"/>
          </a:xfrm>
          <a:prstGeom prst="rect">
            <a:avLst/>
          </a:prstGeom>
          <a:noFill/>
        </p:spPr>
        <p:txBody>
          <a:bodyPr wrap="square" lIns="0" tIns="0" rIns="0" bIns="0" rtlCol="0">
            <a:spAutoFit/>
          </a:bodyPr>
          <a:lstStyle/>
          <a:p>
            <a:pPr algn="l"/>
            <a:r>
              <a:rPr lang="fr-FR" sz="2000" b="1" i="0" err="1">
                <a:solidFill>
                  <a:schemeClr val="bg2"/>
                </a:solidFill>
                <a:latin typeface="+mj-lt"/>
              </a:rPr>
              <a:t>Get</a:t>
            </a:r>
            <a:r>
              <a:rPr lang="fr-FR" sz="2000" b="1" i="0">
                <a:solidFill>
                  <a:schemeClr val="bg2"/>
                </a:solidFill>
                <a:latin typeface="+mj-lt"/>
              </a:rPr>
              <a:t> in </a:t>
            </a:r>
            <a:r>
              <a:rPr lang="fr-FR" sz="2000" b="1" i="0" err="1">
                <a:solidFill>
                  <a:schemeClr val="bg2"/>
                </a:solidFill>
                <a:latin typeface="+mj-lt"/>
              </a:rPr>
              <a:t>touch</a:t>
            </a:r>
            <a:endParaRPr lang="fr-FR" sz="2000" b="1" i="0">
              <a:solidFill>
                <a:schemeClr val="bg2"/>
              </a:solidFill>
              <a:latin typeface="+mj-lt"/>
            </a:endParaRPr>
          </a:p>
        </p:txBody>
      </p:sp>
      <p:sp>
        <p:nvSpPr>
          <p:cNvPr id="21" name="Text Placeholder 2">
            <a:extLst>
              <a:ext uri="{FF2B5EF4-FFF2-40B4-BE49-F238E27FC236}">
                <a16:creationId xmlns:a16="http://schemas.microsoft.com/office/drawing/2014/main" id="{D11B68AA-4BC7-2840-B2E4-A9936D7F0097}"/>
              </a:ext>
            </a:extLst>
          </p:cNvPr>
          <p:cNvSpPr>
            <a:spLocks noGrp="1"/>
          </p:cNvSpPr>
          <p:nvPr>
            <p:ph type="body" sz="quarter" idx="13" hasCustomPrompt="1"/>
          </p:nvPr>
        </p:nvSpPr>
        <p:spPr>
          <a:xfrm>
            <a:off x="6133694" y="1635327"/>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a:solidFill>
                  <a:schemeClr val="tx1"/>
                </a:solidFill>
                <a:latin typeface="+mn-lt"/>
              </a:defRPr>
            </a:lvl1pPr>
            <a:lvl2pPr algn="l">
              <a:defRPr sz="1400"/>
            </a:lvl2pPr>
            <a:lvl3pPr algn="l">
              <a:defRPr sz="1400"/>
            </a:lvl3pPr>
            <a:lvl4pPr algn="l">
              <a:defRPr sz="1400"/>
            </a:lvl4pPr>
            <a:lvl5pPr algn="l">
              <a:defRPr sz="1400"/>
            </a:lvl5pPr>
          </a:lstStyle>
          <a:p>
            <a:pPr lvl="0"/>
            <a:r>
              <a:rPr lang="en-US"/>
              <a:t>Name</a:t>
            </a:r>
          </a:p>
        </p:txBody>
      </p:sp>
      <p:sp>
        <p:nvSpPr>
          <p:cNvPr id="19" name="Text Placeholder 2">
            <a:extLst>
              <a:ext uri="{FF2B5EF4-FFF2-40B4-BE49-F238E27FC236}">
                <a16:creationId xmlns:a16="http://schemas.microsoft.com/office/drawing/2014/main" id="{FA470714-8C53-8D04-D3E6-6462308B8408}"/>
              </a:ext>
            </a:extLst>
          </p:cNvPr>
          <p:cNvSpPr>
            <a:spLocks noGrp="1"/>
          </p:cNvSpPr>
          <p:nvPr>
            <p:ph type="body" sz="quarter" idx="14" hasCustomPrompt="1"/>
          </p:nvPr>
        </p:nvSpPr>
        <p:spPr>
          <a:xfrm>
            <a:off x="6133694" y="1845423"/>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Position</a:t>
            </a:r>
          </a:p>
        </p:txBody>
      </p:sp>
      <p:sp>
        <p:nvSpPr>
          <p:cNvPr id="20" name="Text Placeholder 2">
            <a:extLst>
              <a:ext uri="{FF2B5EF4-FFF2-40B4-BE49-F238E27FC236}">
                <a16:creationId xmlns:a16="http://schemas.microsoft.com/office/drawing/2014/main" id="{88927D47-7949-C3C7-7ED7-708809CAD461}"/>
              </a:ext>
            </a:extLst>
          </p:cNvPr>
          <p:cNvSpPr>
            <a:spLocks noGrp="1"/>
          </p:cNvSpPr>
          <p:nvPr>
            <p:ph type="body" sz="quarter" idx="15" hasCustomPrompt="1"/>
          </p:nvPr>
        </p:nvSpPr>
        <p:spPr>
          <a:xfrm>
            <a:off x="6133694" y="2044927"/>
            <a:ext cx="5507443" cy="173449"/>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2"/>
                </a:solidFill>
                <a:latin typeface="+mn-lt"/>
              </a:defRPr>
            </a:lvl1pPr>
            <a:lvl2pPr algn="l">
              <a:defRPr sz="1400"/>
            </a:lvl2pPr>
            <a:lvl3pPr algn="l">
              <a:defRPr sz="1400"/>
            </a:lvl3pPr>
            <a:lvl4pPr algn="l">
              <a:defRPr sz="1400"/>
            </a:lvl4pPr>
            <a:lvl5pPr algn="l">
              <a:defRPr sz="1400"/>
            </a:lvl5pPr>
          </a:lstStyle>
          <a:p>
            <a:pPr lvl="0"/>
            <a:r>
              <a:rPr lang="en-US"/>
              <a:t>Email address</a:t>
            </a:r>
          </a:p>
        </p:txBody>
      </p:sp>
      <p:sp>
        <p:nvSpPr>
          <p:cNvPr id="22" name="Text Placeholder 2">
            <a:extLst>
              <a:ext uri="{FF2B5EF4-FFF2-40B4-BE49-F238E27FC236}">
                <a16:creationId xmlns:a16="http://schemas.microsoft.com/office/drawing/2014/main" id="{C7F66086-987F-17EC-0CA4-ECD56920762F}"/>
              </a:ext>
            </a:extLst>
          </p:cNvPr>
          <p:cNvSpPr>
            <a:spLocks noGrp="1"/>
          </p:cNvSpPr>
          <p:nvPr>
            <p:ph type="body" sz="quarter" idx="16" hasCustomPrompt="1"/>
          </p:nvPr>
        </p:nvSpPr>
        <p:spPr>
          <a:xfrm>
            <a:off x="6133694" y="2659508"/>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a:solidFill>
                  <a:schemeClr val="tx1"/>
                </a:solidFill>
                <a:latin typeface="+mn-lt"/>
              </a:defRPr>
            </a:lvl1pPr>
            <a:lvl2pPr algn="l">
              <a:defRPr sz="1400"/>
            </a:lvl2pPr>
            <a:lvl3pPr algn="l">
              <a:defRPr sz="1400"/>
            </a:lvl3pPr>
            <a:lvl4pPr algn="l">
              <a:defRPr sz="1400"/>
            </a:lvl4pPr>
            <a:lvl5pPr algn="l">
              <a:defRPr sz="1400"/>
            </a:lvl5pPr>
          </a:lstStyle>
          <a:p>
            <a:pPr lvl="0"/>
            <a:r>
              <a:rPr lang="en-US"/>
              <a:t>Name</a:t>
            </a:r>
          </a:p>
        </p:txBody>
      </p:sp>
      <p:sp>
        <p:nvSpPr>
          <p:cNvPr id="23" name="Text Placeholder 2">
            <a:extLst>
              <a:ext uri="{FF2B5EF4-FFF2-40B4-BE49-F238E27FC236}">
                <a16:creationId xmlns:a16="http://schemas.microsoft.com/office/drawing/2014/main" id="{F9EB3559-354D-AEA4-617A-0F21797E05E4}"/>
              </a:ext>
            </a:extLst>
          </p:cNvPr>
          <p:cNvSpPr>
            <a:spLocks noGrp="1"/>
          </p:cNvSpPr>
          <p:nvPr>
            <p:ph type="body" sz="quarter" idx="17" hasCustomPrompt="1"/>
          </p:nvPr>
        </p:nvSpPr>
        <p:spPr>
          <a:xfrm>
            <a:off x="6133694" y="2869604"/>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Position</a:t>
            </a:r>
          </a:p>
        </p:txBody>
      </p:sp>
      <p:sp>
        <p:nvSpPr>
          <p:cNvPr id="24" name="Text Placeholder 2">
            <a:extLst>
              <a:ext uri="{FF2B5EF4-FFF2-40B4-BE49-F238E27FC236}">
                <a16:creationId xmlns:a16="http://schemas.microsoft.com/office/drawing/2014/main" id="{9F7542A4-DE27-5592-D806-038AA8B0AF34}"/>
              </a:ext>
            </a:extLst>
          </p:cNvPr>
          <p:cNvSpPr>
            <a:spLocks noGrp="1"/>
          </p:cNvSpPr>
          <p:nvPr>
            <p:ph type="body" sz="quarter" idx="18" hasCustomPrompt="1"/>
          </p:nvPr>
        </p:nvSpPr>
        <p:spPr>
          <a:xfrm>
            <a:off x="6133694" y="3069108"/>
            <a:ext cx="5507443" cy="173449"/>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2"/>
                </a:solidFill>
                <a:latin typeface="+mn-lt"/>
              </a:defRPr>
            </a:lvl1pPr>
            <a:lvl2pPr algn="l">
              <a:defRPr sz="1400"/>
            </a:lvl2pPr>
            <a:lvl3pPr algn="l">
              <a:defRPr sz="1400"/>
            </a:lvl3pPr>
            <a:lvl4pPr algn="l">
              <a:defRPr sz="1400"/>
            </a:lvl4pPr>
            <a:lvl5pPr algn="l">
              <a:defRPr sz="1400"/>
            </a:lvl5pPr>
          </a:lstStyle>
          <a:p>
            <a:pPr lvl="0"/>
            <a:r>
              <a:rPr lang="en-US"/>
              <a:t>Email address</a:t>
            </a:r>
          </a:p>
        </p:txBody>
      </p:sp>
      <p:sp>
        <p:nvSpPr>
          <p:cNvPr id="25" name="Text Placeholder 2">
            <a:extLst>
              <a:ext uri="{FF2B5EF4-FFF2-40B4-BE49-F238E27FC236}">
                <a16:creationId xmlns:a16="http://schemas.microsoft.com/office/drawing/2014/main" id="{AE254DD6-DFC4-837F-2B5B-07C4D56356D9}"/>
              </a:ext>
            </a:extLst>
          </p:cNvPr>
          <p:cNvSpPr>
            <a:spLocks noGrp="1"/>
          </p:cNvSpPr>
          <p:nvPr>
            <p:ph type="body" sz="quarter" idx="19" hasCustomPrompt="1"/>
          </p:nvPr>
        </p:nvSpPr>
        <p:spPr>
          <a:xfrm>
            <a:off x="6133694" y="3716708"/>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a:solidFill>
                  <a:schemeClr val="tx1"/>
                </a:solidFill>
                <a:latin typeface="+mn-lt"/>
              </a:defRPr>
            </a:lvl1pPr>
            <a:lvl2pPr algn="l">
              <a:defRPr sz="1400"/>
            </a:lvl2pPr>
            <a:lvl3pPr algn="l">
              <a:defRPr sz="1400"/>
            </a:lvl3pPr>
            <a:lvl4pPr algn="l">
              <a:defRPr sz="1400"/>
            </a:lvl4pPr>
            <a:lvl5pPr algn="l">
              <a:defRPr sz="1400"/>
            </a:lvl5pPr>
          </a:lstStyle>
          <a:p>
            <a:pPr lvl="0"/>
            <a:r>
              <a:rPr lang="en-US"/>
              <a:t>Name</a:t>
            </a:r>
          </a:p>
        </p:txBody>
      </p:sp>
      <p:sp>
        <p:nvSpPr>
          <p:cNvPr id="27" name="Text Placeholder 2">
            <a:extLst>
              <a:ext uri="{FF2B5EF4-FFF2-40B4-BE49-F238E27FC236}">
                <a16:creationId xmlns:a16="http://schemas.microsoft.com/office/drawing/2014/main" id="{F67264D3-1755-8A9B-F97D-2FFECF83400D}"/>
              </a:ext>
            </a:extLst>
          </p:cNvPr>
          <p:cNvSpPr>
            <a:spLocks noGrp="1"/>
          </p:cNvSpPr>
          <p:nvPr>
            <p:ph type="body" sz="quarter" idx="20" hasCustomPrompt="1"/>
          </p:nvPr>
        </p:nvSpPr>
        <p:spPr>
          <a:xfrm>
            <a:off x="6133694" y="3926804"/>
            <a:ext cx="5507443" cy="173449"/>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1"/>
                </a:solidFill>
                <a:latin typeface="+mn-lt"/>
              </a:defRPr>
            </a:lvl1pPr>
            <a:lvl2pPr algn="l">
              <a:defRPr sz="1400"/>
            </a:lvl2pPr>
            <a:lvl3pPr algn="l">
              <a:defRPr sz="1400"/>
            </a:lvl3pPr>
            <a:lvl4pPr algn="l">
              <a:defRPr sz="1400"/>
            </a:lvl4pPr>
            <a:lvl5pPr algn="l">
              <a:defRPr sz="1400"/>
            </a:lvl5pPr>
          </a:lstStyle>
          <a:p>
            <a:pPr lvl="0"/>
            <a:r>
              <a:rPr lang="en-US"/>
              <a:t>Position</a:t>
            </a:r>
          </a:p>
        </p:txBody>
      </p:sp>
      <p:sp>
        <p:nvSpPr>
          <p:cNvPr id="28" name="Text Placeholder 2">
            <a:extLst>
              <a:ext uri="{FF2B5EF4-FFF2-40B4-BE49-F238E27FC236}">
                <a16:creationId xmlns:a16="http://schemas.microsoft.com/office/drawing/2014/main" id="{FE3B8B20-563B-C50C-574F-D19D7BFE5A40}"/>
              </a:ext>
            </a:extLst>
          </p:cNvPr>
          <p:cNvSpPr>
            <a:spLocks noGrp="1"/>
          </p:cNvSpPr>
          <p:nvPr>
            <p:ph type="body" sz="quarter" idx="21" hasCustomPrompt="1"/>
          </p:nvPr>
        </p:nvSpPr>
        <p:spPr>
          <a:xfrm>
            <a:off x="6133694" y="4126308"/>
            <a:ext cx="5507443" cy="173449"/>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tx2"/>
                </a:solidFill>
                <a:latin typeface="+mn-lt"/>
              </a:defRPr>
            </a:lvl1pPr>
            <a:lvl2pPr algn="l">
              <a:defRPr sz="1400"/>
            </a:lvl2pPr>
            <a:lvl3pPr algn="l">
              <a:defRPr sz="1400"/>
            </a:lvl3pPr>
            <a:lvl4pPr algn="l">
              <a:defRPr sz="1400"/>
            </a:lvl4pPr>
            <a:lvl5pPr algn="l">
              <a:defRPr sz="1400"/>
            </a:lvl5pPr>
          </a:lstStyle>
          <a:p>
            <a:pPr lvl="0"/>
            <a:r>
              <a:rPr lang="en-US"/>
              <a:t>Email address</a:t>
            </a:r>
          </a:p>
        </p:txBody>
      </p:sp>
      <p:sp>
        <p:nvSpPr>
          <p:cNvPr id="2" name="TextBox 1">
            <a:extLst>
              <a:ext uri="{FF2B5EF4-FFF2-40B4-BE49-F238E27FC236}">
                <a16:creationId xmlns:a16="http://schemas.microsoft.com/office/drawing/2014/main" id="{481516FE-B086-C702-CDE8-FA8BFD70A151}"/>
              </a:ext>
            </a:extLst>
          </p:cNvPr>
          <p:cNvSpPr txBox="1"/>
          <p:nvPr userDrawn="1"/>
        </p:nvSpPr>
        <p:spPr>
          <a:xfrm>
            <a:off x="7785522" y="5908397"/>
            <a:ext cx="3923447" cy="369332"/>
          </a:xfrm>
          <a:prstGeom prst="rect">
            <a:avLst/>
          </a:prstGeom>
          <a:noFill/>
        </p:spPr>
        <p:txBody>
          <a:bodyPr wrap="square" tIns="0" bIns="0" rtlCol="0" anchor="ctr">
            <a:spAutoFit/>
          </a:bodyPr>
          <a:lstStyle/>
          <a:p>
            <a:r>
              <a:rPr lang="en-GB" sz="800" b="0" i="0" u="none" strike="noStrike">
                <a:solidFill>
                  <a:schemeClr val="tx1"/>
                </a:solidFill>
                <a:effectLst/>
                <a:latin typeface="+mn-lt"/>
              </a:rPr>
              <a:t>Funded by the European Union. Views and opinions expressed are however those of the author(s) only and do not necessarily reflect those of the European Union or CINEA. Neither the European Union nor CINEA can be held responsible for them.</a:t>
            </a:r>
            <a:endParaRPr lang="en-GB" sz="800" kern="1200">
              <a:solidFill>
                <a:schemeClr val="tx1"/>
              </a:solidFill>
              <a:effectLst/>
              <a:latin typeface="+mn-lt"/>
              <a:ea typeface="+mn-ea"/>
              <a:cs typeface="+mn-cs"/>
            </a:endParaRPr>
          </a:p>
        </p:txBody>
      </p:sp>
      <p:pic>
        <p:nvPicPr>
          <p:cNvPr id="4" name="Graphic 3">
            <a:extLst>
              <a:ext uri="{FF2B5EF4-FFF2-40B4-BE49-F238E27FC236}">
                <a16:creationId xmlns:a16="http://schemas.microsoft.com/office/drawing/2014/main" id="{06F48A41-1553-8537-F6E3-AA1435062E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55122" y="5913063"/>
            <a:ext cx="530400" cy="360000"/>
          </a:xfrm>
          <a:prstGeom prst="rect">
            <a:avLst/>
          </a:prstGeom>
        </p:spPr>
      </p:pic>
    </p:spTree>
    <p:extLst>
      <p:ext uri="{BB962C8B-B14F-4D97-AF65-F5344CB8AC3E}">
        <p14:creationId xmlns:p14="http://schemas.microsoft.com/office/powerpoint/2010/main" val="242034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9F99-B386-B04D-986F-44DB37D8AD34}"/>
              </a:ext>
            </a:extLst>
          </p:cNvPr>
          <p:cNvSpPr>
            <a:spLocks noGrp="1"/>
          </p:cNvSpPr>
          <p:nvPr>
            <p:ph type="ctrTitle" hasCustomPrompt="1"/>
          </p:nvPr>
        </p:nvSpPr>
        <p:spPr>
          <a:xfrm>
            <a:off x="1576647" y="1946273"/>
            <a:ext cx="9019916" cy="1701800"/>
          </a:xfrm>
        </p:spPr>
        <p:txBody>
          <a:bodyPr anchor="ctr">
            <a:normAutofit/>
          </a:bodyPr>
          <a:lstStyle>
            <a:lvl1pPr algn="ctr">
              <a:defRPr sz="4800" b="1">
                <a:solidFill>
                  <a:schemeClr val="tx2"/>
                </a:solidFill>
                <a:latin typeface="+mn-lt"/>
              </a:defRPr>
            </a:lvl1pPr>
          </a:lstStyle>
          <a:p>
            <a:r>
              <a:rPr lang="en-GB"/>
              <a:t>Click to edit section title</a:t>
            </a:r>
            <a:endParaRPr lang="en-US"/>
          </a:p>
        </p:txBody>
      </p:sp>
      <p:sp>
        <p:nvSpPr>
          <p:cNvPr id="3" name="Subtitle 2">
            <a:extLst>
              <a:ext uri="{FF2B5EF4-FFF2-40B4-BE49-F238E27FC236}">
                <a16:creationId xmlns:a16="http://schemas.microsoft.com/office/drawing/2014/main" id="{BCE5E8EA-2431-0447-8450-243C60991A78}"/>
              </a:ext>
            </a:extLst>
          </p:cNvPr>
          <p:cNvSpPr>
            <a:spLocks noGrp="1"/>
          </p:cNvSpPr>
          <p:nvPr>
            <p:ph type="subTitle" idx="1" hasCustomPrompt="1"/>
          </p:nvPr>
        </p:nvSpPr>
        <p:spPr>
          <a:xfrm>
            <a:off x="1576647" y="3648074"/>
            <a:ext cx="9019916" cy="504826"/>
          </a:xfrm>
        </p:spPr>
        <p:txBody>
          <a:bodyPr anchor="t">
            <a:normAutofit/>
          </a:bodyPr>
          <a:lstStyle>
            <a:lvl1pPr marL="0" indent="0" algn="ctr">
              <a:buNone/>
              <a:defRPr sz="2000" b="0" i="0" baseline="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endParaRPr lang="en-US"/>
          </a:p>
        </p:txBody>
      </p:sp>
      <p:sp>
        <p:nvSpPr>
          <p:cNvPr id="4" name="Slide Number Placeholder 5">
            <a:extLst>
              <a:ext uri="{FF2B5EF4-FFF2-40B4-BE49-F238E27FC236}">
                <a16:creationId xmlns:a16="http://schemas.microsoft.com/office/drawing/2014/main" id="{FB1C07EB-C7EA-A945-BA8F-4CD142141AD5}"/>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15751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BBC1-228D-C54E-984C-BC5BB26693AD}"/>
              </a:ext>
            </a:extLst>
          </p:cNvPr>
          <p:cNvSpPr>
            <a:spLocks noGrp="1"/>
          </p:cNvSpPr>
          <p:nvPr>
            <p:ph type="title" hasCustomPrompt="1"/>
          </p:nvPr>
        </p:nvSpPr>
        <p:spPr/>
        <p:txBody>
          <a:bodyPr/>
          <a:lstStyle>
            <a:lvl1pPr>
              <a:defRPr>
                <a:latin typeface="+mn-lt"/>
              </a:defRPr>
            </a:lvl1pPr>
          </a:lstStyle>
          <a:p>
            <a:r>
              <a:rPr lang="en-GB"/>
              <a:t>Click to edit title</a:t>
            </a:r>
            <a:endParaRPr lang="en-US"/>
          </a:p>
        </p:txBody>
      </p:sp>
      <p:sp>
        <p:nvSpPr>
          <p:cNvPr id="3" name="Content Placeholder 2">
            <a:extLst>
              <a:ext uri="{FF2B5EF4-FFF2-40B4-BE49-F238E27FC236}">
                <a16:creationId xmlns:a16="http://schemas.microsoft.com/office/drawing/2014/main" id="{989FE527-4A31-EA46-8D74-10B83DF86CC0}"/>
              </a:ext>
            </a:extLst>
          </p:cNvPr>
          <p:cNvSpPr>
            <a:spLocks noGrp="1"/>
          </p:cNvSpPr>
          <p:nvPr>
            <p:ph idx="1"/>
          </p:nvPr>
        </p:nvSpPr>
        <p:spPr>
          <a:xfrm>
            <a:off x="550863" y="1628776"/>
            <a:ext cx="11090275" cy="3217544"/>
          </a:xfrm>
        </p:spPr>
        <p:txBody>
          <a:bodyPr>
            <a:normAutofit/>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5">
            <a:extLst>
              <a:ext uri="{FF2B5EF4-FFF2-40B4-BE49-F238E27FC236}">
                <a16:creationId xmlns:a16="http://schemas.microsoft.com/office/drawing/2014/main" id="{39E3A932-62CE-9A40-9E80-A77BFF7A64DA}"/>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11458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7BCE-9FA4-C14E-BC6B-CAF3EFAB042E}"/>
              </a:ext>
            </a:extLst>
          </p:cNvPr>
          <p:cNvSpPr>
            <a:spLocks noGrp="1"/>
          </p:cNvSpPr>
          <p:nvPr>
            <p:ph type="title" hasCustomPrompt="1"/>
          </p:nvPr>
        </p:nvSpPr>
        <p:spPr>
          <a:xfrm>
            <a:off x="550864" y="549276"/>
            <a:ext cx="5184774" cy="539750"/>
          </a:xfrm>
        </p:spPr>
        <p:txBody>
          <a:bodyPr/>
          <a:lstStyle>
            <a:lvl1pPr algn="l">
              <a:defRPr sz="4000">
                <a:latin typeface="+mn-lt"/>
              </a:defRPr>
            </a:lvl1pPr>
          </a:lstStyle>
          <a:p>
            <a:r>
              <a:rPr lang="en-GB"/>
              <a:t>Title</a:t>
            </a:r>
            <a:endParaRPr lang="en-US"/>
          </a:p>
        </p:txBody>
      </p:sp>
      <p:sp>
        <p:nvSpPr>
          <p:cNvPr id="3" name="Content Placeholder 2">
            <a:extLst>
              <a:ext uri="{FF2B5EF4-FFF2-40B4-BE49-F238E27FC236}">
                <a16:creationId xmlns:a16="http://schemas.microsoft.com/office/drawing/2014/main" id="{06264736-2D65-D542-93CE-271B538AD5C4}"/>
              </a:ext>
            </a:extLst>
          </p:cNvPr>
          <p:cNvSpPr>
            <a:spLocks noGrp="1"/>
          </p:cNvSpPr>
          <p:nvPr>
            <p:ph sz="half" idx="1"/>
          </p:nvPr>
        </p:nvSpPr>
        <p:spPr>
          <a:xfrm>
            <a:off x="550864" y="1628775"/>
            <a:ext cx="5184774" cy="3167669"/>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a:extLst>
              <a:ext uri="{FF2B5EF4-FFF2-40B4-BE49-F238E27FC236}">
                <a16:creationId xmlns:a16="http://schemas.microsoft.com/office/drawing/2014/main" id="{8154CD90-7F61-DA4E-AB97-281B7E661C0C}"/>
              </a:ext>
            </a:extLst>
          </p:cNvPr>
          <p:cNvSpPr>
            <a:spLocks noGrp="1"/>
          </p:cNvSpPr>
          <p:nvPr>
            <p:ph sz="half" idx="10"/>
          </p:nvPr>
        </p:nvSpPr>
        <p:spPr>
          <a:xfrm>
            <a:off x="6456363" y="1628775"/>
            <a:ext cx="5184775" cy="3167669"/>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5">
            <a:extLst>
              <a:ext uri="{FF2B5EF4-FFF2-40B4-BE49-F238E27FC236}">
                <a16:creationId xmlns:a16="http://schemas.microsoft.com/office/drawing/2014/main" id="{CCF14F80-4E6D-4A41-8FA5-0326AF00BD03}"/>
              </a:ext>
            </a:extLst>
          </p:cNvPr>
          <p:cNvSpPr>
            <a:spLocks noGrp="1"/>
          </p:cNvSpPr>
          <p:nvPr>
            <p:ph type="body" sz="quarter" idx="11" hasCustomPrompt="1"/>
          </p:nvPr>
        </p:nvSpPr>
        <p:spPr>
          <a:xfrm>
            <a:off x="6440487" y="549275"/>
            <a:ext cx="5184773" cy="539750"/>
          </a:xfrm>
        </p:spPr>
        <p:txBody>
          <a:bodyPr anchor="ctr">
            <a:normAutofit/>
          </a:bodyPr>
          <a:lstStyle>
            <a:lvl1pPr algn="l">
              <a:defRPr sz="4000" b="1">
                <a:solidFill>
                  <a:schemeClr val="tx2"/>
                </a:solidFill>
              </a:defRPr>
            </a:lvl1pPr>
          </a:lstStyle>
          <a:p>
            <a:pPr lvl="0"/>
            <a:r>
              <a:rPr lang="en-GB"/>
              <a:t>Title</a:t>
            </a:r>
            <a:endParaRPr lang="en-US"/>
          </a:p>
        </p:txBody>
      </p:sp>
      <p:sp>
        <p:nvSpPr>
          <p:cNvPr id="8" name="Slide Number Placeholder 5">
            <a:extLst>
              <a:ext uri="{FF2B5EF4-FFF2-40B4-BE49-F238E27FC236}">
                <a16:creationId xmlns:a16="http://schemas.microsoft.com/office/drawing/2014/main" id="{8A7BD202-8F78-1047-8ADA-992AC5920108}"/>
              </a:ext>
            </a:extLst>
          </p:cNvPr>
          <p:cNvSpPr>
            <a:spLocks noGrp="1"/>
          </p:cNvSpPr>
          <p:nvPr>
            <p:ph type="sldNum" sz="quarter" idx="4"/>
          </p:nvPr>
        </p:nvSpPr>
        <p:spPr>
          <a:xfrm>
            <a:off x="8897938" y="5876925"/>
            <a:ext cx="2743200" cy="431800"/>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380098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D67-B9AA-4848-8B64-623BB5FDA933}"/>
              </a:ext>
            </a:extLst>
          </p:cNvPr>
          <p:cNvSpPr>
            <a:spLocks noGrp="1"/>
          </p:cNvSpPr>
          <p:nvPr>
            <p:ph type="title"/>
          </p:nvPr>
        </p:nvSpPr>
        <p:spPr>
          <a:xfrm>
            <a:off x="550863" y="549276"/>
            <a:ext cx="11090275" cy="53975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C6D2D7-BB75-1346-94E1-53584679F3B9}"/>
              </a:ext>
            </a:extLst>
          </p:cNvPr>
          <p:cNvSpPr>
            <a:spLocks noGrp="1"/>
          </p:cNvSpPr>
          <p:nvPr>
            <p:ph type="body" idx="1"/>
          </p:nvPr>
        </p:nvSpPr>
        <p:spPr>
          <a:xfrm>
            <a:off x="550863" y="1628775"/>
            <a:ext cx="5184774" cy="696911"/>
          </a:xfrm>
        </p:spPr>
        <p:txBody>
          <a:bodyPr anchor="ctr">
            <a:normAutofit/>
          </a:bodyPr>
          <a:lstStyle>
            <a:lvl1pPr marL="0" indent="0" algn="l">
              <a:buNone/>
              <a:defRPr sz="2000" b="0" i="0"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CA1AD23E-7048-1746-8DE2-343FEAC3A521}"/>
              </a:ext>
            </a:extLst>
          </p:cNvPr>
          <p:cNvSpPr>
            <a:spLocks noGrp="1"/>
          </p:cNvSpPr>
          <p:nvPr>
            <p:ph type="body" sz="quarter" idx="3"/>
          </p:nvPr>
        </p:nvSpPr>
        <p:spPr>
          <a:xfrm>
            <a:off x="6456362" y="1628775"/>
            <a:ext cx="5184775" cy="696912"/>
          </a:xfrm>
        </p:spPr>
        <p:txBody>
          <a:bodyPr anchor="ctr">
            <a:normAutofit/>
          </a:bodyPr>
          <a:lstStyle>
            <a:lvl1pPr marL="0" indent="0" algn="l">
              <a:buNone/>
              <a:defRPr sz="2000" b="0" i="0"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Slide Number Placeholder 5">
            <a:extLst>
              <a:ext uri="{FF2B5EF4-FFF2-40B4-BE49-F238E27FC236}">
                <a16:creationId xmlns:a16="http://schemas.microsoft.com/office/drawing/2014/main" id="{242E61BE-8598-FD4D-A1B2-85E7F3A9D999}"/>
              </a:ext>
            </a:extLst>
          </p:cNvPr>
          <p:cNvSpPr>
            <a:spLocks noGrp="1"/>
          </p:cNvSpPr>
          <p:nvPr>
            <p:ph type="sldNum" sz="quarter" idx="10"/>
          </p:nvPr>
        </p:nvSpPr>
        <p:spPr>
          <a:xfrm>
            <a:off x="8897938" y="5876926"/>
            <a:ext cx="2743200" cy="431800"/>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
        <p:nvSpPr>
          <p:cNvPr id="8" name="Content Placeholder 2">
            <a:extLst>
              <a:ext uri="{FF2B5EF4-FFF2-40B4-BE49-F238E27FC236}">
                <a16:creationId xmlns:a16="http://schemas.microsoft.com/office/drawing/2014/main" id="{EDEE9843-C7FA-DCDE-4A3C-C07607DD88E8}"/>
              </a:ext>
            </a:extLst>
          </p:cNvPr>
          <p:cNvSpPr>
            <a:spLocks noGrp="1"/>
          </p:cNvSpPr>
          <p:nvPr>
            <p:ph sz="half" idx="11"/>
          </p:nvPr>
        </p:nvSpPr>
        <p:spPr>
          <a:xfrm>
            <a:off x="550864" y="2502131"/>
            <a:ext cx="5184774" cy="229431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E23E19DA-9DC3-2E9F-36D7-D7ED62E0DDCA}"/>
              </a:ext>
            </a:extLst>
          </p:cNvPr>
          <p:cNvSpPr>
            <a:spLocks noGrp="1"/>
          </p:cNvSpPr>
          <p:nvPr>
            <p:ph sz="half" idx="12"/>
          </p:nvPr>
        </p:nvSpPr>
        <p:spPr>
          <a:xfrm>
            <a:off x="6456363" y="2502131"/>
            <a:ext cx="5184775" cy="2294313"/>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306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80DD-AA90-F14B-9C6B-009EF4F65165}"/>
              </a:ext>
            </a:extLst>
          </p:cNvPr>
          <p:cNvSpPr>
            <a:spLocks noGrp="1"/>
          </p:cNvSpPr>
          <p:nvPr>
            <p:ph type="title"/>
          </p:nvPr>
        </p:nvSpPr>
        <p:spPr/>
        <p:txBody>
          <a:bodyPr/>
          <a:lstStyle>
            <a:lvl1pPr>
              <a:defRPr sz="4000"/>
            </a:lvl1pPr>
          </a:lstStyle>
          <a:p>
            <a:r>
              <a:rPr lang="en-GB"/>
              <a:t>Click to edit Master title style</a:t>
            </a:r>
            <a:endParaRPr lang="en-US"/>
          </a:p>
        </p:txBody>
      </p:sp>
      <p:sp>
        <p:nvSpPr>
          <p:cNvPr id="3" name="Slide Number Placeholder 5">
            <a:extLst>
              <a:ext uri="{FF2B5EF4-FFF2-40B4-BE49-F238E27FC236}">
                <a16:creationId xmlns:a16="http://schemas.microsoft.com/office/drawing/2014/main" id="{AB2AE213-1A23-EF4C-9C7E-962812649904}"/>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410587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7B3E746-CC5C-A64D-9FD7-2359FC285758}"/>
              </a:ext>
            </a:extLst>
          </p:cNvPr>
          <p:cNvSpPr>
            <a:spLocks noGrp="1"/>
          </p:cNvSpPr>
          <p:nvPr>
            <p:ph type="sldNum" sz="quarter" idx="4"/>
          </p:nvPr>
        </p:nvSpPr>
        <p:spPr>
          <a:xfrm>
            <a:off x="8897938" y="5876926"/>
            <a:ext cx="2743200" cy="431800"/>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111620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93E7-D623-3645-9841-9894AEB63F20}"/>
              </a:ext>
            </a:extLst>
          </p:cNvPr>
          <p:cNvSpPr>
            <a:spLocks noGrp="1"/>
          </p:cNvSpPr>
          <p:nvPr>
            <p:ph type="title"/>
          </p:nvPr>
        </p:nvSpPr>
        <p:spPr>
          <a:xfrm>
            <a:off x="550863" y="549275"/>
            <a:ext cx="11090275" cy="524511"/>
          </a:xfrm>
        </p:spPr>
        <p:txBody>
          <a:bodyPr anchor="ctr">
            <a:normAutofit/>
          </a:bodyPr>
          <a:lstStyle>
            <a:lvl1pPr>
              <a:defRPr sz="4000">
                <a:latin typeface="+mn-lt"/>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DD52EB-D8AD-F348-9E4E-B5419B0AC4AF}"/>
              </a:ext>
            </a:extLst>
          </p:cNvPr>
          <p:cNvSpPr>
            <a:spLocks noGrp="1"/>
          </p:cNvSpPr>
          <p:nvPr>
            <p:ph type="pic" idx="1" hasCustomPrompt="1"/>
          </p:nvPr>
        </p:nvSpPr>
        <p:spPr>
          <a:xfrm>
            <a:off x="6096000" y="1628775"/>
            <a:ext cx="5545138" cy="3708399"/>
          </a:xfrm>
        </p:spPr>
        <p:txBody>
          <a:bodyPr anchor="ctr" anchorCtr="0">
            <a:normAutofit/>
          </a:bodyPr>
          <a:lstStyle>
            <a:lvl1pPr marL="0" indent="0" algn="ctr">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insert picture</a:t>
            </a:r>
          </a:p>
        </p:txBody>
      </p:sp>
      <p:sp>
        <p:nvSpPr>
          <p:cNvPr id="4" name="Text Placeholder 3">
            <a:extLst>
              <a:ext uri="{FF2B5EF4-FFF2-40B4-BE49-F238E27FC236}">
                <a16:creationId xmlns:a16="http://schemas.microsoft.com/office/drawing/2014/main" id="{791E90B4-E743-2843-BC76-F8E7CAA891F4}"/>
              </a:ext>
            </a:extLst>
          </p:cNvPr>
          <p:cNvSpPr>
            <a:spLocks noGrp="1"/>
          </p:cNvSpPr>
          <p:nvPr>
            <p:ph type="body" sz="half" idx="2" hasCustomPrompt="1"/>
          </p:nvPr>
        </p:nvSpPr>
        <p:spPr>
          <a:xfrm>
            <a:off x="550862" y="1635602"/>
            <a:ext cx="4977101" cy="3701573"/>
          </a:xfrm>
        </p:spPr>
        <p:txBody>
          <a:bodyPr anchor="t">
            <a:normAutofit/>
          </a:bodyPr>
          <a:lstStyle>
            <a:lvl1pPr marL="0" indent="0" algn="l">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p:txBody>
      </p:sp>
      <p:sp>
        <p:nvSpPr>
          <p:cNvPr id="5" name="Slide Number Placeholder 5">
            <a:extLst>
              <a:ext uri="{FF2B5EF4-FFF2-40B4-BE49-F238E27FC236}">
                <a16:creationId xmlns:a16="http://schemas.microsoft.com/office/drawing/2014/main" id="{A8336327-F5D2-5F49-B0C4-4CE52DE11C01}"/>
              </a:ext>
            </a:extLst>
          </p:cNvPr>
          <p:cNvSpPr>
            <a:spLocks noGrp="1"/>
          </p:cNvSpPr>
          <p:nvPr>
            <p:ph type="sldNum" sz="quarter" idx="4"/>
          </p:nvPr>
        </p:nvSpPr>
        <p:spPr>
          <a:xfrm>
            <a:off x="8897938" y="5896408"/>
            <a:ext cx="2743200" cy="412317"/>
          </a:xfrm>
          <a:prstGeom prst="rect">
            <a:avLst/>
          </a:prstGeom>
        </p:spPr>
        <p:txBody>
          <a:bodyPr vert="horz" lIns="91440" tIns="45720" rIns="91440" bIns="45720" rtlCol="0" anchor="ctr"/>
          <a:lstStyle>
            <a:lvl1pPr algn="r">
              <a:defRPr sz="1200">
                <a:solidFill>
                  <a:schemeClr val="tx2"/>
                </a:solidFill>
              </a:defRPr>
            </a:lvl1pPr>
          </a:lstStyle>
          <a:p>
            <a:fld id="{A1C02BF3-6CFC-A548-B91D-73F201674A01}" type="slidenum">
              <a:rPr lang="en-US" smtClean="0"/>
              <a:pPr/>
              <a:t>‹#›</a:t>
            </a:fld>
            <a:endParaRPr lang="en-US"/>
          </a:p>
        </p:txBody>
      </p:sp>
    </p:spTree>
    <p:extLst>
      <p:ext uri="{BB962C8B-B14F-4D97-AF65-F5344CB8AC3E}">
        <p14:creationId xmlns:p14="http://schemas.microsoft.com/office/powerpoint/2010/main" val="1241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5795B-360F-B648-B7B2-066488824C46}"/>
              </a:ext>
            </a:extLst>
          </p:cNvPr>
          <p:cNvSpPr>
            <a:spLocks noGrp="1"/>
          </p:cNvSpPr>
          <p:nvPr>
            <p:ph type="title"/>
          </p:nvPr>
        </p:nvSpPr>
        <p:spPr>
          <a:xfrm>
            <a:off x="550863" y="549279"/>
            <a:ext cx="11090531" cy="539745"/>
          </a:xfrm>
          <a:prstGeom prst="rect">
            <a:avLst/>
          </a:prstGeom>
        </p:spPr>
        <p:txBody>
          <a:bodyPr vert="horz" lIns="0" tIns="0" rIns="0" bIns="0" rtlCol="0" anchor="t">
            <a:noAutofit/>
          </a:bodyPr>
          <a:lstStyle/>
          <a:p>
            <a:r>
              <a:rPr lang="en-GB"/>
              <a:t>Click to edit master title</a:t>
            </a:r>
            <a:endParaRPr lang="en-US"/>
          </a:p>
        </p:txBody>
      </p:sp>
      <p:sp>
        <p:nvSpPr>
          <p:cNvPr id="3" name="Text Placeholder 2">
            <a:extLst>
              <a:ext uri="{FF2B5EF4-FFF2-40B4-BE49-F238E27FC236}">
                <a16:creationId xmlns:a16="http://schemas.microsoft.com/office/drawing/2014/main" id="{90C5C795-D3C3-ED4D-8ED8-800A3A618C80}"/>
              </a:ext>
            </a:extLst>
          </p:cNvPr>
          <p:cNvSpPr>
            <a:spLocks noGrp="1"/>
          </p:cNvSpPr>
          <p:nvPr>
            <p:ph type="body" idx="1"/>
          </p:nvPr>
        </p:nvSpPr>
        <p:spPr>
          <a:xfrm>
            <a:off x="550863" y="1655611"/>
            <a:ext cx="11090531" cy="368156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Graphic 8">
            <a:extLst>
              <a:ext uri="{FF2B5EF4-FFF2-40B4-BE49-F238E27FC236}">
                <a16:creationId xmlns:a16="http://schemas.microsoft.com/office/drawing/2014/main" id="{F01C37E3-63FB-6C5F-E645-6FEB15923054}"/>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0" y="5344924"/>
            <a:ext cx="2454401" cy="1520825"/>
          </a:xfrm>
          <a:prstGeom prst="rect">
            <a:avLst/>
          </a:prstGeom>
        </p:spPr>
      </p:pic>
      <p:sp>
        <p:nvSpPr>
          <p:cNvPr id="17" name="Slide Number Placeholder 16">
            <a:extLst>
              <a:ext uri="{FF2B5EF4-FFF2-40B4-BE49-F238E27FC236}">
                <a16:creationId xmlns:a16="http://schemas.microsoft.com/office/drawing/2014/main" id="{E0562429-A062-A2AF-FE0C-0F05B7E43761}"/>
              </a:ext>
            </a:extLst>
          </p:cNvPr>
          <p:cNvSpPr>
            <a:spLocks noGrp="1"/>
          </p:cNvSpPr>
          <p:nvPr>
            <p:ph type="sldNum" sz="quarter" idx="4"/>
          </p:nvPr>
        </p:nvSpPr>
        <p:spPr>
          <a:xfrm>
            <a:off x="8898194" y="5876932"/>
            <a:ext cx="2743200" cy="431793"/>
          </a:xfrm>
          <a:prstGeom prst="rect">
            <a:avLst/>
          </a:prstGeom>
        </p:spPr>
        <p:txBody>
          <a:bodyPr vert="horz" lIns="0" tIns="0" rIns="0" bIns="0" rtlCol="0" anchor="ctr"/>
          <a:lstStyle>
            <a:lvl1pPr algn="r">
              <a:defRPr sz="1200">
                <a:solidFill>
                  <a:schemeClr val="tx2"/>
                </a:solidFill>
              </a:defRPr>
            </a:lvl1pPr>
          </a:lstStyle>
          <a:p>
            <a:fld id="{B852B311-9BC7-BB4C-A058-0C31E16B78F9}" type="slidenum">
              <a:rPr lang="en-BE" smtClean="0"/>
              <a:pPr/>
              <a:t>‹#›</a:t>
            </a:fld>
            <a:endParaRPr lang="en-BE"/>
          </a:p>
        </p:txBody>
      </p:sp>
    </p:spTree>
    <p:extLst>
      <p:ext uri="{BB962C8B-B14F-4D97-AF65-F5344CB8AC3E}">
        <p14:creationId xmlns:p14="http://schemas.microsoft.com/office/powerpoint/2010/main" val="595105642"/>
      </p:ext>
    </p:extLst>
  </p:cSld>
  <p:clrMap bg1="lt1" tx1="dk1" bg2="lt2" tx2="dk2" accent1="accent1" accent2="accent2" accent3="accent3" accent4="accent4" accent5="accent5" accent6="accent6" hlink="hlink" folHlink="folHlink"/>
  <p:sldLayoutIdLst>
    <p:sldLayoutId id="2147483716"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l" defTabSz="914400" rtl="0" eaLnBrk="1" latinLnBrk="0" hangingPunct="1">
        <a:lnSpc>
          <a:spcPct val="90000"/>
        </a:lnSpc>
        <a:spcBef>
          <a:spcPct val="0"/>
        </a:spcBef>
        <a:buNone/>
        <a:defRPr sz="4000" b="1" i="0" kern="1200" cap="none"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702" userDrawn="1">
          <p15:clr>
            <a:srgbClr val="F26B43"/>
          </p15:clr>
        </p15:guide>
        <p15:guide id="5" orient="horz" pos="3362" userDrawn="1">
          <p15:clr>
            <a:srgbClr val="F26B43"/>
          </p15:clr>
        </p15:guide>
        <p15:guide id="6" orient="horz" pos="3974" userDrawn="1">
          <p15:clr>
            <a:srgbClr val="F26B43"/>
          </p15:clr>
        </p15:guide>
        <p15:guide id="7" orient="horz" pos="686" userDrawn="1">
          <p15:clr>
            <a:srgbClr val="F26B43"/>
          </p15:clr>
        </p15:guide>
        <p15:guide id="8" orient="horz" pos="1026" userDrawn="1">
          <p15:clr>
            <a:srgbClr val="F26B43"/>
          </p15:clr>
        </p15:guide>
        <p15:guide id="1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5795B-360F-B648-B7B2-066488824C46}"/>
              </a:ext>
            </a:extLst>
          </p:cNvPr>
          <p:cNvSpPr>
            <a:spLocks noGrp="1"/>
          </p:cNvSpPr>
          <p:nvPr>
            <p:ph type="title"/>
          </p:nvPr>
        </p:nvSpPr>
        <p:spPr>
          <a:xfrm>
            <a:off x="550863" y="549279"/>
            <a:ext cx="11090531" cy="539745"/>
          </a:xfrm>
          <a:prstGeom prst="rect">
            <a:avLst/>
          </a:prstGeom>
        </p:spPr>
        <p:txBody>
          <a:bodyPr vert="horz" lIns="0" tIns="0" rIns="0" bIns="0" rtlCol="0" anchor="t">
            <a:noAutofit/>
          </a:bodyPr>
          <a:lstStyle/>
          <a:p>
            <a:r>
              <a:rPr lang="en-GB"/>
              <a:t>Click to edit master title</a:t>
            </a:r>
            <a:endParaRPr lang="en-US"/>
          </a:p>
        </p:txBody>
      </p:sp>
      <p:sp>
        <p:nvSpPr>
          <p:cNvPr id="3" name="Text Placeholder 2">
            <a:extLst>
              <a:ext uri="{FF2B5EF4-FFF2-40B4-BE49-F238E27FC236}">
                <a16:creationId xmlns:a16="http://schemas.microsoft.com/office/drawing/2014/main" id="{90C5C795-D3C3-ED4D-8ED8-800A3A618C80}"/>
              </a:ext>
            </a:extLst>
          </p:cNvPr>
          <p:cNvSpPr>
            <a:spLocks noGrp="1"/>
          </p:cNvSpPr>
          <p:nvPr>
            <p:ph type="body" idx="1"/>
          </p:nvPr>
        </p:nvSpPr>
        <p:spPr>
          <a:xfrm>
            <a:off x="550863" y="1655611"/>
            <a:ext cx="11090531" cy="368156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Graphic 8">
            <a:extLst>
              <a:ext uri="{FF2B5EF4-FFF2-40B4-BE49-F238E27FC236}">
                <a16:creationId xmlns:a16="http://schemas.microsoft.com/office/drawing/2014/main" id="{F01C37E3-63FB-6C5F-E645-6FEB15923054}"/>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0" y="5344924"/>
            <a:ext cx="2454400" cy="1520825"/>
          </a:xfrm>
          <a:prstGeom prst="rect">
            <a:avLst/>
          </a:prstGeom>
        </p:spPr>
      </p:pic>
      <p:sp>
        <p:nvSpPr>
          <p:cNvPr id="17" name="Slide Number Placeholder 16">
            <a:extLst>
              <a:ext uri="{FF2B5EF4-FFF2-40B4-BE49-F238E27FC236}">
                <a16:creationId xmlns:a16="http://schemas.microsoft.com/office/drawing/2014/main" id="{E0562429-A062-A2AF-FE0C-0F05B7E43761}"/>
              </a:ext>
            </a:extLst>
          </p:cNvPr>
          <p:cNvSpPr>
            <a:spLocks noGrp="1"/>
          </p:cNvSpPr>
          <p:nvPr>
            <p:ph type="sldNum" sz="quarter" idx="4"/>
          </p:nvPr>
        </p:nvSpPr>
        <p:spPr>
          <a:xfrm>
            <a:off x="8898194" y="5876932"/>
            <a:ext cx="2743200" cy="431793"/>
          </a:xfrm>
          <a:prstGeom prst="rect">
            <a:avLst/>
          </a:prstGeom>
        </p:spPr>
        <p:txBody>
          <a:bodyPr vert="horz" lIns="0" tIns="0" rIns="0" bIns="0" rtlCol="0" anchor="ctr"/>
          <a:lstStyle>
            <a:lvl1pPr algn="r">
              <a:defRPr sz="1200">
                <a:solidFill>
                  <a:schemeClr val="tx1"/>
                </a:solidFill>
              </a:defRPr>
            </a:lvl1pPr>
          </a:lstStyle>
          <a:p>
            <a:fld id="{B852B311-9BC7-BB4C-A058-0C31E16B78F9}" type="slidenum">
              <a:rPr lang="en-BE" smtClean="0"/>
              <a:pPr/>
              <a:t>‹#›</a:t>
            </a:fld>
            <a:endParaRPr lang="en-BE"/>
          </a:p>
        </p:txBody>
      </p:sp>
    </p:spTree>
    <p:extLst>
      <p:ext uri="{BB962C8B-B14F-4D97-AF65-F5344CB8AC3E}">
        <p14:creationId xmlns:p14="http://schemas.microsoft.com/office/powerpoint/2010/main" val="917161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914400" rtl="0" eaLnBrk="1" latinLnBrk="0" hangingPunct="1">
        <a:lnSpc>
          <a:spcPct val="90000"/>
        </a:lnSpc>
        <a:spcBef>
          <a:spcPct val="0"/>
        </a:spcBef>
        <a:buNone/>
        <a:defRPr sz="4000" b="1" i="0" kern="1200" cap="none" baseline="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10" userDrawn="1">
          <p15:clr>
            <a:srgbClr val="F26B43"/>
          </p15:clr>
        </p15:guide>
        <p15:guide id="3" orient="horz" pos="346" userDrawn="1">
          <p15:clr>
            <a:srgbClr val="F26B43"/>
          </p15:clr>
        </p15:guide>
        <p15:guide id="4" orient="horz" pos="3702" userDrawn="1">
          <p15:clr>
            <a:srgbClr val="F26B43"/>
          </p15:clr>
        </p15:guide>
        <p15:guide id="5" orient="horz" pos="3362" userDrawn="1">
          <p15:clr>
            <a:srgbClr val="F26B43"/>
          </p15:clr>
        </p15:guide>
        <p15:guide id="6" orient="horz" pos="3974" userDrawn="1">
          <p15:clr>
            <a:srgbClr val="F26B43"/>
          </p15:clr>
        </p15:guide>
        <p15:guide id="7" orient="horz" pos="686" userDrawn="1">
          <p15:clr>
            <a:srgbClr val="F26B43"/>
          </p15:clr>
        </p15:guide>
        <p15:guide id="8" orient="horz" pos="1026"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regions4climate.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DCDFEF-942F-D1DD-76BD-59424DB6B85B}"/>
              </a:ext>
            </a:extLst>
          </p:cNvPr>
          <p:cNvSpPr>
            <a:spLocks noGrp="1"/>
          </p:cNvSpPr>
          <p:nvPr>
            <p:ph type="ctrTitle"/>
          </p:nvPr>
        </p:nvSpPr>
        <p:spPr>
          <a:xfrm>
            <a:off x="558609" y="1412643"/>
            <a:ext cx="4995087" cy="1903375"/>
          </a:xfrm>
        </p:spPr>
        <p:txBody>
          <a:bodyPr/>
          <a:lstStyle/>
          <a:p>
            <a:r>
              <a:rPr lang="en-US" dirty="0"/>
              <a:t>Regions4Climate</a:t>
            </a:r>
            <a:endParaRPr lang="en-BE" dirty="0"/>
          </a:p>
        </p:txBody>
      </p:sp>
      <p:sp>
        <p:nvSpPr>
          <p:cNvPr id="7" name="Text Placeholder 6">
            <a:extLst>
              <a:ext uri="{FF2B5EF4-FFF2-40B4-BE49-F238E27FC236}">
                <a16:creationId xmlns:a16="http://schemas.microsoft.com/office/drawing/2014/main" id="{80FF47FC-4580-8AA5-A8FA-9329EA566C43}"/>
              </a:ext>
            </a:extLst>
          </p:cNvPr>
          <p:cNvSpPr>
            <a:spLocks noGrp="1"/>
          </p:cNvSpPr>
          <p:nvPr>
            <p:ph type="body" sz="quarter" idx="10"/>
          </p:nvPr>
        </p:nvSpPr>
        <p:spPr>
          <a:xfrm>
            <a:off x="558609" y="3541982"/>
            <a:ext cx="5779129" cy="1903375"/>
          </a:xfrm>
        </p:spPr>
        <p:txBody>
          <a:bodyPr>
            <a:normAutofit fontScale="92500" lnSpcReduction="10000"/>
          </a:bodyPr>
          <a:lstStyle/>
          <a:p>
            <a:r>
              <a:rPr lang="en-US" dirty="0"/>
              <a:t>17.01.2024</a:t>
            </a:r>
          </a:p>
          <a:p>
            <a:pPr algn="l"/>
            <a:r>
              <a:rPr lang="en-US" b="1" i="0" dirty="0">
                <a:effectLst/>
                <a:latin typeface="Roboto" panose="02000000000000000000" pitchFamily="2" charset="0"/>
              </a:rPr>
              <a:t>Joint Baltic webinar on Adaptation to Climate Change Mission</a:t>
            </a:r>
          </a:p>
          <a:p>
            <a:endParaRPr lang="en-US" dirty="0"/>
          </a:p>
          <a:p>
            <a:endParaRPr lang="en-US" dirty="0"/>
          </a:p>
          <a:p>
            <a:r>
              <a:rPr lang="en-US" dirty="0"/>
              <a:t>Anette Iital</a:t>
            </a:r>
            <a:r>
              <a:rPr lang="en-US" sz="2100" dirty="0"/>
              <a:t>, </a:t>
            </a:r>
            <a:r>
              <a:rPr lang="fi-FI" sz="2100" dirty="0"/>
              <a:t>Estonian </a:t>
            </a:r>
            <a:r>
              <a:rPr lang="fi-FI" sz="2100" dirty="0" err="1"/>
              <a:t>Environmental</a:t>
            </a:r>
            <a:r>
              <a:rPr lang="fi-FI" sz="2100" dirty="0"/>
              <a:t> </a:t>
            </a:r>
            <a:r>
              <a:rPr lang="fi-FI" sz="2100" dirty="0" err="1"/>
              <a:t>Research</a:t>
            </a:r>
            <a:r>
              <a:rPr lang="fi-FI" sz="2100" dirty="0"/>
              <a:t> Centre </a:t>
            </a:r>
            <a:endParaRPr lang="en-BE" sz="2100" dirty="0"/>
          </a:p>
        </p:txBody>
      </p:sp>
    </p:spTree>
    <p:extLst>
      <p:ext uri="{BB962C8B-B14F-4D97-AF65-F5344CB8AC3E}">
        <p14:creationId xmlns:p14="http://schemas.microsoft.com/office/powerpoint/2010/main" val="3700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p:txBody>
          <a:bodyPr/>
          <a:lstStyle/>
          <a:p>
            <a:r>
              <a:rPr lang="en-US" dirty="0"/>
              <a:t>Lessons learned so far:</a:t>
            </a:r>
            <a:endParaRPr lang="et-EE" dirty="0"/>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idx="1"/>
          </p:nvPr>
        </p:nvSpPr>
        <p:spPr>
          <a:xfrm>
            <a:off x="550863" y="1628776"/>
            <a:ext cx="11090275" cy="3995276"/>
          </a:xfrm>
        </p:spPr>
        <p:txBody>
          <a:bodyPr>
            <a:normAutofit/>
          </a:bodyPr>
          <a:lstStyle/>
          <a:p>
            <a:pPr marL="285750" indent="-285750">
              <a:buFont typeface="Arial" panose="020B0604020202020204" pitchFamily="34" charset="0"/>
              <a:buChar char="•"/>
            </a:pPr>
            <a:r>
              <a:rPr lang="en-US" sz="2400" dirty="0"/>
              <a:t>Needs of the region</a:t>
            </a:r>
          </a:p>
          <a:p>
            <a:pPr marL="285750" indent="-285750">
              <a:buFont typeface="Arial" panose="020B0604020202020204" pitchFamily="34" charset="0"/>
              <a:buChar char="•"/>
            </a:pPr>
            <a:r>
              <a:rPr lang="en-US" sz="2400" dirty="0"/>
              <a:t>Application/Grant Agreement wording</a:t>
            </a:r>
          </a:p>
          <a:p>
            <a:pPr marL="285750" indent="-285750">
              <a:buFont typeface="Arial" panose="020B0604020202020204" pitchFamily="34" charset="0"/>
              <a:buChar char="•"/>
            </a:pPr>
            <a:r>
              <a:rPr lang="en-US" sz="2400" dirty="0"/>
              <a:t>Motivated partners</a:t>
            </a:r>
          </a:p>
          <a:p>
            <a:pPr marL="285750" indent="-285750">
              <a:buFont typeface="Arial" panose="020B0604020202020204" pitchFamily="34" charset="0"/>
              <a:buChar char="•"/>
            </a:pPr>
            <a:r>
              <a:rPr lang="en-US" sz="2400" dirty="0"/>
              <a:t>Communication</a:t>
            </a:r>
          </a:p>
          <a:p>
            <a:pPr marL="285750" indent="-285750">
              <a:buFont typeface="Arial" panose="020B0604020202020204" pitchFamily="34" charset="0"/>
              <a:buChar char="•"/>
            </a:pPr>
            <a:r>
              <a:rPr lang="en-US" sz="2400" dirty="0"/>
              <a:t>Clear task distribution and documentation</a:t>
            </a:r>
          </a:p>
          <a:p>
            <a:endParaRPr lang="en-US" sz="2400" dirty="0"/>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p:txBody>
          <a:bodyPr/>
          <a:lstStyle/>
          <a:p>
            <a:fld id="{A1C02BF3-6CFC-A548-B91D-73F201674A01}" type="slidenum">
              <a:rPr lang="en-US" smtClean="0"/>
              <a:pPr/>
              <a:t>10</a:t>
            </a:fld>
            <a:endParaRPr lang="en-US" dirty="0"/>
          </a:p>
        </p:txBody>
      </p:sp>
    </p:spTree>
    <p:extLst>
      <p:ext uri="{BB962C8B-B14F-4D97-AF65-F5344CB8AC3E}">
        <p14:creationId xmlns:p14="http://schemas.microsoft.com/office/powerpoint/2010/main" val="247629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DBFD-E303-9182-51CA-5B8DAAB70BE1}"/>
              </a:ext>
            </a:extLst>
          </p:cNvPr>
          <p:cNvSpPr>
            <a:spLocks noGrp="1"/>
          </p:cNvSpPr>
          <p:nvPr>
            <p:ph type="title"/>
          </p:nvPr>
        </p:nvSpPr>
        <p:spPr>
          <a:xfrm>
            <a:off x="2541766" y="4103540"/>
            <a:ext cx="6875984" cy="539745"/>
          </a:xfrm>
        </p:spPr>
        <p:txBody>
          <a:bodyPr/>
          <a:lstStyle/>
          <a:p>
            <a:pPr algn="ctr"/>
            <a:r>
              <a:rPr lang="en-US" dirty="0"/>
              <a:t>Thank you!</a:t>
            </a:r>
            <a:endParaRPr lang="et-EE" dirty="0"/>
          </a:p>
        </p:txBody>
      </p:sp>
      <p:sp>
        <p:nvSpPr>
          <p:cNvPr id="3" name="Title 1">
            <a:extLst>
              <a:ext uri="{FF2B5EF4-FFF2-40B4-BE49-F238E27FC236}">
                <a16:creationId xmlns:a16="http://schemas.microsoft.com/office/drawing/2014/main" id="{67A6A5A4-5F14-BA14-7C43-853D2E1EAA0F}"/>
              </a:ext>
            </a:extLst>
          </p:cNvPr>
          <p:cNvSpPr txBox="1">
            <a:spLocks/>
          </p:cNvSpPr>
          <p:nvPr/>
        </p:nvSpPr>
        <p:spPr>
          <a:xfrm>
            <a:off x="2071499" y="1076631"/>
            <a:ext cx="7816517" cy="167782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cap="none" baseline="0">
                <a:solidFill>
                  <a:schemeClr val="tx2"/>
                </a:solidFill>
                <a:latin typeface="+mj-lt"/>
                <a:ea typeface="+mj-ea"/>
                <a:cs typeface="+mj-cs"/>
              </a:defRPr>
            </a:lvl1pPr>
          </a:lstStyle>
          <a:p>
            <a:pPr algn="ctr"/>
            <a:r>
              <a:rPr lang="en-US" dirty="0"/>
              <a:t>For more information about the project visit </a:t>
            </a:r>
            <a:r>
              <a:rPr lang="en-US" dirty="0">
                <a:hlinkClick r:id="rId2"/>
              </a:rPr>
              <a:t>https://regions4climate.eu/</a:t>
            </a:r>
            <a:r>
              <a:rPr lang="en-US" dirty="0"/>
              <a:t> </a:t>
            </a:r>
            <a:endParaRPr lang="et-EE" dirty="0"/>
          </a:p>
        </p:txBody>
      </p:sp>
    </p:spTree>
    <p:extLst>
      <p:ext uri="{BB962C8B-B14F-4D97-AF65-F5344CB8AC3E}">
        <p14:creationId xmlns:p14="http://schemas.microsoft.com/office/powerpoint/2010/main" val="62015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F75F-EA9D-B1B9-D944-B7A5E28B3165}"/>
              </a:ext>
            </a:extLst>
          </p:cNvPr>
          <p:cNvSpPr>
            <a:spLocks noGrp="1"/>
          </p:cNvSpPr>
          <p:nvPr>
            <p:ph type="title"/>
          </p:nvPr>
        </p:nvSpPr>
        <p:spPr/>
        <p:txBody>
          <a:bodyPr/>
          <a:lstStyle/>
          <a:p>
            <a:r>
              <a:rPr lang="en-US" sz="4000" dirty="0"/>
              <a:t>Regions4Climate (R4C)</a:t>
            </a:r>
            <a:endParaRPr lang="et-EE" dirty="0"/>
          </a:p>
        </p:txBody>
      </p:sp>
      <p:sp>
        <p:nvSpPr>
          <p:cNvPr id="7" name="Text Placeholder 6">
            <a:extLst>
              <a:ext uri="{FF2B5EF4-FFF2-40B4-BE49-F238E27FC236}">
                <a16:creationId xmlns:a16="http://schemas.microsoft.com/office/drawing/2014/main" id="{2FA763F6-96C5-66E9-6F24-8B180EA83B34}"/>
              </a:ext>
            </a:extLst>
          </p:cNvPr>
          <p:cNvSpPr>
            <a:spLocks noGrp="1"/>
          </p:cNvSpPr>
          <p:nvPr>
            <p:ph type="body" idx="1"/>
          </p:nvPr>
        </p:nvSpPr>
        <p:spPr/>
        <p:txBody>
          <a:bodyPr/>
          <a:lstStyle/>
          <a:p>
            <a:r>
              <a:rPr lang="en-US" dirty="0"/>
              <a:t>Objectives of the project</a:t>
            </a:r>
            <a:endParaRPr lang="et-EE" dirty="0"/>
          </a:p>
        </p:txBody>
      </p:sp>
      <p:sp>
        <p:nvSpPr>
          <p:cNvPr id="8" name="Text Placeholder 7">
            <a:extLst>
              <a:ext uri="{FF2B5EF4-FFF2-40B4-BE49-F238E27FC236}">
                <a16:creationId xmlns:a16="http://schemas.microsoft.com/office/drawing/2014/main" id="{01464C3B-9785-240E-255D-56A80CC7E536}"/>
              </a:ext>
            </a:extLst>
          </p:cNvPr>
          <p:cNvSpPr>
            <a:spLocks noGrp="1"/>
          </p:cNvSpPr>
          <p:nvPr>
            <p:ph type="body" sz="quarter" idx="3"/>
          </p:nvPr>
        </p:nvSpPr>
        <p:spPr/>
        <p:txBody>
          <a:bodyPr/>
          <a:lstStyle/>
          <a:p>
            <a:r>
              <a:rPr lang="en-US" dirty="0"/>
              <a:t>Facts about the project</a:t>
            </a:r>
            <a:endParaRPr lang="et-EE" dirty="0"/>
          </a:p>
        </p:txBody>
      </p:sp>
      <p:sp>
        <p:nvSpPr>
          <p:cNvPr id="4" name="Slide Number Placeholder 3">
            <a:extLst>
              <a:ext uri="{FF2B5EF4-FFF2-40B4-BE49-F238E27FC236}">
                <a16:creationId xmlns:a16="http://schemas.microsoft.com/office/drawing/2014/main" id="{9599CD82-CCEC-4A51-8467-4E5229A40581}"/>
              </a:ext>
            </a:extLst>
          </p:cNvPr>
          <p:cNvSpPr>
            <a:spLocks noGrp="1"/>
          </p:cNvSpPr>
          <p:nvPr>
            <p:ph type="sldNum" sz="quarter" idx="10"/>
          </p:nvPr>
        </p:nvSpPr>
        <p:spPr/>
        <p:txBody>
          <a:bodyPr/>
          <a:lstStyle/>
          <a:p>
            <a:fld id="{A1C02BF3-6CFC-A548-B91D-73F201674A01}" type="slidenum">
              <a:rPr lang="en-US" smtClean="0"/>
              <a:pPr/>
              <a:t>2</a:t>
            </a:fld>
            <a:endParaRPr lang="en-US" dirty="0"/>
          </a:p>
        </p:txBody>
      </p:sp>
      <p:sp>
        <p:nvSpPr>
          <p:cNvPr id="3" name="Content Placeholder 2">
            <a:extLst>
              <a:ext uri="{FF2B5EF4-FFF2-40B4-BE49-F238E27FC236}">
                <a16:creationId xmlns:a16="http://schemas.microsoft.com/office/drawing/2014/main" id="{4576CB4B-1302-CCEF-CB92-CCEBFB753541}"/>
              </a:ext>
            </a:extLst>
          </p:cNvPr>
          <p:cNvSpPr>
            <a:spLocks noGrp="1"/>
          </p:cNvSpPr>
          <p:nvPr>
            <p:ph sz="half" idx="11"/>
          </p:nvPr>
        </p:nvSpPr>
        <p:spPr/>
        <p:txBody>
          <a:bodyPr/>
          <a:lstStyle/>
          <a:p>
            <a:pPr marL="285750" indent="-285750" algn="l" rtl="0" fontAlgn="base">
              <a:buFont typeface="Arial" panose="020B0604020202020204" pitchFamily="34" charset="0"/>
              <a:buChar char="•"/>
            </a:pPr>
            <a:r>
              <a:rPr lang="en-US" sz="1800" i="0" u="none" strike="noStrike" dirty="0">
                <a:effectLst/>
              </a:rPr>
              <a:t>Develop a comprehensive operational framework</a:t>
            </a:r>
          </a:p>
          <a:p>
            <a:pPr marL="285750" indent="-285750" algn="l" rtl="0" fontAlgn="base">
              <a:buFont typeface="Arial" panose="020B0604020202020204" pitchFamily="34" charset="0"/>
              <a:buChar char="•"/>
            </a:pPr>
            <a:r>
              <a:rPr lang="en-US" sz="1800" i="0" u="none" strike="noStrike" dirty="0">
                <a:effectLst/>
              </a:rPr>
              <a:t>Scale up and deploy innovative socio-technological climate resilience solutions </a:t>
            </a:r>
          </a:p>
          <a:p>
            <a:pPr marL="285750" indent="-285750" algn="l" rtl="0" fontAlgn="base">
              <a:buFont typeface="Arial" panose="020B0604020202020204" pitchFamily="34" charset="0"/>
              <a:buChar char="•"/>
            </a:pPr>
            <a:r>
              <a:rPr lang="en-US" sz="1800" i="0" u="none" strike="noStrike" dirty="0">
                <a:effectLst/>
              </a:rPr>
              <a:t>Generate and validate suitable solutions for just societal transformation</a:t>
            </a:r>
          </a:p>
          <a:p>
            <a:pPr algn="l" rtl="0" fontAlgn="base"/>
            <a:endParaRPr lang="fr-BE" b="0" i="0" dirty="0">
              <a:solidFill>
                <a:srgbClr val="24373C"/>
              </a:solidFill>
              <a:effectLst/>
              <a:latin typeface="Segoe UI" panose="020B0502040204020203" pitchFamily="34" charset="0"/>
            </a:endParaRPr>
          </a:p>
          <a:p>
            <a:endParaRPr lang="et-EE" dirty="0"/>
          </a:p>
        </p:txBody>
      </p:sp>
      <p:sp>
        <p:nvSpPr>
          <p:cNvPr id="5" name="Content Placeholder 4">
            <a:extLst>
              <a:ext uri="{FF2B5EF4-FFF2-40B4-BE49-F238E27FC236}">
                <a16:creationId xmlns:a16="http://schemas.microsoft.com/office/drawing/2014/main" id="{B1AEC410-748F-9618-D52E-2674EAD2E9C9}"/>
              </a:ext>
            </a:extLst>
          </p:cNvPr>
          <p:cNvSpPr>
            <a:spLocks noGrp="1"/>
          </p:cNvSpPr>
          <p:nvPr>
            <p:ph sz="half" idx="12"/>
          </p:nvPr>
        </p:nvSpPr>
        <p:spPr/>
        <p:txBody>
          <a:bodyPr>
            <a:normAutofit lnSpcReduction="10000"/>
          </a:bodyPr>
          <a:lstStyle/>
          <a:p>
            <a:pPr marL="342900" indent="-342900">
              <a:buFont typeface="Arial" panose="020B0604020202020204" pitchFamily="34" charset="0"/>
              <a:buChar char="•"/>
            </a:pPr>
            <a:r>
              <a:rPr lang="en-US" sz="1800" dirty="0"/>
              <a:t>The European Commission's research and innovation program “Horizon Europe”</a:t>
            </a:r>
          </a:p>
          <a:p>
            <a:pPr marL="342900" indent="-342900">
              <a:buFont typeface="Arial" panose="020B0604020202020204" pitchFamily="34" charset="0"/>
              <a:buChar char="•"/>
            </a:pPr>
            <a:r>
              <a:rPr lang="et-EE" sz="1800" dirty="0"/>
              <a:t>5 </a:t>
            </a:r>
            <a:r>
              <a:rPr lang="en-US" sz="1800" dirty="0"/>
              <a:t>years</a:t>
            </a:r>
            <a:r>
              <a:rPr lang="et-EE" sz="1800" dirty="0"/>
              <a:t> (01.01.2023 – 31.12.2027)</a:t>
            </a:r>
          </a:p>
          <a:p>
            <a:pPr marL="342900" indent="-342900">
              <a:buFont typeface="Arial" panose="020B0604020202020204" pitchFamily="34" charset="0"/>
              <a:buChar char="•"/>
            </a:pPr>
            <a:r>
              <a:rPr lang="et-EE" sz="1800" dirty="0"/>
              <a:t>44 </a:t>
            </a:r>
            <a:r>
              <a:rPr lang="en-US" sz="1800" dirty="0"/>
              <a:t>partners from 1</a:t>
            </a:r>
            <a:r>
              <a:rPr lang="et-EE" sz="1800" dirty="0"/>
              <a:t>3</a:t>
            </a:r>
            <a:r>
              <a:rPr lang="en-US" sz="1800" dirty="0"/>
              <a:t> European countries</a:t>
            </a:r>
            <a:endParaRPr lang="et-EE" sz="1800" dirty="0"/>
          </a:p>
          <a:p>
            <a:pPr marL="342900" indent="-342900">
              <a:buFont typeface="Arial" panose="020B0604020202020204" pitchFamily="34" charset="0"/>
              <a:buChar char="•"/>
            </a:pPr>
            <a:r>
              <a:rPr lang="et-EE" sz="1800" dirty="0"/>
              <a:t>12 demo</a:t>
            </a:r>
            <a:r>
              <a:rPr lang="en-US" sz="1800" dirty="0"/>
              <a:t> regions</a:t>
            </a:r>
            <a:endParaRPr lang="et-EE" sz="1800" dirty="0"/>
          </a:p>
          <a:p>
            <a:pPr marL="342900" indent="-342900">
              <a:buFont typeface="Arial" panose="020B0604020202020204" pitchFamily="34" charset="0"/>
              <a:buChar char="•"/>
            </a:pPr>
            <a:r>
              <a:rPr lang="et-EE" sz="1800" dirty="0"/>
              <a:t>3 </a:t>
            </a:r>
            <a:r>
              <a:rPr lang="en-US" sz="1800" dirty="0"/>
              <a:t>clusters</a:t>
            </a:r>
            <a:endParaRPr lang="et-EE" sz="1800" dirty="0"/>
          </a:p>
          <a:p>
            <a:pPr marL="342900" indent="-342900">
              <a:buFont typeface="Arial" panose="020B0604020202020204" pitchFamily="34" charset="0"/>
              <a:buChar char="•"/>
            </a:pPr>
            <a:r>
              <a:rPr lang="en-US" sz="1800" dirty="0"/>
              <a:t>Demo region from </a:t>
            </a:r>
            <a:r>
              <a:rPr lang="et-EE" sz="1800" dirty="0"/>
              <a:t>E</a:t>
            </a:r>
            <a:r>
              <a:rPr lang="en-US" sz="1800" dirty="0" err="1"/>
              <a:t>stonia</a:t>
            </a:r>
            <a:r>
              <a:rPr lang="en-US" sz="1800" dirty="0"/>
              <a:t> – </a:t>
            </a:r>
            <a:r>
              <a:rPr lang="et-EE" sz="1800" dirty="0"/>
              <a:t> Pärnumaa</a:t>
            </a:r>
          </a:p>
          <a:p>
            <a:endParaRPr lang="et-EE" dirty="0"/>
          </a:p>
        </p:txBody>
      </p:sp>
    </p:spTree>
    <p:extLst>
      <p:ext uri="{BB962C8B-B14F-4D97-AF65-F5344CB8AC3E}">
        <p14:creationId xmlns:p14="http://schemas.microsoft.com/office/powerpoint/2010/main" val="67667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7F7A01-457C-1787-3B9E-2DBD5A5A84F7}"/>
              </a:ext>
            </a:extLst>
          </p:cNvPr>
          <p:cNvPicPr>
            <a:picLocks noChangeAspect="1"/>
          </p:cNvPicPr>
          <p:nvPr/>
        </p:nvPicPr>
        <p:blipFill>
          <a:blip r:embed="rId2"/>
          <a:stretch>
            <a:fillRect/>
          </a:stretch>
        </p:blipFill>
        <p:spPr>
          <a:xfrm>
            <a:off x="925589" y="733107"/>
            <a:ext cx="11061548" cy="5005956"/>
          </a:xfrm>
          <a:prstGeom prst="rect">
            <a:avLst/>
          </a:prstGeom>
        </p:spPr>
      </p:pic>
      <p:sp>
        <p:nvSpPr>
          <p:cNvPr id="2" name="Content Placeholder 1">
            <a:extLst>
              <a:ext uri="{FF2B5EF4-FFF2-40B4-BE49-F238E27FC236}">
                <a16:creationId xmlns:a16="http://schemas.microsoft.com/office/drawing/2014/main" id="{2475F7B5-78BA-D389-0267-D0B8565E34A6}"/>
              </a:ext>
            </a:extLst>
          </p:cNvPr>
          <p:cNvSpPr>
            <a:spLocks noGrp="1"/>
          </p:cNvSpPr>
          <p:nvPr>
            <p:ph sz="half" idx="10"/>
          </p:nvPr>
        </p:nvSpPr>
        <p:spPr>
          <a:xfrm>
            <a:off x="6456363" y="1474839"/>
            <a:ext cx="5184775" cy="4236150"/>
          </a:xfrm>
        </p:spPr>
        <p:txBody>
          <a:bodyPr>
            <a:normAutofit/>
          </a:bodyPr>
          <a:lstStyle/>
          <a:p>
            <a:endParaRPr lang="en-US" sz="2000" dirty="0"/>
          </a:p>
          <a:p>
            <a:endParaRPr lang="en-US" sz="2000" dirty="0"/>
          </a:p>
          <a:p>
            <a:endParaRPr lang="en-US" sz="2000" dirty="0"/>
          </a:p>
          <a:p>
            <a:endParaRPr lang="en-US" sz="2400" b="1" dirty="0">
              <a:solidFill>
                <a:schemeClr val="tx2"/>
              </a:solidFill>
            </a:endParaRPr>
          </a:p>
          <a:p>
            <a:endParaRPr lang="en-US" sz="2400" b="1" dirty="0">
              <a:solidFill>
                <a:schemeClr val="tx2"/>
              </a:solidFill>
            </a:endParaRPr>
          </a:p>
          <a:p>
            <a:endParaRPr lang="en-US" sz="2400" b="1" dirty="0">
              <a:solidFill>
                <a:schemeClr val="tx2"/>
              </a:solidFill>
            </a:endParaRPr>
          </a:p>
        </p:txBody>
      </p:sp>
      <p:sp>
        <p:nvSpPr>
          <p:cNvPr id="4" name="Slide Number Placeholder 3">
            <a:extLst>
              <a:ext uri="{FF2B5EF4-FFF2-40B4-BE49-F238E27FC236}">
                <a16:creationId xmlns:a16="http://schemas.microsoft.com/office/drawing/2014/main" id="{5865D8A5-94F5-7040-B2F8-C42659E80207}"/>
              </a:ext>
            </a:extLst>
          </p:cNvPr>
          <p:cNvSpPr>
            <a:spLocks noGrp="1"/>
          </p:cNvSpPr>
          <p:nvPr>
            <p:ph type="sldNum" sz="quarter" idx="4"/>
          </p:nvPr>
        </p:nvSpPr>
        <p:spPr/>
        <p:txBody>
          <a:bodyPr/>
          <a:lstStyle/>
          <a:p>
            <a:fld id="{A1C02BF3-6CFC-A548-B91D-73F201674A01}" type="slidenum">
              <a:rPr lang="en-US" smtClean="0"/>
              <a:pPr/>
              <a:t>3</a:t>
            </a:fld>
            <a:endParaRPr lang="en-US" dirty="0"/>
          </a:p>
        </p:txBody>
      </p:sp>
      <p:sp>
        <p:nvSpPr>
          <p:cNvPr id="10" name="Title 9">
            <a:extLst>
              <a:ext uri="{FF2B5EF4-FFF2-40B4-BE49-F238E27FC236}">
                <a16:creationId xmlns:a16="http://schemas.microsoft.com/office/drawing/2014/main" id="{4C540C4A-4A64-CE16-EEF9-A6C000FE4A43}"/>
              </a:ext>
            </a:extLst>
          </p:cNvPr>
          <p:cNvSpPr>
            <a:spLocks noGrp="1"/>
          </p:cNvSpPr>
          <p:nvPr>
            <p:ph type="title"/>
          </p:nvPr>
        </p:nvSpPr>
        <p:spPr/>
        <p:txBody>
          <a:bodyPr/>
          <a:lstStyle/>
          <a:p>
            <a:r>
              <a:rPr lang="en-US" dirty="0"/>
              <a:t>Clusters:</a:t>
            </a:r>
            <a:endParaRPr lang="et-EE" dirty="0"/>
          </a:p>
        </p:txBody>
      </p:sp>
    </p:spTree>
    <p:extLst>
      <p:ext uri="{BB962C8B-B14F-4D97-AF65-F5344CB8AC3E}">
        <p14:creationId xmlns:p14="http://schemas.microsoft.com/office/powerpoint/2010/main" val="106219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a:xfrm>
            <a:off x="550864" y="559108"/>
            <a:ext cx="5184774" cy="539750"/>
          </a:xfrm>
        </p:spPr>
        <p:txBody>
          <a:bodyPr/>
          <a:lstStyle/>
          <a:p>
            <a:r>
              <a:rPr lang="en-US" sz="2800" dirty="0"/>
              <a:t>Faster adaption:</a:t>
            </a:r>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sz="half" idx="1"/>
          </p:nvPr>
        </p:nvSpPr>
        <p:spPr/>
        <p:txBody>
          <a:bodyPr>
            <a:normAutofit/>
          </a:bodyPr>
          <a:lstStyle/>
          <a:p>
            <a:pPr marL="285750" indent="-285750" algn="l" rtl="0" fontAlgn="base">
              <a:buFont typeface="Arial" panose="020B0604020202020204" pitchFamily="34" charset="0"/>
              <a:buChar char="•"/>
            </a:pPr>
            <a:r>
              <a:rPr lang="en-US" sz="2400" b="0" i="0" u="none" strike="noStrike" dirty="0">
                <a:solidFill>
                  <a:srgbClr val="24373C"/>
                </a:solidFill>
                <a:effectLst/>
              </a:rPr>
              <a:t>Protect and restore the coasts </a:t>
            </a:r>
            <a:r>
              <a:rPr lang="en-US" sz="2400" b="0" i="0" dirty="0">
                <a:solidFill>
                  <a:srgbClr val="24373C"/>
                </a:solidFill>
                <a:effectLst/>
              </a:rPr>
              <a:t>​</a:t>
            </a:r>
          </a:p>
          <a:p>
            <a:pPr marL="285750" indent="-285750" algn="l" rtl="0" fontAlgn="base">
              <a:buFont typeface="Arial" panose="020B0604020202020204" pitchFamily="34" charset="0"/>
              <a:buChar char="•"/>
            </a:pPr>
            <a:r>
              <a:rPr lang="en-GB" sz="2400" b="0" i="0" u="none" strike="noStrike" dirty="0">
                <a:solidFill>
                  <a:srgbClr val="24373C"/>
                </a:solidFill>
                <a:effectLst/>
              </a:rPr>
              <a:t>Examine opportunities </a:t>
            </a:r>
            <a:r>
              <a:rPr lang="en-GB" sz="2400" dirty="0">
                <a:solidFill>
                  <a:srgbClr val="24373C"/>
                </a:solidFill>
              </a:rPr>
              <a:t>for Blue Carbon Credits</a:t>
            </a:r>
            <a:r>
              <a:rPr lang="en-US" sz="2400" dirty="0">
                <a:solidFill>
                  <a:srgbClr val="24373C"/>
                </a:solidFill>
              </a:rPr>
              <a:t>​</a:t>
            </a:r>
          </a:p>
          <a:p>
            <a:pPr marL="285750" indent="-285750" algn="l" rtl="0" fontAlgn="base">
              <a:buFont typeface="Arial" panose="020B0604020202020204" pitchFamily="34" charset="0"/>
              <a:buChar char="•"/>
            </a:pPr>
            <a:r>
              <a:rPr lang="en-GB" sz="2400" b="0" i="0" u="none" strike="noStrike" dirty="0">
                <a:solidFill>
                  <a:srgbClr val="24373C"/>
                </a:solidFill>
                <a:effectLst/>
              </a:rPr>
              <a:t>Educate and engage citizens towards</a:t>
            </a:r>
            <a:r>
              <a:rPr lang="en-US" sz="2400" b="0" i="0" u="none" strike="noStrike" dirty="0">
                <a:solidFill>
                  <a:srgbClr val="24373C"/>
                </a:solidFill>
                <a:effectLst/>
              </a:rPr>
              <a:t> resilience building</a:t>
            </a:r>
            <a:r>
              <a:rPr lang="en-US" sz="2400" b="0" i="0" dirty="0">
                <a:solidFill>
                  <a:srgbClr val="24373C"/>
                </a:solidFill>
                <a:effectLst/>
              </a:rPr>
              <a:t>​</a:t>
            </a:r>
            <a:endParaRPr lang="en-US" sz="2400" dirty="0">
              <a:solidFill>
                <a:srgbClr val="24373C"/>
              </a:solidFill>
            </a:endParaRPr>
          </a:p>
          <a:p>
            <a:pPr marL="285750" indent="-285750" algn="l" rtl="0" fontAlgn="base">
              <a:buFont typeface="Arial" panose="020B0604020202020204" pitchFamily="34" charset="0"/>
              <a:buChar char="•"/>
            </a:pPr>
            <a:r>
              <a:rPr lang="en-GB" sz="2400" b="0" i="0" u="none" strike="noStrike" dirty="0">
                <a:solidFill>
                  <a:srgbClr val="24373C"/>
                </a:solidFill>
                <a:effectLst/>
              </a:rPr>
              <a:t>Engage in c</a:t>
            </a:r>
            <a:r>
              <a:rPr lang="en-US" sz="2400" b="0" i="0" u="none" strike="noStrike" dirty="0">
                <a:solidFill>
                  <a:srgbClr val="24373C"/>
                </a:solidFill>
                <a:effectLst/>
              </a:rPr>
              <a:t>ross-border actions</a:t>
            </a:r>
            <a:endParaRPr lang="en-US" sz="2400" b="0" i="0" dirty="0">
              <a:solidFill>
                <a:srgbClr val="24373C"/>
              </a:solidFill>
              <a:effectLst/>
            </a:endParaRPr>
          </a:p>
          <a:p>
            <a:pPr marL="285750" indent="-285750" algn="just">
              <a:lnSpc>
                <a:spcPct val="120000"/>
              </a:lnSpc>
              <a:spcBef>
                <a:spcPts val="0"/>
              </a:spcBef>
              <a:buFont typeface="Arial" panose="020B0604020202020204" pitchFamily="34" charset="0"/>
              <a:buChar char="•"/>
            </a:pPr>
            <a:endParaRPr lang="et-EE" sz="2400" dirty="0"/>
          </a:p>
          <a:p>
            <a:pPr marL="285750" indent="-285750" algn="just">
              <a:lnSpc>
                <a:spcPct val="120000"/>
              </a:lnSpc>
              <a:spcBef>
                <a:spcPts val="0"/>
              </a:spcBef>
              <a:buFont typeface="Arial" panose="020B0604020202020204" pitchFamily="34" charset="0"/>
              <a:buChar char="•"/>
            </a:pPr>
            <a:endParaRPr lang="et-EE" sz="2400" dirty="0"/>
          </a:p>
          <a:p>
            <a:endParaRPr lang="en-US" sz="2400" i="1"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6B6798F2-F387-E60A-EB4E-24657CF1496A}"/>
              </a:ext>
            </a:extLst>
          </p:cNvPr>
          <p:cNvSpPr>
            <a:spLocks noGrp="1"/>
          </p:cNvSpPr>
          <p:nvPr>
            <p:ph sz="half" idx="10"/>
          </p:nvPr>
        </p:nvSpPr>
        <p:spPr/>
        <p:txBody>
          <a:bodyPr/>
          <a:lstStyle/>
          <a:p>
            <a:pPr marL="285750" indent="-285750" fontAlgn="base">
              <a:buFont typeface="Arial" panose="020B0604020202020204" pitchFamily="34" charset="0"/>
              <a:buChar char="•"/>
            </a:pPr>
            <a:r>
              <a:rPr lang="en-GB" sz="2400" dirty="0">
                <a:solidFill>
                  <a:srgbClr val="24373C"/>
                </a:solidFill>
              </a:rPr>
              <a:t>Basque Country​ (Spain)</a:t>
            </a:r>
          </a:p>
          <a:p>
            <a:pPr marL="285750" indent="-285750" fontAlgn="base">
              <a:buFont typeface="Arial" panose="020B0604020202020204" pitchFamily="34" charset="0"/>
              <a:buChar char="•"/>
            </a:pPr>
            <a:r>
              <a:rPr lang="en-GB" sz="2400" dirty="0">
                <a:solidFill>
                  <a:srgbClr val="24373C"/>
                </a:solidFill>
              </a:rPr>
              <a:t>South Aquitaine (France)</a:t>
            </a:r>
          </a:p>
          <a:p>
            <a:pPr marL="285750" indent="-285750" fontAlgn="base">
              <a:buFont typeface="Arial" panose="020B0604020202020204" pitchFamily="34" charset="0"/>
              <a:buChar char="•"/>
            </a:pPr>
            <a:r>
              <a:rPr lang="en-GB" sz="2400" dirty="0">
                <a:solidFill>
                  <a:srgbClr val="24373C"/>
                </a:solidFill>
              </a:rPr>
              <a:t>Azores (Portugal)</a:t>
            </a:r>
          </a:p>
          <a:p>
            <a:pPr marL="285750" indent="-285750" fontAlgn="base">
              <a:buFont typeface="Arial" panose="020B0604020202020204" pitchFamily="34" charset="0"/>
              <a:buChar char="•"/>
            </a:pPr>
            <a:r>
              <a:rPr lang="en-GB" sz="2400" dirty="0">
                <a:solidFill>
                  <a:srgbClr val="24373C"/>
                </a:solidFill>
              </a:rPr>
              <a:t>Tuscany (Italy)</a:t>
            </a:r>
          </a:p>
          <a:p>
            <a:endParaRPr lang="et-EE" dirty="0"/>
          </a:p>
        </p:txBody>
      </p:sp>
      <p:sp>
        <p:nvSpPr>
          <p:cNvPr id="5" name="Text Placeholder 4">
            <a:extLst>
              <a:ext uri="{FF2B5EF4-FFF2-40B4-BE49-F238E27FC236}">
                <a16:creationId xmlns:a16="http://schemas.microsoft.com/office/drawing/2014/main" id="{F420AD75-F402-0B7A-C83C-BE6CF63C273F}"/>
              </a:ext>
            </a:extLst>
          </p:cNvPr>
          <p:cNvSpPr>
            <a:spLocks noGrp="1"/>
          </p:cNvSpPr>
          <p:nvPr>
            <p:ph type="body" sz="quarter" idx="11"/>
          </p:nvPr>
        </p:nvSpPr>
        <p:spPr/>
        <p:txBody>
          <a:bodyPr>
            <a:normAutofit/>
          </a:bodyPr>
          <a:lstStyle/>
          <a:p>
            <a:r>
              <a:rPr lang="en-US" sz="2800" dirty="0"/>
              <a:t>Demo regions:</a:t>
            </a:r>
            <a:endParaRPr lang="et-EE" sz="2800" dirty="0"/>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p:txBody>
          <a:bodyPr/>
          <a:lstStyle/>
          <a:p>
            <a:fld id="{A1C02BF3-6CFC-A548-B91D-73F201674A01}" type="slidenum">
              <a:rPr lang="en-US" smtClean="0"/>
              <a:pPr/>
              <a:t>4</a:t>
            </a:fld>
            <a:endParaRPr lang="en-US" dirty="0"/>
          </a:p>
        </p:txBody>
      </p:sp>
    </p:spTree>
    <p:extLst>
      <p:ext uri="{BB962C8B-B14F-4D97-AF65-F5344CB8AC3E}">
        <p14:creationId xmlns:p14="http://schemas.microsoft.com/office/powerpoint/2010/main" val="314056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p:txBody>
          <a:bodyPr/>
          <a:lstStyle/>
          <a:p>
            <a:r>
              <a:rPr lang="en-US" sz="2800" dirty="0"/>
              <a:t>Systemic adaption:</a:t>
            </a:r>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sz="half" idx="1"/>
          </p:nvPr>
        </p:nvSpPr>
        <p:spPr>
          <a:xfrm>
            <a:off x="550864" y="1628775"/>
            <a:ext cx="5184774" cy="3434838"/>
          </a:xfrm>
        </p:spPr>
        <p:txBody>
          <a:bodyPr>
            <a:normAutofit/>
          </a:bodyPr>
          <a:lstStyle/>
          <a:p>
            <a:pPr marL="285750" indent="-285750" algn="l" rtl="0" fontAlgn="base">
              <a:buFont typeface="Arial" panose="020B0604020202020204" pitchFamily="34" charset="0"/>
              <a:buChar char="•"/>
            </a:pPr>
            <a:r>
              <a:rPr lang="fr-BE" sz="2400" b="0" i="0" u="none" strike="noStrike" dirty="0" err="1">
                <a:solidFill>
                  <a:srgbClr val="24373C"/>
                </a:solidFill>
                <a:effectLst/>
              </a:rPr>
              <a:t>Develop</a:t>
            </a:r>
            <a:r>
              <a:rPr lang="fr-BE" sz="2400" b="0" i="0" u="none" strike="noStrike" dirty="0">
                <a:solidFill>
                  <a:srgbClr val="24373C"/>
                </a:solidFill>
                <a:effectLst/>
              </a:rPr>
              <a:t> and </a:t>
            </a:r>
            <a:r>
              <a:rPr lang="fr-BE" sz="2400" b="0" i="0" u="none" strike="noStrike" dirty="0" err="1">
                <a:solidFill>
                  <a:srgbClr val="24373C"/>
                </a:solidFill>
                <a:effectLst/>
              </a:rPr>
              <a:t>validate</a:t>
            </a:r>
            <a:r>
              <a:rPr lang="fr-BE" sz="2400" b="0" i="0" u="none" strike="noStrike" dirty="0">
                <a:solidFill>
                  <a:srgbClr val="24373C"/>
                </a:solidFill>
                <a:effectLst/>
              </a:rPr>
              <a:t> green social business </a:t>
            </a:r>
            <a:r>
              <a:rPr lang="en-GB" sz="2400" b="0" i="0" u="none" strike="noStrike" dirty="0">
                <a:solidFill>
                  <a:srgbClr val="24373C"/>
                </a:solidFill>
                <a:effectLst/>
              </a:rPr>
              <a:t>models</a:t>
            </a:r>
            <a:r>
              <a:rPr lang="en-GB" sz="2400" b="0" i="0" dirty="0">
                <a:solidFill>
                  <a:srgbClr val="24373C"/>
                </a:solidFill>
                <a:effectLst/>
              </a:rPr>
              <a:t>​</a:t>
            </a:r>
            <a:endParaRPr lang="en-GB" sz="2400" dirty="0">
              <a:solidFill>
                <a:srgbClr val="24373C"/>
              </a:solidFill>
            </a:endParaRPr>
          </a:p>
          <a:p>
            <a:pPr marL="285750" indent="-285750" algn="l" rtl="0" fontAlgn="base">
              <a:buFont typeface="Arial" panose="020B0604020202020204" pitchFamily="34" charset="0"/>
              <a:buChar char="•"/>
            </a:pPr>
            <a:r>
              <a:rPr lang="fr-BE" sz="2400" b="0" i="0" u="none" strike="noStrike" dirty="0" err="1">
                <a:solidFill>
                  <a:srgbClr val="24373C"/>
                </a:solidFill>
                <a:effectLst/>
              </a:rPr>
              <a:t>Collaboratively</a:t>
            </a:r>
            <a:r>
              <a:rPr lang="fr-BE" sz="2400" b="0" i="0" u="none" strike="noStrike" dirty="0">
                <a:solidFill>
                  <a:srgbClr val="24373C"/>
                </a:solidFill>
                <a:effectLst/>
              </a:rPr>
              <a:t> devise </a:t>
            </a:r>
            <a:r>
              <a:rPr lang="fr-BE" sz="2400" b="0" i="0" u="none" strike="noStrike" dirty="0" err="1">
                <a:solidFill>
                  <a:srgbClr val="24373C"/>
                </a:solidFill>
                <a:effectLst/>
              </a:rPr>
              <a:t>locally-attuned</a:t>
            </a:r>
            <a:r>
              <a:rPr lang="fr-BE" sz="2400" b="0" i="0" u="none" strike="noStrike" dirty="0">
                <a:solidFill>
                  <a:srgbClr val="24373C"/>
                </a:solidFill>
                <a:effectLst/>
              </a:rPr>
              <a:t> </a:t>
            </a:r>
            <a:r>
              <a:rPr lang="fr-BE" sz="2400" b="0" i="0" u="none" strike="noStrike" dirty="0" err="1">
                <a:solidFill>
                  <a:srgbClr val="24373C"/>
                </a:solidFill>
                <a:effectLst/>
              </a:rPr>
              <a:t>resilience</a:t>
            </a:r>
            <a:r>
              <a:rPr lang="fr-BE" sz="2400" b="0" i="0" u="none" strike="noStrike" dirty="0">
                <a:solidFill>
                  <a:srgbClr val="24373C"/>
                </a:solidFill>
                <a:effectLst/>
              </a:rPr>
              <a:t> </a:t>
            </a:r>
            <a:r>
              <a:rPr lang="fr-BE" sz="2400" b="0" i="0" u="none" strike="noStrike" dirty="0" err="1">
                <a:solidFill>
                  <a:srgbClr val="24373C"/>
                </a:solidFill>
                <a:effectLst/>
              </a:rPr>
              <a:t>strategies</a:t>
            </a:r>
            <a:r>
              <a:rPr lang="fr-BE" sz="2400" b="0" i="0" dirty="0">
                <a:solidFill>
                  <a:srgbClr val="24373C"/>
                </a:solidFill>
                <a:effectLst/>
              </a:rPr>
              <a:t>​</a:t>
            </a:r>
            <a:endParaRPr lang="fr-BE" sz="2400" dirty="0">
              <a:solidFill>
                <a:srgbClr val="24373C"/>
              </a:solidFill>
            </a:endParaRPr>
          </a:p>
          <a:p>
            <a:pPr marL="285750" indent="-285750" algn="l" rtl="0" fontAlgn="base">
              <a:buFont typeface="Arial" panose="020B0604020202020204" pitchFamily="34" charset="0"/>
              <a:buChar char="•"/>
            </a:pPr>
            <a:r>
              <a:rPr lang="fr-BE" sz="2400" b="0" i="0" u="none" strike="noStrike" dirty="0">
                <a:solidFill>
                  <a:srgbClr val="24373C"/>
                </a:solidFill>
                <a:effectLst/>
              </a:rPr>
              <a:t>Engage local </a:t>
            </a:r>
            <a:r>
              <a:rPr lang="fr-BE" sz="2400" b="0" i="0" u="none" strike="noStrike" dirty="0" err="1">
                <a:solidFill>
                  <a:srgbClr val="24373C"/>
                </a:solidFill>
                <a:effectLst/>
              </a:rPr>
              <a:t>communities</a:t>
            </a:r>
            <a:r>
              <a:rPr lang="fr-BE" sz="2400" dirty="0">
                <a:solidFill>
                  <a:srgbClr val="24373C"/>
                </a:solidFill>
              </a:rPr>
              <a:t> </a:t>
            </a:r>
            <a:r>
              <a:rPr lang="fr-BE" sz="2400" b="0" i="0" u="none" strike="noStrike" dirty="0">
                <a:solidFill>
                  <a:srgbClr val="24373C"/>
                </a:solidFill>
                <a:effectLst/>
              </a:rPr>
              <a:t>in </a:t>
            </a:r>
            <a:r>
              <a:rPr lang="fr-BE" sz="2400" b="0" i="0" u="none" strike="noStrike" dirty="0" err="1">
                <a:solidFill>
                  <a:srgbClr val="24373C"/>
                </a:solidFill>
                <a:effectLst/>
              </a:rPr>
              <a:t>resilience</a:t>
            </a:r>
            <a:r>
              <a:rPr lang="fr-BE" sz="2400" b="0" i="0" u="none" strike="noStrike" dirty="0">
                <a:solidFill>
                  <a:srgbClr val="24373C"/>
                </a:solidFill>
                <a:effectLst/>
              </a:rPr>
              <a:t> building </a:t>
            </a:r>
            <a:r>
              <a:rPr lang="fr-BE" sz="2400" b="0" i="0" u="none" strike="noStrike" dirty="0" err="1">
                <a:solidFill>
                  <a:srgbClr val="24373C"/>
                </a:solidFill>
                <a:effectLst/>
              </a:rPr>
              <a:t>activities</a:t>
            </a:r>
            <a:r>
              <a:rPr lang="fr-BE" sz="2400" b="0" i="0" dirty="0">
                <a:solidFill>
                  <a:srgbClr val="24373C"/>
                </a:solidFill>
                <a:effectLst/>
              </a:rPr>
              <a:t>​</a:t>
            </a:r>
            <a:endParaRPr lang="fr-BE" sz="2400" dirty="0">
              <a:solidFill>
                <a:srgbClr val="24373C"/>
              </a:solidFill>
            </a:endParaRPr>
          </a:p>
          <a:p>
            <a:pPr marL="285750" indent="-285750" algn="l" rtl="0" fontAlgn="base">
              <a:buFont typeface="Arial" panose="020B0604020202020204" pitchFamily="34" charset="0"/>
              <a:buChar char="•"/>
            </a:pPr>
            <a:r>
              <a:rPr lang="fr-BE" sz="2400" b="0" i="0" u="none" strike="noStrike" dirty="0">
                <a:solidFill>
                  <a:srgbClr val="24373C"/>
                </a:solidFill>
                <a:effectLst/>
              </a:rPr>
              <a:t>Apply </a:t>
            </a:r>
            <a:r>
              <a:rPr lang="fr-BE" sz="2400" b="0" i="0" u="none" strike="noStrike" dirty="0" err="1">
                <a:solidFill>
                  <a:srgbClr val="24373C"/>
                </a:solidFill>
                <a:effectLst/>
              </a:rPr>
              <a:t>models</a:t>
            </a:r>
            <a:r>
              <a:rPr lang="fr-BE" sz="2400" b="0" i="0" u="none" strike="noStrike" dirty="0">
                <a:solidFill>
                  <a:srgbClr val="24373C"/>
                </a:solidFill>
                <a:effectLst/>
              </a:rPr>
              <a:t> and </a:t>
            </a:r>
            <a:r>
              <a:rPr lang="fr-BE" sz="2400" b="0" i="0" u="none" strike="noStrike" dirty="0" err="1">
                <a:solidFill>
                  <a:srgbClr val="24373C"/>
                </a:solidFill>
                <a:effectLst/>
              </a:rPr>
              <a:t>frameworks</a:t>
            </a:r>
            <a:r>
              <a:rPr lang="fr-BE" sz="2400" b="0" i="0" u="none" strike="noStrike" dirty="0">
                <a:solidFill>
                  <a:srgbClr val="24373C"/>
                </a:solidFill>
                <a:effectLst/>
              </a:rPr>
              <a:t> in support of the </a:t>
            </a:r>
            <a:r>
              <a:rPr lang="fr-BE" sz="2400" b="0" i="0" u="none" strike="noStrike" dirty="0" err="1">
                <a:solidFill>
                  <a:srgbClr val="24373C"/>
                </a:solidFill>
                <a:effectLst/>
              </a:rPr>
              <a:t>sustainable</a:t>
            </a:r>
            <a:r>
              <a:rPr lang="fr-BE" sz="2400" b="0" i="0" u="none" strike="noStrike" dirty="0">
                <a:solidFill>
                  <a:srgbClr val="24373C"/>
                </a:solidFill>
                <a:effectLst/>
              </a:rPr>
              <a:t> use of local </a:t>
            </a:r>
            <a:r>
              <a:rPr lang="fr-BE" sz="2400" b="0" i="0" u="none" strike="noStrike" dirty="0" err="1">
                <a:solidFill>
                  <a:srgbClr val="24373C"/>
                </a:solidFill>
                <a:effectLst/>
              </a:rPr>
              <a:t>resources</a:t>
            </a:r>
            <a:r>
              <a:rPr lang="fr-BE" sz="2400" b="0" i="0" u="none" strike="noStrike" dirty="0">
                <a:solidFill>
                  <a:srgbClr val="24373C"/>
                </a:solidFill>
                <a:effectLst/>
              </a:rPr>
              <a:t> </a:t>
            </a:r>
            <a:endParaRPr lang="fr-BE" sz="2400" b="0" i="0" dirty="0">
              <a:solidFill>
                <a:srgbClr val="24373C"/>
              </a:solidFill>
              <a:effectLst/>
            </a:endParaRPr>
          </a:p>
          <a:p>
            <a:pPr marL="285750" indent="-285750" algn="just">
              <a:lnSpc>
                <a:spcPct val="120000"/>
              </a:lnSpc>
              <a:spcBef>
                <a:spcPts val="0"/>
              </a:spcBef>
              <a:buFont typeface="Arial" panose="020B0604020202020204" pitchFamily="34" charset="0"/>
              <a:buChar char="•"/>
            </a:pPr>
            <a:endParaRPr lang="et-EE" sz="2400" dirty="0"/>
          </a:p>
          <a:p>
            <a:pPr marL="285750" indent="-285750" algn="just">
              <a:lnSpc>
                <a:spcPct val="120000"/>
              </a:lnSpc>
              <a:spcBef>
                <a:spcPts val="0"/>
              </a:spcBef>
              <a:buFont typeface="Arial" panose="020B0604020202020204" pitchFamily="34" charset="0"/>
              <a:buChar char="•"/>
            </a:pPr>
            <a:endParaRPr lang="et-EE" sz="2400" dirty="0"/>
          </a:p>
          <a:p>
            <a:endParaRPr lang="en-US" sz="2400" i="1"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6B6798F2-F387-E60A-EB4E-24657CF1496A}"/>
              </a:ext>
            </a:extLst>
          </p:cNvPr>
          <p:cNvSpPr>
            <a:spLocks noGrp="1"/>
          </p:cNvSpPr>
          <p:nvPr>
            <p:ph sz="half" idx="10"/>
          </p:nvPr>
        </p:nvSpPr>
        <p:spPr/>
        <p:txBody>
          <a:bodyPr/>
          <a:lstStyle/>
          <a:p>
            <a:pPr marL="285750" indent="-285750" fontAlgn="base">
              <a:lnSpc>
                <a:spcPct val="80000"/>
              </a:lnSpc>
              <a:buFont typeface="Arial" panose="020B0604020202020204" pitchFamily="34" charset="0"/>
              <a:buChar char="•"/>
            </a:pPr>
            <a:r>
              <a:rPr lang="fr-BE" sz="2400" dirty="0" err="1">
                <a:solidFill>
                  <a:srgbClr val="24373C"/>
                </a:solidFill>
                <a:latin typeface="Arial" panose="020B0604020202020204" pitchFamily="34" charset="0"/>
              </a:rPr>
              <a:t>Sitia</a:t>
            </a:r>
            <a:r>
              <a:rPr lang="fr-BE" sz="2400" dirty="0">
                <a:solidFill>
                  <a:srgbClr val="24373C"/>
                </a:solidFill>
                <a:latin typeface="Arial" panose="020B0604020202020204" pitchFamily="34" charset="0"/>
              </a:rPr>
              <a:t> (</a:t>
            </a:r>
            <a:r>
              <a:rPr lang="fr-BE" sz="2400" dirty="0" err="1">
                <a:solidFill>
                  <a:srgbClr val="24373C"/>
                </a:solidFill>
                <a:latin typeface="Arial" panose="020B0604020202020204" pitchFamily="34" charset="0"/>
              </a:rPr>
              <a:t>Greece</a:t>
            </a:r>
            <a:r>
              <a:rPr lang="fr-BE" sz="2400" dirty="0">
                <a:solidFill>
                  <a:srgbClr val="24373C"/>
                </a:solidFill>
                <a:latin typeface="Arial" panose="020B0604020202020204" pitchFamily="34" charset="0"/>
              </a:rPr>
              <a:t>)</a:t>
            </a:r>
            <a:r>
              <a:rPr lang="en-US" sz="2400" dirty="0">
                <a:solidFill>
                  <a:srgbClr val="24373C"/>
                </a:solidFill>
                <a:latin typeface="Arial" panose="020B0604020202020204" pitchFamily="34" charset="0"/>
              </a:rPr>
              <a:t>​</a:t>
            </a:r>
          </a:p>
          <a:p>
            <a:pPr marL="285750" indent="-285750" fontAlgn="base">
              <a:lnSpc>
                <a:spcPct val="80000"/>
              </a:lnSpc>
              <a:buFont typeface="Arial" panose="020B0604020202020204" pitchFamily="34" charset="0"/>
              <a:buChar char="•"/>
            </a:pPr>
            <a:r>
              <a:rPr lang="en-GB" sz="2400" dirty="0">
                <a:solidFill>
                  <a:srgbClr val="24373C"/>
                </a:solidFill>
                <a:latin typeface="Arial" panose="020B0604020202020204" pitchFamily="34" charset="0"/>
              </a:rPr>
              <a:t>Castilla y Léon (Spain)</a:t>
            </a:r>
          </a:p>
          <a:p>
            <a:pPr marL="285750" indent="-285750" fontAlgn="base">
              <a:lnSpc>
                <a:spcPct val="80000"/>
              </a:lnSpc>
              <a:buFont typeface="Arial" panose="020B0604020202020204" pitchFamily="34" charset="0"/>
              <a:buChar char="•"/>
            </a:pPr>
            <a:r>
              <a:rPr lang="en-GB" sz="2400" dirty="0">
                <a:solidFill>
                  <a:srgbClr val="24373C"/>
                </a:solidFill>
                <a:latin typeface="Arial" panose="020B0604020202020204" pitchFamily="34" charset="0"/>
              </a:rPr>
              <a:t>Nordic Archipelago (Sweden)</a:t>
            </a:r>
          </a:p>
          <a:p>
            <a:pPr marL="285750" indent="-285750" fontAlgn="base">
              <a:lnSpc>
                <a:spcPct val="80000"/>
              </a:lnSpc>
              <a:buFont typeface="Arial" panose="020B0604020202020204" pitchFamily="34" charset="0"/>
              <a:buChar char="•"/>
            </a:pPr>
            <a:r>
              <a:rPr lang="en-GB" sz="2400" dirty="0">
                <a:solidFill>
                  <a:srgbClr val="24373C"/>
                </a:solidFill>
                <a:latin typeface="Arial" panose="020B0604020202020204" pitchFamily="34" charset="0"/>
              </a:rPr>
              <a:t>Troodos ​(Cyprus)</a:t>
            </a:r>
          </a:p>
          <a:p>
            <a:pPr algn="l" rtl="0" fontAlgn="base"/>
            <a:endParaRPr lang="en-GB" b="0" i="0" dirty="0">
              <a:solidFill>
                <a:srgbClr val="24373C"/>
              </a:solidFill>
              <a:effectLst/>
              <a:latin typeface="Segoe UI" panose="020B0502040204020203" pitchFamily="34" charset="0"/>
            </a:endParaRPr>
          </a:p>
          <a:p>
            <a:endParaRPr lang="et-EE" dirty="0"/>
          </a:p>
        </p:txBody>
      </p:sp>
      <p:sp>
        <p:nvSpPr>
          <p:cNvPr id="5" name="Text Placeholder 4">
            <a:extLst>
              <a:ext uri="{FF2B5EF4-FFF2-40B4-BE49-F238E27FC236}">
                <a16:creationId xmlns:a16="http://schemas.microsoft.com/office/drawing/2014/main" id="{F420AD75-F402-0B7A-C83C-BE6CF63C273F}"/>
              </a:ext>
            </a:extLst>
          </p:cNvPr>
          <p:cNvSpPr>
            <a:spLocks noGrp="1"/>
          </p:cNvSpPr>
          <p:nvPr>
            <p:ph type="body" sz="quarter" idx="11"/>
          </p:nvPr>
        </p:nvSpPr>
        <p:spPr/>
        <p:txBody>
          <a:bodyPr>
            <a:normAutofit/>
          </a:bodyPr>
          <a:lstStyle/>
          <a:p>
            <a:r>
              <a:rPr lang="en-US" sz="2800" dirty="0">
                <a:ea typeface="+mj-ea"/>
                <a:cs typeface="+mj-cs"/>
              </a:rPr>
              <a:t>Demo regions:</a:t>
            </a:r>
            <a:endParaRPr lang="et-EE" sz="2800" dirty="0">
              <a:ea typeface="+mj-ea"/>
              <a:cs typeface="+mj-cs"/>
            </a:endParaRPr>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p:txBody>
          <a:bodyPr/>
          <a:lstStyle/>
          <a:p>
            <a:fld id="{A1C02BF3-6CFC-A548-B91D-73F201674A01}" type="slidenum">
              <a:rPr lang="en-US" smtClean="0"/>
              <a:pPr/>
              <a:t>5</a:t>
            </a:fld>
            <a:endParaRPr lang="en-US" dirty="0"/>
          </a:p>
        </p:txBody>
      </p:sp>
    </p:spTree>
    <p:extLst>
      <p:ext uri="{BB962C8B-B14F-4D97-AF65-F5344CB8AC3E}">
        <p14:creationId xmlns:p14="http://schemas.microsoft.com/office/powerpoint/2010/main" val="123017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p:txBody>
          <a:bodyPr/>
          <a:lstStyle/>
          <a:p>
            <a:r>
              <a:rPr lang="en-US" sz="2800" dirty="0"/>
              <a:t>Smarter adaption:</a:t>
            </a:r>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sz="half" idx="1"/>
          </p:nvPr>
        </p:nvSpPr>
        <p:spPr>
          <a:xfrm>
            <a:off x="550864" y="1628775"/>
            <a:ext cx="5184774" cy="3503664"/>
          </a:xfrm>
        </p:spPr>
        <p:txBody>
          <a:bodyPr>
            <a:normAutofit lnSpcReduction="10000"/>
          </a:bodyPr>
          <a:lstStyle/>
          <a:p>
            <a:pPr marL="285750" indent="-285750" algn="just">
              <a:lnSpc>
                <a:spcPct val="120000"/>
              </a:lnSpc>
              <a:spcBef>
                <a:spcPts val="0"/>
              </a:spcBef>
              <a:buFont typeface="Arial" panose="020B0604020202020204" pitchFamily="34" charset="0"/>
              <a:buChar char="•"/>
            </a:pPr>
            <a:r>
              <a:rPr lang="en-US" sz="2400" dirty="0"/>
              <a:t>Improve the use of existing data</a:t>
            </a:r>
          </a:p>
          <a:p>
            <a:pPr marL="285750" indent="-285750" algn="just">
              <a:lnSpc>
                <a:spcPct val="120000"/>
              </a:lnSpc>
              <a:spcBef>
                <a:spcPts val="0"/>
              </a:spcBef>
              <a:buFont typeface="Arial" panose="020B0604020202020204" pitchFamily="34" charset="0"/>
              <a:buChar char="•"/>
            </a:pPr>
            <a:r>
              <a:rPr lang="en-US" sz="2400" dirty="0"/>
              <a:t>Bridge science and policy using digital tools</a:t>
            </a:r>
          </a:p>
          <a:p>
            <a:pPr marL="285750" indent="-285750" algn="just">
              <a:lnSpc>
                <a:spcPct val="120000"/>
              </a:lnSpc>
              <a:spcBef>
                <a:spcPts val="0"/>
              </a:spcBef>
              <a:buFont typeface="Arial" panose="020B0604020202020204" pitchFamily="34" charset="0"/>
              <a:buChar char="•"/>
            </a:pPr>
            <a:r>
              <a:rPr lang="en-US" sz="2400" dirty="0"/>
              <a:t>Support evidence-based and collaborative decision-making</a:t>
            </a:r>
          </a:p>
          <a:p>
            <a:pPr marL="285750" indent="-285750" algn="just">
              <a:lnSpc>
                <a:spcPct val="120000"/>
              </a:lnSpc>
              <a:spcBef>
                <a:spcPts val="0"/>
              </a:spcBef>
              <a:buFont typeface="Arial" panose="020B0604020202020204" pitchFamily="34" charset="0"/>
              <a:buChar char="•"/>
            </a:pPr>
            <a:r>
              <a:rPr lang="en-US" sz="2400" dirty="0"/>
              <a:t>Increase citizens' awareness of climate issues, adaptation solutions and possible trade-offs</a:t>
            </a:r>
          </a:p>
          <a:p>
            <a:pPr algn="just">
              <a:lnSpc>
                <a:spcPct val="120000"/>
              </a:lnSpc>
              <a:spcBef>
                <a:spcPts val="0"/>
              </a:spcBef>
            </a:pPr>
            <a:endParaRPr lang="et-EE" sz="2400" dirty="0"/>
          </a:p>
          <a:p>
            <a:pPr marL="285750" indent="-285750" algn="just">
              <a:lnSpc>
                <a:spcPct val="120000"/>
              </a:lnSpc>
              <a:spcBef>
                <a:spcPts val="0"/>
              </a:spcBef>
              <a:buFont typeface="Arial" panose="020B0604020202020204" pitchFamily="34" charset="0"/>
              <a:buChar char="•"/>
            </a:pPr>
            <a:endParaRPr lang="et-EE" sz="2400" dirty="0"/>
          </a:p>
          <a:p>
            <a:endParaRPr lang="en-US" sz="2400" i="1"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6B6798F2-F387-E60A-EB4E-24657CF1496A}"/>
              </a:ext>
            </a:extLst>
          </p:cNvPr>
          <p:cNvSpPr>
            <a:spLocks noGrp="1"/>
          </p:cNvSpPr>
          <p:nvPr>
            <p:ph sz="half" idx="10"/>
          </p:nvPr>
        </p:nvSpPr>
        <p:spPr/>
        <p:txBody>
          <a:bodyPr/>
          <a:lstStyle/>
          <a:p>
            <a:pPr marL="285750" indent="-285750" algn="just">
              <a:lnSpc>
                <a:spcPct val="110000"/>
              </a:lnSpc>
              <a:spcBef>
                <a:spcPts val="0"/>
              </a:spcBef>
              <a:buFont typeface="Arial" panose="020B0604020202020204" pitchFamily="34" charset="0"/>
              <a:buChar char="•"/>
            </a:pPr>
            <a:r>
              <a:rPr lang="et-EE" sz="2400" dirty="0" err="1"/>
              <a:t>Køge</a:t>
            </a:r>
            <a:r>
              <a:rPr lang="et-EE" sz="2400" dirty="0"/>
              <a:t> </a:t>
            </a:r>
            <a:r>
              <a:rPr lang="et-EE" sz="2400" dirty="0" err="1"/>
              <a:t>Bay</a:t>
            </a:r>
            <a:r>
              <a:rPr lang="et-EE" sz="2400" dirty="0"/>
              <a:t> (</a:t>
            </a:r>
            <a:r>
              <a:rPr lang="en-US" sz="2400" dirty="0"/>
              <a:t>Denmark</a:t>
            </a:r>
            <a:r>
              <a:rPr lang="et-EE" sz="2400" dirty="0"/>
              <a:t>)</a:t>
            </a:r>
            <a:endParaRPr lang="en-US" sz="2400" dirty="0"/>
          </a:p>
          <a:p>
            <a:pPr marL="285750" indent="-285750" algn="just">
              <a:lnSpc>
                <a:spcPct val="110000"/>
              </a:lnSpc>
              <a:spcBef>
                <a:spcPts val="0"/>
              </a:spcBef>
              <a:buFont typeface="Arial" panose="020B0604020202020204" pitchFamily="34" charset="0"/>
              <a:buChar char="•"/>
            </a:pPr>
            <a:r>
              <a:rPr lang="et-EE" sz="2400" dirty="0"/>
              <a:t>Burgas (</a:t>
            </a:r>
            <a:r>
              <a:rPr lang="et-EE" sz="2400" dirty="0" err="1"/>
              <a:t>Bulga</a:t>
            </a:r>
            <a:r>
              <a:rPr lang="en-US" sz="2400" dirty="0"/>
              <a:t>ria</a:t>
            </a:r>
            <a:r>
              <a:rPr lang="et-EE" sz="2400" dirty="0"/>
              <a:t>)</a:t>
            </a:r>
            <a:endParaRPr lang="en-US" sz="2400" dirty="0"/>
          </a:p>
          <a:p>
            <a:pPr marL="285750" indent="-285750" algn="just">
              <a:lnSpc>
                <a:spcPct val="110000"/>
              </a:lnSpc>
              <a:spcBef>
                <a:spcPts val="0"/>
              </a:spcBef>
              <a:buFont typeface="Arial" panose="020B0604020202020204" pitchFamily="34" charset="0"/>
              <a:buChar char="•"/>
            </a:pPr>
            <a:r>
              <a:rPr lang="et-EE" sz="2400" dirty="0"/>
              <a:t>Helsingi-Uusimaa (</a:t>
            </a:r>
            <a:r>
              <a:rPr lang="en-US" sz="2400" dirty="0"/>
              <a:t>Finland)</a:t>
            </a:r>
          </a:p>
          <a:p>
            <a:pPr marL="285750" indent="-285750" algn="just">
              <a:lnSpc>
                <a:spcPct val="110000"/>
              </a:lnSpc>
              <a:spcBef>
                <a:spcPts val="0"/>
              </a:spcBef>
              <a:buFont typeface="Arial" panose="020B0604020202020204" pitchFamily="34" charset="0"/>
              <a:buChar char="•"/>
            </a:pPr>
            <a:r>
              <a:rPr lang="et-EE" sz="2400" dirty="0"/>
              <a:t>Pärnumaa (E</a:t>
            </a:r>
            <a:r>
              <a:rPr lang="en-US" sz="2400" dirty="0" err="1"/>
              <a:t>stonia</a:t>
            </a:r>
            <a:r>
              <a:rPr lang="et-EE" sz="2400" dirty="0"/>
              <a:t>)</a:t>
            </a:r>
            <a:endParaRPr lang="en-US" sz="2400" dirty="0"/>
          </a:p>
          <a:p>
            <a:pPr algn="l" rtl="0" fontAlgn="base"/>
            <a:endParaRPr lang="en-GB" b="0" i="0" dirty="0">
              <a:solidFill>
                <a:srgbClr val="24373C"/>
              </a:solidFill>
              <a:effectLst/>
              <a:latin typeface="Segoe UI" panose="020B0502040204020203" pitchFamily="34" charset="0"/>
            </a:endParaRPr>
          </a:p>
          <a:p>
            <a:endParaRPr lang="et-EE" dirty="0"/>
          </a:p>
        </p:txBody>
      </p:sp>
      <p:sp>
        <p:nvSpPr>
          <p:cNvPr id="5" name="Text Placeholder 4">
            <a:extLst>
              <a:ext uri="{FF2B5EF4-FFF2-40B4-BE49-F238E27FC236}">
                <a16:creationId xmlns:a16="http://schemas.microsoft.com/office/drawing/2014/main" id="{F420AD75-F402-0B7A-C83C-BE6CF63C273F}"/>
              </a:ext>
            </a:extLst>
          </p:cNvPr>
          <p:cNvSpPr>
            <a:spLocks noGrp="1"/>
          </p:cNvSpPr>
          <p:nvPr>
            <p:ph type="body" sz="quarter" idx="11"/>
          </p:nvPr>
        </p:nvSpPr>
        <p:spPr/>
        <p:txBody>
          <a:bodyPr>
            <a:normAutofit/>
          </a:bodyPr>
          <a:lstStyle/>
          <a:p>
            <a:r>
              <a:rPr lang="en-US" sz="2800" dirty="0">
                <a:ea typeface="+mj-ea"/>
                <a:cs typeface="+mj-cs"/>
              </a:rPr>
              <a:t>Demo regions:</a:t>
            </a:r>
            <a:endParaRPr lang="et-EE" sz="2800" dirty="0">
              <a:ea typeface="+mj-ea"/>
              <a:cs typeface="+mj-cs"/>
            </a:endParaRPr>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p:txBody>
          <a:bodyPr/>
          <a:lstStyle/>
          <a:p>
            <a:fld id="{A1C02BF3-6CFC-A548-B91D-73F201674A01}" type="slidenum">
              <a:rPr lang="en-US" smtClean="0"/>
              <a:pPr/>
              <a:t>6</a:t>
            </a:fld>
            <a:endParaRPr lang="en-US" dirty="0"/>
          </a:p>
        </p:txBody>
      </p:sp>
    </p:spTree>
    <p:extLst>
      <p:ext uri="{BB962C8B-B14F-4D97-AF65-F5344CB8AC3E}">
        <p14:creationId xmlns:p14="http://schemas.microsoft.com/office/powerpoint/2010/main" val="198029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europe with blue dots">
            <a:extLst>
              <a:ext uri="{FF2B5EF4-FFF2-40B4-BE49-F238E27FC236}">
                <a16:creationId xmlns:a16="http://schemas.microsoft.com/office/drawing/2014/main" id="{4AE8BADE-2C86-BA93-B616-E972B741BD7E}"/>
              </a:ext>
            </a:extLst>
          </p:cNvPr>
          <p:cNvPicPr>
            <a:picLocks noChangeAspect="1"/>
          </p:cNvPicPr>
          <p:nvPr/>
        </p:nvPicPr>
        <p:blipFill>
          <a:blip r:embed="rId2"/>
          <a:stretch>
            <a:fillRect/>
          </a:stretch>
        </p:blipFill>
        <p:spPr>
          <a:xfrm>
            <a:off x="5614347" y="800558"/>
            <a:ext cx="7433187" cy="5256884"/>
          </a:xfrm>
          <a:prstGeom prst="rect">
            <a:avLst/>
          </a:prstGeom>
        </p:spPr>
      </p:pic>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p:txBody>
          <a:bodyPr/>
          <a:lstStyle/>
          <a:p>
            <a:r>
              <a:rPr lang="en-US" sz="2800" dirty="0"/>
              <a:t>Becoming a demo region, partner(s) and successful application</a:t>
            </a:r>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idx="1"/>
          </p:nvPr>
        </p:nvSpPr>
        <p:spPr>
          <a:xfrm>
            <a:off x="550863" y="1435191"/>
            <a:ext cx="10126969" cy="4370972"/>
          </a:xfrm>
        </p:spPr>
        <p:txBody>
          <a:bodyPr>
            <a:normAutofit fontScale="92500" lnSpcReduction="10000"/>
          </a:bodyPr>
          <a:lstStyle/>
          <a:p>
            <a:pPr marL="285750" indent="-285750" algn="just">
              <a:lnSpc>
                <a:spcPct val="120000"/>
              </a:lnSpc>
              <a:spcBef>
                <a:spcPts val="0"/>
              </a:spcBef>
              <a:buFont typeface="Arial" panose="020B0604020202020204" pitchFamily="34" charset="0"/>
              <a:buChar char="•"/>
            </a:pPr>
            <a:r>
              <a:rPr lang="en-US" sz="2400" dirty="0"/>
              <a:t>Coordinated by VTT Technical Research Centre of Finland</a:t>
            </a:r>
          </a:p>
          <a:p>
            <a:pPr marL="285750" indent="-285750" algn="just">
              <a:lnSpc>
                <a:spcPct val="120000"/>
              </a:lnSpc>
              <a:spcBef>
                <a:spcPts val="0"/>
              </a:spcBef>
              <a:buFont typeface="Arial" panose="020B0604020202020204" pitchFamily="34" charset="0"/>
              <a:buChar char="•"/>
            </a:pPr>
            <a:r>
              <a:rPr lang="en-US" sz="2400" dirty="0"/>
              <a:t>Good (previous) connections</a:t>
            </a:r>
          </a:p>
          <a:p>
            <a:pPr marL="285750" indent="-285750" algn="just">
              <a:lnSpc>
                <a:spcPct val="120000"/>
              </a:lnSpc>
              <a:spcBef>
                <a:spcPts val="0"/>
              </a:spcBef>
              <a:buFont typeface="Arial" panose="020B0604020202020204" pitchFamily="34" charset="0"/>
              <a:buChar char="•"/>
            </a:pPr>
            <a:r>
              <a:rPr lang="en-US" sz="2400" dirty="0"/>
              <a:t>Re-writing and supplementing the application</a:t>
            </a:r>
          </a:p>
          <a:p>
            <a:pPr marL="285750" indent="-285750" algn="just">
              <a:lnSpc>
                <a:spcPct val="120000"/>
              </a:lnSpc>
              <a:spcBef>
                <a:spcPts val="0"/>
              </a:spcBef>
              <a:buFont typeface="Arial" panose="020B0604020202020204" pitchFamily="34" charset="0"/>
              <a:buChar char="•"/>
            </a:pPr>
            <a:r>
              <a:rPr lang="en-US" sz="2400" dirty="0"/>
              <a:t>Strong and experienced coordinator</a:t>
            </a:r>
          </a:p>
          <a:p>
            <a:pPr marL="285750" indent="-285750" algn="just">
              <a:lnSpc>
                <a:spcPct val="120000"/>
              </a:lnSpc>
              <a:spcBef>
                <a:spcPts val="0"/>
              </a:spcBef>
              <a:buFont typeface="Arial" panose="020B0604020202020204" pitchFamily="34" charset="0"/>
              <a:buChar char="•"/>
            </a:pPr>
            <a:endParaRPr lang="en-US" sz="2400" dirty="0"/>
          </a:p>
          <a:p>
            <a:pPr algn="just">
              <a:lnSpc>
                <a:spcPct val="120000"/>
              </a:lnSpc>
              <a:spcBef>
                <a:spcPts val="0"/>
              </a:spcBef>
            </a:pPr>
            <a:r>
              <a:rPr lang="en-US" sz="3000" b="1" dirty="0">
                <a:solidFill>
                  <a:schemeClr val="tx2"/>
                </a:solidFill>
                <a:ea typeface="+mj-ea"/>
                <a:cs typeface="+mj-cs"/>
              </a:rPr>
              <a:t>Project partners from Estonia:</a:t>
            </a:r>
          </a:p>
          <a:p>
            <a:pPr algn="just">
              <a:lnSpc>
                <a:spcPct val="120000"/>
              </a:lnSpc>
              <a:spcBef>
                <a:spcPts val="0"/>
              </a:spcBef>
            </a:pPr>
            <a:endParaRPr lang="en-US" sz="3000" b="1" dirty="0">
              <a:solidFill>
                <a:schemeClr val="tx2"/>
              </a:solidFill>
              <a:ea typeface="+mj-ea"/>
              <a:cs typeface="+mj-cs"/>
            </a:endParaRPr>
          </a:p>
          <a:p>
            <a:pPr marL="285750" indent="-285750" algn="just">
              <a:lnSpc>
                <a:spcPct val="120000"/>
              </a:lnSpc>
              <a:spcBef>
                <a:spcPts val="0"/>
              </a:spcBef>
              <a:buFont typeface="Arial" panose="020B0604020202020204" pitchFamily="34" charset="0"/>
              <a:buChar char="•"/>
            </a:pPr>
            <a:r>
              <a:rPr lang="en-US" sz="2400" dirty="0"/>
              <a:t>City of </a:t>
            </a:r>
            <a:r>
              <a:rPr lang="en-US" sz="2400" dirty="0" err="1"/>
              <a:t>Pärnu</a:t>
            </a:r>
            <a:endParaRPr lang="en-US" sz="2400" dirty="0"/>
          </a:p>
          <a:p>
            <a:pPr marL="285750" indent="-285750" algn="just">
              <a:lnSpc>
                <a:spcPct val="120000"/>
              </a:lnSpc>
              <a:spcBef>
                <a:spcPts val="0"/>
              </a:spcBef>
              <a:buFont typeface="Arial" panose="020B0604020202020204" pitchFamily="34" charset="0"/>
              <a:buChar char="•"/>
            </a:pPr>
            <a:r>
              <a:rPr lang="en-US" sz="2400" dirty="0" err="1"/>
              <a:t>Pärnu</a:t>
            </a:r>
            <a:r>
              <a:rPr lang="en-US" sz="2400" dirty="0"/>
              <a:t> County Development Centre</a:t>
            </a:r>
          </a:p>
          <a:p>
            <a:pPr marL="285750" indent="-285750" algn="just">
              <a:lnSpc>
                <a:spcPct val="120000"/>
              </a:lnSpc>
              <a:spcBef>
                <a:spcPts val="0"/>
              </a:spcBef>
              <a:buFont typeface="Arial" panose="020B0604020202020204" pitchFamily="34" charset="0"/>
              <a:buChar char="•"/>
            </a:pPr>
            <a:r>
              <a:rPr lang="en-US" sz="2400" dirty="0"/>
              <a:t>Stockholm Environment Institute of Tallinn</a:t>
            </a:r>
          </a:p>
          <a:p>
            <a:pPr marL="285750" indent="-285750" algn="just">
              <a:lnSpc>
                <a:spcPct val="120000"/>
              </a:lnSpc>
              <a:spcBef>
                <a:spcPts val="0"/>
              </a:spcBef>
              <a:buFont typeface="Arial" panose="020B0604020202020204" pitchFamily="34" charset="0"/>
              <a:buChar char="•"/>
            </a:pPr>
            <a:r>
              <a:rPr lang="fi-FI" sz="2400" dirty="0"/>
              <a:t>Estonian </a:t>
            </a:r>
            <a:r>
              <a:rPr lang="fi-FI" sz="2400" dirty="0" err="1"/>
              <a:t>Environmental</a:t>
            </a:r>
            <a:r>
              <a:rPr lang="fi-FI" sz="2400" dirty="0"/>
              <a:t> </a:t>
            </a:r>
            <a:r>
              <a:rPr lang="fi-FI" sz="2400" dirty="0" err="1"/>
              <a:t>Research</a:t>
            </a:r>
            <a:r>
              <a:rPr lang="fi-FI" sz="2400" dirty="0"/>
              <a:t> Centre</a:t>
            </a:r>
            <a:endParaRPr lang="en-US" sz="2400" dirty="0"/>
          </a:p>
          <a:p>
            <a:pPr marL="285750" indent="-285750" algn="just">
              <a:lnSpc>
                <a:spcPct val="120000"/>
              </a:lnSpc>
              <a:spcBef>
                <a:spcPts val="0"/>
              </a:spcBef>
              <a:buFont typeface="Arial" panose="020B0604020202020204" pitchFamily="34" charset="0"/>
              <a:buChar char="•"/>
            </a:pPr>
            <a:endParaRPr lang="et-EE" sz="2400" dirty="0"/>
          </a:p>
          <a:p>
            <a:pPr marL="285750" indent="-285750" algn="just">
              <a:lnSpc>
                <a:spcPct val="120000"/>
              </a:lnSpc>
              <a:spcBef>
                <a:spcPts val="0"/>
              </a:spcBef>
              <a:buFont typeface="Arial" panose="020B0604020202020204" pitchFamily="34" charset="0"/>
              <a:buChar char="•"/>
            </a:pPr>
            <a:endParaRPr lang="et-EE" sz="2400" dirty="0"/>
          </a:p>
          <a:p>
            <a:endParaRPr lang="en-US" sz="2400" i="1" dirty="0">
              <a:effectLst/>
              <a:ea typeface="Times New Roman" panose="02020603050405020304" pitchFamily="18" charset="0"/>
            </a:endParaRPr>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p:txBody>
          <a:bodyPr/>
          <a:lstStyle/>
          <a:p>
            <a:fld id="{A1C02BF3-6CFC-A548-B91D-73F201674A01}" type="slidenum">
              <a:rPr lang="en-US" smtClean="0"/>
              <a:pPr/>
              <a:t>7</a:t>
            </a:fld>
            <a:endParaRPr lang="en-US" dirty="0"/>
          </a:p>
        </p:txBody>
      </p:sp>
    </p:spTree>
    <p:extLst>
      <p:ext uri="{BB962C8B-B14F-4D97-AF65-F5344CB8AC3E}">
        <p14:creationId xmlns:p14="http://schemas.microsoft.com/office/powerpoint/2010/main" val="348634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p:txBody>
          <a:bodyPr/>
          <a:lstStyle/>
          <a:p>
            <a:r>
              <a:rPr lang="en-US" sz="4000" dirty="0"/>
              <a:t>Activities planned in </a:t>
            </a:r>
            <a:r>
              <a:rPr lang="en-US" sz="4000" dirty="0" err="1"/>
              <a:t>Pärnumaa</a:t>
            </a:r>
            <a:r>
              <a:rPr lang="en-US" sz="4000" dirty="0"/>
              <a:t>:</a:t>
            </a:r>
            <a:endParaRPr lang="et-EE" sz="4000" dirty="0"/>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idx="1"/>
          </p:nvPr>
        </p:nvSpPr>
        <p:spPr>
          <a:xfrm>
            <a:off x="550863" y="1628776"/>
            <a:ext cx="11090275" cy="3995276"/>
          </a:xfrm>
        </p:spPr>
        <p:txBody>
          <a:bodyPr>
            <a:normAutofit/>
          </a:bodyPr>
          <a:lstStyle/>
          <a:p>
            <a:pPr marL="342900" lvl="0" indent="-342900" algn="just" fontAlgn="base">
              <a:spcAft>
                <a:spcPts val="800"/>
              </a:spcAft>
              <a:buFont typeface="+mj-lt"/>
              <a:buAutoNum type="arabicPeriod"/>
              <a:tabLst>
                <a:tab pos="457200" algn="l"/>
              </a:tabLst>
            </a:pPr>
            <a:r>
              <a:rPr lang="en-US" sz="2400" dirty="0">
                <a:solidFill>
                  <a:srgbClr val="000000"/>
                </a:solidFill>
                <a:effectLst/>
                <a:ea typeface="Calibri" panose="020F0502020204030204" pitchFamily="34" charset="0"/>
              </a:rPr>
              <a:t>map and study heat islands - map heat islands in the City of </a:t>
            </a:r>
            <a:r>
              <a:rPr lang="en-US" sz="2400" dirty="0" err="1">
                <a:solidFill>
                  <a:srgbClr val="000000"/>
                </a:solidFill>
                <a:effectLst/>
                <a:ea typeface="Calibri" panose="020F0502020204030204" pitchFamily="34" charset="0"/>
              </a:rPr>
              <a:t>Pärnu</a:t>
            </a:r>
            <a:r>
              <a:rPr lang="en-US" sz="2400" dirty="0">
                <a:solidFill>
                  <a:srgbClr val="000000"/>
                </a:solidFill>
                <a:effectLst/>
                <a:ea typeface="Calibri" panose="020F0502020204030204" pitchFamily="34" charset="0"/>
              </a:rPr>
              <a:t> and the surrounding area</a:t>
            </a:r>
            <a:r>
              <a:rPr lang="en-US" sz="2400" dirty="0">
                <a:solidFill>
                  <a:srgbClr val="000000"/>
                </a:solidFill>
                <a:ea typeface="Calibri" panose="020F0502020204030204" pitchFamily="34" charset="0"/>
              </a:rPr>
              <a:t>,</a:t>
            </a:r>
            <a:r>
              <a:rPr lang="en-US" sz="2400" dirty="0">
                <a:solidFill>
                  <a:srgbClr val="000000"/>
                </a:solidFill>
                <a:effectLst/>
                <a:ea typeface="Calibri" panose="020F0502020204030204" pitchFamily="34" charset="0"/>
              </a:rPr>
              <a:t> study the possibilities of mitigating and preventing heat islands (modelling);</a:t>
            </a:r>
          </a:p>
          <a:p>
            <a:pPr marL="342900" lvl="0" indent="-342900" algn="just" fontAlgn="base">
              <a:spcAft>
                <a:spcPts val="800"/>
              </a:spcAft>
              <a:buFont typeface="+mj-lt"/>
              <a:buAutoNum type="arabicPeriod"/>
              <a:tabLst>
                <a:tab pos="457200" algn="l"/>
              </a:tabLst>
            </a:pPr>
            <a:r>
              <a:rPr lang="en-US" sz="2400" dirty="0">
                <a:solidFill>
                  <a:srgbClr val="000000"/>
                </a:solidFill>
                <a:effectLst/>
                <a:ea typeface="Calibri" panose="020F0502020204030204" pitchFamily="34" charset="0"/>
              </a:rPr>
              <a:t>study and map landslide-prone areas - a study will be carried out, to update knowledge regarding landslide-prone areas in the City of </a:t>
            </a:r>
            <a:r>
              <a:rPr lang="en-US" sz="2400" dirty="0" err="1">
                <a:solidFill>
                  <a:srgbClr val="000000"/>
                </a:solidFill>
                <a:effectLst/>
                <a:ea typeface="Calibri" panose="020F0502020204030204" pitchFamily="34" charset="0"/>
              </a:rPr>
              <a:t>Pärnu</a:t>
            </a:r>
            <a:r>
              <a:rPr lang="en-US" sz="2400" dirty="0">
                <a:solidFill>
                  <a:srgbClr val="000000"/>
                </a:solidFill>
                <a:effectLst/>
                <a:ea typeface="Calibri" panose="020F0502020204030204" pitchFamily="34" charset="0"/>
              </a:rPr>
              <a:t>, corresponding map layers will be prepared;</a:t>
            </a:r>
          </a:p>
          <a:p>
            <a:pPr marL="342900" lvl="0" indent="-342900" algn="just" fontAlgn="base">
              <a:spcAft>
                <a:spcPts val="800"/>
              </a:spcAft>
              <a:buFont typeface="+mj-lt"/>
              <a:buAutoNum type="arabicPeriod"/>
              <a:tabLst>
                <a:tab pos="457200" algn="l"/>
              </a:tabLst>
            </a:pPr>
            <a:r>
              <a:rPr lang="en-US" sz="2400" dirty="0">
                <a:solidFill>
                  <a:srgbClr val="000000"/>
                </a:solidFill>
                <a:effectLst/>
                <a:ea typeface="Calibri" panose="020F0502020204030204" pitchFamily="34" charset="0"/>
              </a:rPr>
              <a:t>start developing a digital tool in the City of </a:t>
            </a:r>
            <a:r>
              <a:rPr lang="en-US" sz="2400" dirty="0" err="1">
                <a:solidFill>
                  <a:srgbClr val="000000"/>
                </a:solidFill>
                <a:effectLst/>
                <a:ea typeface="Calibri" panose="020F0502020204030204" pitchFamily="34" charset="0"/>
              </a:rPr>
              <a:t>Pärnu</a:t>
            </a:r>
            <a:r>
              <a:rPr lang="en-US" sz="2400" dirty="0">
                <a:solidFill>
                  <a:srgbClr val="000000"/>
                </a:solidFill>
                <a:effectLst/>
                <a:ea typeface="Calibri" panose="020F0502020204030204" pitchFamily="34" charset="0"/>
              </a:rPr>
              <a:t> with the aim of making (planning) decision</a:t>
            </a:r>
            <a:r>
              <a:rPr lang="en-US" sz="2400" dirty="0">
                <a:solidFill>
                  <a:srgbClr val="000000"/>
                </a:solidFill>
                <a:ea typeface="Calibri" panose="020F0502020204030204" pitchFamily="34" charset="0"/>
              </a:rPr>
              <a:t>-making</a:t>
            </a:r>
            <a:r>
              <a:rPr lang="en-US" sz="2400" dirty="0">
                <a:solidFill>
                  <a:srgbClr val="000000"/>
                </a:solidFill>
                <a:effectLst/>
                <a:ea typeface="Calibri" panose="020F0502020204030204" pitchFamily="34" charset="0"/>
              </a:rPr>
              <a:t> faster, easier and more science-based.</a:t>
            </a:r>
            <a:endParaRPr lang="et-EE" sz="2400" dirty="0">
              <a:solidFill>
                <a:srgbClr val="000000"/>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a:xfrm>
            <a:off x="8897938" y="5876921"/>
            <a:ext cx="2743200" cy="431800"/>
          </a:xfrm>
        </p:spPr>
        <p:txBody>
          <a:bodyPr/>
          <a:lstStyle/>
          <a:p>
            <a:fld id="{A1C02BF3-6CFC-A548-B91D-73F201674A01}" type="slidenum">
              <a:rPr lang="en-US" smtClean="0"/>
              <a:pPr/>
              <a:t>8</a:t>
            </a:fld>
            <a:endParaRPr lang="en-US" dirty="0"/>
          </a:p>
        </p:txBody>
      </p:sp>
    </p:spTree>
    <p:extLst>
      <p:ext uri="{BB962C8B-B14F-4D97-AF65-F5344CB8AC3E}">
        <p14:creationId xmlns:p14="http://schemas.microsoft.com/office/powerpoint/2010/main" val="82316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D23-B461-036D-D5C7-FC9A0C5C1410}"/>
              </a:ext>
            </a:extLst>
          </p:cNvPr>
          <p:cNvSpPr>
            <a:spLocks noGrp="1"/>
          </p:cNvSpPr>
          <p:nvPr>
            <p:ph type="title"/>
          </p:nvPr>
        </p:nvSpPr>
        <p:spPr/>
        <p:txBody>
          <a:bodyPr/>
          <a:lstStyle/>
          <a:p>
            <a:r>
              <a:rPr lang="en-US" dirty="0"/>
              <a:t>Project activities done in the first year (2023):</a:t>
            </a:r>
            <a:endParaRPr lang="et-EE" dirty="0"/>
          </a:p>
        </p:txBody>
      </p:sp>
      <p:sp>
        <p:nvSpPr>
          <p:cNvPr id="3" name="Content Placeholder 2">
            <a:extLst>
              <a:ext uri="{FF2B5EF4-FFF2-40B4-BE49-F238E27FC236}">
                <a16:creationId xmlns:a16="http://schemas.microsoft.com/office/drawing/2014/main" id="{B33B9E3F-4B88-101C-C773-EBF4CD9D57AB}"/>
              </a:ext>
            </a:extLst>
          </p:cNvPr>
          <p:cNvSpPr>
            <a:spLocks noGrp="1"/>
          </p:cNvSpPr>
          <p:nvPr>
            <p:ph idx="1"/>
          </p:nvPr>
        </p:nvSpPr>
        <p:spPr>
          <a:xfrm>
            <a:off x="550863" y="1628776"/>
            <a:ext cx="11090275" cy="3995276"/>
          </a:xfrm>
        </p:spPr>
        <p:txBody>
          <a:bodyPr>
            <a:normAutofit/>
          </a:bodyPr>
          <a:lstStyle/>
          <a:p>
            <a:pPr marL="285750" indent="-285750">
              <a:buFont typeface="Arial" panose="020B0604020202020204" pitchFamily="34" charset="0"/>
              <a:buChar char="•"/>
            </a:pPr>
            <a:r>
              <a:rPr lang="en-US" sz="2400" dirty="0"/>
              <a:t>A weather sensor network was set up in the City of </a:t>
            </a:r>
            <a:r>
              <a:rPr lang="en-US" sz="2400" dirty="0" err="1"/>
              <a:t>Pä</a:t>
            </a:r>
            <a:r>
              <a:rPr lang="et-EE" sz="2400" dirty="0" err="1"/>
              <a:t>rnu</a:t>
            </a:r>
            <a:r>
              <a:rPr lang="en-US" sz="2400" dirty="0"/>
              <a:t> and its surrounding</a:t>
            </a:r>
            <a:r>
              <a:rPr lang="et-EE" sz="2400" dirty="0"/>
              <a:t>:</a:t>
            </a:r>
            <a:endParaRPr lang="en-US" sz="2400" dirty="0"/>
          </a:p>
          <a:p>
            <a:pPr marL="742950" lvl="1" indent="-285750">
              <a:buFont typeface="Arial" panose="020B0604020202020204" pitchFamily="34" charset="0"/>
              <a:buChar char="•"/>
            </a:pPr>
            <a:r>
              <a:rPr lang="en-US" sz="2400" dirty="0"/>
              <a:t>01.06.2023 – 30.09.2026;</a:t>
            </a:r>
            <a:endParaRPr lang="et-EE" sz="2400" dirty="0"/>
          </a:p>
          <a:p>
            <a:pPr marL="742950" lvl="1" indent="-285750">
              <a:buFont typeface="Arial" panose="020B0604020202020204" pitchFamily="34" charset="0"/>
              <a:buChar char="•"/>
            </a:pPr>
            <a:r>
              <a:rPr lang="et-EE" sz="2400" dirty="0"/>
              <a:t>50 </a:t>
            </a:r>
            <a:r>
              <a:rPr lang="en-US" sz="2400" dirty="0"/>
              <a:t>weather sensors;</a:t>
            </a:r>
            <a:endParaRPr lang="et-EE" sz="2400" dirty="0"/>
          </a:p>
          <a:p>
            <a:pPr marL="742950" lvl="1" indent="-285750">
              <a:buFont typeface="Arial" panose="020B0604020202020204" pitchFamily="34" charset="0"/>
              <a:buChar char="•"/>
            </a:pPr>
            <a:r>
              <a:rPr lang="en-US" sz="2400" dirty="0"/>
              <a:t>temperature and relative humidity;</a:t>
            </a:r>
          </a:p>
          <a:p>
            <a:pPr marL="742950" lvl="1" indent="-285750">
              <a:buFont typeface="Arial" panose="020B0604020202020204" pitchFamily="34" charset="0"/>
              <a:buChar char="•"/>
            </a:pPr>
            <a:r>
              <a:rPr lang="en-US" sz="2400" dirty="0"/>
              <a:t>analysis on data from the summer of 2023 done and presented</a:t>
            </a:r>
          </a:p>
          <a:p>
            <a:pPr marL="285750" indent="-285750">
              <a:buFont typeface="Arial" panose="020B0604020202020204" pitchFamily="34" charset="0"/>
              <a:buChar char="•"/>
            </a:pPr>
            <a:r>
              <a:rPr lang="en-US" sz="2400" dirty="0"/>
              <a:t>Landslide study in the City of </a:t>
            </a:r>
            <a:r>
              <a:rPr lang="en-US" sz="2400" dirty="0" err="1"/>
              <a:t>Pärnu</a:t>
            </a:r>
            <a:r>
              <a:rPr lang="en-US" sz="2400" dirty="0"/>
              <a:t>:</a:t>
            </a:r>
            <a:endParaRPr lang="et-EE" sz="2400" dirty="0"/>
          </a:p>
          <a:p>
            <a:pPr marL="742950" lvl="1" indent="-285750">
              <a:buFont typeface="Arial" panose="020B0604020202020204" pitchFamily="34" charset="0"/>
              <a:buChar char="•"/>
            </a:pPr>
            <a:r>
              <a:rPr lang="en-US" sz="2400" dirty="0"/>
              <a:t>by scientist from the University of </a:t>
            </a:r>
            <a:r>
              <a:rPr lang="et-EE" sz="2400" dirty="0"/>
              <a:t>Tartu</a:t>
            </a:r>
            <a:r>
              <a:rPr lang="en-US" sz="2400" dirty="0"/>
              <a:t>;</a:t>
            </a:r>
          </a:p>
          <a:p>
            <a:pPr marL="742950" lvl="1" indent="-285750">
              <a:buFont typeface="Arial" panose="020B0604020202020204" pitchFamily="34" charset="0"/>
              <a:buChar char="•"/>
            </a:pPr>
            <a:r>
              <a:rPr lang="en-US" sz="2400" dirty="0"/>
              <a:t>update data on landslide prone and potentially landslide prone areas;</a:t>
            </a:r>
          </a:p>
          <a:p>
            <a:pPr marL="742950" lvl="1" indent="-285750">
              <a:buFont typeface="Arial" panose="020B0604020202020204" pitchFamily="34" charset="0"/>
              <a:buChar char="•"/>
            </a:pPr>
            <a:r>
              <a:rPr lang="en-US" sz="2400" dirty="0"/>
              <a:t>climate change impact on landslides in </a:t>
            </a:r>
            <a:r>
              <a:rPr lang="en-US" sz="2400" dirty="0" err="1"/>
              <a:t>Pärnu</a:t>
            </a:r>
            <a:r>
              <a:rPr lang="en-US" sz="2400" dirty="0"/>
              <a:t> County</a:t>
            </a:r>
            <a:endParaRPr lang="et-EE" sz="2400" dirty="0"/>
          </a:p>
          <a:p>
            <a:pPr lvl="1"/>
            <a:endParaRPr lang="en-US" sz="2400" dirty="0">
              <a:effectLst/>
              <a:ea typeface="Times New Roman" panose="02020603050405020304" pitchFamily="18" charset="0"/>
            </a:endParaRPr>
          </a:p>
        </p:txBody>
      </p:sp>
      <p:sp>
        <p:nvSpPr>
          <p:cNvPr id="6" name="Slide Number Placeholder 5">
            <a:extLst>
              <a:ext uri="{FF2B5EF4-FFF2-40B4-BE49-F238E27FC236}">
                <a16:creationId xmlns:a16="http://schemas.microsoft.com/office/drawing/2014/main" id="{22B38C67-97B1-F74D-8E1C-DDBB42325C83}"/>
              </a:ext>
            </a:extLst>
          </p:cNvPr>
          <p:cNvSpPr>
            <a:spLocks noGrp="1"/>
          </p:cNvSpPr>
          <p:nvPr>
            <p:ph type="sldNum" sz="quarter" idx="4"/>
          </p:nvPr>
        </p:nvSpPr>
        <p:spPr/>
        <p:txBody>
          <a:bodyPr/>
          <a:lstStyle/>
          <a:p>
            <a:fld id="{A1C02BF3-6CFC-A548-B91D-73F201674A01}" type="slidenum">
              <a:rPr lang="en-US" smtClean="0"/>
              <a:pPr/>
              <a:t>9</a:t>
            </a:fld>
            <a:endParaRPr lang="en-US" dirty="0"/>
          </a:p>
        </p:txBody>
      </p:sp>
    </p:spTree>
    <p:extLst>
      <p:ext uri="{BB962C8B-B14F-4D97-AF65-F5344CB8AC3E}">
        <p14:creationId xmlns:p14="http://schemas.microsoft.com/office/powerpoint/2010/main" val="2659068713"/>
      </p:ext>
    </p:extLst>
  </p:cSld>
  <p:clrMapOvr>
    <a:masterClrMapping/>
  </p:clrMapOvr>
</p:sld>
</file>

<file path=ppt/theme/theme1.xml><?xml version="1.0" encoding="utf-8"?>
<a:theme xmlns:a="http://schemas.openxmlformats.org/drawingml/2006/main" name="Regions4Climate white">
  <a:themeElements>
    <a:clrScheme name="Regions4Climate 1">
      <a:dk1>
        <a:srgbClr val="24373C"/>
      </a:dk1>
      <a:lt1>
        <a:srgbClr val="FFFFFF"/>
      </a:lt1>
      <a:dk2>
        <a:srgbClr val="2F519E"/>
      </a:dk2>
      <a:lt2>
        <a:srgbClr val="79C379"/>
      </a:lt2>
      <a:accent1>
        <a:srgbClr val="2F519E"/>
      </a:accent1>
      <a:accent2>
        <a:srgbClr val="79C379"/>
      </a:accent2>
      <a:accent3>
        <a:srgbClr val="FFDC83"/>
      </a:accent3>
      <a:accent4>
        <a:srgbClr val="D36371"/>
      </a:accent4>
      <a:accent5>
        <a:srgbClr val="98A5D3"/>
      </a:accent5>
      <a:accent6>
        <a:srgbClr val="24373C"/>
      </a:accent6>
      <a:hlink>
        <a:srgbClr val="79C379"/>
      </a:hlink>
      <a:folHlink>
        <a:srgbClr val="79C3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gions4Climate blue">
  <a:themeElements>
    <a:clrScheme name="Regions4Climate-negative">
      <a:dk1>
        <a:srgbClr val="FFFFFF"/>
      </a:dk1>
      <a:lt1>
        <a:srgbClr val="2F519E"/>
      </a:lt1>
      <a:dk2>
        <a:srgbClr val="24373C"/>
      </a:dk2>
      <a:lt2>
        <a:srgbClr val="79C379"/>
      </a:lt2>
      <a:accent1>
        <a:srgbClr val="2F519E"/>
      </a:accent1>
      <a:accent2>
        <a:srgbClr val="79C379"/>
      </a:accent2>
      <a:accent3>
        <a:srgbClr val="FFDC83"/>
      </a:accent3>
      <a:accent4>
        <a:srgbClr val="D36371"/>
      </a:accent4>
      <a:accent5>
        <a:srgbClr val="98A5D3"/>
      </a:accent5>
      <a:accent6>
        <a:srgbClr val="24373C"/>
      </a:accent6>
      <a:hlink>
        <a:srgbClr val="79C379"/>
      </a:hlink>
      <a:folHlink>
        <a:srgbClr val="79C3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b3671f1-b6f3-4aba-9154-f8755a54e35b">
      <Terms xmlns="http://schemas.microsoft.com/office/infopath/2007/PartnerControls"/>
    </lcf76f155ced4ddcb4097134ff3c332f>
    <TaxCatchAll xmlns="b1419bdc-6f2f-44f6-8ab8-48286087e3be" xsi:nil="true"/>
    <South_x002d_westFinlandarchipelago_x002f_AaroS_x00f6_derlund xmlns="eb3671f1-b6f3-4aba-9154-f8755a54e35b">
      <Url xsi:nil="true"/>
      <Description xsi:nil="true"/>
    </South_x002d_westFinlandarchipelago_x002f_AaroS_x00f6_derlu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C83A71F2DFA4DA78C94C123790B0A" ma:contentTypeVersion="16" ma:contentTypeDescription="Create a new document." ma:contentTypeScope="" ma:versionID="a0372892cbd0f4abc2415035d801a40f">
  <xsd:schema xmlns:xsd="http://www.w3.org/2001/XMLSchema" xmlns:xs="http://www.w3.org/2001/XMLSchema" xmlns:p="http://schemas.microsoft.com/office/2006/metadata/properties" xmlns:ns2="eb3671f1-b6f3-4aba-9154-f8755a54e35b" xmlns:ns3="b1419bdc-6f2f-44f6-8ab8-48286087e3be" targetNamespace="http://schemas.microsoft.com/office/2006/metadata/properties" ma:root="true" ma:fieldsID="4cd51d168449e85676d94ebc3fe0fa7b" ns2:_="" ns3:_="">
    <xsd:import namespace="eb3671f1-b6f3-4aba-9154-f8755a54e35b"/>
    <xsd:import namespace="b1419bdc-6f2f-44f6-8ab8-48286087e3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South_x002d_westFinlandarchipelago_x002f_AaroS_x00f6_derl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671f1-b6f3-4aba-9154-f8755a54e3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220a57-3561-4c6c-81d9-ab175e5725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South_x002d_westFinlandarchipelago_x002f_AaroS_x00f6_derlund" ma:index="23" nillable="true" ma:displayName="South-west Finland archipelago / Aaro Söderlund" ma:description="https://www.dropbox.com/sh/so9029r434uao87/AADJcBWsc1GJoMno4sAJKupRa?dl=0" ma:format="Hyperlink" ma:internalName="South_x002d_westFinlandarchipelago_x002f_AaroS_x00f6_derlund">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419bdc-6f2f-44f6-8ab8-48286087e3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44f20d2-6d3e-410f-ae3d-fbba1ce55a2c}" ma:internalName="TaxCatchAll" ma:showField="CatchAllData" ma:web="b1419bdc-6f2f-44f6-8ab8-48286087e3b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24E0C-B6E8-47A0-9636-6D42D603088D}">
  <ds:schemaRefs>
    <ds:schemaRef ds:uri="b1419bdc-6f2f-44f6-8ab8-48286087e3be"/>
    <ds:schemaRef ds:uri="eb3671f1-b6f3-4aba-9154-f8755a54e3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6C077E-4DBD-448F-80CA-8FCCB445D693}">
  <ds:schemaRefs>
    <ds:schemaRef ds:uri="http://schemas.microsoft.com/sharepoint/v3/contenttype/forms"/>
  </ds:schemaRefs>
</ds:datastoreItem>
</file>

<file path=customXml/itemProps3.xml><?xml version="1.0" encoding="utf-8"?>
<ds:datastoreItem xmlns:ds="http://schemas.openxmlformats.org/officeDocument/2006/customXml" ds:itemID="{7BF4CE77-69F8-442A-9D31-0FDEFF46B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671f1-b6f3-4aba-9154-f8755a54e35b"/>
    <ds:schemaRef ds:uri="b1419bdc-6f2f-44f6-8ab8-48286087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14141</TotalTime>
  <Words>543</Words>
  <Application>Microsoft Office PowerPoint</Application>
  <PresentationFormat>Widescreen</PresentationFormat>
  <Paragraphs>100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Roboto</vt:lpstr>
      <vt:lpstr>Segoe UI</vt:lpstr>
      <vt:lpstr>Times New Roman</vt:lpstr>
      <vt:lpstr>Regions4Climate white</vt:lpstr>
      <vt:lpstr>Regions4Climate blue</vt:lpstr>
      <vt:lpstr>Regions4Climate</vt:lpstr>
      <vt:lpstr>Regions4Climate (R4C)</vt:lpstr>
      <vt:lpstr>Clusters:</vt:lpstr>
      <vt:lpstr>Faster adaption:</vt:lpstr>
      <vt:lpstr>Systemic adaption:</vt:lpstr>
      <vt:lpstr>Smarter adaption:</vt:lpstr>
      <vt:lpstr>Becoming a demo region, partner(s) and successful application</vt:lpstr>
      <vt:lpstr>Activities planned in Pärnumaa:</vt:lpstr>
      <vt:lpstr>Project activities done in the first year (2023):</vt:lpstr>
      <vt:lpstr>Lessons learned so far: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Emile Noel</dc:creator>
  <cp:lastModifiedBy>Anette Iital</cp:lastModifiedBy>
  <cp:revision>177</cp:revision>
  <dcterms:created xsi:type="dcterms:W3CDTF">2020-01-09T15:23:23Z</dcterms:created>
  <dcterms:modified xsi:type="dcterms:W3CDTF">2024-01-17T07:29:24Z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0x010100D70C83A71F2DFA4DA78C94C123790B0A</vt:lpwstr>
  </property>
  <property fmtid="{D5CDD505-2E9C-101B-9397-08002B2CF9AE}" pid="3" name="MediaServiceImageTags">
    <vt:lpwstr/>
  </property>
</Properties>
</file>