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4" r:id="rId4"/>
  </p:sldMasterIdLst>
  <p:notesMasterIdLst>
    <p:notesMasterId r:id="rId5"/>
  </p:notesMasterIdLst>
  <p:sldIdLst>
    <p:sldId id="256" r:id="rId6"/>
    <p:sldId id="257" r:id="rId7"/>
    <p:sldId id="258" r:id="rId8"/>
    <p:sldId id="259" r:id="rId9"/>
  </p:sldIdLst>
  <p:sldSz cy="6858000" cx="12192000"/>
  <p:notesSz cx="6858000" cy="9144000"/>
  <p:embeddedFontLst>
    <p:embeddedFont>
      <p:font typeface="Quattrocento Sans"/>
      <p:regular r:id="rId10"/>
      <p:bold r:id="rId11"/>
      <p:italic r:id="rId12"/>
      <p:boldItalic r:id="rId1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0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02"/>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QuattrocentoSans-bold.fntdata"/><Relationship Id="rId10" Type="http://schemas.openxmlformats.org/officeDocument/2006/relationships/font" Target="fonts/QuattrocentoSans-regular.fntdata"/><Relationship Id="rId13" Type="http://schemas.openxmlformats.org/officeDocument/2006/relationships/font" Target="fonts/QuattrocentoSans-boldItalic.fntdata"/><Relationship Id="rId12" Type="http://schemas.openxmlformats.org/officeDocument/2006/relationships/font" Target="fonts/QuattrocentoSans-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 name="Shape 29"/>
        <p:cNvGrpSpPr/>
        <p:nvPr/>
      </p:nvGrpSpPr>
      <p:grpSpPr>
        <a:xfrm>
          <a:off x="0" y="0"/>
          <a:ext cx="0" cy="0"/>
          <a:chOff x="0" y="0"/>
          <a:chExt cx="0" cy="0"/>
        </a:xfrm>
      </p:grpSpPr>
      <p:sp>
        <p:nvSpPr>
          <p:cNvPr id="30" name="Google Shape;3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7" name="Shape 7"/>
        <p:cNvGrpSpPr/>
        <p:nvPr/>
      </p:nvGrpSpPr>
      <p:grpSpPr>
        <a:xfrm>
          <a:off x="0" y="0"/>
          <a:ext cx="0" cy="0"/>
          <a:chOff x="0" y="0"/>
          <a:chExt cx="0" cy="0"/>
        </a:xfrm>
      </p:grpSpPr>
      <p:pic>
        <p:nvPicPr>
          <p:cNvPr id="8" name="Google Shape;8;p2"/>
          <p:cNvPicPr preferRelativeResize="0"/>
          <p:nvPr/>
        </p:nvPicPr>
        <p:blipFill rotWithShape="1">
          <a:blip r:embed="rId2">
            <a:alphaModFix/>
          </a:blip>
          <a:srcRect b="0" l="0" r="0" t="0"/>
          <a:stretch/>
        </p:blipFill>
        <p:spPr>
          <a:xfrm>
            <a:off x="571" y="249"/>
            <a:ext cx="12191427" cy="6857821"/>
          </a:xfrm>
          <a:prstGeom prst="rect">
            <a:avLst/>
          </a:prstGeom>
          <a:noFill/>
          <a:ln>
            <a:noFill/>
          </a:ln>
        </p:spPr>
      </p:pic>
      <p:sp>
        <p:nvSpPr>
          <p:cNvPr id="9" name="Google Shape;9;p2"/>
          <p:cNvSpPr txBox="1"/>
          <p:nvPr>
            <p:ph type="ctrTitle"/>
          </p:nvPr>
        </p:nvSpPr>
        <p:spPr>
          <a:xfrm>
            <a:off x="406404" y="4350657"/>
            <a:ext cx="9144000" cy="933763"/>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lt1"/>
              </a:buClr>
              <a:buSzPts val="3200"/>
              <a:buFont typeface="Arial"/>
              <a:buNone/>
              <a:defRPr b="1"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 name="Google Shape;10;p2"/>
          <p:cNvSpPr txBox="1"/>
          <p:nvPr>
            <p:ph idx="1" type="subTitle"/>
          </p:nvPr>
        </p:nvSpPr>
        <p:spPr>
          <a:xfrm>
            <a:off x="420913" y="5305880"/>
            <a:ext cx="9144000" cy="1655762"/>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accent1"/>
              </a:buClr>
              <a:buSzPts val="2400"/>
              <a:buFont typeface="Arial"/>
              <a:buNone/>
              <a:defRPr b="0" i="0" sz="2400" u="none" cap="none" strike="noStrike">
                <a:solidFill>
                  <a:schemeClr val="accent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Quattrocento Sans"/>
                <a:ea typeface="Quattrocento Sans"/>
                <a:cs typeface="Quattrocento Sans"/>
                <a:sym typeface="Quattrocento Sans"/>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Quattrocento Sans"/>
                <a:ea typeface="Quattrocento Sans"/>
                <a:cs typeface="Quattrocento Sans"/>
                <a:sym typeface="Quattrocento Sans"/>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Quattrocento Sans"/>
                <a:ea typeface="Quattrocento Sans"/>
                <a:cs typeface="Quattrocento Sans"/>
                <a:sym typeface="Quattrocento Sans"/>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Quattrocento Sans"/>
                <a:ea typeface="Quattrocento Sans"/>
                <a:cs typeface="Quattrocento Sans"/>
                <a:sym typeface="Quattrocento Sans"/>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Quattrocento Sans"/>
                <a:ea typeface="Quattrocento Sans"/>
                <a:cs typeface="Quattrocento Sans"/>
                <a:sym typeface="Quattrocento Sans"/>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Quattrocento Sans"/>
                <a:ea typeface="Quattrocento Sans"/>
                <a:cs typeface="Quattrocento Sans"/>
                <a:sym typeface="Quattrocento Sans"/>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Quattrocento Sans"/>
                <a:ea typeface="Quattrocento Sans"/>
                <a:cs typeface="Quattrocento Sans"/>
                <a:sym typeface="Quattrocento Sans"/>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Quattrocento Sans"/>
                <a:ea typeface="Quattrocento Sans"/>
                <a:cs typeface="Quattrocento Sans"/>
                <a:sym typeface="Quattrocento Sans"/>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11" name="Shape 11"/>
        <p:cNvGrpSpPr/>
        <p:nvPr/>
      </p:nvGrpSpPr>
      <p:grpSpPr>
        <a:xfrm>
          <a:off x="0" y="0"/>
          <a:ext cx="0" cy="0"/>
          <a:chOff x="0" y="0"/>
          <a:chExt cx="0" cy="0"/>
        </a:xfrm>
      </p:grpSpPr>
      <p:pic>
        <p:nvPicPr>
          <p:cNvPr id="12" name="Google Shape;12;p3"/>
          <p:cNvPicPr preferRelativeResize="0"/>
          <p:nvPr/>
        </p:nvPicPr>
        <p:blipFill rotWithShape="1">
          <a:blip r:embed="rId2">
            <a:alphaModFix/>
          </a:blip>
          <a:srcRect b="0" l="0" r="0" t="0"/>
          <a:stretch/>
        </p:blipFill>
        <p:spPr>
          <a:xfrm>
            <a:off x="2284" y="1213"/>
            <a:ext cx="12187431" cy="685557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3" name="Shape 13"/>
        <p:cNvGrpSpPr/>
        <p:nvPr/>
      </p:nvGrpSpPr>
      <p:grpSpPr>
        <a:xfrm>
          <a:off x="0" y="0"/>
          <a:ext cx="0" cy="0"/>
          <a:chOff x="0" y="0"/>
          <a:chExt cx="0" cy="0"/>
        </a:xfrm>
      </p:grpSpPr>
      <p:pic>
        <p:nvPicPr>
          <p:cNvPr id="14" name="Google Shape;14;p4"/>
          <p:cNvPicPr preferRelativeResize="0"/>
          <p:nvPr/>
        </p:nvPicPr>
        <p:blipFill rotWithShape="1">
          <a:blip r:embed="rId2">
            <a:alphaModFix/>
          </a:blip>
          <a:srcRect b="0" l="0" r="0" t="0"/>
          <a:stretch/>
        </p:blipFill>
        <p:spPr>
          <a:xfrm>
            <a:off x="2285" y="571"/>
            <a:ext cx="12187429" cy="6856857"/>
          </a:xfrm>
          <a:prstGeom prst="rect">
            <a:avLst/>
          </a:prstGeom>
          <a:noFill/>
          <a:ln>
            <a:noFill/>
          </a:ln>
        </p:spPr>
      </p:pic>
      <p:sp>
        <p:nvSpPr>
          <p:cNvPr id="15" name="Google Shape;15;p4"/>
          <p:cNvSpPr txBox="1"/>
          <p:nvPr>
            <p:ph type="ctrTitle"/>
          </p:nvPr>
        </p:nvSpPr>
        <p:spPr>
          <a:xfrm>
            <a:off x="1433015" y="4585643"/>
            <a:ext cx="10399593" cy="603239"/>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6" name="Shape 16"/>
        <p:cNvGrpSpPr/>
        <p:nvPr/>
      </p:nvGrpSpPr>
      <p:grpSpPr>
        <a:xfrm>
          <a:off x="0" y="0"/>
          <a:ext cx="0" cy="0"/>
          <a:chOff x="0" y="0"/>
          <a:chExt cx="0" cy="0"/>
        </a:xfrm>
      </p:grpSpPr>
      <p:pic>
        <p:nvPicPr>
          <p:cNvPr id="17" name="Google Shape;17;p5"/>
          <p:cNvPicPr preferRelativeResize="0"/>
          <p:nvPr/>
        </p:nvPicPr>
        <p:blipFill rotWithShape="1">
          <a:blip r:embed="rId2">
            <a:alphaModFix/>
          </a:blip>
          <a:srcRect b="0" l="0" r="0" t="0"/>
          <a:stretch/>
        </p:blipFill>
        <p:spPr>
          <a:xfrm>
            <a:off x="1270" y="0"/>
            <a:ext cx="12189460" cy="6858000"/>
          </a:xfrm>
          <a:prstGeom prst="rect">
            <a:avLst/>
          </a:prstGeom>
          <a:noFill/>
          <a:ln>
            <a:noFill/>
          </a:ln>
        </p:spPr>
      </p:pic>
      <p:sp>
        <p:nvSpPr>
          <p:cNvPr id="18" name="Google Shape;18;p5"/>
          <p:cNvSpPr txBox="1"/>
          <p:nvPr/>
        </p:nvSpPr>
        <p:spPr>
          <a:xfrm>
            <a:off x="11477514" y="6370864"/>
            <a:ext cx="2743200"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fr-BE" sz="1200" u="none" cap="none" strike="noStrike">
                <a:solidFill>
                  <a:schemeClr val="dk1"/>
                </a:solidFill>
                <a:latin typeface="Quattrocento Sans"/>
                <a:ea typeface="Quattrocento Sans"/>
                <a:cs typeface="Quattrocento Sans"/>
                <a:sym typeface="Quattrocento Sans"/>
              </a:rPr>
              <a:t>‹#›</a:t>
            </a:fld>
            <a:endParaRPr b="0" i="0" sz="1200" u="none" cap="none" strike="noStrike">
              <a:solidFill>
                <a:schemeClr val="dk1"/>
              </a:solidFill>
              <a:latin typeface="Quattrocento Sans"/>
              <a:ea typeface="Quattrocento Sans"/>
              <a:cs typeface="Quattrocento Sans"/>
              <a:sym typeface="Quattrocento Sans"/>
            </a:endParaRPr>
          </a:p>
        </p:txBody>
      </p:sp>
      <p:sp>
        <p:nvSpPr>
          <p:cNvPr id="19" name="Google Shape;19;p5"/>
          <p:cNvSpPr txBox="1"/>
          <p:nvPr>
            <p:ph type="title"/>
          </p:nvPr>
        </p:nvSpPr>
        <p:spPr>
          <a:xfrm>
            <a:off x="555969" y="3082917"/>
            <a:ext cx="11080186" cy="1616083"/>
          </a:xfrm>
          <a:prstGeom prst="rect">
            <a:avLst/>
          </a:prstGeom>
          <a:noFill/>
          <a:ln>
            <a:noFill/>
          </a:ln>
        </p:spPr>
        <p:txBody>
          <a:bodyPr anchorCtr="0" anchor="t" bIns="45700" lIns="91425" spcFirstLastPara="1" rIns="91425" wrap="square" tIns="45700">
            <a:normAutofit/>
          </a:bodyPr>
          <a:lstStyle>
            <a:lvl1pPr lvl="0" marR="0" rtl="0" algn="ctr">
              <a:lnSpc>
                <a:spcPct val="90000"/>
              </a:lnSpc>
              <a:spcBef>
                <a:spcPts val="0"/>
              </a:spcBef>
              <a:spcAft>
                <a:spcPts val="0"/>
              </a:spcAft>
              <a:buClr>
                <a:schemeClr val="accent1"/>
              </a:buClr>
              <a:buSzPts val="4000"/>
              <a:buFont typeface="Arial"/>
              <a:buNone/>
              <a:defRPr b="1" i="0" sz="4000" u="none" cap="none" strike="noStrike">
                <a:solidFill>
                  <a:schemeClr val="accen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20" name="Shape 20"/>
        <p:cNvGrpSpPr/>
        <p:nvPr/>
      </p:nvGrpSpPr>
      <p:grpSpPr>
        <a:xfrm>
          <a:off x="0" y="0"/>
          <a:ext cx="0" cy="0"/>
          <a:chOff x="0" y="0"/>
          <a:chExt cx="0" cy="0"/>
        </a:xfrm>
      </p:grpSpPr>
      <p:pic>
        <p:nvPicPr>
          <p:cNvPr id="21" name="Google Shape;21;p6"/>
          <p:cNvPicPr preferRelativeResize="0"/>
          <p:nvPr/>
        </p:nvPicPr>
        <p:blipFill rotWithShape="1">
          <a:blip r:embed="rId2">
            <a:alphaModFix/>
          </a:blip>
          <a:srcRect b="0" l="0" r="0" t="0"/>
          <a:stretch/>
        </p:blipFill>
        <p:spPr>
          <a:xfrm>
            <a:off x="570" y="248"/>
            <a:ext cx="12190861" cy="6857502"/>
          </a:xfrm>
          <a:prstGeom prst="rect">
            <a:avLst/>
          </a:prstGeom>
          <a:noFill/>
          <a:ln>
            <a:noFill/>
          </a:ln>
        </p:spPr>
      </p:pic>
      <p:sp>
        <p:nvSpPr>
          <p:cNvPr id="22" name="Google Shape;22;p6"/>
          <p:cNvSpPr txBox="1"/>
          <p:nvPr>
            <p:ph type="title"/>
          </p:nvPr>
        </p:nvSpPr>
        <p:spPr>
          <a:xfrm>
            <a:off x="402779" y="1266817"/>
            <a:ext cx="11045707" cy="1325563"/>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0"/>
              </a:spcBef>
              <a:spcAft>
                <a:spcPts val="0"/>
              </a:spcAft>
              <a:buClr>
                <a:schemeClr val="accent1"/>
              </a:buClr>
              <a:buSzPts val="3500"/>
              <a:buFont typeface="Arial"/>
              <a:buNone/>
              <a:defRPr b="1" i="0" sz="3500" u="none" cap="none" strike="noStrike">
                <a:solidFill>
                  <a:schemeClr val="accen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3" name="Google Shape;23;p6"/>
          <p:cNvSpPr txBox="1"/>
          <p:nvPr>
            <p:ph idx="1" type="body"/>
          </p:nvPr>
        </p:nvSpPr>
        <p:spPr>
          <a:xfrm>
            <a:off x="402776" y="2059658"/>
            <a:ext cx="11045709" cy="4311206"/>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2"/>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Quattrocento Sans"/>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Quattrocento Sans"/>
                <a:ea typeface="Quattrocento Sans"/>
                <a:cs typeface="Quattrocento Sans"/>
                <a:sym typeface="Quattrocento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Quattrocento Sans"/>
                <a:ea typeface="Quattrocento Sans"/>
                <a:cs typeface="Quattrocento Sans"/>
                <a:sym typeface="Quattrocento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Quattrocento Sans"/>
                <a:ea typeface="Quattrocento Sans"/>
                <a:cs typeface="Quattrocento Sans"/>
                <a:sym typeface="Quattrocento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Quattrocento Sans"/>
                <a:ea typeface="Quattrocento Sans"/>
                <a:cs typeface="Quattrocento Sans"/>
                <a:sym typeface="Quattrocento Sans"/>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Quattrocento Sans"/>
                <a:ea typeface="Quattrocento Sans"/>
                <a:cs typeface="Quattrocento Sans"/>
                <a:sym typeface="Quattrocento Sans"/>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Quattrocento Sans"/>
                <a:ea typeface="Quattrocento Sans"/>
                <a:cs typeface="Quattrocento Sans"/>
                <a:sym typeface="Quattrocento Sans"/>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Quattrocento Sans"/>
                <a:ea typeface="Quattrocento Sans"/>
                <a:cs typeface="Quattrocento Sans"/>
                <a:sym typeface="Quattrocento Sans"/>
              </a:defRPr>
            </a:lvl9pPr>
          </a:lstStyle>
          <a:p/>
        </p:txBody>
      </p:sp>
      <p:sp>
        <p:nvSpPr>
          <p:cNvPr id="24" name="Google Shape;24;p6"/>
          <p:cNvSpPr txBox="1"/>
          <p:nvPr/>
        </p:nvSpPr>
        <p:spPr>
          <a:xfrm>
            <a:off x="11477514" y="6370864"/>
            <a:ext cx="2743200"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fr-BE" sz="1200" u="none" cap="none" strike="noStrike">
                <a:solidFill>
                  <a:schemeClr val="dk1"/>
                </a:solidFill>
                <a:latin typeface="Quattrocento Sans"/>
                <a:ea typeface="Quattrocento Sans"/>
                <a:cs typeface="Quattrocento Sans"/>
                <a:sym typeface="Quattrocento Sans"/>
              </a:rPr>
              <a:t>‹#›</a:t>
            </a:fld>
            <a:endParaRPr b="0" i="0" sz="1200" u="none" cap="none" strike="noStrike">
              <a:solidFill>
                <a:schemeClr val="dk1"/>
              </a:solidFill>
              <a:latin typeface="Quattrocento Sans"/>
              <a:ea typeface="Quattrocento Sans"/>
              <a:cs typeface="Quattrocento Sans"/>
              <a:sym typeface="Quattrocento San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and Content">
  <p:cSld name="10_Title and Content">
    <p:spTree>
      <p:nvGrpSpPr>
        <p:cNvPr id="25" name="Shape 25"/>
        <p:cNvGrpSpPr/>
        <p:nvPr/>
      </p:nvGrpSpPr>
      <p:grpSpPr>
        <a:xfrm>
          <a:off x="0" y="0"/>
          <a:ext cx="0" cy="0"/>
          <a:chOff x="0" y="0"/>
          <a:chExt cx="0" cy="0"/>
        </a:xfrm>
      </p:grpSpPr>
      <p:sp>
        <p:nvSpPr>
          <p:cNvPr id="26" name="Google Shape;26;p7"/>
          <p:cNvSpPr txBox="1"/>
          <p:nvPr>
            <p:ph idx="1" type="body"/>
          </p:nvPr>
        </p:nvSpPr>
        <p:spPr>
          <a:xfrm>
            <a:off x="570201" y="3592040"/>
            <a:ext cx="11045709" cy="118414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CC2F2F"/>
              </a:buClr>
              <a:buSzPts val="2800"/>
              <a:buFont typeface="Arial"/>
              <a:buNone/>
              <a:defRPr b="0" i="0" sz="2800" u="none" cap="none" strike="noStrike">
                <a:solidFill>
                  <a:schemeClr val="accent1"/>
                </a:solidFill>
                <a:latin typeface="Arial"/>
                <a:ea typeface="Arial"/>
                <a:cs typeface="Arial"/>
                <a:sym typeface="Arial"/>
              </a:defRPr>
            </a:lvl1pPr>
            <a:lvl2pPr indent="-228600" lvl="1" marL="914400" marR="0" rtl="0" algn="l">
              <a:lnSpc>
                <a:spcPct val="90000"/>
              </a:lnSpc>
              <a:spcBef>
                <a:spcPts val="500"/>
              </a:spcBef>
              <a:spcAft>
                <a:spcPts val="0"/>
              </a:spcAft>
              <a:buClr>
                <a:schemeClr val="lt2"/>
              </a:buClr>
              <a:buSzPts val="2400"/>
              <a:buFont typeface="Quattrocento Sans"/>
              <a:buNone/>
              <a:defRPr b="0" i="0" sz="2400" u="none" cap="none" strike="noStrike">
                <a:solidFill>
                  <a:schemeClr val="lt2"/>
                </a:solidFill>
                <a:latin typeface="Quattrocento Sans"/>
                <a:ea typeface="Quattrocento Sans"/>
                <a:cs typeface="Quattrocento Sans"/>
                <a:sym typeface="Quattrocento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Quattrocento Sans"/>
                <a:ea typeface="Quattrocento Sans"/>
                <a:cs typeface="Quattrocento Sans"/>
                <a:sym typeface="Quattrocento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Quattrocento Sans"/>
                <a:ea typeface="Quattrocento Sans"/>
                <a:cs typeface="Quattrocento Sans"/>
                <a:sym typeface="Quattrocento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Quattrocento Sans"/>
                <a:ea typeface="Quattrocento Sans"/>
                <a:cs typeface="Quattrocento Sans"/>
                <a:sym typeface="Quattrocento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Quattrocento Sans"/>
                <a:ea typeface="Quattrocento Sans"/>
                <a:cs typeface="Quattrocento Sans"/>
                <a:sym typeface="Quattrocento Sans"/>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Quattrocento Sans"/>
                <a:ea typeface="Quattrocento Sans"/>
                <a:cs typeface="Quattrocento Sans"/>
                <a:sym typeface="Quattrocento Sans"/>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Quattrocento Sans"/>
                <a:ea typeface="Quattrocento Sans"/>
                <a:cs typeface="Quattrocento Sans"/>
                <a:sym typeface="Quattrocento Sans"/>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Quattrocento Sans"/>
                <a:ea typeface="Quattrocento Sans"/>
                <a:cs typeface="Quattrocento Sans"/>
                <a:sym typeface="Quattrocento Sans"/>
              </a:defRPr>
            </a:lvl9pPr>
          </a:lstStyle>
          <a:p/>
        </p:txBody>
      </p:sp>
      <p:pic>
        <p:nvPicPr>
          <p:cNvPr id="27" name="Google Shape;27;p7"/>
          <p:cNvPicPr preferRelativeResize="0"/>
          <p:nvPr/>
        </p:nvPicPr>
        <p:blipFill rotWithShape="1">
          <a:blip r:embed="rId2">
            <a:alphaModFix/>
          </a:blip>
          <a:srcRect b="0" l="0" r="0" t="0"/>
          <a:stretch/>
        </p:blipFill>
        <p:spPr>
          <a:xfrm>
            <a:off x="572" y="250"/>
            <a:ext cx="12190855" cy="6857499"/>
          </a:xfrm>
          <a:prstGeom prst="rect">
            <a:avLst/>
          </a:prstGeom>
          <a:noFill/>
          <a:ln>
            <a:noFill/>
          </a:ln>
        </p:spPr>
      </p:pic>
      <p:sp>
        <p:nvSpPr>
          <p:cNvPr id="28" name="Google Shape;28;p7"/>
          <p:cNvSpPr txBox="1"/>
          <p:nvPr/>
        </p:nvSpPr>
        <p:spPr>
          <a:xfrm>
            <a:off x="3092711" y="5556092"/>
            <a:ext cx="6000688" cy="827919"/>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Clr>
                <a:schemeClr val="accent1"/>
              </a:buClr>
              <a:buSzPts val="700"/>
              <a:buFont typeface="Arial"/>
              <a:buNone/>
            </a:pPr>
            <a:r>
              <a:rPr b="0" i="0" lang="fr-BE" sz="700" u="none" cap="none" strike="noStrike">
                <a:solidFill>
                  <a:schemeClr val="accent1"/>
                </a:solidFill>
                <a:latin typeface="Quattrocento Sans"/>
                <a:ea typeface="Quattrocento Sans"/>
                <a:cs typeface="Quattrocento Sans"/>
                <a:sym typeface="Quattrocento Sans"/>
              </a:rPr>
              <a:t>© European Union, 2021</a:t>
            </a:r>
            <a:endParaRPr/>
          </a:p>
          <a:p>
            <a:pPr indent="0" lvl="0" marL="0" marR="0" rtl="0" algn="ctr">
              <a:lnSpc>
                <a:spcPct val="90000"/>
              </a:lnSpc>
              <a:spcBef>
                <a:spcPts val="1000"/>
              </a:spcBef>
              <a:spcAft>
                <a:spcPts val="0"/>
              </a:spcAft>
              <a:buClr>
                <a:schemeClr val="accent1"/>
              </a:buClr>
              <a:buSzPts val="700"/>
              <a:buFont typeface="Arial"/>
              <a:buNone/>
            </a:pPr>
            <a:r>
              <a:rPr b="0" i="0" lang="fr-BE" sz="700" u="none" cap="none" strike="noStrike">
                <a:solidFill>
                  <a:schemeClr val="accent1"/>
                </a:solidFill>
                <a:latin typeface="Quattrocento Sans"/>
                <a:ea typeface="Quattrocento Sans"/>
                <a:cs typeface="Quattrocento Sans"/>
                <a:sym typeface="Quattrocento Sans"/>
              </a:rPr>
              <a:t>Reuse is authorised provided the source is acknowledged and the original meaning or message of the document are not distorted. The European Commission shall not be liable for any consequence stemming from the reuse. The reuse policy of the European Commission documents is implemented by Commission Decision 2011/833/EU of 12 December 2011 on the reuse of Commission documents (OJ L 330, 14.12.2011, p. 39).</a:t>
            </a:r>
            <a:endParaRPr/>
          </a:p>
          <a:p>
            <a:pPr indent="0" lvl="0" marL="0" marR="0" rtl="0" algn="ctr">
              <a:lnSpc>
                <a:spcPct val="90000"/>
              </a:lnSpc>
              <a:spcBef>
                <a:spcPts val="1000"/>
              </a:spcBef>
              <a:spcAft>
                <a:spcPts val="0"/>
              </a:spcAft>
              <a:buClr>
                <a:schemeClr val="accent1"/>
              </a:buClr>
              <a:buSzPts val="700"/>
              <a:buFont typeface="Arial"/>
              <a:buNone/>
            </a:pPr>
            <a:r>
              <a:rPr b="0" i="0" lang="fr-BE" sz="700" u="none" cap="none" strike="noStrike">
                <a:solidFill>
                  <a:schemeClr val="accent1"/>
                </a:solidFill>
                <a:latin typeface="Quattrocento Sans"/>
                <a:ea typeface="Quattrocento Sans"/>
                <a:cs typeface="Quattrocento Sans"/>
                <a:sym typeface="Quattrocento Sans"/>
              </a:rPr>
              <a:t>All images © European Union, unless otherwise stated. Icons © Flaticon – all rights reserved.</a:t>
            </a:r>
            <a:endParaRPr b="0" i="0" sz="700" u="none" cap="none" strike="noStrike">
              <a:solidFill>
                <a:schemeClr val="accent1"/>
              </a:solidFill>
              <a:latin typeface="Quattrocento Sans"/>
              <a:ea typeface="Quattrocento Sans"/>
              <a:cs typeface="Quattrocento Sans"/>
              <a:sym typeface="Quattrocento Sans"/>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nvSpPr>
        <p:spPr>
          <a:xfrm>
            <a:off x="11477514" y="6370864"/>
            <a:ext cx="2743200"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fr-BE" sz="1200" u="none" cap="none" strike="noStrike">
                <a:solidFill>
                  <a:schemeClr val="dk1"/>
                </a:solidFill>
                <a:latin typeface="Quattrocento Sans"/>
                <a:ea typeface="Quattrocento Sans"/>
                <a:cs typeface="Quattrocento Sans"/>
                <a:sym typeface="Quattrocento Sans"/>
              </a:rPr>
              <a:t>‹#›</a:t>
            </a:fld>
            <a:endParaRPr b="0" i="0" sz="1200" u="none" cap="none" strike="noStrike">
              <a:solidFill>
                <a:schemeClr val="dk1"/>
              </a:solidFill>
              <a:latin typeface="Quattrocento Sans"/>
              <a:ea typeface="Quattrocento Sans"/>
              <a:cs typeface="Quattrocento Sans"/>
              <a:sym typeface="Quattrocento Sans"/>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hyperlink" Target="mailto:siret.talve@gmail.com"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 name="Shape 32"/>
        <p:cNvGrpSpPr/>
        <p:nvPr/>
      </p:nvGrpSpPr>
      <p:grpSpPr>
        <a:xfrm>
          <a:off x="0" y="0"/>
          <a:ext cx="0" cy="0"/>
          <a:chOff x="0" y="0"/>
          <a:chExt cx="0" cy="0"/>
        </a:xfrm>
      </p:grpSpPr>
      <p:sp>
        <p:nvSpPr>
          <p:cNvPr id="33" name="Google Shape;33;p8"/>
          <p:cNvSpPr txBox="1"/>
          <p:nvPr>
            <p:ph type="ctrTitle"/>
          </p:nvPr>
        </p:nvSpPr>
        <p:spPr>
          <a:xfrm>
            <a:off x="1433025" y="4585659"/>
            <a:ext cx="10399500" cy="14139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200"/>
              <a:buFont typeface="Arial"/>
              <a:buNone/>
            </a:pPr>
            <a:r>
              <a:rPr lang="fr-BE"/>
              <a:t>TASKS of the MISSION BOARD</a:t>
            </a:r>
            <a:endParaRPr/>
          </a:p>
          <a:p>
            <a:pPr indent="0" lvl="0" marL="0" rtl="0" algn="l">
              <a:lnSpc>
                <a:spcPct val="90000"/>
              </a:lnSpc>
              <a:spcBef>
                <a:spcPts val="0"/>
              </a:spcBef>
              <a:spcAft>
                <a:spcPts val="0"/>
              </a:spcAft>
              <a:buClr>
                <a:schemeClr val="lt1"/>
              </a:buClr>
              <a:buSzPts val="3200"/>
              <a:buFont typeface="Arial"/>
              <a:buNone/>
            </a:pPr>
            <a:r>
              <a:rPr lang="fr-BE"/>
              <a:t>S</a:t>
            </a:r>
            <a:r>
              <a:rPr lang="fr-BE" sz="2800"/>
              <a:t>iret Talve</a:t>
            </a:r>
            <a:endParaRPr sz="2800"/>
          </a:p>
          <a:p>
            <a:pPr indent="0" lvl="0" marL="0" rtl="0" algn="l">
              <a:lnSpc>
                <a:spcPct val="90000"/>
              </a:lnSpc>
              <a:spcBef>
                <a:spcPts val="0"/>
              </a:spcBef>
              <a:spcAft>
                <a:spcPts val="0"/>
              </a:spcAft>
              <a:buClr>
                <a:schemeClr val="lt1"/>
              </a:buClr>
              <a:buSzPts val="3200"/>
              <a:buFont typeface="Arial"/>
              <a:buNone/>
            </a:pPr>
            <a:r>
              <a:rPr lang="fr-BE" sz="2800"/>
              <a:t>Member of The Mission Board</a:t>
            </a:r>
            <a:endParaRPr sz="28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 name="Shape 37"/>
        <p:cNvGrpSpPr/>
        <p:nvPr/>
      </p:nvGrpSpPr>
      <p:grpSpPr>
        <a:xfrm>
          <a:off x="0" y="0"/>
          <a:ext cx="0" cy="0"/>
          <a:chOff x="0" y="0"/>
          <a:chExt cx="0" cy="0"/>
        </a:xfrm>
      </p:grpSpPr>
      <p:sp>
        <p:nvSpPr>
          <p:cNvPr id="38" name="Google Shape;38;p9"/>
          <p:cNvSpPr txBox="1"/>
          <p:nvPr>
            <p:ph type="title"/>
          </p:nvPr>
        </p:nvSpPr>
        <p:spPr>
          <a:xfrm>
            <a:off x="402779" y="1266817"/>
            <a:ext cx="11045707" cy="132556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accent1"/>
              </a:buClr>
              <a:buSzPts val="3500"/>
              <a:buFont typeface="Arial"/>
              <a:buNone/>
            </a:pPr>
            <a:r>
              <a:rPr lang="fr-BE"/>
              <a:t>Tasks related to Implementation of Mission</a:t>
            </a:r>
            <a:endParaRPr/>
          </a:p>
        </p:txBody>
      </p:sp>
      <p:sp>
        <p:nvSpPr>
          <p:cNvPr id="39" name="Google Shape;39;p9"/>
          <p:cNvSpPr txBox="1"/>
          <p:nvPr>
            <p:ph idx="1" type="body"/>
          </p:nvPr>
        </p:nvSpPr>
        <p:spPr>
          <a:xfrm>
            <a:off x="573150" y="1686551"/>
            <a:ext cx="11045700" cy="4928100"/>
          </a:xfrm>
          <a:prstGeom prst="rect">
            <a:avLst/>
          </a:prstGeom>
          <a:noFill/>
          <a:ln>
            <a:noFill/>
          </a:ln>
        </p:spPr>
        <p:txBody>
          <a:bodyPr anchorCtr="0" anchor="t" bIns="45700" lIns="91425" spcFirstLastPara="1" rIns="91425" wrap="square" tIns="45700">
            <a:noAutofit/>
          </a:bodyPr>
          <a:lstStyle/>
          <a:p>
            <a:pPr indent="-50800" lvl="0" marL="228600" rtl="0" algn="l">
              <a:spcBef>
                <a:spcPts val="0"/>
              </a:spcBef>
              <a:spcAft>
                <a:spcPts val="0"/>
              </a:spcAft>
              <a:buNone/>
            </a:pPr>
            <a:r>
              <a:t/>
            </a:r>
            <a:endParaRPr sz="1100">
              <a:solidFill>
                <a:srgbClr val="222222"/>
              </a:solidFill>
              <a:highlight>
                <a:srgbClr val="FFFFFF"/>
              </a:highlight>
            </a:endParaRPr>
          </a:p>
          <a:p>
            <a:pPr indent="-425450" lvl="0" marL="685800" rtl="0" algn="l">
              <a:lnSpc>
                <a:spcPct val="115000"/>
              </a:lnSpc>
              <a:spcBef>
                <a:spcPts val="0"/>
              </a:spcBef>
              <a:spcAft>
                <a:spcPts val="0"/>
              </a:spcAft>
              <a:buClr>
                <a:srgbClr val="000000"/>
              </a:buClr>
              <a:buSzPts val="3100"/>
              <a:buFont typeface="Noto Sans Symbols"/>
              <a:buChar char="●"/>
            </a:pPr>
            <a:r>
              <a:rPr lang="fr-BE" sz="3100">
                <a:solidFill>
                  <a:srgbClr val="000000"/>
                </a:solidFill>
              </a:rPr>
              <a:t>Establish links between the Mission</a:t>
            </a:r>
            <a:endParaRPr sz="3100">
              <a:solidFill>
                <a:srgbClr val="000000"/>
              </a:solidFill>
            </a:endParaRPr>
          </a:p>
          <a:p>
            <a:pPr indent="0" lvl="0" marL="685800" rtl="0" algn="l">
              <a:lnSpc>
                <a:spcPct val="115000"/>
              </a:lnSpc>
              <a:spcBef>
                <a:spcPts val="0"/>
              </a:spcBef>
              <a:spcAft>
                <a:spcPts val="0"/>
              </a:spcAft>
              <a:buNone/>
            </a:pPr>
            <a:r>
              <a:rPr lang="fr-BE" sz="3100">
                <a:solidFill>
                  <a:srgbClr val="000000"/>
                </a:solidFill>
              </a:rPr>
              <a:t> and other initiatives</a:t>
            </a:r>
            <a:endParaRPr sz="3100">
              <a:solidFill>
                <a:srgbClr val="000000"/>
              </a:solidFill>
            </a:endParaRPr>
          </a:p>
          <a:p>
            <a:pPr indent="-425450" lvl="0" marL="685800" rtl="0" algn="l">
              <a:lnSpc>
                <a:spcPct val="115000"/>
              </a:lnSpc>
              <a:spcBef>
                <a:spcPts val="0"/>
              </a:spcBef>
              <a:spcAft>
                <a:spcPts val="0"/>
              </a:spcAft>
              <a:buClr>
                <a:srgbClr val="000000"/>
              </a:buClr>
              <a:buSzPts val="3100"/>
              <a:buFont typeface="Noto Sans Symbols"/>
              <a:buChar char="●"/>
            </a:pPr>
            <a:r>
              <a:rPr lang="fr-BE" sz="3100">
                <a:solidFill>
                  <a:srgbClr val="000000"/>
                </a:solidFill>
              </a:rPr>
              <a:t>Engage with national and regional authorities and Mission Projects</a:t>
            </a:r>
            <a:endParaRPr sz="3100">
              <a:solidFill>
                <a:srgbClr val="000000"/>
              </a:solidFill>
            </a:endParaRPr>
          </a:p>
          <a:p>
            <a:pPr indent="-425450" lvl="0" marL="685800" rtl="0" algn="l">
              <a:lnSpc>
                <a:spcPct val="115000"/>
              </a:lnSpc>
              <a:spcBef>
                <a:spcPts val="0"/>
              </a:spcBef>
              <a:spcAft>
                <a:spcPts val="0"/>
              </a:spcAft>
              <a:buClr>
                <a:srgbClr val="000000"/>
              </a:buClr>
              <a:buSzPts val="3100"/>
              <a:buFont typeface="Noto Sans Symbols"/>
              <a:buChar char="●"/>
            </a:pPr>
            <a:r>
              <a:rPr lang="fr-BE" sz="3100">
                <a:solidFill>
                  <a:srgbClr val="000000"/>
                </a:solidFill>
              </a:rPr>
              <a:t>Provide advice on mobilisation of funds</a:t>
            </a:r>
            <a:endParaRPr sz="3100">
              <a:solidFill>
                <a:srgbClr val="000000"/>
              </a:solidFill>
            </a:endParaRPr>
          </a:p>
          <a:p>
            <a:pPr indent="-425450" lvl="0" marL="685800" rtl="0" algn="l">
              <a:lnSpc>
                <a:spcPct val="115000"/>
              </a:lnSpc>
              <a:spcBef>
                <a:spcPts val="0"/>
              </a:spcBef>
              <a:spcAft>
                <a:spcPts val="0"/>
              </a:spcAft>
              <a:buClr>
                <a:srgbClr val="000000"/>
              </a:buClr>
              <a:buSzPts val="3100"/>
              <a:buFont typeface="Noto Sans Symbols"/>
              <a:buChar char="●"/>
            </a:pPr>
            <a:r>
              <a:rPr lang="fr-BE" sz="3100">
                <a:solidFill>
                  <a:srgbClr val="000000"/>
                </a:solidFill>
              </a:rPr>
              <a:t>Provide operational advice</a:t>
            </a:r>
            <a:endParaRPr sz="3100">
              <a:solidFill>
                <a:srgbClr val="000000"/>
              </a:solidFill>
            </a:endParaRPr>
          </a:p>
          <a:p>
            <a:pPr indent="-425450" lvl="0" marL="685800" rtl="0" algn="l">
              <a:lnSpc>
                <a:spcPct val="115000"/>
              </a:lnSpc>
              <a:spcBef>
                <a:spcPts val="1000"/>
              </a:spcBef>
              <a:spcAft>
                <a:spcPts val="0"/>
              </a:spcAft>
              <a:buClr>
                <a:srgbClr val="000000"/>
              </a:buClr>
              <a:buSzPts val="3100"/>
              <a:buFont typeface="Noto Sans Symbols"/>
              <a:buChar char="●"/>
            </a:pPr>
            <a:r>
              <a:rPr lang="fr-BE" sz="3100">
                <a:solidFill>
                  <a:srgbClr val="000000"/>
                </a:solidFill>
              </a:rPr>
              <a:t>Participate in events</a:t>
            </a:r>
            <a:endParaRPr sz="3100">
              <a:solidFill>
                <a:srgbClr val="000000"/>
              </a:solidFill>
            </a:endParaRPr>
          </a:p>
          <a:p>
            <a:pPr indent="-425450" lvl="0" marL="685800" rtl="0" algn="l">
              <a:lnSpc>
                <a:spcPct val="115000"/>
              </a:lnSpc>
              <a:spcBef>
                <a:spcPts val="1000"/>
              </a:spcBef>
              <a:spcAft>
                <a:spcPts val="0"/>
              </a:spcAft>
              <a:buClr>
                <a:srgbClr val="000000"/>
              </a:buClr>
              <a:buSzPts val="3100"/>
              <a:buFont typeface="Noto Sans Symbols"/>
              <a:buChar char="●"/>
            </a:pPr>
            <a:r>
              <a:rPr lang="fr-BE" sz="3100">
                <a:solidFill>
                  <a:srgbClr val="000000"/>
                </a:solidFill>
              </a:rPr>
              <a:t>Help to find presenters for events by MS</a:t>
            </a:r>
            <a:endParaRPr sz="3100">
              <a:solidFill>
                <a:srgbClr val="000000"/>
              </a:solidFill>
            </a:endParaRPr>
          </a:p>
          <a:p>
            <a:pPr indent="-50800" lvl="0" marL="228600" rtl="0" algn="l">
              <a:lnSpc>
                <a:spcPct val="90000"/>
              </a:lnSpc>
              <a:spcBef>
                <a:spcPts val="1000"/>
              </a:spcBef>
              <a:spcAft>
                <a:spcPts val="0"/>
              </a:spcAft>
              <a:buClr>
                <a:schemeClr val="dk2"/>
              </a:buClr>
              <a:buSzPts val="2800"/>
              <a:buNone/>
            </a:pPr>
            <a:r>
              <a:t/>
            </a:r>
            <a:endParaRPr sz="2900">
              <a:solidFill>
                <a:srgbClr val="22222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 name="Shape 43"/>
        <p:cNvGrpSpPr/>
        <p:nvPr/>
      </p:nvGrpSpPr>
      <p:grpSpPr>
        <a:xfrm>
          <a:off x="0" y="0"/>
          <a:ext cx="0" cy="0"/>
          <a:chOff x="0" y="0"/>
          <a:chExt cx="0" cy="0"/>
        </a:xfrm>
      </p:grpSpPr>
      <p:sp>
        <p:nvSpPr>
          <p:cNvPr id="44" name="Google Shape;44;p10"/>
          <p:cNvSpPr txBox="1"/>
          <p:nvPr>
            <p:ph type="title"/>
          </p:nvPr>
        </p:nvSpPr>
        <p:spPr>
          <a:xfrm>
            <a:off x="402779" y="1266817"/>
            <a:ext cx="11045700" cy="1325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accent1"/>
              </a:buClr>
              <a:buSzPts val="3500"/>
              <a:buFont typeface="Arial"/>
              <a:buNone/>
            </a:pPr>
            <a:r>
              <a:rPr lang="fr-BE"/>
              <a:t>Mission Board meetings</a:t>
            </a:r>
            <a:endParaRPr b="0" sz="4000">
              <a:solidFill>
                <a:srgbClr val="000000"/>
              </a:solidFill>
            </a:endParaRPr>
          </a:p>
          <a:p>
            <a:pPr indent="0" lvl="0" marL="0" rtl="0" algn="l">
              <a:lnSpc>
                <a:spcPct val="90000"/>
              </a:lnSpc>
              <a:spcBef>
                <a:spcPts val="0"/>
              </a:spcBef>
              <a:spcAft>
                <a:spcPts val="0"/>
              </a:spcAft>
              <a:buClr>
                <a:schemeClr val="accent1"/>
              </a:buClr>
              <a:buSzPts val="3500"/>
              <a:buFont typeface="Arial"/>
              <a:buNone/>
            </a:pPr>
            <a:r>
              <a:t/>
            </a:r>
            <a:endParaRPr/>
          </a:p>
        </p:txBody>
      </p:sp>
      <p:sp>
        <p:nvSpPr>
          <p:cNvPr id="45" name="Google Shape;45;p10"/>
          <p:cNvSpPr txBox="1"/>
          <p:nvPr>
            <p:ph idx="1" type="body"/>
          </p:nvPr>
        </p:nvSpPr>
        <p:spPr>
          <a:xfrm>
            <a:off x="402776" y="2059658"/>
            <a:ext cx="11045700" cy="4311300"/>
          </a:xfrm>
          <a:prstGeom prst="rect">
            <a:avLst/>
          </a:prstGeom>
          <a:noFill/>
          <a:ln>
            <a:noFill/>
          </a:ln>
        </p:spPr>
        <p:txBody>
          <a:bodyPr anchorCtr="0" anchor="t" bIns="45700" lIns="91425" spcFirstLastPara="1" rIns="91425" wrap="square" tIns="45700">
            <a:noAutofit/>
          </a:bodyPr>
          <a:lstStyle/>
          <a:p>
            <a:pPr indent="-482600" lvl="0" marL="457200" rtl="0" algn="l">
              <a:lnSpc>
                <a:spcPct val="115000"/>
              </a:lnSpc>
              <a:spcBef>
                <a:spcPts val="0"/>
              </a:spcBef>
              <a:spcAft>
                <a:spcPts val="0"/>
              </a:spcAft>
              <a:buClr>
                <a:srgbClr val="000000"/>
              </a:buClr>
              <a:buSzPts val="4000"/>
              <a:buChar char="•"/>
            </a:pPr>
            <a:r>
              <a:rPr lang="fr-BE" sz="4000">
                <a:solidFill>
                  <a:srgbClr val="000000"/>
                </a:solidFill>
              </a:rPr>
              <a:t>Twice per year</a:t>
            </a:r>
            <a:endParaRPr sz="4000">
              <a:solidFill>
                <a:srgbClr val="000000"/>
              </a:solidFill>
            </a:endParaRPr>
          </a:p>
          <a:p>
            <a:pPr indent="-482600" lvl="0" marL="457200" rtl="0" algn="l">
              <a:lnSpc>
                <a:spcPct val="115000"/>
              </a:lnSpc>
              <a:spcBef>
                <a:spcPts val="0"/>
              </a:spcBef>
              <a:spcAft>
                <a:spcPts val="0"/>
              </a:spcAft>
              <a:buClr>
                <a:srgbClr val="000000"/>
              </a:buClr>
              <a:buSzPts val="4000"/>
              <a:buChar char="•"/>
            </a:pPr>
            <a:r>
              <a:rPr lang="fr-BE" sz="4000">
                <a:solidFill>
                  <a:srgbClr val="000000"/>
                </a:solidFill>
              </a:rPr>
              <a:t>Yearly meetings</a:t>
            </a:r>
            <a:endParaRPr sz="4000">
              <a:solidFill>
                <a:srgbClr val="000000"/>
              </a:solidFill>
            </a:endParaRPr>
          </a:p>
          <a:p>
            <a:pPr indent="-482600" lvl="0" marL="457200" rtl="0" algn="l">
              <a:lnSpc>
                <a:spcPct val="115000"/>
              </a:lnSpc>
              <a:spcBef>
                <a:spcPts val="0"/>
              </a:spcBef>
              <a:spcAft>
                <a:spcPts val="0"/>
              </a:spcAft>
              <a:buClr>
                <a:srgbClr val="000000"/>
              </a:buClr>
              <a:buSzPts val="4000"/>
              <a:buChar char="•"/>
            </a:pPr>
            <a:r>
              <a:rPr lang="fr-BE" sz="4000">
                <a:solidFill>
                  <a:srgbClr val="000000"/>
                </a:solidFill>
              </a:rPr>
              <a:t>Next meeting on 23.01.2024</a:t>
            </a:r>
            <a:endParaRPr sz="4000">
              <a:solidFill>
                <a:srgbClr val="000000"/>
              </a:solidFill>
            </a:endParaRPr>
          </a:p>
          <a:p>
            <a:pPr indent="-482600" lvl="0" marL="457200" rtl="0" algn="l">
              <a:lnSpc>
                <a:spcPct val="115000"/>
              </a:lnSpc>
              <a:spcBef>
                <a:spcPts val="0"/>
              </a:spcBef>
              <a:spcAft>
                <a:spcPts val="0"/>
              </a:spcAft>
              <a:buClr>
                <a:srgbClr val="000000"/>
              </a:buClr>
              <a:buSzPts val="4000"/>
              <a:buChar char="•"/>
            </a:pPr>
            <a:r>
              <a:rPr lang="fr-BE" sz="4000">
                <a:solidFill>
                  <a:srgbClr val="000000"/>
                </a:solidFill>
              </a:rPr>
              <a:t>Input is welcome!</a:t>
            </a:r>
            <a:endParaRPr sz="4000">
              <a:solidFill>
                <a:srgbClr val="000000"/>
              </a:solidFill>
            </a:endParaRPr>
          </a:p>
          <a:p>
            <a:pPr indent="-482600" lvl="0" marL="457200" rtl="0" algn="l">
              <a:lnSpc>
                <a:spcPct val="115000"/>
              </a:lnSpc>
              <a:spcBef>
                <a:spcPts val="0"/>
              </a:spcBef>
              <a:spcAft>
                <a:spcPts val="0"/>
              </a:spcAft>
              <a:buClr>
                <a:srgbClr val="000000"/>
              </a:buClr>
              <a:buSzPts val="4000"/>
              <a:buChar char="-"/>
            </a:pPr>
            <a:r>
              <a:rPr lang="fr-BE" sz="4000">
                <a:solidFill>
                  <a:srgbClr val="000000"/>
                </a:solidFill>
              </a:rPr>
              <a:t>problems</a:t>
            </a:r>
            <a:endParaRPr sz="4000">
              <a:solidFill>
                <a:srgbClr val="000000"/>
              </a:solidFill>
            </a:endParaRPr>
          </a:p>
          <a:p>
            <a:pPr indent="-482600" lvl="0" marL="457200" rtl="0" algn="l">
              <a:lnSpc>
                <a:spcPct val="115000"/>
              </a:lnSpc>
              <a:spcBef>
                <a:spcPts val="0"/>
              </a:spcBef>
              <a:spcAft>
                <a:spcPts val="0"/>
              </a:spcAft>
              <a:buClr>
                <a:srgbClr val="000000"/>
              </a:buClr>
              <a:buSzPts val="4000"/>
              <a:buChar char="-"/>
            </a:pPr>
            <a:r>
              <a:rPr lang="fr-BE" sz="4000">
                <a:solidFill>
                  <a:srgbClr val="000000"/>
                </a:solidFill>
              </a:rPr>
              <a:t>requests for presentations</a:t>
            </a:r>
            <a:endParaRPr sz="4000">
              <a:solidFill>
                <a:srgbClr val="000000"/>
              </a:solidFill>
            </a:endParaRPr>
          </a:p>
          <a:p>
            <a:pPr indent="0" lvl="0" marL="457200" rtl="0" algn="l">
              <a:lnSpc>
                <a:spcPct val="115000"/>
              </a:lnSpc>
              <a:spcBef>
                <a:spcPts val="1000"/>
              </a:spcBef>
              <a:spcAft>
                <a:spcPts val="1000"/>
              </a:spcAft>
              <a:buNone/>
            </a:pPr>
            <a:r>
              <a:t/>
            </a:r>
            <a:endParaRPr sz="4000">
              <a:solidFill>
                <a:srgbClr val="000000"/>
              </a:solidFill>
            </a:endParaRPr>
          </a:p>
        </p:txBody>
      </p:sp>
      <p:pic>
        <p:nvPicPr>
          <p:cNvPr id="46" name="Google Shape;46;p10"/>
          <p:cNvPicPr preferRelativeResize="0"/>
          <p:nvPr/>
        </p:nvPicPr>
        <p:blipFill rotWithShape="1">
          <a:blip r:embed="rId3">
            <a:alphaModFix/>
          </a:blip>
          <a:srcRect b="0" l="0" r="0" t="0"/>
          <a:stretch/>
        </p:blipFill>
        <p:spPr>
          <a:xfrm>
            <a:off x="7391386" y="1646450"/>
            <a:ext cx="4348655" cy="356508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p11"/>
          <p:cNvSpPr txBox="1"/>
          <p:nvPr>
            <p:ph idx="1" type="body"/>
          </p:nvPr>
        </p:nvSpPr>
        <p:spPr>
          <a:xfrm>
            <a:off x="0" y="3748898"/>
            <a:ext cx="12192000" cy="1184149"/>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CC2F2F"/>
              </a:buClr>
              <a:buSzPts val="2400"/>
              <a:buNone/>
            </a:pPr>
            <a:r>
              <a:rPr b="1" lang="fr-BE" sz="3200" u="sng">
                <a:solidFill>
                  <a:schemeClr val="hlink"/>
                </a:solidFill>
                <a:hlinkClick r:id="rId3"/>
              </a:rPr>
              <a:t>siret.talve@gmail.com</a:t>
            </a:r>
            <a:endParaRPr b="1" sz="3200"/>
          </a:p>
          <a:p>
            <a:pPr indent="-304800" lvl="0" marL="228600" rtl="0" algn="l">
              <a:lnSpc>
                <a:spcPct val="115000"/>
              </a:lnSpc>
              <a:spcBef>
                <a:spcPts val="0"/>
              </a:spcBef>
              <a:spcAft>
                <a:spcPts val="0"/>
              </a:spcAft>
              <a:buClr>
                <a:srgbClr val="000000"/>
              </a:buClr>
              <a:buSzPts val="4000"/>
              <a:buChar char="•"/>
            </a:pPr>
            <a:r>
              <a:rPr lang="fr-BE" sz="4000">
                <a:solidFill>
                  <a:srgbClr val="000000"/>
                </a:solidFill>
              </a:rPr>
              <a:t>                </a:t>
            </a:r>
            <a:r>
              <a:rPr lang="fr-BE" sz="4000">
                <a:solidFill>
                  <a:srgbClr val="000000"/>
                </a:solidFill>
              </a:rPr>
              <a:t>phone/Whatsapp +37256687117</a:t>
            </a:r>
            <a:endParaRPr b="1" sz="3200"/>
          </a:p>
          <a:p>
            <a:pPr indent="0" lvl="0" marL="0" rtl="0" algn="ctr">
              <a:lnSpc>
                <a:spcPct val="90000"/>
              </a:lnSpc>
              <a:spcBef>
                <a:spcPts val="1000"/>
              </a:spcBef>
              <a:spcAft>
                <a:spcPts val="0"/>
              </a:spcAft>
              <a:buClr>
                <a:srgbClr val="CC2F2F"/>
              </a:buClr>
              <a:buSzPts val="2400"/>
              <a:buNone/>
            </a:pPr>
            <a:r>
              <a:rPr b="1" lang="fr-BE" sz="2400"/>
              <a:t>#EUmissions  </a:t>
            </a:r>
            <a:endParaRPr b="1" sz="2400"/>
          </a:p>
          <a:p>
            <a:pPr indent="0" lvl="0" marL="0" rtl="0" algn="ctr">
              <a:lnSpc>
                <a:spcPct val="90000"/>
              </a:lnSpc>
              <a:spcBef>
                <a:spcPts val="1000"/>
              </a:spcBef>
              <a:spcAft>
                <a:spcPts val="0"/>
              </a:spcAft>
              <a:buClr>
                <a:srgbClr val="CC2F2F"/>
              </a:buClr>
              <a:buSzPts val="2400"/>
              <a:buNone/>
            </a:pPr>
            <a:r>
              <a:rPr b="1" lang="fr-BE" sz="2400"/>
              <a:t>#MissionClimate</a:t>
            </a:r>
            <a:endParaRPr b="1"/>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Horizon Missions">
      <a:dk1>
        <a:srgbClr val="2C2C2C"/>
      </a:dk1>
      <a:lt1>
        <a:srgbClr val="FFFFFF"/>
      </a:lt1>
      <a:dk2>
        <a:srgbClr val="B0D10E"/>
      </a:dk2>
      <a:lt2>
        <a:srgbClr val="FFFFFF"/>
      </a:lt2>
      <a:accent1>
        <a:srgbClr val="003399"/>
      </a:accent1>
      <a:accent2>
        <a:srgbClr val="006889"/>
      </a:accent2>
      <a:accent3>
        <a:srgbClr val="A2D5D0"/>
      </a:accent3>
      <a:accent4>
        <a:srgbClr val="9BD4F0"/>
      </a:accent4>
      <a:accent5>
        <a:srgbClr val="CD6F15"/>
      </a:accent5>
      <a:accent6>
        <a:srgbClr val="CB5184"/>
      </a:accent6>
      <a:hlink>
        <a:srgbClr val="003399"/>
      </a:hlink>
      <a:folHlink>
        <a:srgbClr val="B0D10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