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6" r:id="rId5"/>
  </p:sldMasterIdLst>
  <p:notesMasterIdLst>
    <p:notesMasterId r:id="rId18"/>
  </p:notesMasterIdLst>
  <p:sldIdLst>
    <p:sldId id="256" r:id="rId6"/>
    <p:sldId id="271" r:id="rId7"/>
    <p:sldId id="278" r:id="rId8"/>
    <p:sldId id="277" r:id="rId9"/>
    <p:sldId id="258" r:id="rId10"/>
    <p:sldId id="259" r:id="rId11"/>
    <p:sldId id="260" r:id="rId12"/>
    <p:sldId id="274" r:id="rId13"/>
    <p:sldId id="261" r:id="rId14"/>
    <p:sldId id="268" r:id="rId15"/>
    <p:sldId id="263" r:id="rId16"/>
    <p:sldId id="265"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3" roundtripDataSignature="AMtx7mimgRdcGOOfafzrsAitpLGJPWsz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435FA1-9119-4279-88F8-26D775AB2212}" v="113" dt="2023-06-09T09:41:13.848"/>
    <p1510:client id="{CB4707FD-A074-4B55-A25E-65457EB28B02}" v="1" dt="2023-06-18T13:10:10.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snapToGrid="0">
      <p:cViewPr varScale="1">
        <p:scale>
          <a:sx n="77" d="100"/>
          <a:sy n="77" d="100"/>
        </p:scale>
        <p:origin x="9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e.Gottofredi(DBL)" userId="S::samuele.gottofredi_dblue.it#ext#@vgtuitsc.onmicrosoft.com::0663a363-dafa-4403-9ba4-e63b0f29e5b7" providerId="AD" clId="Web-{B88130A0-398A-6909-513A-F3878C9BB395}"/>
    <pc:docChg chg="addSld modSld sldOrd addMainMaster modMainMaster">
      <pc:chgData name="Samuele.Gottofredi(DBL)" userId="S::samuele.gottofredi_dblue.it#ext#@vgtuitsc.onmicrosoft.com::0663a363-dafa-4403-9ba4-e63b0f29e5b7" providerId="AD" clId="Web-{B88130A0-398A-6909-513A-F3878C9BB395}" dt="2023-05-19T09:27:30.645" v="92" actId="20577"/>
      <pc:docMkLst>
        <pc:docMk/>
      </pc:docMkLst>
      <pc:sldChg chg="modSp">
        <pc:chgData name="Samuele.Gottofredi(DBL)" userId="S::samuele.gottofredi_dblue.it#ext#@vgtuitsc.onmicrosoft.com::0663a363-dafa-4403-9ba4-e63b0f29e5b7" providerId="AD" clId="Web-{B88130A0-398A-6909-513A-F3878C9BB395}" dt="2023-05-19T09:26:49.486" v="68" actId="20577"/>
        <pc:sldMkLst>
          <pc:docMk/>
          <pc:sldMk cId="0" sldId="256"/>
        </pc:sldMkLst>
        <pc:spChg chg="mod">
          <ac:chgData name="Samuele.Gottofredi(DBL)" userId="S::samuele.gottofredi_dblue.it#ext#@vgtuitsc.onmicrosoft.com::0663a363-dafa-4403-9ba4-e63b0f29e5b7" providerId="AD" clId="Web-{B88130A0-398A-6909-513A-F3878C9BB395}" dt="2023-05-19T09:26:27.469" v="45" actId="20577"/>
          <ac:spMkLst>
            <pc:docMk/>
            <pc:sldMk cId="0" sldId="256"/>
            <ac:spMk id="90" creationId="{00000000-0000-0000-0000-000000000000}"/>
          </ac:spMkLst>
        </pc:spChg>
        <pc:spChg chg="mod">
          <ac:chgData name="Samuele.Gottofredi(DBL)" userId="S::samuele.gottofredi_dblue.it#ext#@vgtuitsc.onmicrosoft.com::0663a363-dafa-4403-9ba4-e63b0f29e5b7" providerId="AD" clId="Web-{B88130A0-398A-6909-513A-F3878C9BB395}" dt="2023-05-19T09:26:49.486" v="68" actId="20577"/>
          <ac:spMkLst>
            <pc:docMk/>
            <pc:sldMk cId="0" sldId="256"/>
            <ac:spMk id="91" creationId="{00000000-0000-0000-0000-000000000000}"/>
          </ac:spMkLst>
        </pc:spChg>
      </pc:sldChg>
      <pc:sldChg chg="modSp ord">
        <pc:chgData name="Samuele.Gottofredi(DBL)" userId="S::samuele.gottofredi_dblue.it#ext#@vgtuitsc.onmicrosoft.com::0663a363-dafa-4403-9ba4-e63b0f29e5b7" providerId="AD" clId="Web-{B88130A0-398A-6909-513A-F3878C9BB395}" dt="2023-05-19T09:27:30.645" v="92" actId="20577"/>
        <pc:sldMkLst>
          <pc:docMk/>
          <pc:sldMk cId="0" sldId="257"/>
        </pc:sldMkLst>
        <pc:spChg chg="mod">
          <ac:chgData name="Samuele.Gottofredi(DBL)" userId="S::samuele.gottofredi_dblue.it#ext#@vgtuitsc.onmicrosoft.com::0663a363-dafa-4403-9ba4-e63b0f29e5b7" providerId="AD" clId="Web-{B88130A0-398A-6909-513A-F3878C9BB395}" dt="2023-05-19T09:27:30.645" v="92" actId="20577"/>
          <ac:spMkLst>
            <pc:docMk/>
            <pc:sldMk cId="0" sldId="257"/>
            <ac:spMk id="97" creationId="{00000000-0000-0000-0000-000000000000}"/>
          </ac:spMkLst>
        </pc:spChg>
      </pc:sldChg>
      <pc:sldChg chg="add">
        <pc:chgData name="Samuele.Gottofredi(DBL)" userId="S::samuele.gottofredi_dblue.it#ext#@vgtuitsc.onmicrosoft.com::0663a363-dafa-4403-9ba4-e63b0f29e5b7" providerId="AD" clId="Web-{B88130A0-398A-6909-513A-F3878C9BB395}" dt="2023-05-19T09:23:15.614" v="0"/>
        <pc:sldMkLst>
          <pc:docMk/>
          <pc:sldMk cId="3388376995" sldId="266"/>
        </pc:sldMkLst>
      </pc:sldChg>
      <pc:sldChg chg="addSp delSp modSp add replId">
        <pc:chgData name="Samuele.Gottofredi(DBL)" userId="S::samuele.gottofredi_dblue.it#ext#@vgtuitsc.onmicrosoft.com::0663a363-dafa-4403-9ba4-e63b0f29e5b7" providerId="AD" clId="Web-{B88130A0-398A-6909-513A-F3878C9BB395}" dt="2023-05-19T09:25:27.934" v="30"/>
        <pc:sldMkLst>
          <pc:docMk/>
          <pc:sldMk cId="3135150980" sldId="267"/>
        </pc:sldMkLst>
        <pc:spChg chg="add del mod">
          <ac:chgData name="Samuele.Gottofredi(DBL)" userId="S::samuele.gottofredi_dblue.it#ext#@vgtuitsc.onmicrosoft.com::0663a363-dafa-4403-9ba4-e63b0f29e5b7" providerId="AD" clId="Web-{B88130A0-398A-6909-513A-F3878C9BB395}" dt="2023-05-19T09:23:49.100" v="11"/>
          <ac:spMkLst>
            <pc:docMk/>
            <pc:sldMk cId="3135150980" sldId="267"/>
            <ac:spMk id="3" creationId="{809D2DAE-7C3D-CE31-99D7-DAA43FC7D5BC}"/>
          </ac:spMkLst>
        </pc:spChg>
        <pc:spChg chg="add del mod">
          <ac:chgData name="Samuele.Gottofredi(DBL)" userId="S::samuele.gottofredi_dblue.it#ext#@vgtuitsc.onmicrosoft.com::0663a363-dafa-4403-9ba4-e63b0f29e5b7" providerId="AD" clId="Web-{B88130A0-398A-6909-513A-F3878C9BB395}" dt="2023-05-19T09:23:47.194" v="10"/>
          <ac:spMkLst>
            <pc:docMk/>
            <pc:sldMk cId="3135150980" sldId="267"/>
            <ac:spMk id="5" creationId="{E21800C7-9E80-51BB-FDA6-B007DE6BCC0A}"/>
          </ac:spMkLst>
        </pc:spChg>
        <pc:spChg chg="del">
          <ac:chgData name="Samuele.Gottofredi(DBL)" userId="S::samuele.gottofredi_dblue.it#ext#@vgtuitsc.onmicrosoft.com::0663a363-dafa-4403-9ba4-e63b0f29e5b7" providerId="AD" clId="Web-{B88130A0-398A-6909-513A-F3878C9BB395}" dt="2023-05-19T09:23:27.224" v="2"/>
          <ac:spMkLst>
            <pc:docMk/>
            <pc:sldMk cId="3135150980" sldId="267"/>
            <ac:spMk id="135" creationId="{00000000-0000-0000-0000-000000000000}"/>
          </ac:spMkLst>
        </pc:spChg>
        <pc:spChg chg="del">
          <ac:chgData name="Samuele.Gottofredi(DBL)" userId="S::samuele.gottofredi_dblue.it#ext#@vgtuitsc.onmicrosoft.com::0663a363-dafa-4403-9ba4-e63b0f29e5b7" providerId="AD" clId="Web-{B88130A0-398A-6909-513A-F3878C9BB395}" dt="2023-05-19T09:23:30.411" v="4"/>
          <ac:spMkLst>
            <pc:docMk/>
            <pc:sldMk cId="3135150980" sldId="267"/>
            <ac:spMk id="136" creationId="{00000000-0000-0000-0000-000000000000}"/>
          </ac:spMkLst>
        </pc:spChg>
        <pc:spChg chg="del">
          <ac:chgData name="Samuele.Gottofredi(DBL)" userId="S::samuele.gottofredi_dblue.it#ext#@vgtuitsc.onmicrosoft.com::0663a363-dafa-4403-9ba4-e63b0f29e5b7" providerId="AD" clId="Web-{B88130A0-398A-6909-513A-F3878C9BB395}" dt="2023-05-19T09:23:46.194" v="9"/>
          <ac:spMkLst>
            <pc:docMk/>
            <pc:sldMk cId="3135150980" sldId="267"/>
            <ac:spMk id="140" creationId="{00000000-0000-0000-0000-000000000000}"/>
          </ac:spMkLst>
        </pc:spChg>
        <pc:spChg chg="mod">
          <ac:chgData name="Samuele.Gottofredi(DBL)" userId="S::samuele.gottofredi_dblue.it#ext#@vgtuitsc.onmicrosoft.com::0663a363-dafa-4403-9ba4-e63b0f29e5b7" providerId="AD" clId="Web-{B88130A0-398A-6909-513A-F3878C9BB395}" dt="2023-05-19T09:25:27.934" v="30"/>
          <ac:spMkLst>
            <pc:docMk/>
            <pc:sldMk cId="3135150980" sldId="267"/>
            <ac:spMk id="141" creationId="{00000000-0000-0000-0000-000000000000}"/>
          </ac:spMkLst>
        </pc:spChg>
        <pc:picChg chg="add mod">
          <ac:chgData name="Samuele.Gottofredi(DBL)" userId="S::samuele.gottofredi_dblue.it#ext#@vgtuitsc.onmicrosoft.com::0663a363-dafa-4403-9ba4-e63b0f29e5b7" providerId="AD" clId="Web-{B88130A0-398A-6909-513A-F3878C9BB395}" dt="2023-05-19T09:24:04.962" v="17" actId="1076"/>
          <ac:picMkLst>
            <pc:docMk/>
            <pc:sldMk cId="3135150980" sldId="267"/>
            <ac:picMk id="6" creationId="{F811809B-E3A1-9DA2-552D-6B8D7461C631}"/>
          </ac:picMkLst>
        </pc:picChg>
        <pc:picChg chg="add del mod">
          <ac:chgData name="Samuele.Gottofredi(DBL)" userId="S::samuele.gottofredi_dblue.it#ext#@vgtuitsc.onmicrosoft.com::0663a363-dafa-4403-9ba4-e63b0f29e5b7" providerId="AD" clId="Web-{B88130A0-398A-6909-513A-F3878C9BB395}" dt="2023-05-19T09:23:43.568" v="8"/>
          <ac:picMkLst>
            <pc:docMk/>
            <pc:sldMk cId="3135150980" sldId="267"/>
            <ac:picMk id="47" creationId="{C1333FF7-32DE-4AA4-C17E-AC65C068A16A}"/>
          </ac:picMkLst>
        </pc:picChg>
        <pc:picChg chg="del">
          <ac:chgData name="Samuele.Gottofredi(DBL)" userId="S::samuele.gottofredi_dblue.it#ext#@vgtuitsc.onmicrosoft.com::0663a363-dafa-4403-9ba4-e63b0f29e5b7" providerId="AD" clId="Web-{B88130A0-398A-6909-513A-F3878C9BB395}" dt="2023-05-19T09:23:28.599" v="3"/>
          <ac:picMkLst>
            <pc:docMk/>
            <pc:sldMk cId="3135150980" sldId="267"/>
            <ac:picMk id="134" creationId="{00000000-0000-0000-0000-000000000000}"/>
          </ac:picMkLst>
        </pc:picChg>
      </pc:sldChg>
      <pc:sldMasterChg chg="add addSldLayout">
        <pc:chgData name="Samuele.Gottofredi(DBL)" userId="S::samuele.gottofredi_dblue.it#ext#@vgtuitsc.onmicrosoft.com::0663a363-dafa-4403-9ba4-e63b0f29e5b7" providerId="AD" clId="Web-{B88130A0-398A-6909-513A-F3878C9BB395}" dt="2023-05-19T09:23:15.614" v="0"/>
        <pc:sldMasterMkLst>
          <pc:docMk/>
          <pc:sldMasterMk cId="0" sldId="2147483668"/>
        </pc:sldMasterMkLst>
        <pc:sldLayoutChg chg="add">
          <pc:chgData name="Samuele.Gottofredi(DBL)" userId="S::samuele.gottofredi_dblue.it#ext#@vgtuitsc.onmicrosoft.com::0663a363-dafa-4403-9ba4-e63b0f29e5b7" providerId="AD" clId="Web-{B88130A0-398A-6909-513A-F3878C9BB395}" dt="2023-05-19T09:23:15.614" v="0"/>
          <pc:sldLayoutMkLst>
            <pc:docMk/>
            <pc:sldMasterMk cId="0" sldId="2147483668"/>
            <pc:sldLayoutMk cId="0" sldId="2147483669"/>
          </pc:sldLayoutMkLst>
        </pc:sldLayoutChg>
        <pc:sldLayoutChg chg="add">
          <pc:chgData name="Samuele.Gottofredi(DBL)" userId="S::samuele.gottofredi_dblue.it#ext#@vgtuitsc.onmicrosoft.com::0663a363-dafa-4403-9ba4-e63b0f29e5b7" providerId="AD" clId="Web-{B88130A0-398A-6909-513A-F3878C9BB395}" dt="2023-05-19T09:23:15.614" v="0"/>
          <pc:sldLayoutMkLst>
            <pc:docMk/>
            <pc:sldMasterMk cId="0" sldId="2147483668"/>
            <pc:sldLayoutMk cId="0" sldId="2147483670"/>
          </pc:sldLayoutMkLst>
        </pc:sldLayoutChg>
        <pc:sldLayoutChg chg="add">
          <pc:chgData name="Samuele.Gottofredi(DBL)" userId="S::samuele.gottofredi_dblue.it#ext#@vgtuitsc.onmicrosoft.com::0663a363-dafa-4403-9ba4-e63b0f29e5b7" providerId="AD" clId="Web-{B88130A0-398A-6909-513A-F3878C9BB395}" dt="2023-05-19T09:23:15.614" v="0"/>
          <pc:sldLayoutMkLst>
            <pc:docMk/>
            <pc:sldMasterMk cId="0" sldId="2147483668"/>
            <pc:sldLayoutMk cId="0" sldId="2147483671"/>
          </pc:sldLayoutMkLst>
        </pc:sldLayoutChg>
        <pc:sldLayoutChg chg="add">
          <pc:chgData name="Samuele.Gottofredi(DBL)" userId="S::samuele.gottofredi_dblue.it#ext#@vgtuitsc.onmicrosoft.com::0663a363-dafa-4403-9ba4-e63b0f29e5b7" providerId="AD" clId="Web-{B88130A0-398A-6909-513A-F3878C9BB395}" dt="2023-05-19T09:23:15.614" v="0"/>
          <pc:sldLayoutMkLst>
            <pc:docMk/>
            <pc:sldMasterMk cId="0" sldId="2147483668"/>
            <pc:sldLayoutMk cId="0" sldId="2147483672"/>
          </pc:sldLayoutMkLst>
        </pc:sldLayoutChg>
        <pc:sldLayoutChg chg="add">
          <pc:chgData name="Samuele.Gottofredi(DBL)" userId="S::samuele.gottofredi_dblue.it#ext#@vgtuitsc.onmicrosoft.com::0663a363-dafa-4403-9ba4-e63b0f29e5b7" providerId="AD" clId="Web-{B88130A0-398A-6909-513A-F3878C9BB395}" dt="2023-05-19T09:23:15.614" v="0"/>
          <pc:sldLayoutMkLst>
            <pc:docMk/>
            <pc:sldMasterMk cId="0" sldId="2147483668"/>
            <pc:sldLayoutMk cId="171519944" sldId="2147483673"/>
          </pc:sldLayoutMkLst>
        </pc:sldLayoutChg>
      </pc:sldMasterChg>
      <pc:sldMasterChg chg="modSldLayout">
        <pc:chgData name="Samuele.Gottofredi(DBL)" userId="S::samuele.gottofredi_dblue.it#ext#@vgtuitsc.onmicrosoft.com::0663a363-dafa-4403-9ba4-e63b0f29e5b7" providerId="AD" clId="Web-{B88130A0-398A-6909-513A-F3878C9BB395}" dt="2023-05-19T09:23:15.614" v="0"/>
        <pc:sldMasterMkLst>
          <pc:docMk/>
          <pc:sldMasterMk cId="0" sldId="2147483674"/>
        </pc:sldMasterMkLst>
        <pc:sldLayoutChg chg="replId">
          <pc:chgData name="Samuele.Gottofredi(DBL)" userId="S::samuele.gottofredi_dblue.it#ext#@vgtuitsc.onmicrosoft.com::0663a363-dafa-4403-9ba4-e63b0f29e5b7" providerId="AD" clId="Web-{B88130A0-398A-6909-513A-F3878C9BB395}" dt="2023-05-19T09:23:15.614" v="0"/>
          <pc:sldLayoutMkLst>
            <pc:docMk/>
            <pc:sldMasterMk cId="0" sldId="2147483674"/>
            <pc:sldLayoutMk cId="0" sldId="2147483679"/>
          </pc:sldLayoutMkLst>
        </pc:sldLayoutChg>
      </pc:sldMasterChg>
    </pc:docChg>
  </pc:docChgLst>
  <pc:docChgLst>
    <pc:chgData name="Samuele.Gottofredi(DBL)" userId="S::samuele.gottofredi_dblue.it#ext#@vgtuitsc.onmicrosoft.com::0663a363-dafa-4403-9ba4-e63b0f29e5b7" providerId="AD" clId="Web-{C5A205B7-9F2E-1540-4F12-A61DFEB9E858}"/>
    <pc:docChg chg="modSld">
      <pc:chgData name="Samuele.Gottofredi(DBL)" userId="S::samuele.gottofredi_dblue.it#ext#@vgtuitsc.onmicrosoft.com::0663a363-dafa-4403-9ba4-e63b0f29e5b7" providerId="AD" clId="Web-{C5A205B7-9F2E-1540-4F12-A61DFEB9E858}" dt="2023-05-17T10:19:40.835" v="7" actId="1076"/>
      <pc:docMkLst>
        <pc:docMk/>
      </pc:docMkLst>
      <pc:sldChg chg="addSp delSp modSp">
        <pc:chgData name="Samuele.Gottofredi(DBL)" userId="S::samuele.gottofredi_dblue.it#ext#@vgtuitsc.onmicrosoft.com::0663a363-dafa-4403-9ba4-e63b0f29e5b7" providerId="AD" clId="Web-{C5A205B7-9F2E-1540-4F12-A61DFEB9E858}" dt="2023-05-17T10:19:40.835" v="7" actId="1076"/>
        <pc:sldMkLst>
          <pc:docMk/>
          <pc:sldMk cId="0" sldId="263"/>
        </pc:sldMkLst>
        <pc:picChg chg="add mod modCrop">
          <ac:chgData name="Samuele.Gottofredi(DBL)" userId="S::samuele.gottofredi_dblue.it#ext#@vgtuitsc.onmicrosoft.com::0663a363-dafa-4403-9ba4-e63b0f29e5b7" providerId="AD" clId="Web-{C5A205B7-9F2E-1540-4F12-A61DFEB9E858}" dt="2023-05-17T10:19:40.835" v="7" actId="1076"/>
          <ac:picMkLst>
            <pc:docMk/>
            <pc:sldMk cId="0" sldId="263"/>
            <ac:picMk id="2" creationId="{CF9D4EFC-E174-8004-49A3-97B7AB2BC288}"/>
          </ac:picMkLst>
        </pc:picChg>
        <pc:picChg chg="del">
          <ac:chgData name="Samuele.Gottofredi(DBL)" userId="S::samuele.gottofredi_dblue.it#ext#@vgtuitsc.onmicrosoft.com::0663a363-dafa-4403-9ba4-e63b0f29e5b7" providerId="AD" clId="Web-{C5A205B7-9F2E-1540-4F12-A61DFEB9E858}" dt="2023-05-17T10:14:39.448" v="0"/>
          <ac:picMkLst>
            <pc:docMk/>
            <pc:sldMk cId="0" sldId="263"/>
            <ac:picMk id="160" creationId="{00000000-0000-0000-0000-000000000000}"/>
          </ac:picMkLst>
        </pc:picChg>
      </pc:sldChg>
    </pc:docChg>
  </pc:docChgLst>
  <pc:docChgLst>
    <pc:chgData name="Samuele.Gottofredi(DBL)" userId="75f964b9-5596-4217-8ae2-fe62d5375deb" providerId="ADAL" clId="{4C435FA1-9119-4279-88F8-26D775AB2212}"/>
    <pc:docChg chg="undo redo custSel addSld modSld sldOrd">
      <pc:chgData name="Samuele.Gottofredi(DBL)" userId="75f964b9-5596-4217-8ae2-fe62d5375deb" providerId="ADAL" clId="{4C435FA1-9119-4279-88F8-26D775AB2212}" dt="2023-06-09T09:43:02.522" v="525" actId="1036"/>
      <pc:docMkLst>
        <pc:docMk/>
      </pc:docMkLst>
      <pc:sldChg chg="addSp delSp modSp mod">
        <pc:chgData name="Samuele.Gottofredi(DBL)" userId="75f964b9-5596-4217-8ae2-fe62d5375deb" providerId="ADAL" clId="{4C435FA1-9119-4279-88F8-26D775AB2212}" dt="2023-06-09T09:34:29.926" v="362" actId="1076"/>
        <pc:sldMkLst>
          <pc:docMk/>
          <pc:sldMk cId="0" sldId="261"/>
        </pc:sldMkLst>
        <pc:spChg chg="add mod ord">
          <ac:chgData name="Samuele.Gottofredi(DBL)" userId="75f964b9-5596-4217-8ae2-fe62d5375deb" providerId="ADAL" clId="{4C435FA1-9119-4279-88F8-26D775AB2212}" dt="2023-06-09T09:28:51.620" v="359" actId="14100"/>
          <ac:spMkLst>
            <pc:docMk/>
            <pc:sldMk cId="0" sldId="261"/>
            <ac:spMk id="2" creationId="{87AC5A8E-BD91-DB82-AF43-45CA472DE463}"/>
          </ac:spMkLst>
        </pc:spChg>
        <pc:spChg chg="del">
          <ac:chgData name="Samuele.Gottofredi(DBL)" userId="75f964b9-5596-4217-8ae2-fe62d5375deb" providerId="ADAL" clId="{4C435FA1-9119-4279-88F8-26D775AB2212}" dt="2023-06-09T09:24:33.173" v="308" actId="21"/>
          <ac:spMkLst>
            <pc:docMk/>
            <pc:sldMk cId="0" sldId="261"/>
            <ac:spMk id="135" creationId="{00000000-0000-0000-0000-000000000000}"/>
          </ac:spMkLst>
        </pc:spChg>
        <pc:spChg chg="mod">
          <ac:chgData name="Samuele.Gottofredi(DBL)" userId="75f964b9-5596-4217-8ae2-fe62d5375deb" providerId="ADAL" clId="{4C435FA1-9119-4279-88F8-26D775AB2212}" dt="2023-06-09T09:34:29.926" v="362" actId="1076"/>
          <ac:spMkLst>
            <pc:docMk/>
            <pc:sldMk cId="0" sldId="261"/>
            <ac:spMk id="136" creationId="{00000000-0000-0000-0000-000000000000}"/>
          </ac:spMkLst>
        </pc:spChg>
        <pc:spChg chg="mod">
          <ac:chgData name="Samuele.Gottofredi(DBL)" userId="75f964b9-5596-4217-8ae2-fe62d5375deb" providerId="ADAL" clId="{4C435FA1-9119-4279-88F8-26D775AB2212}" dt="2023-06-09T09:27:54.486" v="354" actId="1035"/>
          <ac:spMkLst>
            <pc:docMk/>
            <pc:sldMk cId="0" sldId="261"/>
            <ac:spMk id="140" creationId="{00000000-0000-0000-0000-000000000000}"/>
          </ac:spMkLst>
        </pc:spChg>
        <pc:picChg chg="add mod">
          <ac:chgData name="Samuele.Gottofredi(DBL)" userId="75f964b9-5596-4217-8ae2-fe62d5375deb" providerId="ADAL" clId="{4C435FA1-9119-4279-88F8-26D775AB2212}" dt="2023-06-09T09:27:38.926" v="340" actId="1076"/>
          <ac:picMkLst>
            <pc:docMk/>
            <pc:sldMk cId="0" sldId="261"/>
            <ac:picMk id="3" creationId="{97938796-509E-51C4-C969-36C6BC5E5878}"/>
          </ac:picMkLst>
        </pc:picChg>
        <pc:picChg chg="del">
          <ac:chgData name="Samuele.Gottofredi(DBL)" userId="75f964b9-5596-4217-8ae2-fe62d5375deb" providerId="ADAL" clId="{4C435FA1-9119-4279-88F8-26D775AB2212}" dt="2023-06-08T14:12:52.411" v="68" actId="478"/>
          <ac:picMkLst>
            <pc:docMk/>
            <pc:sldMk cId="0" sldId="261"/>
            <ac:picMk id="47" creationId="{C1333FF7-32DE-4AA4-C17E-AC65C068A16A}"/>
          </ac:picMkLst>
        </pc:picChg>
        <pc:picChg chg="add del mod modCrop">
          <ac:chgData name="Samuele.Gottofredi(DBL)" userId="75f964b9-5596-4217-8ae2-fe62d5375deb" providerId="ADAL" clId="{4C435FA1-9119-4279-88F8-26D775AB2212}" dt="2023-06-09T09:28:56.947" v="361" actId="1076"/>
          <ac:picMkLst>
            <pc:docMk/>
            <pc:sldMk cId="0" sldId="261"/>
            <ac:picMk id="134" creationId="{00000000-0000-0000-0000-000000000000}"/>
          </ac:picMkLst>
        </pc:picChg>
      </pc:sldChg>
      <pc:sldChg chg="addSp delSp modSp mod">
        <pc:chgData name="Samuele.Gottofredi(DBL)" userId="75f964b9-5596-4217-8ae2-fe62d5375deb" providerId="ADAL" clId="{4C435FA1-9119-4279-88F8-26D775AB2212}" dt="2023-06-01T09:42:57.535" v="33" actId="1076"/>
        <pc:sldMkLst>
          <pc:docMk/>
          <pc:sldMk cId="0" sldId="262"/>
        </pc:sldMkLst>
        <pc:spChg chg="add del">
          <ac:chgData name="Samuele.Gottofredi(DBL)" userId="75f964b9-5596-4217-8ae2-fe62d5375deb" providerId="ADAL" clId="{4C435FA1-9119-4279-88F8-26D775AB2212}" dt="2023-06-01T09:42:52.906" v="32" actId="478"/>
          <ac:spMkLst>
            <pc:docMk/>
            <pc:sldMk cId="0" sldId="262"/>
            <ac:spMk id="147" creationId="{00000000-0000-0000-0000-000000000000}"/>
          </ac:spMkLst>
        </pc:spChg>
        <pc:spChg chg="ord">
          <ac:chgData name="Samuele.Gottofredi(DBL)" userId="75f964b9-5596-4217-8ae2-fe62d5375deb" providerId="ADAL" clId="{4C435FA1-9119-4279-88F8-26D775AB2212}" dt="2023-06-01T09:42:34.035" v="28" actId="166"/>
          <ac:spMkLst>
            <pc:docMk/>
            <pc:sldMk cId="0" sldId="262"/>
            <ac:spMk id="149" creationId="{00000000-0000-0000-0000-000000000000}"/>
          </ac:spMkLst>
        </pc:spChg>
        <pc:picChg chg="add mod">
          <ac:chgData name="Samuele.Gottofredi(DBL)" userId="75f964b9-5596-4217-8ae2-fe62d5375deb" providerId="ADAL" clId="{4C435FA1-9119-4279-88F8-26D775AB2212}" dt="2023-06-01T09:42:57.535" v="33" actId="1076"/>
          <ac:picMkLst>
            <pc:docMk/>
            <pc:sldMk cId="0" sldId="262"/>
            <ac:picMk id="3" creationId="{62064B52-DA19-B326-D2BB-00CAB348B067}"/>
          </ac:picMkLst>
        </pc:picChg>
        <pc:picChg chg="del">
          <ac:chgData name="Samuele.Gottofredi(DBL)" userId="75f964b9-5596-4217-8ae2-fe62d5375deb" providerId="ADAL" clId="{4C435FA1-9119-4279-88F8-26D775AB2212}" dt="2023-06-01T09:41:42.459" v="16" actId="478"/>
          <ac:picMkLst>
            <pc:docMk/>
            <pc:sldMk cId="0" sldId="262"/>
            <ac:picMk id="146" creationId="{00000000-0000-0000-0000-000000000000}"/>
          </ac:picMkLst>
        </pc:picChg>
      </pc:sldChg>
      <pc:sldChg chg="addSp modSp mod">
        <pc:chgData name="Samuele.Gottofredi(DBL)" userId="75f964b9-5596-4217-8ae2-fe62d5375deb" providerId="ADAL" clId="{4C435FA1-9119-4279-88F8-26D775AB2212}" dt="2023-06-09T09:43:02.522" v="525" actId="1036"/>
        <pc:sldMkLst>
          <pc:docMk/>
          <pc:sldMk cId="0" sldId="265"/>
        </pc:sldMkLst>
        <pc:spChg chg="add mod">
          <ac:chgData name="Samuele.Gottofredi(DBL)" userId="75f964b9-5596-4217-8ae2-fe62d5375deb" providerId="ADAL" clId="{4C435FA1-9119-4279-88F8-26D775AB2212}" dt="2023-06-09T09:42:34.966" v="475" actId="113"/>
          <ac:spMkLst>
            <pc:docMk/>
            <pc:sldMk cId="0" sldId="265"/>
            <ac:spMk id="4" creationId="{66FC3C07-C443-163C-A0C6-326F57AE99A5}"/>
          </ac:spMkLst>
        </pc:spChg>
        <pc:spChg chg="mod">
          <ac:chgData name="Samuele.Gottofredi(DBL)" userId="75f964b9-5596-4217-8ae2-fe62d5375deb" providerId="ADAL" clId="{4C435FA1-9119-4279-88F8-26D775AB2212}" dt="2023-06-09T09:43:02.522" v="525" actId="1036"/>
          <ac:spMkLst>
            <pc:docMk/>
            <pc:sldMk cId="0" sldId="265"/>
            <ac:spMk id="187" creationId="{00000000-0000-0000-0000-000000000000}"/>
          </ac:spMkLst>
        </pc:spChg>
        <pc:spChg chg="mod">
          <ac:chgData name="Samuele.Gottofredi(DBL)" userId="75f964b9-5596-4217-8ae2-fe62d5375deb" providerId="ADAL" clId="{4C435FA1-9119-4279-88F8-26D775AB2212}" dt="2023-06-09T09:43:02.522" v="525" actId="1036"/>
          <ac:spMkLst>
            <pc:docMk/>
            <pc:sldMk cId="0" sldId="265"/>
            <ac:spMk id="188" creationId="{00000000-0000-0000-0000-000000000000}"/>
          </ac:spMkLst>
        </pc:spChg>
        <pc:grpChg chg="add mod">
          <ac:chgData name="Samuele.Gottofredi(DBL)" userId="75f964b9-5596-4217-8ae2-fe62d5375deb" providerId="ADAL" clId="{4C435FA1-9119-4279-88F8-26D775AB2212}" dt="2023-06-09T09:41:07.398" v="406" actId="1076"/>
          <ac:grpSpMkLst>
            <pc:docMk/>
            <pc:sldMk cId="0" sldId="265"/>
            <ac:grpSpMk id="2" creationId="{D91ACAC2-EFD5-ACC9-7311-C720F8EF8DD0}"/>
          </ac:grpSpMkLst>
        </pc:grpChg>
        <pc:picChg chg="add mod">
          <ac:chgData name="Samuele.Gottofredi(DBL)" userId="75f964b9-5596-4217-8ae2-fe62d5375deb" providerId="ADAL" clId="{4C435FA1-9119-4279-88F8-26D775AB2212}" dt="2023-06-09T09:41:07.398" v="406" actId="1076"/>
          <ac:picMkLst>
            <pc:docMk/>
            <pc:sldMk cId="0" sldId="265"/>
            <ac:picMk id="1026" creationId="{B2F7F918-5A2B-527D-DFD7-92C53165E131}"/>
          </ac:picMkLst>
        </pc:picChg>
        <pc:picChg chg="add mod">
          <ac:chgData name="Samuele.Gottofredi(DBL)" userId="75f964b9-5596-4217-8ae2-fe62d5375deb" providerId="ADAL" clId="{4C435FA1-9119-4279-88F8-26D775AB2212}" dt="2023-06-09T09:41:07.398" v="406" actId="1076"/>
          <ac:picMkLst>
            <pc:docMk/>
            <pc:sldMk cId="0" sldId="265"/>
            <ac:picMk id="1028" creationId="{5D0264A9-0163-C6CA-3FF0-6500FA837EB9}"/>
          </ac:picMkLst>
        </pc:picChg>
        <pc:picChg chg="add mod">
          <ac:chgData name="Samuele.Gottofredi(DBL)" userId="75f964b9-5596-4217-8ae2-fe62d5375deb" providerId="ADAL" clId="{4C435FA1-9119-4279-88F8-26D775AB2212}" dt="2023-06-09T09:41:07.398" v="406" actId="1076"/>
          <ac:picMkLst>
            <pc:docMk/>
            <pc:sldMk cId="0" sldId="265"/>
            <ac:picMk id="1030" creationId="{489D80C9-F3E7-02AC-4337-E176F0B022B7}"/>
          </ac:picMkLst>
        </pc:picChg>
      </pc:sldChg>
      <pc:sldChg chg="mod modShow">
        <pc:chgData name="Samuele.Gottofredi(DBL)" userId="75f964b9-5596-4217-8ae2-fe62d5375deb" providerId="ADAL" clId="{4C435FA1-9119-4279-88F8-26D775AB2212}" dt="2023-06-08T14:16:22.178" v="213" actId="729"/>
        <pc:sldMkLst>
          <pc:docMk/>
          <pc:sldMk cId="3135150980" sldId="267"/>
        </pc:sldMkLst>
      </pc:sldChg>
      <pc:sldChg chg="addSp modSp mod">
        <pc:chgData name="Samuele.Gottofredi(DBL)" userId="75f964b9-5596-4217-8ae2-fe62d5375deb" providerId="ADAL" clId="{4C435FA1-9119-4279-88F8-26D775AB2212}" dt="2023-06-09T09:36:00.561" v="373" actId="1076"/>
        <pc:sldMkLst>
          <pc:docMk/>
          <pc:sldMk cId="3569857441" sldId="268"/>
        </pc:sldMkLst>
        <pc:spChg chg="mod">
          <ac:chgData name="Samuele.Gottofredi(DBL)" userId="75f964b9-5596-4217-8ae2-fe62d5375deb" providerId="ADAL" clId="{4C435FA1-9119-4279-88F8-26D775AB2212}" dt="2023-06-09T09:36:00.561" v="373" actId="1076"/>
          <ac:spMkLst>
            <pc:docMk/>
            <pc:sldMk cId="3569857441" sldId="268"/>
            <ac:spMk id="141" creationId="{00000000-0000-0000-0000-000000000000}"/>
          </ac:spMkLst>
        </pc:spChg>
        <pc:picChg chg="add mod modCrop">
          <ac:chgData name="Samuele.Gottofredi(DBL)" userId="75f964b9-5596-4217-8ae2-fe62d5375deb" providerId="ADAL" clId="{4C435FA1-9119-4279-88F8-26D775AB2212}" dt="2023-06-09T09:35:52.854" v="372" actId="1076"/>
          <ac:picMkLst>
            <pc:docMk/>
            <pc:sldMk cId="3569857441" sldId="268"/>
            <ac:picMk id="3" creationId="{3AA27A5B-580D-CA5B-8D11-1FC540EEAC8A}"/>
          </ac:picMkLst>
        </pc:picChg>
      </pc:sldChg>
      <pc:sldChg chg="addSp delSp modSp add mod ord">
        <pc:chgData name="Samuele.Gottofredi(DBL)" userId="75f964b9-5596-4217-8ae2-fe62d5375deb" providerId="ADAL" clId="{4C435FA1-9119-4279-88F8-26D775AB2212}" dt="2023-06-01T09:44:57.531" v="67" actId="208"/>
        <pc:sldMkLst>
          <pc:docMk/>
          <pc:sldMk cId="1320104178" sldId="269"/>
        </pc:sldMkLst>
        <pc:spChg chg="add del mod">
          <ac:chgData name="Samuele.Gottofredi(DBL)" userId="75f964b9-5596-4217-8ae2-fe62d5375deb" providerId="ADAL" clId="{4C435FA1-9119-4279-88F8-26D775AB2212}" dt="2023-06-01T09:43:49.120" v="44" actId="478"/>
          <ac:spMkLst>
            <pc:docMk/>
            <pc:sldMk cId="1320104178" sldId="269"/>
            <ac:spMk id="6" creationId="{F563B3E4-782A-922E-9E85-685475F46623}"/>
          </ac:spMkLst>
        </pc:spChg>
        <pc:spChg chg="add mod">
          <ac:chgData name="Samuele.Gottofredi(DBL)" userId="75f964b9-5596-4217-8ae2-fe62d5375deb" providerId="ADAL" clId="{4C435FA1-9119-4279-88F8-26D775AB2212}" dt="2023-06-01T09:44:57.531" v="67" actId="208"/>
          <ac:spMkLst>
            <pc:docMk/>
            <pc:sldMk cId="1320104178" sldId="269"/>
            <ac:spMk id="7" creationId="{D4B1D548-450E-9AE2-242D-C851D58248AF}"/>
          </ac:spMkLst>
        </pc:spChg>
        <pc:spChg chg="del">
          <ac:chgData name="Samuele.Gottofredi(DBL)" userId="75f964b9-5596-4217-8ae2-fe62d5375deb" providerId="ADAL" clId="{4C435FA1-9119-4279-88F8-26D775AB2212}" dt="2023-06-01T09:43:46.592" v="43" actId="478"/>
          <ac:spMkLst>
            <pc:docMk/>
            <pc:sldMk cId="1320104178" sldId="269"/>
            <ac:spMk id="141" creationId="{00000000-0000-0000-0000-000000000000}"/>
          </ac:spMkLst>
        </pc:spChg>
        <pc:picChg chg="del">
          <ac:chgData name="Samuele.Gottofredi(DBL)" userId="75f964b9-5596-4217-8ae2-fe62d5375deb" providerId="ADAL" clId="{4C435FA1-9119-4279-88F8-26D775AB2212}" dt="2023-06-01T09:43:24.440" v="37" actId="478"/>
          <ac:picMkLst>
            <pc:docMk/>
            <pc:sldMk cId="1320104178" sldId="269"/>
            <ac:picMk id="3" creationId="{3AA27A5B-580D-CA5B-8D11-1FC540EEAC8A}"/>
          </ac:picMkLst>
        </pc:picChg>
        <pc:picChg chg="add mod">
          <ac:chgData name="Samuele.Gottofredi(DBL)" userId="75f964b9-5596-4217-8ae2-fe62d5375deb" providerId="ADAL" clId="{4C435FA1-9119-4279-88F8-26D775AB2212}" dt="2023-06-01T09:44:42.795" v="64" actId="12788"/>
          <ac:picMkLst>
            <pc:docMk/>
            <pc:sldMk cId="1320104178" sldId="269"/>
            <ac:picMk id="4" creationId="{7EB45171-E56A-E2D1-7F09-3CD9D4E4053D}"/>
          </ac:picMkLst>
        </pc:picChg>
      </pc:sldChg>
      <pc:sldChg chg="addSp delSp modSp add mod modShow">
        <pc:chgData name="Samuele.Gottofredi(DBL)" userId="75f964b9-5596-4217-8ae2-fe62d5375deb" providerId="ADAL" clId="{4C435FA1-9119-4279-88F8-26D775AB2212}" dt="2023-06-09T09:36:14.950" v="374" actId="729"/>
        <pc:sldMkLst>
          <pc:docMk/>
          <pc:sldMk cId="1981024997" sldId="270"/>
        </pc:sldMkLst>
        <pc:picChg chg="add del mod">
          <ac:chgData name="Samuele.Gottofredi(DBL)" userId="75f964b9-5596-4217-8ae2-fe62d5375deb" providerId="ADAL" clId="{4C435FA1-9119-4279-88F8-26D775AB2212}" dt="2023-06-08T14:16:01.413" v="207" actId="478"/>
          <ac:picMkLst>
            <pc:docMk/>
            <pc:sldMk cId="1981024997" sldId="270"/>
            <ac:picMk id="3" creationId="{3C9D7656-0C45-9FBA-A06D-A7C6F0FB1DEB}"/>
          </ac:picMkLst>
        </pc:picChg>
        <pc:picChg chg="add mod">
          <ac:chgData name="Samuele.Gottofredi(DBL)" userId="75f964b9-5596-4217-8ae2-fe62d5375deb" providerId="ADAL" clId="{4C435FA1-9119-4279-88F8-26D775AB2212}" dt="2023-06-09T09:34:49.724" v="364" actId="1076"/>
          <ac:picMkLst>
            <pc:docMk/>
            <pc:sldMk cId="1981024997" sldId="270"/>
            <ac:picMk id="5" creationId="{D0830CFD-8CAF-D68C-6900-E56039D1DC23}"/>
          </ac:picMkLst>
        </pc:picChg>
        <pc:picChg chg="del">
          <ac:chgData name="Samuele.Gottofredi(DBL)" userId="75f964b9-5596-4217-8ae2-fe62d5375deb" providerId="ADAL" clId="{4C435FA1-9119-4279-88F8-26D775AB2212}" dt="2023-06-08T14:15:53.809" v="205" actId="478"/>
          <ac:picMkLst>
            <pc:docMk/>
            <pc:sldMk cId="1981024997" sldId="270"/>
            <ac:picMk id="6" creationId="{F811809B-E3A1-9DA2-552D-6B8D7461C631}"/>
          </ac:picMkLst>
        </pc:picChg>
      </pc:sldChg>
    </pc:docChg>
  </pc:docChgLst>
  <pc:docChgLst>
    <pc:chgData name="Samuele.Gottofredi(DBL)" userId="75f964b9-5596-4217-8ae2-fe62d5375deb" providerId="ADAL" clId="{87117D7F-F223-4ADA-81E2-9DFAD5D52530}"/>
    <pc:docChg chg="undo redo custSel modSld">
      <pc:chgData name="Samuele.Gottofredi(DBL)" userId="75f964b9-5596-4217-8ae2-fe62d5375deb" providerId="ADAL" clId="{87117D7F-F223-4ADA-81E2-9DFAD5D52530}" dt="2023-05-11T08:41:43.904" v="602" actId="12788"/>
      <pc:docMkLst>
        <pc:docMk/>
      </pc:docMkLst>
      <pc:sldChg chg="modSp mod">
        <pc:chgData name="Samuele.Gottofredi(DBL)" userId="75f964b9-5596-4217-8ae2-fe62d5375deb" providerId="ADAL" clId="{87117D7F-F223-4ADA-81E2-9DFAD5D52530}" dt="2023-05-02T07:46:33.085" v="4" actId="20577"/>
        <pc:sldMkLst>
          <pc:docMk/>
          <pc:sldMk cId="0" sldId="259"/>
        </pc:sldMkLst>
        <pc:spChg chg="mod">
          <ac:chgData name="Samuele.Gottofredi(DBL)" userId="75f964b9-5596-4217-8ae2-fe62d5375deb" providerId="ADAL" clId="{87117D7F-F223-4ADA-81E2-9DFAD5D52530}" dt="2023-05-02T07:46:33.085" v="4" actId="20577"/>
          <ac:spMkLst>
            <pc:docMk/>
            <pc:sldMk cId="0" sldId="259"/>
            <ac:spMk id="118" creationId="{00000000-0000-0000-0000-000000000000}"/>
          </ac:spMkLst>
        </pc:spChg>
      </pc:sldChg>
      <pc:sldChg chg="modSp mod">
        <pc:chgData name="Samuele.Gottofredi(DBL)" userId="75f964b9-5596-4217-8ae2-fe62d5375deb" providerId="ADAL" clId="{87117D7F-F223-4ADA-81E2-9DFAD5D52530}" dt="2023-05-02T07:47:16.329" v="14" actId="1036"/>
        <pc:sldMkLst>
          <pc:docMk/>
          <pc:sldMk cId="0" sldId="260"/>
        </pc:sldMkLst>
        <pc:spChg chg="mod">
          <ac:chgData name="Samuele.Gottofredi(DBL)" userId="75f964b9-5596-4217-8ae2-fe62d5375deb" providerId="ADAL" clId="{87117D7F-F223-4ADA-81E2-9DFAD5D52530}" dt="2023-05-02T07:47:16.329" v="14" actId="1036"/>
          <ac:spMkLst>
            <pc:docMk/>
            <pc:sldMk cId="0" sldId="260"/>
            <ac:spMk id="127" creationId="{00000000-0000-0000-0000-000000000000}"/>
          </ac:spMkLst>
        </pc:spChg>
        <pc:spChg chg="mod">
          <ac:chgData name="Samuele.Gottofredi(DBL)" userId="75f964b9-5596-4217-8ae2-fe62d5375deb" providerId="ADAL" clId="{87117D7F-F223-4ADA-81E2-9DFAD5D52530}" dt="2023-05-02T07:46:58.793" v="7" actId="1076"/>
          <ac:spMkLst>
            <pc:docMk/>
            <pc:sldMk cId="0" sldId="260"/>
            <ac:spMk id="128" creationId="{00000000-0000-0000-0000-000000000000}"/>
          </ac:spMkLst>
        </pc:spChg>
      </pc:sldChg>
      <pc:sldChg chg="addSp delSp modSp mod">
        <pc:chgData name="Samuele.Gottofredi(DBL)" userId="75f964b9-5596-4217-8ae2-fe62d5375deb" providerId="ADAL" clId="{87117D7F-F223-4ADA-81E2-9DFAD5D52530}" dt="2023-05-08T09:41:40.824" v="97" actId="1037"/>
        <pc:sldMkLst>
          <pc:docMk/>
          <pc:sldMk cId="0" sldId="261"/>
        </pc:sldMkLst>
        <pc:spChg chg="mod">
          <ac:chgData name="Samuele.Gottofredi(DBL)" userId="75f964b9-5596-4217-8ae2-fe62d5375deb" providerId="ADAL" clId="{87117D7F-F223-4ADA-81E2-9DFAD5D52530}" dt="2023-05-08T09:41:13.968" v="81"/>
          <ac:spMkLst>
            <pc:docMk/>
            <pc:sldMk cId="0" sldId="261"/>
            <ac:spMk id="6" creationId="{63CA0D95-0F2D-551C-E362-390DF5FC69C0}"/>
          </ac:spMkLst>
        </pc:spChg>
        <pc:spChg chg="mod">
          <ac:chgData name="Samuele.Gottofredi(DBL)" userId="75f964b9-5596-4217-8ae2-fe62d5375deb" providerId="ADAL" clId="{87117D7F-F223-4ADA-81E2-9DFAD5D52530}" dt="2023-05-08T09:41:13.968" v="81"/>
          <ac:spMkLst>
            <pc:docMk/>
            <pc:sldMk cId="0" sldId="261"/>
            <ac:spMk id="7" creationId="{CDF39411-2B8E-D093-ACB5-D5674CB76E96}"/>
          </ac:spMkLst>
        </pc:spChg>
        <pc:spChg chg="mod">
          <ac:chgData name="Samuele.Gottofredi(DBL)" userId="75f964b9-5596-4217-8ae2-fe62d5375deb" providerId="ADAL" clId="{87117D7F-F223-4ADA-81E2-9DFAD5D52530}" dt="2023-05-08T09:41:13.968" v="81"/>
          <ac:spMkLst>
            <pc:docMk/>
            <pc:sldMk cId="0" sldId="261"/>
            <ac:spMk id="8" creationId="{E876D0A6-2103-88AF-A77C-D1361E77CD88}"/>
          </ac:spMkLst>
        </pc:spChg>
        <pc:spChg chg="mod">
          <ac:chgData name="Samuele.Gottofredi(DBL)" userId="75f964b9-5596-4217-8ae2-fe62d5375deb" providerId="ADAL" clId="{87117D7F-F223-4ADA-81E2-9DFAD5D52530}" dt="2023-05-08T09:41:13.968" v="81"/>
          <ac:spMkLst>
            <pc:docMk/>
            <pc:sldMk cId="0" sldId="261"/>
            <ac:spMk id="9" creationId="{1D992820-C648-F52B-9FD4-794DC36C541D}"/>
          </ac:spMkLst>
        </pc:spChg>
        <pc:spChg chg="mod">
          <ac:chgData name="Samuele.Gottofredi(DBL)" userId="75f964b9-5596-4217-8ae2-fe62d5375deb" providerId="ADAL" clId="{87117D7F-F223-4ADA-81E2-9DFAD5D52530}" dt="2023-05-08T09:41:13.968" v="81"/>
          <ac:spMkLst>
            <pc:docMk/>
            <pc:sldMk cId="0" sldId="261"/>
            <ac:spMk id="10" creationId="{4A8D1D23-65D1-7B5F-7E6D-3E896DADE3F9}"/>
          </ac:spMkLst>
        </pc:spChg>
        <pc:spChg chg="mod">
          <ac:chgData name="Samuele.Gottofredi(DBL)" userId="75f964b9-5596-4217-8ae2-fe62d5375deb" providerId="ADAL" clId="{87117D7F-F223-4ADA-81E2-9DFAD5D52530}" dt="2023-05-08T09:41:13.968" v="81"/>
          <ac:spMkLst>
            <pc:docMk/>
            <pc:sldMk cId="0" sldId="261"/>
            <ac:spMk id="11" creationId="{265C4599-F8F0-2113-2F17-27CBCA704CF8}"/>
          </ac:spMkLst>
        </pc:spChg>
        <pc:spChg chg="mod">
          <ac:chgData name="Samuele.Gottofredi(DBL)" userId="75f964b9-5596-4217-8ae2-fe62d5375deb" providerId="ADAL" clId="{87117D7F-F223-4ADA-81E2-9DFAD5D52530}" dt="2023-05-08T09:41:13.968" v="81"/>
          <ac:spMkLst>
            <pc:docMk/>
            <pc:sldMk cId="0" sldId="261"/>
            <ac:spMk id="12" creationId="{725586C6-CCA8-C5AE-F6BD-5601B5D41B4B}"/>
          </ac:spMkLst>
        </pc:spChg>
        <pc:spChg chg="mod">
          <ac:chgData name="Samuele.Gottofredi(DBL)" userId="75f964b9-5596-4217-8ae2-fe62d5375deb" providerId="ADAL" clId="{87117D7F-F223-4ADA-81E2-9DFAD5D52530}" dt="2023-05-08T09:41:13.968" v="81"/>
          <ac:spMkLst>
            <pc:docMk/>
            <pc:sldMk cId="0" sldId="261"/>
            <ac:spMk id="13" creationId="{41FDDFFA-A04A-0882-825D-B3B8F863276E}"/>
          </ac:spMkLst>
        </pc:spChg>
        <pc:spChg chg="mod">
          <ac:chgData name="Samuele.Gottofredi(DBL)" userId="75f964b9-5596-4217-8ae2-fe62d5375deb" providerId="ADAL" clId="{87117D7F-F223-4ADA-81E2-9DFAD5D52530}" dt="2023-05-08T09:41:13.968" v="81"/>
          <ac:spMkLst>
            <pc:docMk/>
            <pc:sldMk cId="0" sldId="261"/>
            <ac:spMk id="14" creationId="{3C98F124-7172-C9FE-452B-8F97BBBE9254}"/>
          </ac:spMkLst>
        </pc:spChg>
        <pc:spChg chg="mod">
          <ac:chgData name="Samuele.Gottofredi(DBL)" userId="75f964b9-5596-4217-8ae2-fe62d5375deb" providerId="ADAL" clId="{87117D7F-F223-4ADA-81E2-9DFAD5D52530}" dt="2023-05-08T09:41:13.968" v="81"/>
          <ac:spMkLst>
            <pc:docMk/>
            <pc:sldMk cId="0" sldId="261"/>
            <ac:spMk id="15" creationId="{ECF6526F-7B91-87C0-D79D-89CEB4BA65B2}"/>
          </ac:spMkLst>
        </pc:spChg>
        <pc:spChg chg="mod">
          <ac:chgData name="Samuele.Gottofredi(DBL)" userId="75f964b9-5596-4217-8ae2-fe62d5375deb" providerId="ADAL" clId="{87117D7F-F223-4ADA-81E2-9DFAD5D52530}" dt="2023-05-08T09:41:13.968" v="81"/>
          <ac:spMkLst>
            <pc:docMk/>
            <pc:sldMk cId="0" sldId="261"/>
            <ac:spMk id="16" creationId="{F1AE474C-5DBF-DBE8-C166-0ECE301CE22C}"/>
          </ac:spMkLst>
        </pc:spChg>
        <pc:spChg chg="mod">
          <ac:chgData name="Samuele.Gottofredi(DBL)" userId="75f964b9-5596-4217-8ae2-fe62d5375deb" providerId="ADAL" clId="{87117D7F-F223-4ADA-81E2-9DFAD5D52530}" dt="2023-05-08T09:41:13.968" v="81"/>
          <ac:spMkLst>
            <pc:docMk/>
            <pc:sldMk cId="0" sldId="261"/>
            <ac:spMk id="18" creationId="{4B3ACCD0-D59F-F27F-8A4D-BDF3C59F9464}"/>
          </ac:spMkLst>
        </pc:spChg>
        <pc:spChg chg="mod">
          <ac:chgData name="Samuele.Gottofredi(DBL)" userId="75f964b9-5596-4217-8ae2-fe62d5375deb" providerId="ADAL" clId="{87117D7F-F223-4ADA-81E2-9DFAD5D52530}" dt="2023-05-08T09:41:13.968" v="81"/>
          <ac:spMkLst>
            <pc:docMk/>
            <pc:sldMk cId="0" sldId="261"/>
            <ac:spMk id="20" creationId="{FA34C667-8039-7C6F-BF3E-5D2C62F2ADF4}"/>
          </ac:spMkLst>
        </pc:spChg>
        <pc:spChg chg="mod">
          <ac:chgData name="Samuele.Gottofredi(DBL)" userId="75f964b9-5596-4217-8ae2-fe62d5375deb" providerId="ADAL" clId="{87117D7F-F223-4ADA-81E2-9DFAD5D52530}" dt="2023-05-08T09:41:13.968" v="81"/>
          <ac:spMkLst>
            <pc:docMk/>
            <pc:sldMk cId="0" sldId="261"/>
            <ac:spMk id="21" creationId="{7CC148EC-2FA4-1CB1-C054-9250262821D2}"/>
          </ac:spMkLst>
        </pc:spChg>
        <pc:spChg chg="mod">
          <ac:chgData name="Samuele.Gottofredi(DBL)" userId="75f964b9-5596-4217-8ae2-fe62d5375deb" providerId="ADAL" clId="{87117D7F-F223-4ADA-81E2-9DFAD5D52530}" dt="2023-05-08T09:41:13.968" v="81"/>
          <ac:spMkLst>
            <pc:docMk/>
            <pc:sldMk cId="0" sldId="261"/>
            <ac:spMk id="23" creationId="{A79B5496-6F01-EE46-7809-D1DA5E61690D}"/>
          </ac:spMkLst>
        </pc:spChg>
        <pc:spChg chg="mod">
          <ac:chgData name="Samuele.Gottofredi(DBL)" userId="75f964b9-5596-4217-8ae2-fe62d5375deb" providerId="ADAL" clId="{87117D7F-F223-4ADA-81E2-9DFAD5D52530}" dt="2023-05-08T09:41:13.968" v="81"/>
          <ac:spMkLst>
            <pc:docMk/>
            <pc:sldMk cId="0" sldId="261"/>
            <ac:spMk id="25" creationId="{EED5FA13-BFB7-C8D8-7493-16A9F3513336}"/>
          </ac:spMkLst>
        </pc:spChg>
        <pc:spChg chg="mod">
          <ac:chgData name="Samuele.Gottofredi(DBL)" userId="75f964b9-5596-4217-8ae2-fe62d5375deb" providerId="ADAL" clId="{87117D7F-F223-4ADA-81E2-9DFAD5D52530}" dt="2023-05-08T09:41:13.968" v="81"/>
          <ac:spMkLst>
            <pc:docMk/>
            <pc:sldMk cId="0" sldId="261"/>
            <ac:spMk id="27" creationId="{7BF02EFB-F460-7307-31E4-CAF1714A7233}"/>
          </ac:spMkLst>
        </pc:spChg>
        <pc:spChg chg="mod">
          <ac:chgData name="Samuele.Gottofredi(DBL)" userId="75f964b9-5596-4217-8ae2-fe62d5375deb" providerId="ADAL" clId="{87117D7F-F223-4ADA-81E2-9DFAD5D52530}" dt="2023-05-08T09:41:13.968" v="81"/>
          <ac:spMkLst>
            <pc:docMk/>
            <pc:sldMk cId="0" sldId="261"/>
            <ac:spMk id="31" creationId="{D3F1257F-CB93-B079-F3BC-42DF9A9E44B0}"/>
          </ac:spMkLst>
        </pc:spChg>
        <pc:spChg chg="mod">
          <ac:chgData name="Samuele.Gottofredi(DBL)" userId="75f964b9-5596-4217-8ae2-fe62d5375deb" providerId="ADAL" clId="{87117D7F-F223-4ADA-81E2-9DFAD5D52530}" dt="2023-05-08T09:41:13.968" v="81"/>
          <ac:spMkLst>
            <pc:docMk/>
            <pc:sldMk cId="0" sldId="261"/>
            <ac:spMk id="32" creationId="{35C034AF-E26E-B9BC-85F5-C2647132F618}"/>
          </ac:spMkLst>
        </pc:spChg>
        <pc:spChg chg="mod">
          <ac:chgData name="Samuele.Gottofredi(DBL)" userId="75f964b9-5596-4217-8ae2-fe62d5375deb" providerId="ADAL" clId="{87117D7F-F223-4ADA-81E2-9DFAD5D52530}" dt="2023-05-08T09:41:13.968" v="81"/>
          <ac:spMkLst>
            <pc:docMk/>
            <pc:sldMk cId="0" sldId="261"/>
            <ac:spMk id="34" creationId="{74DFF90F-69CA-1C47-A2D6-C6A29CB18095}"/>
          </ac:spMkLst>
        </pc:spChg>
        <pc:spChg chg="mod">
          <ac:chgData name="Samuele.Gottofredi(DBL)" userId="75f964b9-5596-4217-8ae2-fe62d5375deb" providerId="ADAL" clId="{87117D7F-F223-4ADA-81E2-9DFAD5D52530}" dt="2023-05-08T09:41:13.968" v="81"/>
          <ac:spMkLst>
            <pc:docMk/>
            <pc:sldMk cId="0" sldId="261"/>
            <ac:spMk id="35" creationId="{DA3A4275-A72F-8F53-F3C3-7C93D5E5718E}"/>
          </ac:spMkLst>
        </pc:spChg>
        <pc:spChg chg="mod">
          <ac:chgData name="Samuele.Gottofredi(DBL)" userId="75f964b9-5596-4217-8ae2-fe62d5375deb" providerId="ADAL" clId="{87117D7F-F223-4ADA-81E2-9DFAD5D52530}" dt="2023-05-08T09:41:13.968" v="81"/>
          <ac:spMkLst>
            <pc:docMk/>
            <pc:sldMk cId="0" sldId="261"/>
            <ac:spMk id="37" creationId="{32C3E847-1F40-D0BF-4361-47E0174E8D1F}"/>
          </ac:spMkLst>
        </pc:spChg>
        <pc:spChg chg="mod">
          <ac:chgData name="Samuele.Gottofredi(DBL)" userId="75f964b9-5596-4217-8ae2-fe62d5375deb" providerId="ADAL" clId="{87117D7F-F223-4ADA-81E2-9DFAD5D52530}" dt="2023-05-08T09:41:13.968" v="81"/>
          <ac:spMkLst>
            <pc:docMk/>
            <pc:sldMk cId="0" sldId="261"/>
            <ac:spMk id="38" creationId="{8755F5D7-37D4-8AC6-3D2D-49800B04010C}"/>
          </ac:spMkLst>
        </pc:spChg>
        <pc:spChg chg="mod">
          <ac:chgData name="Samuele.Gottofredi(DBL)" userId="75f964b9-5596-4217-8ae2-fe62d5375deb" providerId="ADAL" clId="{87117D7F-F223-4ADA-81E2-9DFAD5D52530}" dt="2023-05-08T09:41:13.968" v="81"/>
          <ac:spMkLst>
            <pc:docMk/>
            <pc:sldMk cId="0" sldId="261"/>
            <ac:spMk id="39" creationId="{62AB49EE-32EB-6CCE-299F-BE7FC4D5EB6C}"/>
          </ac:spMkLst>
        </pc:spChg>
        <pc:spChg chg="mod">
          <ac:chgData name="Samuele.Gottofredi(DBL)" userId="75f964b9-5596-4217-8ae2-fe62d5375deb" providerId="ADAL" clId="{87117D7F-F223-4ADA-81E2-9DFAD5D52530}" dt="2023-05-08T09:41:13.968" v="81"/>
          <ac:spMkLst>
            <pc:docMk/>
            <pc:sldMk cId="0" sldId="261"/>
            <ac:spMk id="41" creationId="{AEE7B172-745A-CD80-4CAA-36A161E99EDA}"/>
          </ac:spMkLst>
        </pc:spChg>
        <pc:spChg chg="mod">
          <ac:chgData name="Samuele.Gottofredi(DBL)" userId="75f964b9-5596-4217-8ae2-fe62d5375deb" providerId="ADAL" clId="{87117D7F-F223-4ADA-81E2-9DFAD5D52530}" dt="2023-05-08T09:41:13.968" v="81"/>
          <ac:spMkLst>
            <pc:docMk/>
            <pc:sldMk cId="0" sldId="261"/>
            <ac:spMk id="42" creationId="{311634AB-B159-1364-F1C2-F9F8E5C72646}"/>
          </ac:spMkLst>
        </pc:spChg>
        <pc:spChg chg="mod">
          <ac:chgData name="Samuele.Gottofredi(DBL)" userId="75f964b9-5596-4217-8ae2-fe62d5375deb" providerId="ADAL" clId="{87117D7F-F223-4ADA-81E2-9DFAD5D52530}" dt="2023-05-08T09:41:13.968" v="81"/>
          <ac:spMkLst>
            <pc:docMk/>
            <pc:sldMk cId="0" sldId="261"/>
            <ac:spMk id="45" creationId="{082FAC41-12D0-350D-49CE-C528A375FBA0}"/>
          </ac:spMkLst>
        </pc:spChg>
        <pc:spChg chg="mod">
          <ac:chgData name="Samuele.Gottofredi(DBL)" userId="75f964b9-5596-4217-8ae2-fe62d5375deb" providerId="ADAL" clId="{87117D7F-F223-4ADA-81E2-9DFAD5D52530}" dt="2023-05-08T09:41:13.968" v="81"/>
          <ac:spMkLst>
            <pc:docMk/>
            <pc:sldMk cId="0" sldId="261"/>
            <ac:spMk id="46" creationId="{AAB65973-6F93-F1BE-C93D-F28F70235D30}"/>
          </ac:spMkLst>
        </pc:spChg>
        <pc:spChg chg="mod">
          <ac:chgData name="Samuele.Gottofredi(DBL)" userId="75f964b9-5596-4217-8ae2-fe62d5375deb" providerId="ADAL" clId="{87117D7F-F223-4ADA-81E2-9DFAD5D52530}" dt="2023-05-02T07:48:01.704" v="35" actId="1036"/>
          <ac:spMkLst>
            <pc:docMk/>
            <pc:sldMk cId="0" sldId="261"/>
            <ac:spMk id="140" creationId="{00000000-0000-0000-0000-000000000000}"/>
          </ac:spMkLst>
        </pc:spChg>
        <pc:grpChg chg="add del mod">
          <ac:chgData name="Samuele.Gottofredi(DBL)" userId="75f964b9-5596-4217-8ae2-fe62d5375deb" providerId="ADAL" clId="{87117D7F-F223-4ADA-81E2-9DFAD5D52530}" dt="2023-05-08T09:41:17.955" v="82"/>
          <ac:grpSpMkLst>
            <pc:docMk/>
            <pc:sldMk cId="0" sldId="261"/>
            <ac:grpSpMk id="2" creationId="{DEA6A4A4-F9A2-6954-8BAE-C3CCEB35AD7E}"/>
          </ac:grpSpMkLst>
        </pc:grpChg>
        <pc:grpChg chg="mod">
          <ac:chgData name="Samuele.Gottofredi(DBL)" userId="75f964b9-5596-4217-8ae2-fe62d5375deb" providerId="ADAL" clId="{87117D7F-F223-4ADA-81E2-9DFAD5D52530}" dt="2023-05-08T09:41:13.968" v="81"/>
          <ac:grpSpMkLst>
            <pc:docMk/>
            <pc:sldMk cId="0" sldId="261"/>
            <ac:grpSpMk id="3" creationId="{640D570B-2BDF-A5A8-1BF6-BC720CDB6FF7}"/>
          </ac:grpSpMkLst>
        </pc:grpChg>
        <pc:grpChg chg="mod">
          <ac:chgData name="Samuele.Gottofredi(DBL)" userId="75f964b9-5596-4217-8ae2-fe62d5375deb" providerId="ADAL" clId="{87117D7F-F223-4ADA-81E2-9DFAD5D52530}" dt="2023-05-08T09:41:13.968" v="81"/>
          <ac:grpSpMkLst>
            <pc:docMk/>
            <pc:sldMk cId="0" sldId="261"/>
            <ac:grpSpMk id="4" creationId="{122EEC72-11DA-0FD4-7B2A-F33C7531F295}"/>
          </ac:grpSpMkLst>
        </pc:grpChg>
        <pc:grpChg chg="mod">
          <ac:chgData name="Samuele.Gottofredi(DBL)" userId="75f964b9-5596-4217-8ae2-fe62d5375deb" providerId="ADAL" clId="{87117D7F-F223-4ADA-81E2-9DFAD5D52530}" dt="2023-05-08T09:41:13.968" v="81"/>
          <ac:grpSpMkLst>
            <pc:docMk/>
            <pc:sldMk cId="0" sldId="261"/>
            <ac:grpSpMk id="17" creationId="{8D86FA34-A217-6B17-9A3F-209390D2775B}"/>
          </ac:grpSpMkLst>
        </pc:grpChg>
        <pc:picChg chg="mod">
          <ac:chgData name="Samuele.Gottofredi(DBL)" userId="75f964b9-5596-4217-8ae2-fe62d5375deb" providerId="ADAL" clId="{87117D7F-F223-4ADA-81E2-9DFAD5D52530}" dt="2023-05-08T09:41:13.968" v="81"/>
          <ac:picMkLst>
            <pc:docMk/>
            <pc:sldMk cId="0" sldId="261"/>
            <ac:picMk id="5" creationId="{C05FF24D-11D2-733D-40CD-3F8AC8159AC4}"/>
          </ac:picMkLst>
        </pc:picChg>
        <pc:picChg chg="mod">
          <ac:chgData name="Samuele.Gottofredi(DBL)" userId="75f964b9-5596-4217-8ae2-fe62d5375deb" providerId="ADAL" clId="{87117D7F-F223-4ADA-81E2-9DFAD5D52530}" dt="2023-05-08T09:41:13.968" v="81"/>
          <ac:picMkLst>
            <pc:docMk/>
            <pc:sldMk cId="0" sldId="261"/>
            <ac:picMk id="19" creationId="{3D9D2627-399A-C7AA-086E-9DA84A3047B6}"/>
          </ac:picMkLst>
        </pc:picChg>
        <pc:picChg chg="mod">
          <ac:chgData name="Samuele.Gottofredi(DBL)" userId="75f964b9-5596-4217-8ae2-fe62d5375deb" providerId="ADAL" clId="{87117D7F-F223-4ADA-81E2-9DFAD5D52530}" dt="2023-05-08T09:41:13.968" v="81"/>
          <ac:picMkLst>
            <pc:docMk/>
            <pc:sldMk cId="0" sldId="261"/>
            <ac:picMk id="22" creationId="{1B52C279-3864-8086-6657-6A8631190AE3}"/>
          </ac:picMkLst>
        </pc:picChg>
        <pc:picChg chg="mod">
          <ac:chgData name="Samuele.Gottofredi(DBL)" userId="75f964b9-5596-4217-8ae2-fe62d5375deb" providerId="ADAL" clId="{87117D7F-F223-4ADA-81E2-9DFAD5D52530}" dt="2023-05-08T09:41:13.968" v="81"/>
          <ac:picMkLst>
            <pc:docMk/>
            <pc:sldMk cId="0" sldId="261"/>
            <ac:picMk id="24" creationId="{01B93B7C-5164-3F8C-2CF6-F3D8DE7905C9}"/>
          </ac:picMkLst>
        </pc:picChg>
        <pc:picChg chg="mod">
          <ac:chgData name="Samuele.Gottofredi(DBL)" userId="75f964b9-5596-4217-8ae2-fe62d5375deb" providerId="ADAL" clId="{87117D7F-F223-4ADA-81E2-9DFAD5D52530}" dt="2023-05-08T09:41:13.968" v="81"/>
          <ac:picMkLst>
            <pc:docMk/>
            <pc:sldMk cId="0" sldId="261"/>
            <ac:picMk id="26" creationId="{BC344B4F-821A-0B14-69B2-1A4A7E20A1FA}"/>
          </ac:picMkLst>
        </pc:picChg>
        <pc:picChg chg="mod">
          <ac:chgData name="Samuele.Gottofredi(DBL)" userId="75f964b9-5596-4217-8ae2-fe62d5375deb" providerId="ADAL" clId="{87117D7F-F223-4ADA-81E2-9DFAD5D52530}" dt="2023-05-08T09:41:13.968" v="81"/>
          <ac:picMkLst>
            <pc:docMk/>
            <pc:sldMk cId="0" sldId="261"/>
            <ac:picMk id="28" creationId="{B00B7D34-0566-2EFF-A396-B591BA741D38}"/>
          </ac:picMkLst>
        </pc:picChg>
        <pc:picChg chg="mod">
          <ac:chgData name="Samuele.Gottofredi(DBL)" userId="75f964b9-5596-4217-8ae2-fe62d5375deb" providerId="ADAL" clId="{87117D7F-F223-4ADA-81E2-9DFAD5D52530}" dt="2023-05-08T09:41:13.968" v="81"/>
          <ac:picMkLst>
            <pc:docMk/>
            <pc:sldMk cId="0" sldId="261"/>
            <ac:picMk id="29" creationId="{02372D5F-48A8-0719-F7D2-5DB35DC2D311}"/>
          </ac:picMkLst>
        </pc:picChg>
        <pc:picChg chg="mod">
          <ac:chgData name="Samuele.Gottofredi(DBL)" userId="75f964b9-5596-4217-8ae2-fe62d5375deb" providerId="ADAL" clId="{87117D7F-F223-4ADA-81E2-9DFAD5D52530}" dt="2023-05-08T09:41:13.968" v="81"/>
          <ac:picMkLst>
            <pc:docMk/>
            <pc:sldMk cId="0" sldId="261"/>
            <ac:picMk id="30" creationId="{399B39DA-118E-ECB4-142A-1785D5D8A70F}"/>
          </ac:picMkLst>
        </pc:picChg>
        <pc:picChg chg="mod">
          <ac:chgData name="Samuele.Gottofredi(DBL)" userId="75f964b9-5596-4217-8ae2-fe62d5375deb" providerId="ADAL" clId="{87117D7F-F223-4ADA-81E2-9DFAD5D52530}" dt="2023-05-08T09:41:13.968" v="81"/>
          <ac:picMkLst>
            <pc:docMk/>
            <pc:sldMk cId="0" sldId="261"/>
            <ac:picMk id="33" creationId="{3B0A1BB0-1F09-AEB1-7C5E-298498422A8F}"/>
          </ac:picMkLst>
        </pc:picChg>
        <pc:picChg chg="mod">
          <ac:chgData name="Samuele.Gottofredi(DBL)" userId="75f964b9-5596-4217-8ae2-fe62d5375deb" providerId="ADAL" clId="{87117D7F-F223-4ADA-81E2-9DFAD5D52530}" dt="2023-05-08T09:41:13.968" v="81"/>
          <ac:picMkLst>
            <pc:docMk/>
            <pc:sldMk cId="0" sldId="261"/>
            <ac:picMk id="36" creationId="{49F5152B-E033-5280-F8F0-3CA11E190885}"/>
          </ac:picMkLst>
        </pc:picChg>
        <pc:picChg chg="mod">
          <ac:chgData name="Samuele.Gottofredi(DBL)" userId="75f964b9-5596-4217-8ae2-fe62d5375deb" providerId="ADAL" clId="{87117D7F-F223-4ADA-81E2-9DFAD5D52530}" dt="2023-05-08T09:41:13.968" v="81"/>
          <ac:picMkLst>
            <pc:docMk/>
            <pc:sldMk cId="0" sldId="261"/>
            <ac:picMk id="40" creationId="{ABF13946-946C-57B0-F72F-A3B24A726EFE}"/>
          </ac:picMkLst>
        </pc:picChg>
        <pc:picChg chg="mod">
          <ac:chgData name="Samuele.Gottofredi(DBL)" userId="75f964b9-5596-4217-8ae2-fe62d5375deb" providerId="ADAL" clId="{87117D7F-F223-4ADA-81E2-9DFAD5D52530}" dt="2023-05-08T09:41:13.968" v="81"/>
          <ac:picMkLst>
            <pc:docMk/>
            <pc:sldMk cId="0" sldId="261"/>
            <ac:picMk id="43" creationId="{2920D1E2-E8AB-78F5-E1DA-2A8DA89C693E}"/>
          </ac:picMkLst>
        </pc:picChg>
        <pc:picChg chg="mod">
          <ac:chgData name="Samuele.Gottofredi(DBL)" userId="75f964b9-5596-4217-8ae2-fe62d5375deb" providerId="ADAL" clId="{87117D7F-F223-4ADA-81E2-9DFAD5D52530}" dt="2023-05-08T09:41:13.968" v="81"/>
          <ac:picMkLst>
            <pc:docMk/>
            <pc:sldMk cId="0" sldId="261"/>
            <ac:picMk id="44" creationId="{20F1128E-36E7-911F-0C49-32013E5922BF}"/>
          </ac:picMkLst>
        </pc:picChg>
        <pc:picChg chg="add mod">
          <ac:chgData name="Samuele.Gottofredi(DBL)" userId="75f964b9-5596-4217-8ae2-fe62d5375deb" providerId="ADAL" clId="{87117D7F-F223-4ADA-81E2-9DFAD5D52530}" dt="2023-05-08T09:41:40.824" v="97" actId="1037"/>
          <ac:picMkLst>
            <pc:docMk/>
            <pc:sldMk cId="0" sldId="261"/>
            <ac:picMk id="47" creationId="{C1333FF7-32DE-4AA4-C17E-AC65C068A16A}"/>
          </ac:picMkLst>
        </pc:picChg>
        <pc:picChg chg="del">
          <ac:chgData name="Samuele.Gottofredi(DBL)" userId="75f964b9-5596-4217-8ae2-fe62d5375deb" providerId="ADAL" clId="{87117D7F-F223-4ADA-81E2-9DFAD5D52530}" dt="2023-05-08T09:40:48.326" v="80" actId="478"/>
          <ac:picMkLst>
            <pc:docMk/>
            <pc:sldMk cId="0" sldId="261"/>
            <ac:picMk id="138" creationId="{00000000-0000-0000-0000-000000000000}"/>
          </ac:picMkLst>
        </pc:picChg>
      </pc:sldChg>
      <pc:sldChg chg="modSp mod">
        <pc:chgData name="Samuele.Gottofredi(DBL)" userId="75f964b9-5596-4217-8ae2-fe62d5375deb" providerId="ADAL" clId="{87117D7F-F223-4ADA-81E2-9DFAD5D52530}" dt="2023-05-02T07:49:31.380" v="79" actId="20577"/>
        <pc:sldMkLst>
          <pc:docMk/>
          <pc:sldMk cId="0" sldId="262"/>
        </pc:sldMkLst>
        <pc:spChg chg="mod">
          <ac:chgData name="Samuele.Gottofredi(DBL)" userId="75f964b9-5596-4217-8ae2-fe62d5375deb" providerId="ADAL" clId="{87117D7F-F223-4ADA-81E2-9DFAD5D52530}" dt="2023-05-02T07:49:31.380" v="79" actId="20577"/>
          <ac:spMkLst>
            <pc:docMk/>
            <pc:sldMk cId="0" sldId="262"/>
            <ac:spMk id="151" creationId="{00000000-0000-0000-0000-000000000000}"/>
          </ac:spMkLst>
        </pc:spChg>
        <pc:picChg chg="mod">
          <ac:chgData name="Samuele.Gottofredi(DBL)" userId="75f964b9-5596-4217-8ae2-fe62d5375deb" providerId="ADAL" clId="{87117D7F-F223-4ADA-81E2-9DFAD5D52530}" dt="2023-05-02T07:48:58.780" v="65" actId="1038"/>
          <ac:picMkLst>
            <pc:docMk/>
            <pc:sldMk cId="0" sldId="262"/>
            <ac:picMk id="146" creationId="{00000000-0000-0000-0000-000000000000}"/>
          </ac:picMkLst>
        </pc:picChg>
      </pc:sldChg>
      <pc:sldChg chg="addSp delSp modSp mod">
        <pc:chgData name="Samuele.Gottofredi(DBL)" userId="75f964b9-5596-4217-8ae2-fe62d5375deb" providerId="ADAL" clId="{87117D7F-F223-4ADA-81E2-9DFAD5D52530}" dt="2023-05-11T08:41:43.904" v="602" actId="12788"/>
        <pc:sldMkLst>
          <pc:docMk/>
          <pc:sldMk cId="0" sldId="264"/>
        </pc:sldMkLst>
        <pc:grpChg chg="add mod">
          <ac:chgData name="Samuele.Gottofredi(DBL)" userId="75f964b9-5596-4217-8ae2-fe62d5375deb" providerId="ADAL" clId="{87117D7F-F223-4ADA-81E2-9DFAD5D52530}" dt="2023-05-11T08:40:44.717" v="592" actId="338"/>
          <ac:grpSpMkLst>
            <pc:docMk/>
            <pc:sldMk cId="0" sldId="264"/>
            <ac:grpSpMk id="7" creationId="{057792B5-CB59-54DA-F0A1-B95E3CB9A895}"/>
          </ac:grpSpMkLst>
        </pc:grpChg>
        <pc:grpChg chg="add mod">
          <ac:chgData name="Samuele.Gottofredi(DBL)" userId="75f964b9-5596-4217-8ae2-fe62d5375deb" providerId="ADAL" clId="{87117D7F-F223-4ADA-81E2-9DFAD5D52530}" dt="2023-05-11T08:40:44.717" v="592" actId="338"/>
          <ac:grpSpMkLst>
            <pc:docMk/>
            <pc:sldMk cId="0" sldId="264"/>
            <ac:grpSpMk id="8" creationId="{3366C5AE-2CCA-C397-B0DE-87806BDFC873}"/>
          </ac:grpSpMkLst>
        </pc:grpChg>
        <pc:grpChg chg="add mod">
          <ac:chgData name="Samuele.Gottofredi(DBL)" userId="75f964b9-5596-4217-8ae2-fe62d5375deb" providerId="ADAL" clId="{87117D7F-F223-4ADA-81E2-9DFAD5D52530}" dt="2023-05-11T08:40:44.717" v="592" actId="338"/>
          <ac:grpSpMkLst>
            <pc:docMk/>
            <pc:sldMk cId="0" sldId="264"/>
            <ac:grpSpMk id="9" creationId="{343DF252-8AB1-6AAE-1DDD-FEC7DF1153C1}"/>
          </ac:grpSpMkLst>
        </pc:grpChg>
        <pc:grpChg chg="add mod">
          <ac:chgData name="Samuele.Gottofredi(DBL)" userId="75f964b9-5596-4217-8ae2-fe62d5375deb" providerId="ADAL" clId="{87117D7F-F223-4ADA-81E2-9DFAD5D52530}" dt="2023-05-11T08:41:39.335" v="601" actId="164"/>
          <ac:grpSpMkLst>
            <pc:docMk/>
            <pc:sldMk cId="0" sldId="264"/>
            <ac:grpSpMk id="10" creationId="{1A60BFC3-7EAD-42AA-2BDC-5A7E2CF597F6}"/>
          </ac:grpSpMkLst>
        </pc:grpChg>
        <pc:grpChg chg="add mod">
          <ac:chgData name="Samuele.Gottofredi(DBL)" userId="75f964b9-5596-4217-8ae2-fe62d5375deb" providerId="ADAL" clId="{87117D7F-F223-4ADA-81E2-9DFAD5D52530}" dt="2023-05-11T08:41:39.335" v="601" actId="164"/>
          <ac:grpSpMkLst>
            <pc:docMk/>
            <pc:sldMk cId="0" sldId="264"/>
            <ac:grpSpMk id="11" creationId="{7DC67F30-3912-E988-EB8E-E2E4278D27DF}"/>
          </ac:grpSpMkLst>
        </pc:grpChg>
        <pc:grpChg chg="add mod">
          <ac:chgData name="Samuele.Gottofredi(DBL)" userId="75f964b9-5596-4217-8ae2-fe62d5375deb" providerId="ADAL" clId="{87117D7F-F223-4ADA-81E2-9DFAD5D52530}" dt="2023-05-11T08:41:39.335" v="601" actId="164"/>
          <ac:grpSpMkLst>
            <pc:docMk/>
            <pc:sldMk cId="0" sldId="264"/>
            <ac:grpSpMk id="12" creationId="{1D44BF88-7E22-E4C3-81A1-B5A19A5CFFF2}"/>
          </ac:grpSpMkLst>
        </pc:grpChg>
        <pc:grpChg chg="add mod">
          <ac:chgData name="Samuele.Gottofredi(DBL)" userId="75f964b9-5596-4217-8ae2-fe62d5375deb" providerId="ADAL" clId="{87117D7F-F223-4ADA-81E2-9DFAD5D52530}" dt="2023-05-11T08:41:43.904" v="602" actId="12788"/>
          <ac:grpSpMkLst>
            <pc:docMk/>
            <pc:sldMk cId="0" sldId="264"/>
            <ac:grpSpMk id="13" creationId="{8459F27D-368B-FB1B-4EE2-325F4C3F3660}"/>
          </ac:grpSpMkLst>
        </pc:grpChg>
        <pc:grpChg chg="del mod">
          <ac:chgData name="Samuele.Gottofredi(DBL)" userId="75f964b9-5596-4217-8ae2-fe62d5375deb" providerId="ADAL" clId="{87117D7F-F223-4ADA-81E2-9DFAD5D52530}" dt="2023-05-11T08:31:10.109" v="131" actId="165"/>
          <ac:grpSpMkLst>
            <pc:docMk/>
            <pc:sldMk cId="0" sldId="264"/>
            <ac:grpSpMk id="166" creationId="{00000000-0000-0000-0000-000000000000}"/>
          </ac:grpSpMkLst>
        </pc:grpChg>
        <pc:grpChg chg="del mod">
          <ac:chgData name="Samuele.Gottofredi(DBL)" userId="75f964b9-5596-4217-8ae2-fe62d5375deb" providerId="ADAL" clId="{87117D7F-F223-4ADA-81E2-9DFAD5D52530}" dt="2023-05-11T08:31:07.378" v="130" actId="165"/>
          <ac:grpSpMkLst>
            <pc:docMk/>
            <pc:sldMk cId="0" sldId="264"/>
            <ac:grpSpMk id="171" creationId="{00000000-0000-0000-0000-000000000000}"/>
          </ac:grpSpMkLst>
        </pc:grpChg>
        <pc:grpChg chg="del mod">
          <ac:chgData name="Samuele.Gottofredi(DBL)" userId="75f964b9-5596-4217-8ae2-fe62d5375deb" providerId="ADAL" clId="{87117D7F-F223-4ADA-81E2-9DFAD5D52530}" dt="2023-05-11T08:31:13.086" v="132" actId="165"/>
          <ac:grpSpMkLst>
            <pc:docMk/>
            <pc:sldMk cId="0" sldId="264"/>
            <ac:grpSpMk id="176" creationId="{00000000-0000-0000-0000-000000000000}"/>
          </ac:grpSpMkLst>
        </pc:grpChg>
        <pc:picChg chg="add mod">
          <ac:chgData name="Samuele.Gottofredi(DBL)" userId="75f964b9-5596-4217-8ae2-fe62d5375deb" providerId="ADAL" clId="{87117D7F-F223-4ADA-81E2-9DFAD5D52530}" dt="2023-05-11T08:40:59.184" v="596" actId="164"/>
          <ac:picMkLst>
            <pc:docMk/>
            <pc:sldMk cId="0" sldId="264"/>
            <ac:picMk id="2" creationId="{C5E67D47-08FE-5561-3301-062AAD295D5E}"/>
          </ac:picMkLst>
        </pc:picChg>
        <pc:picChg chg="add mod">
          <ac:chgData name="Samuele.Gottofredi(DBL)" userId="75f964b9-5596-4217-8ae2-fe62d5375deb" providerId="ADAL" clId="{87117D7F-F223-4ADA-81E2-9DFAD5D52530}" dt="2023-05-11T08:41:20.763" v="599" actId="164"/>
          <ac:picMkLst>
            <pc:docMk/>
            <pc:sldMk cId="0" sldId="264"/>
            <ac:picMk id="3" creationId="{26636AFB-C500-FEF6-FB2E-C2FC525896D4}"/>
          </ac:picMkLst>
        </pc:picChg>
        <pc:picChg chg="add mod">
          <ac:chgData name="Samuele.Gottofredi(DBL)" userId="75f964b9-5596-4217-8ae2-fe62d5375deb" providerId="ADAL" clId="{87117D7F-F223-4ADA-81E2-9DFAD5D52530}" dt="2023-05-11T08:41:20.763" v="599" actId="164"/>
          <ac:picMkLst>
            <pc:docMk/>
            <pc:sldMk cId="0" sldId="264"/>
            <ac:picMk id="4" creationId="{457F2975-6762-1CC8-A457-30A9D7F9EFCC}"/>
          </ac:picMkLst>
        </pc:picChg>
        <pc:picChg chg="add mod">
          <ac:chgData name="Samuele.Gottofredi(DBL)" userId="75f964b9-5596-4217-8ae2-fe62d5375deb" providerId="ADAL" clId="{87117D7F-F223-4ADA-81E2-9DFAD5D52530}" dt="2023-05-11T08:41:20.763" v="599" actId="164"/>
          <ac:picMkLst>
            <pc:docMk/>
            <pc:sldMk cId="0" sldId="264"/>
            <ac:picMk id="5" creationId="{D90BA321-D80B-0ADD-0454-E50D967EC5D8}"/>
          </ac:picMkLst>
        </pc:picChg>
        <pc:picChg chg="add mod">
          <ac:chgData name="Samuele.Gottofredi(DBL)" userId="75f964b9-5596-4217-8ae2-fe62d5375deb" providerId="ADAL" clId="{87117D7F-F223-4ADA-81E2-9DFAD5D52530}" dt="2023-05-11T08:41:20.763" v="599" actId="164"/>
          <ac:picMkLst>
            <pc:docMk/>
            <pc:sldMk cId="0" sldId="264"/>
            <ac:picMk id="6" creationId="{EE97C19D-7EFB-3AEB-8B20-71FE2C601698}"/>
          </ac:picMkLst>
        </pc:picChg>
        <pc:picChg chg="mod topLvl">
          <ac:chgData name="Samuele.Gottofredi(DBL)" userId="75f964b9-5596-4217-8ae2-fe62d5375deb" providerId="ADAL" clId="{87117D7F-F223-4ADA-81E2-9DFAD5D52530}" dt="2023-05-11T08:41:20.763" v="599" actId="164"/>
          <ac:picMkLst>
            <pc:docMk/>
            <pc:sldMk cId="0" sldId="264"/>
            <ac:picMk id="167" creationId="{00000000-0000-0000-0000-000000000000}"/>
          </ac:picMkLst>
        </pc:picChg>
        <pc:picChg chg="mod topLvl">
          <ac:chgData name="Samuele.Gottofredi(DBL)" userId="75f964b9-5596-4217-8ae2-fe62d5375deb" providerId="ADAL" clId="{87117D7F-F223-4ADA-81E2-9DFAD5D52530}" dt="2023-05-11T08:40:59.184" v="596" actId="164"/>
          <ac:picMkLst>
            <pc:docMk/>
            <pc:sldMk cId="0" sldId="264"/>
            <ac:picMk id="168" creationId="{00000000-0000-0000-0000-000000000000}"/>
          </ac:picMkLst>
        </pc:picChg>
        <pc:picChg chg="mod topLvl">
          <ac:chgData name="Samuele.Gottofredi(DBL)" userId="75f964b9-5596-4217-8ae2-fe62d5375deb" providerId="ADAL" clId="{87117D7F-F223-4ADA-81E2-9DFAD5D52530}" dt="2023-05-11T08:40:59.184" v="596" actId="164"/>
          <ac:picMkLst>
            <pc:docMk/>
            <pc:sldMk cId="0" sldId="264"/>
            <ac:picMk id="169" creationId="{00000000-0000-0000-0000-000000000000}"/>
          </ac:picMkLst>
        </pc:picChg>
        <pc:picChg chg="mod topLvl">
          <ac:chgData name="Samuele.Gottofredi(DBL)" userId="75f964b9-5596-4217-8ae2-fe62d5375deb" providerId="ADAL" clId="{87117D7F-F223-4ADA-81E2-9DFAD5D52530}" dt="2023-05-11T08:40:47.224" v="593" actId="164"/>
          <ac:picMkLst>
            <pc:docMk/>
            <pc:sldMk cId="0" sldId="264"/>
            <ac:picMk id="170" creationId="{00000000-0000-0000-0000-000000000000}"/>
          </ac:picMkLst>
        </pc:picChg>
        <pc:picChg chg="mod topLvl">
          <ac:chgData name="Samuele.Gottofredi(DBL)" userId="75f964b9-5596-4217-8ae2-fe62d5375deb" providerId="ADAL" clId="{87117D7F-F223-4ADA-81E2-9DFAD5D52530}" dt="2023-05-11T08:40:47.224" v="593" actId="164"/>
          <ac:picMkLst>
            <pc:docMk/>
            <pc:sldMk cId="0" sldId="264"/>
            <ac:picMk id="172" creationId="{00000000-0000-0000-0000-000000000000}"/>
          </ac:picMkLst>
        </pc:picChg>
        <pc:picChg chg="mod topLvl">
          <ac:chgData name="Samuele.Gottofredi(DBL)" userId="75f964b9-5596-4217-8ae2-fe62d5375deb" providerId="ADAL" clId="{87117D7F-F223-4ADA-81E2-9DFAD5D52530}" dt="2023-05-11T08:40:59.184" v="596" actId="164"/>
          <ac:picMkLst>
            <pc:docMk/>
            <pc:sldMk cId="0" sldId="264"/>
            <ac:picMk id="173" creationId="{00000000-0000-0000-0000-000000000000}"/>
          </ac:picMkLst>
        </pc:picChg>
        <pc:picChg chg="mod topLvl">
          <ac:chgData name="Samuele.Gottofredi(DBL)" userId="75f964b9-5596-4217-8ae2-fe62d5375deb" providerId="ADAL" clId="{87117D7F-F223-4ADA-81E2-9DFAD5D52530}" dt="2023-05-11T08:40:47.224" v="593" actId="164"/>
          <ac:picMkLst>
            <pc:docMk/>
            <pc:sldMk cId="0" sldId="264"/>
            <ac:picMk id="174" creationId="{00000000-0000-0000-0000-000000000000}"/>
          </ac:picMkLst>
        </pc:picChg>
        <pc:picChg chg="mod topLvl">
          <ac:chgData name="Samuele.Gottofredi(DBL)" userId="75f964b9-5596-4217-8ae2-fe62d5375deb" providerId="ADAL" clId="{87117D7F-F223-4ADA-81E2-9DFAD5D52530}" dt="2023-05-11T08:40:47.224" v="593" actId="164"/>
          <ac:picMkLst>
            <pc:docMk/>
            <pc:sldMk cId="0" sldId="264"/>
            <ac:picMk id="175" creationId="{00000000-0000-0000-0000-000000000000}"/>
          </ac:picMkLst>
        </pc:picChg>
        <pc:picChg chg="mod topLvl">
          <ac:chgData name="Samuele.Gottofredi(DBL)" userId="75f964b9-5596-4217-8ae2-fe62d5375deb" providerId="ADAL" clId="{87117D7F-F223-4ADA-81E2-9DFAD5D52530}" dt="2023-05-11T08:40:59.184" v="596" actId="164"/>
          <ac:picMkLst>
            <pc:docMk/>
            <pc:sldMk cId="0" sldId="264"/>
            <ac:picMk id="177" creationId="{00000000-0000-0000-0000-000000000000}"/>
          </ac:picMkLst>
        </pc:picChg>
        <pc:picChg chg="mod topLvl">
          <ac:chgData name="Samuele.Gottofredi(DBL)" userId="75f964b9-5596-4217-8ae2-fe62d5375deb" providerId="ADAL" clId="{87117D7F-F223-4ADA-81E2-9DFAD5D52530}" dt="2023-05-11T08:41:20.763" v="599" actId="164"/>
          <ac:picMkLst>
            <pc:docMk/>
            <pc:sldMk cId="0" sldId="264"/>
            <ac:picMk id="178" creationId="{00000000-0000-0000-0000-000000000000}"/>
          </ac:picMkLst>
        </pc:picChg>
        <pc:picChg chg="mod topLvl">
          <ac:chgData name="Samuele.Gottofredi(DBL)" userId="75f964b9-5596-4217-8ae2-fe62d5375deb" providerId="ADAL" clId="{87117D7F-F223-4ADA-81E2-9DFAD5D52530}" dt="2023-05-11T08:40:59.184" v="596" actId="164"/>
          <ac:picMkLst>
            <pc:docMk/>
            <pc:sldMk cId="0" sldId="264"/>
            <ac:picMk id="179" creationId="{00000000-0000-0000-0000-000000000000}"/>
          </ac:picMkLst>
        </pc:picChg>
        <pc:picChg chg="mod topLvl">
          <ac:chgData name="Samuele.Gottofredi(DBL)" userId="75f964b9-5596-4217-8ae2-fe62d5375deb" providerId="ADAL" clId="{87117D7F-F223-4ADA-81E2-9DFAD5D52530}" dt="2023-05-11T08:41:20.763" v="599" actId="164"/>
          <ac:picMkLst>
            <pc:docMk/>
            <pc:sldMk cId="0" sldId="264"/>
            <ac:picMk id="180" creationId="{00000000-0000-0000-0000-000000000000}"/>
          </ac:picMkLst>
        </pc:picChg>
        <pc:picChg chg="mod topLvl">
          <ac:chgData name="Samuele.Gottofredi(DBL)" userId="75f964b9-5596-4217-8ae2-fe62d5375deb" providerId="ADAL" clId="{87117D7F-F223-4ADA-81E2-9DFAD5D52530}" dt="2023-05-11T08:40:47.224" v="593" actId="164"/>
          <ac:picMkLst>
            <pc:docMk/>
            <pc:sldMk cId="0" sldId="264"/>
            <ac:picMk id="181" creationId="{00000000-0000-0000-0000-000000000000}"/>
          </ac:picMkLst>
        </pc:picChg>
      </pc:sldChg>
    </pc:docChg>
  </pc:docChgLst>
  <pc:docChgLst>
    <pc:chgData name="Samuele.Gottofredi(DBL)" userId="S::samuele.gottofredi_dblue.it#ext#@vgtuitsc.onmicrosoft.com::0663a363-dafa-4403-9ba4-e63b0f29e5b7" providerId="AD" clId="Web-{544DBF56-36E8-3485-5645-EA99859F5017}"/>
    <pc:docChg chg="addSld modSld">
      <pc:chgData name="Samuele.Gottofredi(DBL)" userId="S::samuele.gottofredi_dblue.it#ext#@vgtuitsc.onmicrosoft.com::0663a363-dafa-4403-9ba4-e63b0f29e5b7" providerId="AD" clId="Web-{544DBF56-36E8-3485-5645-EA99859F5017}" dt="2023-06-01T09:37:18.727" v="21" actId="20577"/>
      <pc:docMkLst>
        <pc:docMk/>
      </pc:docMkLst>
      <pc:sldChg chg="addSp delSp modSp">
        <pc:chgData name="Samuele.Gottofredi(DBL)" userId="S::samuele.gottofredi_dblue.it#ext#@vgtuitsc.onmicrosoft.com::0663a363-dafa-4403-9ba4-e63b0f29e5b7" providerId="AD" clId="Web-{544DBF56-36E8-3485-5645-EA99859F5017}" dt="2023-06-01T09:36:45.382" v="1"/>
        <pc:sldMkLst>
          <pc:docMk/>
          <pc:sldMk cId="0" sldId="262"/>
        </pc:sldMkLst>
        <pc:picChg chg="add del mod">
          <ac:chgData name="Samuele.Gottofredi(DBL)" userId="S::samuele.gottofredi_dblue.it#ext#@vgtuitsc.onmicrosoft.com::0663a363-dafa-4403-9ba4-e63b0f29e5b7" providerId="AD" clId="Web-{544DBF56-36E8-3485-5645-EA99859F5017}" dt="2023-06-01T09:36:45.382" v="1"/>
          <ac:picMkLst>
            <pc:docMk/>
            <pc:sldMk cId="0" sldId="262"/>
            <ac:picMk id="2" creationId="{20A3D962-6E8A-526B-22F6-7B9B28D3CBD3}"/>
          </ac:picMkLst>
        </pc:picChg>
      </pc:sldChg>
      <pc:sldChg chg="addSp delSp modSp add replId">
        <pc:chgData name="Samuele.Gottofredi(DBL)" userId="S::samuele.gottofredi_dblue.it#ext#@vgtuitsc.onmicrosoft.com::0663a363-dafa-4403-9ba4-e63b0f29e5b7" providerId="AD" clId="Web-{544DBF56-36E8-3485-5645-EA99859F5017}" dt="2023-06-01T09:37:18.727" v="21" actId="20577"/>
        <pc:sldMkLst>
          <pc:docMk/>
          <pc:sldMk cId="3569857441" sldId="268"/>
        </pc:sldMkLst>
        <pc:spChg chg="mod">
          <ac:chgData name="Samuele.Gottofredi(DBL)" userId="S::samuele.gottofredi_dblue.it#ext#@vgtuitsc.onmicrosoft.com::0663a363-dafa-4403-9ba4-e63b0f29e5b7" providerId="AD" clId="Web-{544DBF56-36E8-3485-5645-EA99859F5017}" dt="2023-06-01T09:37:18.727" v="21" actId="20577"/>
          <ac:spMkLst>
            <pc:docMk/>
            <pc:sldMk cId="3569857441" sldId="268"/>
            <ac:spMk id="141" creationId="{00000000-0000-0000-0000-000000000000}"/>
          </ac:spMkLst>
        </pc:spChg>
        <pc:picChg chg="add del mod">
          <ac:chgData name="Samuele.Gottofredi(DBL)" userId="S::samuele.gottofredi_dblue.it#ext#@vgtuitsc.onmicrosoft.com::0663a363-dafa-4403-9ba4-e63b0f29e5b7" providerId="AD" clId="Web-{544DBF56-36E8-3485-5645-EA99859F5017}" dt="2023-06-01T09:37:09.055" v="7"/>
          <ac:picMkLst>
            <pc:docMk/>
            <pc:sldMk cId="3569857441" sldId="268"/>
            <ac:picMk id="2" creationId="{F9406264-0B05-4DF1-7325-7E148941FE8D}"/>
          </ac:picMkLst>
        </pc:picChg>
        <pc:picChg chg="del">
          <ac:chgData name="Samuele.Gottofredi(DBL)" userId="S::samuele.gottofredi_dblue.it#ext#@vgtuitsc.onmicrosoft.com::0663a363-dafa-4403-9ba4-e63b0f29e5b7" providerId="AD" clId="Web-{544DBF56-36E8-3485-5645-EA99859F5017}" dt="2023-06-01T09:36:54.398" v="3"/>
          <ac:picMkLst>
            <pc:docMk/>
            <pc:sldMk cId="3569857441" sldId="268"/>
            <ac:picMk id="6" creationId="{F811809B-E3A1-9DA2-552D-6B8D7461C631}"/>
          </ac:picMkLst>
        </pc:picChg>
      </pc:sldChg>
    </pc:docChg>
  </pc:docChgLst>
  <pc:docChgLst>
    <pc:chgData name="Kotrikla Anna" userId="S::akotr_aegean.gr#ext#@vgtuitsc.onmicrosoft.com::ce143a1c-9e96-4db3-8584-460e9b0f7850" providerId="AD" clId="Web-{CB4707FD-A074-4B55-A25E-65457EB28B02}"/>
    <pc:docChg chg="modSld">
      <pc:chgData name="Kotrikla Anna" userId="S::akotr_aegean.gr#ext#@vgtuitsc.onmicrosoft.com::ce143a1c-9e96-4db3-8584-460e9b0f7850" providerId="AD" clId="Web-{CB4707FD-A074-4B55-A25E-65457EB28B02}" dt="2023-06-18T13:10:10.012" v="0" actId="1076"/>
      <pc:docMkLst>
        <pc:docMk/>
      </pc:docMkLst>
      <pc:sldChg chg="modSp">
        <pc:chgData name="Kotrikla Anna" userId="S::akotr_aegean.gr#ext#@vgtuitsc.onmicrosoft.com::ce143a1c-9e96-4db3-8584-460e9b0f7850" providerId="AD" clId="Web-{CB4707FD-A074-4B55-A25E-65457EB28B02}" dt="2023-06-18T13:10:10.012" v="0" actId="1076"/>
        <pc:sldMkLst>
          <pc:docMk/>
          <pc:sldMk cId="1981024997" sldId="270"/>
        </pc:sldMkLst>
        <pc:picChg chg="mod">
          <ac:chgData name="Kotrikla Anna" userId="S::akotr_aegean.gr#ext#@vgtuitsc.onmicrosoft.com::ce143a1c-9e96-4db3-8584-460e9b0f7850" providerId="AD" clId="Web-{CB4707FD-A074-4B55-A25E-65457EB28B02}" dt="2023-06-18T13:10:10.012" v="0" actId="1076"/>
          <ac:picMkLst>
            <pc:docMk/>
            <pc:sldMk cId="1981024997" sldId="270"/>
            <ac:picMk id="5" creationId="{D0830CFD-8CAF-D68C-6900-E56039D1DC2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376a5aafb5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based on GA Milestones and WP activities planned until now</a:t>
            </a:r>
            <a:endParaRPr/>
          </a:p>
        </p:txBody>
      </p:sp>
      <p:sp>
        <p:nvSpPr>
          <p:cNvPr id="155" name="Google Shape;155;g2376a5aafb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2a2f4ae1cc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22a2f4ae1c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e19506c25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g1e19506c2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408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376a5aafb5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2100"/>
              </a:spcAft>
              <a:buClr>
                <a:schemeClr val="dk1"/>
              </a:buClr>
              <a:buSzPts val="1100"/>
              <a:buFont typeface="Arial"/>
              <a:buNone/>
            </a:pPr>
            <a:endParaRPr/>
          </a:p>
        </p:txBody>
      </p:sp>
      <p:sp>
        <p:nvSpPr>
          <p:cNvPr id="132" name="Google Shape;132;g2376a5aafb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621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2a2f4ae1c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Climate change is one of the most critical issues to tackle today as it is foreseen to have detrimental social, environmental, and economic impacts in the near future.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
        <p:nvSpPr>
          <p:cNvPr id="102" name="Google Shape;102;g22a2f4ae1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2a2f4ae1cc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The last climate change events, such as flooding in Germany and Belgium in both Continental and Atlantic regions, heat waves and lack of water in both Mediterranean and Boreal regions, show that the policymakers, experts, and stakeholders' actions are not enough.</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p:txBody>
      </p:sp>
      <p:sp>
        <p:nvSpPr>
          <p:cNvPr id="111" name="Google Shape;111;g22a2f4ae1c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a2f4ae1cc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A 360o citizens engagement is urgently needed. We need to learn from the good experience in citizens' engagement in climate change action and build up citizens` supporting infrastructure for climate adaptation measures to help the 150 European regions and local communities to resist.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122" name="Google Shape;122;g22a2f4ae1c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2a2f4ae1cc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g22a2f4ae1c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3443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376a5aafb5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2100"/>
              </a:spcAft>
              <a:buClr>
                <a:schemeClr val="dk1"/>
              </a:buClr>
              <a:buSzPts val="1100"/>
              <a:buFont typeface="Arial"/>
              <a:buNone/>
            </a:pPr>
            <a:endParaRPr/>
          </a:p>
        </p:txBody>
      </p:sp>
      <p:sp>
        <p:nvSpPr>
          <p:cNvPr id="132" name="Google Shape;132;g2376a5aafb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376a5aafb5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2100"/>
              </a:spcAft>
              <a:buClr>
                <a:schemeClr val="dk1"/>
              </a:buClr>
              <a:buSzPts val="1100"/>
              <a:buFont typeface="Arial"/>
              <a:buNone/>
            </a:pPr>
            <a:endParaRPr/>
          </a:p>
        </p:txBody>
      </p:sp>
      <p:sp>
        <p:nvSpPr>
          <p:cNvPr id="132" name="Google Shape;132;g2376a5aafb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3650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p:cSld name="Cover">
    <p:bg>
      <p:bgPr>
        <a:solidFill>
          <a:schemeClr val="lt1"/>
        </a:solidFill>
        <a:effectLst/>
      </p:bgPr>
    </p:bg>
    <p:spTree>
      <p:nvGrpSpPr>
        <p:cNvPr id="1" name="Shape 7"/>
        <p:cNvGrpSpPr/>
        <p:nvPr/>
      </p:nvGrpSpPr>
      <p:grpSpPr>
        <a:xfrm>
          <a:off x="0" y="0"/>
          <a:ext cx="0" cy="0"/>
          <a:chOff x="0" y="0"/>
          <a:chExt cx="0" cy="0"/>
        </a:xfrm>
      </p:grpSpPr>
      <p:pic>
        <p:nvPicPr>
          <p:cNvPr id="8" name="Google Shape;8;p15"/>
          <p:cNvPicPr preferRelativeResize="0"/>
          <p:nvPr/>
        </p:nvPicPr>
        <p:blipFill rotWithShape="1">
          <a:blip r:embed="rId2">
            <a:alphaModFix/>
          </a:blip>
          <a:srcRect/>
          <a:stretch/>
        </p:blipFill>
        <p:spPr>
          <a:xfrm>
            <a:off x="7388" y="0"/>
            <a:ext cx="12177224" cy="6858000"/>
          </a:xfrm>
          <a:prstGeom prst="rect">
            <a:avLst/>
          </a:prstGeom>
          <a:noFill/>
          <a:ln>
            <a:noFill/>
          </a:ln>
        </p:spPr>
      </p:pic>
      <p:sp>
        <p:nvSpPr>
          <p:cNvPr id="9" name="Google Shape;9;p15"/>
          <p:cNvSpPr txBox="1">
            <a:spLocks noGrp="1"/>
          </p:cNvSpPr>
          <p:nvPr>
            <p:ph type="ctrTitle"/>
          </p:nvPr>
        </p:nvSpPr>
        <p:spPr>
          <a:xfrm>
            <a:off x="1660863" y="1426479"/>
            <a:ext cx="9311938" cy="2387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B95DE"/>
              </a:buClr>
              <a:buSzPts val="3200"/>
              <a:buFont typeface="Twentieth Century"/>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Google Shape;10;p15"/>
          <p:cNvSpPr txBox="1">
            <a:spLocks noGrp="1"/>
          </p:cNvSpPr>
          <p:nvPr>
            <p:ph type="subTitle" idx="1"/>
          </p:nvPr>
        </p:nvSpPr>
        <p:spPr>
          <a:xfrm>
            <a:off x="1660863" y="3906154"/>
            <a:ext cx="9311938" cy="1655762"/>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1000"/>
              </a:spcBef>
              <a:spcAft>
                <a:spcPts val="0"/>
              </a:spcAft>
              <a:buClr>
                <a:srgbClr val="3B95DE"/>
              </a:buClr>
              <a:buSzPts val="2500"/>
              <a:buFont typeface="Arial"/>
              <a:buNone/>
              <a:defRPr sz="2000" b="0" i="0" u="none" strike="noStrike" cap="none">
                <a:solidFill>
                  <a:schemeClr val="dk1"/>
                </a:solidFill>
                <a:latin typeface="Calibri"/>
                <a:ea typeface="Calibri"/>
                <a:cs typeface="Calibri"/>
                <a:sym typeface="Calibri"/>
              </a:defRPr>
            </a:lvl1pPr>
            <a:lvl2pPr marR="0" lvl="1" algn="ctr" rtl="0">
              <a:lnSpc>
                <a:spcPct val="120000"/>
              </a:lnSpc>
              <a:spcBef>
                <a:spcPts val="500"/>
              </a:spcBef>
              <a:spcAft>
                <a:spcPts val="0"/>
              </a:spcAft>
              <a:buClr>
                <a:srgbClr val="0E3554"/>
              </a:buClr>
              <a:buSzPts val="2500"/>
              <a:buFont typeface="Arial"/>
              <a:buNone/>
              <a:defRPr sz="2000" b="0" i="0" u="none" strike="noStrike" cap="none">
                <a:solidFill>
                  <a:srgbClr val="000000"/>
                </a:solidFill>
                <a:latin typeface="Arial"/>
                <a:ea typeface="Arial"/>
                <a:cs typeface="Arial"/>
                <a:sym typeface="Arial"/>
              </a:defRPr>
            </a:lvl2pPr>
            <a:lvl3pPr marR="0" lvl="2" algn="ctr" rtl="0">
              <a:lnSpc>
                <a:spcPct val="120000"/>
              </a:lnSpc>
              <a:spcBef>
                <a:spcPts val="500"/>
              </a:spcBef>
              <a:spcAft>
                <a:spcPts val="0"/>
              </a:spcAft>
              <a:buClr>
                <a:srgbClr val="0E3554"/>
              </a:buClr>
              <a:buSzPts val="2250"/>
              <a:buFont typeface="Arial"/>
              <a:buNone/>
              <a:defRPr sz="1800" b="0" i="0" u="none" strike="noStrike" cap="none">
                <a:solidFill>
                  <a:srgbClr val="000000"/>
                </a:solidFill>
                <a:latin typeface="Arial"/>
                <a:ea typeface="Arial"/>
                <a:cs typeface="Arial"/>
                <a:sym typeface="Arial"/>
              </a:defRPr>
            </a:lvl3pPr>
            <a:lvl4pPr marR="0" lvl="3"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4pPr>
            <a:lvl5pPr marR="0" lvl="4"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5pPr>
            <a:lvl6pPr marR="0" lvl="5"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6pPr>
            <a:lvl7pPr marR="0" lvl="6"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7pPr>
            <a:lvl8pPr marR="0" lvl="7"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8pPr>
            <a:lvl9pPr marR="0" lvl="8"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9pPr>
          </a:lstStyle>
          <a:p>
            <a:endParaRPr/>
          </a:p>
        </p:txBody>
      </p:sp>
      <p:sp>
        <p:nvSpPr>
          <p:cNvPr id="11" name="Google Shape;11;p15"/>
          <p:cNvSpPr txBox="1"/>
          <p:nvPr/>
        </p:nvSpPr>
        <p:spPr>
          <a:xfrm>
            <a:off x="1191255" y="6164647"/>
            <a:ext cx="4658873"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This project has received funding from the European Union’s Horizon Europe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Research and Innovation program under the grant agreement No 101092100</a:t>
            </a:r>
            <a:endParaRPr sz="1400" b="0" i="0" u="none" strike="noStrike" cap="none">
              <a:solidFill>
                <a:srgbClr val="000000"/>
              </a:solidFill>
              <a:latin typeface="Arial"/>
              <a:ea typeface="Arial"/>
              <a:cs typeface="Arial"/>
              <a:sym typeface="Arial"/>
            </a:endParaRPr>
          </a:p>
        </p:txBody>
      </p:sp>
      <p:pic>
        <p:nvPicPr>
          <p:cNvPr id="12" name="Google Shape;12;p15"/>
          <p:cNvPicPr preferRelativeResize="0"/>
          <p:nvPr/>
        </p:nvPicPr>
        <p:blipFill rotWithShape="1">
          <a:blip r:embed="rId3">
            <a:alphaModFix/>
          </a:blip>
          <a:srcRect/>
          <a:stretch/>
        </p:blipFill>
        <p:spPr>
          <a:xfrm>
            <a:off x="582094" y="6162215"/>
            <a:ext cx="617966" cy="424852"/>
          </a:xfrm>
          <a:prstGeom prst="rect">
            <a:avLst/>
          </a:prstGeom>
          <a:noFill/>
          <a:ln>
            <a:noFill/>
          </a:ln>
        </p:spPr>
      </p:pic>
      <p:sp>
        <p:nvSpPr>
          <p:cNvPr id="13" name="Google Shape;13;p15"/>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bg>
      <p:bgPr>
        <a:solidFill>
          <a:schemeClr val="lt1"/>
        </a:solidFill>
        <a:effectLst/>
      </p:bgPr>
    </p:bg>
    <p:spTree>
      <p:nvGrpSpPr>
        <p:cNvPr id="1" name="Shape 67"/>
        <p:cNvGrpSpPr/>
        <p:nvPr/>
      </p:nvGrpSpPr>
      <p:grpSpPr>
        <a:xfrm>
          <a:off x="0" y="0"/>
          <a:ext cx="0" cy="0"/>
          <a:chOff x="0" y="0"/>
          <a:chExt cx="0" cy="0"/>
        </a:xfrm>
      </p:grpSpPr>
      <p:pic>
        <p:nvPicPr>
          <p:cNvPr id="68" name="Google Shape;68;g2376a5aafb5_0_59"/>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69" name="Google Shape;69;g2376a5aafb5_0_59"/>
          <p:cNvSpPr txBox="1">
            <a:spLocks noGrp="1"/>
          </p:cNvSpPr>
          <p:nvPr>
            <p:ph type="title"/>
          </p:nvPr>
        </p:nvSpPr>
        <p:spPr>
          <a:xfrm>
            <a:off x="545990" y="764708"/>
            <a:ext cx="9709200" cy="28527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3600"/>
              <a:buFont typeface="Twentieth Century"/>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70" name="Google Shape;70;g2376a5aafb5_0_59"/>
          <p:cNvSpPr txBox="1">
            <a:spLocks noGrp="1"/>
          </p:cNvSpPr>
          <p:nvPr>
            <p:ph type="body" idx="1"/>
          </p:nvPr>
        </p:nvSpPr>
        <p:spPr>
          <a:xfrm>
            <a:off x="545990" y="3814711"/>
            <a:ext cx="9709200" cy="13749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lt1"/>
              </a:buClr>
              <a:buSzPts val="225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20000"/>
              </a:lnSpc>
              <a:spcBef>
                <a:spcPts val="500"/>
              </a:spcBef>
              <a:spcAft>
                <a:spcPts val="0"/>
              </a:spcAft>
              <a:buClr>
                <a:schemeClr val="lt1"/>
              </a:buClr>
              <a:buSzPts val="225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20000"/>
              </a:lnSpc>
              <a:spcBef>
                <a:spcPts val="500"/>
              </a:spcBef>
              <a:spcAft>
                <a:spcPts val="0"/>
              </a:spcAft>
              <a:buClr>
                <a:schemeClr val="lt1"/>
              </a:buClr>
              <a:buSzPts val="2250"/>
              <a:buFont typeface="Arial"/>
              <a:buNone/>
              <a:defRPr sz="1800" b="0" i="0" u="none" strike="noStrike" cap="none">
                <a:solidFill>
                  <a:schemeClr val="lt1"/>
                </a:solidFill>
                <a:latin typeface="Arial"/>
                <a:ea typeface="Arial"/>
                <a:cs typeface="Arial"/>
                <a:sym typeface="Arial"/>
              </a:defRPr>
            </a:lvl3pPr>
            <a:lvl4pPr marL="1828800" marR="0" lvl="3"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fronto">
  <p:cSld name="Confronto">
    <p:spTree>
      <p:nvGrpSpPr>
        <p:cNvPr id="1" name="Shape 71"/>
        <p:cNvGrpSpPr/>
        <p:nvPr/>
      </p:nvGrpSpPr>
      <p:grpSpPr>
        <a:xfrm>
          <a:off x="0" y="0"/>
          <a:ext cx="0" cy="0"/>
          <a:chOff x="0" y="0"/>
          <a:chExt cx="0" cy="0"/>
        </a:xfrm>
      </p:grpSpPr>
      <p:pic>
        <p:nvPicPr>
          <p:cNvPr id="72" name="Google Shape;72;g2376a5aafb5_0_63"/>
          <p:cNvPicPr preferRelativeResize="0"/>
          <p:nvPr/>
        </p:nvPicPr>
        <p:blipFill rotWithShape="1">
          <a:blip r:embed="rId2">
            <a:alphaModFix/>
          </a:blip>
          <a:srcRect/>
          <a:stretch/>
        </p:blipFill>
        <p:spPr>
          <a:xfrm>
            <a:off x="1760" y="-16934"/>
            <a:ext cx="12188481" cy="6857999"/>
          </a:xfrm>
          <a:prstGeom prst="rect">
            <a:avLst/>
          </a:prstGeom>
          <a:noFill/>
          <a:ln>
            <a:noFill/>
          </a:ln>
        </p:spPr>
      </p:pic>
      <p:sp>
        <p:nvSpPr>
          <p:cNvPr id="73" name="Google Shape;73;g2376a5aafb5_0_63"/>
          <p:cNvSpPr txBox="1">
            <a:spLocks noGrp="1"/>
          </p:cNvSpPr>
          <p:nvPr>
            <p:ph type="body" idx="1"/>
          </p:nvPr>
        </p:nvSpPr>
        <p:spPr>
          <a:xfrm>
            <a:off x="1647671" y="1947639"/>
            <a:ext cx="4448400" cy="823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rgbClr val="0E3554"/>
              </a:buClr>
              <a:buSzPts val="225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20000"/>
              </a:lnSpc>
              <a:spcBef>
                <a:spcPts val="500"/>
              </a:spcBef>
              <a:spcAft>
                <a:spcPts val="0"/>
              </a:spcAft>
              <a:buClr>
                <a:srgbClr val="0E3554"/>
              </a:buClr>
              <a:buSzPts val="25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120000"/>
              </a:lnSpc>
              <a:spcBef>
                <a:spcPts val="500"/>
              </a:spcBef>
              <a:spcAft>
                <a:spcPts val="0"/>
              </a:spcAft>
              <a:buClr>
                <a:srgbClr val="0E3554"/>
              </a:buClr>
              <a:buSzPts val="225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120000"/>
              </a:lnSpc>
              <a:spcBef>
                <a:spcPts val="500"/>
              </a:spcBef>
              <a:spcAft>
                <a:spcPts val="0"/>
              </a:spcAft>
              <a:buClr>
                <a:srgbClr val="0E3554"/>
              </a:buClr>
              <a:buSzPts val="20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120000"/>
              </a:lnSpc>
              <a:spcBef>
                <a:spcPts val="500"/>
              </a:spcBef>
              <a:spcAft>
                <a:spcPts val="0"/>
              </a:spcAft>
              <a:buClr>
                <a:srgbClr val="0E3554"/>
              </a:buClr>
              <a:buSzPts val="20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9pPr>
          </a:lstStyle>
          <a:p>
            <a:endParaRPr/>
          </a:p>
        </p:txBody>
      </p:sp>
      <p:sp>
        <p:nvSpPr>
          <p:cNvPr id="74" name="Google Shape;74;g2376a5aafb5_0_63"/>
          <p:cNvSpPr txBox="1">
            <a:spLocks noGrp="1"/>
          </p:cNvSpPr>
          <p:nvPr>
            <p:ph type="body" idx="2"/>
          </p:nvPr>
        </p:nvSpPr>
        <p:spPr>
          <a:xfrm>
            <a:off x="1647671" y="3027583"/>
            <a:ext cx="4448400" cy="2717700"/>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20000"/>
              </a:lnSpc>
              <a:spcBef>
                <a:spcPts val="1000"/>
              </a:spcBef>
              <a:spcAft>
                <a:spcPts val="0"/>
              </a:spcAft>
              <a:buClr>
                <a:srgbClr val="0E3554"/>
              </a:buClr>
              <a:buSzPts val="2500"/>
              <a:buFont typeface="Arial"/>
              <a:buChar char="•"/>
              <a:defRPr sz="2000" b="0" i="0" u="none" strike="noStrike" cap="none">
                <a:solidFill>
                  <a:schemeClr val="dk1"/>
                </a:solidFill>
                <a:latin typeface="Calibri"/>
                <a:ea typeface="Calibri"/>
                <a:cs typeface="Calibri"/>
                <a:sym typeface="Calibri"/>
              </a:defRPr>
            </a:lvl1pPr>
            <a:lvl2pPr marL="914400" marR="0" lvl="1" indent="-371475" algn="l" rtl="0">
              <a:lnSpc>
                <a:spcPct val="120000"/>
              </a:lnSpc>
              <a:spcBef>
                <a:spcPts val="500"/>
              </a:spcBef>
              <a:spcAft>
                <a:spcPts val="0"/>
              </a:spcAft>
              <a:buClr>
                <a:srgbClr val="0E3554"/>
              </a:buClr>
              <a:buSzPts val="2250"/>
              <a:buFont typeface="Arial"/>
              <a:buChar char="•"/>
              <a:defRPr sz="1800" b="0" i="0" u="none" strike="noStrike" cap="none">
                <a:solidFill>
                  <a:srgbClr val="0E3554"/>
                </a:solidFill>
                <a:latin typeface="Arial"/>
                <a:ea typeface="Arial"/>
                <a:cs typeface="Arial"/>
                <a:sym typeface="Arial"/>
              </a:defRPr>
            </a:lvl2pPr>
            <a:lvl3pPr marL="1371600" marR="0" lvl="2" indent="-355600" algn="l" rtl="0">
              <a:lnSpc>
                <a:spcPct val="120000"/>
              </a:lnSpc>
              <a:spcBef>
                <a:spcPts val="500"/>
              </a:spcBef>
              <a:spcAft>
                <a:spcPts val="0"/>
              </a:spcAft>
              <a:buClr>
                <a:srgbClr val="0E3554"/>
              </a:buClr>
              <a:buSzPts val="2000"/>
              <a:buFont typeface="Arial"/>
              <a:buChar char="•"/>
              <a:defRPr sz="1600" b="0" i="0" u="none" strike="noStrike" cap="none">
                <a:solidFill>
                  <a:srgbClr val="0E3554"/>
                </a:solidFill>
                <a:latin typeface="Arial"/>
                <a:ea typeface="Arial"/>
                <a:cs typeface="Arial"/>
                <a:sym typeface="Arial"/>
              </a:defRPr>
            </a:lvl3pPr>
            <a:lvl4pPr marL="1828800" marR="0" lvl="3" indent="-339725" algn="l" rtl="0">
              <a:lnSpc>
                <a:spcPct val="120000"/>
              </a:lnSpc>
              <a:spcBef>
                <a:spcPts val="500"/>
              </a:spcBef>
              <a:spcAft>
                <a:spcPts val="0"/>
              </a:spcAft>
              <a:buClr>
                <a:srgbClr val="0E3554"/>
              </a:buClr>
              <a:buSzPts val="1750"/>
              <a:buFont typeface="Arial"/>
              <a:buChar char="•"/>
              <a:defRPr sz="1400" b="0" i="0" u="none" strike="noStrike" cap="none">
                <a:solidFill>
                  <a:srgbClr val="0E3554"/>
                </a:solidFill>
                <a:latin typeface="Arial"/>
                <a:ea typeface="Arial"/>
                <a:cs typeface="Arial"/>
                <a:sym typeface="Arial"/>
              </a:defRPr>
            </a:lvl4pPr>
            <a:lvl5pPr marL="2286000" marR="0" lvl="4" indent="-339725" algn="l" rtl="0">
              <a:lnSpc>
                <a:spcPct val="120000"/>
              </a:lnSpc>
              <a:spcBef>
                <a:spcPts val="500"/>
              </a:spcBef>
              <a:spcAft>
                <a:spcPts val="0"/>
              </a:spcAft>
              <a:buClr>
                <a:srgbClr val="0E3554"/>
              </a:buClr>
              <a:buSzPts val="1750"/>
              <a:buFont typeface="Arial"/>
              <a:buChar char="•"/>
              <a:defRPr sz="1400" b="0" i="0" u="none" strike="noStrike" cap="none">
                <a:solidFill>
                  <a:srgbClr val="0E3554"/>
                </a:solidFill>
                <a:latin typeface="Arial"/>
                <a:ea typeface="Arial"/>
                <a:cs typeface="Arial"/>
                <a:sym typeface="Arial"/>
              </a:defRPr>
            </a:lvl5pPr>
            <a:lvl6pPr marL="2743200" marR="0" lvl="5"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6pPr>
            <a:lvl7pPr marL="3200400" marR="0" lvl="6"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7pPr>
            <a:lvl8pPr marL="3657600" marR="0" lvl="7"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8pPr>
            <a:lvl9pPr marL="4114800" marR="0" lvl="8"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5" name="Google Shape;75;g2376a5aafb5_0_63"/>
          <p:cNvSpPr txBox="1">
            <a:spLocks noGrp="1"/>
          </p:cNvSpPr>
          <p:nvPr>
            <p:ph type="body" idx="3"/>
          </p:nvPr>
        </p:nvSpPr>
        <p:spPr>
          <a:xfrm>
            <a:off x="6373692" y="1947638"/>
            <a:ext cx="4660500" cy="823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rgbClr val="0E3554"/>
              </a:buClr>
              <a:buSzPts val="225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20000"/>
              </a:lnSpc>
              <a:spcBef>
                <a:spcPts val="500"/>
              </a:spcBef>
              <a:spcAft>
                <a:spcPts val="0"/>
              </a:spcAft>
              <a:buClr>
                <a:srgbClr val="0E3554"/>
              </a:buClr>
              <a:buSzPts val="25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120000"/>
              </a:lnSpc>
              <a:spcBef>
                <a:spcPts val="500"/>
              </a:spcBef>
              <a:spcAft>
                <a:spcPts val="0"/>
              </a:spcAft>
              <a:buClr>
                <a:srgbClr val="0E3554"/>
              </a:buClr>
              <a:buSzPts val="225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120000"/>
              </a:lnSpc>
              <a:spcBef>
                <a:spcPts val="500"/>
              </a:spcBef>
              <a:spcAft>
                <a:spcPts val="0"/>
              </a:spcAft>
              <a:buClr>
                <a:srgbClr val="0E3554"/>
              </a:buClr>
              <a:buSzPts val="20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120000"/>
              </a:lnSpc>
              <a:spcBef>
                <a:spcPts val="500"/>
              </a:spcBef>
              <a:spcAft>
                <a:spcPts val="0"/>
              </a:spcAft>
              <a:buClr>
                <a:srgbClr val="0E3554"/>
              </a:buClr>
              <a:buSzPts val="20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9pPr>
          </a:lstStyle>
          <a:p>
            <a:endParaRPr/>
          </a:p>
        </p:txBody>
      </p:sp>
      <p:sp>
        <p:nvSpPr>
          <p:cNvPr id="76" name="Google Shape;76;g2376a5aafb5_0_63"/>
          <p:cNvSpPr txBox="1">
            <a:spLocks noGrp="1"/>
          </p:cNvSpPr>
          <p:nvPr>
            <p:ph type="body" idx="4"/>
          </p:nvPr>
        </p:nvSpPr>
        <p:spPr>
          <a:xfrm>
            <a:off x="6373692" y="3027583"/>
            <a:ext cx="4660500" cy="2717700"/>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20000"/>
              </a:lnSpc>
              <a:spcBef>
                <a:spcPts val="1000"/>
              </a:spcBef>
              <a:spcAft>
                <a:spcPts val="0"/>
              </a:spcAft>
              <a:buClr>
                <a:srgbClr val="0E3554"/>
              </a:buClr>
              <a:buSzPts val="2500"/>
              <a:buFont typeface="Arial"/>
              <a:buChar char="•"/>
              <a:defRPr sz="2000" b="0" i="0" u="none" strike="noStrike" cap="none">
                <a:solidFill>
                  <a:schemeClr val="dk1"/>
                </a:solidFill>
                <a:latin typeface="Calibri"/>
                <a:ea typeface="Calibri"/>
                <a:cs typeface="Calibri"/>
                <a:sym typeface="Calibri"/>
              </a:defRPr>
            </a:lvl1pPr>
            <a:lvl2pPr marL="914400" marR="0" lvl="1" indent="-371475" algn="l" rtl="0">
              <a:lnSpc>
                <a:spcPct val="120000"/>
              </a:lnSpc>
              <a:spcBef>
                <a:spcPts val="500"/>
              </a:spcBef>
              <a:spcAft>
                <a:spcPts val="0"/>
              </a:spcAft>
              <a:buClr>
                <a:srgbClr val="0E3554"/>
              </a:buClr>
              <a:buSzPts val="2250"/>
              <a:buFont typeface="Arial"/>
              <a:buChar char="•"/>
              <a:defRPr sz="1800" b="0" i="0" u="none" strike="noStrike" cap="none">
                <a:solidFill>
                  <a:srgbClr val="0E3554"/>
                </a:solidFill>
                <a:latin typeface="Arial"/>
                <a:ea typeface="Arial"/>
                <a:cs typeface="Arial"/>
                <a:sym typeface="Arial"/>
              </a:defRPr>
            </a:lvl2pPr>
            <a:lvl3pPr marL="1371600" marR="0" lvl="2" indent="-355600" algn="l" rtl="0">
              <a:lnSpc>
                <a:spcPct val="120000"/>
              </a:lnSpc>
              <a:spcBef>
                <a:spcPts val="500"/>
              </a:spcBef>
              <a:spcAft>
                <a:spcPts val="0"/>
              </a:spcAft>
              <a:buClr>
                <a:srgbClr val="0E3554"/>
              </a:buClr>
              <a:buSzPts val="2000"/>
              <a:buFont typeface="Arial"/>
              <a:buChar char="•"/>
              <a:defRPr sz="1600" b="0" i="0" u="none" strike="noStrike" cap="none">
                <a:solidFill>
                  <a:srgbClr val="0E3554"/>
                </a:solidFill>
                <a:latin typeface="Arial"/>
                <a:ea typeface="Arial"/>
                <a:cs typeface="Arial"/>
                <a:sym typeface="Arial"/>
              </a:defRPr>
            </a:lvl3pPr>
            <a:lvl4pPr marL="1828800" marR="0" lvl="3" indent="-339725" algn="l" rtl="0">
              <a:lnSpc>
                <a:spcPct val="120000"/>
              </a:lnSpc>
              <a:spcBef>
                <a:spcPts val="500"/>
              </a:spcBef>
              <a:spcAft>
                <a:spcPts val="0"/>
              </a:spcAft>
              <a:buClr>
                <a:srgbClr val="0E3554"/>
              </a:buClr>
              <a:buSzPts val="1750"/>
              <a:buFont typeface="Arial"/>
              <a:buChar char="•"/>
              <a:defRPr sz="1400" b="0" i="0" u="none" strike="noStrike" cap="none">
                <a:solidFill>
                  <a:srgbClr val="0E3554"/>
                </a:solidFill>
                <a:latin typeface="Arial"/>
                <a:ea typeface="Arial"/>
                <a:cs typeface="Arial"/>
                <a:sym typeface="Arial"/>
              </a:defRPr>
            </a:lvl4pPr>
            <a:lvl5pPr marL="2286000" marR="0" lvl="4" indent="-339725" algn="l" rtl="0">
              <a:lnSpc>
                <a:spcPct val="120000"/>
              </a:lnSpc>
              <a:spcBef>
                <a:spcPts val="500"/>
              </a:spcBef>
              <a:spcAft>
                <a:spcPts val="0"/>
              </a:spcAft>
              <a:buClr>
                <a:srgbClr val="0E3554"/>
              </a:buClr>
              <a:buSzPts val="1750"/>
              <a:buFont typeface="Arial"/>
              <a:buChar char="•"/>
              <a:defRPr sz="1400" b="0" i="0" u="none" strike="noStrike" cap="none">
                <a:solidFill>
                  <a:srgbClr val="0E3554"/>
                </a:solidFill>
                <a:latin typeface="Arial"/>
                <a:ea typeface="Arial"/>
                <a:cs typeface="Arial"/>
                <a:sym typeface="Arial"/>
              </a:defRPr>
            </a:lvl5pPr>
            <a:lvl6pPr marL="2743200" marR="0" lvl="5"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6pPr>
            <a:lvl7pPr marL="3200400" marR="0" lvl="6"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7pPr>
            <a:lvl8pPr marL="3657600" marR="0" lvl="7"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8pPr>
            <a:lvl9pPr marL="4114800" marR="0" lvl="8"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7" name="Google Shape;77;g2376a5aafb5_0_63"/>
          <p:cNvSpPr txBox="1">
            <a:spLocks noGrp="1"/>
          </p:cNvSpPr>
          <p:nvPr>
            <p:ph type="title"/>
          </p:nvPr>
        </p:nvSpPr>
        <p:spPr>
          <a:xfrm>
            <a:off x="1647670" y="1153242"/>
            <a:ext cx="9386400" cy="588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B95DE"/>
              </a:buClr>
              <a:buSzPts val="2200"/>
              <a:buFont typeface="Twentieth Century"/>
              <a:buNone/>
              <a:defRPr sz="2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78" name="Google Shape;78;g2376a5aafb5_0_63"/>
          <p:cNvSpPr txBox="1"/>
          <p:nvPr/>
        </p:nvSpPr>
        <p:spPr>
          <a:xfrm>
            <a:off x="1979093" y="6289463"/>
            <a:ext cx="89598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This project has received funding from the European Union’s Horizon Europe Research and Innovation program under the grant agreement No 101092100</a:t>
            </a:r>
            <a:endParaRPr sz="1400" b="0" i="0" u="none" strike="noStrike" cap="none">
              <a:solidFill>
                <a:srgbClr val="000000"/>
              </a:solidFill>
              <a:latin typeface="Arial"/>
              <a:ea typeface="Arial"/>
              <a:cs typeface="Arial"/>
              <a:sym typeface="Arial"/>
            </a:endParaRPr>
          </a:p>
        </p:txBody>
      </p:sp>
      <p:pic>
        <p:nvPicPr>
          <p:cNvPr id="79" name="Google Shape;79;g2376a5aafb5_0_63"/>
          <p:cNvPicPr preferRelativeResize="0"/>
          <p:nvPr/>
        </p:nvPicPr>
        <p:blipFill rotWithShape="1">
          <a:blip r:embed="rId3">
            <a:alphaModFix/>
          </a:blip>
          <a:srcRect/>
          <a:stretch/>
        </p:blipFill>
        <p:spPr>
          <a:xfrm>
            <a:off x="1504534" y="6257138"/>
            <a:ext cx="474559" cy="32626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Diapositiva titolo">
  <p:cSld name="Final page">
    <p:bg>
      <p:bgPr>
        <a:solidFill>
          <a:schemeClr val="lt1"/>
        </a:solidFill>
        <a:effectLst/>
      </p:bgPr>
    </p:bg>
    <p:spTree>
      <p:nvGrpSpPr>
        <p:cNvPr id="1" name="Shape 80"/>
        <p:cNvGrpSpPr/>
        <p:nvPr/>
      </p:nvGrpSpPr>
      <p:grpSpPr>
        <a:xfrm>
          <a:off x="0" y="0"/>
          <a:ext cx="0" cy="0"/>
          <a:chOff x="0" y="0"/>
          <a:chExt cx="0" cy="0"/>
        </a:xfrm>
      </p:grpSpPr>
      <p:pic>
        <p:nvPicPr>
          <p:cNvPr id="81" name="Google Shape;81;g2376a5aafb5_0_72"/>
          <p:cNvPicPr preferRelativeResize="0"/>
          <p:nvPr/>
        </p:nvPicPr>
        <p:blipFill rotWithShape="1">
          <a:blip r:embed="rId2">
            <a:alphaModFix/>
          </a:blip>
          <a:srcRect/>
          <a:stretch/>
        </p:blipFill>
        <p:spPr>
          <a:xfrm>
            <a:off x="7388" y="0"/>
            <a:ext cx="12177225" cy="6857998"/>
          </a:xfrm>
          <a:prstGeom prst="rect">
            <a:avLst/>
          </a:prstGeom>
          <a:noFill/>
          <a:ln>
            <a:noFill/>
          </a:ln>
        </p:spPr>
      </p:pic>
      <p:sp>
        <p:nvSpPr>
          <p:cNvPr id="82" name="Google Shape;82;g2376a5aafb5_0_72"/>
          <p:cNvSpPr txBox="1">
            <a:spLocks noGrp="1"/>
          </p:cNvSpPr>
          <p:nvPr>
            <p:ph type="ctrTitle"/>
          </p:nvPr>
        </p:nvSpPr>
        <p:spPr>
          <a:xfrm>
            <a:off x="669460" y="1128028"/>
            <a:ext cx="5702400" cy="23877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B95DE"/>
              </a:buClr>
              <a:buSzPts val="3200"/>
              <a:buFont typeface="Twentieth Century"/>
              <a:buNone/>
              <a:defRPr sz="3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83" name="Google Shape;83;g2376a5aafb5_0_72"/>
          <p:cNvSpPr txBox="1">
            <a:spLocks noGrp="1"/>
          </p:cNvSpPr>
          <p:nvPr>
            <p:ph type="subTitle" idx="1"/>
          </p:nvPr>
        </p:nvSpPr>
        <p:spPr>
          <a:xfrm>
            <a:off x="669460" y="3607703"/>
            <a:ext cx="5702400" cy="1655700"/>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1000"/>
              </a:spcBef>
              <a:spcAft>
                <a:spcPts val="0"/>
              </a:spcAft>
              <a:buClr>
                <a:srgbClr val="3B95DE"/>
              </a:buClr>
              <a:buSzPts val="2500"/>
              <a:buFont typeface="Arial"/>
              <a:buNone/>
              <a:defRPr sz="2000" b="0" i="0" u="none" strike="noStrike" cap="none">
                <a:solidFill>
                  <a:schemeClr val="dk1"/>
                </a:solidFill>
                <a:latin typeface="Calibri"/>
                <a:ea typeface="Calibri"/>
                <a:cs typeface="Calibri"/>
                <a:sym typeface="Calibri"/>
              </a:defRPr>
            </a:lvl1pPr>
            <a:lvl2pPr marR="0" lvl="1" algn="ctr" rtl="0">
              <a:lnSpc>
                <a:spcPct val="120000"/>
              </a:lnSpc>
              <a:spcBef>
                <a:spcPts val="500"/>
              </a:spcBef>
              <a:spcAft>
                <a:spcPts val="0"/>
              </a:spcAft>
              <a:buClr>
                <a:srgbClr val="0E3554"/>
              </a:buClr>
              <a:buSzPts val="2500"/>
              <a:buFont typeface="Arial"/>
              <a:buNone/>
              <a:defRPr sz="2000" b="0" i="0" u="none" strike="noStrike" cap="none">
                <a:solidFill>
                  <a:srgbClr val="000000"/>
                </a:solidFill>
                <a:latin typeface="Arial"/>
                <a:ea typeface="Arial"/>
                <a:cs typeface="Arial"/>
                <a:sym typeface="Arial"/>
              </a:defRPr>
            </a:lvl2pPr>
            <a:lvl3pPr marR="0" lvl="2" algn="ctr" rtl="0">
              <a:lnSpc>
                <a:spcPct val="120000"/>
              </a:lnSpc>
              <a:spcBef>
                <a:spcPts val="500"/>
              </a:spcBef>
              <a:spcAft>
                <a:spcPts val="0"/>
              </a:spcAft>
              <a:buClr>
                <a:srgbClr val="0E3554"/>
              </a:buClr>
              <a:buSzPts val="2250"/>
              <a:buFont typeface="Arial"/>
              <a:buNone/>
              <a:defRPr sz="1800" b="0" i="0" u="none" strike="noStrike" cap="none">
                <a:solidFill>
                  <a:srgbClr val="000000"/>
                </a:solidFill>
                <a:latin typeface="Arial"/>
                <a:ea typeface="Arial"/>
                <a:cs typeface="Arial"/>
                <a:sym typeface="Arial"/>
              </a:defRPr>
            </a:lvl3pPr>
            <a:lvl4pPr marR="0" lvl="3"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4pPr>
            <a:lvl5pPr marR="0" lvl="4"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5pPr>
            <a:lvl6pPr marR="0" lvl="5"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6pPr>
            <a:lvl7pPr marR="0" lvl="6"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7pPr>
            <a:lvl8pPr marR="0" lvl="7"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8pPr>
            <a:lvl9pPr marR="0" lvl="8"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9pPr>
          </a:lstStyle>
          <a:p>
            <a:endParaRPr/>
          </a:p>
        </p:txBody>
      </p:sp>
      <p:sp>
        <p:nvSpPr>
          <p:cNvPr id="84" name="Google Shape;84;g2376a5aafb5_0_72"/>
          <p:cNvSpPr txBox="1"/>
          <p:nvPr/>
        </p:nvSpPr>
        <p:spPr>
          <a:xfrm>
            <a:off x="1191255" y="6164647"/>
            <a:ext cx="4659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This project has received funding from the European Union’s Horizon Europe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Research and Innovation program under the grant agreement No 101092100</a:t>
            </a:r>
            <a:endParaRPr sz="1400" b="0" i="0" u="none" strike="noStrike" cap="none">
              <a:solidFill>
                <a:srgbClr val="000000"/>
              </a:solidFill>
              <a:latin typeface="Arial"/>
              <a:ea typeface="Arial"/>
              <a:cs typeface="Arial"/>
              <a:sym typeface="Arial"/>
            </a:endParaRPr>
          </a:p>
        </p:txBody>
      </p:sp>
      <p:pic>
        <p:nvPicPr>
          <p:cNvPr id="85" name="Google Shape;85;g2376a5aafb5_0_72"/>
          <p:cNvPicPr preferRelativeResize="0"/>
          <p:nvPr/>
        </p:nvPicPr>
        <p:blipFill rotWithShape="1">
          <a:blip r:embed="rId3">
            <a:alphaModFix/>
          </a:blip>
          <a:srcRect/>
          <a:stretch/>
        </p:blipFill>
        <p:spPr>
          <a:xfrm>
            <a:off x="582094" y="6162215"/>
            <a:ext cx="617966" cy="42485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fronto">
  <p:cSld name="central page2">
    <p:spTree>
      <p:nvGrpSpPr>
        <p:cNvPr id="1" name="Shape 18"/>
        <p:cNvGrpSpPr/>
        <p:nvPr/>
      </p:nvGrpSpPr>
      <p:grpSpPr>
        <a:xfrm>
          <a:off x="0" y="0"/>
          <a:ext cx="0" cy="0"/>
          <a:chOff x="0" y="0"/>
          <a:chExt cx="0" cy="0"/>
        </a:xfrm>
      </p:grpSpPr>
      <p:pic>
        <p:nvPicPr>
          <p:cNvPr id="19" name="Google Shape;19;p9"/>
          <p:cNvPicPr preferRelativeResize="0"/>
          <p:nvPr/>
        </p:nvPicPr>
        <p:blipFill rotWithShape="1">
          <a:blip r:embed="rId2">
            <a:alphaModFix/>
          </a:blip>
          <a:srcRect/>
          <a:stretch/>
        </p:blipFill>
        <p:spPr>
          <a:xfrm>
            <a:off x="1760" y="-16934"/>
            <a:ext cx="12188479" cy="6858000"/>
          </a:xfrm>
          <a:prstGeom prst="rect">
            <a:avLst/>
          </a:prstGeom>
          <a:noFill/>
          <a:ln>
            <a:noFill/>
          </a:ln>
        </p:spPr>
      </p:pic>
      <p:sp>
        <p:nvSpPr>
          <p:cNvPr id="20" name="Google Shape;20;p9"/>
          <p:cNvSpPr txBox="1">
            <a:spLocks noGrp="1"/>
          </p:cNvSpPr>
          <p:nvPr>
            <p:ph type="body" idx="1"/>
          </p:nvPr>
        </p:nvSpPr>
        <p:spPr>
          <a:xfrm>
            <a:off x="1647671" y="1947639"/>
            <a:ext cx="4448329" cy="82391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rgbClr val="0E3554"/>
              </a:buClr>
              <a:buSzPts val="225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20000"/>
              </a:lnSpc>
              <a:spcBef>
                <a:spcPts val="500"/>
              </a:spcBef>
              <a:spcAft>
                <a:spcPts val="0"/>
              </a:spcAft>
              <a:buClr>
                <a:srgbClr val="0E3554"/>
              </a:buClr>
              <a:buSzPts val="25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120000"/>
              </a:lnSpc>
              <a:spcBef>
                <a:spcPts val="500"/>
              </a:spcBef>
              <a:spcAft>
                <a:spcPts val="0"/>
              </a:spcAft>
              <a:buClr>
                <a:srgbClr val="0E3554"/>
              </a:buClr>
              <a:buSzPts val="225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120000"/>
              </a:lnSpc>
              <a:spcBef>
                <a:spcPts val="500"/>
              </a:spcBef>
              <a:spcAft>
                <a:spcPts val="0"/>
              </a:spcAft>
              <a:buClr>
                <a:srgbClr val="0E3554"/>
              </a:buClr>
              <a:buSzPts val="20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120000"/>
              </a:lnSpc>
              <a:spcBef>
                <a:spcPts val="500"/>
              </a:spcBef>
              <a:spcAft>
                <a:spcPts val="0"/>
              </a:spcAft>
              <a:buClr>
                <a:srgbClr val="0E3554"/>
              </a:buClr>
              <a:buSzPts val="20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9pPr>
          </a:lstStyle>
          <a:p>
            <a:endParaRPr/>
          </a:p>
        </p:txBody>
      </p:sp>
      <p:sp>
        <p:nvSpPr>
          <p:cNvPr id="21" name="Google Shape;21;p9"/>
          <p:cNvSpPr txBox="1">
            <a:spLocks noGrp="1"/>
          </p:cNvSpPr>
          <p:nvPr>
            <p:ph type="body" idx="2"/>
          </p:nvPr>
        </p:nvSpPr>
        <p:spPr>
          <a:xfrm>
            <a:off x="1647671" y="3027583"/>
            <a:ext cx="4448328" cy="2717801"/>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20000"/>
              </a:lnSpc>
              <a:spcBef>
                <a:spcPts val="1000"/>
              </a:spcBef>
              <a:spcAft>
                <a:spcPts val="0"/>
              </a:spcAft>
              <a:buClr>
                <a:srgbClr val="0E3554"/>
              </a:buClr>
              <a:buSzPts val="2500"/>
              <a:buFont typeface="Arial"/>
              <a:buChar char="•"/>
              <a:defRPr sz="2000" b="0" i="0" u="none" strike="noStrike" cap="none">
                <a:solidFill>
                  <a:schemeClr val="dk1"/>
                </a:solidFill>
                <a:latin typeface="Calibri"/>
                <a:ea typeface="Calibri"/>
                <a:cs typeface="Calibri"/>
                <a:sym typeface="Calibri"/>
              </a:defRPr>
            </a:lvl1pPr>
            <a:lvl2pPr marL="914400" marR="0" lvl="1" indent="-371475" algn="l" rtl="0">
              <a:lnSpc>
                <a:spcPct val="120000"/>
              </a:lnSpc>
              <a:spcBef>
                <a:spcPts val="500"/>
              </a:spcBef>
              <a:spcAft>
                <a:spcPts val="0"/>
              </a:spcAft>
              <a:buClr>
                <a:srgbClr val="0E3554"/>
              </a:buClr>
              <a:buSzPts val="2250"/>
              <a:buFont typeface="Arial"/>
              <a:buChar char="•"/>
              <a:defRPr sz="1800" b="0" i="0" u="none" strike="noStrike" cap="none">
                <a:solidFill>
                  <a:srgbClr val="0E3554"/>
                </a:solidFill>
                <a:latin typeface="Arial"/>
                <a:ea typeface="Arial"/>
                <a:cs typeface="Arial"/>
                <a:sym typeface="Arial"/>
              </a:defRPr>
            </a:lvl2pPr>
            <a:lvl3pPr marL="1371600" marR="0" lvl="2" indent="-355600" algn="l" rtl="0">
              <a:lnSpc>
                <a:spcPct val="120000"/>
              </a:lnSpc>
              <a:spcBef>
                <a:spcPts val="500"/>
              </a:spcBef>
              <a:spcAft>
                <a:spcPts val="0"/>
              </a:spcAft>
              <a:buClr>
                <a:srgbClr val="0E3554"/>
              </a:buClr>
              <a:buSzPts val="2000"/>
              <a:buFont typeface="Arial"/>
              <a:buChar char="•"/>
              <a:defRPr sz="1600" b="0" i="0" u="none" strike="noStrike" cap="none">
                <a:solidFill>
                  <a:srgbClr val="0E3554"/>
                </a:solidFill>
                <a:latin typeface="Arial"/>
                <a:ea typeface="Arial"/>
                <a:cs typeface="Arial"/>
                <a:sym typeface="Arial"/>
              </a:defRPr>
            </a:lvl3pPr>
            <a:lvl4pPr marL="1828800" marR="0" lvl="3" indent="-339725" algn="l" rtl="0">
              <a:lnSpc>
                <a:spcPct val="120000"/>
              </a:lnSpc>
              <a:spcBef>
                <a:spcPts val="500"/>
              </a:spcBef>
              <a:spcAft>
                <a:spcPts val="0"/>
              </a:spcAft>
              <a:buClr>
                <a:srgbClr val="0E3554"/>
              </a:buClr>
              <a:buSzPts val="1750"/>
              <a:buFont typeface="Arial"/>
              <a:buChar char="•"/>
              <a:defRPr sz="1400" b="0" i="0" u="none" strike="noStrike" cap="none">
                <a:solidFill>
                  <a:srgbClr val="0E3554"/>
                </a:solidFill>
                <a:latin typeface="Arial"/>
                <a:ea typeface="Arial"/>
                <a:cs typeface="Arial"/>
                <a:sym typeface="Arial"/>
              </a:defRPr>
            </a:lvl4pPr>
            <a:lvl5pPr marL="2286000" marR="0" lvl="4" indent="-339725" algn="l" rtl="0">
              <a:lnSpc>
                <a:spcPct val="120000"/>
              </a:lnSpc>
              <a:spcBef>
                <a:spcPts val="500"/>
              </a:spcBef>
              <a:spcAft>
                <a:spcPts val="0"/>
              </a:spcAft>
              <a:buClr>
                <a:srgbClr val="0E3554"/>
              </a:buClr>
              <a:buSzPts val="1750"/>
              <a:buFont typeface="Arial"/>
              <a:buChar char="•"/>
              <a:defRPr sz="1400" b="0" i="0" u="none" strike="noStrike" cap="none">
                <a:solidFill>
                  <a:srgbClr val="0E3554"/>
                </a:solidFill>
                <a:latin typeface="Arial"/>
                <a:ea typeface="Arial"/>
                <a:cs typeface="Arial"/>
                <a:sym typeface="Arial"/>
              </a:defRPr>
            </a:lvl5pPr>
            <a:lvl6pPr marL="2743200" marR="0" lvl="5"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6pPr>
            <a:lvl7pPr marL="3200400" marR="0" lvl="6"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7pPr>
            <a:lvl8pPr marL="3657600" marR="0" lvl="7"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8pPr>
            <a:lvl9pPr marL="4114800" marR="0" lvl="8"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2" name="Google Shape;22;p9"/>
          <p:cNvSpPr txBox="1">
            <a:spLocks noGrp="1"/>
          </p:cNvSpPr>
          <p:nvPr>
            <p:ph type="body" idx="3"/>
          </p:nvPr>
        </p:nvSpPr>
        <p:spPr>
          <a:xfrm>
            <a:off x="6373692" y="1947638"/>
            <a:ext cx="4660527" cy="82391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rgbClr val="0E3554"/>
              </a:buClr>
              <a:buSzPts val="225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20000"/>
              </a:lnSpc>
              <a:spcBef>
                <a:spcPts val="500"/>
              </a:spcBef>
              <a:spcAft>
                <a:spcPts val="0"/>
              </a:spcAft>
              <a:buClr>
                <a:srgbClr val="0E3554"/>
              </a:buClr>
              <a:buSzPts val="25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120000"/>
              </a:lnSpc>
              <a:spcBef>
                <a:spcPts val="500"/>
              </a:spcBef>
              <a:spcAft>
                <a:spcPts val="0"/>
              </a:spcAft>
              <a:buClr>
                <a:srgbClr val="0E3554"/>
              </a:buClr>
              <a:buSzPts val="225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120000"/>
              </a:lnSpc>
              <a:spcBef>
                <a:spcPts val="500"/>
              </a:spcBef>
              <a:spcAft>
                <a:spcPts val="0"/>
              </a:spcAft>
              <a:buClr>
                <a:srgbClr val="0E3554"/>
              </a:buClr>
              <a:buSzPts val="20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120000"/>
              </a:lnSpc>
              <a:spcBef>
                <a:spcPts val="500"/>
              </a:spcBef>
              <a:spcAft>
                <a:spcPts val="0"/>
              </a:spcAft>
              <a:buClr>
                <a:srgbClr val="0E3554"/>
              </a:buClr>
              <a:buSzPts val="20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9pPr>
          </a:lstStyle>
          <a:p>
            <a:endParaRPr/>
          </a:p>
        </p:txBody>
      </p:sp>
      <p:sp>
        <p:nvSpPr>
          <p:cNvPr id="23" name="Google Shape;23;p9"/>
          <p:cNvSpPr txBox="1">
            <a:spLocks noGrp="1"/>
          </p:cNvSpPr>
          <p:nvPr>
            <p:ph type="body" idx="4"/>
          </p:nvPr>
        </p:nvSpPr>
        <p:spPr>
          <a:xfrm>
            <a:off x="6373692" y="3027583"/>
            <a:ext cx="4660527" cy="2717801"/>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20000"/>
              </a:lnSpc>
              <a:spcBef>
                <a:spcPts val="1000"/>
              </a:spcBef>
              <a:spcAft>
                <a:spcPts val="0"/>
              </a:spcAft>
              <a:buClr>
                <a:srgbClr val="0E3554"/>
              </a:buClr>
              <a:buSzPts val="2500"/>
              <a:buFont typeface="Arial"/>
              <a:buChar char="•"/>
              <a:defRPr sz="2000" b="0" i="0" u="none" strike="noStrike" cap="none">
                <a:solidFill>
                  <a:schemeClr val="dk1"/>
                </a:solidFill>
                <a:latin typeface="Calibri"/>
                <a:ea typeface="Calibri"/>
                <a:cs typeface="Calibri"/>
                <a:sym typeface="Calibri"/>
              </a:defRPr>
            </a:lvl1pPr>
            <a:lvl2pPr marL="914400" marR="0" lvl="1" indent="-371475" algn="l" rtl="0">
              <a:lnSpc>
                <a:spcPct val="120000"/>
              </a:lnSpc>
              <a:spcBef>
                <a:spcPts val="500"/>
              </a:spcBef>
              <a:spcAft>
                <a:spcPts val="0"/>
              </a:spcAft>
              <a:buClr>
                <a:srgbClr val="0E3554"/>
              </a:buClr>
              <a:buSzPts val="2250"/>
              <a:buFont typeface="Arial"/>
              <a:buChar char="•"/>
              <a:defRPr sz="1800" b="0" i="0" u="none" strike="noStrike" cap="none">
                <a:solidFill>
                  <a:srgbClr val="0E3554"/>
                </a:solidFill>
                <a:latin typeface="Arial"/>
                <a:ea typeface="Arial"/>
                <a:cs typeface="Arial"/>
                <a:sym typeface="Arial"/>
              </a:defRPr>
            </a:lvl2pPr>
            <a:lvl3pPr marL="1371600" marR="0" lvl="2" indent="-355600" algn="l" rtl="0">
              <a:lnSpc>
                <a:spcPct val="120000"/>
              </a:lnSpc>
              <a:spcBef>
                <a:spcPts val="500"/>
              </a:spcBef>
              <a:spcAft>
                <a:spcPts val="0"/>
              </a:spcAft>
              <a:buClr>
                <a:srgbClr val="0E3554"/>
              </a:buClr>
              <a:buSzPts val="2000"/>
              <a:buFont typeface="Arial"/>
              <a:buChar char="•"/>
              <a:defRPr sz="1600" b="0" i="0" u="none" strike="noStrike" cap="none">
                <a:solidFill>
                  <a:srgbClr val="0E3554"/>
                </a:solidFill>
                <a:latin typeface="Arial"/>
                <a:ea typeface="Arial"/>
                <a:cs typeface="Arial"/>
                <a:sym typeface="Arial"/>
              </a:defRPr>
            </a:lvl3pPr>
            <a:lvl4pPr marL="1828800" marR="0" lvl="3" indent="-339725" algn="l" rtl="0">
              <a:lnSpc>
                <a:spcPct val="120000"/>
              </a:lnSpc>
              <a:spcBef>
                <a:spcPts val="500"/>
              </a:spcBef>
              <a:spcAft>
                <a:spcPts val="0"/>
              </a:spcAft>
              <a:buClr>
                <a:srgbClr val="0E3554"/>
              </a:buClr>
              <a:buSzPts val="1750"/>
              <a:buFont typeface="Arial"/>
              <a:buChar char="•"/>
              <a:defRPr sz="1400" b="0" i="0" u="none" strike="noStrike" cap="none">
                <a:solidFill>
                  <a:srgbClr val="0E3554"/>
                </a:solidFill>
                <a:latin typeface="Arial"/>
                <a:ea typeface="Arial"/>
                <a:cs typeface="Arial"/>
                <a:sym typeface="Arial"/>
              </a:defRPr>
            </a:lvl4pPr>
            <a:lvl5pPr marL="2286000" marR="0" lvl="4" indent="-339725" algn="l" rtl="0">
              <a:lnSpc>
                <a:spcPct val="120000"/>
              </a:lnSpc>
              <a:spcBef>
                <a:spcPts val="500"/>
              </a:spcBef>
              <a:spcAft>
                <a:spcPts val="0"/>
              </a:spcAft>
              <a:buClr>
                <a:srgbClr val="0E3554"/>
              </a:buClr>
              <a:buSzPts val="1750"/>
              <a:buFont typeface="Arial"/>
              <a:buChar char="•"/>
              <a:defRPr sz="1400" b="0" i="0" u="none" strike="noStrike" cap="none">
                <a:solidFill>
                  <a:srgbClr val="0E3554"/>
                </a:solidFill>
                <a:latin typeface="Arial"/>
                <a:ea typeface="Arial"/>
                <a:cs typeface="Arial"/>
                <a:sym typeface="Arial"/>
              </a:defRPr>
            </a:lvl5pPr>
            <a:lvl6pPr marL="2743200" marR="0" lvl="5"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6pPr>
            <a:lvl7pPr marL="3200400" marR="0" lvl="6"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7pPr>
            <a:lvl8pPr marL="3657600" marR="0" lvl="7"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8pPr>
            <a:lvl9pPr marL="4114800" marR="0" lvl="8"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4" name="Google Shape;24;p9"/>
          <p:cNvSpPr txBox="1">
            <a:spLocks noGrp="1"/>
          </p:cNvSpPr>
          <p:nvPr>
            <p:ph type="title"/>
          </p:nvPr>
        </p:nvSpPr>
        <p:spPr>
          <a:xfrm>
            <a:off x="1647670" y="1153242"/>
            <a:ext cx="9386548" cy="58849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B95DE"/>
              </a:buClr>
              <a:buSzPts val="2200"/>
              <a:buFont typeface="Twentieth Century"/>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p9"/>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9"/>
          <p:cNvSpPr txBox="1"/>
          <p:nvPr/>
        </p:nvSpPr>
        <p:spPr>
          <a:xfrm>
            <a:off x="1191255" y="6164647"/>
            <a:ext cx="4659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This project has received funding from the European Union’s Horizon Europe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Research and Innovation program under the grant agreement No 101092100</a:t>
            </a:r>
            <a:endParaRPr sz="1400" b="0" i="0" u="none" strike="noStrike" cap="none">
              <a:solidFill>
                <a:srgbClr val="000000"/>
              </a:solidFill>
              <a:latin typeface="Arial"/>
              <a:ea typeface="Arial"/>
              <a:cs typeface="Arial"/>
              <a:sym typeface="Arial"/>
            </a:endParaRPr>
          </a:p>
        </p:txBody>
      </p:sp>
      <p:pic>
        <p:nvPicPr>
          <p:cNvPr id="27" name="Google Shape;27;p9"/>
          <p:cNvPicPr preferRelativeResize="0"/>
          <p:nvPr/>
        </p:nvPicPr>
        <p:blipFill rotWithShape="1">
          <a:blip r:embed="rId3">
            <a:alphaModFix/>
          </a:blip>
          <a:srcRect/>
          <a:stretch/>
        </p:blipFill>
        <p:spPr>
          <a:xfrm>
            <a:off x="582094" y="6162215"/>
            <a:ext cx="617966" cy="42485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g228d230621d_0_1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g228d230621d_0_15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1" name="Google Shape;31;g228d230621d_0_1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g228d230621d_0_1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g228d230621d_0_1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p:cSld name="central page1">
    <p:bg>
      <p:bgPr>
        <a:solidFill>
          <a:schemeClr val="lt1"/>
        </a:solidFill>
        <a:effectLst/>
      </p:bgPr>
    </p:bg>
    <p:spTree>
      <p:nvGrpSpPr>
        <p:cNvPr id="1" name="Shape 34"/>
        <p:cNvGrpSpPr/>
        <p:nvPr/>
      </p:nvGrpSpPr>
      <p:grpSpPr>
        <a:xfrm>
          <a:off x="0" y="0"/>
          <a:ext cx="0" cy="0"/>
          <a:chOff x="0" y="0"/>
          <a:chExt cx="0" cy="0"/>
        </a:xfrm>
      </p:grpSpPr>
      <p:pic>
        <p:nvPicPr>
          <p:cNvPr id="35" name="Google Shape;35;p16"/>
          <p:cNvPicPr preferRelativeResize="0"/>
          <p:nvPr/>
        </p:nvPicPr>
        <p:blipFill rotWithShape="1">
          <a:blip r:embed="rId2">
            <a:alphaModFix/>
          </a:blip>
          <a:srcRect/>
          <a:stretch/>
        </p:blipFill>
        <p:spPr>
          <a:xfrm>
            <a:off x="1760" y="-16934"/>
            <a:ext cx="12188479" cy="6858000"/>
          </a:xfrm>
          <a:prstGeom prst="rect">
            <a:avLst/>
          </a:prstGeom>
          <a:noFill/>
          <a:ln>
            <a:noFill/>
          </a:ln>
        </p:spPr>
      </p:pic>
      <p:sp>
        <p:nvSpPr>
          <p:cNvPr id="36" name="Google Shape;36;p16"/>
          <p:cNvSpPr txBox="1">
            <a:spLocks noGrp="1"/>
          </p:cNvSpPr>
          <p:nvPr>
            <p:ph type="title"/>
          </p:nvPr>
        </p:nvSpPr>
        <p:spPr>
          <a:xfrm>
            <a:off x="1518359" y="1353462"/>
            <a:ext cx="9311937" cy="58849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B95DE"/>
              </a:buClr>
              <a:buSzPts val="2200"/>
              <a:buFont typeface="Twentieth Century"/>
              <a:buNone/>
              <a:defRPr sz="2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37" name="Google Shape;37;p16"/>
          <p:cNvSpPr txBox="1">
            <a:spLocks noGrp="1"/>
          </p:cNvSpPr>
          <p:nvPr>
            <p:ph type="body" idx="1"/>
          </p:nvPr>
        </p:nvSpPr>
        <p:spPr>
          <a:xfrm>
            <a:off x="1518359" y="2507573"/>
            <a:ext cx="9311938" cy="3235304"/>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20000"/>
              </a:lnSpc>
              <a:spcBef>
                <a:spcPts val="1000"/>
              </a:spcBef>
              <a:spcAft>
                <a:spcPts val="0"/>
              </a:spcAft>
              <a:buClr>
                <a:srgbClr val="0E3554"/>
              </a:buClr>
              <a:buSzPts val="3000"/>
              <a:buFont typeface="Arial"/>
              <a:buChar char="•"/>
              <a:defRPr sz="1400" b="0" i="0" u="none" strike="noStrike" cap="none">
                <a:solidFill>
                  <a:schemeClr val="dk1"/>
                </a:solidFill>
                <a:latin typeface="Calibri"/>
                <a:ea typeface="Calibri"/>
                <a:cs typeface="Calibri"/>
                <a:sym typeface="Calibri"/>
              </a:defRPr>
            </a:lvl1pPr>
            <a:lvl2pPr marL="914400" marR="0" lvl="1" indent="-387350" algn="l" rtl="0">
              <a:lnSpc>
                <a:spcPct val="120000"/>
              </a:lnSpc>
              <a:spcBef>
                <a:spcPts val="500"/>
              </a:spcBef>
              <a:spcAft>
                <a:spcPts val="0"/>
              </a:spcAft>
              <a:buClr>
                <a:srgbClr val="0E3554"/>
              </a:buClr>
              <a:buSzPts val="2500"/>
              <a:buFont typeface="Arial"/>
              <a:buChar char="•"/>
              <a:defRPr sz="1400" b="0" i="0" u="none" strike="noStrike" cap="none">
                <a:solidFill>
                  <a:srgbClr val="0E3554"/>
                </a:solidFill>
                <a:latin typeface="Arial"/>
                <a:ea typeface="Arial"/>
                <a:cs typeface="Arial"/>
                <a:sym typeface="Arial"/>
              </a:defRPr>
            </a:lvl2pPr>
            <a:lvl3pPr marL="1371600" marR="0" lvl="2" indent="-371475" algn="l" rtl="0">
              <a:lnSpc>
                <a:spcPct val="120000"/>
              </a:lnSpc>
              <a:spcBef>
                <a:spcPts val="500"/>
              </a:spcBef>
              <a:spcAft>
                <a:spcPts val="0"/>
              </a:spcAft>
              <a:buClr>
                <a:srgbClr val="0E3554"/>
              </a:buClr>
              <a:buSzPts val="2250"/>
              <a:buFont typeface="Arial"/>
              <a:buChar char="•"/>
              <a:defRPr sz="1400" b="0" i="0" u="none" strike="noStrike" cap="none">
                <a:solidFill>
                  <a:srgbClr val="0E3554"/>
                </a:solidFill>
                <a:latin typeface="Arial"/>
                <a:ea typeface="Arial"/>
                <a:cs typeface="Arial"/>
                <a:sym typeface="Arial"/>
              </a:defRPr>
            </a:lvl3pPr>
            <a:lvl4pPr marL="1828800" marR="0" lvl="3" indent="-355600" algn="l" rtl="0">
              <a:lnSpc>
                <a:spcPct val="120000"/>
              </a:lnSpc>
              <a:spcBef>
                <a:spcPts val="500"/>
              </a:spcBef>
              <a:spcAft>
                <a:spcPts val="0"/>
              </a:spcAft>
              <a:buClr>
                <a:srgbClr val="0E3554"/>
              </a:buClr>
              <a:buSzPts val="2000"/>
              <a:buFont typeface="Arial"/>
              <a:buChar char="•"/>
              <a:defRPr sz="1400" b="0" i="0" u="none" strike="noStrike" cap="none">
                <a:solidFill>
                  <a:srgbClr val="0E3554"/>
                </a:solidFill>
                <a:latin typeface="Arial"/>
                <a:ea typeface="Arial"/>
                <a:cs typeface="Arial"/>
                <a:sym typeface="Arial"/>
              </a:defRPr>
            </a:lvl4pPr>
            <a:lvl5pPr marL="2286000" marR="0" lvl="4" indent="-355600" algn="l" rtl="0">
              <a:lnSpc>
                <a:spcPct val="120000"/>
              </a:lnSpc>
              <a:spcBef>
                <a:spcPts val="500"/>
              </a:spcBef>
              <a:spcAft>
                <a:spcPts val="0"/>
              </a:spcAft>
              <a:buClr>
                <a:srgbClr val="0E3554"/>
              </a:buClr>
              <a:buSzPts val="2000"/>
              <a:buFont typeface="Arial"/>
              <a:buChar char="•"/>
              <a:defRPr sz="1400" b="0" i="0" u="none" strike="noStrike" cap="none">
                <a:solidFill>
                  <a:srgbClr val="0E3554"/>
                </a:solidFill>
                <a:latin typeface="Arial"/>
                <a:ea typeface="Arial"/>
                <a:cs typeface="Arial"/>
                <a:sym typeface="Arial"/>
              </a:defRPr>
            </a:lvl5pPr>
            <a:lvl6pPr marL="2743200" marR="0" lvl="5"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6pPr>
            <a:lvl7pPr marL="3200400" marR="0" lvl="6"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7pPr>
            <a:lvl8pPr marL="3657600" marR="0" lvl="7"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8pPr>
            <a:lvl9pPr marL="4114800" marR="0" lvl="8"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8" name="Google Shape;38;p16"/>
          <p:cNvSpPr txBox="1">
            <a:spLocks noGrp="1"/>
          </p:cNvSpPr>
          <p:nvPr>
            <p:ph type="subTitle" idx="2"/>
          </p:nvPr>
        </p:nvSpPr>
        <p:spPr>
          <a:xfrm>
            <a:off x="1521715" y="1985844"/>
            <a:ext cx="9308657" cy="477837"/>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1000"/>
              </a:spcBef>
              <a:spcAft>
                <a:spcPts val="0"/>
              </a:spcAft>
              <a:buClr>
                <a:srgbClr val="3B95DE"/>
              </a:buClr>
              <a:buSzPts val="2000"/>
              <a:buFont typeface="Arial"/>
              <a:buNone/>
              <a:defRPr sz="1600" b="0" i="0" u="none" strike="noStrike" cap="none">
                <a:solidFill>
                  <a:schemeClr val="dk1"/>
                </a:solidFill>
                <a:latin typeface="Calibri"/>
                <a:ea typeface="Calibri"/>
                <a:cs typeface="Calibri"/>
                <a:sym typeface="Calibri"/>
              </a:defRPr>
            </a:lvl1pPr>
            <a:lvl2pPr marR="0" lvl="1" algn="ctr" rtl="0">
              <a:lnSpc>
                <a:spcPct val="120000"/>
              </a:lnSpc>
              <a:spcBef>
                <a:spcPts val="500"/>
              </a:spcBef>
              <a:spcAft>
                <a:spcPts val="0"/>
              </a:spcAft>
              <a:buClr>
                <a:srgbClr val="0E3554"/>
              </a:buClr>
              <a:buSzPts val="2500"/>
              <a:buFont typeface="Arial"/>
              <a:buNone/>
              <a:defRPr sz="2000" b="0" i="0" u="none" strike="noStrike" cap="none">
                <a:solidFill>
                  <a:srgbClr val="000000"/>
                </a:solidFill>
                <a:latin typeface="Arial"/>
                <a:ea typeface="Arial"/>
                <a:cs typeface="Arial"/>
                <a:sym typeface="Arial"/>
              </a:defRPr>
            </a:lvl2pPr>
            <a:lvl3pPr marR="0" lvl="2" algn="ctr" rtl="0">
              <a:lnSpc>
                <a:spcPct val="120000"/>
              </a:lnSpc>
              <a:spcBef>
                <a:spcPts val="500"/>
              </a:spcBef>
              <a:spcAft>
                <a:spcPts val="0"/>
              </a:spcAft>
              <a:buClr>
                <a:srgbClr val="0E3554"/>
              </a:buClr>
              <a:buSzPts val="2250"/>
              <a:buFont typeface="Arial"/>
              <a:buNone/>
              <a:defRPr sz="1800" b="0" i="0" u="none" strike="noStrike" cap="none">
                <a:solidFill>
                  <a:srgbClr val="000000"/>
                </a:solidFill>
                <a:latin typeface="Arial"/>
                <a:ea typeface="Arial"/>
                <a:cs typeface="Arial"/>
                <a:sym typeface="Arial"/>
              </a:defRPr>
            </a:lvl3pPr>
            <a:lvl4pPr marR="0" lvl="3"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4pPr>
            <a:lvl5pPr marR="0" lvl="4"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5pPr>
            <a:lvl6pPr marR="0" lvl="5"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6pPr>
            <a:lvl7pPr marR="0" lvl="6"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7pPr>
            <a:lvl8pPr marR="0" lvl="7"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8pPr>
            <a:lvl9pPr marR="0" lvl="8"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9pPr>
          </a:lstStyle>
          <a:p>
            <a:endParaRPr/>
          </a:p>
        </p:txBody>
      </p:sp>
      <p:sp>
        <p:nvSpPr>
          <p:cNvPr id="39" name="Google Shape;39;p16"/>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16"/>
          <p:cNvSpPr txBox="1"/>
          <p:nvPr/>
        </p:nvSpPr>
        <p:spPr>
          <a:xfrm>
            <a:off x="1191255" y="6164647"/>
            <a:ext cx="4659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This project has received funding from the European Union’s Horizon Europe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Research and Innovation program under the grant agreement No 101092100</a:t>
            </a:r>
            <a:endParaRPr sz="1400" b="0" i="0" u="none" strike="noStrike" cap="none">
              <a:solidFill>
                <a:srgbClr val="000000"/>
              </a:solidFill>
              <a:latin typeface="Arial"/>
              <a:ea typeface="Arial"/>
              <a:cs typeface="Arial"/>
              <a:sym typeface="Arial"/>
            </a:endParaRPr>
          </a:p>
        </p:txBody>
      </p:sp>
      <p:pic>
        <p:nvPicPr>
          <p:cNvPr id="41" name="Google Shape;41;p16"/>
          <p:cNvPicPr preferRelativeResize="0"/>
          <p:nvPr/>
        </p:nvPicPr>
        <p:blipFill rotWithShape="1">
          <a:blip r:embed="rId3">
            <a:alphaModFix/>
          </a:blip>
          <a:srcRect/>
          <a:stretch/>
        </p:blipFill>
        <p:spPr>
          <a:xfrm>
            <a:off x="582094" y="6162215"/>
            <a:ext cx="617966" cy="42485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apositiva titolo">
  <p:cSld name="Final page">
    <p:bg>
      <p:bgPr>
        <a:solidFill>
          <a:schemeClr val="lt1"/>
        </a:solidFill>
        <a:effectLst/>
      </p:bgPr>
    </p:bg>
    <p:spTree>
      <p:nvGrpSpPr>
        <p:cNvPr id="1" name="Shape 42"/>
        <p:cNvGrpSpPr/>
        <p:nvPr/>
      </p:nvGrpSpPr>
      <p:grpSpPr>
        <a:xfrm>
          <a:off x="0" y="0"/>
          <a:ext cx="0" cy="0"/>
          <a:chOff x="0" y="0"/>
          <a:chExt cx="0" cy="0"/>
        </a:xfrm>
      </p:grpSpPr>
      <p:pic>
        <p:nvPicPr>
          <p:cNvPr id="43" name="Google Shape;43;p17"/>
          <p:cNvPicPr preferRelativeResize="0"/>
          <p:nvPr/>
        </p:nvPicPr>
        <p:blipFill rotWithShape="1">
          <a:blip r:embed="rId2">
            <a:alphaModFix/>
          </a:blip>
          <a:srcRect/>
          <a:stretch/>
        </p:blipFill>
        <p:spPr>
          <a:xfrm>
            <a:off x="7388" y="0"/>
            <a:ext cx="12177224" cy="6858000"/>
          </a:xfrm>
          <a:prstGeom prst="rect">
            <a:avLst/>
          </a:prstGeom>
          <a:noFill/>
          <a:ln>
            <a:noFill/>
          </a:ln>
        </p:spPr>
      </p:pic>
      <p:sp>
        <p:nvSpPr>
          <p:cNvPr id="44" name="Google Shape;44;p17"/>
          <p:cNvSpPr txBox="1">
            <a:spLocks noGrp="1"/>
          </p:cNvSpPr>
          <p:nvPr>
            <p:ph type="ctrTitle"/>
          </p:nvPr>
        </p:nvSpPr>
        <p:spPr>
          <a:xfrm>
            <a:off x="669460" y="1128028"/>
            <a:ext cx="5702465" cy="2387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B95DE"/>
              </a:buClr>
              <a:buSzPts val="3200"/>
              <a:buFont typeface="Twentieth Century"/>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17"/>
          <p:cNvSpPr txBox="1">
            <a:spLocks noGrp="1"/>
          </p:cNvSpPr>
          <p:nvPr>
            <p:ph type="subTitle" idx="1"/>
          </p:nvPr>
        </p:nvSpPr>
        <p:spPr>
          <a:xfrm>
            <a:off x="669460" y="3607703"/>
            <a:ext cx="5702465" cy="1655762"/>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1000"/>
              </a:spcBef>
              <a:spcAft>
                <a:spcPts val="0"/>
              </a:spcAft>
              <a:buClr>
                <a:srgbClr val="3B95DE"/>
              </a:buClr>
              <a:buSzPts val="2500"/>
              <a:buFont typeface="Arial"/>
              <a:buNone/>
              <a:defRPr sz="2000" b="0" i="0" u="none" strike="noStrike" cap="none">
                <a:solidFill>
                  <a:schemeClr val="dk1"/>
                </a:solidFill>
                <a:latin typeface="Calibri"/>
                <a:ea typeface="Calibri"/>
                <a:cs typeface="Calibri"/>
                <a:sym typeface="Calibri"/>
              </a:defRPr>
            </a:lvl1pPr>
            <a:lvl2pPr marR="0" lvl="1" algn="ctr" rtl="0">
              <a:lnSpc>
                <a:spcPct val="120000"/>
              </a:lnSpc>
              <a:spcBef>
                <a:spcPts val="500"/>
              </a:spcBef>
              <a:spcAft>
                <a:spcPts val="0"/>
              </a:spcAft>
              <a:buClr>
                <a:srgbClr val="0E3554"/>
              </a:buClr>
              <a:buSzPts val="2500"/>
              <a:buFont typeface="Arial"/>
              <a:buNone/>
              <a:defRPr sz="2000" b="0" i="0" u="none" strike="noStrike" cap="none">
                <a:solidFill>
                  <a:srgbClr val="000000"/>
                </a:solidFill>
                <a:latin typeface="Arial"/>
                <a:ea typeface="Arial"/>
                <a:cs typeface="Arial"/>
                <a:sym typeface="Arial"/>
              </a:defRPr>
            </a:lvl2pPr>
            <a:lvl3pPr marR="0" lvl="2" algn="ctr" rtl="0">
              <a:lnSpc>
                <a:spcPct val="120000"/>
              </a:lnSpc>
              <a:spcBef>
                <a:spcPts val="500"/>
              </a:spcBef>
              <a:spcAft>
                <a:spcPts val="0"/>
              </a:spcAft>
              <a:buClr>
                <a:srgbClr val="0E3554"/>
              </a:buClr>
              <a:buSzPts val="2250"/>
              <a:buFont typeface="Arial"/>
              <a:buNone/>
              <a:defRPr sz="1800" b="0" i="0" u="none" strike="noStrike" cap="none">
                <a:solidFill>
                  <a:srgbClr val="000000"/>
                </a:solidFill>
                <a:latin typeface="Arial"/>
                <a:ea typeface="Arial"/>
                <a:cs typeface="Arial"/>
                <a:sym typeface="Arial"/>
              </a:defRPr>
            </a:lvl3pPr>
            <a:lvl4pPr marR="0" lvl="3"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4pPr>
            <a:lvl5pPr marR="0" lvl="4"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5pPr>
            <a:lvl6pPr marR="0" lvl="5"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6pPr>
            <a:lvl7pPr marR="0" lvl="6"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7pPr>
            <a:lvl8pPr marR="0" lvl="7"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8pPr>
            <a:lvl9pPr marR="0" lvl="8"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9pPr>
          </a:lstStyle>
          <a:p>
            <a:endParaRPr/>
          </a:p>
        </p:txBody>
      </p:sp>
      <p:sp>
        <p:nvSpPr>
          <p:cNvPr id="46" name="Google Shape;46;p17"/>
          <p:cNvSpPr txBox="1"/>
          <p:nvPr/>
        </p:nvSpPr>
        <p:spPr>
          <a:xfrm>
            <a:off x="1191255" y="6164647"/>
            <a:ext cx="4658873"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This project has received funding from the European Union’s Horizon Europe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Research and Innovation program under the grant agreement No 101092100</a:t>
            </a:r>
            <a:endParaRPr sz="1400" b="0" i="0" u="none" strike="noStrike" cap="none">
              <a:solidFill>
                <a:srgbClr val="000000"/>
              </a:solidFill>
              <a:latin typeface="Arial"/>
              <a:ea typeface="Arial"/>
              <a:cs typeface="Arial"/>
              <a:sym typeface="Arial"/>
            </a:endParaRPr>
          </a:p>
        </p:txBody>
      </p:sp>
      <p:pic>
        <p:nvPicPr>
          <p:cNvPr id="47" name="Google Shape;47;p17"/>
          <p:cNvPicPr preferRelativeResize="0"/>
          <p:nvPr/>
        </p:nvPicPr>
        <p:blipFill rotWithShape="1">
          <a:blip r:embed="rId3">
            <a:alphaModFix/>
          </a:blip>
          <a:srcRect/>
          <a:stretch/>
        </p:blipFill>
        <p:spPr>
          <a:xfrm>
            <a:off x="582094" y="6162215"/>
            <a:ext cx="617966" cy="424852"/>
          </a:xfrm>
          <a:prstGeom prst="rect">
            <a:avLst/>
          </a:prstGeom>
          <a:noFill/>
          <a:ln>
            <a:noFill/>
          </a:ln>
        </p:spPr>
      </p:pic>
      <p:sp>
        <p:nvSpPr>
          <p:cNvPr id="48" name="Google Shape;48;p17"/>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g228d230621d_0_1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g228d230621d_0_1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g228d230621d_0_1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estazione sezione" type="secHead">
  <p:cSld name="1_Intestazione sezione">
    <p:bg>
      <p:bgPr>
        <a:solidFill>
          <a:schemeClr val="lt1"/>
        </a:solidFill>
        <a:effectLst/>
      </p:bgPr>
    </p:bg>
    <p:spTree>
      <p:nvGrpSpPr>
        <p:cNvPr id="1" name="Shape 14"/>
        <p:cNvGrpSpPr/>
        <p:nvPr/>
      </p:nvGrpSpPr>
      <p:grpSpPr>
        <a:xfrm>
          <a:off x="0" y="0"/>
          <a:ext cx="0" cy="0"/>
          <a:chOff x="0" y="0"/>
          <a:chExt cx="0" cy="0"/>
        </a:xfrm>
      </p:grpSpPr>
      <p:pic>
        <p:nvPicPr>
          <p:cNvPr id="15" name="Google Shape;15;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8"/>
          <p:cNvSpPr txBox="1">
            <a:spLocks noGrp="1"/>
          </p:cNvSpPr>
          <p:nvPr>
            <p:ph type="title"/>
          </p:nvPr>
        </p:nvSpPr>
        <p:spPr>
          <a:xfrm>
            <a:off x="545990" y="764708"/>
            <a:ext cx="9709104" cy="285273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3600"/>
              <a:buFont typeface="Twentieth Century"/>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17" name="Google Shape;17;p8"/>
          <p:cNvSpPr txBox="1">
            <a:spLocks noGrp="1"/>
          </p:cNvSpPr>
          <p:nvPr>
            <p:ph type="body" idx="1"/>
          </p:nvPr>
        </p:nvSpPr>
        <p:spPr>
          <a:xfrm>
            <a:off x="545990" y="3814711"/>
            <a:ext cx="9709104" cy="137477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lt1"/>
              </a:buClr>
              <a:buSzPts val="225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20000"/>
              </a:lnSpc>
              <a:spcBef>
                <a:spcPts val="500"/>
              </a:spcBef>
              <a:spcAft>
                <a:spcPts val="0"/>
              </a:spcAft>
              <a:buClr>
                <a:schemeClr val="lt1"/>
              </a:buClr>
              <a:buSzPts val="225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20000"/>
              </a:lnSpc>
              <a:spcBef>
                <a:spcPts val="500"/>
              </a:spcBef>
              <a:spcAft>
                <a:spcPts val="0"/>
              </a:spcAft>
              <a:buClr>
                <a:schemeClr val="lt1"/>
              </a:buClr>
              <a:buSzPts val="2250"/>
              <a:buFont typeface="Arial"/>
              <a:buNone/>
              <a:defRPr sz="1800" b="0" i="0" u="none" strike="noStrike" cap="none">
                <a:solidFill>
                  <a:schemeClr val="lt1"/>
                </a:solidFill>
                <a:latin typeface="Arial"/>
                <a:ea typeface="Arial"/>
                <a:cs typeface="Arial"/>
                <a:sym typeface="Arial"/>
              </a:defRPr>
            </a:lvl3pPr>
            <a:lvl4pPr marL="1828800" marR="0" lvl="3"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68994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apositiva titolo">
  <p:cSld name="Cover">
    <p:bg>
      <p:bgPr>
        <a:solidFill>
          <a:schemeClr val="lt1"/>
        </a:solidFill>
        <a:effectLst/>
      </p:bgPr>
    </p:bg>
    <p:spTree>
      <p:nvGrpSpPr>
        <p:cNvPr id="1" name="Shape 54"/>
        <p:cNvGrpSpPr/>
        <p:nvPr/>
      </p:nvGrpSpPr>
      <p:grpSpPr>
        <a:xfrm>
          <a:off x="0" y="0"/>
          <a:ext cx="0" cy="0"/>
          <a:chOff x="0" y="0"/>
          <a:chExt cx="0" cy="0"/>
        </a:xfrm>
      </p:grpSpPr>
      <p:pic>
        <p:nvPicPr>
          <p:cNvPr id="55" name="Google Shape;55;g2376a5aafb5_0_46"/>
          <p:cNvPicPr preferRelativeResize="0"/>
          <p:nvPr/>
        </p:nvPicPr>
        <p:blipFill rotWithShape="1">
          <a:blip r:embed="rId2">
            <a:alphaModFix/>
          </a:blip>
          <a:srcRect/>
          <a:stretch/>
        </p:blipFill>
        <p:spPr>
          <a:xfrm>
            <a:off x="7388" y="0"/>
            <a:ext cx="12177225" cy="6857998"/>
          </a:xfrm>
          <a:prstGeom prst="rect">
            <a:avLst/>
          </a:prstGeom>
          <a:noFill/>
          <a:ln>
            <a:noFill/>
          </a:ln>
        </p:spPr>
      </p:pic>
      <p:sp>
        <p:nvSpPr>
          <p:cNvPr id="56" name="Google Shape;56;g2376a5aafb5_0_46"/>
          <p:cNvSpPr txBox="1">
            <a:spLocks noGrp="1"/>
          </p:cNvSpPr>
          <p:nvPr>
            <p:ph type="ctrTitle"/>
          </p:nvPr>
        </p:nvSpPr>
        <p:spPr>
          <a:xfrm>
            <a:off x="1660863" y="1426479"/>
            <a:ext cx="9312000" cy="23877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B95DE"/>
              </a:buClr>
              <a:buSzPts val="3200"/>
              <a:buFont typeface="Twentieth Century"/>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g2376a5aafb5_0_46"/>
          <p:cNvSpPr txBox="1">
            <a:spLocks noGrp="1"/>
          </p:cNvSpPr>
          <p:nvPr>
            <p:ph type="subTitle" idx="1"/>
          </p:nvPr>
        </p:nvSpPr>
        <p:spPr>
          <a:xfrm>
            <a:off x="1660863" y="3906154"/>
            <a:ext cx="9312000" cy="1655700"/>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1000"/>
              </a:spcBef>
              <a:spcAft>
                <a:spcPts val="0"/>
              </a:spcAft>
              <a:buClr>
                <a:srgbClr val="3B95DE"/>
              </a:buClr>
              <a:buSzPts val="2500"/>
              <a:buFont typeface="Arial"/>
              <a:buNone/>
              <a:defRPr sz="2000" b="0" i="0" u="none" strike="noStrike" cap="none">
                <a:solidFill>
                  <a:schemeClr val="dk1"/>
                </a:solidFill>
                <a:latin typeface="Calibri"/>
                <a:ea typeface="Calibri"/>
                <a:cs typeface="Calibri"/>
                <a:sym typeface="Calibri"/>
              </a:defRPr>
            </a:lvl1pPr>
            <a:lvl2pPr marR="0" lvl="1" algn="ctr" rtl="0">
              <a:lnSpc>
                <a:spcPct val="120000"/>
              </a:lnSpc>
              <a:spcBef>
                <a:spcPts val="500"/>
              </a:spcBef>
              <a:spcAft>
                <a:spcPts val="0"/>
              </a:spcAft>
              <a:buClr>
                <a:srgbClr val="0E3554"/>
              </a:buClr>
              <a:buSzPts val="2500"/>
              <a:buFont typeface="Arial"/>
              <a:buNone/>
              <a:defRPr sz="2000" b="0" i="0" u="none" strike="noStrike" cap="none">
                <a:solidFill>
                  <a:srgbClr val="000000"/>
                </a:solidFill>
                <a:latin typeface="Arial"/>
                <a:ea typeface="Arial"/>
                <a:cs typeface="Arial"/>
                <a:sym typeface="Arial"/>
              </a:defRPr>
            </a:lvl2pPr>
            <a:lvl3pPr marR="0" lvl="2" algn="ctr" rtl="0">
              <a:lnSpc>
                <a:spcPct val="120000"/>
              </a:lnSpc>
              <a:spcBef>
                <a:spcPts val="500"/>
              </a:spcBef>
              <a:spcAft>
                <a:spcPts val="0"/>
              </a:spcAft>
              <a:buClr>
                <a:srgbClr val="0E3554"/>
              </a:buClr>
              <a:buSzPts val="2250"/>
              <a:buFont typeface="Arial"/>
              <a:buNone/>
              <a:defRPr sz="1800" b="0" i="0" u="none" strike="noStrike" cap="none">
                <a:solidFill>
                  <a:srgbClr val="000000"/>
                </a:solidFill>
                <a:latin typeface="Arial"/>
                <a:ea typeface="Arial"/>
                <a:cs typeface="Arial"/>
                <a:sym typeface="Arial"/>
              </a:defRPr>
            </a:lvl3pPr>
            <a:lvl4pPr marR="0" lvl="3"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4pPr>
            <a:lvl5pPr marR="0" lvl="4"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5pPr>
            <a:lvl6pPr marR="0" lvl="5"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6pPr>
            <a:lvl7pPr marR="0" lvl="6"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7pPr>
            <a:lvl8pPr marR="0" lvl="7"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8pPr>
            <a:lvl9pPr marR="0" lvl="8"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9pPr>
          </a:lstStyle>
          <a:p>
            <a:endParaRPr/>
          </a:p>
        </p:txBody>
      </p:sp>
      <p:sp>
        <p:nvSpPr>
          <p:cNvPr id="58" name="Google Shape;58;g2376a5aafb5_0_46"/>
          <p:cNvSpPr txBox="1"/>
          <p:nvPr/>
        </p:nvSpPr>
        <p:spPr>
          <a:xfrm>
            <a:off x="1191255" y="6164647"/>
            <a:ext cx="4659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This project has received funding from the European Union’s Horizon Europe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Research and Innovation program under the grant agreement No 101092100</a:t>
            </a:r>
            <a:endParaRPr sz="1400" b="0" i="0" u="none" strike="noStrike" cap="none">
              <a:solidFill>
                <a:srgbClr val="000000"/>
              </a:solidFill>
              <a:latin typeface="Arial"/>
              <a:ea typeface="Arial"/>
              <a:cs typeface="Arial"/>
              <a:sym typeface="Arial"/>
            </a:endParaRPr>
          </a:p>
        </p:txBody>
      </p:sp>
      <p:pic>
        <p:nvPicPr>
          <p:cNvPr id="59" name="Google Shape;59;g2376a5aafb5_0_46"/>
          <p:cNvPicPr preferRelativeResize="0"/>
          <p:nvPr/>
        </p:nvPicPr>
        <p:blipFill rotWithShape="1">
          <a:blip r:embed="rId3">
            <a:alphaModFix/>
          </a:blip>
          <a:srcRect/>
          <a:stretch/>
        </p:blipFill>
        <p:spPr>
          <a:xfrm>
            <a:off x="582094" y="6162215"/>
            <a:ext cx="617966" cy="42485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testazione sezione">
  <p:cSld name="central page1">
    <p:bg>
      <p:bgPr>
        <a:solidFill>
          <a:schemeClr val="lt1"/>
        </a:solidFill>
        <a:effectLst/>
      </p:bgPr>
    </p:bg>
    <p:spTree>
      <p:nvGrpSpPr>
        <p:cNvPr id="1" name="Shape 60"/>
        <p:cNvGrpSpPr/>
        <p:nvPr/>
      </p:nvGrpSpPr>
      <p:grpSpPr>
        <a:xfrm>
          <a:off x="0" y="0"/>
          <a:ext cx="0" cy="0"/>
          <a:chOff x="0" y="0"/>
          <a:chExt cx="0" cy="0"/>
        </a:xfrm>
      </p:grpSpPr>
      <p:pic>
        <p:nvPicPr>
          <p:cNvPr id="61" name="Google Shape;61;g2376a5aafb5_0_52"/>
          <p:cNvPicPr preferRelativeResize="0"/>
          <p:nvPr/>
        </p:nvPicPr>
        <p:blipFill rotWithShape="1">
          <a:blip r:embed="rId2">
            <a:alphaModFix/>
          </a:blip>
          <a:srcRect/>
          <a:stretch/>
        </p:blipFill>
        <p:spPr>
          <a:xfrm>
            <a:off x="1760" y="-16934"/>
            <a:ext cx="12188481" cy="6857999"/>
          </a:xfrm>
          <a:prstGeom prst="rect">
            <a:avLst/>
          </a:prstGeom>
          <a:noFill/>
          <a:ln>
            <a:noFill/>
          </a:ln>
        </p:spPr>
      </p:pic>
      <p:sp>
        <p:nvSpPr>
          <p:cNvPr id="62" name="Google Shape;62;g2376a5aafb5_0_52"/>
          <p:cNvSpPr txBox="1">
            <a:spLocks noGrp="1"/>
          </p:cNvSpPr>
          <p:nvPr>
            <p:ph type="title"/>
          </p:nvPr>
        </p:nvSpPr>
        <p:spPr>
          <a:xfrm>
            <a:off x="1518359" y="1353462"/>
            <a:ext cx="9312000" cy="588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B95DE"/>
              </a:buClr>
              <a:buSzPts val="2200"/>
              <a:buFont typeface="Twentieth Century"/>
              <a:buNone/>
              <a:defRPr sz="2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63" name="Google Shape;63;g2376a5aafb5_0_52"/>
          <p:cNvSpPr txBox="1">
            <a:spLocks noGrp="1"/>
          </p:cNvSpPr>
          <p:nvPr>
            <p:ph type="body" idx="1"/>
          </p:nvPr>
        </p:nvSpPr>
        <p:spPr>
          <a:xfrm>
            <a:off x="1518359" y="2507573"/>
            <a:ext cx="9312000" cy="3235200"/>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20000"/>
              </a:lnSpc>
              <a:spcBef>
                <a:spcPts val="1000"/>
              </a:spcBef>
              <a:spcAft>
                <a:spcPts val="0"/>
              </a:spcAft>
              <a:buClr>
                <a:srgbClr val="0E3554"/>
              </a:buClr>
              <a:buSzPts val="3000"/>
              <a:buFont typeface="Arial"/>
              <a:buChar char="•"/>
              <a:defRPr sz="1400" b="0" i="0" u="none" strike="noStrike" cap="none">
                <a:solidFill>
                  <a:schemeClr val="dk1"/>
                </a:solidFill>
                <a:latin typeface="Calibri"/>
                <a:ea typeface="Calibri"/>
                <a:cs typeface="Calibri"/>
                <a:sym typeface="Calibri"/>
              </a:defRPr>
            </a:lvl1pPr>
            <a:lvl2pPr marL="914400" marR="0" lvl="1" indent="-387350" algn="l" rtl="0">
              <a:lnSpc>
                <a:spcPct val="120000"/>
              </a:lnSpc>
              <a:spcBef>
                <a:spcPts val="500"/>
              </a:spcBef>
              <a:spcAft>
                <a:spcPts val="0"/>
              </a:spcAft>
              <a:buClr>
                <a:srgbClr val="0E3554"/>
              </a:buClr>
              <a:buSzPts val="2500"/>
              <a:buFont typeface="Arial"/>
              <a:buChar char="•"/>
              <a:defRPr sz="1400" b="0" i="0" u="none" strike="noStrike" cap="none">
                <a:solidFill>
                  <a:srgbClr val="0E3554"/>
                </a:solidFill>
                <a:latin typeface="Arial"/>
                <a:ea typeface="Arial"/>
                <a:cs typeface="Arial"/>
                <a:sym typeface="Arial"/>
              </a:defRPr>
            </a:lvl2pPr>
            <a:lvl3pPr marL="1371600" marR="0" lvl="2" indent="-371475" algn="l" rtl="0">
              <a:lnSpc>
                <a:spcPct val="120000"/>
              </a:lnSpc>
              <a:spcBef>
                <a:spcPts val="500"/>
              </a:spcBef>
              <a:spcAft>
                <a:spcPts val="0"/>
              </a:spcAft>
              <a:buClr>
                <a:srgbClr val="0E3554"/>
              </a:buClr>
              <a:buSzPts val="2250"/>
              <a:buFont typeface="Arial"/>
              <a:buChar char="•"/>
              <a:defRPr sz="1400" b="0" i="0" u="none" strike="noStrike" cap="none">
                <a:solidFill>
                  <a:srgbClr val="0E3554"/>
                </a:solidFill>
                <a:latin typeface="Arial"/>
                <a:ea typeface="Arial"/>
                <a:cs typeface="Arial"/>
                <a:sym typeface="Arial"/>
              </a:defRPr>
            </a:lvl3pPr>
            <a:lvl4pPr marL="1828800" marR="0" lvl="3" indent="-355600" algn="l" rtl="0">
              <a:lnSpc>
                <a:spcPct val="120000"/>
              </a:lnSpc>
              <a:spcBef>
                <a:spcPts val="500"/>
              </a:spcBef>
              <a:spcAft>
                <a:spcPts val="0"/>
              </a:spcAft>
              <a:buClr>
                <a:srgbClr val="0E3554"/>
              </a:buClr>
              <a:buSzPts val="2000"/>
              <a:buFont typeface="Arial"/>
              <a:buChar char="•"/>
              <a:defRPr sz="1400" b="0" i="0" u="none" strike="noStrike" cap="none">
                <a:solidFill>
                  <a:srgbClr val="0E3554"/>
                </a:solidFill>
                <a:latin typeface="Arial"/>
                <a:ea typeface="Arial"/>
                <a:cs typeface="Arial"/>
                <a:sym typeface="Arial"/>
              </a:defRPr>
            </a:lvl4pPr>
            <a:lvl5pPr marL="2286000" marR="0" lvl="4" indent="-355600" algn="l" rtl="0">
              <a:lnSpc>
                <a:spcPct val="120000"/>
              </a:lnSpc>
              <a:spcBef>
                <a:spcPts val="500"/>
              </a:spcBef>
              <a:spcAft>
                <a:spcPts val="0"/>
              </a:spcAft>
              <a:buClr>
                <a:srgbClr val="0E3554"/>
              </a:buClr>
              <a:buSzPts val="2000"/>
              <a:buFont typeface="Arial"/>
              <a:buChar char="•"/>
              <a:defRPr sz="1400" b="0" i="0" u="none" strike="noStrike" cap="none">
                <a:solidFill>
                  <a:srgbClr val="0E3554"/>
                </a:solidFill>
                <a:latin typeface="Arial"/>
                <a:ea typeface="Arial"/>
                <a:cs typeface="Arial"/>
                <a:sym typeface="Arial"/>
              </a:defRPr>
            </a:lvl5pPr>
            <a:lvl6pPr marL="2743200" marR="0" lvl="5"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6pPr>
            <a:lvl7pPr marL="3200400" marR="0" lvl="6"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7pPr>
            <a:lvl8pPr marL="3657600" marR="0" lvl="7"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8pPr>
            <a:lvl9pPr marL="4114800" marR="0" lvl="8"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4" name="Google Shape;64;g2376a5aafb5_0_52"/>
          <p:cNvSpPr txBox="1">
            <a:spLocks noGrp="1"/>
          </p:cNvSpPr>
          <p:nvPr>
            <p:ph type="subTitle" idx="2"/>
          </p:nvPr>
        </p:nvSpPr>
        <p:spPr>
          <a:xfrm>
            <a:off x="1521715" y="1985844"/>
            <a:ext cx="9308700" cy="477900"/>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1000"/>
              </a:spcBef>
              <a:spcAft>
                <a:spcPts val="0"/>
              </a:spcAft>
              <a:buClr>
                <a:srgbClr val="3B95DE"/>
              </a:buClr>
              <a:buSzPts val="2000"/>
              <a:buFont typeface="Arial"/>
              <a:buNone/>
              <a:defRPr sz="1600" b="0" i="0" u="none" strike="noStrike" cap="none">
                <a:solidFill>
                  <a:schemeClr val="dk1"/>
                </a:solidFill>
                <a:latin typeface="Calibri"/>
                <a:ea typeface="Calibri"/>
                <a:cs typeface="Calibri"/>
                <a:sym typeface="Calibri"/>
              </a:defRPr>
            </a:lvl1pPr>
            <a:lvl2pPr marR="0" lvl="1" algn="ctr" rtl="0">
              <a:lnSpc>
                <a:spcPct val="120000"/>
              </a:lnSpc>
              <a:spcBef>
                <a:spcPts val="500"/>
              </a:spcBef>
              <a:spcAft>
                <a:spcPts val="0"/>
              </a:spcAft>
              <a:buClr>
                <a:srgbClr val="0E3554"/>
              </a:buClr>
              <a:buSzPts val="2500"/>
              <a:buFont typeface="Arial"/>
              <a:buNone/>
              <a:defRPr sz="2000" b="0" i="0" u="none" strike="noStrike" cap="none">
                <a:solidFill>
                  <a:srgbClr val="000000"/>
                </a:solidFill>
                <a:latin typeface="Arial"/>
                <a:ea typeface="Arial"/>
                <a:cs typeface="Arial"/>
                <a:sym typeface="Arial"/>
              </a:defRPr>
            </a:lvl2pPr>
            <a:lvl3pPr marR="0" lvl="2" algn="ctr" rtl="0">
              <a:lnSpc>
                <a:spcPct val="120000"/>
              </a:lnSpc>
              <a:spcBef>
                <a:spcPts val="500"/>
              </a:spcBef>
              <a:spcAft>
                <a:spcPts val="0"/>
              </a:spcAft>
              <a:buClr>
                <a:srgbClr val="0E3554"/>
              </a:buClr>
              <a:buSzPts val="2250"/>
              <a:buFont typeface="Arial"/>
              <a:buNone/>
              <a:defRPr sz="1800" b="0" i="0" u="none" strike="noStrike" cap="none">
                <a:solidFill>
                  <a:srgbClr val="000000"/>
                </a:solidFill>
                <a:latin typeface="Arial"/>
                <a:ea typeface="Arial"/>
                <a:cs typeface="Arial"/>
                <a:sym typeface="Arial"/>
              </a:defRPr>
            </a:lvl3pPr>
            <a:lvl4pPr marR="0" lvl="3"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4pPr>
            <a:lvl5pPr marR="0" lvl="4"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5pPr>
            <a:lvl6pPr marR="0" lvl="5"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6pPr>
            <a:lvl7pPr marR="0" lvl="6"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7pPr>
            <a:lvl8pPr marR="0" lvl="7"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8pPr>
            <a:lvl9pPr marR="0" lvl="8"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9pPr>
          </a:lstStyle>
          <a:p>
            <a:endParaRPr/>
          </a:p>
        </p:txBody>
      </p:sp>
      <p:sp>
        <p:nvSpPr>
          <p:cNvPr id="65" name="Google Shape;65;g2376a5aafb5_0_52"/>
          <p:cNvSpPr txBox="1"/>
          <p:nvPr/>
        </p:nvSpPr>
        <p:spPr>
          <a:xfrm>
            <a:off x="1979093" y="6289463"/>
            <a:ext cx="89598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This project has received funding from the European Union’s Horizon Europe Research and Innovation program under the grant agreement No 101092100</a:t>
            </a:r>
            <a:endParaRPr sz="1400" b="0" i="0" u="none" strike="noStrike" cap="none">
              <a:solidFill>
                <a:srgbClr val="000000"/>
              </a:solidFill>
              <a:latin typeface="Arial"/>
              <a:ea typeface="Arial"/>
              <a:cs typeface="Arial"/>
              <a:sym typeface="Arial"/>
            </a:endParaRPr>
          </a:p>
        </p:txBody>
      </p:sp>
      <p:pic>
        <p:nvPicPr>
          <p:cNvPr id="66" name="Google Shape;66;g2376a5aafb5_0_52"/>
          <p:cNvPicPr preferRelativeResize="0"/>
          <p:nvPr/>
        </p:nvPicPr>
        <p:blipFill rotWithShape="1">
          <a:blip r:embed="rId3">
            <a:alphaModFix/>
          </a:blip>
          <a:srcRect/>
          <a:stretch/>
        </p:blipFill>
        <p:spPr>
          <a:xfrm>
            <a:off x="1504534" y="6257138"/>
            <a:ext cx="474559" cy="32626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6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7"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hyperlink" Target="https://www.instagram.com/climas_eu/" TargetMode="External"/><Relationship Id="rId3" Type="http://schemas.openxmlformats.org/officeDocument/2006/relationships/hyperlink" Target="http://www.climas-project.eu/" TargetMode="External"/><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twitter.com/Climas_EU" TargetMode="External"/><Relationship Id="rId5" Type="http://schemas.openxmlformats.org/officeDocument/2006/relationships/image" Target="../media/image34.png"/><Relationship Id="rId4" Type="http://schemas.openxmlformats.org/officeDocument/2006/relationships/hyperlink" Target="https://www.linkedin.com/company/climas-eu" TargetMode="External"/><Relationship Id="rId9"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jpe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p:nvPr/>
        </p:nvSpPr>
        <p:spPr>
          <a:xfrm>
            <a:off x="518496" y="2123125"/>
            <a:ext cx="6092400" cy="2308284"/>
          </a:xfrm>
          <a:prstGeom prst="rect">
            <a:avLst/>
          </a:prstGeom>
          <a:noFill/>
          <a:ln>
            <a:noFill/>
          </a:ln>
        </p:spPr>
        <p:txBody>
          <a:bodyPr spcFirstLastPara="1" wrap="square" lIns="91425" tIns="45700" rIns="91425" bIns="45700" anchor="t" anchorCtr="0">
            <a:spAutoFit/>
          </a:bodyPr>
          <a:lstStyle/>
          <a:p>
            <a:pPr>
              <a:lnSpc>
                <a:spcPct val="90000"/>
              </a:lnSpc>
              <a:buClr>
                <a:srgbClr val="3B95DE"/>
              </a:buClr>
              <a:buSzPts val="3200"/>
            </a:pPr>
            <a:r>
              <a:rPr lang="en-US" sz="4000" b="1" i="0" u="none" strike="noStrike" cap="none">
                <a:solidFill>
                  <a:schemeClr val="dk1"/>
                </a:solidFill>
                <a:latin typeface="Calibri"/>
                <a:ea typeface="Calibri"/>
                <a:cs typeface="Calibri"/>
                <a:sym typeface="Calibri"/>
              </a:rPr>
              <a:t>CLIMAS</a:t>
            </a:r>
            <a:r>
              <a:rPr lang="en-US" sz="4000" b="1">
                <a:solidFill>
                  <a:schemeClr val="dk1"/>
                </a:solidFill>
                <a:latin typeface="Calibri"/>
                <a:ea typeface="Calibri"/>
                <a:cs typeface="Calibri"/>
                <a:sym typeface="Calibri"/>
              </a:rPr>
              <a:t>: </a:t>
            </a:r>
            <a:r>
              <a:rPr lang="en-US" sz="4000" b="1" err="1">
                <a:solidFill>
                  <a:schemeClr val="dk1"/>
                </a:solidFill>
                <a:latin typeface="Calibri"/>
                <a:ea typeface="Calibri"/>
                <a:cs typeface="Calibri"/>
                <a:sym typeface="Calibri"/>
              </a:rPr>
              <a:t>CLIMA</a:t>
            </a:r>
            <a:r>
              <a:rPr lang="en-US" sz="4000" err="1">
                <a:solidFill>
                  <a:schemeClr val="dk1"/>
                </a:solidFill>
                <a:latin typeface="Calibri"/>
                <a:ea typeface="Calibri"/>
                <a:cs typeface="Calibri"/>
                <a:sym typeface="Calibri"/>
              </a:rPr>
              <a:t>te</a:t>
            </a:r>
            <a:r>
              <a:rPr lang="en-US" sz="4000">
                <a:solidFill>
                  <a:schemeClr val="dk1"/>
                </a:solidFill>
                <a:latin typeface="Calibri"/>
                <a:ea typeface="Calibri"/>
                <a:cs typeface="Calibri"/>
                <a:sym typeface="Calibri"/>
              </a:rPr>
              <a:t> change citizens engagement toolbox for dealing with </a:t>
            </a:r>
            <a:r>
              <a:rPr lang="en-US" sz="4000" b="1">
                <a:solidFill>
                  <a:schemeClr val="dk1"/>
                </a:solidFill>
                <a:latin typeface="Calibri"/>
                <a:ea typeface="Calibri"/>
                <a:cs typeface="Calibri"/>
                <a:sym typeface="Calibri"/>
              </a:rPr>
              <a:t>S</a:t>
            </a:r>
            <a:r>
              <a:rPr lang="en-US" sz="4000">
                <a:solidFill>
                  <a:schemeClr val="dk1"/>
                </a:solidFill>
                <a:latin typeface="Calibri"/>
                <a:ea typeface="Calibri"/>
                <a:cs typeface="Calibri"/>
                <a:sym typeface="Calibri"/>
              </a:rPr>
              <a:t>ocietal resilience</a:t>
            </a:r>
            <a:endParaRPr lang="en-US" sz="4000" i="0" u="none" strike="noStrike" cap="none">
              <a:solidFill>
                <a:schemeClr val="dk1"/>
              </a:solidFill>
              <a:latin typeface="Calibri"/>
              <a:cs typeface="Calibri"/>
            </a:endParaRPr>
          </a:p>
        </p:txBody>
      </p:sp>
      <p:sp>
        <p:nvSpPr>
          <p:cNvPr id="91" name="Google Shape;91;p2"/>
          <p:cNvSpPr txBox="1">
            <a:spLocks noGrp="1"/>
          </p:cNvSpPr>
          <p:nvPr>
            <p:ph type="subTitle" idx="1"/>
          </p:nvPr>
        </p:nvSpPr>
        <p:spPr>
          <a:xfrm>
            <a:off x="518500" y="4431922"/>
            <a:ext cx="9312000" cy="2210821"/>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1000"/>
              </a:spcBef>
              <a:spcAft>
                <a:spcPts val="0"/>
              </a:spcAft>
              <a:buSzPts val="2500"/>
              <a:buNone/>
            </a:pPr>
            <a:r>
              <a:rPr lang="en-US" sz="1600" dirty="0"/>
              <a:t>01 Jan 2023</a:t>
            </a:r>
            <a:endParaRPr sz="1600" dirty="0"/>
          </a:p>
          <a:p>
            <a:pPr marL="0" lvl="0" indent="0" algn="l" rtl="0">
              <a:lnSpc>
                <a:spcPct val="120000"/>
              </a:lnSpc>
              <a:spcBef>
                <a:spcPts val="1000"/>
              </a:spcBef>
              <a:spcAft>
                <a:spcPts val="0"/>
              </a:spcAft>
              <a:buSzPts val="2500"/>
              <a:buNone/>
            </a:pPr>
            <a:endParaRPr sz="1600" dirty="0"/>
          </a:p>
          <a:p>
            <a:r>
              <a:rPr lang="en-US" sz="1600" dirty="0" smtClean="0"/>
              <a:t>Prof. Aelita </a:t>
            </a:r>
            <a:r>
              <a:rPr lang="en-US" sz="1600" dirty="0" err="1" smtClean="0"/>
              <a:t>Skarzauskiene</a:t>
            </a:r>
            <a:r>
              <a:rPr lang="en-US" sz="1600" dirty="0" smtClean="0"/>
              <a:t>, Vilnius TECH </a:t>
            </a:r>
            <a:endParaRPr lang="en-US" sz="1600" i="1" dirty="0"/>
          </a:p>
          <a:p>
            <a:pPr marL="0" lvl="0" indent="0" algn="l" rtl="0">
              <a:lnSpc>
                <a:spcPct val="120000"/>
              </a:lnSpc>
              <a:spcBef>
                <a:spcPts val="1000"/>
              </a:spcBef>
              <a:spcAft>
                <a:spcPts val="0"/>
              </a:spcAft>
              <a:buSzPts val="2500"/>
              <a:buNone/>
            </a:pPr>
            <a:endParaRPr sz="1600" i="1" dirty="0"/>
          </a:p>
          <a:p>
            <a:pPr marL="0" lvl="0" indent="0" algn="l" rtl="0">
              <a:lnSpc>
                <a:spcPct val="120000"/>
              </a:lnSpc>
              <a:spcBef>
                <a:spcPts val="1000"/>
              </a:spcBef>
              <a:spcAft>
                <a:spcPts val="0"/>
              </a:spcAft>
              <a:buSzPts val="2500"/>
              <a:buNone/>
            </a:pPr>
            <a:endParaRPr sz="1600" dirty="0">
              <a:solidFill>
                <a:schemeClr val="dk1"/>
              </a:solidFill>
            </a:endParaRPr>
          </a:p>
        </p:txBody>
      </p:sp>
      <p:sp>
        <p:nvSpPr>
          <p:cNvPr id="92" name="Google Shape;92;p2"/>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r>
              <a:rPr lang="en-US"/>
              <a:t>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7" name="Google Shape;137;g2376a5aafb5_0_8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9" name="Google Shape;139;g2376a5aafb5_0_80"/>
          <p:cNvSpPr/>
          <p:nvPr/>
        </p:nvSpPr>
        <p:spPr>
          <a:xfrm>
            <a:off x="4876800" y="6008800"/>
            <a:ext cx="992400" cy="72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g2376a5aafb5_0_80"/>
          <p:cNvSpPr txBox="1">
            <a:spLocks noGrp="1"/>
          </p:cNvSpPr>
          <p:nvPr>
            <p:ph type="title"/>
          </p:nvPr>
        </p:nvSpPr>
        <p:spPr>
          <a:xfrm>
            <a:off x="497044" y="3278011"/>
            <a:ext cx="4074956" cy="590891"/>
          </a:xfrm>
          <a:prstGeom prst="rect">
            <a:avLst/>
          </a:prstGeom>
          <a:noFill/>
          <a:ln>
            <a:noFill/>
          </a:ln>
        </p:spPr>
        <p:txBody>
          <a:bodyPr spcFirstLastPara="1" wrap="square" lIns="91425" tIns="45700" rIns="91425" bIns="45700" anchor="ctr" anchorCtr="0">
            <a:spAutoFit/>
          </a:bodyPr>
          <a:lstStyle/>
          <a:p>
            <a:r>
              <a:rPr lang="en-US" sz="3600" dirty="0">
                <a:solidFill>
                  <a:srgbClr val="000000"/>
                </a:solidFill>
              </a:rPr>
              <a:t>Co-creation process</a:t>
            </a:r>
          </a:p>
        </p:txBody>
      </p:sp>
      <p:pic>
        <p:nvPicPr>
          <p:cNvPr id="3" name="Picture 2" descr="A picture containing text, screenshot, circle, graphics&#10;&#10;Description automatically generated">
            <a:extLst>
              <a:ext uri="{FF2B5EF4-FFF2-40B4-BE49-F238E27FC236}">
                <a16:creationId xmlns:a16="http://schemas.microsoft.com/office/drawing/2014/main" id="{3AA27A5B-580D-CA5B-8D11-1FC540EEAC8A}"/>
              </a:ext>
            </a:extLst>
          </p:cNvPr>
          <p:cNvPicPr>
            <a:picLocks noChangeAspect="1"/>
          </p:cNvPicPr>
          <p:nvPr/>
        </p:nvPicPr>
        <p:blipFill rotWithShape="1">
          <a:blip r:embed="rId3"/>
          <a:srcRect t="12127" b="7114"/>
          <a:stretch/>
        </p:blipFill>
        <p:spPr>
          <a:xfrm>
            <a:off x="3714551" y="1030475"/>
            <a:ext cx="8891683" cy="5676854"/>
          </a:xfrm>
          <a:prstGeom prst="rect">
            <a:avLst/>
          </a:prstGeom>
        </p:spPr>
      </p:pic>
    </p:spTree>
    <p:extLst>
      <p:ext uri="{BB962C8B-B14F-4D97-AF65-F5344CB8AC3E}">
        <p14:creationId xmlns:p14="http://schemas.microsoft.com/office/powerpoint/2010/main" val="356985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g2376a5aafb5_0_39"/>
          <p:cNvPicPr preferRelativeResize="0"/>
          <p:nvPr/>
        </p:nvPicPr>
        <p:blipFill rotWithShape="1">
          <a:blip r:embed="rId3">
            <a:alphaModFix/>
          </a:blip>
          <a:srcRect/>
          <a:stretch/>
        </p:blipFill>
        <p:spPr>
          <a:xfrm>
            <a:off x="0" y="5263753"/>
            <a:ext cx="12192000" cy="6846094"/>
          </a:xfrm>
          <a:prstGeom prst="rect">
            <a:avLst/>
          </a:prstGeom>
          <a:noFill/>
          <a:ln>
            <a:noFill/>
          </a:ln>
        </p:spPr>
      </p:pic>
      <p:sp>
        <p:nvSpPr>
          <p:cNvPr id="158" name="Google Shape;158;g2376a5aafb5_0_39"/>
          <p:cNvSpPr/>
          <p:nvPr/>
        </p:nvSpPr>
        <p:spPr>
          <a:xfrm>
            <a:off x="-187800" y="5265152"/>
            <a:ext cx="12379800" cy="7529100"/>
          </a:xfrm>
          <a:prstGeom prst="rect">
            <a:avLst/>
          </a:prstGeom>
          <a:solidFill>
            <a:srgbClr val="767575">
              <a:alpha val="403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2376a5aafb5_0_39"/>
          <p:cNvSpPr txBox="1">
            <a:spLocks noGrp="1"/>
          </p:cNvSpPr>
          <p:nvPr>
            <p:ph type="subTitle" idx="2"/>
          </p:nvPr>
        </p:nvSpPr>
        <p:spPr>
          <a:xfrm>
            <a:off x="860434" y="5512112"/>
            <a:ext cx="9308700" cy="10158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3B95DE"/>
              </a:buClr>
              <a:buSzPts val="2000"/>
              <a:buNone/>
            </a:pPr>
            <a:r>
              <a:rPr lang="en-US" sz="2000">
                <a:solidFill>
                  <a:schemeClr val="lt1"/>
                </a:solidFill>
              </a:rPr>
              <a:t>Duration: </a:t>
            </a:r>
            <a:r>
              <a:rPr lang="en-US" sz="2000" b="1">
                <a:solidFill>
                  <a:schemeClr val="lt1"/>
                </a:solidFill>
              </a:rPr>
              <a:t>36 Months - from January 2023 to 31 December 2025</a:t>
            </a:r>
            <a:endParaRPr>
              <a:solidFill>
                <a:schemeClr val="lt1"/>
              </a:solidFill>
            </a:endParaRPr>
          </a:p>
          <a:p>
            <a:pPr marL="0" lvl="0" indent="0" algn="l" rtl="0">
              <a:lnSpc>
                <a:spcPct val="100000"/>
              </a:lnSpc>
              <a:spcBef>
                <a:spcPts val="0"/>
              </a:spcBef>
              <a:spcAft>
                <a:spcPts val="0"/>
              </a:spcAft>
              <a:buSzPts val="2000"/>
              <a:buNone/>
            </a:pPr>
            <a:r>
              <a:rPr lang="en-US" sz="2000">
                <a:solidFill>
                  <a:schemeClr val="lt1"/>
                </a:solidFill>
              </a:rPr>
              <a:t>EU Contribution: </a:t>
            </a:r>
            <a:r>
              <a:rPr lang="en-US" sz="2000" b="1">
                <a:solidFill>
                  <a:schemeClr val="lt1"/>
                </a:solidFill>
              </a:rPr>
              <a:t>€ 2 817 902,50</a:t>
            </a:r>
            <a:endParaRPr sz="2000" b="1">
              <a:solidFill>
                <a:schemeClr val="lt1"/>
              </a:solidFill>
            </a:endParaRPr>
          </a:p>
          <a:p>
            <a:pPr marL="0" lvl="0" indent="0" algn="l" rtl="0">
              <a:lnSpc>
                <a:spcPct val="100000"/>
              </a:lnSpc>
              <a:spcBef>
                <a:spcPts val="0"/>
              </a:spcBef>
              <a:spcAft>
                <a:spcPts val="0"/>
              </a:spcAft>
              <a:buSzPts val="2000"/>
              <a:buNone/>
            </a:pPr>
            <a:r>
              <a:rPr lang="en-US" sz="2000">
                <a:solidFill>
                  <a:schemeClr val="lt1"/>
                </a:solidFill>
              </a:rPr>
              <a:t>Coordinator: </a:t>
            </a:r>
            <a:r>
              <a:rPr lang="en-US" sz="2000" b="1">
                <a:solidFill>
                  <a:schemeClr val="lt1"/>
                </a:solidFill>
              </a:rPr>
              <a:t>Vilnius Tech - VILNIAUS GEDIMINO TECHNIKOS UNIVERSITETAS</a:t>
            </a:r>
            <a:endParaRPr>
              <a:solidFill>
                <a:schemeClr val="lt1"/>
              </a:solidFill>
            </a:endParaRPr>
          </a:p>
        </p:txBody>
      </p:sp>
      <p:sp>
        <p:nvSpPr>
          <p:cNvPr id="161" name="Google Shape;161;g2376a5aafb5_0_39"/>
          <p:cNvSpPr txBox="1">
            <a:spLocks noGrp="1"/>
          </p:cNvSpPr>
          <p:nvPr>
            <p:ph type="title"/>
          </p:nvPr>
        </p:nvSpPr>
        <p:spPr>
          <a:xfrm>
            <a:off x="838937" y="1124680"/>
            <a:ext cx="9312000" cy="5910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3B95DE"/>
              </a:buClr>
              <a:buSzPts val="2200"/>
              <a:buFont typeface="Twentieth Century"/>
              <a:buNone/>
            </a:pPr>
            <a:r>
              <a:rPr lang="en-US" sz="3600">
                <a:solidFill>
                  <a:schemeClr val="lt1"/>
                </a:solidFill>
                <a:highlight>
                  <a:srgbClr val="32A596"/>
                </a:highlight>
              </a:rPr>
              <a:t>Proof of success</a:t>
            </a:r>
            <a:r>
              <a:rPr lang="en-US" sz="3600" b="1">
                <a:solidFill>
                  <a:schemeClr val="lt1"/>
                </a:solidFill>
                <a:highlight>
                  <a:srgbClr val="32A596"/>
                </a:highlight>
              </a:rPr>
              <a:t> </a:t>
            </a:r>
            <a:endParaRPr sz="3600" b="1">
              <a:solidFill>
                <a:schemeClr val="lt1"/>
              </a:solidFill>
              <a:highlight>
                <a:srgbClr val="32A596"/>
              </a:highlight>
            </a:endParaRPr>
          </a:p>
        </p:txBody>
      </p:sp>
      <p:pic>
        <p:nvPicPr>
          <p:cNvPr id="2" name="Immagine 2" descr="Immagine che contiene diagramma&#10;&#10;Descrizione generata automaticamente">
            <a:extLst>
              <a:ext uri="{FF2B5EF4-FFF2-40B4-BE49-F238E27FC236}">
                <a16:creationId xmlns:a16="http://schemas.microsoft.com/office/drawing/2014/main" id="{CF9D4EFC-E174-8004-49A3-97B7AB2BC288}"/>
              </a:ext>
            </a:extLst>
          </p:cNvPr>
          <p:cNvPicPr>
            <a:picLocks noChangeAspect="1"/>
          </p:cNvPicPr>
          <p:nvPr/>
        </p:nvPicPr>
        <p:blipFill rotWithShape="1">
          <a:blip r:embed="rId4"/>
          <a:srcRect r="5905" b="26064"/>
          <a:stretch/>
        </p:blipFill>
        <p:spPr>
          <a:xfrm>
            <a:off x="454325" y="1713503"/>
            <a:ext cx="11283522" cy="32992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2a2f4ae1cc_0_93"/>
          <p:cNvSpPr txBox="1">
            <a:spLocks noGrp="1"/>
          </p:cNvSpPr>
          <p:nvPr>
            <p:ph type="ctrTitle"/>
          </p:nvPr>
        </p:nvSpPr>
        <p:spPr>
          <a:xfrm>
            <a:off x="1660800" y="1884468"/>
            <a:ext cx="4435200" cy="2387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B95DE"/>
              </a:buClr>
              <a:buSzPts val="3200"/>
              <a:buFont typeface="Twentieth Century"/>
              <a:buNone/>
            </a:pPr>
            <a:r>
              <a:rPr lang="en-US" b="1" i="0" dirty="0">
                <a:latin typeface="Calibri"/>
                <a:ea typeface="Calibri"/>
                <a:cs typeface="Calibri"/>
                <a:sym typeface="Calibri"/>
              </a:rPr>
              <a:t>Thank you for your attention!</a:t>
            </a:r>
            <a:br>
              <a:rPr lang="en-US" b="1" i="0" dirty="0">
                <a:latin typeface="Calibri"/>
                <a:ea typeface="Calibri"/>
                <a:cs typeface="Calibri"/>
                <a:sym typeface="Calibri"/>
              </a:rPr>
            </a:br>
            <a:r>
              <a:rPr lang="en-US" b="1" i="0" dirty="0">
                <a:solidFill>
                  <a:srgbClr val="222222"/>
                </a:solidFill>
                <a:latin typeface="Calibri"/>
                <a:ea typeface="Calibri"/>
                <a:cs typeface="Calibri"/>
                <a:sym typeface="Calibri"/>
              </a:rPr>
              <a:t/>
            </a:r>
            <a:br>
              <a:rPr lang="en-US" b="1" i="0" dirty="0">
                <a:solidFill>
                  <a:srgbClr val="222222"/>
                </a:solidFill>
                <a:latin typeface="Calibri"/>
                <a:ea typeface="Calibri"/>
                <a:cs typeface="Calibri"/>
                <a:sym typeface="Calibri"/>
              </a:rPr>
            </a:br>
            <a:r>
              <a:rPr lang="en-US" dirty="0"/>
              <a:t/>
            </a:r>
            <a:br>
              <a:rPr lang="en-US" dirty="0"/>
            </a:br>
            <a:endParaRPr dirty="0"/>
          </a:p>
        </p:txBody>
      </p:sp>
      <p:sp>
        <p:nvSpPr>
          <p:cNvPr id="188" name="Google Shape;188;g22a2f4ae1cc_0_93"/>
          <p:cNvSpPr txBox="1">
            <a:spLocks noGrp="1"/>
          </p:cNvSpPr>
          <p:nvPr>
            <p:ph type="subTitle" idx="1"/>
          </p:nvPr>
        </p:nvSpPr>
        <p:spPr>
          <a:xfrm>
            <a:off x="1660800" y="3081285"/>
            <a:ext cx="4435200" cy="2082581"/>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1000"/>
              </a:spcBef>
              <a:spcAft>
                <a:spcPts val="0"/>
              </a:spcAft>
              <a:buSzPts val="2500"/>
              <a:buNone/>
            </a:pPr>
            <a:r>
              <a:rPr lang="lt-LT" dirty="0"/>
              <a:t>Aelita Skaržauskienė</a:t>
            </a:r>
            <a:endParaRPr lang="en-GB" dirty="0"/>
          </a:p>
          <a:p>
            <a:pPr marL="0" lvl="0" indent="0" algn="l" rtl="0">
              <a:lnSpc>
                <a:spcPct val="120000"/>
              </a:lnSpc>
              <a:spcBef>
                <a:spcPts val="1000"/>
              </a:spcBef>
              <a:spcAft>
                <a:spcPts val="0"/>
              </a:spcAft>
              <a:buSzPts val="2500"/>
              <a:buNone/>
            </a:pPr>
            <a:r>
              <a:rPr lang="it-IT" dirty="0"/>
              <a:t>info@climas-project.eu</a:t>
            </a:r>
          </a:p>
          <a:p>
            <a:pPr marL="0" lvl="0" indent="0" algn="l" rtl="0">
              <a:lnSpc>
                <a:spcPct val="120000"/>
              </a:lnSpc>
              <a:spcBef>
                <a:spcPts val="1000"/>
              </a:spcBef>
              <a:spcAft>
                <a:spcPts val="0"/>
              </a:spcAft>
              <a:buSzPts val="2500"/>
              <a:buNone/>
            </a:pPr>
            <a:r>
              <a:rPr lang="en-US" u="sng" dirty="0">
                <a:solidFill>
                  <a:srgbClr val="4472C4"/>
                </a:solidFill>
                <a:hlinkClick r:id="rId3">
                  <a:extLst>
                    <a:ext uri="{A12FA001-AC4F-418D-AE19-62706E023703}">
                      <ahyp:hlinkClr xmlns="" xmlns:ahyp="http://schemas.microsoft.com/office/drawing/2018/hyperlinkcolor" val="tx"/>
                    </a:ext>
                  </a:extLst>
                </a:hlinkClick>
              </a:rPr>
              <a:t>www.climas-project.eu</a:t>
            </a:r>
            <a:r>
              <a:rPr lang="en-US" dirty="0">
                <a:solidFill>
                  <a:srgbClr val="4472C4"/>
                </a:solidFill>
              </a:rPr>
              <a:t> </a:t>
            </a:r>
            <a:endParaRPr dirty="0">
              <a:solidFill>
                <a:srgbClr val="4472C4"/>
              </a:solidFill>
            </a:endParaRPr>
          </a:p>
          <a:p>
            <a:pPr marL="0" lvl="0" indent="0" algn="l" rtl="0">
              <a:lnSpc>
                <a:spcPct val="120000"/>
              </a:lnSpc>
              <a:spcBef>
                <a:spcPts val="1000"/>
              </a:spcBef>
              <a:spcAft>
                <a:spcPts val="0"/>
              </a:spcAft>
              <a:buClr>
                <a:srgbClr val="3B95DE"/>
              </a:buClr>
              <a:buSzPts val="2500"/>
              <a:buNone/>
            </a:pPr>
            <a:endParaRPr dirty="0"/>
          </a:p>
        </p:txBody>
      </p:sp>
      <p:sp>
        <p:nvSpPr>
          <p:cNvPr id="189" name="Google Shape;189;g22a2f4ae1cc_0_93"/>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12</a:t>
            </a:fld>
            <a:endParaRPr/>
          </a:p>
        </p:txBody>
      </p:sp>
      <p:grpSp>
        <p:nvGrpSpPr>
          <p:cNvPr id="2" name="Group 1">
            <a:extLst>
              <a:ext uri="{FF2B5EF4-FFF2-40B4-BE49-F238E27FC236}">
                <a16:creationId xmlns:a16="http://schemas.microsoft.com/office/drawing/2014/main" id="{D91ACAC2-EFD5-ACC9-7311-C720F8EF8DD0}"/>
              </a:ext>
            </a:extLst>
          </p:cNvPr>
          <p:cNvGrpSpPr>
            <a:grpSpLocks noChangeAspect="1"/>
          </p:cNvGrpSpPr>
          <p:nvPr/>
        </p:nvGrpSpPr>
        <p:grpSpPr>
          <a:xfrm>
            <a:off x="8487945" y="6085626"/>
            <a:ext cx="1886140" cy="492749"/>
            <a:chOff x="7323174" y="5454255"/>
            <a:chExt cx="2756012" cy="720000"/>
          </a:xfrm>
        </p:grpSpPr>
        <p:pic>
          <p:nvPicPr>
            <p:cNvPr id="1026" name="Picture 2" descr="Linkedin&quot; Icon - Download for free – Iconduck">
              <a:hlinkClick r:id="rId4"/>
              <a:extLst>
                <a:ext uri="{FF2B5EF4-FFF2-40B4-BE49-F238E27FC236}">
                  <a16:creationId xmlns:a16="http://schemas.microsoft.com/office/drawing/2014/main" id="{B2F7F918-5A2B-527D-DFD7-92C53165E1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3174" y="545425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PNG Transparent Images Free Download | Vector Files | Pngtree">
              <a:hlinkClick r:id="rId6"/>
              <a:extLst>
                <a:ext uri="{FF2B5EF4-FFF2-40B4-BE49-F238E27FC236}">
                  <a16:creationId xmlns:a16="http://schemas.microsoft.com/office/drawing/2014/main" id="{5D0264A9-0163-C6CA-3FF0-6500FA837E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1180" y="545425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ored Instagram Logo Icon Editorial Image - Illustration of webicon,  download: 175710005">
              <a:hlinkClick r:id="rId8"/>
              <a:extLst>
                <a:ext uri="{FF2B5EF4-FFF2-40B4-BE49-F238E27FC236}">
                  <a16:creationId xmlns:a16="http://schemas.microsoft.com/office/drawing/2014/main" id="{489D80C9-F3E7-02AC-4337-E176F0B022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59186" y="5454255"/>
              <a:ext cx="7200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66FC3C07-C443-163C-A0C6-326F57AE99A5}"/>
              </a:ext>
            </a:extLst>
          </p:cNvPr>
          <p:cNvSpPr txBox="1"/>
          <p:nvPr/>
        </p:nvSpPr>
        <p:spPr>
          <a:xfrm>
            <a:off x="8395819" y="5594739"/>
            <a:ext cx="6096000" cy="333617"/>
          </a:xfrm>
          <a:prstGeom prst="rect">
            <a:avLst/>
          </a:prstGeom>
          <a:noFill/>
        </p:spPr>
        <p:txBody>
          <a:bodyPr wrap="square">
            <a:spAutoFit/>
          </a:bodyPr>
          <a:lstStyle/>
          <a:p>
            <a:pPr marL="0" lvl="0" indent="0" algn="l" rtl="0">
              <a:lnSpc>
                <a:spcPct val="120000"/>
              </a:lnSpc>
              <a:spcBef>
                <a:spcPts val="1000"/>
              </a:spcBef>
              <a:spcAft>
                <a:spcPts val="0"/>
              </a:spcAft>
              <a:buSzPts val="2500"/>
              <a:buNone/>
            </a:pPr>
            <a:r>
              <a:rPr lang="it-IT" b="1" dirty="0">
                <a:latin typeface="Calibri" panose="020F0502020204030204" pitchFamily="34" charset="0"/>
                <a:ea typeface="Calibri" panose="020F0502020204030204" pitchFamily="34" charset="0"/>
                <a:cs typeface="Calibri" panose="020F0502020204030204" pitchFamily="34" charset="0"/>
              </a:rPr>
              <a:t>FOLLOW US: </a:t>
            </a:r>
            <a:r>
              <a:rPr lang="it-IT" i="1" dirty="0">
                <a:latin typeface="Calibri" panose="020F0502020204030204" pitchFamily="34" charset="0"/>
                <a:ea typeface="Calibri" panose="020F0502020204030204" pitchFamily="34" charset="0"/>
                <a:cs typeface="Calibri" panose="020F0502020204030204" pitchFamily="34" charset="0"/>
              </a:rPr>
              <a:t>@CLIMAS_EU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82" name="Google Shape;182;g1e19506c251_0_0"/>
          <p:cNvSpPr txBox="1">
            <a:spLocks noGrp="1"/>
          </p:cNvSpPr>
          <p:nvPr>
            <p:ph type="title"/>
          </p:nvPr>
        </p:nvSpPr>
        <p:spPr>
          <a:xfrm>
            <a:off x="838937" y="1124680"/>
            <a:ext cx="9312000" cy="5910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3B95DE"/>
              </a:buClr>
              <a:buSzPts val="2200"/>
              <a:buFont typeface="Twentieth Century"/>
              <a:buNone/>
            </a:pPr>
            <a:r>
              <a:rPr lang="en-US" sz="3600">
                <a:solidFill>
                  <a:schemeClr val="lt1"/>
                </a:solidFill>
                <a:highlight>
                  <a:srgbClr val="32A596"/>
                </a:highlight>
              </a:rPr>
              <a:t>Who we are</a:t>
            </a:r>
            <a:endParaRPr sz="3600" b="1">
              <a:solidFill>
                <a:schemeClr val="lt1"/>
              </a:solidFill>
              <a:highlight>
                <a:srgbClr val="32A596"/>
              </a:highlight>
            </a:endParaRPr>
          </a:p>
        </p:txBody>
      </p:sp>
      <p:grpSp>
        <p:nvGrpSpPr>
          <p:cNvPr id="13" name="Group 12">
            <a:extLst>
              <a:ext uri="{FF2B5EF4-FFF2-40B4-BE49-F238E27FC236}">
                <a16:creationId xmlns:a16="http://schemas.microsoft.com/office/drawing/2014/main" id="{8459F27D-368B-FB1B-4EE2-325F4C3F3660}"/>
              </a:ext>
            </a:extLst>
          </p:cNvPr>
          <p:cNvGrpSpPr/>
          <p:nvPr/>
        </p:nvGrpSpPr>
        <p:grpSpPr>
          <a:xfrm>
            <a:off x="461799" y="1977781"/>
            <a:ext cx="11268402" cy="3699596"/>
            <a:chOff x="678060" y="1977781"/>
            <a:chExt cx="11268402" cy="3699596"/>
          </a:xfrm>
        </p:grpSpPr>
        <p:grpSp>
          <p:nvGrpSpPr>
            <p:cNvPr id="10" name="Group 9">
              <a:extLst>
                <a:ext uri="{FF2B5EF4-FFF2-40B4-BE49-F238E27FC236}">
                  <a16:creationId xmlns:a16="http://schemas.microsoft.com/office/drawing/2014/main" id="{1A60BFC3-7EAD-42AA-2BDC-5A7E2CF597F6}"/>
                </a:ext>
              </a:extLst>
            </p:cNvPr>
            <p:cNvGrpSpPr/>
            <p:nvPr/>
          </p:nvGrpSpPr>
          <p:grpSpPr>
            <a:xfrm>
              <a:off x="678060" y="1977781"/>
              <a:ext cx="10827705" cy="756000"/>
              <a:chOff x="678060" y="1977781"/>
              <a:chExt cx="10827705" cy="756000"/>
            </a:xfrm>
          </p:grpSpPr>
          <p:pic>
            <p:nvPicPr>
              <p:cNvPr id="170" name="Google Shape;170;g1e19506c251_0_0"/>
              <p:cNvPicPr>
                <a:picLocks noChangeAspect="1"/>
              </p:cNvPicPr>
              <p:nvPr/>
            </p:nvPicPr>
            <p:blipFill rotWithShape="1">
              <a:blip r:embed="rId3">
                <a:alphaModFix/>
              </a:blip>
              <a:srcRect/>
              <a:stretch/>
            </p:blipFill>
            <p:spPr>
              <a:xfrm>
                <a:off x="10081064" y="1977781"/>
                <a:ext cx="1424701" cy="756000"/>
              </a:xfrm>
              <a:prstGeom prst="rect">
                <a:avLst/>
              </a:prstGeom>
              <a:noFill/>
              <a:ln>
                <a:noFill/>
              </a:ln>
            </p:spPr>
          </p:pic>
          <p:pic>
            <p:nvPicPr>
              <p:cNvPr id="172" name="Google Shape;172;g1e19506c251_0_0"/>
              <p:cNvPicPr>
                <a:picLocks noChangeAspect="1"/>
              </p:cNvPicPr>
              <p:nvPr/>
            </p:nvPicPr>
            <p:blipFill rotWithShape="1">
              <a:blip r:embed="rId4">
                <a:alphaModFix/>
              </a:blip>
              <a:srcRect/>
              <a:stretch/>
            </p:blipFill>
            <p:spPr>
              <a:xfrm>
                <a:off x="678060" y="1995781"/>
                <a:ext cx="2084862" cy="720000"/>
              </a:xfrm>
              <a:prstGeom prst="rect">
                <a:avLst/>
              </a:prstGeom>
              <a:noFill/>
              <a:ln>
                <a:noFill/>
              </a:ln>
            </p:spPr>
          </p:pic>
          <p:pic>
            <p:nvPicPr>
              <p:cNvPr id="174" name="Google Shape;174;g1e19506c251_0_0"/>
              <p:cNvPicPr>
                <a:picLocks noChangeAspect="1"/>
              </p:cNvPicPr>
              <p:nvPr/>
            </p:nvPicPr>
            <p:blipFill rotWithShape="1">
              <a:blip r:embed="rId5">
                <a:alphaModFix/>
              </a:blip>
              <a:srcRect/>
              <a:stretch/>
            </p:blipFill>
            <p:spPr>
              <a:xfrm>
                <a:off x="2970249" y="1995781"/>
                <a:ext cx="1089835" cy="720000"/>
              </a:xfrm>
              <a:prstGeom prst="rect">
                <a:avLst/>
              </a:prstGeom>
              <a:noFill/>
              <a:ln>
                <a:noFill/>
              </a:ln>
            </p:spPr>
          </p:pic>
          <p:pic>
            <p:nvPicPr>
              <p:cNvPr id="175" name="Google Shape;175;g1e19506c251_0_0"/>
              <p:cNvPicPr>
                <a:picLocks noChangeAspect="1"/>
              </p:cNvPicPr>
              <p:nvPr/>
            </p:nvPicPr>
            <p:blipFill rotWithShape="1">
              <a:blip r:embed="rId6">
                <a:alphaModFix/>
              </a:blip>
              <a:srcRect/>
              <a:stretch/>
            </p:blipFill>
            <p:spPr>
              <a:xfrm>
                <a:off x="6472531" y="2085781"/>
                <a:ext cx="3401204" cy="540000"/>
              </a:xfrm>
              <a:prstGeom prst="rect">
                <a:avLst/>
              </a:prstGeom>
              <a:noFill/>
              <a:ln>
                <a:noFill/>
              </a:ln>
            </p:spPr>
          </p:pic>
          <p:pic>
            <p:nvPicPr>
              <p:cNvPr id="181" name="Google Shape;181;g1e19506c251_0_0"/>
              <p:cNvPicPr>
                <a:picLocks noChangeAspect="1"/>
              </p:cNvPicPr>
              <p:nvPr/>
            </p:nvPicPr>
            <p:blipFill rotWithShape="1">
              <a:blip r:embed="rId7">
                <a:alphaModFix/>
              </a:blip>
              <a:srcRect/>
              <a:stretch/>
            </p:blipFill>
            <p:spPr>
              <a:xfrm>
                <a:off x="4267411" y="2049781"/>
                <a:ext cx="1997793" cy="612000"/>
              </a:xfrm>
              <a:prstGeom prst="rect">
                <a:avLst/>
              </a:prstGeom>
              <a:noFill/>
              <a:ln>
                <a:noFill/>
              </a:ln>
            </p:spPr>
          </p:pic>
        </p:grpSp>
        <p:grpSp>
          <p:nvGrpSpPr>
            <p:cNvPr id="11" name="Group 10">
              <a:extLst>
                <a:ext uri="{FF2B5EF4-FFF2-40B4-BE49-F238E27FC236}">
                  <a16:creationId xmlns:a16="http://schemas.microsoft.com/office/drawing/2014/main" id="{7DC67F30-3912-E988-EB8E-E2E4278D27DF}"/>
                </a:ext>
              </a:extLst>
            </p:cNvPr>
            <p:cNvGrpSpPr/>
            <p:nvPr/>
          </p:nvGrpSpPr>
          <p:grpSpPr>
            <a:xfrm>
              <a:off x="690035" y="2747579"/>
              <a:ext cx="11016866" cy="1656000"/>
              <a:chOff x="690035" y="2909116"/>
              <a:chExt cx="11016866" cy="1656000"/>
            </a:xfrm>
          </p:grpSpPr>
          <p:pic>
            <p:nvPicPr>
              <p:cNvPr id="168" name="Google Shape;168;g1e19506c251_0_0"/>
              <p:cNvPicPr>
                <a:picLocks noChangeAspect="1"/>
              </p:cNvPicPr>
              <p:nvPr/>
            </p:nvPicPr>
            <p:blipFill rotWithShape="1">
              <a:blip r:embed="rId8">
                <a:alphaModFix/>
              </a:blip>
              <a:srcRect/>
              <a:stretch/>
            </p:blipFill>
            <p:spPr>
              <a:xfrm>
                <a:off x="690035" y="3377116"/>
                <a:ext cx="2315877" cy="720000"/>
              </a:xfrm>
              <a:prstGeom prst="rect">
                <a:avLst/>
              </a:prstGeom>
              <a:noFill/>
              <a:ln>
                <a:noFill/>
              </a:ln>
            </p:spPr>
          </p:pic>
          <p:pic>
            <p:nvPicPr>
              <p:cNvPr id="169" name="Google Shape;169;g1e19506c251_0_0"/>
              <p:cNvPicPr>
                <a:picLocks noChangeAspect="1"/>
              </p:cNvPicPr>
              <p:nvPr/>
            </p:nvPicPr>
            <p:blipFill rotWithShape="1">
              <a:blip r:embed="rId9">
                <a:alphaModFix/>
              </a:blip>
              <a:srcRect/>
              <a:stretch/>
            </p:blipFill>
            <p:spPr>
              <a:xfrm>
                <a:off x="3911730" y="3377116"/>
                <a:ext cx="2397655" cy="720000"/>
              </a:xfrm>
              <a:prstGeom prst="rect">
                <a:avLst/>
              </a:prstGeom>
              <a:noFill/>
              <a:ln>
                <a:noFill/>
              </a:ln>
            </p:spPr>
          </p:pic>
          <p:pic>
            <p:nvPicPr>
              <p:cNvPr id="173" name="Google Shape;173;g1e19506c251_0_0"/>
              <p:cNvPicPr>
                <a:picLocks noChangeAspect="1"/>
              </p:cNvPicPr>
              <p:nvPr/>
            </p:nvPicPr>
            <p:blipFill rotWithShape="1">
              <a:blip r:embed="rId10">
                <a:alphaModFix/>
              </a:blip>
              <a:srcRect/>
              <a:stretch/>
            </p:blipFill>
            <p:spPr>
              <a:xfrm>
                <a:off x="3098821" y="3377116"/>
                <a:ext cx="720000" cy="720000"/>
              </a:xfrm>
              <a:prstGeom prst="rect">
                <a:avLst/>
              </a:prstGeom>
              <a:noFill/>
              <a:ln>
                <a:noFill/>
              </a:ln>
            </p:spPr>
          </p:pic>
          <p:pic>
            <p:nvPicPr>
              <p:cNvPr id="177" name="Google Shape;177;g1e19506c251_0_0"/>
              <p:cNvPicPr>
                <a:picLocks noChangeAspect="1"/>
              </p:cNvPicPr>
              <p:nvPr/>
            </p:nvPicPr>
            <p:blipFill rotWithShape="1">
              <a:blip r:embed="rId11">
                <a:alphaModFix/>
              </a:blip>
              <a:srcRect/>
              <a:stretch/>
            </p:blipFill>
            <p:spPr>
              <a:xfrm>
                <a:off x="6402294" y="2909116"/>
                <a:ext cx="1210153" cy="1656000"/>
              </a:xfrm>
              <a:prstGeom prst="rect">
                <a:avLst/>
              </a:prstGeom>
              <a:noFill/>
              <a:ln>
                <a:noFill/>
              </a:ln>
            </p:spPr>
          </p:pic>
          <p:pic>
            <p:nvPicPr>
              <p:cNvPr id="179" name="Google Shape;179;g1e19506c251_0_0"/>
              <p:cNvPicPr>
                <a:picLocks noChangeAspect="1"/>
              </p:cNvPicPr>
              <p:nvPr/>
            </p:nvPicPr>
            <p:blipFill rotWithShape="1">
              <a:blip r:embed="rId12">
                <a:alphaModFix/>
              </a:blip>
              <a:srcRect/>
              <a:stretch/>
            </p:blipFill>
            <p:spPr>
              <a:xfrm>
                <a:off x="9879930" y="3462796"/>
                <a:ext cx="1826971" cy="548640"/>
              </a:xfrm>
              <a:prstGeom prst="rect">
                <a:avLst/>
              </a:prstGeom>
              <a:noFill/>
              <a:ln>
                <a:noFill/>
              </a:ln>
            </p:spPr>
          </p:pic>
          <p:pic>
            <p:nvPicPr>
              <p:cNvPr id="2" name="Picture 1" descr="Graphical user interface, text, application, chat or text message&#10;&#10;Description automatically generated">
                <a:extLst>
                  <a:ext uri="{FF2B5EF4-FFF2-40B4-BE49-F238E27FC236}">
                    <a16:creationId xmlns:a16="http://schemas.microsoft.com/office/drawing/2014/main" id="{C5E67D47-08FE-5561-3301-062AAD295D5E}"/>
                  </a:ext>
                </a:extLst>
              </p:cNvPr>
              <p:cNvPicPr>
                <a:picLocks noChangeAspect="1"/>
              </p:cNvPicPr>
              <p:nvPr/>
            </p:nvPicPr>
            <p:blipFill rotWithShape="1">
              <a:blip r:embed="rId13">
                <a:extLst>
                  <a:ext uri="{28A0092B-C50C-407E-A947-70E740481C1C}">
                    <a14:useLocalDpi xmlns:a14="http://schemas.microsoft.com/office/drawing/2010/main" val="0"/>
                  </a:ext>
                </a:extLst>
              </a:blip>
              <a:srcRect l="27578" t="37185" r="28892" b="35927"/>
              <a:stretch/>
            </p:blipFill>
            <p:spPr bwMode="auto">
              <a:xfrm>
                <a:off x="7705356" y="3377116"/>
                <a:ext cx="2081667" cy="720000"/>
              </a:xfrm>
              <a:prstGeom prst="rect">
                <a:avLst/>
              </a:prstGeom>
              <a:ln>
                <a:noFill/>
              </a:ln>
              <a:extLst>
                <a:ext uri="{53640926-AAD7-44D8-BBD7-CCE9431645EC}">
                  <a14:shadowObscured xmlns:a14="http://schemas.microsoft.com/office/drawing/2010/main"/>
                </a:ext>
              </a:extLst>
            </p:spPr>
          </p:pic>
        </p:grpSp>
        <p:grpSp>
          <p:nvGrpSpPr>
            <p:cNvPr id="12" name="Group 11">
              <a:extLst>
                <a:ext uri="{FF2B5EF4-FFF2-40B4-BE49-F238E27FC236}">
                  <a16:creationId xmlns:a16="http://schemas.microsoft.com/office/drawing/2014/main" id="{1D44BF88-7E22-E4C3-81A1-B5A19A5CFFF2}"/>
                </a:ext>
              </a:extLst>
            </p:cNvPr>
            <p:cNvGrpSpPr/>
            <p:nvPr/>
          </p:nvGrpSpPr>
          <p:grpSpPr>
            <a:xfrm>
              <a:off x="678060" y="4417377"/>
              <a:ext cx="11268402" cy="1260000"/>
              <a:chOff x="678060" y="4417377"/>
              <a:chExt cx="11268402" cy="1260000"/>
            </a:xfrm>
          </p:grpSpPr>
          <p:pic>
            <p:nvPicPr>
              <p:cNvPr id="167" name="Google Shape;167;g1e19506c251_0_0"/>
              <p:cNvPicPr>
                <a:picLocks noChangeAspect="1"/>
              </p:cNvPicPr>
              <p:nvPr/>
            </p:nvPicPr>
            <p:blipFill rotWithShape="1">
              <a:blip r:embed="rId14">
                <a:alphaModFix/>
              </a:blip>
              <a:srcRect/>
              <a:stretch/>
            </p:blipFill>
            <p:spPr>
              <a:xfrm>
                <a:off x="4135610" y="4417377"/>
                <a:ext cx="1360800" cy="1260000"/>
              </a:xfrm>
              <a:prstGeom prst="rect">
                <a:avLst/>
              </a:prstGeom>
              <a:noFill/>
              <a:ln>
                <a:noFill/>
              </a:ln>
            </p:spPr>
          </p:pic>
          <p:pic>
            <p:nvPicPr>
              <p:cNvPr id="178" name="Google Shape;178;g1e19506c251_0_0"/>
              <p:cNvPicPr>
                <a:picLocks noChangeAspect="1"/>
              </p:cNvPicPr>
              <p:nvPr/>
            </p:nvPicPr>
            <p:blipFill rotWithShape="1">
              <a:blip r:embed="rId15">
                <a:alphaModFix/>
              </a:blip>
              <a:srcRect/>
              <a:stretch/>
            </p:blipFill>
            <p:spPr>
              <a:xfrm>
                <a:off x="678060" y="4687377"/>
                <a:ext cx="1575484" cy="720000"/>
              </a:xfrm>
              <a:prstGeom prst="rect">
                <a:avLst/>
              </a:prstGeom>
              <a:noFill/>
              <a:ln>
                <a:noFill/>
              </a:ln>
            </p:spPr>
          </p:pic>
          <p:pic>
            <p:nvPicPr>
              <p:cNvPr id="180" name="Google Shape;180;g1e19506c251_0_0"/>
              <p:cNvPicPr>
                <a:picLocks noChangeAspect="1"/>
              </p:cNvPicPr>
              <p:nvPr/>
            </p:nvPicPr>
            <p:blipFill rotWithShape="1">
              <a:blip r:embed="rId16">
                <a:alphaModFix/>
              </a:blip>
              <a:srcRect/>
              <a:stretch/>
            </p:blipFill>
            <p:spPr>
              <a:xfrm>
                <a:off x="2473137" y="4615377"/>
                <a:ext cx="1442880" cy="864000"/>
              </a:xfrm>
              <a:prstGeom prst="rect">
                <a:avLst/>
              </a:prstGeom>
              <a:noFill/>
              <a:ln>
                <a:noFill/>
              </a:ln>
            </p:spPr>
          </p:pic>
          <p:pic>
            <p:nvPicPr>
              <p:cNvPr id="3" name="Picture 2" descr="Logo, company name&#10;&#10;Description automatically generated">
                <a:extLst>
                  <a:ext uri="{FF2B5EF4-FFF2-40B4-BE49-F238E27FC236}">
                    <a16:creationId xmlns:a16="http://schemas.microsoft.com/office/drawing/2014/main" id="{26636AFB-C500-FEF6-FB2E-C2FC525896D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51452" y="4687377"/>
                <a:ext cx="2076665" cy="720000"/>
              </a:xfrm>
              <a:prstGeom prst="rect">
                <a:avLst/>
              </a:prstGeom>
            </p:spPr>
          </p:pic>
          <p:pic>
            <p:nvPicPr>
              <p:cNvPr id="4" name="Picture 3">
                <a:extLst>
                  <a:ext uri="{FF2B5EF4-FFF2-40B4-BE49-F238E27FC236}">
                    <a16:creationId xmlns:a16="http://schemas.microsoft.com/office/drawing/2014/main" id="{457F2975-6762-1CC8-A457-30A9D7F9EFCC}"/>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16003" y="4615377"/>
                <a:ext cx="864000" cy="864000"/>
              </a:xfrm>
              <a:prstGeom prst="rect">
                <a:avLst/>
              </a:prstGeom>
              <a:noFill/>
              <a:ln>
                <a:noFill/>
              </a:ln>
            </p:spPr>
          </p:pic>
          <p:pic>
            <p:nvPicPr>
              <p:cNvPr id="5" name="Picture 4" descr="Icon&#10;&#10;Description automatically generated">
                <a:extLst>
                  <a:ext uri="{FF2B5EF4-FFF2-40B4-BE49-F238E27FC236}">
                    <a16:creationId xmlns:a16="http://schemas.microsoft.com/office/drawing/2014/main" id="{D90BA321-D80B-0ADD-0454-E50D967EC5D8}"/>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t="-5810" b="-8207"/>
              <a:stretch/>
            </p:blipFill>
            <p:spPr bwMode="auto">
              <a:xfrm>
                <a:off x="10947712" y="4687377"/>
                <a:ext cx="998750" cy="720000"/>
              </a:xfrm>
              <a:prstGeom prst="rect">
                <a:avLst/>
              </a:prstGeom>
              <a:ln>
                <a:noFill/>
              </a:ln>
              <a:extLst>
                <a:ext uri="{53640926-AAD7-44D8-BBD7-CCE9431645EC}">
                  <a14:shadowObscured xmlns:a14="http://schemas.microsoft.com/office/drawing/2010/main"/>
                </a:ext>
              </a:extLst>
            </p:spPr>
          </p:pic>
          <p:pic>
            <p:nvPicPr>
              <p:cNvPr id="6" name="Picture 5" descr="Graphical user interface, application&#10;&#10;Description automatically generated">
                <a:extLst>
                  <a:ext uri="{FF2B5EF4-FFF2-40B4-BE49-F238E27FC236}">
                    <a16:creationId xmlns:a16="http://schemas.microsoft.com/office/drawing/2014/main" id="{EE97C19D-7EFB-3AEB-8B20-71FE2C601698}"/>
                  </a:ext>
                </a:extLst>
              </p:cNvPr>
              <p:cNvPicPr>
                <a:picLocks noChangeAspect="1"/>
              </p:cNvPicPr>
              <p:nvPr/>
            </p:nvPicPr>
            <p:blipFill rotWithShape="1">
              <a:blip r:embed="rId20">
                <a:extLst>
                  <a:ext uri="{28A0092B-C50C-407E-A947-70E740481C1C}">
                    <a14:useLocalDpi xmlns:a14="http://schemas.microsoft.com/office/drawing/2010/main" val="0"/>
                  </a:ext>
                </a:extLst>
              </a:blip>
              <a:srcRect t="29211" b="30542"/>
              <a:stretch/>
            </p:blipFill>
            <p:spPr bwMode="auto">
              <a:xfrm>
                <a:off x="6799596" y="4723377"/>
                <a:ext cx="1632263" cy="648000"/>
              </a:xfrm>
              <a:prstGeom prst="rect">
                <a:avLst/>
              </a:prstGeom>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155606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7" name="Google Shape;137;g2376a5aafb5_0_8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9" name="Google Shape;139;g2376a5aafb5_0_80"/>
          <p:cNvSpPr/>
          <p:nvPr/>
        </p:nvSpPr>
        <p:spPr>
          <a:xfrm>
            <a:off x="4876800" y="6008800"/>
            <a:ext cx="992400" cy="72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descr="A picture containing text, screenshot&#10;&#10;Description automatically generated">
            <a:extLst>
              <a:ext uri="{FF2B5EF4-FFF2-40B4-BE49-F238E27FC236}">
                <a16:creationId xmlns:a16="http://schemas.microsoft.com/office/drawing/2014/main" id="{7EB45171-E56A-E2D1-7F09-3CD9D4E4053D}"/>
              </a:ext>
            </a:extLst>
          </p:cNvPr>
          <p:cNvPicPr>
            <a:picLocks noChangeAspect="1"/>
          </p:cNvPicPr>
          <p:nvPr/>
        </p:nvPicPr>
        <p:blipFill>
          <a:blip r:embed="rId3"/>
          <a:stretch>
            <a:fillRect/>
          </a:stretch>
        </p:blipFill>
        <p:spPr>
          <a:xfrm>
            <a:off x="954505" y="1117227"/>
            <a:ext cx="10282990" cy="5740773"/>
          </a:xfrm>
          <a:prstGeom prst="rect">
            <a:avLst/>
          </a:prstGeom>
        </p:spPr>
      </p:pic>
      <p:sp>
        <p:nvSpPr>
          <p:cNvPr id="7" name="Rectangle 6">
            <a:extLst>
              <a:ext uri="{FF2B5EF4-FFF2-40B4-BE49-F238E27FC236}">
                <a16:creationId xmlns:a16="http://schemas.microsoft.com/office/drawing/2014/main" id="{D4B1D548-450E-9AE2-242D-C851D58248AF}"/>
              </a:ext>
            </a:extLst>
          </p:cNvPr>
          <p:cNvSpPr/>
          <p:nvPr/>
        </p:nvSpPr>
        <p:spPr>
          <a:xfrm>
            <a:off x="224589" y="6008800"/>
            <a:ext cx="992400" cy="720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5565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How and why we started the project?</a:t>
            </a: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3504774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g22a2f4ae1cc_0_0"/>
          <p:cNvPicPr preferRelativeResize="0"/>
          <p:nvPr/>
        </p:nvPicPr>
        <p:blipFill rotWithShape="1">
          <a:blip r:embed="rId3">
            <a:alphaModFix/>
          </a:blip>
          <a:srcRect/>
          <a:stretch/>
        </p:blipFill>
        <p:spPr>
          <a:xfrm>
            <a:off x="0" y="-189000"/>
            <a:ext cx="12192000" cy="8126019"/>
          </a:xfrm>
          <a:prstGeom prst="rect">
            <a:avLst/>
          </a:prstGeom>
          <a:noFill/>
          <a:ln>
            <a:noFill/>
          </a:ln>
        </p:spPr>
      </p:pic>
      <p:sp>
        <p:nvSpPr>
          <p:cNvPr id="105" name="Google Shape;105;g22a2f4ae1cc_0_0"/>
          <p:cNvSpPr/>
          <p:nvPr/>
        </p:nvSpPr>
        <p:spPr>
          <a:xfrm>
            <a:off x="-187800" y="-189000"/>
            <a:ext cx="12379800" cy="7529100"/>
          </a:xfrm>
          <a:prstGeom prst="rect">
            <a:avLst/>
          </a:prstGeom>
          <a:solidFill>
            <a:srgbClr val="767575">
              <a:alpha val="4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22a2f4ae1cc_0_0"/>
          <p:cNvSpPr txBox="1">
            <a:spLocks noGrp="1"/>
          </p:cNvSpPr>
          <p:nvPr>
            <p:ph type="body" idx="1"/>
          </p:nvPr>
        </p:nvSpPr>
        <p:spPr>
          <a:xfrm>
            <a:off x="505629" y="5736550"/>
            <a:ext cx="8882100" cy="923400"/>
          </a:xfrm>
          <a:prstGeom prst="rect">
            <a:avLst/>
          </a:prstGeom>
          <a:noFill/>
          <a:ln>
            <a:noFill/>
          </a:ln>
        </p:spPr>
        <p:txBody>
          <a:bodyPr spcFirstLastPara="1" wrap="square" lIns="91425" tIns="45700" rIns="91425" bIns="45700" anchor="b" anchorCtr="0">
            <a:spAutoFit/>
          </a:bodyPr>
          <a:lstStyle/>
          <a:p>
            <a:pPr marL="342900" lvl="0" indent="0" algn="l" rtl="0">
              <a:lnSpc>
                <a:spcPct val="90000"/>
              </a:lnSpc>
              <a:spcBef>
                <a:spcPts val="1000"/>
              </a:spcBef>
              <a:spcAft>
                <a:spcPts val="0"/>
              </a:spcAft>
              <a:buClr>
                <a:srgbClr val="0E3554"/>
              </a:buClr>
              <a:buSzPts val="2250"/>
              <a:buNone/>
            </a:pPr>
            <a:r>
              <a:rPr lang="en-US" sz="3000" b="1">
                <a:solidFill>
                  <a:schemeClr val="lt1"/>
                </a:solidFill>
              </a:rPr>
              <a:t>Climate change: global emergency with huge social, environmental and economic impacts</a:t>
            </a:r>
            <a:endParaRPr sz="3000" b="1">
              <a:solidFill>
                <a:schemeClr val="lt1"/>
              </a:solidFill>
            </a:endParaRPr>
          </a:p>
        </p:txBody>
      </p:sp>
      <p:sp>
        <p:nvSpPr>
          <p:cNvPr id="107" name="Google Shape;107;g22a2f4ae1cc_0_0"/>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5</a:t>
            </a:fld>
            <a:endParaRPr/>
          </a:p>
        </p:txBody>
      </p:sp>
      <p:sp>
        <p:nvSpPr>
          <p:cNvPr id="108" name="Google Shape;108;g22a2f4ae1cc_0_0"/>
          <p:cNvSpPr txBox="1">
            <a:spLocks noGrp="1"/>
          </p:cNvSpPr>
          <p:nvPr>
            <p:ph type="title"/>
          </p:nvPr>
        </p:nvSpPr>
        <p:spPr>
          <a:xfrm>
            <a:off x="838937" y="286480"/>
            <a:ext cx="9312000" cy="5910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3B95DE"/>
              </a:buClr>
              <a:buSzPts val="2200"/>
              <a:buFont typeface="Twentieth Century"/>
              <a:buNone/>
            </a:pPr>
            <a:r>
              <a:rPr lang="en-US" sz="3600" b="1">
                <a:solidFill>
                  <a:schemeClr val="lt1"/>
                </a:solidFill>
                <a:highlight>
                  <a:srgbClr val="32A596"/>
                </a:highlight>
              </a:rPr>
              <a:t>Context </a:t>
            </a:r>
            <a:endParaRPr sz="3600" b="1">
              <a:solidFill>
                <a:schemeClr val="lt1"/>
              </a:solidFill>
              <a:highlight>
                <a:srgbClr val="32A596"/>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g22a2f4ae1cc_0_14"/>
          <p:cNvPicPr preferRelativeResize="0"/>
          <p:nvPr/>
        </p:nvPicPr>
        <p:blipFill rotWithShape="1">
          <a:blip r:embed="rId3">
            <a:alphaModFix/>
          </a:blip>
          <a:srcRect/>
          <a:stretch/>
        </p:blipFill>
        <p:spPr>
          <a:xfrm>
            <a:off x="1910010" y="0"/>
            <a:ext cx="10281979" cy="6858000"/>
          </a:xfrm>
          <a:prstGeom prst="rect">
            <a:avLst/>
          </a:prstGeom>
          <a:noFill/>
          <a:ln>
            <a:noFill/>
          </a:ln>
        </p:spPr>
      </p:pic>
      <p:pic>
        <p:nvPicPr>
          <p:cNvPr id="114" name="Google Shape;114;g22a2f4ae1cc_0_14"/>
          <p:cNvPicPr preferRelativeResize="0"/>
          <p:nvPr/>
        </p:nvPicPr>
        <p:blipFill rotWithShape="1">
          <a:blip r:embed="rId4">
            <a:alphaModFix/>
          </a:blip>
          <a:srcRect/>
          <a:stretch/>
        </p:blipFill>
        <p:spPr>
          <a:xfrm>
            <a:off x="9" y="0"/>
            <a:ext cx="4577581" cy="6857999"/>
          </a:xfrm>
          <a:prstGeom prst="rect">
            <a:avLst/>
          </a:prstGeom>
          <a:noFill/>
          <a:ln>
            <a:noFill/>
          </a:ln>
        </p:spPr>
      </p:pic>
      <p:sp>
        <p:nvSpPr>
          <p:cNvPr id="115" name="Google Shape;115;g22a2f4ae1cc_0_14"/>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6</a:t>
            </a:fld>
            <a:endParaRPr/>
          </a:p>
        </p:txBody>
      </p:sp>
      <p:sp>
        <p:nvSpPr>
          <p:cNvPr id="116" name="Google Shape;116;g22a2f4ae1cc_0_14"/>
          <p:cNvSpPr/>
          <p:nvPr/>
        </p:nvSpPr>
        <p:spPr>
          <a:xfrm>
            <a:off x="-187800" y="-189000"/>
            <a:ext cx="12379800" cy="7529100"/>
          </a:xfrm>
          <a:prstGeom prst="rect">
            <a:avLst/>
          </a:prstGeom>
          <a:solidFill>
            <a:srgbClr val="767575">
              <a:alpha val="4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22a2f4ae1cc_0_14"/>
          <p:cNvSpPr txBox="1">
            <a:spLocks noGrp="1"/>
          </p:cNvSpPr>
          <p:nvPr>
            <p:ph type="body" idx="1"/>
          </p:nvPr>
        </p:nvSpPr>
        <p:spPr>
          <a:xfrm>
            <a:off x="666150" y="5774625"/>
            <a:ext cx="10671900" cy="507900"/>
          </a:xfrm>
          <a:prstGeom prst="rect">
            <a:avLst/>
          </a:prstGeom>
          <a:noFill/>
          <a:ln>
            <a:noFill/>
          </a:ln>
        </p:spPr>
        <p:txBody>
          <a:bodyPr spcFirstLastPara="1" wrap="square" lIns="91425" tIns="45700" rIns="91425" bIns="45700" anchor="b" anchorCtr="0">
            <a:spAutoFit/>
          </a:bodyPr>
          <a:lstStyle/>
          <a:p>
            <a:pPr marL="342900" lvl="0" indent="0" algn="l" rtl="0">
              <a:lnSpc>
                <a:spcPct val="90000"/>
              </a:lnSpc>
              <a:spcBef>
                <a:spcPts val="1000"/>
              </a:spcBef>
              <a:spcAft>
                <a:spcPts val="0"/>
              </a:spcAft>
              <a:buClr>
                <a:srgbClr val="0E3554"/>
              </a:buClr>
              <a:buSzPts val="2250"/>
              <a:buNone/>
            </a:pPr>
            <a:r>
              <a:rPr lang="en-US" sz="3000" b="1">
                <a:solidFill>
                  <a:schemeClr val="lt1"/>
                </a:solidFill>
              </a:rPr>
              <a:t>Policymakers, experts and stakeholders’ actions are not enough</a:t>
            </a:r>
            <a:endParaRPr sz="3000" b="1">
              <a:solidFill>
                <a:schemeClr val="lt1"/>
              </a:solidFill>
            </a:endParaRPr>
          </a:p>
        </p:txBody>
      </p:sp>
      <p:sp>
        <p:nvSpPr>
          <p:cNvPr id="118" name="Google Shape;118;g22a2f4ae1cc_0_14"/>
          <p:cNvSpPr txBox="1">
            <a:spLocks noGrp="1"/>
          </p:cNvSpPr>
          <p:nvPr>
            <p:ph type="body" idx="2"/>
          </p:nvPr>
        </p:nvSpPr>
        <p:spPr>
          <a:xfrm>
            <a:off x="4727250" y="1784399"/>
            <a:ext cx="6610800" cy="3289200"/>
          </a:xfrm>
          <a:prstGeom prst="rect">
            <a:avLst/>
          </a:prstGeom>
          <a:noFill/>
          <a:ln>
            <a:noFill/>
          </a:ln>
        </p:spPr>
        <p:txBody>
          <a:bodyPr spcFirstLastPara="1" wrap="square" lIns="91425" tIns="45700" rIns="91425" bIns="45700" anchor="ctr" anchorCtr="0">
            <a:noAutofit/>
          </a:bodyPr>
          <a:lstStyle/>
          <a:p>
            <a:pPr marL="457200" lvl="0" indent="-342900" algn="l" rtl="0">
              <a:lnSpc>
                <a:spcPct val="120000"/>
              </a:lnSpc>
              <a:spcBef>
                <a:spcPts val="1000"/>
              </a:spcBef>
              <a:spcAft>
                <a:spcPts val="0"/>
              </a:spcAft>
              <a:buClr>
                <a:schemeClr val="lt1"/>
              </a:buClr>
              <a:buSzPts val="1800"/>
              <a:buChar char="➔"/>
            </a:pPr>
            <a:r>
              <a:rPr lang="en-US" b="1">
                <a:solidFill>
                  <a:schemeClr val="lt1"/>
                </a:solidFill>
              </a:rPr>
              <a:t>Policies act on the visible part of an ‘iceberg’ but the transformative potential towards climate mitigation and adaptation lies at a deeper infrastructure and mental construct level</a:t>
            </a:r>
            <a:endParaRPr b="1">
              <a:solidFill>
                <a:schemeClr val="lt1"/>
              </a:solidFill>
            </a:endParaRPr>
          </a:p>
          <a:p>
            <a:pPr marL="457200" lvl="0" indent="-342900" algn="l" rtl="0">
              <a:lnSpc>
                <a:spcPct val="120000"/>
              </a:lnSpc>
              <a:spcBef>
                <a:spcPts val="0"/>
              </a:spcBef>
              <a:spcAft>
                <a:spcPts val="0"/>
              </a:spcAft>
              <a:buClr>
                <a:schemeClr val="lt1"/>
              </a:buClr>
              <a:buSzPts val="1800"/>
              <a:buChar char="➔"/>
            </a:pPr>
            <a:r>
              <a:rPr lang="en-US" b="1">
                <a:solidFill>
                  <a:schemeClr val="lt1"/>
                </a:solidFill>
              </a:rPr>
              <a:t>Citizens’ recommendations are often not taken up by policymakers</a:t>
            </a:r>
            <a:endParaRPr b="1">
              <a:solidFill>
                <a:schemeClr val="lt1"/>
              </a:solidFill>
            </a:endParaRPr>
          </a:p>
          <a:p>
            <a:pPr marL="457200" lvl="0" indent="-342900" algn="l" rtl="0">
              <a:lnSpc>
                <a:spcPct val="120000"/>
              </a:lnSpc>
              <a:spcBef>
                <a:spcPts val="0"/>
              </a:spcBef>
              <a:spcAft>
                <a:spcPts val="0"/>
              </a:spcAft>
              <a:buClr>
                <a:schemeClr val="lt1"/>
              </a:buClr>
              <a:buSzPts val="1800"/>
              <a:buChar char="➔"/>
            </a:pPr>
            <a:r>
              <a:rPr lang="en-US" b="1">
                <a:solidFill>
                  <a:schemeClr val="lt1"/>
                </a:solidFill>
              </a:rPr>
              <a:t>Vulnerable societal groups are excluded (e.g., indigenous people, children, disabled, young)</a:t>
            </a:r>
            <a:endParaRPr b="1">
              <a:solidFill>
                <a:schemeClr val="lt1"/>
              </a:solidFill>
            </a:endParaRPr>
          </a:p>
        </p:txBody>
      </p:sp>
      <p:sp>
        <p:nvSpPr>
          <p:cNvPr id="119" name="Google Shape;119;g22a2f4ae1cc_0_14"/>
          <p:cNvSpPr txBox="1">
            <a:spLocks noGrp="1"/>
          </p:cNvSpPr>
          <p:nvPr>
            <p:ph type="title"/>
          </p:nvPr>
        </p:nvSpPr>
        <p:spPr>
          <a:xfrm>
            <a:off x="838937" y="286480"/>
            <a:ext cx="9312000" cy="5910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3B95DE"/>
              </a:buClr>
              <a:buSzPts val="2200"/>
              <a:buFont typeface="Twentieth Century"/>
              <a:buNone/>
            </a:pPr>
            <a:r>
              <a:rPr lang="en-US" sz="3600" b="1">
                <a:solidFill>
                  <a:schemeClr val="lt1"/>
                </a:solidFill>
                <a:highlight>
                  <a:srgbClr val="32A596"/>
                </a:highlight>
              </a:rPr>
              <a:t>Real problem </a:t>
            </a:r>
            <a:endParaRPr sz="3600" b="1">
              <a:solidFill>
                <a:schemeClr val="lt1"/>
              </a:solidFill>
              <a:highlight>
                <a:srgbClr val="32A596"/>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g22a2f4ae1cc_0_30"/>
          <p:cNvPicPr preferRelativeResize="0"/>
          <p:nvPr/>
        </p:nvPicPr>
        <p:blipFill rotWithShape="1">
          <a:blip r:embed="rId3">
            <a:alphaModFix/>
          </a:blip>
          <a:srcRect/>
          <a:stretch/>
        </p:blipFill>
        <p:spPr>
          <a:xfrm>
            <a:off x="-13" y="-8534400"/>
            <a:ext cx="12191999" cy="18292403"/>
          </a:xfrm>
          <a:prstGeom prst="rect">
            <a:avLst/>
          </a:prstGeom>
          <a:noFill/>
          <a:ln>
            <a:noFill/>
          </a:ln>
        </p:spPr>
      </p:pic>
      <p:sp>
        <p:nvSpPr>
          <p:cNvPr id="125" name="Google Shape;125;g22a2f4ae1cc_0_30"/>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7</a:t>
            </a:fld>
            <a:endParaRPr/>
          </a:p>
        </p:txBody>
      </p:sp>
      <p:sp>
        <p:nvSpPr>
          <p:cNvPr id="126" name="Google Shape;126;g22a2f4ae1cc_0_30"/>
          <p:cNvSpPr/>
          <p:nvPr/>
        </p:nvSpPr>
        <p:spPr>
          <a:xfrm>
            <a:off x="-187800" y="-189000"/>
            <a:ext cx="12379800" cy="7529100"/>
          </a:xfrm>
          <a:prstGeom prst="rect">
            <a:avLst/>
          </a:prstGeom>
          <a:solidFill>
            <a:srgbClr val="767575">
              <a:alpha val="4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22a2f4ae1cc_0_30"/>
          <p:cNvSpPr txBox="1">
            <a:spLocks noGrp="1"/>
          </p:cNvSpPr>
          <p:nvPr>
            <p:ph type="body" idx="1"/>
          </p:nvPr>
        </p:nvSpPr>
        <p:spPr>
          <a:xfrm>
            <a:off x="677100" y="990052"/>
            <a:ext cx="9919500" cy="923400"/>
          </a:xfrm>
          <a:prstGeom prst="rect">
            <a:avLst/>
          </a:prstGeom>
          <a:noFill/>
          <a:ln>
            <a:noFill/>
          </a:ln>
        </p:spPr>
        <p:txBody>
          <a:bodyPr spcFirstLastPara="1" wrap="square" lIns="91425" tIns="45700" rIns="91425" bIns="45700" anchor="b" anchorCtr="0">
            <a:spAutoFit/>
          </a:bodyPr>
          <a:lstStyle/>
          <a:p>
            <a:pPr marL="342900" lvl="0" indent="0" algn="l" rtl="0">
              <a:lnSpc>
                <a:spcPct val="90000"/>
              </a:lnSpc>
              <a:spcBef>
                <a:spcPts val="1000"/>
              </a:spcBef>
              <a:spcAft>
                <a:spcPts val="0"/>
              </a:spcAft>
              <a:buClr>
                <a:srgbClr val="0E3554"/>
              </a:buClr>
              <a:buSzPts val="2250"/>
              <a:buNone/>
            </a:pPr>
            <a:r>
              <a:rPr lang="en-US" sz="3000" b="1">
                <a:solidFill>
                  <a:schemeClr val="lt1"/>
                </a:solidFill>
              </a:rPr>
              <a:t>360° citizen engagement: to ensure recommendations are more accepted by policymakers</a:t>
            </a:r>
            <a:endParaRPr sz="3000" b="1">
              <a:solidFill>
                <a:schemeClr val="lt1"/>
              </a:solidFill>
            </a:endParaRPr>
          </a:p>
        </p:txBody>
      </p:sp>
      <p:sp>
        <p:nvSpPr>
          <p:cNvPr id="128" name="Google Shape;128;g22a2f4ae1cc_0_30"/>
          <p:cNvSpPr txBox="1">
            <a:spLocks noGrp="1"/>
          </p:cNvSpPr>
          <p:nvPr>
            <p:ph type="body" idx="2"/>
          </p:nvPr>
        </p:nvSpPr>
        <p:spPr>
          <a:xfrm>
            <a:off x="1016700" y="1454800"/>
            <a:ext cx="4770600" cy="2552700"/>
          </a:xfrm>
          <a:prstGeom prst="rect">
            <a:avLst/>
          </a:prstGeom>
          <a:noFill/>
          <a:ln>
            <a:noFill/>
          </a:ln>
        </p:spPr>
        <p:txBody>
          <a:bodyPr spcFirstLastPara="1" wrap="square" lIns="91425" tIns="45700" rIns="91425" bIns="45700" anchor="ctr" anchorCtr="0">
            <a:noAutofit/>
          </a:bodyPr>
          <a:lstStyle/>
          <a:p>
            <a:pPr marL="457200" lvl="0" indent="-336550" algn="l" rtl="0">
              <a:lnSpc>
                <a:spcPct val="120000"/>
              </a:lnSpc>
              <a:spcBef>
                <a:spcPts val="1000"/>
              </a:spcBef>
              <a:spcAft>
                <a:spcPts val="0"/>
              </a:spcAft>
              <a:buClr>
                <a:schemeClr val="lt1"/>
              </a:buClr>
              <a:buSzPts val="1700"/>
              <a:buChar char="➔"/>
            </a:pPr>
            <a:r>
              <a:rPr lang="en-US" b="1">
                <a:solidFill>
                  <a:schemeClr val="lt1"/>
                </a:solidFill>
              </a:rPr>
              <a:t>Inclusivity - gender diversity and intersectionality approach</a:t>
            </a:r>
            <a:endParaRPr b="1">
              <a:solidFill>
                <a:schemeClr val="lt1"/>
              </a:solidFill>
            </a:endParaRPr>
          </a:p>
          <a:p>
            <a:pPr marL="457200" lvl="0" indent="-336550" algn="l" rtl="0">
              <a:lnSpc>
                <a:spcPct val="120000"/>
              </a:lnSpc>
              <a:spcBef>
                <a:spcPts val="0"/>
              </a:spcBef>
              <a:spcAft>
                <a:spcPts val="0"/>
              </a:spcAft>
              <a:buClr>
                <a:schemeClr val="lt1"/>
              </a:buClr>
              <a:buSzPts val="1700"/>
              <a:buChar char="➔"/>
            </a:pPr>
            <a:r>
              <a:rPr lang="en-US" b="1">
                <a:solidFill>
                  <a:schemeClr val="lt1"/>
                </a:solidFill>
              </a:rPr>
              <a:t>Anti-patriarchal facilitation</a:t>
            </a:r>
            <a:endParaRPr b="1">
              <a:solidFill>
                <a:schemeClr val="lt1"/>
              </a:solidFill>
            </a:endParaRPr>
          </a:p>
          <a:p>
            <a:pPr marL="457200" lvl="0" indent="-336550" algn="l" rtl="0">
              <a:lnSpc>
                <a:spcPct val="120000"/>
              </a:lnSpc>
              <a:spcBef>
                <a:spcPts val="0"/>
              </a:spcBef>
              <a:spcAft>
                <a:spcPts val="0"/>
              </a:spcAft>
              <a:buClr>
                <a:schemeClr val="lt1"/>
              </a:buClr>
              <a:buSzPts val="1700"/>
              <a:buChar char="➔"/>
            </a:pPr>
            <a:r>
              <a:rPr lang="en-US" b="1">
                <a:solidFill>
                  <a:schemeClr val="lt1"/>
                </a:solidFill>
              </a:rPr>
              <a:t>Value-based approach</a:t>
            </a:r>
            <a:endParaRPr b="1">
              <a:solidFill>
                <a:schemeClr val="lt1"/>
              </a:solidFill>
            </a:endParaRPr>
          </a:p>
        </p:txBody>
      </p:sp>
      <p:sp>
        <p:nvSpPr>
          <p:cNvPr id="129" name="Google Shape;129;g22a2f4ae1cc_0_30"/>
          <p:cNvSpPr txBox="1">
            <a:spLocks noGrp="1"/>
          </p:cNvSpPr>
          <p:nvPr>
            <p:ph type="title"/>
          </p:nvPr>
        </p:nvSpPr>
        <p:spPr>
          <a:xfrm>
            <a:off x="838937" y="286480"/>
            <a:ext cx="9312000" cy="5910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3B95DE"/>
              </a:buClr>
              <a:buSzPts val="2200"/>
              <a:buFont typeface="Twentieth Century"/>
              <a:buNone/>
            </a:pPr>
            <a:r>
              <a:rPr lang="en-US" sz="3600" b="1">
                <a:solidFill>
                  <a:schemeClr val="lt1"/>
                </a:solidFill>
                <a:highlight>
                  <a:srgbClr val="32A596"/>
                </a:highlight>
              </a:rPr>
              <a:t>Expectations </a:t>
            </a:r>
            <a:endParaRPr sz="3600" b="1">
              <a:solidFill>
                <a:schemeClr val="lt1"/>
              </a:solidFill>
              <a:highlight>
                <a:srgbClr val="32A596"/>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22a2f4ae1cc_0_71"/>
          <p:cNvSpPr txBox="1">
            <a:spLocks noGrp="1"/>
          </p:cNvSpPr>
          <p:nvPr>
            <p:ph type="title"/>
          </p:nvPr>
        </p:nvSpPr>
        <p:spPr>
          <a:xfrm>
            <a:off x="545990" y="764708"/>
            <a:ext cx="9709200" cy="2852700"/>
          </a:xfrm>
          <a:prstGeom prst="rect">
            <a:avLst/>
          </a:prstGeom>
          <a:noFill/>
          <a:ln>
            <a:noFill/>
          </a:ln>
        </p:spPr>
        <p:txBody>
          <a:bodyPr spcFirstLastPara="1" wrap="square" lIns="91425" tIns="45700" rIns="91425" bIns="45700" anchor="b" anchorCtr="0">
            <a:normAutofit/>
          </a:bodyPr>
          <a:lstStyle/>
          <a:p>
            <a:r>
              <a:rPr lang="en-US">
                <a:latin typeface="Calibri"/>
                <a:ea typeface="Calibri"/>
                <a:cs typeface="Calibri"/>
                <a:sym typeface="Calibri"/>
              </a:rPr>
              <a:t>PROJECT INTRODUCTION</a:t>
            </a:r>
            <a:endParaRPr>
              <a:solidFill>
                <a:schemeClr val="lt1"/>
              </a:solidFill>
              <a:latin typeface="Calibri"/>
              <a:ea typeface="Calibri"/>
              <a:cs typeface="Calibri"/>
              <a:sym typeface="Calibri"/>
            </a:endParaRPr>
          </a:p>
        </p:txBody>
      </p:sp>
      <p:sp>
        <p:nvSpPr>
          <p:cNvPr id="98" name="Google Shape;98;g22a2f4ae1cc_0_71"/>
          <p:cNvSpPr txBox="1">
            <a:spLocks noGrp="1"/>
          </p:cNvSpPr>
          <p:nvPr>
            <p:ph type="body" idx="1"/>
          </p:nvPr>
        </p:nvSpPr>
        <p:spPr>
          <a:xfrm>
            <a:off x="546000" y="3814700"/>
            <a:ext cx="5667600" cy="7020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lt1"/>
              </a:buClr>
              <a:buSzPts val="2250"/>
              <a:buNone/>
            </a:pPr>
            <a:r>
              <a:rPr lang="en-US">
                <a:latin typeface="Calibri"/>
                <a:ea typeface="Calibri"/>
                <a:cs typeface="Calibri"/>
                <a:sym typeface="Calibri"/>
              </a:rPr>
              <a:t>CLIMAte change citizens engagement toolbox for dealing with Societal resilience</a:t>
            </a:r>
            <a:endParaRPr>
              <a:latin typeface="Calibri"/>
              <a:ea typeface="Calibri"/>
              <a:cs typeface="Calibri"/>
              <a:sym typeface="Calibri"/>
            </a:endParaRPr>
          </a:p>
        </p:txBody>
      </p:sp>
      <p:sp>
        <p:nvSpPr>
          <p:cNvPr id="99" name="Google Shape;99;g22a2f4ae1cc_0_71"/>
          <p:cNvSpPr txBox="1">
            <a:spLocks noGrp="1"/>
          </p:cNvSpPr>
          <p:nvPr>
            <p:ph type="sldNum" idx="4294967295"/>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8</a:t>
            </a:fld>
            <a:endParaRPr/>
          </a:p>
        </p:txBody>
      </p:sp>
    </p:spTree>
    <p:extLst>
      <p:ext uri="{BB962C8B-B14F-4D97-AF65-F5344CB8AC3E}">
        <p14:creationId xmlns:p14="http://schemas.microsoft.com/office/powerpoint/2010/main" val="404802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 name="Google Shape;135;g2376a5aafb5_0_80">
            <a:extLst>
              <a:ext uri="{FF2B5EF4-FFF2-40B4-BE49-F238E27FC236}">
                <a16:creationId xmlns:a16="http://schemas.microsoft.com/office/drawing/2014/main" id="{87AC5A8E-BD91-DB82-AF43-45CA472DE463}"/>
              </a:ext>
            </a:extLst>
          </p:cNvPr>
          <p:cNvSpPr/>
          <p:nvPr/>
        </p:nvSpPr>
        <p:spPr>
          <a:xfrm>
            <a:off x="-1338944" y="-47000"/>
            <a:ext cx="6215743" cy="6926600"/>
          </a:xfrm>
          <a:prstGeom prst="rect">
            <a:avLst/>
          </a:prstGeom>
          <a:solidFill>
            <a:srgbClr val="767575">
              <a:alpha val="403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34" name="Google Shape;134;g2376a5aafb5_0_80"/>
          <p:cNvPicPr preferRelativeResize="0"/>
          <p:nvPr/>
        </p:nvPicPr>
        <p:blipFill rotWithShape="1">
          <a:blip r:embed="rId3">
            <a:alphaModFix/>
          </a:blip>
          <a:srcRect l="24909" t="15291" r="9997" b="136"/>
          <a:stretch/>
        </p:blipFill>
        <p:spPr>
          <a:xfrm>
            <a:off x="-3058885" y="-1"/>
            <a:ext cx="7935684" cy="6879601"/>
          </a:xfrm>
          <a:prstGeom prst="rect">
            <a:avLst/>
          </a:prstGeom>
          <a:noFill/>
          <a:ln>
            <a:noFill/>
          </a:ln>
        </p:spPr>
      </p:pic>
      <p:sp>
        <p:nvSpPr>
          <p:cNvPr id="136" name="Google Shape;136;g2376a5aafb5_0_80"/>
          <p:cNvSpPr txBox="1">
            <a:spLocks noGrp="1"/>
          </p:cNvSpPr>
          <p:nvPr>
            <p:ph type="body" idx="1"/>
          </p:nvPr>
        </p:nvSpPr>
        <p:spPr>
          <a:xfrm>
            <a:off x="303600" y="4805678"/>
            <a:ext cx="4498200" cy="280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1000"/>
              </a:spcBef>
              <a:spcAft>
                <a:spcPts val="0"/>
              </a:spcAft>
              <a:buClr>
                <a:srgbClr val="0E3554"/>
              </a:buClr>
              <a:buSzPts val="3000"/>
              <a:buNone/>
            </a:pPr>
            <a:r>
              <a:rPr lang="en-US" sz="2200" b="1" i="0" dirty="0">
                <a:solidFill>
                  <a:schemeClr val="lt1"/>
                </a:solidFill>
              </a:rPr>
              <a:t>CLIMAS project will use </a:t>
            </a:r>
            <a:r>
              <a:rPr lang="en-US" sz="2200" b="1" i="0" dirty="0">
                <a:solidFill>
                  <a:schemeClr val="lt1"/>
                </a:solidFill>
                <a:highlight>
                  <a:srgbClr val="E72C7C"/>
                </a:highlight>
              </a:rPr>
              <a:t>design-thinking in </a:t>
            </a:r>
            <a:r>
              <a:rPr lang="en-US" sz="2200" b="1" dirty="0">
                <a:solidFill>
                  <a:schemeClr val="lt1"/>
                </a:solidFill>
                <a:highlight>
                  <a:srgbClr val="E72C7C"/>
                </a:highlight>
              </a:rPr>
              <a:t>L</a:t>
            </a:r>
            <a:r>
              <a:rPr lang="en-US" sz="2200" b="1" i="0" dirty="0">
                <a:solidFill>
                  <a:schemeClr val="lt1"/>
                </a:solidFill>
                <a:highlight>
                  <a:srgbClr val="E72C7C"/>
                </a:highlight>
              </a:rPr>
              <a:t>iving Labs and Climate Assemblies</a:t>
            </a:r>
            <a:r>
              <a:rPr lang="en-US" sz="2200" b="1" i="0" dirty="0">
                <a:solidFill>
                  <a:schemeClr val="lt1"/>
                </a:solidFill>
              </a:rPr>
              <a:t> to create </a:t>
            </a:r>
            <a:r>
              <a:rPr lang="en-US" sz="2200" b="1" dirty="0">
                <a:solidFill>
                  <a:schemeClr val="lt1"/>
                </a:solidFill>
                <a:highlight>
                  <a:srgbClr val="32A596"/>
                </a:highlight>
              </a:rPr>
              <a:t>alternative</a:t>
            </a:r>
            <a:r>
              <a:rPr lang="en-US" sz="2200" b="1" i="0" dirty="0">
                <a:solidFill>
                  <a:schemeClr val="lt1"/>
                </a:solidFill>
                <a:highlight>
                  <a:srgbClr val="32A596"/>
                </a:highlight>
              </a:rPr>
              <a:t> tools </a:t>
            </a:r>
            <a:r>
              <a:rPr lang="en-US" sz="2200" b="1" dirty="0">
                <a:solidFill>
                  <a:schemeClr val="lt1"/>
                </a:solidFill>
                <a:highlight>
                  <a:srgbClr val="32A596"/>
                </a:highlight>
              </a:rPr>
              <a:t>that</a:t>
            </a:r>
            <a:r>
              <a:rPr lang="en-US" sz="2200" b="1" i="0" dirty="0">
                <a:solidFill>
                  <a:schemeClr val="lt1"/>
                </a:solidFill>
                <a:highlight>
                  <a:srgbClr val="32A596"/>
                </a:highlight>
              </a:rPr>
              <a:t> stimulate deliberative democracy</a:t>
            </a:r>
            <a:r>
              <a:rPr lang="en-US" sz="2200" b="1" i="0" dirty="0">
                <a:solidFill>
                  <a:schemeClr val="lt1"/>
                </a:solidFill>
              </a:rPr>
              <a:t> in climate policymaking </a:t>
            </a:r>
            <a:endParaRPr sz="1200" b="1" dirty="0">
              <a:solidFill>
                <a:schemeClr val="lt1"/>
              </a:solidFill>
            </a:endParaRPr>
          </a:p>
          <a:p>
            <a:pPr marL="0" lvl="0" indent="0" algn="r" rtl="0">
              <a:lnSpc>
                <a:spcPct val="100000"/>
              </a:lnSpc>
              <a:spcBef>
                <a:spcPts val="1000"/>
              </a:spcBef>
              <a:spcAft>
                <a:spcPts val="0"/>
              </a:spcAft>
              <a:buClr>
                <a:srgbClr val="0E3554"/>
              </a:buClr>
              <a:buSzPts val="3000"/>
              <a:buNone/>
            </a:pPr>
            <a:endParaRPr sz="1600" b="1" dirty="0">
              <a:solidFill>
                <a:schemeClr val="lt1"/>
              </a:solidFill>
            </a:endParaRPr>
          </a:p>
        </p:txBody>
      </p:sp>
      <p:sp>
        <p:nvSpPr>
          <p:cNvPr id="137" name="Google Shape;137;g2376a5aafb5_0_8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9" name="Google Shape;139;g2376a5aafb5_0_80"/>
          <p:cNvSpPr/>
          <p:nvPr/>
        </p:nvSpPr>
        <p:spPr>
          <a:xfrm>
            <a:off x="4876800" y="6008800"/>
            <a:ext cx="992400" cy="72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g2376a5aafb5_0_80"/>
          <p:cNvSpPr txBox="1">
            <a:spLocks noGrp="1"/>
          </p:cNvSpPr>
          <p:nvPr>
            <p:ph type="body" idx="1"/>
          </p:nvPr>
        </p:nvSpPr>
        <p:spPr>
          <a:xfrm>
            <a:off x="5026800" y="4646615"/>
            <a:ext cx="6832955" cy="174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rgbClr val="0E3554"/>
              </a:buClr>
              <a:buSzPts val="3000"/>
              <a:buNone/>
            </a:pPr>
            <a:r>
              <a:rPr lang="en-US" sz="2000" b="1" dirty="0"/>
              <a:t>CLIMAS will deliver a climate change citizen engagement Toolbox that is:</a:t>
            </a:r>
            <a:endParaRPr sz="2000" b="1" dirty="0"/>
          </a:p>
          <a:p>
            <a:pPr marL="457200" lvl="0" indent="-330200" algn="l" rtl="0">
              <a:lnSpc>
                <a:spcPct val="100000"/>
              </a:lnSpc>
              <a:spcBef>
                <a:spcPts val="0"/>
              </a:spcBef>
              <a:spcAft>
                <a:spcPts val="0"/>
              </a:spcAft>
              <a:buClr>
                <a:schemeClr val="dk1"/>
              </a:buClr>
              <a:buSzPts val="1600"/>
              <a:buChar char="➔"/>
            </a:pPr>
            <a:r>
              <a:rPr lang="en-US" sz="2000" dirty="0"/>
              <a:t>empowering </a:t>
            </a:r>
            <a:endParaRPr sz="2000" dirty="0"/>
          </a:p>
          <a:p>
            <a:pPr marL="457200" lvl="0" indent="-330200" algn="l" rtl="0">
              <a:lnSpc>
                <a:spcPct val="100000"/>
              </a:lnSpc>
              <a:spcBef>
                <a:spcPts val="0"/>
              </a:spcBef>
              <a:spcAft>
                <a:spcPts val="0"/>
              </a:spcAft>
              <a:buClr>
                <a:schemeClr val="dk1"/>
              </a:buClr>
              <a:buSzPts val="1600"/>
              <a:buChar char="➔"/>
            </a:pPr>
            <a:r>
              <a:rPr lang="en-US" sz="2000" dirty="0"/>
              <a:t>engaging</a:t>
            </a:r>
            <a:endParaRPr sz="2000" dirty="0"/>
          </a:p>
          <a:p>
            <a:pPr marL="457200" lvl="0" indent="-330200" algn="l" rtl="0">
              <a:lnSpc>
                <a:spcPct val="100000"/>
              </a:lnSpc>
              <a:spcBef>
                <a:spcPts val="0"/>
              </a:spcBef>
              <a:spcAft>
                <a:spcPts val="0"/>
              </a:spcAft>
              <a:buClr>
                <a:schemeClr val="dk1"/>
              </a:buClr>
              <a:buSzPts val="1600"/>
              <a:buChar char="➔"/>
            </a:pPr>
            <a:r>
              <a:rPr lang="en-US" sz="2000" dirty="0"/>
              <a:t>adaptable to different socio-cultural contexts</a:t>
            </a:r>
            <a:endParaRPr sz="2000" dirty="0"/>
          </a:p>
        </p:txBody>
      </p:sp>
      <p:sp>
        <p:nvSpPr>
          <p:cNvPr id="141" name="Google Shape;141;g2376a5aafb5_0_80"/>
          <p:cNvSpPr txBox="1">
            <a:spLocks noGrp="1"/>
          </p:cNvSpPr>
          <p:nvPr>
            <p:ph type="title"/>
          </p:nvPr>
        </p:nvSpPr>
        <p:spPr>
          <a:xfrm>
            <a:off x="838937" y="286480"/>
            <a:ext cx="9312000" cy="5910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3B95DE"/>
              </a:buClr>
              <a:buSzPts val="2200"/>
              <a:buFont typeface="Twentieth Century"/>
              <a:buNone/>
            </a:pPr>
            <a:r>
              <a:rPr lang="en-US" sz="3600">
                <a:solidFill>
                  <a:schemeClr val="lt1"/>
                </a:solidFill>
                <a:highlight>
                  <a:srgbClr val="32A596"/>
                </a:highlight>
              </a:rPr>
              <a:t>Proposed solution</a:t>
            </a:r>
            <a:r>
              <a:rPr lang="en-US" sz="3600" b="1">
                <a:solidFill>
                  <a:schemeClr val="lt1"/>
                </a:solidFill>
                <a:highlight>
                  <a:srgbClr val="32A596"/>
                </a:highlight>
              </a:rPr>
              <a:t> </a:t>
            </a:r>
            <a:endParaRPr sz="3600" b="1">
              <a:solidFill>
                <a:schemeClr val="lt1"/>
              </a:solidFill>
              <a:highlight>
                <a:srgbClr val="32A596"/>
              </a:highlight>
            </a:endParaRPr>
          </a:p>
        </p:txBody>
      </p:sp>
      <p:pic>
        <p:nvPicPr>
          <p:cNvPr id="3" name="Picture 2" descr="A picture containing text, screenshot, circle, font&#10;&#10;Description automatically generated">
            <a:extLst>
              <a:ext uri="{FF2B5EF4-FFF2-40B4-BE49-F238E27FC236}">
                <a16:creationId xmlns:a16="http://schemas.microsoft.com/office/drawing/2014/main" id="{97938796-509E-51C4-C969-36C6BC5E5878}"/>
              </a:ext>
            </a:extLst>
          </p:cNvPr>
          <p:cNvPicPr>
            <a:picLocks noChangeAspect="1"/>
          </p:cNvPicPr>
          <p:nvPr/>
        </p:nvPicPr>
        <p:blipFill>
          <a:blip r:embed="rId4"/>
          <a:stretch>
            <a:fillRect/>
          </a:stretch>
        </p:blipFill>
        <p:spPr>
          <a:xfrm>
            <a:off x="4947955" y="1326233"/>
            <a:ext cx="7244045" cy="3175983"/>
          </a:xfrm>
          <a:prstGeom prst="rect">
            <a:avLst/>
          </a:prstGeom>
        </p:spPr>
      </p:pic>
    </p:spTree>
  </p:cSld>
  <p:clrMapOvr>
    <a:masterClrMapping/>
  </p:clrMapOvr>
</p:sld>
</file>

<file path=ppt/theme/theme1.xml><?xml version="1.0" encoding="utf-8"?>
<a:theme xmlns:a="http://schemas.openxmlformats.org/drawingml/2006/main" name="Mastro">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ro">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E911B8AB7562A45AB2024B0614C786A" ma:contentTypeVersion="12" ma:contentTypeDescription="Kurkite naują dokumentą." ma:contentTypeScope="" ma:versionID="2a5045c74ebc43a21eacc2bbb8fa943f">
  <xsd:schema xmlns:xsd="http://www.w3.org/2001/XMLSchema" xmlns:xs="http://www.w3.org/2001/XMLSchema" xmlns:p="http://schemas.microsoft.com/office/2006/metadata/properties" xmlns:ns2="0cbbbedf-ac9c-4678-a676-beb0cac04e68" xmlns:ns3="d275625b-7aa9-4079-80e6-94efcee44d1f" targetNamespace="http://schemas.microsoft.com/office/2006/metadata/properties" ma:root="true" ma:fieldsID="23b5b6cbf7ffcf032b4c2d68efabcbda" ns2:_="" ns3:_="">
    <xsd:import namespace="0cbbbedf-ac9c-4678-a676-beb0cac04e68"/>
    <xsd:import namespace="d275625b-7aa9-4079-80e6-94efcee44d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bbedf-ac9c-4678-a676-beb0cac04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Vaizdų žymės" ma:readOnly="false" ma:fieldId="{5cf76f15-5ced-4ddc-b409-7134ff3c332f}" ma:taxonomyMulti="true" ma:sspId="971a4408-aef1-49b9-9aa3-fa62c7e0bcc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75625b-7aa9-4079-80e6-94efcee44d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6165178-6651-4f58-84c8-2510f2dbbb3f}" ma:internalName="TaxCatchAll" ma:showField="CatchAllData" ma:web="d275625b-7aa9-4079-80e6-94efcee44d1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Bendrinta su išsamia informacij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cbbbedf-ac9c-4678-a676-beb0cac04e68">
      <Terms xmlns="http://schemas.microsoft.com/office/infopath/2007/PartnerControls"/>
    </lcf76f155ced4ddcb4097134ff3c332f>
    <TaxCatchAll xmlns="d275625b-7aa9-4079-80e6-94efcee44d1f" xsi:nil="true"/>
  </documentManagement>
</p:properties>
</file>

<file path=customXml/itemProps1.xml><?xml version="1.0" encoding="utf-8"?>
<ds:datastoreItem xmlns:ds="http://schemas.openxmlformats.org/officeDocument/2006/customXml" ds:itemID="{469668C6-702A-49A3-926E-513867116327}">
  <ds:schemaRefs>
    <ds:schemaRef ds:uri="0cbbbedf-ac9c-4678-a676-beb0cac04e68"/>
    <ds:schemaRef ds:uri="d275625b-7aa9-4079-80e6-94efcee44d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19B491A-00EA-452C-9DF7-DA37EBB724B2}">
  <ds:schemaRefs>
    <ds:schemaRef ds:uri="http://schemas.microsoft.com/sharepoint/v3/contenttype/forms"/>
  </ds:schemaRefs>
</ds:datastoreItem>
</file>

<file path=customXml/itemProps3.xml><?xml version="1.0" encoding="utf-8"?>
<ds:datastoreItem xmlns:ds="http://schemas.openxmlformats.org/officeDocument/2006/customXml" ds:itemID="{DB65E0AF-804D-4B5C-8EDD-C827CBDE3FA0}">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d275625b-7aa9-4079-80e6-94efcee44d1f"/>
    <ds:schemaRef ds:uri="0cbbbedf-ac9c-4678-a676-beb0cac04e6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TotalTime>
  <Words>393</Words>
  <Application>Microsoft Office PowerPoint</Application>
  <PresentationFormat>Widescreen</PresentationFormat>
  <Paragraphs>51</Paragraphs>
  <Slides>12</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Twentieth Century</vt:lpstr>
      <vt:lpstr>Mastro</vt:lpstr>
      <vt:lpstr>Mastro</vt:lpstr>
      <vt:lpstr>PowerPoint Presentation</vt:lpstr>
      <vt:lpstr>Who we are</vt:lpstr>
      <vt:lpstr>PowerPoint Presentation</vt:lpstr>
      <vt:lpstr>How and why we started the project?</vt:lpstr>
      <vt:lpstr>Context </vt:lpstr>
      <vt:lpstr>Real problem </vt:lpstr>
      <vt:lpstr>Expectations </vt:lpstr>
      <vt:lpstr>PROJECT INTRODUCTION</vt:lpstr>
      <vt:lpstr>Proposed solution </vt:lpstr>
      <vt:lpstr>Co-creation process</vt:lpstr>
      <vt:lpstr>Proof of success </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linda.napoletano (DBL)</dc:creator>
  <cp:lastModifiedBy>Aelita Skaržauskienė</cp:lastModifiedBy>
  <cp:revision>3</cp:revision>
  <dcterms:created xsi:type="dcterms:W3CDTF">2022-12-19T16:57:31Z</dcterms:created>
  <dcterms:modified xsi:type="dcterms:W3CDTF">2024-01-09T20:42:08Z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0x0101007E911B8AB7562A45AB2024B0614C786A</vt:lpwstr>
  </property>
  <property fmtid="{D5CDD505-2E9C-101B-9397-08002B2CF9AE}" pid="3" name="MediaServiceImageTags">
    <vt:lpwstr/>
  </property>
</Properties>
</file>