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lsm" ContentType="application/vnd.ms-excel.sheet.macroEnabled.12"/>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theme/themeOverride2.xml" ContentType="application/vnd.openxmlformats-officedocument.themeOverrid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3" r:id="rId5"/>
    <p:sldMasterId id="2147483683" r:id="rId6"/>
    <p:sldMasterId id="2147483695" r:id="rId7"/>
  </p:sldMasterIdLst>
  <p:notesMasterIdLst>
    <p:notesMasterId r:id="rId24"/>
  </p:notesMasterIdLst>
  <p:handoutMasterIdLst>
    <p:handoutMasterId r:id="rId25"/>
  </p:handoutMasterIdLst>
  <p:sldIdLst>
    <p:sldId id="705" r:id="rId8"/>
    <p:sldId id="280" r:id="rId9"/>
    <p:sldId id="540" r:id="rId10"/>
    <p:sldId id="554" r:id="rId11"/>
    <p:sldId id="551" r:id="rId12"/>
    <p:sldId id="552" r:id="rId13"/>
    <p:sldId id="553" r:id="rId14"/>
    <p:sldId id="702" r:id="rId15"/>
    <p:sldId id="701" r:id="rId16"/>
    <p:sldId id="699" r:id="rId17"/>
    <p:sldId id="700" r:id="rId18"/>
    <p:sldId id="703" r:id="rId19"/>
    <p:sldId id="483" r:id="rId20"/>
    <p:sldId id="490" r:id="rId21"/>
    <p:sldId id="536" r:id="rId22"/>
    <p:sldId id="404" r:id="rId23"/>
  </p:sldIdLst>
  <p:sldSz cx="12192000" cy="6858000"/>
  <p:notesSz cx="9296400" cy="7010400"/>
  <p:defaultText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99FF"/>
    <a:srgbClr val="800080"/>
    <a:srgbClr val="FF6600"/>
    <a:srgbClr val="FF99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9" d="100"/>
          <a:sy n="59" d="100"/>
        </p:scale>
        <p:origin x="940" y="76"/>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4.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theme" Target="theme/theme1.xml"/><Relationship Id="rId10" Type="http://schemas.openxmlformats.org/officeDocument/2006/relationships/slide" Target="slides/slide3.xml"/><Relationship Id="rId19" Type="http://schemas.openxmlformats.org/officeDocument/2006/relationships/slide" Target="slides/slide12.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viewProps" Target="viewProps.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Macro-Enabled_Worksheet.xlsm"/><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Excel_Macro-Enabled_Worksheet1.xlsm"/><Relationship Id="rId1" Type="http://schemas.openxmlformats.org/officeDocument/2006/relationships/themeOverride" Target="../theme/themeOverrid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30"/>
      <c:rotY val="0"/>
      <c:rAngAx val="0"/>
      <c:perspective val="0"/>
    </c:view3D>
    <c:floor>
      <c:thickness val="0"/>
    </c:floor>
    <c:sideWall>
      <c:thickness val="0"/>
    </c:sideWall>
    <c:backWall>
      <c:thickness val="0"/>
    </c:backWall>
    <c:plotArea>
      <c:layout/>
      <c:pie3DChart>
        <c:varyColors val="1"/>
        <c:ser>
          <c:idx val="0"/>
          <c:order val="0"/>
          <c:tx>
            <c:strRef>
              <c:f>Sheet1!$B$1</c:f>
              <c:strCache>
                <c:ptCount val="1"/>
                <c:pt idx="0">
                  <c:v>VALUE</c:v>
                </c:pt>
              </c:strCache>
            </c:strRef>
          </c:tx>
          <c:spPr>
            <a:ln>
              <a:noFill/>
            </a:ln>
            <a:effectLst/>
            <a:scene3d>
              <a:camera prst="orthographicFront"/>
              <a:lightRig rig="threePt" dir="t"/>
            </a:scene3d>
            <a:sp3d prstMaterial="matte"/>
          </c:spPr>
          <c:explosion val="5"/>
          <c:dPt>
            <c:idx val="0"/>
            <c:bubble3D val="0"/>
            <c:spPr>
              <a:solidFill>
                <a:srgbClr val="76C8AE"/>
              </a:solidFill>
              <a:ln>
                <a:noFill/>
              </a:ln>
              <a:effectLst/>
              <a:scene3d>
                <a:camera prst="orthographicFront"/>
                <a:lightRig rig="threePt" dir="t"/>
              </a:scene3d>
              <a:sp3d prstMaterial="matte"/>
            </c:spPr>
            <c:extLst>
              <c:ext xmlns:c16="http://schemas.microsoft.com/office/drawing/2014/chart" uri="{C3380CC4-5D6E-409C-BE32-E72D297353CC}">
                <c16:uniqueId val="{00000000-DC44-4B49-BBCD-6F749DB31531}"/>
              </c:ext>
            </c:extLst>
          </c:dPt>
          <c:dPt>
            <c:idx val="1"/>
            <c:bubble3D val="0"/>
            <c:spPr>
              <a:solidFill>
                <a:srgbClr val="00AE9D"/>
              </a:solidFill>
              <a:ln>
                <a:noFill/>
              </a:ln>
              <a:effectLst/>
              <a:scene3d>
                <a:camera prst="orthographicFront"/>
                <a:lightRig rig="threePt" dir="t"/>
              </a:scene3d>
              <a:sp3d prstMaterial="matte"/>
            </c:spPr>
            <c:extLst>
              <c:ext xmlns:c16="http://schemas.microsoft.com/office/drawing/2014/chart" uri="{C3380CC4-5D6E-409C-BE32-E72D297353CC}">
                <c16:uniqueId val="{00000001-DC44-4B49-BBCD-6F749DB31531}"/>
              </c:ext>
            </c:extLst>
          </c:dPt>
          <c:dPt>
            <c:idx val="2"/>
            <c:bubble3D val="0"/>
            <c:spPr>
              <a:solidFill>
                <a:srgbClr val="008E7A"/>
              </a:solidFill>
              <a:ln>
                <a:noFill/>
              </a:ln>
              <a:effectLst/>
              <a:scene3d>
                <a:camera prst="orthographicFront"/>
                <a:lightRig rig="threePt" dir="t"/>
              </a:scene3d>
              <a:sp3d prstMaterial="matte"/>
            </c:spPr>
            <c:extLst>
              <c:ext xmlns:c16="http://schemas.microsoft.com/office/drawing/2014/chart" uri="{C3380CC4-5D6E-409C-BE32-E72D297353CC}">
                <c16:uniqueId val="{00000002-DC44-4B49-BBCD-6F749DB31531}"/>
              </c:ext>
            </c:extLst>
          </c:dPt>
          <c:dPt>
            <c:idx val="3"/>
            <c:bubble3D val="0"/>
            <c:spPr>
              <a:solidFill>
                <a:srgbClr val="006762"/>
              </a:solidFill>
              <a:ln>
                <a:noFill/>
              </a:ln>
              <a:effectLst/>
              <a:scene3d>
                <a:camera prst="orthographicFront"/>
                <a:lightRig rig="threePt" dir="t"/>
              </a:scene3d>
              <a:sp3d prstMaterial="matte"/>
            </c:spPr>
            <c:extLst>
              <c:ext xmlns:c16="http://schemas.microsoft.com/office/drawing/2014/chart" uri="{C3380CC4-5D6E-409C-BE32-E72D297353CC}">
                <c16:uniqueId val="{00000003-DC44-4B49-BBCD-6F749DB31531}"/>
              </c:ext>
            </c:extLst>
          </c:dPt>
          <c:dPt>
            <c:idx val="4"/>
            <c:bubble3D val="0"/>
            <c:spPr>
              <a:solidFill>
                <a:srgbClr val="FFCC4E"/>
              </a:solidFill>
              <a:ln>
                <a:noFill/>
              </a:ln>
              <a:effectLst/>
              <a:scene3d>
                <a:camera prst="orthographicFront"/>
                <a:lightRig rig="threePt" dir="t"/>
              </a:scene3d>
              <a:sp3d prstMaterial="matte"/>
            </c:spPr>
            <c:extLst>
              <c:ext xmlns:c16="http://schemas.microsoft.com/office/drawing/2014/chart" uri="{C3380CC4-5D6E-409C-BE32-E72D297353CC}">
                <c16:uniqueId val="{00000004-DC44-4B49-BBCD-6F749DB31531}"/>
              </c:ext>
            </c:extLst>
          </c:dPt>
          <c:dPt>
            <c:idx val="5"/>
            <c:bubble3D val="0"/>
            <c:spPr>
              <a:solidFill>
                <a:srgbClr val="FBAB18"/>
              </a:solidFill>
              <a:ln>
                <a:noFill/>
              </a:ln>
              <a:effectLst/>
              <a:scene3d>
                <a:camera prst="orthographicFront"/>
                <a:lightRig rig="threePt" dir="t"/>
              </a:scene3d>
              <a:sp3d prstMaterial="matte"/>
            </c:spPr>
            <c:extLst>
              <c:ext xmlns:c16="http://schemas.microsoft.com/office/drawing/2014/chart" uri="{C3380CC4-5D6E-409C-BE32-E72D297353CC}">
                <c16:uniqueId val="{00000005-DC44-4B49-BBCD-6F749DB31531}"/>
              </c:ext>
            </c:extLst>
          </c:dPt>
          <c:dPt>
            <c:idx val="6"/>
            <c:bubble3D val="0"/>
            <c:spPr>
              <a:solidFill>
                <a:srgbClr val="F47920"/>
              </a:solidFill>
              <a:ln>
                <a:noFill/>
              </a:ln>
              <a:effectLst/>
              <a:scene3d>
                <a:camera prst="orthographicFront"/>
                <a:lightRig rig="threePt" dir="t"/>
              </a:scene3d>
              <a:sp3d prstMaterial="matte"/>
            </c:spPr>
            <c:extLst>
              <c:ext xmlns:c16="http://schemas.microsoft.com/office/drawing/2014/chart" uri="{C3380CC4-5D6E-409C-BE32-E72D297353CC}">
                <c16:uniqueId val="{00000006-DC44-4B49-BBCD-6F749DB31531}"/>
              </c:ext>
            </c:extLst>
          </c:dPt>
          <c:dPt>
            <c:idx val="7"/>
            <c:bubble3D val="0"/>
            <c:spPr>
              <a:solidFill>
                <a:srgbClr val="A75534"/>
              </a:solidFill>
              <a:ln>
                <a:noFill/>
              </a:ln>
              <a:effectLst/>
              <a:scene3d>
                <a:camera prst="orthographicFront"/>
                <a:lightRig rig="threePt" dir="t"/>
              </a:scene3d>
              <a:sp3d prstMaterial="matte"/>
            </c:spPr>
            <c:extLst>
              <c:ext xmlns:c16="http://schemas.microsoft.com/office/drawing/2014/chart" uri="{C3380CC4-5D6E-409C-BE32-E72D297353CC}">
                <c16:uniqueId val="{00000007-DC44-4B49-BBCD-6F749DB31531}"/>
              </c:ext>
            </c:extLst>
          </c:dPt>
          <c:dPt>
            <c:idx val="8"/>
            <c:bubble3D val="0"/>
            <c:spPr>
              <a:solidFill>
                <a:srgbClr val="F1666A"/>
              </a:solidFill>
              <a:ln>
                <a:noFill/>
              </a:ln>
              <a:effectLst/>
              <a:scene3d>
                <a:camera prst="orthographicFront"/>
                <a:lightRig rig="threePt" dir="t"/>
              </a:scene3d>
              <a:sp3d prstMaterial="matte"/>
            </c:spPr>
            <c:extLst>
              <c:ext xmlns:c16="http://schemas.microsoft.com/office/drawing/2014/chart" uri="{C3380CC4-5D6E-409C-BE32-E72D297353CC}">
                <c16:uniqueId val="{00000008-DC44-4B49-BBCD-6F749DB31531}"/>
              </c:ext>
            </c:extLst>
          </c:dPt>
          <c:dPt>
            <c:idx val="9"/>
            <c:bubble3D val="0"/>
            <c:spPr>
              <a:solidFill>
                <a:srgbClr val="ED1B2F"/>
              </a:solidFill>
              <a:ln>
                <a:noFill/>
              </a:ln>
              <a:effectLst/>
              <a:scene3d>
                <a:camera prst="orthographicFront"/>
                <a:lightRig rig="threePt" dir="t"/>
              </a:scene3d>
              <a:sp3d prstMaterial="matte"/>
            </c:spPr>
            <c:extLst>
              <c:ext xmlns:c16="http://schemas.microsoft.com/office/drawing/2014/chart" uri="{C3380CC4-5D6E-409C-BE32-E72D297353CC}">
                <c16:uniqueId val="{00000009-DC44-4B49-BBCD-6F749DB31531}"/>
              </c:ext>
            </c:extLst>
          </c:dPt>
          <c:dPt>
            <c:idx val="10"/>
            <c:bubble3D val="0"/>
            <c:spPr>
              <a:solidFill>
                <a:srgbClr val="CF1D39"/>
              </a:solidFill>
              <a:ln>
                <a:noFill/>
              </a:ln>
              <a:effectLst/>
              <a:scene3d>
                <a:camera prst="orthographicFront"/>
                <a:lightRig rig="threePt" dir="t"/>
              </a:scene3d>
              <a:sp3d prstMaterial="matte"/>
            </c:spPr>
            <c:extLst>
              <c:ext xmlns:c16="http://schemas.microsoft.com/office/drawing/2014/chart" uri="{C3380CC4-5D6E-409C-BE32-E72D297353CC}">
                <c16:uniqueId val="{0000000A-DC44-4B49-BBCD-6F749DB31531}"/>
              </c:ext>
            </c:extLst>
          </c:dPt>
          <c:dPt>
            <c:idx val="11"/>
            <c:bubble3D val="0"/>
            <c:spPr>
              <a:solidFill>
                <a:srgbClr val="960136"/>
              </a:solidFill>
              <a:ln>
                <a:noFill/>
              </a:ln>
              <a:effectLst/>
              <a:scene3d>
                <a:camera prst="orthographicFront"/>
                <a:lightRig rig="threePt" dir="t"/>
              </a:scene3d>
              <a:sp3d prstMaterial="matte"/>
            </c:spPr>
            <c:extLst>
              <c:ext xmlns:c16="http://schemas.microsoft.com/office/drawing/2014/chart" uri="{C3380CC4-5D6E-409C-BE32-E72D297353CC}">
                <c16:uniqueId val="{0000000B-DC44-4B49-BBCD-6F749DB31531}"/>
              </c:ext>
            </c:extLst>
          </c:dPt>
          <c:dPt>
            <c:idx val="12"/>
            <c:bubble3D val="0"/>
            <c:spPr>
              <a:solidFill>
                <a:srgbClr val="6DCFF6"/>
              </a:solidFill>
              <a:ln>
                <a:noFill/>
              </a:ln>
              <a:effectLst/>
              <a:scene3d>
                <a:camera prst="orthographicFront"/>
                <a:lightRig rig="threePt" dir="t"/>
              </a:scene3d>
              <a:sp3d prstMaterial="matte"/>
            </c:spPr>
            <c:extLst>
              <c:ext xmlns:c16="http://schemas.microsoft.com/office/drawing/2014/chart" uri="{C3380CC4-5D6E-409C-BE32-E72D297353CC}">
                <c16:uniqueId val="{0000000C-DC44-4B49-BBCD-6F749DB31531}"/>
              </c:ext>
            </c:extLst>
          </c:dPt>
          <c:dPt>
            <c:idx val="13"/>
            <c:bubble3D val="0"/>
            <c:spPr>
              <a:solidFill>
                <a:srgbClr val="009BDB"/>
              </a:solidFill>
              <a:ln>
                <a:noFill/>
              </a:ln>
              <a:effectLst/>
              <a:scene3d>
                <a:camera prst="orthographicFront"/>
                <a:lightRig rig="threePt" dir="t"/>
              </a:scene3d>
              <a:sp3d prstMaterial="matte"/>
            </c:spPr>
            <c:extLst>
              <c:ext xmlns:c16="http://schemas.microsoft.com/office/drawing/2014/chart" uri="{C3380CC4-5D6E-409C-BE32-E72D297353CC}">
                <c16:uniqueId val="{0000000D-DC44-4B49-BBCD-6F749DB31531}"/>
              </c:ext>
            </c:extLst>
          </c:dPt>
          <c:dPt>
            <c:idx val="14"/>
            <c:bubble3D val="0"/>
            <c:spPr>
              <a:solidFill>
                <a:srgbClr val="00619E"/>
              </a:solidFill>
              <a:ln>
                <a:noFill/>
              </a:ln>
              <a:effectLst/>
              <a:scene3d>
                <a:camera prst="orthographicFront"/>
                <a:lightRig rig="threePt" dir="t"/>
              </a:scene3d>
              <a:sp3d prstMaterial="matte"/>
            </c:spPr>
            <c:extLst>
              <c:ext xmlns:c16="http://schemas.microsoft.com/office/drawing/2014/chart" uri="{C3380CC4-5D6E-409C-BE32-E72D297353CC}">
                <c16:uniqueId val="{0000000E-DC44-4B49-BBCD-6F749DB31531}"/>
              </c:ext>
            </c:extLst>
          </c:dPt>
          <c:dPt>
            <c:idx val="15"/>
            <c:bubble3D val="0"/>
            <c:spPr>
              <a:solidFill>
                <a:srgbClr val="1E3378"/>
              </a:solidFill>
              <a:ln>
                <a:noFill/>
              </a:ln>
              <a:effectLst/>
              <a:scene3d>
                <a:camera prst="orthographicFront"/>
                <a:lightRig rig="threePt" dir="t"/>
              </a:scene3d>
              <a:sp3d prstMaterial="matte"/>
            </c:spPr>
            <c:extLst>
              <c:ext xmlns:c16="http://schemas.microsoft.com/office/drawing/2014/chart" uri="{C3380CC4-5D6E-409C-BE32-E72D297353CC}">
                <c16:uniqueId val="{0000000F-DC44-4B49-BBCD-6F749DB31531}"/>
              </c:ext>
            </c:extLst>
          </c:dPt>
          <c:dPt>
            <c:idx val="16"/>
            <c:bubble3D val="0"/>
            <c:spPr>
              <a:solidFill>
                <a:srgbClr val="76C8AE"/>
              </a:solidFill>
              <a:ln>
                <a:noFill/>
              </a:ln>
              <a:effectLst/>
              <a:scene3d>
                <a:camera prst="orthographicFront"/>
                <a:lightRig rig="threePt" dir="t"/>
              </a:scene3d>
              <a:sp3d prstMaterial="matte"/>
            </c:spPr>
            <c:extLst>
              <c:ext xmlns:c16="http://schemas.microsoft.com/office/drawing/2014/chart" uri="{C3380CC4-5D6E-409C-BE32-E72D297353CC}">
                <c16:uniqueId val="{00000010-DC44-4B49-BBCD-6F749DB31531}"/>
              </c:ext>
            </c:extLst>
          </c:dPt>
          <c:dPt>
            <c:idx val="17"/>
            <c:bubble3D val="0"/>
            <c:spPr>
              <a:solidFill>
                <a:srgbClr val="00AE9D"/>
              </a:solidFill>
              <a:ln>
                <a:noFill/>
              </a:ln>
              <a:effectLst/>
              <a:scene3d>
                <a:camera prst="orthographicFront"/>
                <a:lightRig rig="threePt" dir="t"/>
              </a:scene3d>
              <a:sp3d prstMaterial="matte"/>
            </c:spPr>
            <c:extLst>
              <c:ext xmlns:c16="http://schemas.microsoft.com/office/drawing/2014/chart" uri="{C3380CC4-5D6E-409C-BE32-E72D297353CC}">
                <c16:uniqueId val="{00000011-DC44-4B49-BBCD-6F749DB31531}"/>
              </c:ext>
            </c:extLst>
          </c:dPt>
          <c:dPt>
            <c:idx val="18"/>
            <c:bubble3D val="0"/>
            <c:spPr>
              <a:solidFill>
                <a:srgbClr val="008E7A"/>
              </a:solidFill>
              <a:ln>
                <a:noFill/>
              </a:ln>
              <a:effectLst/>
              <a:scene3d>
                <a:camera prst="orthographicFront"/>
                <a:lightRig rig="threePt" dir="t"/>
              </a:scene3d>
              <a:sp3d prstMaterial="matte"/>
            </c:spPr>
            <c:extLst>
              <c:ext xmlns:c16="http://schemas.microsoft.com/office/drawing/2014/chart" uri="{C3380CC4-5D6E-409C-BE32-E72D297353CC}">
                <c16:uniqueId val="{00000012-DC44-4B49-BBCD-6F749DB31531}"/>
              </c:ext>
            </c:extLst>
          </c:dPt>
          <c:dPt>
            <c:idx val="19"/>
            <c:bubble3D val="0"/>
            <c:spPr>
              <a:solidFill>
                <a:srgbClr val="006762"/>
              </a:solidFill>
              <a:ln>
                <a:noFill/>
              </a:ln>
              <a:effectLst/>
              <a:scene3d>
                <a:camera prst="orthographicFront"/>
                <a:lightRig rig="threePt" dir="t"/>
              </a:scene3d>
              <a:sp3d prstMaterial="matte"/>
            </c:spPr>
            <c:extLst>
              <c:ext xmlns:c16="http://schemas.microsoft.com/office/drawing/2014/chart" uri="{C3380CC4-5D6E-409C-BE32-E72D297353CC}">
                <c16:uniqueId val="{00000013-DC44-4B49-BBCD-6F749DB31531}"/>
              </c:ext>
            </c:extLst>
          </c:dPt>
          <c:dPt>
            <c:idx val="20"/>
            <c:bubble3D val="0"/>
            <c:spPr>
              <a:solidFill>
                <a:srgbClr val="FFCC4E"/>
              </a:solidFill>
              <a:ln>
                <a:noFill/>
              </a:ln>
              <a:effectLst/>
              <a:scene3d>
                <a:camera prst="orthographicFront"/>
                <a:lightRig rig="threePt" dir="t"/>
              </a:scene3d>
              <a:sp3d prstMaterial="matte"/>
            </c:spPr>
            <c:extLst>
              <c:ext xmlns:c16="http://schemas.microsoft.com/office/drawing/2014/chart" uri="{C3380CC4-5D6E-409C-BE32-E72D297353CC}">
                <c16:uniqueId val="{00000014-DC44-4B49-BBCD-6F749DB31531}"/>
              </c:ext>
            </c:extLst>
          </c:dPt>
          <c:dPt>
            <c:idx val="21"/>
            <c:bubble3D val="0"/>
            <c:spPr>
              <a:solidFill>
                <a:srgbClr val="FFDE00"/>
              </a:solidFill>
              <a:ln>
                <a:noFill/>
              </a:ln>
              <a:effectLst/>
              <a:scene3d>
                <a:camera prst="orthographicFront"/>
                <a:lightRig rig="threePt" dir="t"/>
              </a:scene3d>
              <a:sp3d prstMaterial="matte"/>
            </c:spPr>
            <c:extLst>
              <c:ext xmlns:c16="http://schemas.microsoft.com/office/drawing/2014/chart" uri="{C3380CC4-5D6E-409C-BE32-E72D297353CC}">
                <c16:uniqueId val="{00000015-DC44-4B49-BBCD-6F749DB31531}"/>
              </c:ext>
            </c:extLst>
          </c:dPt>
          <c:dPt>
            <c:idx val="22"/>
            <c:bubble3D val="0"/>
            <c:spPr>
              <a:solidFill>
                <a:srgbClr val="F47920"/>
              </a:solidFill>
              <a:ln>
                <a:noFill/>
              </a:ln>
              <a:effectLst/>
              <a:scene3d>
                <a:camera prst="orthographicFront"/>
                <a:lightRig rig="threePt" dir="t"/>
              </a:scene3d>
              <a:sp3d prstMaterial="matte"/>
            </c:spPr>
            <c:extLst>
              <c:ext xmlns:c16="http://schemas.microsoft.com/office/drawing/2014/chart" uri="{C3380CC4-5D6E-409C-BE32-E72D297353CC}">
                <c16:uniqueId val="{00000016-DC44-4B49-BBCD-6F749DB31531}"/>
              </c:ext>
            </c:extLst>
          </c:dPt>
          <c:dPt>
            <c:idx val="23"/>
            <c:bubble3D val="0"/>
            <c:spPr>
              <a:solidFill>
                <a:srgbClr val="A75534"/>
              </a:solidFill>
              <a:ln>
                <a:noFill/>
              </a:ln>
              <a:effectLst/>
              <a:scene3d>
                <a:camera prst="orthographicFront"/>
                <a:lightRig rig="threePt" dir="t"/>
              </a:scene3d>
              <a:sp3d prstMaterial="matte"/>
            </c:spPr>
            <c:extLst>
              <c:ext xmlns:c16="http://schemas.microsoft.com/office/drawing/2014/chart" uri="{C3380CC4-5D6E-409C-BE32-E72D297353CC}">
                <c16:uniqueId val="{00000017-DC44-4B49-BBCD-6F749DB31531}"/>
              </c:ext>
            </c:extLst>
          </c:dPt>
          <c:dLbls>
            <c:spPr>
              <a:noFill/>
              <a:ln w="2761">
                <a:noFill/>
              </a:ln>
            </c:spPr>
            <c:txPr>
              <a:bodyPr wrap="square" lIns="38100" tIns="19050" rIns="38100" bIns="19050" anchor="ctr">
                <a:spAutoFit/>
              </a:bodyPr>
              <a:lstStyle/>
              <a:p>
                <a:pPr>
                  <a:defRPr sz="144" b="1" i="0" u="none" strike="noStrike" baseline="0">
                    <a:solidFill>
                      <a:srgbClr val="CCFFFF"/>
                    </a:solidFill>
                    <a:latin typeface="Arial"/>
                    <a:ea typeface="Arial"/>
                    <a:cs typeface="Arial"/>
                  </a:defRPr>
                </a:pPr>
                <a:endParaRPr lang="lv-LV"/>
              </a:p>
            </c:txPr>
            <c:dLblPos val="bestFit"/>
            <c:showLegendKey val="1"/>
            <c:showVal val="0"/>
            <c:showCatName val="1"/>
            <c:showSerName val="0"/>
            <c:showPercent val="1"/>
            <c:showBubbleSize val="0"/>
            <c:showLeaderLines val="1"/>
            <c:leaderLines>
              <c:spPr>
                <a:ln w="1033"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Sheet1!$A$2:$A$25</c:f>
              <c:strCache>
                <c:ptCount val="24"/>
                <c:pt idx="0">
                  <c:v>1st Entry</c:v>
                </c:pt>
                <c:pt idx="1">
                  <c:v>2nd Entry</c:v>
                </c:pt>
                <c:pt idx="2">
                  <c:v>3rd Entry</c:v>
                </c:pt>
                <c:pt idx="3">
                  <c:v>4th Entry</c:v>
                </c:pt>
                <c:pt idx="4">
                  <c:v>5th Entry</c:v>
                </c:pt>
                <c:pt idx="5">
                  <c:v>6th Entry</c:v>
                </c:pt>
                <c:pt idx="6">
                  <c:v>7th Entry</c:v>
                </c:pt>
                <c:pt idx="7">
                  <c:v>8th Entry</c:v>
                </c:pt>
                <c:pt idx="8">
                  <c:v>9th Entry</c:v>
                </c:pt>
                <c:pt idx="9">
                  <c:v>10th Entry</c:v>
                </c:pt>
                <c:pt idx="10">
                  <c:v>11th Entry</c:v>
                </c:pt>
                <c:pt idx="11">
                  <c:v>12th Entry</c:v>
                </c:pt>
                <c:pt idx="12">
                  <c:v>13th Entry</c:v>
                </c:pt>
                <c:pt idx="13">
                  <c:v>14th Entry</c:v>
                </c:pt>
                <c:pt idx="14">
                  <c:v>15th Entry</c:v>
                </c:pt>
                <c:pt idx="15">
                  <c:v>16th Entry</c:v>
                </c:pt>
                <c:pt idx="16">
                  <c:v>17th Entry</c:v>
                </c:pt>
                <c:pt idx="17">
                  <c:v>18th Entry</c:v>
                </c:pt>
                <c:pt idx="18">
                  <c:v>19th Entry</c:v>
                </c:pt>
                <c:pt idx="19">
                  <c:v>20th Entry</c:v>
                </c:pt>
                <c:pt idx="20">
                  <c:v>21th Entry</c:v>
                </c:pt>
                <c:pt idx="21">
                  <c:v>22th Entry</c:v>
                </c:pt>
                <c:pt idx="22">
                  <c:v>23th Entry</c:v>
                </c:pt>
                <c:pt idx="23">
                  <c:v>24th Entry</c:v>
                </c:pt>
              </c:strCache>
            </c:strRef>
          </c:cat>
          <c:val>
            <c:numRef>
              <c:f>Sheet1!$B$2:$B$25</c:f>
              <c:numCache>
                <c:formatCode>General</c:formatCode>
                <c:ptCount val="24"/>
                <c:pt idx="0">
                  <c:v>10</c:v>
                </c:pt>
                <c:pt idx="1">
                  <c:v>10</c:v>
                </c:pt>
                <c:pt idx="2">
                  <c:v>10</c:v>
                </c:pt>
                <c:pt idx="3">
                  <c:v>10</c:v>
                </c:pt>
                <c:pt idx="4">
                  <c:v>10</c:v>
                </c:pt>
                <c:pt idx="5">
                  <c:v>10</c:v>
                </c:pt>
                <c:pt idx="6">
                  <c:v>10</c:v>
                </c:pt>
                <c:pt idx="7">
                  <c:v>10</c:v>
                </c:pt>
                <c:pt idx="8">
                  <c:v>10</c:v>
                </c:pt>
                <c:pt idx="9">
                  <c:v>10</c:v>
                </c:pt>
                <c:pt idx="10">
                  <c:v>10</c:v>
                </c:pt>
                <c:pt idx="11">
                  <c:v>10</c:v>
                </c:pt>
                <c:pt idx="12">
                  <c:v>10</c:v>
                </c:pt>
                <c:pt idx="13">
                  <c:v>10</c:v>
                </c:pt>
                <c:pt idx="14">
                  <c:v>10</c:v>
                </c:pt>
                <c:pt idx="15">
                  <c:v>10</c:v>
                </c:pt>
                <c:pt idx="16">
                  <c:v>10</c:v>
                </c:pt>
                <c:pt idx="17">
                  <c:v>10</c:v>
                </c:pt>
                <c:pt idx="18">
                  <c:v>10</c:v>
                </c:pt>
                <c:pt idx="19">
                  <c:v>10</c:v>
                </c:pt>
                <c:pt idx="20">
                  <c:v>10</c:v>
                </c:pt>
                <c:pt idx="21">
                  <c:v>10</c:v>
                </c:pt>
                <c:pt idx="22">
                  <c:v>10</c:v>
                </c:pt>
                <c:pt idx="23">
                  <c:v>10</c:v>
                </c:pt>
              </c:numCache>
            </c:numRef>
          </c:val>
          <c:extLst>
            <c:ext xmlns:c16="http://schemas.microsoft.com/office/drawing/2014/chart" uri="{C3380CC4-5D6E-409C-BE32-E72D297353CC}">
              <c16:uniqueId val="{00000018-DC44-4B49-BBCD-6F749DB31531}"/>
            </c:ext>
          </c:extLst>
        </c:ser>
        <c:dLbls>
          <c:showLegendKey val="0"/>
          <c:showVal val="0"/>
          <c:showCatName val="0"/>
          <c:showSerName val="0"/>
          <c:showPercent val="0"/>
          <c:showBubbleSize val="0"/>
          <c:showLeaderLines val="1"/>
        </c:dLbls>
      </c:pie3DChart>
      <c:spPr>
        <a:noFill/>
        <a:ln w="12178">
          <a:noFill/>
        </a:ln>
      </c:spPr>
    </c:plotArea>
    <c:plotVisOnly val="1"/>
    <c:dispBlanksAs val="gap"/>
    <c:showDLblsOverMax val="0"/>
  </c:chart>
  <c:spPr>
    <a:noFill/>
    <a:ln>
      <a:noFill/>
    </a:ln>
  </c:spPr>
  <c:txPr>
    <a:bodyPr/>
    <a:lstStyle/>
    <a:p>
      <a:pPr>
        <a:defRPr sz="110" b="0" i="0" u="none" strike="noStrike" baseline="0">
          <a:solidFill>
            <a:srgbClr val="003366"/>
          </a:solidFill>
          <a:latin typeface="Arial"/>
          <a:ea typeface="Arial"/>
          <a:cs typeface="Arial"/>
        </a:defRPr>
      </a:pPr>
      <a:endParaRPr lang="lv-LV"/>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15"/>
      <c:rotY val="20"/>
      <c:depthPercent val="100"/>
      <c:rAngAx val="0"/>
    </c:view3D>
    <c:floor>
      <c:thickness val="0"/>
      <c:spPr>
        <a:solidFill>
          <a:schemeClr val="accent1">
            <a:alpha val="30000"/>
          </a:schemeClr>
        </a:solidFill>
        <a:ln>
          <a:noFill/>
        </a:ln>
        <a:effectLst/>
        <a:sp3d/>
      </c:spPr>
    </c:floor>
    <c:sideWall>
      <c:thickness val="0"/>
      <c:spPr>
        <a:noFill/>
        <a:ln w="25400">
          <a:noFill/>
        </a:ln>
      </c:spPr>
    </c:sideWall>
    <c:backWall>
      <c:thickness val="0"/>
      <c:spPr>
        <a:noFill/>
        <a:ln w="25400">
          <a:noFill/>
        </a:ln>
      </c:spPr>
    </c:backWall>
    <c:plotArea>
      <c:layout/>
      <c:bar3DChart>
        <c:barDir val="col"/>
        <c:grouping val="clustered"/>
        <c:varyColors val="0"/>
        <c:ser>
          <c:idx val="0"/>
          <c:order val="0"/>
          <c:tx>
            <c:strRef>
              <c:f>Sheet1!$B$1</c:f>
              <c:strCache>
                <c:ptCount val="1"/>
                <c:pt idx="0">
                  <c:v>VALUE</c:v>
                </c:pt>
              </c:strCache>
            </c:strRef>
          </c:tx>
          <c:spPr>
            <a:solidFill>
              <a:schemeClr val="accent1">
                <a:lumMod val="20000"/>
                <a:lumOff val="80000"/>
              </a:schemeClr>
            </a:solidFill>
            <a:ln>
              <a:noFill/>
            </a:ln>
            <a:effectLst/>
            <a:sp3d/>
          </c:spPr>
          <c:invertIfNegative val="0"/>
          <c:dPt>
            <c:idx val="0"/>
            <c:invertIfNegative val="0"/>
            <c:bubble3D val="0"/>
            <c:spPr>
              <a:solidFill>
                <a:srgbClr val="76C8AE"/>
              </a:solidFill>
              <a:ln w="2750">
                <a:noFill/>
              </a:ln>
            </c:spPr>
            <c:extLst>
              <c:ext xmlns:c16="http://schemas.microsoft.com/office/drawing/2014/chart" uri="{C3380CC4-5D6E-409C-BE32-E72D297353CC}">
                <c16:uniqueId val="{00000000-2DAF-3D4F-B812-5F609674362E}"/>
              </c:ext>
            </c:extLst>
          </c:dPt>
          <c:dPt>
            <c:idx val="1"/>
            <c:invertIfNegative val="0"/>
            <c:bubble3D val="0"/>
            <c:spPr>
              <a:solidFill>
                <a:srgbClr val="00AE9D"/>
              </a:solidFill>
              <a:ln w="2750">
                <a:noFill/>
              </a:ln>
            </c:spPr>
            <c:extLst>
              <c:ext xmlns:c16="http://schemas.microsoft.com/office/drawing/2014/chart" uri="{C3380CC4-5D6E-409C-BE32-E72D297353CC}">
                <c16:uniqueId val="{00000001-2DAF-3D4F-B812-5F609674362E}"/>
              </c:ext>
            </c:extLst>
          </c:dPt>
          <c:dPt>
            <c:idx val="2"/>
            <c:invertIfNegative val="0"/>
            <c:bubble3D val="0"/>
            <c:spPr>
              <a:solidFill>
                <a:srgbClr val="008E7A"/>
              </a:solidFill>
              <a:ln w="2750">
                <a:noFill/>
              </a:ln>
            </c:spPr>
            <c:extLst>
              <c:ext xmlns:c16="http://schemas.microsoft.com/office/drawing/2014/chart" uri="{C3380CC4-5D6E-409C-BE32-E72D297353CC}">
                <c16:uniqueId val="{00000002-2DAF-3D4F-B812-5F609674362E}"/>
              </c:ext>
            </c:extLst>
          </c:dPt>
          <c:dPt>
            <c:idx val="3"/>
            <c:invertIfNegative val="0"/>
            <c:bubble3D val="0"/>
            <c:spPr>
              <a:solidFill>
                <a:srgbClr val="006762"/>
              </a:solidFill>
              <a:ln w="2750">
                <a:noFill/>
              </a:ln>
            </c:spPr>
            <c:extLst>
              <c:ext xmlns:c16="http://schemas.microsoft.com/office/drawing/2014/chart" uri="{C3380CC4-5D6E-409C-BE32-E72D297353CC}">
                <c16:uniqueId val="{00000003-2DAF-3D4F-B812-5F609674362E}"/>
              </c:ext>
            </c:extLst>
          </c:dPt>
          <c:dPt>
            <c:idx val="4"/>
            <c:invertIfNegative val="0"/>
            <c:bubble3D val="0"/>
            <c:spPr>
              <a:solidFill>
                <a:srgbClr val="FFCC4E"/>
              </a:solidFill>
              <a:ln w="2750">
                <a:noFill/>
              </a:ln>
            </c:spPr>
            <c:extLst>
              <c:ext xmlns:c16="http://schemas.microsoft.com/office/drawing/2014/chart" uri="{C3380CC4-5D6E-409C-BE32-E72D297353CC}">
                <c16:uniqueId val="{00000004-2DAF-3D4F-B812-5F609674362E}"/>
              </c:ext>
            </c:extLst>
          </c:dPt>
          <c:dPt>
            <c:idx val="5"/>
            <c:invertIfNegative val="0"/>
            <c:bubble3D val="0"/>
            <c:spPr>
              <a:solidFill>
                <a:srgbClr val="FBAB18"/>
              </a:solidFill>
              <a:ln w="2750">
                <a:noFill/>
              </a:ln>
            </c:spPr>
            <c:extLst>
              <c:ext xmlns:c16="http://schemas.microsoft.com/office/drawing/2014/chart" uri="{C3380CC4-5D6E-409C-BE32-E72D297353CC}">
                <c16:uniqueId val="{00000005-2DAF-3D4F-B812-5F609674362E}"/>
              </c:ext>
            </c:extLst>
          </c:dPt>
          <c:dPt>
            <c:idx val="6"/>
            <c:invertIfNegative val="0"/>
            <c:bubble3D val="0"/>
            <c:spPr>
              <a:solidFill>
                <a:srgbClr val="F47920"/>
              </a:solidFill>
              <a:ln w="2750">
                <a:noFill/>
              </a:ln>
            </c:spPr>
            <c:extLst>
              <c:ext xmlns:c16="http://schemas.microsoft.com/office/drawing/2014/chart" uri="{C3380CC4-5D6E-409C-BE32-E72D297353CC}">
                <c16:uniqueId val="{00000006-2DAF-3D4F-B812-5F609674362E}"/>
              </c:ext>
            </c:extLst>
          </c:dPt>
          <c:dPt>
            <c:idx val="7"/>
            <c:invertIfNegative val="0"/>
            <c:bubble3D val="0"/>
            <c:spPr>
              <a:solidFill>
                <a:srgbClr val="A75534"/>
              </a:solidFill>
              <a:ln w="2750">
                <a:noFill/>
              </a:ln>
            </c:spPr>
            <c:extLst>
              <c:ext xmlns:c16="http://schemas.microsoft.com/office/drawing/2014/chart" uri="{C3380CC4-5D6E-409C-BE32-E72D297353CC}">
                <c16:uniqueId val="{00000007-2DAF-3D4F-B812-5F609674362E}"/>
              </c:ext>
            </c:extLst>
          </c:dPt>
          <c:dPt>
            <c:idx val="8"/>
            <c:invertIfNegative val="0"/>
            <c:bubble3D val="0"/>
            <c:spPr>
              <a:solidFill>
                <a:srgbClr val="F1666A"/>
              </a:solidFill>
              <a:ln w="2750">
                <a:noFill/>
              </a:ln>
            </c:spPr>
            <c:extLst>
              <c:ext xmlns:c16="http://schemas.microsoft.com/office/drawing/2014/chart" uri="{C3380CC4-5D6E-409C-BE32-E72D297353CC}">
                <c16:uniqueId val="{00000008-2DAF-3D4F-B812-5F609674362E}"/>
              </c:ext>
            </c:extLst>
          </c:dPt>
          <c:dPt>
            <c:idx val="9"/>
            <c:invertIfNegative val="0"/>
            <c:bubble3D val="0"/>
            <c:spPr>
              <a:solidFill>
                <a:srgbClr val="ED1B2F"/>
              </a:solidFill>
              <a:ln w="2750">
                <a:noFill/>
              </a:ln>
            </c:spPr>
            <c:extLst>
              <c:ext xmlns:c16="http://schemas.microsoft.com/office/drawing/2014/chart" uri="{C3380CC4-5D6E-409C-BE32-E72D297353CC}">
                <c16:uniqueId val="{00000009-2DAF-3D4F-B812-5F609674362E}"/>
              </c:ext>
            </c:extLst>
          </c:dPt>
          <c:dPt>
            <c:idx val="10"/>
            <c:invertIfNegative val="0"/>
            <c:bubble3D val="0"/>
            <c:spPr>
              <a:solidFill>
                <a:srgbClr val="CF1D39"/>
              </a:solidFill>
              <a:ln w="2750">
                <a:noFill/>
              </a:ln>
            </c:spPr>
            <c:extLst>
              <c:ext xmlns:c16="http://schemas.microsoft.com/office/drawing/2014/chart" uri="{C3380CC4-5D6E-409C-BE32-E72D297353CC}">
                <c16:uniqueId val="{0000000A-2DAF-3D4F-B812-5F609674362E}"/>
              </c:ext>
            </c:extLst>
          </c:dPt>
          <c:dPt>
            <c:idx val="11"/>
            <c:invertIfNegative val="0"/>
            <c:bubble3D val="0"/>
            <c:spPr>
              <a:solidFill>
                <a:srgbClr val="960136"/>
              </a:solidFill>
              <a:ln w="2750">
                <a:noFill/>
              </a:ln>
            </c:spPr>
            <c:extLst>
              <c:ext xmlns:c16="http://schemas.microsoft.com/office/drawing/2014/chart" uri="{C3380CC4-5D6E-409C-BE32-E72D297353CC}">
                <c16:uniqueId val="{0000000B-2DAF-3D4F-B812-5F609674362E}"/>
              </c:ext>
            </c:extLst>
          </c:dPt>
          <c:dPt>
            <c:idx val="12"/>
            <c:invertIfNegative val="0"/>
            <c:bubble3D val="0"/>
            <c:spPr>
              <a:solidFill>
                <a:srgbClr val="6DCFF6"/>
              </a:solidFill>
              <a:ln w="2750">
                <a:noFill/>
              </a:ln>
            </c:spPr>
            <c:extLst>
              <c:ext xmlns:c16="http://schemas.microsoft.com/office/drawing/2014/chart" uri="{C3380CC4-5D6E-409C-BE32-E72D297353CC}">
                <c16:uniqueId val="{0000000C-2DAF-3D4F-B812-5F609674362E}"/>
              </c:ext>
            </c:extLst>
          </c:dPt>
          <c:dPt>
            <c:idx val="13"/>
            <c:invertIfNegative val="0"/>
            <c:bubble3D val="0"/>
            <c:spPr>
              <a:solidFill>
                <a:srgbClr val="009BDB"/>
              </a:solidFill>
              <a:ln w="2750">
                <a:noFill/>
              </a:ln>
            </c:spPr>
            <c:extLst>
              <c:ext xmlns:c16="http://schemas.microsoft.com/office/drawing/2014/chart" uri="{C3380CC4-5D6E-409C-BE32-E72D297353CC}">
                <c16:uniqueId val="{0000000D-2DAF-3D4F-B812-5F609674362E}"/>
              </c:ext>
            </c:extLst>
          </c:dPt>
          <c:dPt>
            <c:idx val="14"/>
            <c:invertIfNegative val="0"/>
            <c:bubble3D val="0"/>
            <c:spPr>
              <a:solidFill>
                <a:srgbClr val="00619E"/>
              </a:solidFill>
              <a:ln w="2750">
                <a:noFill/>
              </a:ln>
            </c:spPr>
            <c:extLst>
              <c:ext xmlns:c16="http://schemas.microsoft.com/office/drawing/2014/chart" uri="{C3380CC4-5D6E-409C-BE32-E72D297353CC}">
                <c16:uniqueId val="{0000000E-2DAF-3D4F-B812-5F609674362E}"/>
              </c:ext>
            </c:extLst>
          </c:dPt>
          <c:dPt>
            <c:idx val="15"/>
            <c:invertIfNegative val="0"/>
            <c:bubble3D val="0"/>
            <c:spPr>
              <a:solidFill>
                <a:srgbClr val="1E3378"/>
              </a:solidFill>
              <a:ln w="2750">
                <a:noFill/>
              </a:ln>
            </c:spPr>
            <c:extLst>
              <c:ext xmlns:c16="http://schemas.microsoft.com/office/drawing/2014/chart" uri="{C3380CC4-5D6E-409C-BE32-E72D297353CC}">
                <c16:uniqueId val="{0000000F-2DAF-3D4F-B812-5F609674362E}"/>
              </c:ext>
            </c:extLst>
          </c:dPt>
          <c:dPt>
            <c:idx val="16"/>
            <c:invertIfNegative val="0"/>
            <c:bubble3D val="0"/>
            <c:spPr>
              <a:solidFill>
                <a:srgbClr val="76C8AE"/>
              </a:solidFill>
              <a:ln w="2750">
                <a:noFill/>
              </a:ln>
            </c:spPr>
            <c:extLst>
              <c:ext xmlns:c16="http://schemas.microsoft.com/office/drawing/2014/chart" uri="{C3380CC4-5D6E-409C-BE32-E72D297353CC}">
                <c16:uniqueId val="{00000010-2DAF-3D4F-B812-5F609674362E}"/>
              </c:ext>
            </c:extLst>
          </c:dPt>
          <c:dPt>
            <c:idx val="17"/>
            <c:invertIfNegative val="0"/>
            <c:bubble3D val="0"/>
            <c:spPr>
              <a:solidFill>
                <a:srgbClr val="00AE9D"/>
              </a:solidFill>
              <a:ln w="2750">
                <a:noFill/>
              </a:ln>
            </c:spPr>
            <c:extLst>
              <c:ext xmlns:c16="http://schemas.microsoft.com/office/drawing/2014/chart" uri="{C3380CC4-5D6E-409C-BE32-E72D297353CC}">
                <c16:uniqueId val="{00000011-2DAF-3D4F-B812-5F609674362E}"/>
              </c:ext>
            </c:extLst>
          </c:dPt>
          <c:dPt>
            <c:idx val="18"/>
            <c:invertIfNegative val="0"/>
            <c:bubble3D val="0"/>
            <c:spPr>
              <a:solidFill>
                <a:srgbClr val="008E7A"/>
              </a:solidFill>
              <a:ln w="2750">
                <a:noFill/>
              </a:ln>
            </c:spPr>
            <c:extLst>
              <c:ext xmlns:c16="http://schemas.microsoft.com/office/drawing/2014/chart" uri="{C3380CC4-5D6E-409C-BE32-E72D297353CC}">
                <c16:uniqueId val="{00000012-2DAF-3D4F-B812-5F609674362E}"/>
              </c:ext>
            </c:extLst>
          </c:dPt>
          <c:dPt>
            <c:idx val="19"/>
            <c:invertIfNegative val="0"/>
            <c:bubble3D val="0"/>
            <c:spPr>
              <a:solidFill>
                <a:srgbClr val="006762"/>
              </a:solidFill>
              <a:ln w="2750">
                <a:noFill/>
              </a:ln>
            </c:spPr>
            <c:extLst>
              <c:ext xmlns:c16="http://schemas.microsoft.com/office/drawing/2014/chart" uri="{C3380CC4-5D6E-409C-BE32-E72D297353CC}">
                <c16:uniqueId val="{00000013-2DAF-3D4F-B812-5F609674362E}"/>
              </c:ext>
            </c:extLst>
          </c:dPt>
          <c:dPt>
            <c:idx val="20"/>
            <c:invertIfNegative val="0"/>
            <c:bubble3D val="0"/>
            <c:spPr>
              <a:solidFill>
                <a:srgbClr val="FFCC4E"/>
              </a:solidFill>
              <a:ln w="2750">
                <a:noFill/>
              </a:ln>
            </c:spPr>
            <c:extLst>
              <c:ext xmlns:c16="http://schemas.microsoft.com/office/drawing/2014/chart" uri="{C3380CC4-5D6E-409C-BE32-E72D297353CC}">
                <c16:uniqueId val="{00000014-2DAF-3D4F-B812-5F609674362E}"/>
              </c:ext>
            </c:extLst>
          </c:dPt>
          <c:dPt>
            <c:idx val="21"/>
            <c:invertIfNegative val="0"/>
            <c:bubble3D val="0"/>
            <c:spPr>
              <a:solidFill>
                <a:srgbClr val="FBAB18"/>
              </a:solidFill>
              <a:ln w="2750">
                <a:noFill/>
              </a:ln>
            </c:spPr>
            <c:extLst>
              <c:ext xmlns:c16="http://schemas.microsoft.com/office/drawing/2014/chart" uri="{C3380CC4-5D6E-409C-BE32-E72D297353CC}">
                <c16:uniqueId val="{00000015-2DAF-3D4F-B812-5F609674362E}"/>
              </c:ext>
            </c:extLst>
          </c:dPt>
          <c:dPt>
            <c:idx val="22"/>
            <c:invertIfNegative val="0"/>
            <c:bubble3D val="0"/>
            <c:spPr>
              <a:solidFill>
                <a:srgbClr val="F47920"/>
              </a:solidFill>
              <a:ln w="2750">
                <a:noFill/>
              </a:ln>
            </c:spPr>
            <c:extLst>
              <c:ext xmlns:c16="http://schemas.microsoft.com/office/drawing/2014/chart" uri="{C3380CC4-5D6E-409C-BE32-E72D297353CC}">
                <c16:uniqueId val="{00000016-2DAF-3D4F-B812-5F609674362E}"/>
              </c:ext>
            </c:extLst>
          </c:dPt>
          <c:dPt>
            <c:idx val="23"/>
            <c:invertIfNegative val="0"/>
            <c:bubble3D val="0"/>
            <c:spPr>
              <a:solidFill>
                <a:srgbClr val="A75534"/>
              </a:solidFill>
              <a:ln w="2750">
                <a:noFill/>
              </a:ln>
            </c:spPr>
            <c:extLst>
              <c:ext xmlns:c16="http://schemas.microsoft.com/office/drawing/2014/chart" uri="{C3380CC4-5D6E-409C-BE32-E72D297353CC}">
                <c16:uniqueId val="{00000017-2DAF-3D4F-B812-5F609674362E}"/>
              </c:ext>
            </c:extLst>
          </c:dPt>
          <c:cat>
            <c:strRef>
              <c:f>Sheet1!$A$2:$A$25</c:f>
              <c:strCache>
                <c:ptCount val="24"/>
                <c:pt idx="0">
                  <c:v>1st Entry</c:v>
                </c:pt>
                <c:pt idx="1">
                  <c:v>2nd Entry</c:v>
                </c:pt>
                <c:pt idx="2">
                  <c:v>3rd Entry</c:v>
                </c:pt>
                <c:pt idx="3">
                  <c:v>4th Entry</c:v>
                </c:pt>
                <c:pt idx="4">
                  <c:v>5th Entry</c:v>
                </c:pt>
                <c:pt idx="5">
                  <c:v>6th Entry</c:v>
                </c:pt>
                <c:pt idx="6">
                  <c:v>7th Entry</c:v>
                </c:pt>
                <c:pt idx="7">
                  <c:v>8th Entry</c:v>
                </c:pt>
                <c:pt idx="8">
                  <c:v>9th Entry</c:v>
                </c:pt>
                <c:pt idx="9">
                  <c:v>10th Entry</c:v>
                </c:pt>
                <c:pt idx="10">
                  <c:v>11th Entry</c:v>
                </c:pt>
                <c:pt idx="11">
                  <c:v>12th Entry</c:v>
                </c:pt>
                <c:pt idx="12">
                  <c:v>13th Entry</c:v>
                </c:pt>
                <c:pt idx="13">
                  <c:v>14th Entry</c:v>
                </c:pt>
                <c:pt idx="14">
                  <c:v>15th Entry</c:v>
                </c:pt>
                <c:pt idx="15">
                  <c:v>16th Entry</c:v>
                </c:pt>
                <c:pt idx="16">
                  <c:v>17th Entry</c:v>
                </c:pt>
                <c:pt idx="17">
                  <c:v>18th Entry</c:v>
                </c:pt>
                <c:pt idx="18">
                  <c:v>19th Entry</c:v>
                </c:pt>
                <c:pt idx="19">
                  <c:v>20th Entry</c:v>
                </c:pt>
                <c:pt idx="20">
                  <c:v>21th Entry</c:v>
                </c:pt>
                <c:pt idx="21">
                  <c:v>22th Entry</c:v>
                </c:pt>
                <c:pt idx="22">
                  <c:v>23th Entry</c:v>
                </c:pt>
                <c:pt idx="23">
                  <c:v>24th Entry</c:v>
                </c:pt>
              </c:strCache>
            </c:strRef>
          </c:cat>
          <c:val>
            <c:numRef>
              <c:f>Sheet1!$B$2:$B$25</c:f>
              <c:numCache>
                <c:formatCode>General</c:formatCode>
                <c:ptCount val="24"/>
                <c:pt idx="0">
                  <c:v>10</c:v>
                </c:pt>
                <c:pt idx="1">
                  <c:v>10</c:v>
                </c:pt>
                <c:pt idx="2">
                  <c:v>10</c:v>
                </c:pt>
                <c:pt idx="3">
                  <c:v>10</c:v>
                </c:pt>
                <c:pt idx="4">
                  <c:v>10</c:v>
                </c:pt>
                <c:pt idx="5">
                  <c:v>10</c:v>
                </c:pt>
                <c:pt idx="6">
                  <c:v>10</c:v>
                </c:pt>
                <c:pt idx="7">
                  <c:v>10</c:v>
                </c:pt>
                <c:pt idx="8">
                  <c:v>10</c:v>
                </c:pt>
                <c:pt idx="9">
                  <c:v>10</c:v>
                </c:pt>
                <c:pt idx="10">
                  <c:v>10</c:v>
                </c:pt>
                <c:pt idx="11">
                  <c:v>10</c:v>
                </c:pt>
                <c:pt idx="12">
                  <c:v>10</c:v>
                </c:pt>
                <c:pt idx="13">
                  <c:v>10</c:v>
                </c:pt>
                <c:pt idx="14">
                  <c:v>10</c:v>
                </c:pt>
                <c:pt idx="15">
                  <c:v>10</c:v>
                </c:pt>
                <c:pt idx="16">
                  <c:v>10</c:v>
                </c:pt>
                <c:pt idx="17">
                  <c:v>10</c:v>
                </c:pt>
                <c:pt idx="18">
                  <c:v>10</c:v>
                </c:pt>
                <c:pt idx="19">
                  <c:v>10</c:v>
                </c:pt>
                <c:pt idx="20">
                  <c:v>10</c:v>
                </c:pt>
                <c:pt idx="21">
                  <c:v>10</c:v>
                </c:pt>
                <c:pt idx="22">
                  <c:v>10</c:v>
                </c:pt>
                <c:pt idx="23">
                  <c:v>10</c:v>
                </c:pt>
              </c:numCache>
            </c:numRef>
          </c:val>
          <c:extLst>
            <c:ext xmlns:c16="http://schemas.microsoft.com/office/drawing/2014/chart" uri="{C3380CC4-5D6E-409C-BE32-E72D297353CC}">
              <c16:uniqueId val="{00000018-2DAF-3D4F-B812-5F609674362E}"/>
            </c:ext>
          </c:extLst>
        </c:ser>
        <c:dLbls>
          <c:showLegendKey val="0"/>
          <c:showVal val="0"/>
          <c:showCatName val="0"/>
          <c:showSerName val="0"/>
          <c:showPercent val="0"/>
          <c:showBubbleSize val="0"/>
        </c:dLbls>
        <c:gapWidth val="160"/>
        <c:gapDepth val="10"/>
        <c:shape val="box"/>
        <c:axId val="1273768800"/>
        <c:axId val="1"/>
        <c:axId val="0"/>
      </c:bar3DChart>
      <c:catAx>
        <c:axId val="1273768800"/>
        <c:scaling>
          <c:orientation val="minMax"/>
        </c:scaling>
        <c:delete val="0"/>
        <c:axPos val="b"/>
        <c:majorGridlines>
          <c:spPr>
            <a:ln w="1029" cap="flat" cmpd="sng" algn="ctr">
              <a:solidFill>
                <a:schemeClr val="lt1">
                  <a:lumMod val="60000"/>
                  <a:lumOff val="40000"/>
                </a:schemeClr>
              </a:solidFill>
              <a:round/>
            </a:ln>
            <a:effectLst/>
          </c:spPr>
        </c:majorGridlines>
        <c:numFmt formatCode="General" sourceLinked="1"/>
        <c:majorTickMark val="none"/>
        <c:minorTickMark val="none"/>
        <c:tickLblPos val="nextTo"/>
        <c:spPr>
          <a:ln w="688">
            <a:noFill/>
          </a:ln>
        </c:spPr>
        <c:txPr>
          <a:bodyPr rot="-2700000" vert="horz"/>
          <a:lstStyle/>
          <a:p>
            <a:pPr>
              <a:defRPr sz="129" b="0" i="0" u="none" strike="noStrike" baseline="0">
                <a:solidFill>
                  <a:srgbClr val="CCFFFF"/>
                </a:solidFill>
                <a:latin typeface="Arial"/>
                <a:ea typeface="Arial"/>
                <a:cs typeface="Arial"/>
              </a:defRPr>
            </a:pPr>
            <a:endParaRPr lang="lv-LV"/>
          </a:p>
        </c:txPr>
        <c:crossAx val="1"/>
        <c:crosses val="autoZero"/>
        <c:auto val="1"/>
        <c:lblAlgn val="ctr"/>
        <c:lblOffset val="100"/>
        <c:noMultiLvlLbl val="0"/>
      </c:catAx>
      <c:valAx>
        <c:axId val="1"/>
        <c:scaling>
          <c:orientation val="minMax"/>
        </c:scaling>
        <c:delete val="0"/>
        <c:axPos val="l"/>
        <c:numFmt formatCode="General" sourceLinked="0"/>
        <c:majorTickMark val="none"/>
        <c:minorTickMark val="none"/>
        <c:tickLblPos val="nextTo"/>
        <c:spPr>
          <a:ln w="688">
            <a:noFill/>
          </a:ln>
        </c:spPr>
        <c:txPr>
          <a:bodyPr rot="0" vert="horz"/>
          <a:lstStyle/>
          <a:p>
            <a:pPr>
              <a:defRPr sz="129" b="0" i="0" u="none" strike="noStrike" baseline="0">
                <a:solidFill>
                  <a:srgbClr val="CCFFFF"/>
                </a:solidFill>
                <a:latin typeface="Arial"/>
                <a:ea typeface="Arial"/>
                <a:cs typeface="Arial"/>
              </a:defRPr>
            </a:pPr>
            <a:endParaRPr lang="lv-LV"/>
          </a:p>
        </c:txPr>
        <c:crossAx val="1273768800"/>
        <c:crosses val="autoZero"/>
        <c:crossBetween val="between"/>
      </c:valAx>
      <c:spPr>
        <a:noFill/>
        <a:ln w="12178">
          <a:noFill/>
        </a:ln>
      </c:spPr>
    </c:plotArea>
    <c:plotVisOnly val="1"/>
    <c:dispBlanksAs val="gap"/>
    <c:showDLblsOverMax val="0"/>
  </c:chart>
  <c:spPr>
    <a:noFill/>
    <a:ln>
      <a:noFill/>
    </a:ln>
  </c:spPr>
  <c:txPr>
    <a:bodyPr/>
    <a:lstStyle/>
    <a:p>
      <a:pPr>
        <a:defRPr sz="110" b="0" i="0" u="none" strike="noStrike" baseline="0">
          <a:solidFill>
            <a:srgbClr val="003366"/>
          </a:solidFill>
          <a:latin typeface="Arial"/>
          <a:ea typeface="Arial"/>
          <a:cs typeface="Arial"/>
        </a:defRPr>
      </a:pPr>
      <a:endParaRPr lang="lv-LV"/>
    </a:p>
  </c:txPr>
  <c:externalData r:id="rId2">
    <c:autoUpdate val="0"/>
  </c:externalData>
</c:chartSpace>
</file>

<file path=ppt/diagrams/_rels/data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image" Target="../media/image55.jpeg"/></Relationships>
</file>

<file path=ppt/diagrams/_rels/data2.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image" Target="../media/image58.jpeg"/></Relationships>
</file>

<file path=ppt/diagrams/_rels/data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image" Target="../media/image60.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image" Target="../media/image55.jpeg"/></Relationships>
</file>

<file path=ppt/diagrams/_rels/drawing2.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image" Target="../media/image58.jpeg"/></Relationships>
</file>

<file path=ppt/diagrams/_rels/drawing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image" Target="../media/image60.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8A34333-71D3-49BB-ACE0-1F0A04EFADB8}" type="doc">
      <dgm:prSet loTypeId="urn:microsoft.com/office/officeart/2005/8/layout/vList3" loCatId="picture" qsTypeId="urn:microsoft.com/office/officeart/2005/8/quickstyle/simple1" qsCatId="simple" csTypeId="urn:microsoft.com/office/officeart/2005/8/colors/accent1_2" csCatId="accent1" phldr="1"/>
      <dgm:spPr/>
    </dgm:pt>
    <dgm:pt modelId="{3100696F-BF36-423A-9EEA-9A6FE1C1507F}">
      <dgm:prSet phldrT="[Text]" custT="1"/>
      <dgm:spPr>
        <a:solidFill>
          <a:srgbClr val="3018A8"/>
        </a:solidFill>
      </dgm:spPr>
      <dgm:t>
        <a:bodyPr/>
        <a:lstStyle/>
        <a:p>
          <a:r>
            <a:rPr lang="lv-LV" sz="1800" b="1"/>
            <a:t>Jānis Ancāns</a:t>
          </a:r>
        </a:p>
        <a:p>
          <a:r>
            <a:rPr lang="lv-LV" sz="1400"/>
            <a:t>CL1</a:t>
          </a:r>
        </a:p>
      </dgm:t>
    </dgm:pt>
    <dgm:pt modelId="{0B3D87F4-93D6-4F4D-A384-D8DC8918BB26}" type="parTrans" cxnId="{F269C0D0-06CA-428F-8A28-439CEDE07D9F}">
      <dgm:prSet/>
      <dgm:spPr/>
      <dgm:t>
        <a:bodyPr/>
        <a:lstStyle/>
        <a:p>
          <a:endParaRPr lang="lv-LV"/>
        </a:p>
      </dgm:t>
    </dgm:pt>
    <dgm:pt modelId="{B340EB9D-B678-4E8B-89B3-6D299DF53AA2}" type="sibTrans" cxnId="{F269C0D0-06CA-428F-8A28-439CEDE07D9F}">
      <dgm:prSet/>
      <dgm:spPr/>
      <dgm:t>
        <a:bodyPr/>
        <a:lstStyle/>
        <a:p>
          <a:endParaRPr lang="lv-LV"/>
        </a:p>
      </dgm:t>
    </dgm:pt>
    <dgm:pt modelId="{B64F9260-E259-4A0B-90D7-171C96DDACAA}">
      <dgm:prSet phldrT="[Text]" custT="1"/>
      <dgm:spPr>
        <a:solidFill>
          <a:srgbClr val="3018A8"/>
        </a:solidFill>
      </dgm:spPr>
      <dgm:t>
        <a:bodyPr/>
        <a:lstStyle/>
        <a:p>
          <a:r>
            <a:rPr lang="lv-LV" sz="1800" b="1"/>
            <a:t>Marija Plotniece</a:t>
          </a:r>
        </a:p>
        <a:p>
          <a:r>
            <a:rPr lang="lv-LV" sz="1400">
              <a:solidFill>
                <a:schemeClr val="bg1"/>
              </a:solidFill>
            </a:rPr>
            <a:t>EIC, EIT, EIE, RI</a:t>
          </a:r>
        </a:p>
      </dgm:t>
    </dgm:pt>
    <dgm:pt modelId="{D3D750A6-BC1C-482D-8F93-8C28A256E6C2}" type="parTrans" cxnId="{62EB3897-EFF6-4DAD-9D8A-1D7CED749843}">
      <dgm:prSet/>
      <dgm:spPr/>
      <dgm:t>
        <a:bodyPr/>
        <a:lstStyle/>
        <a:p>
          <a:endParaRPr lang="lv-LV"/>
        </a:p>
      </dgm:t>
    </dgm:pt>
    <dgm:pt modelId="{04C2D309-A308-4229-809F-A54389981038}" type="sibTrans" cxnId="{62EB3897-EFF6-4DAD-9D8A-1D7CED749843}">
      <dgm:prSet/>
      <dgm:spPr/>
      <dgm:t>
        <a:bodyPr/>
        <a:lstStyle/>
        <a:p>
          <a:endParaRPr lang="lv-LV"/>
        </a:p>
      </dgm:t>
    </dgm:pt>
    <dgm:pt modelId="{27BBF8DD-D755-4DBA-814C-7B3C1FCF39A8}">
      <dgm:prSet phldrT="[Text]" custT="1"/>
      <dgm:spPr>
        <a:solidFill>
          <a:srgbClr val="3018A8"/>
        </a:solidFill>
      </dgm:spPr>
      <dgm:t>
        <a:bodyPr/>
        <a:lstStyle/>
        <a:p>
          <a:r>
            <a:rPr lang="lv-LV" sz="1800" b="1"/>
            <a:t>Inga Šīrante</a:t>
          </a:r>
          <a:endParaRPr lang="en-US" sz="1800" b="1"/>
        </a:p>
        <a:p>
          <a:r>
            <a:rPr lang="en-US" sz="1400">
              <a:solidFill>
                <a:schemeClr val="bg1"/>
              </a:solidFill>
            </a:rPr>
            <a:t>L</a:t>
          </a:r>
          <a:r>
            <a:rPr lang="lv-LV" sz="1400">
              <a:solidFill>
                <a:schemeClr val="bg1"/>
              </a:solidFill>
            </a:rPr>
            <a:t>egal and Financial issues</a:t>
          </a:r>
          <a:endParaRPr lang="lv-LV" sz="1800">
            <a:solidFill>
              <a:schemeClr val="bg1"/>
            </a:solidFill>
          </a:endParaRPr>
        </a:p>
      </dgm:t>
    </dgm:pt>
    <dgm:pt modelId="{DB7502C0-61C4-44C7-9E1B-0EBE6B53FDCB}" type="parTrans" cxnId="{2D136F26-8C70-48DC-B52D-DAA045996F3E}">
      <dgm:prSet/>
      <dgm:spPr/>
      <dgm:t>
        <a:bodyPr/>
        <a:lstStyle/>
        <a:p>
          <a:endParaRPr lang="lv-LV"/>
        </a:p>
      </dgm:t>
    </dgm:pt>
    <dgm:pt modelId="{57D1B343-B72A-4EB8-B348-D12F598BC6B1}" type="sibTrans" cxnId="{2D136F26-8C70-48DC-B52D-DAA045996F3E}">
      <dgm:prSet/>
      <dgm:spPr/>
      <dgm:t>
        <a:bodyPr/>
        <a:lstStyle/>
        <a:p>
          <a:endParaRPr lang="lv-LV"/>
        </a:p>
      </dgm:t>
    </dgm:pt>
    <dgm:pt modelId="{B360BE89-E09F-4D23-8CB3-9C5127F27E48}" type="pres">
      <dgm:prSet presAssocID="{D8A34333-71D3-49BB-ACE0-1F0A04EFADB8}" presName="linearFlow" presStyleCnt="0">
        <dgm:presLayoutVars>
          <dgm:dir/>
          <dgm:resizeHandles val="exact"/>
        </dgm:presLayoutVars>
      </dgm:prSet>
      <dgm:spPr/>
    </dgm:pt>
    <dgm:pt modelId="{E840A754-15E2-45EE-82CE-C69CDC84A0B1}" type="pres">
      <dgm:prSet presAssocID="{3100696F-BF36-423A-9EEA-9A6FE1C1507F}" presName="composite" presStyleCnt="0"/>
      <dgm:spPr/>
    </dgm:pt>
    <dgm:pt modelId="{8C29486E-1643-47C2-BF8D-622C831D41D8}" type="pres">
      <dgm:prSet presAssocID="{3100696F-BF36-423A-9EEA-9A6FE1C1507F}" presName="imgShp"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pt>
    <dgm:pt modelId="{1BC201BC-7761-40A7-81A9-CBBA2CF0BAEF}" type="pres">
      <dgm:prSet presAssocID="{3100696F-BF36-423A-9EEA-9A6FE1C1507F}" presName="txShp" presStyleLbl="node1" presStyleIdx="0" presStyleCnt="3">
        <dgm:presLayoutVars>
          <dgm:bulletEnabled val="1"/>
        </dgm:presLayoutVars>
      </dgm:prSet>
      <dgm:spPr/>
    </dgm:pt>
    <dgm:pt modelId="{A5192C68-A9C5-4D77-828F-DA7D98476C8D}" type="pres">
      <dgm:prSet presAssocID="{B340EB9D-B678-4E8B-89B3-6D299DF53AA2}" presName="spacing" presStyleCnt="0"/>
      <dgm:spPr/>
    </dgm:pt>
    <dgm:pt modelId="{ADF5B543-191A-41EE-A1D2-A98BAC142887}" type="pres">
      <dgm:prSet presAssocID="{B64F9260-E259-4A0B-90D7-171C96DDACAA}" presName="composite" presStyleCnt="0"/>
      <dgm:spPr/>
    </dgm:pt>
    <dgm:pt modelId="{382B2B52-D486-4018-8AD0-8E012ECB9C37}" type="pres">
      <dgm:prSet presAssocID="{B64F9260-E259-4A0B-90D7-171C96DDACAA}" presName="imgShp" presStyleLbl="fgImgPlace1" presStyleIdx="1" presStyleCnt="3"/>
      <dgm:spPr>
        <a:blipFill dpi="0" rotWithShape="1">
          <a:blip xmlns:r="http://schemas.openxmlformats.org/officeDocument/2006/relationships" r:embed="rId2">
            <a:extLst>
              <a:ext uri="{28A0092B-C50C-407E-A947-70E740481C1C}">
                <a14:useLocalDpi xmlns:a14="http://schemas.microsoft.com/office/drawing/2010/main" val="0"/>
              </a:ext>
            </a:extLst>
          </a:blip>
          <a:srcRect/>
          <a:stretch>
            <a:fillRect l="-42356" t="-2929" r="-7644" b="2929"/>
          </a:stretch>
        </a:blipFill>
      </dgm:spPr>
    </dgm:pt>
    <dgm:pt modelId="{F23BEFCC-1F4E-4D32-AC4C-DED9E0D31759}" type="pres">
      <dgm:prSet presAssocID="{B64F9260-E259-4A0B-90D7-171C96DDACAA}" presName="txShp" presStyleLbl="node1" presStyleIdx="1" presStyleCnt="3">
        <dgm:presLayoutVars>
          <dgm:bulletEnabled val="1"/>
        </dgm:presLayoutVars>
      </dgm:prSet>
      <dgm:spPr/>
    </dgm:pt>
    <dgm:pt modelId="{B2EA349D-7D00-4AC0-966D-59B178CDC4E8}" type="pres">
      <dgm:prSet presAssocID="{04C2D309-A308-4229-809F-A54389981038}" presName="spacing" presStyleCnt="0"/>
      <dgm:spPr/>
    </dgm:pt>
    <dgm:pt modelId="{0958241B-7804-4641-B233-C7018E341026}" type="pres">
      <dgm:prSet presAssocID="{27BBF8DD-D755-4DBA-814C-7B3C1FCF39A8}" presName="composite" presStyleCnt="0"/>
      <dgm:spPr/>
    </dgm:pt>
    <dgm:pt modelId="{D997D906-23A0-4B11-A5D9-F0E2EA6FF46D}" type="pres">
      <dgm:prSet presAssocID="{27BBF8DD-D755-4DBA-814C-7B3C1FCF39A8}" presName="imgShp" presStyleLbl="fgImgPlac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l="-25000" r="-25000"/>
          </a:stretch>
        </a:blipFill>
      </dgm:spPr>
    </dgm:pt>
    <dgm:pt modelId="{A923606D-5D8C-4B45-8BB2-FDAA3CA4CE07}" type="pres">
      <dgm:prSet presAssocID="{27BBF8DD-D755-4DBA-814C-7B3C1FCF39A8}" presName="txShp" presStyleLbl="node1" presStyleIdx="2" presStyleCnt="3">
        <dgm:presLayoutVars>
          <dgm:bulletEnabled val="1"/>
        </dgm:presLayoutVars>
      </dgm:prSet>
      <dgm:spPr/>
    </dgm:pt>
  </dgm:ptLst>
  <dgm:cxnLst>
    <dgm:cxn modelId="{2D136F26-8C70-48DC-B52D-DAA045996F3E}" srcId="{D8A34333-71D3-49BB-ACE0-1F0A04EFADB8}" destId="{27BBF8DD-D755-4DBA-814C-7B3C1FCF39A8}" srcOrd="2" destOrd="0" parTransId="{DB7502C0-61C4-44C7-9E1B-0EBE6B53FDCB}" sibTransId="{57D1B343-B72A-4EB8-B348-D12F598BC6B1}"/>
    <dgm:cxn modelId="{6EE3DB2E-EFD5-428A-BEE4-B635EE8CDF72}" type="presOf" srcId="{3100696F-BF36-423A-9EEA-9A6FE1C1507F}" destId="{1BC201BC-7761-40A7-81A9-CBBA2CF0BAEF}" srcOrd="0" destOrd="0" presId="urn:microsoft.com/office/officeart/2005/8/layout/vList3"/>
    <dgm:cxn modelId="{E8399336-39CD-4F0E-A43F-FE98C6131563}" type="presOf" srcId="{27BBF8DD-D755-4DBA-814C-7B3C1FCF39A8}" destId="{A923606D-5D8C-4B45-8BB2-FDAA3CA4CE07}" srcOrd="0" destOrd="0" presId="urn:microsoft.com/office/officeart/2005/8/layout/vList3"/>
    <dgm:cxn modelId="{11EB637F-D31F-4559-B63C-E7342CBC48B0}" type="presOf" srcId="{D8A34333-71D3-49BB-ACE0-1F0A04EFADB8}" destId="{B360BE89-E09F-4D23-8CB3-9C5127F27E48}" srcOrd="0" destOrd="0" presId="urn:microsoft.com/office/officeart/2005/8/layout/vList3"/>
    <dgm:cxn modelId="{62EB3897-EFF6-4DAD-9D8A-1D7CED749843}" srcId="{D8A34333-71D3-49BB-ACE0-1F0A04EFADB8}" destId="{B64F9260-E259-4A0B-90D7-171C96DDACAA}" srcOrd="1" destOrd="0" parTransId="{D3D750A6-BC1C-482D-8F93-8C28A256E6C2}" sibTransId="{04C2D309-A308-4229-809F-A54389981038}"/>
    <dgm:cxn modelId="{A56A3098-528D-44E3-8ADD-947EC2471B2A}" type="presOf" srcId="{B64F9260-E259-4A0B-90D7-171C96DDACAA}" destId="{F23BEFCC-1F4E-4D32-AC4C-DED9E0D31759}" srcOrd="0" destOrd="0" presId="urn:microsoft.com/office/officeart/2005/8/layout/vList3"/>
    <dgm:cxn modelId="{F269C0D0-06CA-428F-8A28-439CEDE07D9F}" srcId="{D8A34333-71D3-49BB-ACE0-1F0A04EFADB8}" destId="{3100696F-BF36-423A-9EEA-9A6FE1C1507F}" srcOrd="0" destOrd="0" parTransId="{0B3D87F4-93D6-4F4D-A384-D8DC8918BB26}" sibTransId="{B340EB9D-B678-4E8B-89B3-6D299DF53AA2}"/>
    <dgm:cxn modelId="{4BB3C034-AEE1-4927-ACA9-74961FD0C89E}" type="presParOf" srcId="{B360BE89-E09F-4D23-8CB3-9C5127F27E48}" destId="{E840A754-15E2-45EE-82CE-C69CDC84A0B1}" srcOrd="0" destOrd="0" presId="urn:microsoft.com/office/officeart/2005/8/layout/vList3"/>
    <dgm:cxn modelId="{4DCB85AE-ED1D-4370-AAF6-8E81E457E30B}" type="presParOf" srcId="{E840A754-15E2-45EE-82CE-C69CDC84A0B1}" destId="{8C29486E-1643-47C2-BF8D-622C831D41D8}" srcOrd="0" destOrd="0" presId="urn:microsoft.com/office/officeart/2005/8/layout/vList3"/>
    <dgm:cxn modelId="{148C65CB-52A9-46C6-A8AE-76900B2A7A48}" type="presParOf" srcId="{E840A754-15E2-45EE-82CE-C69CDC84A0B1}" destId="{1BC201BC-7761-40A7-81A9-CBBA2CF0BAEF}" srcOrd="1" destOrd="0" presId="urn:microsoft.com/office/officeart/2005/8/layout/vList3"/>
    <dgm:cxn modelId="{5CC0C20A-C1F8-4829-BEF6-CE48353EDFB1}" type="presParOf" srcId="{B360BE89-E09F-4D23-8CB3-9C5127F27E48}" destId="{A5192C68-A9C5-4D77-828F-DA7D98476C8D}" srcOrd="1" destOrd="0" presId="urn:microsoft.com/office/officeart/2005/8/layout/vList3"/>
    <dgm:cxn modelId="{C6F7E314-6606-4116-B2B4-1D710ED5DAE5}" type="presParOf" srcId="{B360BE89-E09F-4D23-8CB3-9C5127F27E48}" destId="{ADF5B543-191A-41EE-A1D2-A98BAC142887}" srcOrd="2" destOrd="0" presId="urn:microsoft.com/office/officeart/2005/8/layout/vList3"/>
    <dgm:cxn modelId="{F85994EA-F63F-4F9A-A446-1BBB28217FAD}" type="presParOf" srcId="{ADF5B543-191A-41EE-A1D2-A98BAC142887}" destId="{382B2B52-D486-4018-8AD0-8E012ECB9C37}" srcOrd="0" destOrd="0" presId="urn:microsoft.com/office/officeart/2005/8/layout/vList3"/>
    <dgm:cxn modelId="{CC6799A8-35EA-493E-A1DC-6FBED39897A9}" type="presParOf" srcId="{ADF5B543-191A-41EE-A1D2-A98BAC142887}" destId="{F23BEFCC-1F4E-4D32-AC4C-DED9E0D31759}" srcOrd="1" destOrd="0" presId="urn:microsoft.com/office/officeart/2005/8/layout/vList3"/>
    <dgm:cxn modelId="{7699356A-BB75-4300-B8D7-F0C76AD16B60}" type="presParOf" srcId="{B360BE89-E09F-4D23-8CB3-9C5127F27E48}" destId="{B2EA349D-7D00-4AC0-966D-59B178CDC4E8}" srcOrd="3" destOrd="0" presId="urn:microsoft.com/office/officeart/2005/8/layout/vList3"/>
    <dgm:cxn modelId="{F657AF84-9AE0-479C-A8C2-76C4C8097B0C}" type="presParOf" srcId="{B360BE89-E09F-4D23-8CB3-9C5127F27E48}" destId="{0958241B-7804-4641-B233-C7018E341026}" srcOrd="4" destOrd="0" presId="urn:microsoft.com/office/officeart/2005/8/layout/vList3"/>
    <dgm:cxn modelId="{D7A64238-75DE-4174-906E-1DD23B4243C7}" type="presParOf" srcId="{0958241B-7804-4641-B233-C7018E341026}" destId="{D997D906-23A0-4B11-A5D9-F0E2EA6FF46D}" srcOrd="0" destOrd="0" presId="urn:microsoft.com/office/officeart/2005/8/layout/vList3"/>
    <dgm:cxn modelId="{5CD087E0-779D-4172-B431-B11B366DB292}" type="presParOf" srcId="{0958241B-7804-4641-B233-C7018E341026}" destId="{A923606D-5D8C-4B45-8BB2-FDAA3CA4CE07}"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8A34333-71D3-49BB-ACE0-1F0A04EFADB8}" type="doc">
      <dgm:prSet loTypeId="urn:microsoft.com/office/officeart/2005/8/layout/vList3" loCatId="picture" qsTypeId="urn:microsoft.com/office/officeart/2005/8/quickstyle/simple1" qsCatId="simple" csTypeId="urn:microsoft.com/office/officeart/2005/8/colors/accent1_2" csCatId="accent1" phldr="1"/>
      <dgm:spPr/>
    </dgm:pt>
    <dgm:pt modelId="{B64F9260-E259-4A0B-90D7-171C96DDACAA}">
      <dgm:prSet phldrT="[Text]" custT="1"/>
      <dgm:spPr>
        <a:solidFill>
          <a:srgbClr val="3018A8"/>
        </a:solidFill>
      </dgm:spPr>
      <dgm:t>
        <a:bodyPr/>
        <a:lstStyle/>
        <a:p>
          <a:r>
            <a:rPr lang="lv-LV" sz="1800" b="1"/>
            <a:t>Aiga Salmiņa</a:t>
          </a:r>
        </a:p>
        <a:p>
          <a:r>
            <a:rPr lang="lv-LV" sz="1400"/>
            <a:t>CL5, CL6, JRC</a:t>
          </a:r>
        </a:p>
      </dgm:t>
    </dgm:pt>
    <dgm:pt modelId="{D3D750A6-BC1C-482D-8F93-8C28A256E6C2}" type="parTrans" cxnId="{62EB3897-EFF6-4DAD-9D8A-1D7CED749843}">
      <dgm:prSet/>
      <dgm:spPr/>
      <dgm:t>
        <a:bodyPr/>
        <a:lstStyle/>
        <a:p>
          <a:endParaRPr lang="lv-LV"/>
        </a:p>
      </dgm:t>
    </dgm:pt>
    <dgm:pt modelId="{04C2D309-A308-4229-809F-A54389981038}" type="sibTrans" cxnId="{62EB3897-EFF6-4DAD-9D8A-1D7CED749843}">
      <dgm:prSet/>
      <dgm:spPr/>
      <dgm:t>
        <a:bodyPr/>
        <a:lstStyle/>
        <a:p>
          <a:endParaRPr lang="lv-LV"/>
        </a:p>
      </dgm:t>
    </dgm:pt>
    <dgm:pt modelId="{27BBF8DD-D755-4DBA-814C-7B3C1FCF39A8}">
      <dgm:prSet phldrT="[Text]" custT="1"/>
      <dgm:spPr>
        <a:solidFill>
          <a:srgbClr val="3018A8"/>
        </a:solidFill>
      </dgm:spPr>
      <dgm:t>
        <a:bodyPr/>
        <a:lstStyle/>
        <a:p>
          <a:r>
            <a:rPr lang="lv-LV" sz="1800" b="1"/>
            <a:t>Liene Kairiša</a:t>
          </a:r>
        </a:p>
        <a:p>
          <a:r>
            <a:rPr lang="lv-LV" sz="1400"/>
            <a:t>MSCA, ERC, ERA</a:t>
          </a:r>
        </a:p>
      </dgm:t>
    </dgm:pt>
    <dgm:pt modelId="{DB7502C0-61C4-44C7-9E1B-0EBE6B53FDCB}" type="parTrans" cxnId="{2D136F26-8C70-48DC-B52D-DAA045996F3E}">
      <dgm:prSet/>
      <dgm:spPr/>
      <dgm:t>
        <a:bodyPr/>
        <a:lstStyle/>
        <a:p>
          <a:endParaRPr lang="lv-LV"/>
        </a:p>
      </dgm:t>
    </dgm:pt>
    <dgm:pt modelId="{57D1B343-B72A-4EB8-B348-D12F598BC6B1}" type="sibTrans" cxnId="{2D136F26-8C70-48DC-B52D-DAA045996F3E}">
      <dgm:prSet/>
      <dgm:spPr/>
      <dgm:t>
        <a:bodyPr/>
        <a:lstStyle/>
        <a:p>
          <a:endParaRPr lang="lv-LV"/>
        </a:p>
      </dgm:t>
    </dgm:pt>
    <dgm:pt modelId="{B360BE89-E09F-4D23-8CB3-9C5127F27E48}" type="pres">
      <dgm:prSet presAssocID="{D8A34333-71D3-49BB-ACE0-1F0A04EFADB8}" presName="linearFlow" presStyleCnt="0">
        <dgm:presLayoutVars>
          <dgm:dir/>
          <dgm:resizeHandles val="exact"/>
        </dgm:presLayoutVars>
      </dgm:prSet>
      <dgm:spPr/>
    </dgm:pt>
    <dgm:pt modelId="{ADF5B543-191A-41EE-A1D2-A98BAC142887}" type="pres">
      <dgm:prSet presAssocID="{B64F9260-E259-4A0B-90D7-171C96DDACAA}" presName="composite" presStyleCnt="0"/>
      <dgm:spPr/>
    </dgm:pt>
    <dgm:pt modelId="{382B2B52-D486-4018-8AD0-8E012ECB9C37}" type="pres">
      <dgm:prSet presAssocID="{B64F9260-E259-4A0B-90D7-171C96DDACAA}" presName="imgShp" presStyleLbl="fgImgPlace1" presStyleIdx="0" presStyleCnt="2"/>
      <dgm:spPr>
        <a:blipFill>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dgm:spPr>
    </dgm:pt>
    <dgm:pt modelId="{F23BEFCC-1F4E-4D32-AC4C-DED9E0D31759}" type="pres">
      <dgm:prSet presAssocID="{B64F9260-E259-4A0B-90D7-171C96DDACAA}" presName="txShp" presStyleLbl="node1" presStyleIdx="0" presStyleCnt="2">
        <dgm:presLayoutVars>
          <dgm:bulletEnabled val="1"/>
        </dgm:presLayoutVars>
      </dgm:prSet>
      <dgm:spPr/>
    </dgm:pt>
    <dgm:pt modelId="{B2EA349D-7D00-4AC0-966D-59B178CDC4E8}" type="pres">
      <dgm:prSet presAssocID="{04C2D309-A308-4229-809F-A54389981038}" presName="spacing" presStyleCnt="0"/>
      <dgm:spPr/>
    </dgm:pt>
    <dgm:pt modelId="{0958241B-7804-4641-B233-C7018E341026}" type="pres">
      <dgm:prSet presAssocID="{27BBF8DD-D755-4DBA-814C-7B3C1FCF39A8}" presName="composite" presStyleCnt="0"/>
      <dgm:spPr/>
    </dgm:pt>
    <dgm:pt modelId="{D997D906-23A0-4B11-A5D9-F0E2EA6FF46D}" type="pres">
      <dgm:prSet presAssocID="{27BBF8DD-D755-4DBA-814C-7B3C1FCF39A8}" presName="imgShp" presStyleLbl="fgImgPlace1" presStyleIdx="1" presStyleCnt="2"/>
      <dgm:spPr>
        <a:blipFill>
          <a:blip xmlns:r="http://schemas.openxmlformats.org/officeDocument/2006/relationships" r:embed="rId2">
            <a:extLst>
              <a:ext uri="{28A0092B-C50C-407E-A947-70E740481C1C}">
                <a14:useLocalDpi xmlns:a14="http://schemas.microsoft.com/office/drawing/2010/main" val="0"/>
              </a:ext>
            </a:extLst>
          </a:blip>
          <a:srcRect/>
          <a:stretch>
            <a:fillRect l="-25000" r="-25000"/>
          </a:stretch>
        </a:blipFill>
      </dgm:spPr>
    </dgm:pt>
    <dgm:pt modelId="{A923606D-5D8C-4B45-8BB2-FDAA3CA4CE07}" type="pres">
      <dgm:prSet presAssocID="{27BBF8DD-D755-4DBA-814C-7B3C1FCF39A8}" presName="txShp" presStyleLbl="node1" presStyleIdx="1" presStyleCnt="2">
        <dgm:presLayoutVars>
          <dgm:bulletEnabled val="1"/>
        </dgm:presLayoutVars>
      </dgm:prSet>
      <dgm:spPr/>
    </dgm:pt>
  </dgm:ptLst>
  <dgm:cxnLst>
    <dgm:cxn modelId="{2D136F26-8C70-48DC-B52D-DAA045996F3E}" srcId="{D8A34333-71D3-49BB-ACE0-1F0A04EFADB8}" destId="{27BBF8DD-D755-4DBA-814C-7B3C1FCF39A8}" srcOrd="1" destOrd="0" parTransId="{DB7502C0-61C4-44C7-9E1B-0EBE6B53FDCB}" sibTransId="{57D1B343-B72A-4EB8-B348-D12F598BC6B1}"/>
    <dgm:cxn modelId="{E8399336-39CD-4F0E-A43F-FE98C6131563}" type="presOf" srcId="{27BBF8DD-D755-4DBA-814C-7B3C1FCF39A8}" destId="{A923606D-5D8C-4B45-8BB2-FDAA3CA4CE07}" srcOrd="0" destOrd="0" presId="urn:microsoft.com/office/officeart/2005/8/layout/vList3"/>
    <dgm:cxn modelId="{11EB637F-D31F-4559-B63C-E7342CBC48B0}" type="presOf" srcId="{D8A34333-71D3-49BB-ACE0-1F0A04EFADB8}" destId="{B360BE89-E09F-4D23-8CB3-9C5127F27E48}" srcOrd="0" destOrd="0" presId="urn:microsoft.com/office/officeart/2005/8/layout/vList3"/>
    <dgm:cxn modelId="{62EB3897-EFF6-4DAD-9D8A-1D7CED749843}" srcId="{D8A34333-71D3-49BB-ACE0-1F0A04EFADB8}" destId="{B64F9260-E259-4A0B-90D7-171C96DDACAA}" srcOrd="0" destOrd="0" parTransId="{D3D750A6-BC1C-482D-8F93-8C28A256E6C2}" sibTransId="{04C2D309-A308-4229-809F-A54389981038}"/>
    <dgm:cxn modelId="{A56A3098-528D-44E3-8ADD-947EC2471B2A}" type="presOf" srcId="{B64F9260-E259-4A0B-90D7-171C96DDACAA}" destId="{F23BEFCC-1F4E-4D32-AC4C-DED9E0D31759}" srcOrd="0" destOrd="0" presId="urn:microsoft.com/office/officeart/2005/8/layout/vList3"/>
    <dgm:cxn modelId="{C6F7E314-6606-4116-B2B4-1D710ED5DAE5}" type="presParOf" srcId="{B360BE89-E09F-4D23-8CB3-9C5127F27E48}" destId="{ADF5B543-191A-41EE-A1D2-A98BAC142887}" srcOrd="0" destOrd="0" presId="urn:microsoft.com/office/officeart/2005/8/layout/vList3"/>
    <dgm:cxn modelId="{F85994EA-F63F-4F9A-A446-1BBB28217FAD}" type="presParOf" srcId="{ADF5B543-191A-41EE-A1D2-A98BAC142887}" destId="{382B2B52-D486-4018-8AD0-8E012ECB9C37}" srcOrd="0" destOrd="0" presId="urn:microsoft.com/office/officeart/2005/8/layout/vList3"/>
    <dgm:cxn modelId="{CC6799A8-35EA-493E-A1DC-6FBED39897A9}" type="presParOf" srcId="{ADF5B543-191A-41EE-A1D2-A98BAC142887}" destId="{F23BEFCC-1F4E-4D32-AC4C-DED9E0D31759}" srcOrd="1" destOrd="0" presId="urn:microsoft.com/office/officeart/2005/8/layout/vList3"/>
    <dgm:cxn modelId="{7699356A-BB75-4300-B8D7-F0C76AD16B60}" type="presParOf" srcId="{B360BE89-E09F-4D23-8CB3-9C5127F27E48}" destId="{B2EA349D-7D00-4AC0-966D-59B178CDC4E8}" srcOrd="1" destOrd="0" presId="urn:microsoft.com/office/officeart/2005/8/layout/vList3"/>
    <dgm:cxn modelId="{F657AF84-9AE0-479C-A8C2-76C4C8097B0C}" type="presParOf" srcId="{B360BE89-E09F-4D23-8CB3-9C5127F27E48}" destId="{0958241B-7804-4641-B233-C7018E341026}" srcOrd="2" destOrd="0" presId="urn:microsoft.com/office/officeart/2005/8/layout/vList3"/>
    <dgm:cxn modelId="{D7A64238-75DE-4174-906E-1DD23B4243C7}" type="presParOf" srcId="{0958241B-7804-4641-B233-C7018E341026}" destId="{D997D906-23A0-4B11-A5D9-F0E2EA6FF46D}" srcOrd="0" destOrd="0" presId="urn:microsoft.com/office/officeart/2005/8/layout/vList3"/>
    <dgm:cxn modelId="{5CD087E0-779D-4172-B431-B11B366DB292}" type="presParOf" srcId="{0958241B-7804-4641-B233-C7018E341026}" destId="{A923606D-5D8C-4B45-8BB2-FDAA3CA4CE07}" srcOrd="1" destOrd="0" presId="urn:microsoft.com/office/officeart/2005/8/layout/vList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8A34333-71D3-49BB-ACE0-1F0A04EFADB8}" type="doc">
      <dgm:prSet loTypeId="urn:microsoft.com/office/officeart/2005/8/layout/vList3" loCatId="picture" qsTypeId="urn:microsoft.com/office/officeart/2005/8/quickstyle/simple1" qsCatId="simple" csTypeId="urn:microsoft.com/office/officeart/2005/8/colors/accent1_2" csCatId="accent1" phldr="1"/>
      <dgm:spPr/>
    </dgm:pt>
    <dgm:pt modelId="{3100696F-BF36-423A-9EEA-9A6FE1C1507F}">
      <dgm:prSet phldrT="[Text]" custT="1"/>
      <dgm:spPr>
        <a:solidFill>
          <a:srgbClr val="3018A8"/>
        </a:solidFill>
      </dgm:spPr>
      <dgm:t>
        <a:bodyPr/>
        <a:lstStyle/>
        <a:p>
          <a:r>
            <a:rPr lang="lv-LV" sz="1800" b="1"/>
            <a:t>Jūlija Asmuss</a:t>
          </a:r>
        </a:p>
        <a:p>
          <a:r>
            <a:rPr lang="lv-LV" sz="1400"/>
            <a:t>Coordinator, CL4</a:t>
          </a:r>
        </a:p>
      </dgm:t>
    </dgm:pt>
    <dgm:pt modelId="{0B3D87F4-93D6-4F4D-A384-D8DC8918BB26}" type="parTrans" cxnId="{F269C0D0-06CA-428F-8A28-439CEDE07D9F}">
      <dgm:prSet/>
      <dgm:spPr/>
      <dgm:t>
        <a:bodyPr/>
        <a:lstStyle/>
        <a:p>
          <a:endParaRPr lang="lv-LV"/>
        </a:p>
      </dgm:t>
    </dgm:pt>
    <dgm:pt modelId="{B340EB9D-B678-4E8B-89B3-6D299DF53AA2}" type="sibTrans" cxnId="{F269C0D0-06CA-428F-8A28-439CEDE07D9F}">
      <dgm:prSet/>
      <dgm:spPr/>
      <dgm:t>
        <a:bodyPr/>
        <a:lstStyle/>
        <a:p>
          <a:endParaRPr lang="lv-LV"/>
        </a:p>
      </dgm:t>
    </dgm:pt>
    <dgm:pt modelId="{B64F9260-E259-4A0B-90D7-171C96DDACAA}">
      <dgm:prSet phldrT="[Text]" custT="1"/>
      <dgm:spPr>
        <a:solidFill>
          <a:srgbClr val="3018A8"/>
        </a:solidFill>
      </dgm:spPr>
      <dgm:t>
        <a:bodyPr/>
        <a:lstStyle/>
        <a:p>
          <a:r>
            <a:rPr lang="lv-LV" sz="1800" b="1"/>
            <a:t>Darja Aksjonova,</a:t>
          </a:r>
        </a:p>
        <a:p>
          <a:r>
            <a:rPr lang="lv-LV" sz="1400"/>
            <a:t>CL2, EURAXESS, Widening</a:t>
          </a:r>
        </a:p>
      </dgm:t>
    </dgm:pt>
    <dgm:pt modelId="{D3D750A6-BC1C-482D-8F93-8C28A256E6C2}" type="parTrans" cxnId="{62EB3897-EFF6-4DAD-9D8A-1D7CED749843}">
      <dgm:prSet/>
      <dgm:spPr/>
      <dgm:t>
        <a:bodyPr/>
        <a:lstStyle/>
        <a:p>
          <a:endParaRPr lang="lv-LV"/>
        </a:p>
      </dgm:t>
    </dgm:pt>
    <dgm:pt modelId="{04C2D309-A308-4229-809F-A54389981038}" type="sibTrans" cxnId="{62EB3897-EFF6-4DAD-9D8A-1D7CED749843}">
      <dgm:prSet/>
      <dgm:spPr/>
      <dgm:t>
        <a:bodyPr/>
        <a:lstStyle/>
        <a:p>
          <a:endParaRPr lang="lv-LV"/>
        </a:p>
      </dgm:t>
    </dgm:pt>
    <dgm:pt modelId="{27BBF8DD-D755-4DBA-814C-7B3C1FCF39A8}">
      <dgm:prSet phldrT="[Text]" custT="1"/>
      <dgm:spPr>
        <a:solidFill>
          <a:srgbClr val="3018A8"/>
        </a:solidFill>
      </dgm:spPr>
      <dgm:t>
        <a:bodyPr/>
        <a:lstStyle/>
        <a:p>
          <a:r>
            <a:rPr lang="lv-LV" sz="1800" b="1"/>
            <a:t>Lāsma Brenča</a:t>
          </a:r>
        </a:p>
        <a:p>
          <a:r>
            <a:rPr lang="lv-LV" sz="1400"/>
            <a:t>CL5, CL6</a:t>
          </a:r>
        </a:p>
      </dgm:t>
    </dgm:pt>
    <dgm:pt modelId="{DB7502C0-61C4-44C7-9E1B-0EBE6B53FDCB}" type="parTrans" cxnId="{2D136F26-8C70-48DC-B52D-DAA045996F3E}">
      <dgm:prSet/>
      <dgm:spPr/>
      <dgm:t>
        <a:bodyPr/>
        <a:lstStyle/>
        <a:p>
          <a:endParaRPr lang="lv-LV"/>
        </a:p>
      </dgm:t>
    </dgm:pt>
    <dgm:pt modelId="{57D1B343-B72A-4EB8-B348-D12F598BC6B1}" type="sibTrans" cxnId="{2D136F26-8C70-48DC-B52D-DAA045996F3E}">
      <dgm:prSet/>
      <dgm:spPr/>
      <dgm:t>
        <a:bodyPr/>
        <a:lstStyle/>
        <a:p>
          <a:endParaRPr lang="lv-LV"/>
        </a:p>
      </dgm:t>
    </dgm:pt>
    <dgm:pt modelId="{B360BE89-E09F-4D23-8CB3-9C5127F27E48}" type="pres">
      <dgm:prSet presAssocID="{D8A34333-71D3-49BB-ACE0-1F0A04EFADB8}" presName="linearFlow" presStyleCnt="0">
        <dgm:presLayoutVars>
          <dgm:dir/>
          <dgm:resizeHandles val="exact"/>
        </dgm:presLayoutVars>
      </dgm:prSet>
      <dgm:spPr/>
    </dgm:pt>
    <dgm:pt modelId="{E840A754-15E2-45EE-82CE-C69CDC84A0B1}" type="pres">
      <dgm:prSet presAssocID="{3100696F-BF36-423A-9EEA-9A6FE1C1507F}" presName="composite" presStyleCnt="0"/>
      <dgm:spPr/>
    </dgm:pt>
    <dgm:pt modelId="{8C29486E-1643-47C2-BF8D-622C831D41D8}" type="pres">
      <dgm:prSet presAssocID="{3100696F-BF36-423A-9EEA-9A6FE1C1507F}" presName="imgShp" presStyleLbl="fgImgPlace1" presStyleIdx="0" presStyleCnt="3" custLinFactNeighborX="2450" custLinFactNeighborY="2450"/>
      <dgm:spPr>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l="2274" t="-6947" r="-2274" b="-43053"/>
          </a:stretch>
        </a:blipFill>
      </dgm:spPr>
    </dgm:pt>
    <dgm:pt modelId="{1BC201BC-7761-40A7-81A9-CBBA2CF0BAEF}" type="pres">
      <dgm:prSet presAssocID="{3100696F-BF36-423A-9EEA-9A6FE1C1507F}" presName="txShp" presStyleLbl="node1" presStyleIdx="0" presStyleCnt="3">
        <dgm:presLayoutVars>
          <dgm:bulletEnabled val="1"/>
        </dgm:presLayoutVars>
      </dgm:prSet>
      <dgm:spPr/>
    </dgm:pt>
    <dgm:pt modelId="{A5192C68-A9C5-4D77-828F-DA7D98476C8D}" type="pres">
      <dgm:prSet presAssocID="{B340EB9D-B678-4E8B-89B3-6D299DF53AA2}" presName="spacing" presStyleCnt="0"/>
      <dgm:spPr/>
    </dgm:pt>
    <dgm:pt modelId="{ADF5B543-191A-41EE-A1D2-A98BAC142887}" type="pres">
      <dgm:prSet presAssocID="{B64F9260-E259-4A0B-90D7-171C96DDACAA}" presName="composite" presStyleCnt="0"/>
      <dgm:spPr/>
    </dgm:pt>
    <dgm:pt modelId="{382B2B52-D486-4018-8AD0-8E012ECB9C37}" type="pres">
      <dgm:prSet presAssocID="{B64F9260-E259-4A0B-90D7-171C96DDACAA}" presName="imgShp" presStyleLbl="fgImgPlac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l="-25000" r="-25000"/>
          </a:stretch>
        </a:blipFill>
      </dgm:spPr>
    </dgm:pt>
    <dgm:pt modelId="{F23BEFCC-1F4E-4D32-AC4C-DED9E0D31759}" type="pres">
      <dgm:prSet presAssocID="{B64F9260-E259-4A0B-90D7-171C96DDACAA}" presName="txShp" presStyleLbl="node1" presStyleIdx="1" presStyleCnt="3">
        <dgm:presLayoutVars>
          <dgm:bulletEnabled val="1"/>
        </dgm:presLayoutVars>
      </dgm:prSet>
      <dgm:spPr/>
    </dgm:pt>
    <dgm:pt modelId="{B2EA349D-7D00-4AC0-966D-59B178CDC4E8}" type="pres">
      <dgm:prSet presAssocID="{04C2D309-A308-4229-809F-A54389981038}" presName="spacing" presStyleCnt="0"/>
      <dgm:spPr/>
    </dgm:pt>
    <dgm:pt modelId="{0958241B-7804-4641-B233-C7018E341026}" type="pres">
      <dgm:prSet presAssocID="{27BBF8DD-D755-4DBA-814C-7B3C1FCF39A8}" presName="composite" presStyleCnt="0"/>
      <dgm:spPr/>
    </dgm:pt>
    <dgm:pt modelId="{D997D906-23A0-4B11-A5D9-F0E2EA6FF46D}" type="pres">
      <dgm:prSet presAssocID="{27BBF8DD-D755-4DBA-814C-7B3C1FCF39A8}" presName="imgShp" presStyleLbl="fgImgPlace1" presStyleIdx="2" presStyleCnt="3"/>
      <dgm:spPr>
        <a:blipFill dpi="0" rotWithShape="1">
          <a:blip xmlns:r="http://schemas.openxmlformats.org/officeDocument/2006/relationships" r:embed="rId3">
            <a:extLst>
              <a:ext uri="{28A0092B-C50C-407E-A947-70E740481C1C}">
                <a14:useLocalDpi xmlns:a14="http://schemas.microsoft.com/office/drawing/2010/main" val="0"/>
              </a:ext>
            </a:extLst>
          </a:blip>
          <a:srcRect/>
          <a:stretch>
            <a:fillRect l="2296" t="-5026" r="-2296" b="-44974"/>
          </a:stretch>
        </a:blipFill>
      </dgm:spPr>
    </dgm:pt>
    <dgm:pt modelId="{A923606D-5D8C-4B45-8BB2-FDAA3CA4CE07}" type="pres">
      <dgm:prSet presAssocID="{27BBF8DD-D755-4DBA-814C-7B3C1FCF39A8}" presName="txShp" presStyleLbl="node1" presStyleIdx="2" presStyleCnt="3">
        <dgm:presLayoutVars>
          <dgm:bulletEnabled val="1"/>
        </dgm:presLayoutVars>
      </dgm:prSet>
      <dgm:spPr/>
    </dgm:pt>
  </dgm:ptLst>
  <dgm:cxnLst>
    <dgm:cxn modelId="{2D136F26-8C70-48DC-B52D-DAA045996F3E}" srcId="{D8A34333-71D3-49BB-ACE0-1F0A04EFADB8}" destId="{27BBF8DD-D755-4DBA-814C-7B3C1FCF39A8}" srcOrd="2" destOrd="0" parTransId="{DB7502C0-61C4-44C7-9E1B-0EBE6B53FDCB}" sibTransId="{57D1B343-B72A-4EB8-B348-D12F598BC6B1}"/>
    <dgm:cxn modelId="{6EE3DB2E-EFD5-428A-BEE4-B635EE8CDF72}" type="presOf" srcId="{3100696F-BF36-423A-9EEA-9A6FE1C1507F}" destId="{1BC201BC-7761-40A7-81A9-CBBA2CF0BAEF}" srcOrd="0" destOrd="0" presId="urn:microsoft.com/office/officeart/2005/8/layout/vList3"/>
    <dgm:cxn modelId="{E8399336-39CD-4F0E-A43F-FE98C6131563}" type="presOf" srcId="{27BBF8DD-D755-4DBA-814C-7B3C1FCF39A8}" destId="{A923606D-5D8C-4B45-8BB2-FDAA3CA4CE07}" srcOrd="0" destOrd="0" presId="urn:microsoft.com/office/officeart/2005/8/layout/vList3"/>
    <dgm:cxn modelId="{11EB637F-D31F-4559-B63C-E7342CBC48B0}" type="presOf" srcId="{D8A34333-71D3-49BB-ACE0-1F0A04EFADB8}" destId="{B360BE89-E09F-4D23-8CB3-9C5127F27E48}" srcOrd="0" destOrd="0" presId="urn:microsoft.com/office/officeart/2005/8/layout/vList3"/>
    <dgm:cxn modelId="{62EB3897-EFF6-4DAD-9D8A-1D7CED749843}" srcId="{D8A34333-71D3-49BB-ACE0-1F0A04EFADB8}" destId="{B64F9260-E259-4A0B-90D7-171C96DDACAA}" srcOrd="1" destOrd="0" parTransId="{D3D750A6-BC1C-482D-8F93-8C28A256E6C2}" sibTransId="{04C2D309-A308-4229-809F-A54389981038}"/>
    <dgm:cxn modelId="{A56A3098-528D-44E3-8ADD-947EC2471B2A}" type="presOf" srcId="{B64F9260-E259-4A0B-90D7-171C96DDACAA}" destId="{F23BEFCC-1F4E-4D32-AC4C-DED9E0D31759}" srcOrd="0" destOrd="0" presId="urn:microsoft.com/office/officeart/2005/8/layout/vList3"/>
    <dgm:cxn modelId="{F269C0D0-06CA-428F-8A28-439CEDE07D9F}" srcId="{D8A34333-71D3-49BB-ACE0-1F0A04EFADB8}" destId="{3100696F-BF36-423A-9EEA-9A6FE1C1507F}" srcOrd="0" destOrd="0" parTransId="{0B3D87F4-93D6-4F4D-A384-D8DC8918BB26}" sibTransId="{B340EB9D-B678-4E8B-89B3-6D299DF53AA2}"/>
    <dgm:cxn modelId="{4BB3C034-AEE1-4927-ACA9-74961FD0C89E}" type="presParOf" srcId="{B360BE89-E09F-4D23-8CB3-9C5127F27E48}" destId="{E840A754-15E2-45EE-82CE-C69CDC84A0B1}" srcOrd="0" destOrd="0" presId="urn:microsoft.com/office/officeart/2005/8/layout/vList3"/>
    <dgm:cxn modelId="{4DCB85AE-ED1D-4370-AAF6-8E81E457E30B}" type="presParOf" srcId="{E840A754-15E2-45EE-82CE-C69CDC84A0B1}" destId="{8C29486E-1643-47C2-BF8D-622C831D41D8}" srcOrd="0" destOrd="0" presId="urn:microsoft.com/office/officeart/2005/8/layout/vList3"/>
    <dgm:cxn modelId="{148C65CB-52A9-46C6-A8AE-76900B2A7A48}" type="presParOf" srcId="{E840A754-15E2-45EE-82CE-C69CDC84A0B1}" destId="{1BC201BC-7761-40A7-81A9-CBBA2CF0BAEF}" srcOrd="1" destOrd="0" presId="urn:microsoft.com/office/officeart/2005/8/layout/vList3"/>
    <dgm:cxn modelId="{5CC0C20A-C1F8-4829-BEF6-CE48353EDFB1}" type="presParOf" srcId="{B360BE89-E09F-4D23-8CB3-9C5127F27E48}" destId="{A5192C68-A9C5-4D77-828F-DA7D98476C8D}" srcOrd="1" destOrd="0" presId="urn:microsoft.com/office/officeart/2005/8/layout/vList3"/>
    <dgm:cxn modelId="{C6F7E314-6606-4116-B2B4-1D710ED5DAE5}" type="presParOf" srcId="{B360BE89-E09F-4D23-8CB3-9C5127F27E48}" destId="{ADF5B543-191A-41EE-A1D2-A98BAC142887}" srcOrd="2" destOrd="0" presId="urn:microsoft.com/office/officeart/2005/8/layout/vList3"/>
    <dgm:cxn modelId="{F85994EA-F63F-4F9A-A446-1BBB28217FAD}" type="presParOf" srcId="{ADF5B543-191A-41EE-A1D2-A98BAC142887}" destId="{382B2B52-D486-4018-8AD0-8E012ECB9C37}" srcOrd="0" destOrd="0" presId="urn:microsoft.com/office/officeart/2005/8/layout/vList3"/>
    <dgm:cxn modelId="{CC6799A8-35EA-493E-A1DC-6FBED39897A9}" type="presParOf" srcId="{ADF5B543-191A-41EE-A1D2-A98BAC142887}" destId="{F23BEFCC-1F4E-4D32-AC4C-DED9E0D31759}" srcOrd="1" destOrd="0" presId="urn:microsoft.com/office/officeart/2005/8/layout/vList3"/>
    <dgm:cxn modelId="{7699356A-BB75-4300-B8D7-F0C76AD16B60}" type="presParOf" srcId="{B360BE89-E09F-4D23-8CB3-9C5127F27E48}" destId="{B2EA349D-7D00-4AC0-966D-59B178CDC4E8}" srcOrd="3" destOrd="0" presId="urn:microsoft.com/office/officeart/2005/8/layout/vList3"/>
    <dgm:cxn modelId="{F657AF84-9AE0-479C-A8C2-76C4C8097B0C}" type="presParOf" srcId="{B360BE89-E09F-4D23-8CB3-9C5127F27E48}" destId="{0958241B-7804-4641-B233-C7018E341026}" srcOrd="4" destOrd="0" presId="urn:microsoft.com/office/officeart/2005/8/layout/vList3"/>
    <dgm:cxn modelId="{D7A64238-75DE-4174-906E-1DD23B4243C7}" type="presParOf" srcId="{0958241B-7804-4641-B233-C7018E341026}" destId="{D997D906-23A0-4B11-A5D9-F0E2EA6FF46D}" srcOrd="0" destOrd="0" presId="urn:microsoft.com/office/officeart/2005/8/layout/vList3"/>
    <dgm:cxn modelId="{5CD087E0-779D-4172-B431-B11B366DB292}" type="presParOf" srcId="{0958241B-7804-4641-B233-C7018E341026}" destId="{A923606D-5D8C-4B45-8BB2-FDAA3CA4CE07}" srcOrd="1" destOrd="0" presId="urn:microsoft.com/office/officeart/2005/8/layout/vList3"/>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C201BC-7761-40A7-81A9-CBBA2CF0BAEF}">
      <dsp:nvSpPr>
        <dsp:cNvPr id="0" name=""/>
        <dsp:cNvSpPr/>
      </dsp:nvSpPr>
      <dsp:spPr>
        <a:xfrm rot="10800000">
          <a:off x="889045" y="80186"/>
          <a:ext cx="2353096" cy="1185394"/>
        </a:xfrm>
        <a:prstGeom prst="homePlate">
          <a:avLst/>
        </a:prstGeom>
        <a:solidFill>
          <a:srgbClr val="3018A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2726" tIns="68580" rIns="128016" bIns="68580" numCol="1" spcCol="1270" anchor="ctr" anchorCtr="0">
          <a:noAutofit/>
        </a:bodyPr>
        <a:lstStyle/>
        <a:p>
          <a:pPr marL="0" lvl="0" indent="0" algn="ctr" defTabSz="800100">
            <a:lnSpc>
              <a:spcPct val="90000"/>
            </a:lnSpc>
            <a:spcBef>
              <a:spcPct val="0"/>
            </a:spcBef>
            <a:spcAft>
              <a:spcPct val="35000"/>
            </a:spcAft>
            <a:buNone/>
          </a:pPr>
          <a:r>
            <a:rPr lang="lv-LV" sz="1800" b="1" kern="1200"/>
            <a:t>Jānis Ancāns</a:t>
          </a:r>
        </a:p>
        <a:p>
          <a:pPr marL="0" lvl="0" indent="0" algn="ctr" defTabSz="800100">
            <a:lnSpc>
              <a:spcPct val="90000"/>
            </a:lnSpc>
            <a:spcBef>
              <a:spcPct val="0"/>
            </a:spcBef>
            <a:spcAft>
              <a:spcPct val="35000"/>
            </a:spcAft>
            <a:buNone/>
          </a:pPr>
          <a:r>
            <a:rPr lang="lv-LV" sz="1400" kern="1200"/>
            <a:t>CL1</a:t>
          </a:r>
        </a:p>
      </dsp:txBody>
      <dsp:txXfrm rot="10800000">
        <a:off x="1185393" y="80186"/>
        <a:ext cx="2056748" cy="1185394"/>
      </dsp:txXfrm>
    </dsp:sp>
    <dsp:sp modelId="{8C29486E-1643-47C2-BF8D-622C831D41D8}">
      <dsp:nvSpPr>
        <dsp:cNvPr id="0" name=""/>
        <dsp:cNvSpPr/>
      </dsp:nvSpPr>
      <dsp:spPr>
        <a:xfrm>
          <a:off x="296348" y="80186"/>
          <a:ext cx="1185394" cy="1185394"/>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23BEFCC-1F4E-4D32-AC4C-DED9E0D31759}">
      <dsp:nvSpPr>
        <dsp:cNvPr id="0" name=""/>
        <dsp:cNvSpPr/>
      </dsp:nvSpPr>
      <dsp:spPr>
        <a:xfrm rot="10800000">
          <a:off x="889045" y="1619430"/>
          <a:ext cx="2353096" cy="1185394"/>
        </a:xfrm>
        <a:prstGeom prst="homePlate">
          <a:avLst/>
        </a:prstGeom>
        <a:solidFill>
          <a:srgbClr val="3018A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2726" tIns="68580" rIns="128016" bIns="68580" numCol="1" spcCol="1270" anchor="ctr" anchorCtr="0">
          <a:noAutofit/>
        </a:bodyPr>
        <a:lstStyle/>
        <a:p>
          <a:pPr marL="0" lvl="0" indent="0" algn="ctr" defTabSz="800100">
            <a:lnSpc>
              <a:spcPct val="90000"/>
            </a:lnSpc>
            <a:spcBef>
              <a:spcPct val="0"/>
            </a:spcBef>
            <a:spcAft>
              <a:spcPct val="35000"/>
            </a:spcAft>
            <a:buNone/>
          </a:pPr>
          <a:r>
            <a:rPr lang="lv-LV" sz="1800" b="1" kern="1200"/>
            <a:t>Marija Plotniece</a:t>
          </a:r>
        </a:p>
        <a:p>
          <a:pPr marL="0" lvl="0" indent="0" algn="ctr" defTabSz="800100">
            <a:lnSpc>
              <a:spcPct val="90000"/>
            </a:lnSpc>
            <a:spcBef>
              <a:spcPct val="0"/>
            </a:spcBef>
            <a:spcAft>
              <a:spcPct val="35000"/>
            </a:spcAft>
            <a:buNone/>
          </a:pPr>
          <a:r>
            <a:rPr lang="lv-LV" sz="1400" kern="1200">
              <a:solidFill>
                <a:schemeClr val="bg1"/>
              </a:solidFill>
            </a:rPr>
            <a:t>EIC, EIT, EIE, RI</a:t>
          </a:r>
        </a:p>
      </dsp:txBody>
      <dsp:txXfrm rot="10800000">
        <a:off x="1185393" y="1619430"/>
        <a:ext cx="2056748" cy="1185394"/>
      </dsp:txXfrm>
    </dsp:sp>
    <dsp:sp modelId="{382B2B52-D486-4018-8AD0-8E012ECB9C37}">
      <dsp:nvSpPr>
        <dsp:cNvPr id="0" name=""/>
        <dsp:cNvSpPr/>
      </dsp:nvSpPr>
      <dsp:spPr>
        <a:xfrm>
          <a:off x="296348" y="1619430"/>
          <a:ext cx="1185394" cy="1185394"/>
        </a:xfrm>
        <a:prstGeom prst="ellipse">
          <a:avLst/>
        </a:prstGeom>
        <a:blipFill dpi="0" rotWithShape="1">
          <a:blip xmlns:r="http://schemas.openxmlformats.org/officeDocument/2006/relationships" r:embed="rId2">
            <a:extLst>
              <a:ext uri="{28A0092B-C50C-407E-A947-70E740481C1C}">
                <a14:useLocalDpi xmlns:a14="http://schemas.microsoft.com/office/drawing/2010/main" val="0"/>
              </a:ext>
            </a:extLst>
          </a:blip>
          <a:srcRect/>
          <a:stretch>
            <a:fillRect l="-42356" t="-2929" r="-7644" b="2929"/>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923606D-5D8C-4B45-8BB2-FDAA3CA4CE07}">
      <dsp:nvSpPr>
        <dsp:cNvPr id="0" name=""/>
        <dsp:cNvSpPr/>
      </dsp:nvSpPr>
      <dsp:spPr>
        <a:xfrm rot="10800000">
          <a:off x="889045" y="3158673"/>
          <a:ext cx="2353096" cy="1185394"/>
        </a:xfrm>
        <a:prstGeom prst="homePlate">
          <a:avLst/>
        </a:prstGeom>
        <a:solidFill>
          <a:srgbClr val="3018A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2726" tIns="68580" rIns="128016" bIns="68580" numCol="1" spcCol="1270" anchor="ctr" anchorCtr="0">
          <a:noAutofit/>
        </a:bodyPr>
        <a:lstStyle/>
        <a:p>
          <a:pPr marL="0" lvl="0" indent="0" algn="ctr" defTabSz="800100">
            <a:lnSpc>
              <a:spcPct val="90000"/>
            </a:lnSpc>
            <a:spcBef>
              <a:spcPct val="0"/>
            </a:spcBef>
            <a:spcAft>
              <a:spcPct val="35000"/>
            </a:spcAft>
            <a:buNone/>
          </a:pPr>
          <a:r>
            <a:rPr lang="lv-LV" sz="1800" b="1" kern="1200"/>
            <a:t>Inga Šīrante</a:t>
          </a:r>
          <a:endParaRPr lang="en-US" sz="1800" b="1" kern="1200"/>
        </a:p>
        <a:p>
          <a:pPr marL="0" lvl="0" indent="0" algn="ctr" defTabSz="800100">
            <a:lnSpc>
              <a:spcPct val="90000"/>
            </a:lnSpc>
            <a:spcBef>
              <a:spcPct val="0"/>
            </a:spcBef>
            <a:spcAft>
              <a:spcPct val="35000"/>
            </a:spcAft>
            <a:buNone/>
          </a:pPr>
          <a:r>
            <a:rPr lang="en-US" sz="1400" kern="1200">
              <a:solidFill>
                <a:schemeClr val="bg1"/>
              </a:solidFill>
            </a:rPr>
            <a:t>L</a:t>
          </a:r>
          <a:r>
            <a:rPr lang="lv-LV" sz="1400" kern="1200">
              <a:solidFill>
                <a:schemeClr val="bg1"/>
              </a:solidFill>
            </a:rPr>
            <a:t>egal and Financial issues</a:t>
          </a:r>
          <a:endParaRPr lang="lv-LV" sz="1800" kern="1200">
            <a:solidFill>
              <a:schemeClr val="bg1"/>
            </a:solidFill>
          </a:endParaRPr>
        </a:p>
      </dsp:txBody>
      <dsp:txXfrm rot="10800000">
        <a:off x="1185393" y="3158673"/>
        <a:ext cx="2056748" cy="1185394"/>
      </dsp:txXfrm>
    </dsp:sp>
    <dsp:sp modelId="{D997D906-23A0-4B11-A5D9-F0E2EA6FF46D}">
      <dsp:nvSpPr>
        <dsp:cNvPr id="0" name=""/>
        <dsp:cNvSpPr/>
      </dsp:nvSpPr>
      <dsp:spPr>
        <a:xfrm>
          <a:off x="296348" y="3158673"/>
          <a:ext cx="1185394" cy="1185394"/>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3BEFCC-1F4E-4D32-AC4C-DED9E0D31759}">
      <dsp:nvSpPr>
        <dsp:cNvPr id="0" name=""/>
        <dsp:cNvSpPr/>
      </dsp:nvSpPr>
      <dsp:spPr>
        <a:xfrm rot="10800000">
          <a:off x="889045" y="849808"/>
          <a:ext cx="2353096" cy="1185394"/>
        </a:xfrm>
        <a:prstGeom prst="homePlate">
          <a:avLst/>
        </a:prstGeom>
        <a:solidFill>
          <a:srgbClr val="3018A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2726" tIns="68580" rIns="128016" bIns="68580" numCol="1" spcCol="1270" anchor="ctr" anchorCtr="0">
          <a:noAutofit/>
        </a:bodyPr>
        <a:lstStyle/>
        <a:p>
          <a:pPr marL="0" lvl="0" indent="0" algn="ctr" defTabSz="800100">
            <a:lnSpc>
              <a:spcPct val="90000"/>
            </a:lnSpc>
            <a:spcBef>
              <a:spcPct val="0"/>
            </a:spcBef>
            <a:spcAft>
              <a:spcPct val="35000"/>
            </a:spcAft>
            <a:buNone/>
          </a:pPr>
          <a:r>
            <a:rPr lang="lv-LV" sz="1800" b="1" kern="1200"/>
            <a:t>Aiga Salmiņa</a:t>
          </a:r>
        </a:p>
        <a:p>
          <a:pPr marL="0" lvl="0" indent="0" algn="ctr" defTabSz="800100">
            <a:lnSpc>
              <a:spcPct val="90000"/>
            </a:lnSpc>
            <a:spcBef>
              <a:spcPct val="0"/>
            </a:spcBef>
            <a:spcAft>
              <a:spcPct val="35000"/>
            </a:spcAft>
            <a:buNone/>
          </a:pPr>
          <a:r>
            <a:rPr lang="lv-LV" sz="1400" kern="1200"/>
            <a:t>CL5, CL6, JRC</a:t>
          </a:r>
        </a:p>
      </dsp:txBody>
      <dsp:txXfrm rot="10800000">
        <a:off x="1185393" y="849808"/>
        <a:ext cx="2056748" cy="1185394"/>
      </dsp:txXfrm>
    </dsp:sp>
    <dsp:sp modelId="{382B2B52-D486-4018-8AD0-8E012ECB9C37}">
      <dsp:nvSpPr>
        <dsp:cNvPr id="0" name=""/>
        <dsp:cNvSpPr/>
      </dsp:nvSpPr>
      <dsp:spPr>
        <a:xfrm>
          <a:off x="296348" y="849808"/>
          <a:ext cx="1185394" cy="1185394"/>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923606D-5D8C-4B45-8BB2-FDAA3CA4CE07}">
      <dsp:nvSpPr>
        <dsp:cNvPr id="0" name=""/>
        <dsp:cNvSpPr/>
      </dsp:nvSpPr>
      <dsp:spPr>
        <a:xfrm rot="10800000">
          <a:off x="889045" y="2389052"/>
          <a:ext cx="2353096" cy="1185394"/>
        </a:xfrm>
        <a:prstGeom prst="homePlate">
          <a:avLst/>
        </a:prstGeom>
        <a:solidFill>
          <a:srgbClr val="3018A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2726" tIns="68580" rIns="128016" bIns="68580" numCol="1" spcCol="1270" anchor="ctr" anchorCtr="0">
          <a:noAutofit/>
        </a:bodyPr>
        <a:lstStyle/>
        <a:p>
          <a:pPr marL="0" lvl="0" indent="0" algn="ctr" defTabSz="800100">
            <a:lnSpc>
              <a:spcPct val="90000"/>
            </a:lnSpc>
            <a:spcBef>
              <a:spcPct val="0"/>
            </a:spcBef>
            <a:spcAft>
              <a:spcPct val="35000"/>
            </a:spcAft>
            <a:buNone/>
          </a:pPr>
          <a:r>
            <a:rPr lang="lv-LV" sz="1800" b="1" kern="1200"/>
            <a:t>Liene Kairiša</a:t>
          </a:r>
        </a:p>
        <a:p>
          <a:pPr marL="0" lvl="0" indent="0" algn="ctr" defTabSz="800100">
            <a:lnSpc>
              <a:spcPct val="90000"/>
            </a:lnSpc>
            <a:spcBef>
              <a:spcPct val="0"/>
            </a:spcBef>
            <a:spcAft>
              <a:spcPct val="35000"/>
            </a:spcAft>
            <a:buNone/>
          </a:pPr>
          <a:r>
            <a:rPr lang="lv-LV" sz="1400" kern="1200"/>
            <a:t>MSCA, ERC, ERA</a:t>
          </a:r>
        </a:p>
      </dsp:txBody>
      <dsp:txXfrm rot="10800000">
        <a:off x="1185393" y="2389052"/>
        <a:ext cx="2056748" cy="1185394"/>
      </dsp:txXfrm>
    </dsp:sp>
    <dsp:sp modelId="{D997D906-23A0-4B11-A5D9-F0E2EA6FF46D}">
      <dsp:nvSpPr>
        <dsp:cNvPr id="0" name=""/>
        <dsp:cNvSpPr/>
      </dsp:nvSpPr>
      <dsp:spPr>
        <a:xfrm>
          <a:off x="296348" y="2389052"/>
          <a:ext cx="1185394" cy="1185394"/>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C201BC-7761-40A7-81A9-CBBA2CF0BAEF}">
      <dsp:nvSpPr>
        <dsp:cNvPr id="0" name=""/>
        <dsp:cNvSpPr/>
      </dsp:nvSpPr>
      <dsp:spPr>
        <a:xfrm rot="10800000">
          <a:off x="889045" y="80186"/>
          <a:ext cx="2353096" cy="1185394"/>
        </a:xfrm>
        <a:prstGeom prst="homePlate">
          <a:avLst/>
        </a:prstGeom>
        <a:solidFill>
          <a:srgbClr val="3018A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2726" tIns="68580" rIns="128016" bIns="68580" numCol="1" spcCol="1270" anchor="ctr" anchorCtr="0">
          <a:noAutofit/>
        </a:bodyPr>
        <a:lstStyle/>
        <a:p>
          <a:pPr marL="0" lvl="0" indent="0" algn="ctr" defTabSz="800100">
            <a:lnSpc>
              <a:spcPct val="90000"/>
            </a:lnSpc>
            <a:spcBef>
              <a:spcPct val="0"/>
            </a:spcBef>
            <a:spcAft>
              <a:spcPct val="35000"/>
            </a:spcAft>
            <a:buNone/>
          </a:pPr>
          <a:r>
            <a:rPr lang="lv-LV" sz="1800" b="1" kern="1200"/>
            <a:t>Jūlija Asmuss</a:t>
          </a:r>
        </a:p>
        <a:p>
          <a:pPr marL="0" lvl="0" indent="0" algn="ctr" defTabSz="800100">
            <a:lnSpc>
              <a:spcPct val="90000"/>
            </a:lnSpc>
            <a:spcBef>
              <a:spcPct val="0"/>
            </a:spcBef>
            <a:spcAft>
              <a:spcPct val="35000"/>
            </a:spcAft>
            <a:buNone/>
          </a:pPr>
          <a:r>
            <a:rPr lang="lv-LV" sz="1400" kern="1200"/>
            <a:t>Coordinator, CL4</a:t>
          </a:r>
        </a:p>
      </dsp:txBody>
      <dsp:txXfrm rot="10800000">
        <a:off x="1185393" y="80186"/>
        <a:ext cx="2056748" cy="1185394"/>
      </dsp:txXfrm>
    </dsp:sp>
    <dsp:sp modelId="{8C29486E-1643-47C2-BF8D-622C831D41D8}">
      <dsp:nvSpPr>
        <dsp:cNvPr id="0" name=""/>
        <dsp:cNvSpPr/>
      </dsp:nvSpPr>
      <dsp:spPr>
        <a:xfrm>
          <a:off x="325390" y="109228"/>
          <a:ext cx="1185394" cy="1185394"/>
        </a:xfrm>
        <a:prstGeom prst="ellipse">
          <a:avLst/>
        </a:prstGeom>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l="2274" t="-6947" r="-2274" b="-43053"/>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23BEFCC-1F4E-4D32-AC4C-DED9E0D31759}">
      <dsp:nvSpPr>
        <dsp:cNvPr id="0" name=""/>
        <dsp:cNvSpPr/>
      </dsp:nvSpPr>
      <dsp:spPr>
        <a:xfrm rot="10800000">
          <a:off x="889045" y="1619430"/>
          <a:ext cx="2353096" cy="1185394"/>
        </a:xfrm>
        <a:prstGeom prst="homePlate">
          <a:avLst/>
        </a:prstGeom>
        <a:solidFill>
          <a:srgbClr val="3018A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2726" tIns="68580" rIns="128016" bIns="68580" numCol="1" spcCol="1270" anchor="ctr" anchorCtr="0">
          <a:noAutofit/>
        </a:bodyPr>
        <a:lstStyle/>
        <a:p>
          <a:pPr marL="0" lvl="0" indent="0" algn="ctr" defTabSz="800100">
            <a:lnSpc>
              <a:spcPct val="90000"/>
            </a:lnSpc>
            <a:spcBef>
              <a:spcPct val="0"/>
            </a:spcBef>
            <a:spcAft>
              <a:spcPct val="35000"/>
            </a:spcAft>
            <a:buNone/>
          </a:pPr>
          <a:r>
            <a:rPr lang="lv-LV" sz="1800" b="1" kern="1200"/>
            <a:t>Darja Aksjonova,</a:t>
          </a:r>
        </a:p>
        <a:p>
          <a:pPr marL="0" lvl="0" indent="0" algn="ctr" defTabSz="800100">
            <a:lnSpc>
              <a:spcPct val="90000"/>
            </a:lnSpc>
            <a:spcBef>
              <a:spcPct val="0"/>
            </a:spcBef>
            <a:spcAft>
              <a:spcPct val="35000"/>
            </a:spcAft>
            <a:buNone/>
          </a:pPr>
          <a:r>
            <a:rPr lang="lv-LV" sz="1400" kern="1200"/>
            <a:t>CL2, EURAXESS, Widening</a:t>
          </a:r>
        </a:p>
      </dsp:txBody>
      <dsp:txXfrm rot="10800000">
        <a:off x="1185393" y="1619430"/>
        <a:ext cx="2056748" cy="1185394"/>
      </dsp:txXfrm>
    </dsp:sp>
    <dsp:sp modelId="{382B2B52-D486-4018-8AD0-8E012ECB9C37}">
      <dsp:nvSpPr>
        <dsp:cNvPr id="0" name=""/>
        <dsp:cNvSpPr/>
      </dsp:nvSpPr>
      <dsp:spPr>
        <a:xfrm>
          <a:off x="296348" y="1619430"/>
          <a:ext cx="1185394" cy="1185394"/>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923606D-5D8C-4B45-8BB2-FDAA3CA4CE07}">
      <dsp:nvSpPr>
        <dsp:cNvPr id="0" name=""/>
        <dsp:cNvSpPr/>
      </dsp:nvSpPr>
      <dsp:spPr>
        <a:xfrm rot="10800000">
          <a:off x="889045" y="3158673"/>
          <a:ext cx="2353096" cy="1185394"/>
        </a:xfrm>
        <a:prstGeom prst="homePlate">
          <a:avLst/>
        </a:prstGeom>
        <a:solidFill>
          <a:srgbClr val="3018A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2726" tIns="68580" rIns="128016" bIns="68580" numCol="1" spcCol="1270" anchor="ctr" anchorCtr="0">
          <a:noAutofit/>
        </a:bodyPr>
        <a:lstStyle/>
        <a:p>
          <a:pPr marL="0" lvl="0" indent="0" algn="ctr" defTabSz="800100">
            <a:lnSpc>
              <a:spcPct val="90000"/>
            </a:lnSpc>
            <a:spcBef>
              <a:spcPct val="0"/>
            </a:spcBef>
            <a:spcAft>
              <a:spcPct val="35000"/>
            </a:spcAft>
            <a:buNone/>
          </a:pPr>
          <a:r>
            <a:rPr lang="lv-LV" sz="1800" b="1" kern="1200"/>
            <a:t>Lāsma Brenča</a:t>
          </a:r>
        </a:p>
        <a:p>
          <a:pPr marL="0" lvl="0" indent="0" algn="ctr" defTabSz="800100">
            <a:lnSpc>
              <a:spcPct val="90000"/>
            </a:lnSpc>
            <a:spcBef>
              <a:spcPct val="0"/>
            </a:spcBef>
            <a:spcAft>
              <a:spcPct val="35000"/>
            </a:spcAft>
            <a:buNone/>
          </a:pPr>
          <a:r>
            <a:rPr lang="lv-LV" sz="1400" kern="1200"/>
            <a:t>CL5, CL6</a:t>
          </a:r>
        </a:p>
      </dsp:txBody>
      <dsp:txXfrm rot="10800000">
        <a:off x="1185393" y="3158673"/>
        <a:ext cx="2056748" cy="1185394"/>
      </dsp:txXfrm>
    </dsp:sp>
    <dsp:sp modelId="{D997D906-23A0-4B11-A5D9-F0E2EA6FF46D}">
      <dsp:nvSpPr>
        <dsp:cNvPr id="0" name=""/>
        <dsp:cNvSpPr/>
      </dsp:nvSpPr>
      <dsp:spPr>
        <a:xfrm>
          <a:off x="296348" y="3158673"/>
          <a:ext cx="1185394" cy="1185394"/>
        </a:xfrm>
        <a:prstGeom prst="ellipse">
          <a:avLst/>
        </a:prstGeom>
        <a:blipFill dpi="0" rotWithShape="1">
          <a:blip xmlns:r="http://schemas.openxmlformats.org/officeDocument/2006/relationships" r:embed="rId3">
            <a:extLst>
              <a:ext uri="{28A0092B-C50C-407E-A947-70E740481C1C}">
                <a14:useLocalDpi xmlns:a14="http://schemas.microsoft.com/office/drawing/2010/main" val="0"/>
              </a:ext>
            </a:extLst>
          </a:blip>
          <a:srcRect/>
          <a:stretch>
            <a:fillRect l="2296" t="-5026" r="-2296" b="-44974"/>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Galvenes vietturis 1">
            <a:extLst>
              <a:ext uri="{FF2B5EF4-FFF2-40B4-BE49-F238E27FC236}">
                <a16:creationId xmlns:a16="http://schemas.microsoft.com/office/drawing/2014/main" id="{B2823B9B-5BB5-4F57-86CB-04A4F4BA7280}"/>
              </a:ext>
            </a:extLst>
          </p:cNvPr>
          <p:cNvSpPr>
            <a:spLocks noGrp="1"/>
          </p:cNvSpPr>
          <p:nvPr>
            <p:ph type="hdr" sz="quarter"/>
          </p:nvPr>
        </p:nvSpPr>
        <p:spPr>
          <a:xfrm>
            <a:off x="0" y="3"/>
            <a:ext cx="4028440" cy="351736"/>
          </a:xfrm>
          <a:prstGeom prst="rect">
            <a:avLst/>
          </a:prstGeom>
        </p:spPr>
        <p:txBody>
          <a:bodyPr vert="horz" lIns="93177" tIns="46589" rIns="93177" bIns="46589" rtlCol="0"/>
          <a:lstStyle>
            <a:lvl1pPr algn="l">
              <a:defRPr sz="1200"/>
            </a:lvl1pPr>
          </a:lstStyle>
          <a:p>
            <a:endParaRPr lang="lv-LV"/>
          </a:p>
        </p:txBody>
      </p:sp>
      <p:sp>
        <p:nvSpPr>
          <p:cNvPr id="3" name="Datuma vietturis 2">
            <a:extLst>
              <a:ext uri="{FF2B5EF4-FFF2-40B4-BE49-F238E27FC236}">
                <a16:creationId xmlns:a16="http://schemas.microsoft.com/office/drawing/2014/main" id="{B0B00563-2D7C-40DE-8933-5A4B2829614C}"/>
              </a:ext>
            </a:extLst>
          </p:cNvPr>
          <p:cNvSpPr>
            <a:spLocks noGrp="1"/>
          </p:cNvSpPr>
          <p:nvPr>
            <p:ph type="dt" sz="quarter" idx="1"/>
          </p:nvPr>
        </p:nvSpPr>
        <p:spPr>
          <a:xfrm>
            <a:off x="5265809" y="3"/>
            <a:ext cx="4028440" cy="351736"/>
          </a:xfrm>
          <a:prstGeom prst="rect">
            <a:avLst/>
          </a:prstGeom>
        </p:spPr>
        <p:txBody>
          <a:bodyPr vert="horz" lIns="93177" tIns="46589" rIns="93177" bIns="46589" rtlCol="0"/>
          <a:lstStyle>
            <a:lvl1pPr algn="r">
              <a:defRPr sz="1200"/>
            </a:lvl1pPr>
          </a:lstStyle>
          <a:p>
            <a:fld id="{A805AED3-040C-4A80-936A-8AE5228151E1}" type="datetimeFigureOut">
              <a:rPr lang="lv-LV" smtClean="0"/>
              <a:t>01.03.2024</a:t>
            </a:fld>
            <a:endParaRPr lang="lv-LV"/>
          </a:p>
        </p:txBody>
      </p:sp>
      <p:sp>
        <p:nvSpPr>
          <p:cNvPr id="4" name="Kājenes vietturis 3">
            <a:extLst>
              <a:ext uri="{FF2B5EF4-FFF2-40B4-BE49-F238E27FC236}">
                <a16:creationId xmlns:a16="http://schemas.microsoft.com/office/drawing/2014/main" id="{BA7819CC-6116-4007-BA4F-4152FFCDF67F}"/>
              </a:ext>
            </a:extLst>
          </p:cNvPr>
          <p:cNvSpPr>
            <a:spLocks noGrp="1"/>
          </p:cNvSpPr>
          <p:nvPr>
            <p:ph type="ftr" sz="quarter" idx="2"/>
          </p:nvPr>
        </p:nvSpPr>
        <p:spPr>
          <a:xfrm>
            <a:off x="0" y="6658664"/>
            <a:ext cx="4028440" cy="351736"/>
          </a:xfrm>
          <a:prstGeom prst="rect">
            <a:avLst/>
          </a:prstGeom>
        </p:spPr>
        <p:txBody>
          <a:bodyPr vert="horz" lIns="93177" tIns="46589" rIns="93177" bIns="46589" rtlCol="0" anchor="b"/>
          <a:lstStyle>
            <a:lvl1pPr algn="l">
              <a:defRPr sz="1200"/>
            </a:lvl1pPr>
          </a:lstStyle>
          <a:p>
            <a:endParaRPr lang="lv-LV"/>
          </a:p>
        </p:txBody>
      </p:sp>
      <p:sp>
        <p:nvSpPr>
          <p:cNvPr id="5" name="Slaida numura vietturis 4">
            <a:extLst>
              <a:ext uri="{FF2B5EF4-FFF2-40B4-BE49-F238E27FC236}">
                <a16:creationId xmlns:a16="http://schemas.microsoft.com/office/drawing/2014/main" id="{D8DF4598-C6BA-49ED-8914-427EFD652F19}"/>
              </a:ext>
            </a:extLst>
          </p:cNvPr>
          <p:cNvSpPr>
            <a:spLocks noGrp="1"/>
          </p:cNvSpPr>
          <p:nvPr>
            <p:ph type="sldNum" sz="quarter" idx="3"/>
          </p:nvPr>
        </p:nvSpPr>
        <p:spPr>
          <a:xfrm>
            <a:off x="5265809" y="6658664"/>
            <a:ext cx="4028440" cy="351736"/>
          </a:xfrm>
          <a:prstGeom prst="rect">
            <a:avLst/>
          </a:prstGeom>
        </p:spPr>
        <p:txBody>
          <a:bodyPr vert="horz" lIns="93177" tIns="46589" rIns="93177" bIns="46589" rtlCol="0" anchor="b"/>
          <a:lstStyle>
            <a:lvl1pPr algn="r">
              <a:defRPr sz="1200"/>
            </a:lvl1pPr>
          </a:lstStyle>
          <a:p>
            <a:fld id="{A6DB0F09-69AA-4D0A-9857-F1BEB576DF87}" type="slidenum">
              <a:rPr lang="lv-LV" smtClean="0"/>
              <a:t>‹#›</a:t>
            </a:fld>
            <a:endParaRPr lang="lv-LV"/>
          </a:p>
        </p:txBody>
      </p:sp>
    </p:spTree>
    <p:extLst>
      <p:ext uri="{BB962C8B-B14F-4D97-AF65-F5344CB8AC3E}">
        <p14:creationId xmlns:p14="http://schemas.microsoft.com/office/powerpoint/2010/main" val="329817719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3"/>
            <a:ext cx="4028440" cy="351736"/>
          </a:xfrm>
          <a:prstGeom prst="rect">
            <a:avLst/>
          </a:prstGeom>
        </p:spPr>
        <p:txBody>
          <a:bodyPr vert="horz" lIns="93177" tIns="46589" rIns="93177" bIns="46589" rtlCol="0"/>
          <a:lstStyle>
            <a:lvl1pPr algn="l">
              <a:defRPr sz="1200"/>
            </a:lvl1pPr>
          </a:lstStyle>
          <a:p>
            <a:endParaRPr lang="lv-LV"/>
          </a:p>
        </p:txBody>
      </p:sp>
      <p:sp>
        <p:nvSpPr>
          <p:cNvPr id="3" name="Date Placeholder 2"/>
          <p:cNvSpPr>
            <a:spLocks noGrp="1"/>
          </p:cNvSpPr>
          <p:nvPr>
            <p:ph type="dt" idx="1"/>
          </p:nvPr>
        </p:nvSpPr>
        <p:spPr>
          <a:xfrm>
            <a:off x="5265809" y="3"/>
            <a:ext cx="4028440" cy="351736"/>
          </a:xfrm>
          <a:prstGeom prst="rect">
            <a:avLst/>
          </a:prstGeom>
        </p:spPr>
        <p:txBody>
          <a:bodyPr vert="horz" lIns="93177" tIns="46589" rIns="93177" bIns="46589" rtlCol="0"/>
          <a:lstStyle>
            <a:lvl1pPr algn="r">
              <a:defRPr sz="1200"/>
            </a:lvl1pPr>
          </a:lstStyle>
          <a:p>
            <a:fld id="{3EE21990-72FD-4F2C-8BD7-8975FC12F00B}" type="datetimeFigureOut">
              <a:rPr lang="lv-LV" smtClean="0"/>
              <a:t>01.03.2024</a:t>
            </a:fld>
            <a:endParaRPr lang="lv-LV"/>
          </a:p>
        </p:txBody>
      </p:sp>
      <p:sp>
        <p:nvSpPr>
          <p:cNvPr id="4" name="Slide Image Placeholder 3"/>
          <p:cNvSpPr>
            <a:spLocks noGrp="1" noRot="1" noChangeAspect="1"/>
          </p:cNvSpPr>
          <p:nvPr>
            <p:ph type="sldImg" idx="2"/>
          </p:nvPr>
        </p:nvSpPr>
        <p:spPr>
          <a:xfrm>
            <a:off x="2544763" y="876300"/>
            <a:ext cx="4206875" cy="2366963"/>
          </a:xfrm>
          <a:prstGeom prst="rect">
            <a:avLst/>
          </a:prstGeom>
          <a:noFill/>
          <a:ln w="12700">
            <a:solidFill>
              <a:prstClr val="black"/>
            </a:solidFill>
          </a:ln>
        </p:spPr>
        <p:txBody>
          <a:bodyPr vert="horz" lIns="93177" tIns="46589" rIns="93177" bIns="46589" rtlCol="0" anchor="ctr"/>
          <a:lstStyle/>
          <a:p>
            <a:endParaRPr lang="lv-LV"/>
          </a:p>
        </p:txBody>
      </p:sp>
      <p:sp>
        <p:nvSpPr>
          <p:cNvPr id="5" name="Notes Placeholder 4"/>
          <p:cNvSpPr>
            <a:spLocks noGrp="1"/>
          </p:cNvSpPr>
          <p:nvPr>
            <p:ph type="body" sz="quarter" idx="3"/>
          </p:nvPr>
        </p:nvSpPr>
        <p:spPr>
          <a:xfrm>
            <a:off x="929640" y="3373754"/>
            <a:ext cx="7437120" cy="2760346"/>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6" name="Footer Placeholder 5"/>
          <p:cNvSpPr>
            <a:spLocks noGrp="1"/>
          </p:cNvSpPr>
          <p:nvPr>
            <p:ph type="ftr" sz="quarter" idx="4"/>
          </p:nvPr>
        </p:nvSpPr>
        <p:spPr>
          <a:xfrm>
            <a:off x="0" y="6658664"/>
            <a:ext cx="4028440" cy="351736"/>
          </a:xfrm>
          <a:prstGeom prst="rect">
            <a:avLst/>
          </a:prstGeom>
        </p:spPr>
        <p:txBody>
          <a:bodyPr vert="horz" lIns="93177" tIns="46589" rIns="93177" bIns="46589" rtlCol="0" anchor="b"/>
          <a:lstStyle>
            <a:lvl1pPr algn="l">
              <a:defRPr sz="1200"/>
            </a:lvl1pPr>
          </a:lstStyle>
          <a:p>
            <a:endParaRPr lang="lv-LV"/>
          </a:p>
        </p:txBody>
      </p:sp>
      <p:sp>
        <p:nvSpPr>
          <p:cNvPr id="7" name="Slide Number Placeholder 6"/>
          <p:cNvSpPr>
            <a:spLocks noGrp="1"/>
          </p:cNvSpPr>
          <p:nvPr>
            <p:ph type="sldNum" sz="quarter" idx="5"/>
          </p:nvPr>
        </p:nvSpPr>
        <p:spPr>
          <a:xfrm>
            <a:off x="5265809" y="6658664"/>
            <a:ext cx="4028440" cy="351736"/>
          </a:xfrm>
          <a:prstGeom prst="rect">
            <a:avLst/>
          </a:prstGeom>
        </p:spPr>
        <p:txBody>
          <a:bodyPr vert="horz" lIns="93177" tIns="46589" rIns="93177" bIns="46589" rtlCol="0" anchor="b"/>
          <a:lstStyle>
            <a:lvl1pPr algn="r">
              <a:defRPr sz="1200"/>
            </a:lvl1pPr>
          </a:lstStyle>
          <a:p>
            <a:fld id="{F43E3A39-F0E6-4DBB-A897-EDEB3961B8B5}" type="slidenum">
              <a:rPr lang="lv-LV" smtClean="0"/>
              <a:t>‹#›</a:t>
            </a:fld>
            <a:endParaRPr lang="lv-LV"/>
          </a:p>
        </p:txBody>
      </p:sp>
    </p:spTree>
    <p:extLst>
      <p:ext uri="{BB962C8B-B14F-4D97-AF65-F5344CB8AC3E}">
        <p14:creationId xmlns:p14="http://schemas.microsoft.com/office/powerpoint/2010/main" val="17283419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a:extLst>
              <a:ext uri="{FF2B5EF4-FFF2-40B4-BE49-F238E27FC236}">
                <a16:creationId xmlns:a16="http://schemas.microsoft.com/office/drawing/2014/main" id="{7F7072F8-94B0-4898-B341-A305228E68C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a:extLst>
              <a:ext uri="{FF2B5EF4-FFF2-40B4-BE49-F238E27FC236}">
                <a16:creationId xmlns:a16="http://schemas.microsoft.com/office/drawing/2014/main" id="{E0AD87C2-0DDC-4A81-A877-5E536071FF5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lv-LV" altLang="lv-LV"/>
          </a:p>
        </p:txBody>
      </p:sp>
      <p:sp>
        <p:nvSpPr>
          <p:cNvPr id="13316" name="Slide Number Placeholder 3">
            <a:extLst>
              <a:ext uri="{FF2B5EF4-FFF2-40B4-BE49-F238E27FC236}">
                <a16:creationId xmlns:a16="http://schemas.microsoft.com/office/drawing/2014/main" id="{149A11AB-3885-414C-901B-BF6C0AEAB8A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E2AD0B49-A7D2-437B-A8A7-EB9C9EBD486F}" type="slidenum">
              <a:rPr lang="lv-LV" altLang="lv-LV"/>
              <a:pPr/>
              <a:t>2</a:t>
            </a:fld>
            <a:endParaRPr lang="lv-LV" altLang="lv-LV"/>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a:p>
        </p:txBody>
      </p:sp>
    </p:spTree>
    <p:extLst>
      <p:ext uri="{BB962C8B-B14F-4D97-AF65-F5344CB8AC3E}">
        <p14:creationId xmlns:p14="http://schemas.microsoft.com/office/powerpoint/2010/main" val="21379761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a:p>
        </p:txBody>
      </p:sp>
    </p:spTree>
    <p:extLst>
      <p:ext uri="{BB962C8B-B14F-4D97-AF65-F5344CB8AC3E}">
        <p14:creationId xmlns:p14="http://schemas.microsoft.com/office/powerpoint/2010/main" val="69627330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18" Type="http://schemas.openxmlformats.org/officeDocument/2006/relationships/image" Target="../media/image19.png"/><Relationship Id="rId26" Type="http://schemas.openxmlformats.org/officeDocument/2006/relationships/image" Target="../media/image27.png"/><Relationship Id="rId3" Type="http://schemas.openxmlformats.org/officeDocument/2006/relationships/image" Target="../media/image5.png"/><Relationship Id="rId21" Type="http://schemas.openxmlformats.org/officeDocument/2006/relationships/image" Target="../media/image22.png"/><Relationship Id="rId7" Type="http://schemas.openxmlformats.org/officeDocument/2006/relationships/image" Target="../media/image8.png"/><Relationship Id="rId12" Type="http://schemas.openxmlformats.org/officeDocument/2006/relationships/image" Target="../media/image13.png"/><Relationship Id="rId17" Type="http://schemas.openxmlformats.org/officeDocument/2006/relationships/image" Target="../media/image18.png"/><Relationship Id="rId25" Type="http://schemas.openxmlformats.org/officeDocument/2006/relationships/image" Target="../media/image26.png"/><Relationship Id="rId2" Type="http://schemas.openxmlformats.org/officeDocument/2006/relationships/image" Target="../media/image31.jpeg"/><Relationship Id="rId16" Type="http://schemas.openxmlformats.org/officeDocument/2006/relationships/image" Target="../media/image17.png"/><Relationship Id="rId20" Type="http://schemas.openxmlformats.org/officeDocument/2006/relationships/image" Target="../media/image21.png"/><Relationship Id="rId29" Type="http://schemas.openxmlformats.org/officeDocument/2006/relationships/image" Target="../media/image30.png"/><Relationship Id="rId1" Type="http://schemas.openxmlformats.org/officeDocument/2006/relationships/slideMaster" Target="../slideMasters/slideMaster2.xml"/><Relationship Id="rId6" Type="http://schemas.openxmlformats.org/officeDocument/2006/relationships/image" Target="../media/image7.png"/><Relationship Id="rId11" Type="http://schemas.openxmlformats.org/officeDocument/2006/relationships/image" Target="../media/image12.png"/><Relationship Id="rId24" Type="http://schemas.openxmlformats.org/officeDocument/2006/relationships/image" Target="../media/image25.png"/><Relationship Id="rId5" Type="http://schemas.openxmlformats.org/officeDocument/2006/relationships/image" Target="../media/image6.png"/><Relationship Id="rId15" Type="http://schemas.openxmlformats.org/officeDocument/2006/relationships/image" Target="../media/image16.png"/><Relationship Id="rId23" Type="http://schemas.openxmlformats.org/officeDocument/2006/relationships/image" Target="../media/image24.png"/><Relationship Id="rId28" Type="http://schemas.openxmlformats.org/officeDocument/2006/relationships/image" Target="../media/image29.png"/><Relationship Id="rId10" Type="http://schemas.openxmlformats.org/officeDocument/2006/relationships/image" Target="../media/image11.png"/><Relationship Id="rId19" Type="http://schemas.openxmlformats.org/officeDocument/2006/relationships/image" Target="../media/image20.png"/><Relationship Id="rId4" Type="http://schemas.openxmlformats.org/officeDocument/2006/relationships/image" Target="../media/image3.png"/><Relationship Id="rId9" Type="http://schemas.openxmlformats.org/officeDocument/2006/relationships/image" Target="../media/image10.png"/><Relationship Id="rId14" Type="http://schemas.openxmlformats.org/officeDocument/2006/relationships/image" Target="../media/image15.png"/><Relationship Id="rId22" Type="http://schemas.openxmlformats.org/officeDocument/2006/relationships/image" Target="../media/image23.png"/><Relationship Id="rId27" Type="http://schemas.openxmlformats.org/officeDocument/2006/relationships/image" Target="../media/image28.png"/></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18" Type="http://schemas.openxmlformats.org/officeDocument/2006/relationships/image" Target="../media/image19.png"/><Relationship Id="rId26" Type="http://schemas.openxmlformats.org/officeDocument/2006/relationships/image" Target="../media/image27.png"/><Relationship Id="rId3" Type="http://schemas.openxmlformats.org/officeDocument/2006/relationships/image" Target="../media/image5.png"/><Relationship Id="rId21" Type="http://schemas.openxmlformats.org/officeDocument/2006/relationships/image" Target="../media/image22.png"/><Relationship Id="rId7" Type="http://schemas.openxmlformats.org/officeDocument/2006/relationships/image" Target="../media/image8.png"/><Relationship Id="rId12" Type="http://schemas.openxmlformats.org/officeDocument/2006/relationships/image" Target="../media/image13.png"/><Relationship Id="rId17" Type="http://schemas.openxmlformats.org/officeDocument/2006/relationships/image" Target="../media/image18.png"/><Relationship Id="rId25" Type="http://schemas.openxmlformats.org/officeDocument/2006/relationships/image" Target="../media/image26.png"/><Relationship Id="rId2" Type="http://schemas.openxmlformats.org/officeDocument/2006/relationships/image" Target="../media/image32.jpeg"/><Relationship Id="rId16" Type="http://schemas.openxmlformats.org/officeDocument/2006/relationships/image" Target="../media/image17.png"/><Relationship Id="rId20" Type="http://schemas.openxmlformats.org/officeDocument/2006/relationships/image" Target="../media/image21.png"/><Relationship Id="rId29" Type="http://schemas.openxmlformats.org/officeDocument/2006/relationships/image" Target="../media/image30.png"/><Relationship Id="rId1" Type="http://schemas.openxmlformats.org/officeDocument/2006/relationships/slideMaster" Target="../slideMasters/slideMaster2.xml"/><Relationship Id="rId6" Type="http://schemas.openxmlformats.org/officeDocument/2006/relationships/image" Target="../media/image7.png"/><Relationship Id="rId11" Type="http://schemas.openxmlformats.org/officeDocument/2006/relationships/image" Target="../media/image12.png"/><Relationship Id="rId24" Type="http://schemas.openxmlformats.org/officeDocument/2006/relationships/image" Target="../media/image25.png"/><Relationship Id="rId5" Type="http://schemas.openxmlformats.org/officeDocument/2006/relationships/image" Target="../media/image6.png"/><Relationship Id="rId15" Type="http://schemas.openxmlformats.org/officeDocument/2006/relationships/image" Target="../media/image16.png"/><Relationship Id="rId23" Type="http://schemas.openxmlformats.org/officeDocument/2006/relationships/image" Target="../media/image24.png"/><Relationship Id="rId28" Type="http://schemas.openxmlformats.org/officeDocument/2006/relationships/image" Target="../media/image29.png"/><Relationship Id="rId10" Type="http://schemas.openxmlformats.org/officeDocument/2006/relationships/image" Target="../media/image11.png"/><Relationship Id="rId19" Type="http://schemas.openxmlformats.org/officeDocument/2006/relationships/image" Target="../media/image20.png"/><Relationship Id="rId4" Type="http://schemas.openxmlformats.org/officeDocument/2006/relationships/image" Target="../media/image3.png"/><Relationship Id="rId9" Type="http://schemas.openxmlformats.org/officeDocument/2006/relationships/image" Target="../media/image10.png"/><Relationship Id="rId14" Type="http://schemas.openxmlformats.org/officeDocument/2006/relationships/image" Target="../media/image15.png"/><Relationship Id="rId22" Type="http://schemas.openxmlformats.org/officeDocument/2006/relationships/image" Target="../media/image23.png"/><Relationship Id="rId27" Type="http://schemas.openxmlformats.org/officeDocument/2006/relationships/image" Target="../media/image28.png"/></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18" Type="http://schemas.openxmlformats.org/officeDocument/2006/relationships/image" Target="../media/image19.png"/><Relationship Id="rId26" Type="http://schemas.openxmlformats.org/officeDocument/2006/relationships/image" Target="../media/image27.png"/><Relationship Id="rId3" Type="http://schemas.openxmlformats.org/officeDocument/2006/relationships/image" Target="../media/image5.png"/><Relationship Id="rId21" Type="http://schemas.openxmlformats.org/officeDocument/2006/relationships/image" Target="../media/image22.png"/><Relationship Id="rId7" Type="http://schemas.openxmlformats.org/officeDocument/2006/relationships/image" Target="../media/image8.png"/><Relationship Id="rId12" Type="http://schemas.openxmlformats.org/officeDocument/2006/relationships/image" Target="../media/image13.png"/><Relationship Id="rId17" Type="http://schemas.openxmlformats.org/officeDocument/2006/relationships/image" Target="../media/image18.png"/><Relationship Id="rId25" Type="http://schemas.openxmlformats.org/officeDocument/2006/relationships/image" Target="../media/image26.png"/><Relationship Id="rId2" Type="http://schemas.openxmlformats.org/officeDocument/2006/relationships/image" Target="../media/image31.jpeg"/><Relationship Id="rId16" Type="http://schemas.openxmlformats.org/officeDocument/2006/relationships/image" Target="../media/image17.png"/><Relationship Id="rId20" Type="http://schemas.openxmlformats.org/officeDocument/2006/relationships/image" Target="../media/image21.png"/><Relationship Id="rId29" Type="http://schemas.openxmlformats.org/officeDocument/2006/relationships/image" Target="../media/image30.png"/><Relationship Id="rId1" Type="http://schemas.openxmlformats.org/officeDocument/2006/relationships/slideMaster" Target="../slideMasters/slideMaster2.xml"/><Relationship Id="rId6" Type="http://schemas.openxmlformats.org/officeDocument/2006/relationships/image" Target="../media/image7.png"/><Relationship Id="rId11" Type="http://schemas.openxmlformats.org/officeDocument/2006/relationships/image" Target="../media/image12.png"/><Relationship Id="rId24" Type="http://schemas.openxmlformats.org/officeDocument/2006/relationships/image" Target="../media/image25.png"/><Relationship Id="rId5" Type="http://schemas.openxmlformats.org/officeDocument/2006/relationships/image" Target="../media/image6.png"/><Relationship Id="rId15" Type="http://schemas.openxmlformats.org/officeDocument/2006/relationships/image" Target="../media/image16.png"/><Relationship Id="rId23" Type="http://schemas.openxmlformats.org/officeDocument/2006/relationships/image" Target="../media/image24.png"/><Relationship Id="rId28" Type="http://schemas.openxmlformats.org/officeDocument/2006/relationships/image" Target="../media/image29.png"/><Relationship Id="rId10" Type="http://schemas.openxmlformats.org/officeDocument/2006/relationships/image" Target="../media/image11.png"/><Relationship Id="rId19" Type="http://schemas.openxmlformats.org/officeDocument/2006/relationships/image" Target="../media/image20.png"/><Relationship Id="rId4" Type="http://schemas.openxmlformats.org/officeDocument/2006/relationships/image" Target="../media/image3.png"/><Relationship Id="rId9" Type="http://schemas.openxmlformats.org/officeDocument/2006/relationships/image" Target="../media/image10.png"/><Relationship Id="rId14" Type="http://schemas.openxmlformats.org/officeDocument/2006/relationships/image" Target="../media/image15.png"/><Relationship Id="rId22" Type="http://schemas.openxmlformats.org/officeDocument/2006/relationships/image" Target="../media/image23.png"/><Relationship Id="rId27" Type="http://schemas.openxmlformats.org/officeDocument/2006/relationships/image" Target="../media/image28.png"/></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18" Type="http://schemas.openxmlformats.org/officeDocument/2006/relationships/image" Target="../media/image19.png"/><Relationship Id="rId26" Type="http://schemas.openxmlformats.org/officeDocument/2006/relationships/image" Target="../media/image27.png"/><Relationship Id="rId3" Type="http://schemas.openxmlformats.org/officeDocument/2006/relationships/image" Target="../media/image5.png"/><Relationship Id="rId21" Type="http://schemas.openxmlformats.org/officeDocument/2006/relationships/image" Target="../media/image22.png"/><Relationship Id="rId7" Type="http://schemas.openxmlformats.org/officeDocument/2006/relationships/image" Target="../media/image8.png"/><Relationship Id="rId12" Type="http://schemas.openxmlformats.org/officeDocument/2006/relationships/image" Target="../media/image13.png"/><Relationship Id="rId17" Type="http://schemas.openxmlformats.org/officeDocument/2006/relationships/image" Target="../media/image18.png"/><Relationship Id="rId25" Type="http://schemas.openxmlformats.org/officeDocument/2006/relationships/image" Target="../media/image26.png"/><Relationship Id="rId2" Type="http://schemas.openxmlformats.org/officeDocument/2006/relationships/image" Target="../media/image33.jpeg"/><Relationship Id="rId16" Type="http://schemas.openxmlformats.org/officeDocument/2006/relationships/image" Target="../media/image17.png"/><Relationship Id="rId20" Type="http://schemas.openxmlformats.org/officeDocument/2006/relationships/image" Target="../media/image21.png"/><Relationship Id="rId29" Type="http://schemas.openxmlformats.org/officeDocument/2006/relationships/image" Target="../media/image30.png"/><Relationship Id="rId1" Type="http://schemas.openxmlformats.org/officeDocument/2006/relationships/slideMaster" Target="../slideMasters/slideMaster2.xml"/><Relationship Id="rId6" Type="http://schemas.openxmlformats.org/officeDocument/2006/relationships/image" Target="../media/image7.png"/><Relationship Id="rId11" Type="http://schemas.openxmlformats.org/officeDocument/2006/relationships/image" Target="../media/image12.png"/><Relationship Id="rId24" Type="http://schemas.openxmlformats.org/officeDocument/2006/relationships/image" Target="../media/image25.png"/><Relationship Id="rId5" Type="http://schemas.openxmlformats.org/officeDocument/2006/relationships/image" Target="../media/image6.png"/><Relationship Id="rId15" Type="http://schemas.openxmlformats.org/officeDocument/2006/relationships/image" Target="../media/image16.png"/><Relationship Id="rId23" Type="http://schemas.openxmlformats.org/officeDocument/2006/relationships/image" Target="../media/image24.png"/><Relationship Id="rId28" Type="http://schemas.openxmlformats.org/officeDocument/2006/relationships/image" Target="../media/image29.png"/><Relationship Id="rId10" Type="http://schemas.openxmlformats.org/officeDocument/2006/relationships/image" Target="../media/image11.png"/><Relationship Id="rId19" Type="http://schemas.openxmlformats.org/officeDocument/2006/relationships/image" Target="../media/image20.png"/><Relationship Id="rId4" Type="http://schemas.openxmlformats.org/officeDocument/2006/relationships/image" Target="../media/image3.png"/><Relationship Id="rId9" Type="http://schemas.openxmlformats.org/officeDocument/2006/relationships/image" Target="../media/image10.png"/><Relationship Id="rId14" Type="http://schemas.openxmlformats.org/officeDocument/2006/relationships/image" Target="../media/image15.png"/><Relationship Id="rId22" Type="http://schemas.openxmlformats.org/officeDocument/2006/relationships/image" Target="../media/image23.png"/><Relationship Id="rId27" Type="http://schemas.openxmlformats.org/officeDocument/2006/relationships/image" Target="../media/image28.png"/></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18" Type="http://schemas.openxmlformats.org/officeDocument/2006/relationships/image" Target="../media/image20.png"/><Relationship Id="rId26" Type="http://schemas.openxmlformats.org/officeDocument/2006/relationships/image" Target="../media/image28.png"/><Relationship Id="rId3" Type="http://schemas.openxmlformats.org/officeDocument/2006/relationships/image" Target="../media/image3.png"/><Relationship Id="rId21" Type="http://schemas.openxmlformats.org/officeDocument/2006/relationships/image" Target="../media/image23.pn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19.png"/><Relationship Id="rId25" Type="http://schemas.openxmlformats.org/officeDocument/2006/relationships/image" Target="../media/image27.png"/><Relationship Id="rId2" Type="http://schemas.openxmlformats.org/officeDocument/2006/relationships/image" Target="../media/image5.png"/><Relationship Id="rId16" Type="http://schemas.openxmlformats.org/officeDocument/2006/relationships/image" Target="../media/image18.png"/><Relationship Id="rId20" Type="http://schemas.openxmlformats.org/officeDocument/2006/relationships/image" Target="../media/image22.png"/><Relationship Id="rId1" Type="http://schemas.openxmlformats.org/officeDocument/2006/relationships/slideMaster" Target="../slideMasters/slideMaster2.xml"/><Relationship Id="rId6" Type="http://schemas.openxmlformats.org/officeDocument/2006/relationships/image" Target="../media/image8.png"/><Relationship Id="rId11" Type="http://schemas.openxmlformats.org/officeDocument/2006/relationships/image" Target="../media/image13.png"/><Relationship Id="rId24" Type="http://schemas.openxmlformats.org/officeDocument/2006/relationships/image" Target="../media/image26.png"/><Relationship Id="rId5" Type="http://schemas.openxmlformats.org/officeDocument/2006/relationships/image" Target="../media/image7.png"/><Relationship Id="rId15" Type="http://schemas.openxmlformats.org/officeDocument/2006/relationships/image" Target="../media/image17.png"/><Relationship Id="rId23" Type="http://schemas.openxmlformats.org/officeDocument/2006/relationships/image" Target="../media/image25.png"/><Relationship Id="rId28" Type="http://schemas.openxmlformats.org/officeDocument/2006/relationships/image" Target="../media/image30.png"/><Relationship Id="rId10" Type="http://schemas.openxmlformats.org/officeDocument/2006/relationships/image" Target="../media/image12.png"/><Relationship Id="rId19" Type="http://schemas.openxmlformats.org/officeDocument/2006/relationships/image" Target="../media/image21.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24.png"/><Relationship Id="rId27" Type="http://schemas.openxmlformats.org/officeDocument/2006/relationships/image" Target="../media/image29.png"/></Relationships>
</file>

<file path=ppt/slideLayouts/_rels/slideLayout19.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18" Type="http://schemas.openxmlformats.org/officeDocument/2006/relationships/image" Target="../media/image19.png"/><Relationship Id="rId26" Type="http://schemas.openxmlformats.org/officeDocument/2006/relationships/image" Target="../media/image27.png"/><Relationship Id="rId3" Type="http://schemas.openxmlformats.org/officeDocument/2006/relationships/chart" Target="../charts/chart1.xml"/><Relationship Id="rId21" Type="http://schemas.openxmlformats.org/officeDocument/2006/relationships/image" Target="../media/image22.png"/><Relationship Id="rId7" Type="http://schemas.openxmlformats.org/officeDocument/2006/relationships/image" Target="../media/image8.png"/><Relationship Id="rId12" Type="http://schemas.openxmlformats.org/officeDocument/2006/relationships/image" Target="../media/image13.png"/><Relationship Id="rId17" Type="http://schemas.openxmlformats.org/officeDocument/2006/relationships/image" Target="../media/image18.png"/><Relationship Id="rId25" Type="http://schemas.openxmlformats.org/officeDocument/2006/relationships/image" Target="../media/image26.png"/><Relationship Id="rId2" Type="http://schemas.openxmlformats.org/officeDocument/2006/relationships/image" Target="../media/image5.png"/><Relationship Id="rId16" Type="http://schemas.openxmlformats.org/officeDocument/2006/relationships/image" Target="../media/image17.png"/><Relationship Id="rId20" Type="http://schemas.openxmlformats.org/officeDocument/2006/relationships/image" Target="../media/image21.png"/><Relationship Id="rId29" Type="http://schemas.openxmlformats.org/officeDocument/2006/relationships/image" Target="../media/image30.png"/><Relationship Id="rId1" Type="http://schemas.openxmlformats.org/officeDocument/2006/relationships/slideMaster" Target="../slideMasters/slideMaster2.xml"/><Relationship Id="rId6" Type="http://schemas.openxmlformats.org/officeDocument/2006/relationships/image" Target="../media/image7.png"/><Relationship Id="rId11" Type="http://schemas.openxmlformats.org/officeDocument/2006/relationships/image" Target="../media/image12.png"/><Relationship Id="rId24" Type="http://schemas.openxmlformats.org/officeDocument/2006/relationships/image" Target="../media/image25.png"/><Relationship Id="rId5" Type="http://schemas.openxmlformats.org/officeDocument/2006/relationships/image" Target="../media/image6.png"/><Relationship Id="rId15" Type="http://schemas.openxmlformats.org/officeDocument/2006/relationships/image" Target="../media/image16.png"/><Relationship Id="rId23" Type="http://schemas.openxmlformats.org/officeDocument/2006/relationships/image" Target="../media/image24.png"/><Relationship Id="rId28" Type="http://schemas.openxmlformats.org/officeDocument/2006/relationships/image" Target="../media/image29.png"/><Relationship Id="rId10" Type="http://schemas.openxmlformats.org/officeDocument/2006/relationships/image" Target="../media/image11.png"/><Relationship Id="rId19" Type="http://schemas.openxmlformats.org/officeDocument/2006/relationships/image" Target="../media/image20.png"/><Relationship Id="rId4" Type="http://schemas.openxmlformats.org/officeDocument/2006/relationships/image" Target="../media/image3.png"/><Relationship Id="rId9" Type="http://schemas.openxmlformats.org/officeDocument/2006/relationships/image" Target="../media/image10.png"/><Relationship Id="rId14" Type="http://schemas.openxmlformats.org/officeDocument/2006/relationships/image" Target="../media/image15.png"/><Relationship Id="rId22" Type="http://schemas.openxmlformats.org/officeDocument/2006/relationships/image" Target="../media/image23.png"/><Relationship Id="rId27" Type="http://schemas.openxmlformats.org/officeDocument/2006/relationships/image" Target="../media/image28.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18" Type="http://schemas.openxmlformats.org/officeDocument/2006/relationships/image" Target="../media/image19.png"/><Relationship Id="rId26" Type="http://schemas.openxmlformats.org/officeDocument/2006/relationships/image" Target="../media/image27.png"/><Relationship Id="rId3" Type="http://schemas.openxmlformats.org/officeDocument/2006/relationships/chart" Target="../charts/chart2.xml"/><Relationship Id="rId21" Type="http://schemas.openxmlformats.org/officeDocument/2006/relationships/image" Target="../media/image22.png"/><Relationship Id="rId7" Type="http://schemas.openxmlformats.org/officeDocument/2006/relationships/image" Target="../media/image8.png"/><Relationship Id="rId12" Type="http://schemas.openxmlformats.org/officeDocument/2006/relationships/image" Target="../media/image13.png"/><Relationship Id="rId17" Type="http://schemas.openxmlformats.org/officeDocument/2006/relationships/image" Target="../media/image18.png"/><Relationship Id="rId25" Type="http://schemas.openxmlformats.org/officeDocument/2006/relationships/image" Target="../media/image26.png"/><Relationship Id="rId2" Type="http://schemas.openxmlformats.org/officeDocument/2006/relationships/image" Target="../media/image5.png"/><Relationship Id="rId16" Type="http://schemas.openxmlformats.org/officeDocument/2006/relationships/image" Target="../media/image17.png"/><Relationship Id="rId20" Type="http://schemas.openxmlformats.org/officeDocument/2006/relationships/image" Target="../media/image21.png"/><Relationship Id="rId29" Type="http://schemas.openxmlformats.org/officeDocument/2006/relationships/image" Target="../media/image30.png"/><Relationship Id="rId1" Type="http://schemas.openxmlformats.org/officeDocument/2006/relationships/slideMaster" Target="../slideMasters/slideMaster2.xml"/><Relationship Id="rId6" Type="http://schemas.openxmlformats.org/officeDocument/2006/relationships/image" Target="../media/image7.png"/><Relationship Id="rId11" Type="http://schemas.openxmlformats.org/officeDocument/2006/relationships/image" Target="../media/image12.png"/><Relationship Id="rId24" Type="http://schemas.openxmlformats.org/officeDocument/2006/relationships/image" Target="../media/image25.png"/><Relationship Id="rId5" Type="http://schemas.openxmlformats.org/officeDocument/2006/relationships/image" Target="../media/image6.png"/><Relationship Id="rId15" Type="http://schemas.openxmlformats.org/officeDocument/2006/relationships/image" Target="../media/image16.png"/><Relationship Id="rId23" Type="http://schemas.openxmlformats.org/officeDocument/2006/relationships/image" Target="../media/image24.png"/><Relationship Id="rId28" Type="http://schemas.openxmlformats.org/officeDocument/2006/relationships/image" Target="../media/image29.png"/><Relationship Id="rId10" Type="http://schemas.openxmlformats.org/officeDocument/2006/relationships/image" Target="../media/image11.png"/><Relationship Id="rId19" Type="http://schemas.openxmlformats.org/officeDocument/2006/relationships/image" Target="../media/image20.png"/><Relationship Id="rId4" Type="http://schemas.openxmlformats.org/officeDocument/2006/relationships/image" Target="../media/image3.png"/><Relationship Id="rId9" Type="http://schemas.openxmlformats.org/officeDocument/2006/relationships/image" Target="../media/image10.png"/><Relationship Id="rId14" Type="http://schemas.openxmlformats.org/officeDocument/2006/relationships/image" Target="../media/image15.png"/><Relationship Id="rId22" Type="http://schemas.openxmlformats.org/officeDocument/2006/relationships/image" Target="../media/image23.png"/><Relationship Id="rId27" Type="http://schemas.openxmlformats.org/officeDocument/2006/relationships/image" Target="../media/image28.png"/></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18" Type="http://schemas.openxmlformats.org/officeDocument/2006/relationships/image" Target="../media/image20.png"/><Relationship Id="rId26" Type="http://schemas.openxmlformats.org/officeDocument/2006/relationships/image" Target="../media/image28.png"/><Relationship Id="rId3" Type="http://schemas.openxmlformats.org/officeDocument/2006/relationships/image" Target="../media/image3.png"/><Relationship Id="rId21" Type="http://schemas.openxmlformats.org/officeDocument/2006/relationships/image" Target="../media/image23.pn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19.png"/><Relationship Id="rId25" Type="http://schemas.openxmlformats.org/officeDocument/2006/relationships/image" Target="../media/image27.png"/><Relationship Id="rId2" Type="http://schemas.openxmlformats.org/officeDocument/2006/relationships/image" Target="../media/image5.png"/><Relationship Id="rId16" Type="http://schemas.openxmlformats.org/officeDocument/2006/relationships/image" Target="../media/image18.png"/><Relationship Id="rId20" Type="http://schemas.openxmlformats.org/officeDocument/2006/relationships/image" Target="../media/image22.png"/><Relationship Id="rId1" Type="http://schemas.openxmlformats.org/officeDocument/2006/relationships/slideMaster" Target="../slideMasters/slideMaster2.xml"/><Relationship Id="rId6" Type="http://schemas.openxmlformats.org/officeDocument/2006/relationships/image" Target="../media/image8.png"/><Relationship Id="rId11" Type="http://schemas.openxmlformats.org/officeDocument/2006/relationships/image" Target="../media/image13.png"/><Relationship Id="rId24" Type="http://schemas.openxmlformats.org/officeDocument/2006/relationships/image" Target="../media/image26.png"/><Relationship Id="rId5" Type="http://schemas.openxmlformats.org/officeDocument/2006/relationships/image" Target="../media/image7.png"/><Relationship Id="rId15" Type="http://schemas.openxmlformats.org/officeDocument/2006/relationships/image" Target="../media/image17.png"/><Relationship Id="rId23" Type="http://schemas.openxmlformats.org/officeDocument/2006/relationships/image" Target="../media/image25.png"/><Relationship Id="rId28" Type="http://schemas.openxmlformats.org/officeDocument/2006/relationships/image" Target="../media/image30.png"/><Relationship Id="rId10" Type="http://schemas.openxmlformats.org/officeDocument/2006/relationships/image" Target="../media/image12.png"/><Relationship Id="rId19" Type="http://schemas.openxmlformats.org/officeDocument/2006/relationships/image" Target="../media/image21.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24.png"/><Relationship Id="rId27" Type="http://schemas.openxmlformats.org/officeDocument/2006/relationships/image" Target="../media/image29.png"/></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18" Type="http://schemas.openxmlformats.org/officeDocument/2006/relationships/image" Target="../media/image20.png"/><Relationship Id="rId26" Type="http://schemas.openxmlformats.org/officeDocument/2006/relationships/image" Target="../media/image28.png"/><Relationship Id="rId3" Type="http://schemas.openxmlformats.org/officeDocument/2006/relationships/image" Target="../media/image3.png"/><Relationship Id="rId21" Type="http://schemas.openxmlformats.org/officeDocument/2006/relationships/image" Target="../media/image23.pn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19.png"/><Relationship Id="rId25" Type="http://schemas.openxmlformats.org/officeDocument/2006/relationships/image" Target="../media/image27.png"/><Relationship Id="rId2" Type="http://schemas.openxmlformats.org/officeDocument/2006/relationships/image" Target="../media/image5.png"/><Relationship Id="rId16" Type="http://schemas.openxmlformats.org/officeDocument/2006/relationships/image" Target="../media/image18.png"/><Relationship Id="rId20" Type="http://schemas.openxmlformats.org/officeDocument/2006/relationships/image" Target="../media/image22.png"/><Relationship Id="rId1" Type="http://schemas.openxmlformats.org/officeDocument/2006/relationships/slideMaster" Target="../slideMasters/slideMaster2.xml"/><Relationship Id="rId6" Type="http://schemas.openxmlformats.org/officeDocument/2006/relationships/image" Target="../media/image8.png"/><Relationship Id="rId11" Type="http://schemas.openxmlformats.org/officeDocument/2006/relationships/image" Target="../media/image13.png"/><Relationship Id="rId24" Type="http://schemas.openxmlformats.org/officeDocument/2006/relationships/image" Target="../media/image26.png"/><Relationship Id="rId5" Type="http://schemas.openxmlformats.org/officeDocument/2006/relationships/image" Target="../media/image7.png"/><Relationship Id="rId15" Type="http://schemas.openxmlformats.org/officeDocument/2006/relationships/image" Target="../media/image17.png"/><Relationship Id="rId23" Type="http://schemas.openxmlformats.org/officeDocument/2006/relationships/image" Target="../media/image25.png"/><Relationship Id="rId28" Type="http://schemas.openxmlformats.org/officeDocument/2006/relationships/image" Target="../media/image30.png"/><Relationship Id="rId10" Type="http://schemas.openxmlformats.org/officeDocument/2006/relationships/image" Target="../media/image12.png"/><Relationship Id="rId19" Type="http://schemas.openxmlformats.org/officeDocument/2006/relationships/image" Target="../media/image21.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24.png"/><Relationship Id="rId27" Type="http://schemas.openxmlformats.org/officeDocument/2006/relationships/image" Target="../media/image29.png"/></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18" Type="http://schemas.openxmlformats.org/officeDocument/2006/relationships/image" Target="../media/image20.png"/><Relationship Id="rId26" Type="http://schemas.openxmlformats.org/officeDocument/2006/relationships/image" Target="../media/image28.png"/><Relationship Id="rId3" Type="http://schemas.openxmlformats.org/officeDocument/2006/relationships/image" Target="../media/image3.png"/><Relationship Id="rId21" Type="http://schemas.openxmlformats.org/officeDocument/2006/relationships/image" Target="../media/image23.pn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19.png"/><Relationship Id="rId25" Type="http://schemas.openxmlformats.org/officeDocument/2006/relationships/image" Target="../media/image27.png"/><Relationship Id="rId2" Type="http://schemas.openxmlformats.org/officeDocument/2006/relationships/image" Target="../media/image5.png"/><Relationship Id="rId16" Type="http://schemas.openxmlformats.org/officeDocument/2006/relationships/image" Target="../media/image18.png"/><Relationship Id="rId20" Type="http://schemas.openxmlformats.org/officeDocument/2006/relationships/image" Target="../media/image22.png"/><Relationship Id="rId1" Type="http://schemas.openxmlformats.org/officeDocument/2006/relationships/slideMaster" Target="../slideMasters/slideMaster2.xml"/><Relationship Id="rId6" Type="http://schemas.openxmlformats.org/officeDocument/2006/relationships/image" Target="../media/image8.png"/><Relationship Id="rId11" Type="http://schemas.openxmlformats.org/officeDocument/2006/relationships/image" Target="../media/image13.png"/><Relationship Id="rId24" Type="http://schemas.openxmlformats.org/officeDocument/2006/relationships/image" Target="../media/image26.png"/><Relationship Id="rId5" Type="http://schemas.openxmlformats.org/officeDocument/2006/relationships/image" Target="../media/image7.png"/><Relationship Id="rId15" Type="http://schemas.openxmlformats.org/officeDocument/2006/relationships/image" Target="../media/image17.png"/><Relationship Id="rId23" Type="http://schemas.openxmlformats.org/officeDocument/2006/relationships/image" Target="../media/image25.png"/><Relationship Id="rId28" Type="http://schemas.openxmlformats.org/officeDocument/2006/relationships/image" Target="../media/image30.png"/><Relationship Id="rId10" Type="http://schemas.openxmlformats.org/officeDocument/2006/relationships/image" Target="../media/image12.png"/><Relationship Id="rId19" Type="http://schemas.openxmlformats.org/officeDocument/2006/relationships/image" Target="../media/image21.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24.png"/><Relationship Id="rId27" Type="http://schemas.openxmlformats.org/officeDocument/2006/relationships/image" Target="../media/image29.png"/></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18" Type="http://schemas.openxmlformats.org/officeDocument/2006/relationships/image" Target="../media/image20.png"/><Relationship Id="rId26" Type="http://schemas.openxmlformats.org/officeDocument/2006/relationships/image" Target="../media/image28.png"/><Relationship Id="rId3" Type="http://schemas.openxmlformats.org/officeDocument/2006/relationships/image" Target="../media/image3.png"/><Relationship Id="rId21" Type="http://schemas.openxmlformats.org/officeDocument/2006/relationships/image" Target="../media/image23.pn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19.png"/><Relationship Id="rId25" Type="http://schemas.openxmlformats.org/officeDocument/2006/relationships/image" Target="../media/image27.png"/><Relationship Id="rId2" Type="http://schemas.openxmlformats.org/officeDocument/2006/relationships/image" Target="../media/image5.png"/><Relationship Id="rId16" Type="http://schemas.openxmlformats.org/officeDocument/2006/relationships/image" Target="../media/image18.png"/><Relationship Id="rId20" Type="http://schemas.openxmlformats.org/officeDocument/2006/relationships/image" Target="../media/image22.png"/><Relationship Id="rId1" Type="http://schemas.openxmlformats.org/officeDocument/2006/relationships/slideMaster" Target="../slideMasters/slideMaster2.xml"/><Relationship Id="rId6" Type="http://schemas.openxmlformats.org/officeDocument/2006/relationships/image" Target="../media/image8.png"/><Relationship Id="rId11" Type="http://schemas.openxmlformats.org/officeDocument/2006/relationships/image" Target="../media/image13.png"/><Relationship Id="rId24" Type="http://schemas.openxmlformats.org/officeDocument/2006/relationships/image" Target="../media/image26.png"/><Relationship Id="rId5" Type="http://schemas.openxmlformats.org/officeDocument/2006/relationships/image" Target="../media/image7.png"/><Relationship Id="rId15" Type="http://schemas.openxmlformats.org/officeDocument/2006/relationships/image" Target="../media/image17.png"/><Relationship Id="rId23" Type="http://schemas.openxmlformats.org/officeDocument/2006/relationships/image" Target="../media/image25.png"/><Relationship Id="rId28" Type="http://schemas.openxmlformats.org/officeDocument/2006/relationships/image" Target="../media/image30.png"/><Relationship Id="rId10" Type="http://schemas.openxmlformats.org/officeDocument/2006/relationships/image" Target="../media/image12.png"/><Relationship Id="rId19" Type="http://schemas.openxmlformats.org/officeDocument/2006/relationships/image" Target="../media/image21.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24.png"/><Relationship Id="rId27" Type="http://schemas.openxmlformats.org/officeDocument/2006/relationships/image" Target="../media/image29.png"/></Relationships>
</file>

<file path=ppt/slideLayouts/_rels/slideLayout26.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18" Type="http://schemas.openxmlformats.org/officeDocument/2006/relationships/image" Target="../media/image20.png"/><Relationship Id="rId26" Type="http://schemas.openxmlformats.org/officeDocument/2006/relationships/image" Target="../media/image28.png"/><Relationship Id="rId3" Type="http://schemas.openxmlformats.org/officeDocument/2006/relationships/image" Target="../media/image3.png"/><Relationship Id="rId21" Type="http://schemas.openxmlformats.org/officeDocument/2006/relationships/image" Target="../media/image23.pn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19.png"/><Relationship Id="rId25" Type="http://schemas.openxmlformats.org/officeDocument/2006/relationships/image" Target="../media/image27.png"/><Relationship Id="rId2" Type="http://schemas.openxmlformats.org/officeDocument/2006/relationships/image" Target="../media/image5.png"/><Relationship Id="rId16" Type="http://schemas.openxmlformats.org/officeDocument/2006/relationships/image" Target="../media/image18.png"/><Relationship Id="rId20" Type="http://schemas.openxmlformats.org/officeDocument/2006/relationships/image" Target="../media/image22.png"/><Relationship Id="rId1" Type="http://schemas.openxmlformats.org/officeDocument/2006/relationships/slideMaster" Target="../slideMasters/slideMaster2.xml"/><Relationship Id="rId6" Type="http://schemas.openxmlformats.org/officeDocument/2006/relationships/image" Target="../media/image8.png"/><Relationship Id="rId11" Type="http://schemas.openxmlformats.org/officeDocument/2006/relationships/image" Target="../media/image13.png"/><Relationship Id="rId24" Type="http://schemas.openxmlformats.org/officeDocument/2006/relationships/image" Target="../media/image26.png"/><Relationship Id="rId5" Type="http://schemas.openxmlformats.org/officeDocument/2006/relationships/image" Target="../media/image7.png"/><Relationship Id="rId15" Type="http://schemas.openxmlformats.org/officeDocument/2006/relationships/image" Target="../media/image17.png"/><Relationship Id="rId23" Type="http://schemas.openxmlformats.org/officeDocument/2006/relationships/image" Target="../media/image25.png"/><Relationship Id="rId28" Type="http://schemas.openxmlformats.org/officeDocument/2006/relationships/image" Target="../media/image30.png"/><Relationship Id="rId10" Type="http://schemas.openxmlformats.org/officeDocument/2006/relationships/image" Target="../media/image12.png"/><Relationship Id="rId19" Type="http://schemas.openxmlformats.org/officeDocument/2006/relationships/image" Target="../media/image21.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24.png"/><Relationship Id="rId27" Type="http://schemas.openxmlformats.org/officeDocument/2006/relationships/image" Target="../media/image29.png"/></Relationships>
</file>

<file path=ppt/slideLayouts/_rels/slideLayout27.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18" Type="http://schemas.openxmlformats.org/officeDocument/2006/relationships/image" Target="../media/image20.png"/><Relationship Id="rId26" Type="http://schemas.openxmlformats.org/officeDocument/2006/relationships/image" Target="../media/image28.png"/><Relationship Id="rId3" Type="http://schemas.openxmlformats.org/officeDocument/2006/relationships/image" Target="../media/image3.png"/><Relationship Id="rId21" Type="http://schemas.openxmlformats.org/officeDocument/2006/relationships/image" Target="../media/image23.pn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19.png"/><Relationship Id="rId25" Type="http://schemas.openxmlformats.org/officeDocument/2006/relationships/image" Target="../media/image27.png"/><Relationship Id="rId2" Type="http://schemas.openxmlformats.org/officeDocument/2006/relationships/image" Target="../media/image5.png"/><Relationship Id="rId16" Type="http://schemas.openxmlformats.org/officeDocument/2006/relationships/image" Target="../media/image18.png"/><Relationship Id="rId20" Type="http://schemas.openxmlformats.org/officeDocument/2006/relationships/image" Target="../media/image22.png"/><Relationship Id="rId1" Type="http://schemas.openxmlformats.org/officeDocument/2006/relationships/slideMaster" Target="../slideMasters/slideMaster2.xml"/><Relationship Id="rId6" Type="http://schemas.openxmlformats.org/officeDocument/2006/relationships/image" Target="../media/image8.png"/><Relationship Id="rId11" Type="http://schemas.openxmlformats.org/officeDocument/2006/relationships/image" Target="../media/image13.png"/><Relationship Id="rId24" Type="http://schemas.openxmlformats.org/officeDocument/2006/relationships/image" Target="../media/image26.png"/><Relationship Id="rId5" Type="http://schemas.openxmlformats.org/officeDocument/2006/relationships/image" Target="../media/image7.png"/><Relationship Id="rId15" Type="http://schemas.openxmlformats.org/officeDocument/2006/relationships/image" Target="../media/image17.png"/><Relationship Id="rId23" Type="http://schemas.openxmlformats.org/officeDocument/2006/relationships/image" Target="../media/image25.png"/><Relationship Id="rId28" Type="http://schemas.openxmlformats.org/officeDocument/2006/relationships/image" Target="../media/image30.png"/><Relationship Id="rId10" Type="http://schemas.openxmlformats.org/officeDocument/2006/relationships/image" Target="../media/image12.png"/><Relationship Id="rId19" Type="http://schemas.openxmlformats.org/officeDocument/2006/relationships/image" Target="../media/image21.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24.png"/><Relationship Id="rId27" Type="http://schemas.openxmlformats.org/officeDocument/2006/relationships/image" Target="../media/image29.png"/></Relationships>
</file>

<file path=ppt/slideLayouts/_rels/slideLayout28.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18" Type="http://schemas.openxmlformats.org/officeDocument/2006/relationships/image" Target="../media/image20.png"/><Relationship Id="rId26" Type="http://schemas.openxmlformats.org/officeDocument/2006/relationships/image" Target="../media/image28.png"/><Relationship Id="rId3" Type="http://schemas.openxmlformats.org/officeDocument/2006/relationships/image" Target="../media/image3.png"/><Relationship Id="rId21" Type="http://schemas.openxmlformats.org/officeDocument/2006/relationships/image" Target="../media/image23.pn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19.png"/><Relationship Id="rId25" Type="http://schemas.openxmlformats.org/officeDocument/2006/relationships/image" Target="../media/image27.png"/><Relationship Id="rId2" Type="http://schemas.openxmlformats.org/officeDocument/2006/relationships/image" Target="../media/image5.png"/><Relationship Id="rId16" Type="http://schemas.openxmlformats.org/officeDocument/2006/relationships/image" Target="../media/image18.png"/><Relationship Id="rId20" Type="http://schemas.openxmlformats.org/officeDocument/2006/relationships/image" Target="../media/image22.png"/><Relationship Id="rId1" Type="http://schemas.openxmlformats.org/officeDocument/2006/relationships/slideMaster" Target="../slideMasters/slideMaster2.xml"/><Relationship Id="rId6" Type="http://schemas.openxmlformats.org/officeDocument/2006/relationships/image" Target="../media/image8.png"/><Relationship Id="rId11" Type="http://schemas.openxmlformats.org/officeDocument/2006/relationships/image" Target="../media/image13.png"/><Relationship Id="rId24" Type="http://schemas.openxmlformats.org/officeDocument/2006/relationships/image" Target="../media/image26.png"/><Relationship Id="rId5" Type="http://schemas.openxmlformats.org/officeDocument/2006/relationships/image" Target="../media/image7.png"/><Relationship Id="rId15" Type="http://schemas.openxmlformats.org/officeDocument/2006/relationships/image" Target="../media/image17.png"/><Relationship Id="rId23" Type="http://schemas.openxmlformats.org/officeDocument/2006/relationships/image" Target="../media/image25.png"/><Relationship Id="rId28" Type="http://schemas.openxmlformats.org/officeDocument/2006/relationships/image" Target="../media/image30.png"/><Relationship Id="rId10" Type="http://schemas.openxmlformats.org/officeDocument/2006/relationships/image" Target="../media/image12.png"/><Relationship Id="rId19" Type="http://schemas.openxmlformats.org/officeDocument/2006/relationships/image" Target="../media/image21.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24.png"/><Relationship Id="rId27" Type="http://schemas.openxmlformats.org/officeDocument/2006/relationships/image" Target="../media/image29.png"/></Relationships>
</file>

<file path=ppt/slideLayouts/_rels/slideLayout29.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18" Type="http://schemas.openxmlformats.org/officeDocument/2006/relationships/image" Target="../media/image20.png"/><Relationship Id="rId26" Type="http://schemas.openxmlformats.org/officeDocument/2006/relationships/image" Target="../media/image28.png"/><Relationship Id="rId3" Type="http://schemas.openxmlformats.org/officeDocument/2006/relationships/image" Target="../media/image3.png"/><Relationship Id="rId21" Type="http://schemas.openxmlformats.org/officeDocument/2006/relationships/image" Target="../media/image23.pn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19.png"/><Relationship Id="rId25" Type="http://schemas.openxmlformats.org/officeDocument/2006/relationships/image" Target="../media/image27.png"/><Relationship Id="rId2" Type="http://schemas.openxmlformats.org/officeDocument/2006/relationships/image" Target="../media/image5.png"/><Relationship Id="rId16" Type="http://schemas.openxmlformats.org/officeDocument/2006/relationships/image" Target="../media/image18.png"/><Relationship Id="rId20" Type="http://schemas.openxmlformats.org/officeDocument/2006/relationships/image" Target="../media/image22.png"/><Relationship Id="rId1" Type="http://schemas.openxmlformats.org/officeDocument/2006/relationships/slideMaster" Target="../slideMasters/slideMaster2.xml"/><Relationship Id="rId6" Type="http://schemas.openxmlformats.org/officeDocument/2006/relationships/image" Target="../media/image8.png"/><Relationship Id="rId11" Type="http://schemas.openxmlformats.org/officeDocument/2006/relationships/image" Target="../media/image13.png"/><Relationship Id="rId24" Type="http://schemas.openxmlformats.org/officeDocument/2006/relationships/image" Target="../media/image26.png"/><Relationship Id="rId5" Type="http://schemas.openxmlformats.org/officeDocument/2006/relationships/image" Target="../media/image7.png"/><Relationship Id="rId15" Type="http://schemas.openxmlformats.org/officeDocument/2006/relationships/image" Target="../media/image17.png"/><Relationship Id="rId23" Type="http://schemas.openxmlformats.org/officeDocument/2006/relationships/image" Target="../media/image25.png"/><Relationship Id="rId28" Type="http://schemas.openxmlformats.org/officeDocument/2006/relationships/image" Target="../media/image30.png"/><Relationship Id="rId10" Type="http://schemas.openxmlformats.org/officeDocument/2006/relationships/image" Target="../media/image12.png"/><Relationship Id="rId19" Type="http://schemas.openxmlformats.org/officeDocument/2006/relationships/image" Target="../media/image21.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24.png"/><Relationship Id="rId27" Type="http://schemas.openxmlformats.org/officeDocument/2006/relationships/image" Target="../media/image29.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18" Type="http://schemas.openxmlformats.org/officeDocument/2006/relationships/image" Target="../media/image19.png"/><Relationship Id="rId26" Type="http://schemas.openxmlformats.org/officeDocument/2006/relationships/image" Target="../media/image27.png"/><Relationship Id="rId3" Type="http://schemas.openxmlformats.org/officeDocument/2006/relationships/image" Target="../media/image5.png"/><Relationship Id="rId21" Type="http://schemas.openxmlformats.org/officeDocument/2006/relationships/image" Target="../media/image22.png"/><Relationship Id="rId7" Type="http://schemas.openxmlformats.org/officeDocument/2006/relationships/image" Target="../media/image8.png"/><Relationship Id="rId12" Type="http://schemas.openxmlformats.org/officeDocument/2006/relationships/image" Target="../media/image13.png"/><Relationship Id="rId17" Type="http://schemas.openxmlformats.org/officeDocument/2006/relationships/image" Target="../media/image18.png"/><Relationship Id="rId25" Type="http://schemas.openxmlformats.org/officeDocument/2006/relationships/image" Target="../media/image26.png"/><Relationship Id="rId2" Type="http://schemas.openxmlformats.org/officeDocument/2006/relationships/image" Target="../media/image32.jpeg"/><Relationship Id="rId16" Type="http://schemas.openxmlformats.org/officeDocument/2006/relationships/image" Target="../media/image17.png"/><Relationship Id="rId20" Type="http://schemas.openxmlformats.org/officeDocument/2006/relationships/image" Target="../media/image21.png"/><Relationship Id="rId29" Type="http://schemas.openxmlformats.org/officeDocument/2006/relationships/image" Target="../media/image30.png"/><Relationship Id="rId1" Type="http://schemas.openxmlformats.org/officeDocument/2006/relationships/slideMaster" Target="../slideMasters/slideMaster3.xml"/><Relationship Id="rId6" Type="http://schemas.openxmlformats.org/officeDocument/2006/relationships/image" Target="../media/image7.png"/><Relationship Id="rId11" Type="http://schemas.openxmlformats.org/officeDocument/2006/relationships/image" Target="../media/image12.png"/><Relationship Id="rId24" Type="http://schemas.openxmlformats.org/officeDocument/2006/relationships/image" Target="../media/image25.png"/><Relationship Id="rId5" Type="http://schemas.openxmlformats.org/officeDocument/2006/relationships/image" Target="../media/image6.png"/><Relationship Id="rId15" Type="http://schemas.openxmlformats.org/officeDocument/2006/relationships/image" Target="../media/image16.png"/><Relationship Id="rId23" Type="http://schemas.openxmlformats.org/officeDocument/2006/relationships/image" Target="../media/image24.png"/><Relationship Id="rId28" Type="http://schemas.openxmlformats.org/officeDocument/2006/relationships/image" Target="../media/image29.png"/><Relationship Id="rId10" Type="http://schemas.openxmlformats.org/officeDocument/2006/relationships/image" Target="../media/image11.png"/><Relationship Id="rId19" Type="http://schemas.openxmlformats.org/officeDocument/2006/relationships/image" Target="../media/image20.png"/><Relationship Id="rId4" Type="http://schemas.openxmlformats.org/officeDocument/2006/relationships/image" Target="../media/image3.png"/><Relationship Id="rId9" Type="http://schemas.openxmlformats.org/officeDocument/2006/relationships/image" Target="../media/image10.png"/><Relationship Id="rId14" Type="http://schemas.openxmlformats.org/officeDocument/2006/relationships/image" Target="../media/image15.png"/><Relationship Id="rId22" Type="http://schemas.openxmlformats.org/officeDocument/2006/relationships/image" Target="../media/image23.png"/><Relationship Id="rId27" Type="http://schemas.openxmlformats.org/officeDocument/2006/relationships/image" Target="../media/image28.png"/></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18" Type="http://schemas.openxmlformats.org/officeDocument/2006/relationships/image" Target="../media/image20.png"/><Relationship Id="rId26" Type="http://schemas.openxmlformats.org/officeDocument/2006/relationships/image" Target="../media/image28.png"/><Relationship Id="rId3" Type="http://schemas.openxmlformats.org/officeDocument/2006/relationships/image" Target="../media/image35.png"/><Relationship Id="rId21" Type="http://schemas.openxmlformats.org/officeDocument/2006/relationships/image" Target="../media/image23.pn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19.png"/><Relationship Id="rId25" Type="http://schemas.openxmlformats.org/officeDocument/2006/relationships/image" Target="../media/image27.png"/><Relationship Id="rId2" Type="http://schemas.openxmlformats.org/officeDocument/2006/relationships/image" Target="../media/image34.png"/><Relationship Id="rId16" Type="http://schemas.openxmlformats.org/officeDocument/2006/relationships/image" Target="../media/image18.png"/><Relationship Id="rId20" Type="http://schemas.openxmlformats.org/officeDocument/2006/relationships/image" Target="../media/image22.png"/><Relationship Id="rId1" Type="http://schemas.openxmlformats.org/officeDocument/2006/relationships/slideMaster" Target="../slideMasters/slideMaster3.xml"/><Relationship Id="rId6" Type="http://schemas.openxmlformats.org/officeDocument/2006/relationships/image" Target="../media/image8.png"/><Relationship Id="rId11" Type="http://schemas.openxmlformats.org/officeDocument/2006/relationships/image" Target="../media/image13.png"/><Relationship Id="rId24" Type="http://schemas.openxmlformats.org/officeDocument/2006/relationships/image" Target="../media/image26.png"/><Relationship Id="rId5" Type="http://schemas.openxmlformats.org/officeDocument/2006/relationships/image" Target="../media/image7.png"/><Relationship Id="rId15" Type="http://schemas.openxmlformats.org/officeDocument/2006/relationships/image" Target="../media/image17.png"/><Relationship Id="rId23" Type="http://schemas.openxmlformats.org/officeDocument/2006/relationships/image" Target="../media/image25.png"/><Relationship Id="rId28" Type="http://schemas.openxmlformats.org/officeDocument/2006/relationships/image" Target="../media/image30.png"/><Relationship Id="rId10" Type="http://schemas.openxmlformats.org/officeDocument/2006/relationships/image" Target="../media/image12.png"/><Relationship Id="rId19" Type="http://schemas.openxmlformats.org/officeDocument/2006/relationships/image" Target="../media/image21.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24.png"/><Relationship Id="rId27" Type="http://schemas.openxmlformats.org/officeDocument/2006/relationships/image" Target="../media/image29.png"/></Relationships>
</file>

<file path=ppt/slideLayouts/_rels/slideLayout38.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18" Type="http://schemas.openxmlformats.org/officeDocument/2006/relationships/image" Target="../media/image20.png"/><Relationship Id="rId26" Type="http://schemas.openxmlformats.org/officeDocument/2006/relationships/image" Target="../media/image28.png"/><Relationship Id="rId3" Type="http://schemas.openxmlformats.org/officeDocument/2006/relationships/image" Target="../media/image35.png"/><Relationship Id="rId21" Type="http://schemas.openxmlformats.org/officeDocument/2006/relationships/image" Target="../media/image23.pn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19.png"/><Relationship Id="rId25" Type="http://schemas.openxmlformats.org/officeDocument/2006/relationships/image" Target="../media/image27.png"/><Relationship Id="rId2" Type="http://schemas.openxmlformats.org/officeDocument/2006/relationships/image" Target="../media/image34.png"/><Relationship Id="rId16" Type="http://schemas.openxmlformats.org/officeDocument/2006/relationships/image" Target="../media/image18.png"/><Relationship Id="rId20" Type="http://schemas.openxmlformats.org/officeDocument/2006/relationships/image" Target="../media/image22.png"/><Relationship Id="rId1" Type="http://schemas.openxmlformats.org/officeDocument/2006/relationships/slideMaster" Target="../slideMasters/slideMaster3.xml"/><Relationship Id="rId6" Type="http://schemas.openxmlformats.org/officeDocument/2006/relationships/image" Target="../media/image8.png"/><Relationship Id="rId11" Type="http://schemas.openxmlformats.org/officeDocument/2006/relationships/image" Target="../media/image13.png"/><Relationship Id="rId24" Type="http://schemas.openxmlformats.org/officeDocument/2006/relationships/image" Target="../media/image26.png"/><Relationship Id="rId5" Type="http://schemas.openxmlformats.org/officeDocument/2006/relationships/image" Target="../media/image7.png"/><Relationship Id="rId15" Type="http://schemas.openxmlformats.org/officeDocument/2006/relationships/image" Target="../media/image17.png"/><Relationship Id="rId23" Type="http://schemas.openxmlformats.org/officeDocument/2006/relationships/image" Target="../media/image25.png"/><Relationship Id="rId28" Type="http://schemas.openxmlformats.org/officeDocument/2006/relationships/image" Target="../media/image30.png"/><Relationship Id="rId10" Type="http://schemas.openxmlformats.org/officeDocument/2006/relationships/image" Target="../media/image12.png"/><Relationship Id="rId19" Type="http://schemas.openxmlformats.org/officeDocument/2006/relationships/image" Target="../media/image21.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24.png"/><Relationship Id="rId27" Type="http://schemas.openxmlformats.org/officeDocument/2006/relationships/image" Target="../media/image29.png"/></Relationships>
</file>

<file path=ppt/slideLayouts/_rels/slideLayout39.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18" Type="http://schemas.openxmlformats.org/officeDocument/2006/relationships/image" Target="../media/image20.png"/><Relationship Id="rId26" Type="http://schemas.openxmlformats.org/officeDocument/2006/relationships/image" Target="../media/image28.png"/><Relationship Id="rId3" Type="http://schemas.openxmlformats.org/officeDocument/2006/relationships/image" Target="../media/image35.png"/><Relationship Id="rId21" Type="http://schemas.openxmlformats.org/officeDocument/2006/relationships/image" Target="../media/image23.pn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19.png"/><Relationship Id="rId25" Type="http://schemas.openxmlformats.org/officeDocument/2006/relationships/image" Target="../media/image27.png"/><Relationship Id="rId2" Type="http://schemas.openxmlformats.org/officeDocument/2006/relationships/image" Target="../media/image34.png"/><Relationship Id="rId16" Type="http://schemas.openxmlformats.org/officeDocument/2006/relationships/image" Target="../media/image18.png"/><Relationship Id="rId20" Type="http://schemas.openxmlformats.org/officeDocument/2006/relationships/image" Target="../media/image22.png"/><Relationship Id="rId1" Type="http://schemas.openxmlformats.org/officeDocument/2006/relationships/slideMaster" Target="../slideMasters/slideMaster3.xml"/><Relationship Id="rId6" Type="http://schemas.openxmlformats.org/officeDocument/2006/relationships/image" Target="../media/image8.png"/><Relationship Id="rId11" Type="http://schemas.openxmlformats.org/officeDocument/2006/relationships/image" Target="../media/image13.png"/><Relationship Id="rId24" Type="http://schemas.openxmlformats.org/officeDocument/2006/relationships/image" Target="../media/image26.png"/><Relationship Id="rId5" Type="http://schemas.openxmlformats.org/officeDocument/2006/relationships/image" Target="../media/image7.png"/><Relationship Id="rId15" Type="http://schemas.openxmlformats.org/officeDocument/2006/relationships/image" Target="../media/image17.png"/><Relationship Id="rId23" Type="http://schemas.openxmlformats.org/officeDocument/2006/relationships/image" Target="../media/image25.png"/><Relationship Id="rId28" Type="http://schemas.openxmlformats.org/officeDocument/2006/relationships/image" Target="../media/image30.png"/><Relationship Id="rId10" Type="http://schemas.openxmlformats.org/officeDocument/2006/relationships/image" Target="../media/image12.png"/><Relationship Id="rId19" Type="http://schemas.openxmlformats.org/officeDocument/2006/relationships/image" Target="../media/image21.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24.png"/><Relationship Id="rId27" Type="http://schemas.openxmlformats.org/officeDocument/2006/relationships/image" Target="../media/image29.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18" Type="http://schemas.openxmlformats.org/officeDocument/2006/relationships/image" Target="../media/image20.png"/><Relationship Id="rId26" Type="http://schemas.openxmlformats.org/officeDocument/2006/relationships/image" Target="../media/image28.png"/><Relationship Id="rId3" Type="http://schemas.openxmlformats.org/officeDocument/2006/relationships/image" Target="../media/image35.png"/><Relationship Id="rId21" Type="http://schemas.openxmlformats.org/officeDocument/2006/relationships/image" Target="../media/image23.pn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19.png"/><Relationship Id="rId25" Type="http://schemas.openxmlformats.org/officeDocument/2006/relationships/image" Target="../media/image27.png"/><Relationship Id="rId2" Type="http://schemas.openxmlformats.org/officeDocument/2006/relationships/image" Target="../media/image34.png"/><Relationship Id="rId16" Type="http://schemas.openxmlformats.org/officeDocument/2006/relationships/image" Target="../media/image18.png"/><Relationship Id="rId20" Type="http://schemas.openxmlformats.org/officeDocument/2006/relationships/image" Target="../media/image22.png"/><Relationship Id="rId1" Type="http://schemas.openxmlformats.org/officeDocument/2006/relationships/slideMaster" Target="../slideMasters/slideMaster3.xml"/><Relationship Id="rId6" Type="http://schemas.openxmlformats.org/officeDocument/2006/relationships/image" Target="../media/image8.png"/><Relationship Id="rId11" Type="http://schemas.openxmlformats.org/officeDocument/2006/relationships/image" Target="../media/image13.png"/><Relationship Id="rId24" Type="http://schemas.openxmlformats.org/officeDocument/2006/relationships/image" Target="../media/image26.png"/><Relationship Id="rId5" Type="http://schemas.openxmlformats.org/officeDocument/2006/relationships/image" Target="../media/image7.png"/><Relationship Id="rId15" Type="http://schemas.openxmlformats.org/officeDocument/2006/relationships/image" Target="../media/image17.png"/><Relationship Id="rId23" Type="http://schemas.openxmlformats.org/officeDocument/2006/relationships/image" Target="../media/image25.png"/><Relationship Id="rId28" Type="http://schemas.openxmlformats.org/officeDocument/2006/relationships/image" Target="../media/image30.png"/><Relationship Id="rId10" Type="http://schemas.openxmlformats.org/officeDocument/2006/relationships/image" Target="../media/image12.png"/><Relationship Id="rId19" Type="http://schemas.openxmlformats.org/officeDocument/2006/relationships/image" Target="../media/image21.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24.png"/><Relationship Id="rId27" Type="http://schemas.openxmlformats.org/officeDocument/2006/relationships/image" Target="../media/image29.png"/></Relationships>
</file>

<file path=ppt/slideLayouts/_rels/slideLayout41.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18" Type="http://schemas.openxmlformats.org/officeDocument/2006/relationships/image" Target="../media/image20.png"/><Relationship Id="rId26" Type="http://schemas.openxmlformats.org/officeDocument/2006/relationships/image" Target="../media/image28.png"/><Relationship Id="rId3" Type="http://schemas.openxmlformats.org/officeDocument/2006/relationships/image" Target="../media/image35.png"/><Relationship Id="rId21" Type="http://schemas.openxmlformats.org/officeDocument/2006/relationships/image" Target="../media/image23.pn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19.png"/><Relationship Id="rId25" Type="http://schemas.openxmlformats.org/officeDocument/2006/relationships/image" Target="../media/image27.png"/><Relationship Id="rId2" Type="http://schemas.openxmlformats.org/officeDocument/2006/relationships/image" Target="../media/image34.png"/><Relationship Id="rId16" Type="http://schemas.openxmlformats.org/officeDocument/2006/relationships/image" Target="../media/image18.png"/><Relationship Id="rId20" Type="http://schemas.openxmlformats.org/officeDocument/2006/relationships/image" Target="../media/image22.png"/><Relationship Id="rId1" Type="http://schemas.openxmlformats.org/officeDocument/2006/relationships/slideMaster" Target="../slideMasters/slideMaster3.xml"/><Relationship Id="rId6" Type="http://schemas.openxmlformats.org/officeDocument/2006/relationships/image" Target="../media/image8.png"/><Relationship Id="rId11" Type="http://schemas.openxmlformats.org/officeDocument/2006/relationships/image" Target="../media/image13.png"/><Relationship Id="rId24" Type="http://schemas.openxmlformats.org/officeDocument/2006/relationships/image" Target="../media/image26.png"/><Relationship Id="rId5" Type="http://schemas.openxmlformats.org/officeDocument/2006/relationships/image" Target="../media/image7.png"/><Relationship Id="rId15" Type="http://schemas.openxmlformats.org/officeDocument/2006/relationships/image" Target="../media/image17.png"/><Relationship Id="rId23" Type="http://schemas.openxmlformats.org/officeDocument/2006/relationships/image" Target="../media/image25.png"/><Relationship Id="rId28" Type="http://schemas.openxmlformats.org/officeDocument/2006/relationships/image" Target="../media/image30.png"/><Relationship Id="rId10" Type="http://schemas.openxmlformats.org/officeDocument/2006/relationships/image" Target="../media/image12.png"/><Relationship Id="rId19" Type="http://schemas.openxmlformats.org/officeDocument/2006/relationships/image" Target="../media/image21.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24.png"/><Relationship Id="rId27" Type="http://schemas.openxmlformats.org/officeDocument/2006/relationships/image" Target="../media/image29.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Master" Target="../slideMasters/slideMaster4.xml"/><Relationship Id="rId4" Type="http://schemas.openxmlformats.org/officeDocument/2006/relationships/image" Target="../media/image38.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Master" Target="../slideMasters/slideMaster4.xml"/><Relationship Id="rId4" Type="http://schemas.microsoft.com/office/2007/relationships/hdphoto" Target="../media/hdphoto1.wdp"/></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1.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3.pn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6" name="Picture 7"/>
          <p:cNvPicPr>
            <a:picLocks noChangeAspect="1"/>
          </p:cNvPicPr>
          <p:nvPr userDrawn="1"/>
        </p:nvPicPr>
        <p:blipFill>
          <a:blip r:embed="rId2" cstate="print"/>
          <a:srcRect/>
          <a:stretch>
            <a:fillRect/>
          </a:stretch>
        </p:blipFill>
        <p:spPr bwMode="auto">
          <a:xfrm>
            <a:off x="0" y="6611938"/>
            <a:ext cx="12192000" cy="246062"/>
          </a:xfrm>
          <a:prstGeom prst="rect">
            <a:avLst/>
          </a:prstGeom>
          <a:noFill/>
          <a:ln w="9525">
            <a:noFill/>
            <a:miter lim="800000"/>
            <a:headEnd/>
            <a:tailEnd/>
          </a:ln>
        </p:spPr>
      </p:pic>
      <p:sp>
        <p:nvSpPr>
          <p:cNvPr id="7" name="Title 1"/>
          <p:cNvSpPr txBox="1">
            <a:spLocks/>
          </p:cNvSpPr>
          <p:nvPr userDrawn="1"/>
        </p:nvSpPr>
        <p:spPr>
          <a:xfrm>
            <a:off x="914400" y="4724400"/>
            <a:ext cx="10363200" cy="1036638"/>
          </a:xfrm>
          <a:prstGeom prst="rect">
            <a:avLst/>
          </a:prstGeom>
        </p:spPr>
        <p:txBody>
          <a:bodyPr lIns="93957" tIns="46979" rIns="93957" bIns="46979">
            <a:normAutofit/>
          </a:bodyPr>
          <a:lstStyle>
            <a:lvl1pPr algn="l" defTabSz="939575" rtl="0" eaLnBrk="1" latinLnBrk="0" hangingPunct="1">
              <a:spcBef>
                <a:spcPct val="0"/>
              </a:spcBef>
              <a:buNone/>
              <a:defRPr sz="2400" kern="1200">
                <a:solidFill>
                  <a:schemeClr val="tx1"/>
                </a:solidFill>
                <a:latin typeface="Times New Roman" panose="02020603050405020304" pitchFamily="18" charset="0"/>
                <a:ea typeface="+mj-ea"/>
                <a:cs typeface="Times New Roman" panose="02020603050405020304" pitchFamily="18" charset="0"/>
              </a:defRPr>
            </a:lvl1pPr>
          </a:lstStyle>
          <a:p>
            <a:pPr algn="ctr" fontAlgn="auto">
              <a:spcAft>
                <a:spcPts val="0"/>
              </a:spcAft>
              <a:defRPr/>
            </a:pPr>
            <a:endParaRPr lang="lv-LV" sz="1400">
              <a:latin typeface="Verdana" panose="020B0604030504040204" pitchFamily="34" charset="0"/>
              <a:ea typeface="Verdana" panose="020B0604030504040204" pitchFamily="34" charset="0"/>
              <a:cs typeface="Verdana" panose="020B0604030504040204" pitchFamily="34" charset="0"/>
            </a:endParaRPr>
          </a:p>
        </p:txBody>
      </p:sp>
      <p:sp>
        <p:nvSpPr>
          <p:cNvPr id="9" name="Title 1"/>
          <p:cNvSpPr>
            <a:spLocks noGrp="1"/>
          </p:cNvSpPr>
          <p:nvPr>
            <p:ph type="title"/>
          </p:nvPr>
        </p:nvSpPr>
        <p:spPr>
          <a:xfrm>
            <a:off x="914400" y="3505200"/>
            <a:ext cx="10363200" cy="960442"/>
          </a:xfrm>
          <a:prstGeom prst="rect">
            <a:avLst/>
          </a:prstGeom>
        </p:spPr>
        <p:txBody>
          <a:bodyPr anchor="t">
            <a:normAutofit/>
          </a:bodyPr>
          <a:lstStyle>
            <a:lvl1pPr algn="ctr">
              <a:defRPr sz="3200" b="1" baseline="0">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p>
        </p:txBody>
      </p:sp>
      <p:sp>
        <p:nvSpPr>
          <p:cNvPr id="18" name="Text Placeholder 17"/>
          <p:cNvSpPr>
            <a:spLocks noGrp="1"/>
          </p:cNvSpPr>
          <p:nvPr>
            <p:ph type="body" sz="quarter" idx="10"/>
          </p:nvPr>
        </p:nvSpPr>
        <p:spPr>
          <a:xfrm>
            <a:off x="914400" y="4724400"/>
            <a:ext cx="10363200" cy="914400"/>
          </a:xfrm>
          <a:prstGeom prst="rect">
            <a:avLst/>
          </a:prstGeom>
        </p:spPr>
        <p:txBody>
          <a:bodyPr>
            <a:normAutofit/>
          </a:bodyPr>
          <a:lstStyle>
            <a:lvl1pPr marL="0" indent="0" algn="ctr">
              <a:buNone/>
              <a:defRPr sz="1400" baseline="0">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
        <p:nvSpPr>
          <p:cNvPr id="20" name="Text Placeholder 19"/>
          <p:cNvSpPr>
            <a:spLocks noGrp="1"/>
          </p:cNvSpPr>
          <p:nvPr>
            <p:ph type="body" sz="quarter" idx="11"/>
          </p:nvPr>
        </p:nvSpPr>
        <p:spPr>
          <a:xfrm>
            <a:off x="914400" y="5761038"/>
            <a:ext cx="10363200" cy="639762"/>
          </a:xfrm>
          <a:prstGeom prst="rect">
            <a:avLst/>
          </a:prstGeom>
        </p:spPr>
        <p:txBody>
          <a:bodyPr>
            <a:normAutofit/>
          </a:bodyPr>
          <a:lstStyle>
            <a:lvl1pPr marL="0" indent="0" algn="ctr">
              <a:buNone/>
              <a:defRPr sz="1400">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pic>
        <p:nvPicPr>
          <p:cNvPr id="1026" name="Picture 2" descr="Sākums | Latvijas Zinātnes padome">
            <a:extLst>
              <a:ext uri="{FF2B5EF4-FFF2-40B4-BE49-F238E27FC236}">
                <a16:creationId xmlns:a16="http://schemas.microsoft.com/office/drawing/2014/main" id="{C35AAD40-F317-4C36-85E5-DD8860D27FF5}"/>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551841" y="7938"/>
            <a:ext cx="2857500"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64957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008B3-A6E7-464B-9464-E8E4EA7FEBA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lv-LV"/>
          </a:p>
        </p:txBody>
      </p:sp>
      <p:sp>
        <p:nvSpPr>
          <p:cNvPr id="3" name="Picture Placeholder 2">
            <a:extLst>
              <a:ext uri="{FF2B5EF4-FFF2-40B4-BE49-F238E27FC236}">
                <a16:creationId xmlns:a16="http://schemas.microsoft.com/office/drawing/2014/main" id="{2F9DA82F-D4B9-435A-963B-36AE5D792FC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lv-LV"/>
          </a:p>
        </p:txBody>
      </p:sp>
      <p:sp>
        <p:nvSpPr>
          <p:cNvPr id="4" name="Text Placeholder 3">
            <a:extLst>
              <a:ext uri="{FF2B5EF4-FFF2-40B4-BE49-F238E27FC236}">
                <a16:creationId xmlns:a16="http://schemas.microsoft.com/office/drawing/2014/main" id="{AFF4A43F-3B94-42BA-970B-384F3FACE09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F4BE6CB-8680-4C6A-BD53-38D0F61C8881}"/>
              </a:ext>
            </a:extLst>
          </p:cNvPr>
          <p:cNvSpPr>
            <a:spLocks noGrp="1"/>
          </p:cNvSpPr>
          <p:nvPr>
            <p:ph type="dt" sz="half" idx="10"/>
          </p:nvPr>
        </p:nvSpPr>
        <p:spPr/>
        <p:txBody>
          <a:bodyPr/>
          <a:lstStyle/>
          <a:p>
            <a:endParaRPr lang="lv-LV"/>
          </a:p>
        </p:txBody>
      </p:sp>
      <p:sp>
        <p:nvSpPr>
          <p:cNvPr id="6" name="Footer Placeholder 5">
            <a:extLst>
              <a:ext uri="{FF2B5EF4-FFF2-40B4-BE49-F238E27FC236}">
                <a16:creationId xmlns:a16="http://schemas.microsoft.com/office/drawing/2014/main" id="{B022AD7D-F564-4491-A512-38CCBAD2E12E}"/>
              </a:ext>
            </a:extLst>
          </p:cNvPr>
          <p:cNvSpPr>
            <a:spLocks noGrp="1"/>
          </p:cNvSpPr>
          <p:nvPr>
            <p:ph type="ftr" sz="quarter" idx="11"/>
          </p:nvPr>
        </p:nvSpPr>
        <p:spPr/>
        <p:txBody>
          <a:bodyPr/>
          <a:lstStyle/>
          <a:p>
            <a:endParaRPr lang="lv-LV"/>
          </a:p>
        </p:txBody>
      </p:sp>
      <p:sp>
        <p:nvSpPr>
          <p:cNvPr id="7" name="Slide Number Placeholder 6">
            <a:extLst>
              <a:ext uri="{FF2B5EF4-FFF2-40B4-BE49-F238E27FC236}">
                <a16:creationId xmlns:a16="http://schemas.microsoft.com/office/drawing/2014/main" id="{13B60BF6-6731-42A4-8477-66B85EBE0CC8}"/>
              </a:ext>
            </a:extLst>
          </p:cNvPr>
          <p:cNvSpPr>
            <a:spLocks noGrp="1"/>
          </p:cNvSpPr>
          <p:nvPr>
            <p:ph type="sldNum" sz="quarter" idx="12"/>
          </p:nvPr>
        </p:nvSpPr>
        <p:spPr/>
        <p:txBody>
          <a:bodyPr/>
          <a:lstStyle/>
          <a:p>
            <a:fld id="{660F3F40-12FA-4968-8235-5F18DAFE2DEF}" type="slidenum">
              <a:rPr lang="lv-LV" smtClean="0"/>
              <a:t>‹#›</a:t>
            </a:fld>
            <a:endParaRPr lang="lv-LV"/>
          </a:p>
        </p:txBody>
      </p:sp>
      <p:pic>
        <p:nvPicPr>
          <p:cNvPr id="9" name="Picture 2" descr="Sākums | Latvijas Zinātnes padome">
            <a:extLst>
              <a:ext uri="{FF2B5EF4-FFF2-40B4-BE49-F238E27FC236}">
                <a16:creationId xmlns:a16="http://schemas.microsoft.com/office/drawing/2014/main" id="{F1CDEEE0-A0CF-4402-93B7-86C9F3EC2C4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2101" y="0"/>
            <a:ext cx="1428750" cy="1428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81026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051654-83F3-461A-B246-B7B4C1E4528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lv-LV"/>
          </a:p>
        </p:txBody>
      </p:sp>
      <p:sp>
        <p:nvSpPr>
          <p:cNvPr id="3" name="Vertical Text Placeholder 2">
            <a:extLst>
              <a:ext uri="{FF2B5EF4-FFF2-40B4-BE49-F238E27FC236}">
                <a16:creationId xmlns:a16="http://schemas.microsoft.com/office/drawing/2014/main" id="{A18D2883-830D-4E6F-9D87-510C2FED2EAD}"/>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Date Placeholder 3">
            <a:extLst>
              <a:ext uri="{FF2B5EF4-FFF2-40B4-BE49-F238E27FC236}">
                <a16:creationId xmlns:a16="http://schemas.microsoft.com/office/drawing/2014/main" id="{4F390AD9-2B88-44A9-8733-DC27A4DD18AA}"/>
              </a:ext>
            </a:extLst>
          </p:cNvPr>
          <p:cNvSpPr>
            <a:spLocks noGrp="1"/>
          </p:cNvSpPr>
          <p:nvPr>
            <p:ph type="dt" sz="half" idx="10"/>
          </p:nvPr>
        </p:nvSpPr>
        <p:spPr/>
        <p:txBody>
          <a:bodyPr/>
          <a:lstStyle/>
          <a:p>
            <a:endParaRPr lang="lv-LV"/>
          </a:p>
        </p:txBody>
      </p:sp>
      <p:sp>
        <p:nvSpPr>
          <p:cNvPr id="5" name="Footer Placeholder 4">
            <a:extLst>
              <a:ext uri="{FF2B5EF4-FFF2-40B4-BE49-F238E27FC236}">
                <a16:creationId xmlns:a16="http://schemas.microsoft.com/office/drawing/2014/main" id="{513CE9EB-76F8-42D0-8A1D-4666FCE11E27}"/>
              </a:ext>
            </a:extLst>
          </p:cNvPr>
          <p:cNvSpPr>
            <a:spLocks noGrp="1"/>
          </p:cNvSpPr>
          <p:nvPr>
            <p:ph type="ftr" sz="quarter" idx="11"/>
          </p:nvPr>
        </p:nvSpPr>
        <p:spPr/>
        <p:txBody>
          <a:bodyPr/>
          <a:lstStyle/>
          <a:p>
            <a:endParaRPr lang="lv-LV"/>
          </a:p>
        </p:txBody>
      </p:sp>
      <p:sp>
        <p:nvSpPr>
          <p:cNvPr id="6" name="Slide Number Placeholder 5">
            <a:extLst>
              <a:ext uri="{FF2B5EF4-FFF2-40B4-BE49-F238E27FC236}">
                <a16:creationId xmlns:a16="http://schemas.microsoft.com/office/drawing/2014/main" id="{56ADDDFA-E70A-402D-B501-A6A73B114C06}"/>
              </a:ext>
            </a:extLst>
          </p:cNvPr>
          <p:cNvSpPr>
            <a:spLocks noGrp="1"/>
          </p:cNvSpPr>
          <p:nvPr>
            <p:ph type="sldNum" sz="quarter" idx="12"/>
          </p:nvPr>
        </p:nvSpPr>
        <p:spPr/>
        <p:txBody>
          <a:bodyPr/>
          <a:lstStyle/>
          <a:p>
            <a:fld id="{660F3F40-12FA-4968-8235-5F18DAFE2DEF}" type="slidenum">
              <a:rPr lang="lv-LV" smtClean="0"/>
              <a:t>‹#›</a:t>
            </a:fld>
            <a:endParaRPr lang="lv-LV"/>
          </a:p>
        </p:txBody>
      </p:sp>
      <p:pic>
        <p:nvPicPr>
          <p:cNvPr id="8" name="Picture 2" descr="Sākums | Latvijas Zinātnes padome">
            <a:extLst>
              <a:ext uri="{FF2B5EF4-FFF2-40B4-BE49-F238E27FC236}">
                <a16:creationId xmlns:a16="http://schemas.microsoft.com/office/drawing/2014/main" id="{44B297D2-39E8-41A4-9155-6865329A5B3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2101" y="0"/>
            <a:ext cx="1428750" cy="1428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95337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A98B521-2DDC-4E06-9FEE-DB49F87B48A6}"/>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lv-LV"/>
          </a:p>
        </p:txBody>
      </p:sp>
      <p:sp>
        <p:nvSpPr>
          <p:cNvPr id="3" name="Vertical Text Placeholder 2">
            <a:extLst>
              <a:ext uri="{FF2B5EF4-FFF2-40B4-BE49-F238E27FC236}">
                <a16:creationId xmlns:a16="http://schemas.microsoft.com/office/drawing/2014/main" id="{E203A677-5CC0-4A89-94F7-880E76E5A468}"/>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Date Placeholder 3">
            <a:extLst>
              <a:ext uri="{FF2B5EF4-FFF2-40B4-BE49-F238E27FC236}">
                <a16:creationId xmlns:a16="http://schemas.microsoft.com/office/drawing/2014/main" id="{1398728C-CCD1-4AA2-AA96-FA9F2F152C45}"/>
              </a:ext>
            </a:extLst>
          </p:cNvPr>
          <p:cNvSpPr>
            <a:spLocks noGrp="1"/>
          </p:cNvSpPr>
          <p:nvPr>
            <p:ph type="dt" sz="half" idx="10"/>
          </p:nvPr>
        </p:nvSpPr>
        <p:spPr/>
        <p:txBody>
          <a:bodyPr/>
          <a:lstStyle/>
          <a:p>
            <a:endParaRPr lang="lv-LV"/>
          </a:p>
        </p:txBody>
      </p:sp>
      <p:sp>
        <p:nvSpPr>
          <p:cNvPr id="5" name="Footer Placeholder 4">
            <a:extLst>
              <a:ext uri="{FF2B5EF4-FFF2-40B4-BE49-F238E27FC236}">
                <a16:creationId xmlns:a16="http://schemas.microsoft.com/office/drawing/2014/main" id="{02CD5B90-2350-4E63-976D-59B319F53675}"/>
              </a:ext>
            </a:extLst>
          </p:cNvPr>
          <p:cNvSpPr>
            <a:spLocks noGrp="1"/>
          </p:cNvSpPr>
          <p:nvPr>
            <p:ph type="ftr" sz="quarter" idx="11"/>
          </p:nvPr>
        </p:nvSpPr>
        <p:spPr/>
        <p:txBody>
          <a:bodyPr/>
          <a:lstStyle/>
          <a:p>
            <a:endParaRPr lang="lv-LV"/>
          </a:p>
        </p:txBody>
      </p:sp>
      <p:sp>
        <p:nvSpPr>
          <p:cNvPr id="6" name="Slide Number Placeholder 5">
            <a:extLst>
              <a:ext uri="{FF2B5EF4-FFF2-40B4-BE49-F238E27FC236}">
                <a16:creationId xmlns:a16="http://schemas.microsoft.com/office/drawing/2014/main" id="{5E75E050-3379-442B-92A2-D87B820EDCD9}"/>
              </a:ext>
            </a:extLst>
          </p:cNvPr>
          <p:cNvSpPr>
            <a:spLocks noGrp="1"/>
          </p:cNvSpPr>
          <p:nvPr>
            <p:ph type="sldNum" sz="quarter" idx="12"/>
          </p:nvPr>
        </p:nvSpPr>
        <p:spPr/>
        <p:txBody>
          <a:bodyPr/>
          <a:lstStyle/>
          <a:p>
            <a:fld id="{660F3F40-12FA-4968-8235-5F18DAFE2DEF}" type="slidenum">
              <a:rPr lang="lv-LV" smtClean="0"/>
              <a:t>‹#›</a:t>
            </a:fld>
            <a:endParaRPr lang="lv-LV"/>
          </a:p>
        </p:txBody>
      </p:sp>
      <p:pic>
        <p:nvPicPr>
          <p:cNvPr id="8" name="Picture 2" descr="Sākums | Latvijas Zinātnes padome">
            <a:extLst>
              <a:ext uri="{FF2B5EF4-FFF2-40B4-BE49-F238E27FC236}">
                <a16:creationId xmlns:a16="http://schemas.microsoft.com/office/drawing/2014/main" id="{40D1D190-6552-41BF-A08A-8EA33C11252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2101" y="0"/>
            <a:ext cx="1428750" cy="1428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69763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45_Title Slide">
    <p:spTree>
      <p:nvGrpSpPr>
        <p:cNvPr id="1" name=""/>
        <p:cNvGrpSpPr/>
        <p:nvPr/>
      </p:nvGrpSpPr>
      <p:grpSpPr>
        <a:xfrm>
          <a:off x="0" y="0"/>
          <a:ext cx="0" cy="0"/>
          <a:chOff x="0" y="0"/>
          <a:chExt cx="0" cy="0"/>
        </a:xfrm>
      </p:grpSpPr>
      <p:sp>
        <p:nvSpPr>
          <p:cNvPr id="2" name="Rectangle 1"/>
          <p:cNvSpPr/>
          <p:nvPr userDrawn="1"/>
        </p:nvSpPr>
        <p:spPr>
          <a:xfrm>
            <a:off x="0" y="0"/>
            <a:ext cx="12192000" cy="6857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785317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VER1">
    <p:spTree>
      <p:nvGrpSpPr>
        <p:cNvPr id="1" name=""/>
        <p:cNvGrpSpPr/>
        <p:nvPr/>
      </p:nvGrpSpPr>
      <p:grpSpPr>
        <a:xfrm>
          <a:off x="0" y="0"/>
          <a:ext cx="0" cy="0"/>
          <a:chOff x="0" y="0"/>
          <a:chExt cx="0" cy="0"/>
        </a:xfrm>
      </p:grpSpPr>
      <p:pic>
        <p:nvPicPr>
          <p:cNvPr id="2" name="Picture 35">
            <a:extLst>
              <a:ext uri="{FF2B5EF4-FFF2-40B4-BE49-F238E27FC236}">
                <a16:creationId xmlns:a16="http://schemas.microsoft.com/office/drawing/2014/main" id="{60E37A58-AEE5-46FF-E72F-F0B79D8DA42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76B1D91B-89FF-E634-A2EF-2207C7525290}"/>
              </a:ext>
            </a:extLst>
          </p:cNvPr>
          <p:cNvSpPr/>
          <p:nvPr userDrawn="1"/>
        </p:nvSpPr>
        <p:spPr>
          <a:xfrm>
            <a:off x="-17463" y="0"/>
            <a:ext cx="12209463" cy="6858000"/>
          </a:xfrm>
          <a:prstGeom prst="rect">
            <a:avLst/>
          </a:prstGeom>
          <a:solidFill>
            <a:srgbClr val="00324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pic>
        <p:nvPicPr>
          <p:cNvPr id="4" name="Picture 3">
            <a:extLst>
              <a:ext uri="{FF2B5EF4-FFF2-40B4-BE49-F238E27FC236}">
                <a16:creationId xmlns:a16="http://schemas.microsoft.com/office/drawing/2014/main" id="{CC5A28AE-E639-7087-859A-41676E5513D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331450" y="-215900"/>
            <a:ext cx="2093913"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a:extLst>
              <a:ext uri="{FF2B5EF4-FFF2-40B4-BE49-F238E27FC236}">
                <a16:creationId xmlns:a16="http://schemas.microsoft.com/office/drawing/2014/main" id="{202CC873-2A2D-D828-3F48-0F5BF220522A}"/>
              </a:ext>
            </a:extLst>
          </p:cNvPr>
          <p:cNvCxnSpPr>
            <a:cxnSpLocks/>
          </p:cNvCxnSpPr>
          <p:nvPr userDrawn="1"/>
        </p:nvCxnSpPr>
        <p:spPr>
          <a:xfrm>
            <a:off x="219075" y="4078288"/>
            <a:ext cx="11737975"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86BC9FAA-4D02-12B9-9B31-3D308F0D232B}"/>
              </a:ext>
            </a:extLst>
          </p:cNvPr>
          <p:cNvCxnSpPr>
            <a:cxnSpLocks/>
          </p:cNvCxnSpPr>
          <p:nvPr userDrawn="1"/>
        </p:nvCxnSpPr>
        <p:spPr>
          <a:xfrm>
            <a:off x="220663" y="6423025"/>
            <a:ext cx="11736387"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4ADF2064-3D98-371B-8688-01077A71E004}"/>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342563" y="6586538"/>
            <a:ext cx="1638300"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Group 9">
            <a:extLst>
              <a:ext uri="{FF2B5EF4-FFF2-40B4-BE49-F238E27FC236}">
                <a16:creationId xmlns:a16="http://schemas.microsoft.com/office/drawing/2014/main" id="{195A1FA7-CE8D-EA34-D7FD-B829F5024CDA}"/>
              </a:ext>
            </a:extLst>
          </p:cNvPr>
          <p:cNvGrpSpPr>
            <a:grpSpLocks/>
          </p:cNvGrpSpPr>
          <p:nvPr userDrawn="1"/>
        </p:nvGrpSpPr>
        <p:grpSpPr bwMode="auto">
          <a:xfrm>
            <a:off x="227013" y="6572250"/>
            <a:ext cx="9280525" cy="144463"/>
            <a:chOff x="226688" y="6572055"/>
            <a:chExt cx="9280921" cy="144114"/>
          </a:xfrm>
        </p:grpSpPr>
        <p:pic>
          <p:nvPicPr>
            <p:cNvPr id="11" name="Picture 42" descr="at.png">
              <a:extLst>
                <a:ext uri="{FF2B5EF4-FFF2-40B4-BE49-F238E27FC236}">
                  <a16:creationId xmlns:a16="http://schemas.microsoft.com/office/drawing/2014/main" id="{D00C4BD8-6E1A-AF7D-E931-7239B624A980}"/>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22668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3" descr="be.png">
              <a:extLst>
                <a:ext uri="{FF2B5EF4-FFF2-40B4-BE49-F238E27FC236}">
                  <a16:creationId xmlns:a16="http://schemas.microsoft.com/office/drawing/2014/main" id="{2773583A-710B-5ED9-39FE-23D9F822D391}"/>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59710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4" descr="ch.png">
              <a:extLst>
                <a:ext uri="{FF2B5EF4-FFF2-40B4-BE49-F238E27FC236}">
                  <a16:creationId xmlns:a16="http://schemas.microsoft.com/office/drawing/2014/main" id="{8B596A0E-C1DE-920F-621D-C8D2788B9572}"/>
                </a:ext>
              </a:extLst>
            </p:cNvPr>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765200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5" descr="cz.png">
              <a:extLst>
                <a:ext uri="{FF2B5EF4-FFF2-40B4-BE49-F238E27FC236}">
                  <a16:creationId xmlns:a16="http://schemas.microsoft.com/office/drawing/2014/main" id="{4C6B7FB9-2E20-CC88-88C4-B41CF90038C2}"/>
                </a:ext>
              </a:extLst>
            </p:cNvPr>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9704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6" descr="de.png">
              <a:extLst>
                <a:ext uri="{FF2B5EF4-FFF2-40B4-BE49-F238E27FC236}">
                  <a16:creationId xmlns:a16="http://schemas.microsoft.com/office/drawing/2014/main" id="{F7977730-C467-FBE1-CFC5-3CDEF9A6174D}"/>
                </a:ext>
              </a:extLst>
            </p:cNvPr>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283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47" descr="dk.png">
              <a:extLst>
                <a:ext uri="{FF2B5EF4-FFF2-40B4-BE49-F238E27FC236}">
                  <a16:creationId xmlns:a16="http://schemas.microsoft.com/office/drawing/2014/main" id="{319086F0-53BD-AEC3-6E72-78452E5819C7}"/>
                </a:ext>
              </a:extLst>
            </p:cNvPr>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134046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48" descr="ee.png">
              <a:extLst>
                <a:ext uri="{FF2B5EF4-FFF2-40B4-BE49-F238E27FC236}">
                  <a16:creationId xmlns:a16="http://schemas.microsoft.com/office/drawing/2014/main" id="{BF0C1E1B-893D-7517-340F-57F648349DB9}"/>
                </a:ext>
              </a:extLst>
            </p:cNvPr>
            <p:cNvPicPr>
              <a:picLocks noChangeAspect="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171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49" descr="es.png">
              <a:extLst>
                <a:ext uri="{FF2B5EF4-FFF2-40B4-BE49-F238E27FC236}">
                  <a16:creationId xmlns:a16="http://schemas.microsoft.com/office/drawing/2014/main" id="{9316ED1B-0A5F-375F-ABB5-D57C17B74727}"/>
                </a:ext>
              </a:extLst>
            </p:cNvPr>
            <p:cNvPicPr>
              <a:picLocks noChangeAspect="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690923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50" descr="fi.png">
              <a:extLst>
                <a:ext uri="{FF2B5EF4-FFF2-40B4-BE49-F238E27FC236}">
                  <a16:creationId xmlns:a16="http://schemas.microsoft.com/office/drawing/2014/main" id="{5E8582D8-3988-8087-AFC8-8E13BBA3FD10}"/>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208812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51" descr="fr.png">
              <a:extLst>
                <a:ext uri="{FF2B5EF4-FFF2-40B4-BE49-F238E27FC236}">
                  <a16:creationId xmlns:a16="http://schemas.microsoft.com/office/drawing/2014/main" id="{0D3B6622-297E-322D-FE3F-805D4265AA60}"/>
                </a:ext>
              </a:extLst>
            </p:cNvPr>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245697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52" descr="gr.png">
              <a:extLst>
                <a:ext uri="{FF2B5EF4-FFF2-40B4-BE49-F238E27FC236}">
                  <a16:creationId xmlns:a16="http://schemas.microsoft.com/office/drawing/2014/main" id="{E755DD5A-7945-9EF8-69F5-D71A708174C7}"/>
                </a:ext>
              </a:extLst>
            </p:cNvPr>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31997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53" descr="hu.png">
              <a:extLst>
                <a:ext uri="{FF2B5EF4-FFF2-40B4-BE49-F238E27FC236}">
                  <a16:creationId xmlns:a16="http://schemas.microsoft.com/office/drawing/2014/main" id="{D39BD035-C72B-3371-5924-36837152763F}"/>
                </a:ext>
              </a:extLst>
            </p:cNvPr>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356860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54" descr="ie.png">
              <a:extLst>
                <a:ext uri="{FF2B5EF4-FFF2-40B4-BE49-F238E27FC236}">
                  <a16:creationId xmlns:a16="http://schemas.microsoft.com/office/drawing/2014/main" id="{11ED9B6E-132B-11FE-B171-319A55FCD835}"/>
                </a:ext>
              </a:extLst>
            </p:cNvPr>
            <p:cNvPicPr>
              <a:picLocks noChangeAspect="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393746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55" descr="it.png">
              <a:extLst>
                <a:ext uri="{FF2B5EF4-FFF2-40B4-BE49-F238E27FC236}">
                  <a16:creationId xmlns:a16="http://schemas.microsoft.com/office/drawing/2014/main" id="{F86E62A0-11A8-A2E4-B7E6-BB13D6126CDF}"/>
                </a:ext>
              </a:extLst>
            </p:cNvPr>
            <p:cNvPicPr>
              <a:picLocks noChangeAspect="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430632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56" descr="lu.png">
              <a:extLst>
                <a:ext uri="{FF2B5EF4-FFF2-40B4-BE49-F238E27FC236}">
                  <a16:creationId xmlns:a16="http://schemas.microsoft.com/office/drawing/2014/main" id="{9FBD3C6E-8FC1-72FA-E0AE-5815E917A559}"/>
                </a:ext>
              </a:extLst>
            </p:cNvPr>
            <p:cNvPicPr>
              <a:picLocks noChangeAspect="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4676775"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57" descr="nl.png">
              <a:extLst>
                <a:ext uri="{FF2B5EF4-FFF2-40B4-BE49-F238E27FC236}">
                  <a16:creationId xmlns:a16="http://schemas.microsoft.com/office/drawing/2014/main" id="{33CEB081-2785-0950-9B92-265703E33A67}"/>
                </a:ext>
              </a:extLst>
            </p:cNvPr>
            <p:cNvPicPr>
              <a:picLocks noChangeAspect="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5050684"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58" descr="no.png">
              <a:extLst>
                <a:ext uri="{FF2B5EF4-FFF2-40B4-BE49-F238E27FC236}">
                  <a16:creationId xmlns:a16="http://schemas.microsoft.com/office/drawing/2014/main" id="{DB728822-AE99-87D3-3201-E35A02E057A5}"/>
                </a:ext>
              </a:extLst>
            </p:cNvPr>
            <p:cNvPicPr>
              <a:picLocks noChangeAspect="1"/>
            </p:cNvPicPr>
            <p:nvPr userDrawn="1"/>
          </p:nvPicPr>
          <p:blipFill>
            <a:blip r:embed="rId21">
              <a:extLst>
                <a:ext uri="{28A0092B-C50C-407E-A947-70E740481C1C}">
                  <a14:useLocalDpi xmlns:a14="http://schemas.microsoft.com/office/drawing/2010/main" val="0"/>
                </a:ext>
              </a:extLst>
            </a:blip>
            <a:srcRect/>
            <a:stretch>
              <a:fillRect/>
            </a:stretch>
          </p:blipFill>
          <p:spPr bwMode="auto">
            <a:xfrm>
              <a:off x="542805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59" descr="pl.png">
              <a:extLst>
                <a:ext uri="{FF2B5EF4-FFF2-40B4-BE49-F238E27FC236}">
                  <a16:creationId xmlns:a16="http://schemas.microsoft.com/office/drawing/2014/main" id="{70115D57-90AC-ED6F-9BD0-58C07BD2A611}"/>
                </a:ext>
              </a:extLst>
            </p:cNvPr>
            <p:cNvPicPr>
              <a:picLocks noChangeAspect="1"/>
            </p:cNvPicPr>
            <p:nvPr userDrawn="1"/>
          </p:nvPicPr>
          <p:blipFill>
            <a:blip r:embed="rId22">
              <a:extLst>
                <a:ext uri="{28A0092B-C50C-407E-A947-70E740481C1C}">
                  <a14:useLocalDpi xmlns:a14="http://schemas.microsoft.com/office/drawing/2010/main" val="0"/>
                </a:ext>
              </a:extLst>
            </a:blip>
            <a:srcRect/>
            <a:stretch>
              <a:fillRect/>
            </a:stretch>
          </p:blipFill>
          <p:spPr bwMode="auto">
            <a:xfrm>
              <a:off x="579518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60" descr="pt.png">
              <a:extLst>
                <a:ext uri="{FF2B5EF4-FFF2-40B4-BE49-F238E27FC236}">
                  <a16:creationId xmlns:a16="http://schemas.microsoft.com/office/drawing/2014/main" id="{5CD1D190-6611-305E-0242-4F7C47512C15}"/>
                </a:ext>
              </a:extLst>
            </p:cNvPr>
            <p:cNvPicPr>
              <a:picLocks noChangeAspect="1"/>
            </p:cNvPicPr>
            <p:nvPr userDrawn="1"/>
          </p:nvPicPr>
          <p:blipFill>
            <a:blip r:embed="rId23">
              <a:extLst>
                <a:ext uri="{28A0092B-C50C-407E-A947-70E740481C1C}">
                  <a14:useLocalDpi xmlns:a14="http://schemas.microsoft.com/office/drawing/2010/main" val="0"/>
                </a:ext>
              </a:extLst>
            </a:blip>
            <a:srcRect/>
            <a:stretch>
              <a:fillRect/>
            </a:stretch>
          </p:blipFill>
          <p:spPr bwMode="auto">
            <a:xfrm>
              <a:off x="6167359"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61" descr="ro.png">
              <a:extLst>
                <a:ext uri="{FF2B5EF4-FFF2-40B4-BE49-F238E27FC236}">
                  <a16:creationId xmlns:a16="http://schemas.microsoft.com/office/drawing/2014/main" id="{CC3C9E89-8E59-CB09-D59B-A19439FCB2E6}"/>
                </a:ext>
              </a:extLst>
            </p:cNvPr>
            <p:cNvPicPr>
              <a:picLocks noChangeAspect="1"/>
            </p:cNvPicPr>
            <p:nvPr userDrawn="1"/>
          </p:nvPicPr>
          <p:blipFill>
            <a:blip r:embed="rId24">
              <a:extLst>
                <a:ext uri="{28A0092B-C50C-407E-A947-70E740481C1C}">
                  <a14:useLocalDpi xmlns:a14="http://schemas.microsoft.com/office/drawing/2010/main" val="0"/>
                </a:ext>
              </a:extLst>
            </a:blip>
            <a:srcRect/>
            <a:stretch>
              <a:fillRect/>
            </a:stretch>
          </p:blipFill>
          <p:spPr bwMode="auto">
            <a:xfrm>
              <a:off x="654126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62" descr="se.png">
              <a:extLst>
                <a:ext uri="{FF2B5EF4-FFF2-40B4-BE49-F238E27FC236}">
                  <a16:creationId xmlns:a16="http://schemas.microsoft.com/office/drawing/2014/main" id="{3379A2EE-DF30-CE89-DAD2-C7EFC490C677}"/>
                </a:ext>
              </a:extLst>
            </p:cNvPr>
            <p:cNvPicPr>
              <a:picLocks noChangeAspect="1"/>
            </p:cNvPicPr>
            <p:nvPr userDrawn="1"/>
          </p:nvPicPr>
          <p:blipFill>
            <a:blip r:embed="rId25">
              <a:extLst>
                <a:ext uri="{28A0092B-C50C-407E-A947-70E740481C1C}">
                  <a14:useLocalDpi xmlns:a14="http://schemas.microsoft.com/office/drawing/2010/main" val="0"/>
                </a:ext>
              </a:extLst>
            </a:blip>
            <a:srcRect/>
            <a:stretch>
              <a:fillRect/>
            </a:stretch>
          </p:blipFill>
          <p:spPr bwMode="auto">
            <a:xfrm>
              <a:off x="727981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66" descr="uk.png">
              <a:extLst>
                <a:ext uri="{FF2B5EF4-FFF2-40B4-BE49-F238E27FC236}">
                  <a16:creationId xmlns:a16="http://schemas.microsoft.com/office/drawing/2014/main" id="{157A9952-5CF2-41B4-E160-B46D4B14A1B0}"/>
                </a:ext>
              </a:extLst>
            </p:cNvPr>
            <p:cNvPicPr>
              <a:picLocks noChangeAspect="1"/>
            </p:cNvPicPr>
            <p:nvPr userDrawn="1"/>
          </p:nvPicPr>
          <p:blipFill>
            <a:blip r:embed="rId26">
              <a:extLst>
                <a:ext uri="{28A0092B-C50C-407E-A947-70E740481C1C}">
                  <a14:useLocalDpi xmlns:a14="http://schemas.microsoft.com/office/drawing/2010/main" val="0"/>
                </a:ext>
              </a:extLst>
            </a:blip>
            <a:srcRect/>
            <a:stretch>
              <a:fillRect/>
            </a:stretch>
          </p:blipFill>
          <p:spPr bwMode="auto">
            <a:xfrm>
              <a:off x="801754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67" descr="ca.png">
              <a:extLst>
                <a:ext uri="{FF2B5EF4-FFF2-40B4-BE49-F238E27FC236}">
                  <a16:creationId xmlns:a16="http://schemas.microsoft.com/office/drawing/2014/main" id="{13D3B5A9-7E30-8947-3AA7-924784234D1A}"/>
                </a:ext>
              </a:extLst>
            </p:cNvPr>
            <p:cNvPicPr>
              <a:picLocks noChangeAspect="1"/>
            </p:cNvPicPr>
            <p:nvPr userDrawn="1"/>
          </p:nvPicPr>
          <p:blipFill>
            <a:blip r:embed="rId27">
              <a:extLst>
                <a:ext uri="{28A0092B-C50C-407E-A947-70E740481C1C}">
                  <a14:useLocalDpi xmlns:a14="http://schemas.microsoft.com/office/drawing/2010/main" val="0"/>
                </a:ext>
              </a:extLst>
            </a:blip>
            <a:srcRect/>
            <a:stretch>
              <a:fillRect/>
            </a:stretch>
          </p:blipFill>
          <p:spPr bwMode="auto">
            <a:xfrm>
              <a:off x="9291609" y="6573362"/>
              <a:ext cx="216000" cy="142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68">
              <a:extLst>
                <a:ext uri="{FF2B5EF4-FFF2-40B4-BE49-F238E27FC236}">
                  <a16:creationId xmlns:a16="http://schemas.microsoft.com/office/drawing/2014/main" id="{5F700749-106C-A60D-8872-A449A97BEACE}"/>
                </a:ext>
              </a:extLst>
            </p:cNvPr>
            <p:cNvPicPr>
              <a:picLocks noChangeAspect="1"/>
            </p:cNvPicPr>
            <p:nvPr userDrawn="1"/>
          </p:nvPicPr>
          <p:blipFill>
            <a:blip r:embed="rId28">
              <a:extLst>
                <a:ext uri="{28A0092B-C50C-407E-A947-70E740481C1C}">
                  <a14:useLocalDpi xmlns:a14="http://schemas.microsoft.com/office/drawing/2010/main" val="0"/>
                </a:ext>
              </a:extLst>
            </a:blip>
            <a:srcRect/>
            <a:stretch>
              <a:fillRect/>
            </a:stretch>
          </p:blipFill>
          <p:spPr bwMode="auto">
            <a:xfrm>
              <a:off x="8555553" y="6572169"/>
              <a:ext cx="216000" cy="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69" descr="si.png">
              <a:extLst>
                <a:ext uri="{FF2B5EF4-FFF2-40B4-BE49-F238E27FC236}">
                  <a16:creationId xmlns:a16="http://schemas.microsoft.com/office/drawing/2014/main" id="{C152842C-63BE-E110-F6C3-B57262978DFE}"/>
                </a:ext>
              </a:extLst>
            </p:cNvPr>
            <p:cNvPicPr>
              <a:picLocks noChangeAspect="1"/>
            </p:cNvPicPr>
            <p:nvPr userDrawn="1"/>
          </p:nvPicPr>
          <p:blipFill>
            <a:blip r:embed="rId29">
              <a:extLst>
                <a:ext uri="{28A0092B-C50C-407E-A947-70E740481C1C}">
                  <a14:useLocalDpi xmlns:a14="http://schemas.microsoft.com/office/drawing/2010/main" val="0"/>
                </a:ext>
              </a:extLst>
            </a:blip>
            <a:srcRect/>
            <a:stretch>
              <a:fillRect/>
            </a:stretch>
          </p:blipFill>
          <p:spPr bwMode="auto">
            <a:xfrm>
              <a:off x="8928090" y="6572513"/>
              <a:ext cx="217284" cy="143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itle 5"/>
          <p:cNvSpPr>
            <a:spLocks noGrp="1"/>
          </p:cNvSpPr>
          <p:nvPr>
            <p:ph type="title"/>
          </p:nvPr>
        </p:nvSpPr>
        <p:spPr>
          <a:xfrm>
            <a:off x="216425" y="3509439"/>
            <a:ext cx="11741010" cy="563779"/>
          </a:xfrm>
        </p:spPr>
        <p:txBody>
          <a:bodyPr anchor="b">
            <a:noAutofit/>
          </a:bodyPr>
          <a:lstStyle>
            <a:lvl1pPr>
              <a:defRPr sz="4000"/>
            </a:lvl1pPr>
          </a:lstStyle>
          <a:p>
            <a:r>
              <a:rPr lang="en-US"/>
              <a:t>Click to edit Master title style</a:t>
            </a:r>
            <a:endParaRPr lang="it-IT"/>
          </a:p>
        </p:txBody>
      </p:sp>
      <p:sp>
        <p:nvSpPr>
          <p:cNvPr id="8" name="Text Placeholder 7"/>
          <p:cNvSpPr>
            <a:spLocks noGrp="1"/>
          </p:cNvSpPr>
          <p:nvPr>
            <p:ph type="body" sz="quarter" idx="10"/>
          </p:nvPr>
        </p:nvSpPr>
        <p:spPr>
          <a:xfrm>
            <a:off x="9365005" y="5091757"/>
            <a:ext cx="2594803" cy="1315441"/>
          </a:xfrm>
        </p:spPr>
        <p:txBody>
          <a:bodyPr lIns="0" rIns="0" anchor="ctr"/>
          <a:lstStyle>
            <a:lvl1pPr algn="r">
              <a:lnSpc>
                <a:spcPct val="150000"/>
              </a:lnSpc>
              <a:defRPr sz="1200">
                <a:solidFill>
                  <a:schemeClr val="bg1"/>
                </a:solidFill>
              </a:defRPr>
            </a:lvl1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224900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trips(upRight)">
                                      <p:cBhvr>
                                        <p:cTn id="7" dur="500"/>
                                        <p:tgtEl>
                                          <p:spTgt spid="7"/>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1500" fill="hold"/>
                                        <p:tgtEl>
                                          <p:spTgt spid="10"/>
                                        </p:tgtEl>
                                        <p:attrNameLst>
                                          <p:attrName>ppt_x</p:attrName>
                                        </p:attrNameLst>
                                      </p:cBhvr>
                                      <p:tavLst>
                                        <p:tav tm="0">
                                          <p:val>
                                            <p:strVal val="0-#ppt_w/2"/>
                                          </p:val>
                                        </p:tav>
                                        <p:tav tm="100000">
                                          <p:val>
                                            <p:strVal val="#ppt_x"/>
                                          </p:val>
                                        </p:tav>
                                      </p:tavLst>
                                    </p:anim>
                                    <p:anim calcmode="lin" valueType="num">
                                      <p:cBhvr additive="base">
                                        <p:cTn id="12" dur="1500" fill="hold"/>
                                        <p:tgtEl>
                                          <p:spTgt spid="10"/>
                                        </p:tgtEl>
                                        <p:attrNameLst>
                                          <p:attrName>ppt_y</p:attrName>
                                        </p:attrNameLst>
                                      </p:cBhvr>
                                      <p:tavLst>
                                        <p:tav tm="0">
                                          <p:val>
                                            <p:strVal val="#ppt_y"/>
                                          </p:val>
                                        </p:tav>
                                        <p:tav tm="100000">
                                          <p:val>
                                            <p:strVal val="#ppt_y"/>
                                          </p:val>
                                        </p:tav>
                                      </p:tavLst>
                                    </p:anim>
                                  </p:childTnLst>
                                </p:cTn>
                              </p:par>
                            </p:childTnLst>
                          </p:cTn>
                        </p:par>
                        <p:par>
                          <p:cTn id="13" fill="hold">
                            <p:stCondLst>
                              <p:cond delay="2000"/>
                            </p:stCondLst>
                            <p:childTnLst>
                              <p:par>
                                <p:cTn id="14" presetID="2" presetClass="entr" presetSubtype="12"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0-#ppt_w/2"/>
                                          </p:val>
                                        </p:tav>
                                        <p:tav tm="100000">
                                          <p:val>
                                            <p:strVal val="#ppt_x"/>
                                          </p:val>
                                        </p:tav>
                                      </p:tavLst>
                                    </p:anim>
                                    <p:anim calcmode="lin" valueType="num">
                                      <p:cBhvr additive="base">
                                        <p:cTn id="17" dur="500" fill="hold"/>
                                        <p:tgtEl>
                                          <p:spTgt spid="3"/>
                                        </p:tgtEl>
                                        <p:attrNameLst>
                                          <p:attrName>ppt_y</p:attrName>
                                        </p:attrNameLst>
                                      </p:cBhvr>
                                      <p:tavLst>
                                        <p:tav tm="0">
                                          <p:val>
                                            <p:strVal val="1+#ppt_h/2"/>
                                          </p:val>
                                        </p:tav>
                                        <p:tav tm="100000">
                                          <p:val>
                                            <p:strVal val="#ppt_y"/>
                                          </p:val>
                                        </p:tav>
                                      </p:tavLst>
                                    </p:anim>
                                  </p:childTnLst>
                                </p:cTn>
                              </p:par>
                            </p:childTnLst>
                          </p:cTn>
                        </p:par>
                        <p:par>
                          <p:cTn id="18" fill="hold">
                            <p:stCondLst>
                              <p:cond delay="2500"/>
                            </p:stCondLst>
                            <p:childTnLst>
                              <p:par>
                                <p:cTn id="19" presetID="1" presetClass="entr" presetSubtype="0" fill="hold" nodeType="after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par>
                          <p:cTn id="21" fill="hold">
                            <p:stCondLst>
                              <p:cond delay="2500"/>
                            </p:stCondLst>
                            <p:childTnLst>
                              <p:par>
                                <p:cTn id="22" presetID="22" presetClass="entr" presetSubtype="8"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left)">
                                      <p:cBhvr>
                                        <p:cTn id="24" dur="500"/>
                                        <p:tgtEl>
                                          <p:spTgt spid="9"/>
                                        </p:tgtEl>
                                      </p:cBhvr>
                                    </p:animEffect>
                                  </p:childTnLst>
                                </p:cTn>
                              </p:par>
                            </p:childTnLst>
                          </p:cTn>
                        </p:par>
                        <p:par>
                          <p:cTn id="25" fill="hold">
                            <p:stCondLst>
                              <p:cond delay="3000"/>
                            </p:stCondLst>
                            <p:childTnLst>
                              <p:par>
                                <p:cTn id="26" presetID="18" presetClass="entr" presetSubtype="3" fill="hold" nodeType="after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strips(upRight)">
                                      <p:cBhvr>
                                        <p:cTn id="2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ARK1">
    <p:spTree>
      <p:nvGrpSpPr>
        <p:cNvPr id="1" name=""/>
        <p:cNvGrpSpPr/>
        <p:nvPr/>
      </p:nvGrpSpPr>
      <p:grpSpPr>
        <a:xfrm>
          <a:off x="0" y="0"/>
          <a:ext cx="0" cy="0"/>
          <a:chOff x="0" y="0"/>
          <a:chExt cx="0" cy="0"/>
        </a:xfrm>
      </p:grpSpPr>
      <p:pic>
        <p:nvPicPr>
          <p:cNvPr id="2" name="Picture 35">
            <a:extLst>
              <a:ext uri="{FF2B5EF4-FFF2-40B4-BE49-F238E27FC236}">
                <a16:creationId xmlns:a16="http://schemas.microsoft.com/office/drawing/2014/main" id="{5CC1D896-A77C-94F3-0F7D-4CAA75D230B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48277CF0-A119-1C21-25CE-31778969BCB5}"/>
              </a:ext>
            </a:extLst>
          </p:cNvPr>
          <p:cNvSpPr/>
          <p:nvPr userDrawn="1"/>
        </p:nvSpPr>
        <p:spPr>
          <a:xfrm>
            <a:off x="0" y="0"/>
            <a:ext cx="12198350" cy="6858000"/>
          </a:xfrm>
          <a:prstGeom prst="rect">
            <a:avLst/>
          </a:prstGeom>
          <a:solidFill>
            <a:srgbClr val="003249">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solidFill>
                <a:schemeClr val="lt1">
                  <a:alpha val="60000"/>
                </a:schemeClr>
              </a:solidFill>
            </a:endParaRPr>
          </a:p>
        </p:txBody>
      </p:sp>
      <p:cxnSp>
        <p:nvCxnSpPr>
          <p:cNvPr id="4" name="Straight Connector 3">
            <a:extLst>
              <a:ext uri="{FF2B5EF4-FFF2-40B4-BE49-F238E27FC236}">
                <a16:creationId xmlns:a16="http://schemas.microsoft.com/office/drawing/2014/main" id="{AA32B54E-3A7E-ECAE-F5D6-091CCAC0F3D0}"/>
              </a:ext>
            </a:extLst>
          </p:cNvPr>
          <p:cNvCxnSpPr/>
          <p:nvPr userDrawn="1"/>
        </p:nvCxnSpPr>
        <p:spPr>
          <a:xfrm>
            <a:off x="217488" y="882650"/>
            <a:ext cx="11769725"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 name="Picture 38">
            <a:extLst>
              <a:ext uri="{FF2B5EF4-FFF2-40B4-BE49-F238E27FC236}">
                <a16:creationId xmlns:a16="http://schemas.microsoft.com/office/drawing/2014/main" id="{FCE6F144-881E-D814-8278-B09DB6AF4636}"/>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331450" y="-215900"/>
            <a:ext cx="2093913"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38">
            <a:extLst>
              <a:ext uri="{FF2B5EF4-FFF2-40B4-BE49-F238E27FC236}">
                <a16:creationId xmlns:a16="http://schemas.microsoft.com/office/drawing/2014/main" id="{6B658716-B7C7-05E5-F425-96E303B8CAF5}"/>
              </a:ext>
            </a:extLst>
          </p:cNvPr>
          <p:cNvSpPr txBox="1">
            <a:spLocks noChangeArrowheads="1"/>
          </p:cNvSpPr>
          <p:nvPr userDrawn="1"/>
        </p:nvSpPr>
        <p:spPr bwMode="auto">
          <a:xfrm>
            <a:off x="8205788" y="6202363"/>
            <a:ext cx="3751262" cy="214312"/>
          </a:xfrm>
          <a:prstGeom prst="rect">
            <a:avLst/>
          </a:prstGeom>
          <a:noFill/>
          <a:ln>
            <a:noFill/>
          </a:ln>
        </p:spPr>
        <p:txBody>
          <a:bodyPr lIns="0" rIns="0">
            <a:spAutoFit/>
          </a:bodyPr>
          <a:lstStyle>
            <a:lvl1pPr marL="342900" indent="-342900">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lvl="2" algn="r">
              <a:spcBef>
                <a:spcPct val="50000"/>
              </a:spcBef>
              <a:defRPr/>
            </a:pPr>
            <a:fld id="{3D038FF3-9E19-4D47-857A-E25B2B1C63C4}" type="slidenum">
              <a:rPr altLang="en-US" sz="800" noProof="1" smtClean="0">
                <a:solidFill>
                  <a:srgbClr val="8197A6"/>
                </a:solidFill>
                <a:latin typeface="Arial" panose="020B0604020202020204" pitchFamily="34" charset="0"/>
                <a:cs typeface="Arial" panose="020B0604020202020204" pitchFamily="34" charset="0"/>
              </a:rPr>
              <a:pPr lvl="2" algn="r">
                <a:spcBef>
                  <a:spcPct val="50000"/>
                </a:spcBef>
                <a:defRPr/>
              </a:pPr>
              <a:t>‹#›</a:t>
            </a:fld>
            <a:endParaRPr lang="en-GB" altLang="en-US" sz="800">
              <a:solidFill>
                <a:srgbClr val="8197A6"/>
              </a:solidFill>
              <a:latin typeface="Arial" panose="020B0604020202020204" pitchFamily="34" charset="0"/>
              <a:cs typeface="Arial" panose="020B0604020202020204" pitchFamily="34" charset="0"/>
            </a:endParaRPr>
          </a:p>
        </p:txBody>
      </p:sp>
      <p:cxnSp>
        <p:nvCxnSpPr>
          <p:cNvPr id="7" name="Straight Connector 6">
            <a:extLst>
              <a:ext uri="{FF2B5EF4-FFF2-40B4-BE49-F238E27FC236}">
                <a16:creationId xmlns:a16="http://schemas.microsoft.com/office/drawing/2014/main" id="{90DC208D-61A4-F156-B3A0-BB7BABEB6380}"/>
              </a:ext>
            </a:extLst>
          </p:cNvPr>
          <p:cNvCxnSpPr>
            <a:cxnSpLocks/>
          </p:cNvCxnSpPr>
          <p:nvPr userDrawn="1"/>
        </p:nvCxnSpPr>
        <p:spPr>
          <a:xfrm>
            <a:off x="220663" y="6423025"/>
            <a:ext cx="11736387"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8" name="Picture 41">
            <a:extLst>
              <a:ext uri="{FF2B5EF4-FFF2-40B4-BE49-F238E27FC236}">
                <a16:creationId xmlns:a16="http://schemas.microsoft.com/office/drawing/2014/main" id="{550C4262-15CA-505C-749E-104D33756887}"/>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342563" y="6586538"/>
            <a:ext cx="1638300"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42">
            <a:extLst>
              <a:ext uri="{FF2B5EF4-FFF2-40B4-BE49-F238E27FC236}">
                <a16:creationId xmlns:a16="http://schemas.microsoft.com/office/drawing/2014/main" id="{8860E080-DF9E-7FD5-BA7F-BF982D0A9F96}"/>
              </a:ext>
            </a:extLst>
          </p:cNvPr>
          <p:cNvGrpSpPr>
            <a:grpSpLocks/>
          </p:cNvGrpSpPr>
          <p:nvPr userDrawn="1"/>
        </p:nvGrpSpPr>
        <p:grpSpPr bwMode="auto">
          <a:xfrm>
            <a:off x="227013" y="6572250"/>
            <a:ext cx="9280525" cy="144463"/>
            <a:chOff x="226688" y="6572055"/>
            <a:chExt cx="9280921" cy="144114"/>
          </a:xfrm>
        </p:grpSpPr>
        <p:pic>
          <p:nvPicPr>
            <p:cNvPr id="10" name="Picture 43" descr="at.png">
              <a:extLst>
                <a:ext uri="{FF2B5EF4-FFF2-40B4-BE49-F238E27FC236}">
                  <a16:creationId xmlns:a16="http://schemas.microsoft.com/office/drawing/2014/main" id="{C52A458E-CBCE-5EE3-8208-D407F98D2404}"/>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22668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4" descr="be.png">
              <a:extLst>
                <a:ext uri="{FF2B5EF4-FFF2-40B4-BE49-F238E27FC236}">
                  <a16:creationId xmlns:a16="http://schemas.microsoft.com/office/drawing/2014/main" id="{1C3764CE-FE23-0915-645C-B341C56035E7}"/>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59710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5" descr="ch.png">
              <a:extLst>
                <a:ext uri="{FF2B5EF4-FFF2-40B4-BE49-F238E27FC236}">
                  <a16:creationId xmlns:a16="http://schemas.microsoft.com/office/drawing/2014/main" id="{3BDA7E57-7DBF-41E2-F410-C219E8A684B4}"/>
                </a:ext>
              </a:extLst>
            </p:cNvPr>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765200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6" descr="cz.png">
              <a:extLst>
                <a:ext uri="{FF2B5EF4-FFF2-40B4-BE49-F238E27FC236}">
                  <a16:creationId xmlns:a16="http://schemas.microsoft.com/office/drawing/2014/main" id="{EDE91B1F-13C8-B879-1B57-EF5B44122CFF}"/>
                </a:ext>
              </a:extLst>
            </p:cNvPr>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9704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7" descr="de.png">
              <a:extLst>
                <a:ext uri="{FF2B5EF4-FFF2-40B4-BE49-F238E27FC236}">
                  <a16:creationId xmlns:a16="http://schemas.microsoft.com/office/drawing/2014/main" id="{C9DD367A-9781-F1E8-8D43-26C38E7FC5A5}"/>
                </a:ext>
              </a:extLst>
            </p:cNvPr>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283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8" descr="dk.png">
              <a:extLst>
                <a:ext uri="{FF2B5EF4-FFF2-40B4-BE49-F238E27FC236}">
                  <a16:creationId xmlns:a16="http://schemas.microsoft.com/office/drawing/2014/main" id="{56673ABC-E1DC-87B9-DAEF-6820C7E5FF4A}"/>
                </a:ext>
              </a:extLst>
            </p:cNvPr>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134046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49" descr="ee.png">
              <a:extLst>
                <a:ext uri="{FF2B5EF4-FFF2-40B4-BE49-F238E27FC236}">
                  <a16:creationId xmlns:a16="http://schemas.microsoft.com/office/drawing/2014/main" id="{694260D8-2441-C599-FF8B-D11E7476B600}"/>
                </a:ext>
              </a:extLst>
            </p:cNvPr>
            <p:cNvPicPr>
              <a:picLocks noChangeAspect="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171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50" descr="es.png">
              <a:extLst>
                <a:ext uri="{FF2B5EF4-FFF2-40B4-BE49-F238E27FC236}">
                  <a16:creationId xmlns:a16="http://schemas.microsoft.com/office/drawing/2014/main" id="{C0ADB38B-3421-9A6B-0A5F-B3D93E457026}"/>
                </a:ext>
              </a:extLst>
            </p:cNvPr>
            <p:cNvPicPr>
              <a:picLocks noChangeAspect="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690923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51" descr="fi.png">
              <a:extLst>
                <a:ext uri="{FF2B5EF4-FFF2-40B4-BE49-F238E27FC236}">
                  <a16:creationId xmlns:a16="http://schemas.microsoft.com/office/drawing/2014/main" id="{0E4369B7-AED9-B6DE-2655-D215C3897458}"/>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208812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52" descr="fr.png">
              <a:extLst>
                <a:ext uri="{FF2B5EF4-FFF2-40B4-BE49-F238E27FC236}">
                  <a16:creationId xmlns:a16="http://schemas.microsoft.com/office/drawing/2014/main" id="{E7F3ACEB-B696-BACA-284E-8140A20DDEE1}"/>
                </a:ext>
              </a:extLst>
            </p:cNvPr>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245697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53" descr="gr.png">
              <a:extLst>
                <a:ext uri="{FF2B5EF4-FFF2-40B4-BE49-F238E27FC236}">
                  <a16:creationId xmlns:a16="http://schemas.microsoft.com/office/drawing/2014/main" id="{814775C7-AACA-C7EA-1738-40839ACDD7C3}"/>
                </a:ext>
              </a:extLst>
            </p:cNvPr>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31997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54" descr="hu.png">
              <a:extLst>
                <a:ext uri="{FF2B5EF4-FFF2-40B4-BE49-F238E27FC236}">
                  <a16:creationId xmlns:a16="http://schemas.microsoft.com/office/drawing/2014/main" id="{142E7825-84C8-F16E-F203-9ADEBC7F859F}"/>
                </a:ext>
              </a:extLst>
            </p:cNvPr>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356860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55" descr="ie.png">
              <a:extLst>
                <a:ext uri="{FF2B5EF4-FFF2-40B4-BE49-F238E27FC236}">
                  <a16:creationId xmlns:a16="http://schemas.microsoft.com/office/drawing/2014/main" id="{FD17B1E0-0828-F86D-F6FE-ABB41B44B252}"/>
                </a:ext>
              </a:extLst>
            </p:cNvPr>
            <p:cNvPicPr>
              <a:picLocks noChangeAspect="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393746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56" descr="it.png">
              <a:extLst>
                <a:ext uri="{FF2B5EF4-FFF2-40B4-BE49-F238E27FC236}">
                  <a16:creationId xmlns:a16="http://schemas.microsoft.com/office/drawing/2014/main" id="{7AA352CF-5A59-832E-D2A9-ED62A25D9CD2}"/>
                </a:ext>
              </a:extLst>
            </p:cNvPr>
            <p:cNvPicPr>
              <a:picLocks noChangeAspect="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430632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57" descr="lu.png">
              <a:extLst>
                <a:ext uri="{FF2B5EF4-FFF2-40B4-BE49-F238E27FC236}">
                  <a16:creationId xmlns:a16="http://schemas.microsoft.com/office/drawing/2014/main" id="{8F80D5BD-234A-45A0-6269-84134144DA6E}"/>
                </a:ext>
              </a:extLst>
            </p:cNvPr>
            <p:cNvPicPr>
              <a:picLocks noChangeAspect="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4676775"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58" descr="nl.png">
              <a:extLst>
                <a:ext uri="{FF2B5EF4-FFF2-40B4-BE49-F238E27FC236}">
                  <a16:creationId xmlns:a16="http://schemas.microsoft.com/office/drawing/2014/main" id="{609DA26A-CB8D-874E-4C98-17BB4BDBE2F2}"/>
                </a:ext>
              </a:extLst>
            </p:cNvPr>
            <p:cNvPicPr>
              <a:picLocks noChangeAspect="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5050684"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59" descr="no.png">
              <a:extLst>
                <a:ext uri="{FF2B5EF4-FFF2-40B4-BE49-F238E27FC236}">
                  <a16:creationId xmlns:a16="http://schemas.microsoft.com/office/drawing/2014/main" id="{ECD1E9D7-F6FE-002A-9A03-91F65E601217}"/>
                </a:ext>
              </a:extLst>
            </p:cNvPr>
            <p:cNvPicPr>
              <a:picLocks noChangeAspect="1"/>
            </p:cNvPicPr>
            <p:nvPr userDrawn="1"/>
          </p:nvPicPr>
          <p:blipFill>
            <a:blip r:embed="rId21">
              <a:extLst>
                <a:ext uri="{28A0092B-C50C-407E-A947-70E740481C1C}">
                  <a14:useLocalDpi xmlns:a14="http://schemas.microsoft.com/office/drawing/2010/main" val="0"/>
                </a:ext>
              </a:extLst>
            </a:blip>
            <a:srcRect/>
            <a:stretch>
              <a:fillRect/>
            </a:stretch>
          </p:blipFill>
          <p:spPr bwMode="auto">
            <a:xfrm>
              <a:off x="542805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60" descr="pl.png">
              <a:extLst>
                <a:ext uri="{FF2B5EF4-FFF2-40B4-BE49-F238E27FC236}">
                  <a16:creationId xmlns:a16="http://schemas.microsoft.com/office/drawing/2014/main" id="{47B1166A-6574-D87A-E4D4-7F2B12B0AE04}"/>
                </a:ext>
              </a:extLst>
            </p:cNvPr>
            <p:cNvPicPr>
              <a:picLocks noChangeAspect="1"/>
            </p:cNvPicPr>
            <p:nvPr userDrawn="1"/>
          </p:nvPicPr>
          <p:blipFill>
            <a:blip r:embed="rId22">
              <a:extLst>
                <a:ext uri="{28A0092B-C50C-407E-A947-70E740481C1C}">
                  <a14:useLocalDpi xmlns:a14="http://schemas.microsoft.com/office/drawing/2010/main" val="0"/>
                </a:ext>
              </a:extLst>
            </a:blip>
            <a:srcRect/>
            <a:stretch>
              <a:fillRect/>
            </a:stretch>
          </p:blipFill>
          <p:spPr bwMode="auto">
            <a:xfrm>
              <a:off x="579518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61" descr="pt.png">
              <a:extLst>
                <a:ext uri="{FF2B5EF4-FFF2-40B4-BE49-F238E27FC236}">
                  <a16:creationId xmlns:a16="http://schemas.microsoft.com/office/drawing/2014/main" id="{40ACF93A-45FC-BC66-3272-DCAF579D50C6}"/>
                </a:ext>
              </a:extLst>
            </p:cNvPr>
            <p:cNvPicPr>
              <a:picLocks noChangeAspect="1"/>
            </p:cNvPicPr>
            <p:nvPr userDrawn="1"/>
          </p:nvPicPr>
          <p:blipFill>
            <a:blip r:embed="rId23">
              <a:extLst>
                <a:ext uri="{28A0092B-C50C-407E-A947-70E740481C1C}">
                  <a14:useLocalDpi xmlns:a14="http://schemas.microsoft.com/office/drawing/2010/main" val="0"/>
                </a:ext>
              </a:extLst>
            </a:blip>
            <a:srcRect/>
            <a:stretch>
              <a:fillRect/>
            </a:stretch>
          </p:blipFill>
          <p:spPr bwMode="auto">
            <a:xfrm>
              <a:off x="6167359"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62" descr="ro.png">
              <a:extLst>
                <a:ext uri="{FF2B5EF4-FFF2-40B4-BE49-F238E27FC236}">
                  <a16:creationId xmlns:a16="http://schemas.microsoft.com/office/drawing/2014/main" id="{45AC3E89-20B5-017E-1B0F-D2E4A41857FC}"/>
                </a:ext>
              </a:extLst>
            </p:cNvPr>
            <p:cNvPicPr>
              <a:picLocks noChangeAspect="1"/>
            </p:cNvPicPr>
            <p:nvPr userDrawn="1"/>
          </p:nvPicPr>
          <p:blipFill>
            <a:blip r:embed="rId24">
              <a:extLst>
                <a:ext uri="{28A0092B-C50C-407E-A947-70E740481C1C}">
                  <a14:useLocalDpi xmlns:a14="http://schemas.microsoft.com/office/drawing/2010/main" val="0"/>
                </a:ext>
              </a:extLst>
            </a:blip>
            <a:srcRect/>
            <a:stretch>
              <a:fillRect/>
            </a:stretch>
          </p:blipFill>
          <p:spPr bwMode="auto">
            <a:xfrm>
              <a:off x="654126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66" descr="se.png">
              <a:extLst>
                <a:ext uri="{FF2B5EF4-FFF2-40B4-BE49-F238E27FC236}">
                  <a16:creationId xmlns:a16="http://schemas.microsoft.com/office/drawing/2014/main" id="{FDBA9CFA-9D81-266F-3CCD-96D037645ACB}"/>
                </a:ext>
              </a:extLst>
            </p:cNvPr>
            <p:cNvPicPr>
              <a:picLocks noChangeAspect="1"/>
            </p:cNvPicPr>
            <p:nvPr userDrawn="1"/>
          </p:nvPicPr>
          <p:blipFill>
            <a:blip r:embed="rId25">
              <a:extLst>
                <a:ext uri="{28A0092B-C50C-407E-A947-70E740481C1C}">
                  <a14:useLocalDpi xmlns:a14="http://schemas.microsoft.com/office/drawing/2010/main" val="0"/>
                </a:ext>
              </a:extLst>
            </a:blip>
            <a:srcRect/>
            <a:stretch>
              <a:fillRect/>
            </a:stretch>
          </p:blipFill>
          <p:spPr bwMode="auto">
            <a:xfrm>
              <a:off x="727981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67" descr="uk.png">
              <a:extLst>
                <a:ext uri="{FF2B5EF4-FFF2-40B4-BE49-F238E27FC236}">
                  <a16:creationId xmlns:a16="http://schemas.microsoft.com/office/drawing/2014/main" id="{0331E2B0-95FB-EE3F-FBCF-8BD585732908}"/>
                </a:ext>
              </a:extLst>
            </p:cNvPr>
            <p:cNvPicPr>
              <a:picLocks noChangeAspect="1"/>
            </p:cNvPicPr>
            <p:nvPr userDrawn="1"/>
          </p:nvPicPr>
          <p:blipFill>
            <a:blip r:embed="rId26">
              <a:extLst>
                <a:ext uri="{28A0092B-C50C-407E-A947-70E740481C1C}">
                  <a14:useLocalDpi xmlns:a14="http://schemas.microsoft.com/office/drawing/2010/main" val="0"/>
                </a:ext>
              </a:extLst>
            </a:blip>
            <a:srcRect/>
            <a:stretch>
              <a:fillRect/>
            </a:stretch>
          </p:blipFill>
          <p:spPr bwMode="auto">
            <a:xfrm>
              <a:off x="801754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68" descr="ca.png">
              <a:extLst>
                <a:ext uri="{FF2B5EF4-FFF2-40B4-BE49-F238E27FC236}">
                  <a16:creationId xmlns:a16="http://schemas.microsoft.com/office/drawing/2014/main" id="{BA818B83-9610-365B-2BA7-B03DA3E59D27}"/>
                </a:ext>
              </a:extLst>
            </p:cNvPr>
            <p:cNvPicPr>
              <a:picLocks noChangeAspect="1"/>
            </p:cNvPicPr>
            <p:nvPr userDrawn="1"/>
          </p:nvPicPr>
          <p:blipFill>
            <a:blip r:embed="rId27">
              <a:extLst>
                <a:ext uri="{28A0092B-C50C-407E-A947-70E740481C1C}">
                  <a14:useLocalDpi xmlns:a14="http://schemas.microsoft.com/office/drawing/2010/main" val="0"/>
                </a:ext>
              </a:extLst>
            </a:blip>
            <a:srcRect/>
            <a:stretch>
              <a:fillRect/>
            </a:stretch>
          </p:blipFill>
          <p:spPr bwMode="auto">
            <a:xfrm>
              <a:off x="9291609" y="6573362"/>
              <a:ext cx="216000" cy="142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69">
              <a:extLst>
                <a:ext uri="{FF2B5EF4-FFF2-40B4-BE49-F238E27FC236}">
                  <a16:creationId xmlns:a16="http://schemas.microsoft.com/office/drawing/2014/main" id="{D93FCFBF-11F2-576C-21EE-F0D531438ED1}"/>
                </a:ext>
              </a:extLst>
            </p:cNvPr>
            <p:cNvPicPr>
              <a:picLocks noChangeAspect="1"/>
            </p:cNvPicPr>
            <p:nvPr userDrawn="1"/>
          </p:nvPicPr>
          <p:blipFill>
            <a:blip r:embed="rId28">
              <a:extLst>
                <a:ext uri="{28A0092B-C50C-407E-A947-70E740481C1C}">
                  <a14:useLocalDpi xmlns:a14="http://schemas.microsoft.com/office/drawing/2010/main" val="0"/>
                </a:ext>
              </a:extLst>
            </a:blip>
            <a:srcRect/>
            <a:stretch>
              <a:fillRect/>
            </a:stretch>
          </p:blipFill>
          <p:spPr bwMode="auto">
            <a:xfrm>
              <a:off x="8555553" y="6572169"/>
              <a:ext cx="216000" cy="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70" descr="si.png">
              <a:extLst>
                <a:ext uri="{FF2B5EF4-FFF2-40B4-BE49-F238E27FC236}">
                  <a16:creationId xmlns:a16="http://schemas.microsoft.com/office/drawing/2014/main" id="{8E37AB3F-644D-952A-0AE0-6DB540410B7C}"/>
                </a:ext>
              </a:extLst>
            </p:cNvPr>
            <p:cNvPicPr>
              <a:picLocks noChangeAspect="1"/>
            </p:cNvPicPr>
            <p:nvPr userDrawn="1"/>
          </p:nvPicPr>
          <p:blipFill>
            <a:blip r:embed="rId29">
              <a:extLst>
                <a:ext uri="{28A0092B-C50C-407E-A947-70E740481C1C}">
                  <a14:useLocalDpi xmlns:a14="http://schemas.microsoft.com/office/drawing/2010/main" val="0"/>
                </a:ext>
              </a:extLst>
            </a:blip>
            <a:srcRect/>
            <a:stretch>
              <a:fillRect/>
            </a:stretch>
          </p:blipFill>
          <p:spPr bwMode="auto">
            <a:xfrm>
              <a:off x="8928090" y="6572513"/>
              <a:ext cx="217284" cy="143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4" name="Rectangle 6"/>
          <p:cNvSpPr>
            <a:spLocks noGrp="1" noChangeArrowheads="1"/>
          </p:cNvSpPr>
          <p:nvPr>
            <p:ph type="title"/>
          </p:nvPr>
        </p:nvSpPr>
        <p:spPr bwMode="auto">
          <a:xfrm>
            <a:off x="218261" y="157324"/>
            <a:ext cx="10113228" cy="553998"/>
          </a:xfrm>
          <a:prstGeom prst="rect">
            <a:avLst/>
          </a:prstGeom>
          <a:noFill/>
          <a:ln>
            <a:noFill/>
          </a:ln>
        </p:spPr>
        <p:txBody>
          <a:bodyPr>
            <a:spAutoFit/>
          </a:bodyPr>
          <a:lstStyle>
            <a:lvl1pPr>
              <a:defRPr>
                <a:solidFill>
                  <a:schemeClr val="bg1"/>
                </a:solidFill>
              </a:defRPr>
            </a:lvl1pPr>
          </a:lstStyle>
          <a:p>
            <a:pPr lvl="0"/>
            <a:r>
              <a:rPr lang="en-US" altLang="en-US"/>
              <a:t>Click to edit Master title style</a:t>
            </a:r>
            <a:endParaRPr lang="en-GB" altLang="en-US"/>
          </a:p>
        </p:txBody>
      </p:sp>
      <p:sp>
        <p:nvSpPr>
          <p:cNvPr id="41" name="Content Placeholder 2"/>
          <p:cNvSpPr>
            <a:spLocks noGrp="1"/>
          </p:cNvSpPr>
          <p:nvPr>
            <p:ph idx="1"/>
          </p:nvPr>
        </p:nvSpPr>
        <p:spPr>
          <a:xfrm>
            <a:off x="218262" y="888004"/>
            <a:ext cx="11763662" cy="5529155"/>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Tree>
    <p:extLst>
      <p:ext uri="{BB962C8B-B14F-4D97-AF65-F5344CB8AC3E}">
        <p14:creationId xmlns:p14="http://schemas.microsoft.com/office/powerpoint/2010/main" val="24947504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ARK2">
    <p:spTree>
      <p:nvGrpSpPr>
        <p:cNvPr id="1" name=""/>
        <p:cNvGrpSpPr/>
        <p:nvPr/>
      </p:nvGrpSpPr>
      <p:grpSpPr>
        <a:xfrm>
          <a:off x="0" y="0"/>
          <a:ext cx="0" cy="0"/>
          <a:chOff x="0" y="0"/>
          <a:chExt cx="0" cy="0"/>
        </a:xfrm>
      </p:grpSpPr>
      <p:pic>
        <p:nvPicPr>
          <p:cNvPr id="2" name="Picture 35">
            <a:extLst>
              <a:ext uri="{FF2B5EF4-FFF2-40B4-BE49-F238E27FC236}">
                <a16:creationId xmlns:a16="http://schemas.microsoft.com/office/drawing/2014/main" id="{4F29B878-1E82-9BB2-4178-F8F32576133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1DF808E2-3A02-D0DA-02E0-FDCBED415BB9}"/>
              </a:ext>
            </a:extLst>
          </p:cNvPr>
          <p:cNvSpPr/>
          <p:nvPr userDrawn="1"/>
        </p:nvSpPr>
        <p:spPr>
          <a:xfrm>
            <a:off x="0" y="0"/>
            <a:ext cx="12198350" cy="6858000"/>
          </a:xfrm>
          <a:prstGeom prst="rect">
            <a:avLst/>
          </a:prstGeom>
          <a:solidFill>
            <a:srgbClr val="003249">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solidFill>
                <a:schemeClr val="lt1">
                  <a:alpha val="60000"/>
                </a:schemeClr>
              </a:solidFill>
            </a:endParaRPr>
          </a:p>
        </p:txBody>
      </p:sp>
      <p:cxnSp>
        <p:nvCxnSpPr>
          <p:cNvPr id="4" name="Straight Connector 3">
            <a:extLst>
              <a:ext uri="{FF2B5EF4-FFF2-40B4-BE49-F238E27FC236}">
                <a16:creationId xmlns:a16="http://schemas.microsoft.com/office/drawing/2014/main" id="{E80D13D6-54C5-7E76-0A5C-02F9C7A59A8F}"/>
              </a:ext>
            </a:extLst>
          </p:cNvPr>
          <p:cNvCxnSpPr/>
          <p:nvPr userDrawn="1"/>
        </p:nvCxnSpPr>
        <p:spPr>
          <a:xfrm>
            <a:off x="217488" y="882650"/>
            <a:ext cx="11769725"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 name="Picture 38">
            <a:extLst>
              <a:ext uri="{FF2B5EF4-FFF2-40B4-BE49-F238E27FC236}">
                <a16:creationId xmlns:a16="http://schemas.microsoft.com/office/drawing/2014/main" id="{39F20A67-F92C-E50F-F17E-C9EB7A606C6D}"/>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331450" y="-215900"/>
            <a:ext cx="2093913"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38">
            <a:extLst>
              <a:ext uri="{FF2B5EF4-FFF2-40B4-BE49-F238E27FC236}">
                <a16:creationId xmlns:a16="http://schemas.microsoft.com/office/drawing/2014/main" id="{8983CDC3-168D-152B-8FEA-823F37A26E79}"/>
              </a:ext>
            </a:extLst>
          </p:cNvPr>
          <p:cNvSpPr txBox="1">
            <a:spLocks noChangeArrowheads="1"/>
          </p:cNvSpPr>
          <p:nvPr userDrawn="1"/>
        </p:nvSpPr>
        <p:spPr bwMode="auto">
          <a:xfrm>
            <a:off x="8205788" y="6202363"/>
            <a:ext cx="3751262" cy="214312"/>
          </a:xfrm>
          <a:prstGeom prst="rect">
            <a:avLst/>
          </a:prstGeom>
          <a:noFill/>
          <a:ln>
            <a:noFill/>
          </a:ln>
        </p:spPr>
        <p:txBody>
          <a:bodyPr lIns="0" rIns="0">
            <a:spAutoFit/>
          </a:bodyPr>
          <a:lstStyle>
            <a:lvl1pPr marL="342900" indent="-342900">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lvl="2" algn="r">
              <a:spcBef>
                <a:spcPct val="50000"/>
              </a:spcBef>
              <a:defRPr/>
            </a:pPr>
            <a:fld id="{48F4C6DE-0BF9-B345-9B8B-09474C6CEAD3}" type="slidenum">
              <a:rPr altLang="en-US" sz="800" noProof="1" smtClean="0">
                <a:solidFill>
                  <a:srgbClr val="8197A6"/>
                </a:solidFill>
                <a:latin typeface="Arial" panose="020B0604020202020204" pitchFamily="34" charset="0"/>
                <a:cs typeface="Arial" panose="020B0604020202020204" pitchFamily="34" charset="0"/>
              </a:rPr>
              <a:pPr lvl="2" algn="r">
                <a:spcBef>
                  <a:spcPct val="50000"/>
                </a:spcBef>
                <a:defRPr/>
              </a:pPr>
              <a:t>‹#›</a:t>
            </a:fld>
            <a:endParaRPr lang="en-GB" altLang="en-US" sz="800">
              <a:solidFill>
                <a:srgbClr val="8197A6"/>
              </a:solidFill>
              <a:latin typeface="Arial" panose="020B0604020202020204" pitchFamily="34" charset="0"/>
              <a:cs typeface="Arial" panose="020B0604020202020204" pitchFamily="34" charset="0"/>
            </a:endParaRPr>
          </a:p>
        </p:txBody>
      </p:sp>
      <p:cxnSp>
        <p:nvCxnSpPr>
          <p:cNvPr id="7" name="Straight Connector 6">
            <a:extLst>
              <a:ext uri="{FF2B5EF4-FFF2-40B4-BE49-F238E27FC236}">
                <a16:creationId xmlns:a16="http://schemas.microsoft.com/office/drawing/2014/main" id="{E897B7AC-18A7-E89C-D815-5C2F99DA2696}"/>
              </a:ext>
            </a:extLst>
          </p:cNvPr>
          <p:cNvCxnSpPr>
            <a:cxnSpLocks/>
          </p:cNvCxnSpPr>
          <p:nvPr userDrawn="1"/>
        </p:nvCxnSpPr>
        <p:spPr>
          <a:xfrm>
            <a:off x="220663" y="6423025"/>
            <a:ext cx="11736387"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8" name="Picture 41">
            <a:extLst>
              <a:ext uri="{FF2B5EF4-FFF2-40B4-BE49-F238E27FC236}">
                <a16:creationId xmlns:a16="http://schemas.microsoft.com/office/drawing/2014/main" id="{B1C09986-C206-74D5-C3DE-9B5237B93F48}"/>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342563" y="6586538"/>
            <a:ext cx="1638300"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42">
            <a:extLst>
              <a:ext uri="{FF2B5EF4-FFF2-40B4-BE49-F238E27FC236}">
                <a16:creationId xmlns:a16="http://schemas.microsoft.com/office/drawing/2014/main" id="{9CCA2F22-354D-E456-74CB-54F2A01D4564}"/>
              </a:ext>
            </a:extLst>
          </p:cNvPr>
          <p:cNvGrpSpPr>
            <a:grpSpLocks/>
          </p:cNvGrpSpPr>
          <p:nvPr userDrawn="1"/>
        </p:nvGrpSpPr>
        <p:grpSpPr bwMode="auto">
          <a:xfrm>
            <a:off x="227013" y="6572250"/>
            <a:ext cx="9280525" cy="144463"/>
            <a:chOff x="226688" y="6572055"/>
            <a:chExt cx="9280921" cy="144114"/>
          </a:xfrm>
        </p:grpSpPr>
        <p:pic>
          <p:nvPicPr>
            <p:cNvPr id="10" name="Picture 43" descr="at.png">
              <a:extLst>
                <a:ext uri="{FF2B5EF4-FFF2-40B4-BE49-F238E27FC236}">
                  <a16:creationId xmlns:a16="http://schemas.microsoft.com/office/drawing/2014/main" id="{157DAAE5-DE9B-04C7-A3F7-B62C2AB19960}"/>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22668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4" descr="be.png">
              <a:extLst>
                <a:ext uri="{FF2B5EF4-FFF2-40B4-BE49-F238E27FC236}">
                  <a16:creationId xmlns:a16="http://schemas.microsoft.com/office/drawing/2014/main" id="{CF98949F-968D-FE8C-D09C-65FE359AE1AA}"/>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59710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5" descr="ch.png">
              <a:extLst>
                <a:ext uri="{FF2B5EF4-FFF2-40B4-BE49-F238E27FC236}">
                  <a16:creationId xmlns:a16="http://schemas.microsoft.com/office/drawing/2014/main" id="{F72F4E26-E32E-D6DD-046F-799BE6848205}"/>
                </a:ext>
              </a:extLst>
            </p:cNvPr>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765200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6" descr="cz.png">
              <a:extLst>
                <a:ext uri="{FF2B5EF4-FFF2-40B4-BE49-F238E27FC236}">
                  <a16:creationId xmlns:a16="http://schemas.microsoft.com/office/drawing/2014/main" id="{25A4FAE3-3B19-4AA5-7F94-543B4E115742}"/>
                </a:ext>
              </a:extLst>
            </p:cNvPr>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9704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7" descr="de.png">
              <a:extLst>
                <a:ext uri="{FF2B5EF4-FFF2-40B4-BE49-F238E27FC236}">
                  <a16:creationId xmlns:a16="http://schemas.microsoft.com/office/drawing/2014/main" id="{514C48D5-6D26-4B38-4E30-DC8EDD20D6F0}"/>
                </a:ext>
              </a:extLst>
            </p:cNvPr>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283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8" descr="dk.png">
              <a:extLst>
                <a:ext uri="{FF2B5EF4-FFF2-40B4-BE49-F238E27FC236}">
                  <a16:creationId xmlns:a16="http://schemas.microsoft.com/office/drawing/2014/main" id="{AB28D708-AFBB-343D-7704-D4469AB183F9}"/>
                </a:ext>
              </a:extLst>
            </p:cNvPr>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134046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49" descr="ee.png">
              <a:extLst>
                <a:ext uri="{FF2B5EF4-FFF2-40B4-BE49-F238E27FC236}">
                  <a16:creationId xmlns:a16="http://schemas.microsoft.com/office/drawing/2014/main" id="{AC87357B-CCEE-EEB4-9C98-0CD3F203075F}"/>
                </a:ext>
              </a:extLst>
            </p:cNvPr>
            <p:cNvPicPr>
              <a:picLocks noChangeAspect="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171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50" descr="es.png">
              <a:extLst>
                <a:ext uri="{FF2B5EF4-FFF2-40B4-BE49-F238E27FC236}">
                  <a16:creationId xmlns:a16="http://schemas.microsoft.com/office/drawing/2014/main" id="{EFDE254B-3D06-33D5-6EF1-F32B9ADF094E}"/>
                </a:ext>
              </a:extLst>
            </p:cNvPr>
            <p:cNvPicPr>
              <a:picLocks noChangeAspect="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690923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51" descr="fi.png">
              <a:extLst>
                <a:ext uri="{FF2B5EF4-FFF2-40B4-BE49-F238E27FC236}">
                  <a16:creationId xmlns:a16="http://schemas.microsoft.com/office/drawing/2014/main" id="{95F2AE44-6967-A2E9-50ED-C466F2BB128D}"/>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208812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52" descr="fr.png">
              <a:extLst>
                <a:ext uri="{FF2B5EF4-FFF2-40B4-BE49-F238E27FC236}">
                  <a16:creationId xmlns:a16="http://schemas.microsoft.com/office/drawing/2014/main" id="{3A3AD2CA-2580-6F6E-433D-605CBB64F281}"/>
                </a:ext>
              </a:extLst>
            </p:cNvPr>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245697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53" descr="gr.png">
              <a:extLst>
                <a:ext uri="{FF2B5EF4-FFF2-40B4-BE49-F238E27FC236}">
                  <a16:creationId xmlns:a16="http://schemas.microsoft.com/office/drawing/2014/main" id="{FFB4965E-2AA6-54D2-713B-7EAB3F4CFDAD}"/>
                </a:ext>
              </a:extLst>
            </p:cNvPr>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31997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54" descr="hu.png">
              <a:extLst>
                <a:ext uri="{FF2B5EF4-FFF2-40B4-BE49-F238E27FC236}">
                  <a16:creationId xmlns:a16="http://schemas.microsoft.com/office/drawing/2014/main" id="{6183AB5D-AC68-AD38-CF7C-562F5CE7AE61}"/>
                </a:ext>
              </a:extLst>
            </p:cNvPr>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356860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55" descr="ie.png">
              <a:extLst>
                <a:ext uri="{FF2B5EF4-FFF2-40B4-BE49-F238E27FC236}">
                  <a16:creationId xmlns:a16="http://schemas.microsoft.com/office/drawing/2014/main" id="{20038AED-E059-7AE5-82E3-4D62B63A3F91}"/>
                </a:ext>
              </a:extLst>
            </p:cNvPr>
            <p:cNvPicPr>
              <a:picLocks noChangeAspect="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393746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56" descr="it.png">
              <a:extLst>
                <a:ext uri="{FF2B5EF4-FFF2-40B4-BE49-F238E27FC236}">
                  <a16:creationId xmlns:a16="http://schemas.microsoft.com/office/drawing/2014/main" id="{B3D668C0-17B1-26B4-0DE4-78A0B12C38C8}"/>
                </a:ext>
              </a:extLst>
            </p:cNvPr>
            <p:cNvPicPr>
              <a:picLocks noChangeAspect="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430632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57" descr="lu.png">
              <a:extLst>
                <a:ext uri="{FF2B5EF4-FFF2-40B4-BE49-F238E27FC236}">
                  <a16:creationId xmlns:a16="http://schemas.microsoft.com/office/drawing/2014/main" id="{4CE5E278-D5A5-AA71-3CA9-8079128ED7FC}"/>
                </a:ext>
              </a:extLst>
            </p:cNvPr>
            <p:cNvPicPr>
              <a:picLocks noChangeAspect="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4676775"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58" descr="nl.png">
              <a:extLst>
                <a:ext uri="{FF2B5EF4-FFF2-40B4-BE49-F238E27FC236}">
                  <a16:creationId xmlns:a16="http://schemas.microsoft.com/office/drawing/2014/main" id="{47927B7C-9CB8-3BE0-D6FB-7C20183D4A03}"/>
                </a:ext>
              </a:extLst>
            </p:cNvPr>
            <p:cNvPicPr>
              <a:picLocks noChangeAspect="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5050684"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59" descr="no.png">
              <a:extLst>
                <a:ext uri="{FF2B5EF4-FFF2-40B4-BE49-F238E27FC236}">
                  <a16:creationId xmlns:a16="http://schemas.microsoft.com/office/drawing/2014/main" id="{BD4B3098-FF14-C184-D18F-EFA3660532D6}"/>
                </a:ext>
              </a:extLst>
            </p:cNvPr>
            <p:cNvPicPr>
              <a:picLocks noChangeAspect="1"/>
            </p:cNvPicPr>
            <p:nvPr userDrawn="1"/>
          </p:nvPicPr>
          <p:blipFill>
            <a:blip r:embed="rId21">
              <a:extLst>
                <a:ext uri="{28A0092B-C50C-407E-A947-70E740481C1C}">
                  <a14:useLocalDpi xmlns:a14="http://schemas.microsoft.com/office/drawing/2010/main" val="0"/>
                </a:ext>
              </a:extLst>
            </a:blip>
            <a:srcRect/>
            <a:stretch>
              <a:fillRect/>
            </a:stretch>
          </p:blipFill>
          <p:spPr bwMode="auto">
            <a:xfrm>
              <a:off x="542805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60" descr="pl.png">
              <a:extLst>
                <a:ext uri="{FF2B5EF4-FFF2-40B4-BE49-F238E27FC236}">
                  <a16:creationId xmlns:a16="http://schemas.microsoft.com/office/drawing/2014/main" id="{D229C57A-6C81-BD5C-6DD2-B3818E82F112}"/>
                </a:ext>
              </a:extLst>
            </p:cNvPr>
            <p:cNvPicPr>
              <a:picLocks noChangeAspect="1"/>
            </p:cNvPicPr>
            <p:nvPr userDrawn="1"/>
          </p:nvPicPr>
          <p:blipFill>
            <a:blip r:embed="rId22">
              <a:extLst>
                <a:ext uri="{28A0092B-C50C-407E-A947-70E740481C1C}">
                  <a14:useLocalDpi xmlns:a14="http://schemas.microsoft.com/office/drawing/2010/main" val="0"/>
                </a:ext>
              </a:extLst>
            </a:blip>
            <a:srcRect/>
            <a:stretch>
              <a:fillRect/>
            </a:stretch>
          </p:blipFill>
          <p:spPr bwMode="auto">
            <a:xfrm>
              <a:off x="579518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61" descr="pt.png">
              <a:extLst>
                <a:ext uri="{FF2B5EF4-FFF2-40B4-BE49-F238E27FC236}">
                  <a16:creationId xmlns:a16="http://schemas.microsoft.com/office/drawing/2014/main" id="{5B5F758C-3FDC-5E56-5602-A93BFBCD58F4}"/>
                </a:ext>
              </a:extLst>
            </p:cNvPr>
            <p:cNvPicPr>
              <a:picLocks noChangeAspect="1"/>
            </p:cNvPicPr>
            <p:nvPr userDrawn="1"/>
          </p:nvPicPr>
          <p:blipFill>
            <a:blip r:embed="rId23">
              <a:extLst>
                <a:ext uri="{28A0092B-C50C-407E-A947-70E740481C1C}">
                  <a14:useLocalDpi xmlns:a14="http://schemas.microsoft.com/office/drawing/2010/main" val="0"/>
                </a:ext>
              </a:extLst>
            </a:blip>
            <a:srcRect/>
            <a:stretch>
              <a:fillRect/>
            </a:stretch>
          </p:blipFill>
          <p:spPr bwMode="auto">
            <a:xfrm>
              <a:off x="6167359"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62" descr="ro.png">
              <a:extLst>
                <a:ext uri="{FF2B5EF4-FFF2-40B4-BE49-F238E27FC236}">
                  <a16:creationId xmlns:a16="http://schemas.microsoft.com/office/drawing/2014/main" id="{28CF9230-FD6D-1615-9BD6-F3D8AEE3FD6B}"/>
                </a:ext>
              </a:extLst>
            </p:cNvPr>
            <p:cNvPicPr>
              <a:picLocks noChangeAspect="1"/>
            </p:cNvPicPr>
            <p:nvPr userDrawn="1"/>
          </p:nvPicPr>
          <p:blipFill>
            <a:blip r:embed="rId24">
              <a:extLst>
                <a:ext uri="{28A0092B-C50C-407E-A947-70E740481C1C}">
                  <a14:useLocalDpi xmlns:a14="http://schemas.microsoft.com/office/drawing/2010/main" val="0"/>
                </a:ext>
              </a:extLst>
            </a:blip>
            <a:srcRect/>
            <a:stretch>
              <a:fillRect/>
            </a:stretch>
          </p:blipFill>
          <p:spPr bwMode="auto">
            <a:xfrm>
              <a:off x="654126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66" descr="se.png">
              <a:extLst>
                <a:ext uri="{FF2B5EF4-FFF2-40B4-BE49-F238E27FC236}">
                  <a16:creationId xmlns:a16="http://schemas.microsoft.com/office/drawing/2014/main" id="{AA126D17-709B-72F4-3341-B758937DF9FC}"/>
                </a:ext>
              </a:extLst>
            </p:cNvPr>
            <p:cNvPicPr>
              <a:picLocks noChangeAspect="1"/>
            </p:cNvPicPr>
            <p:nvPr userDrawn="1"/>
          </p:nvPicPr>
          <p:blipFill>
            <a:blip r:embed="rId25">
              <a:extLst>
                <a:ext uri="{28A0092B-C50C-407E-A947-70E740481C1C}">
                  <a14:useLocalDpi xmlns:a14="http://schemas.microsoft.com/office/drawing/2010/main" val="0"/>
                </a:ext>
              </a:extLst>
            </a:blip>
            <a:srcRect/>
            <a:stretch>
              <a:fillRect/>
            </a:stretch>
          </p:blipFill>
          <p:spPr bwMode="auto">
            <a:xfrm>
              <a:off x="727981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67" descr="uk.png">
              <a:extLst>
                <a:ext uri="{FF2B5EF4-FFF2-40B4-BE49-F238E27FC236}">
                  <a16:creationId xmlns:a16="http://schemas.microsoft.com/office/drawing/2014/main" id="{FF31E49F-0EF2-F7C0-031A-7B47D7933F91}"/>
                </a:ext>
              </a:extLst>
            </p:cNvPr>
            <p:cNvPicPr>
              <a:picLocks noChangeAspect="1"/>
            </p:cNvPicPr>
            <p:nvPr userDrawn="1"/>
          </p:nvPicPr>
          <p:blipFill>
            <a:blip r:embed="rId26">
              <a:extLst>
                <a:ext uri="{28A0092B-C50C-407E-A947-70E740481C1C}">
                  <a14:useLocalDpi xmlns:a14="http://schemas.microsoft.com/office/drawing/2010/main" val="0"/>
                </a:ext>
              </a:extLst>
            </a:blip>
            <a:srcRect/>
            <a:stretch>
              <a:fillRect/>
            </a:stretch>
          </p:blipFill>
          <p:spPr bwMode="auto">
            <a:xfrm>
              <a:off x="801754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68" descr="ca.png">
              <a:extLst>
                <a:ext uri="{FF2B5EF4-FFF2-40B4-BE49-F238E27FC236}">
                  <a16:creationId xmlns:a16="http://schemas.microsoft.com/office/drawing/2014/main" id="{6D77953D-2C16-044F-29F0-59E276632DAC}"/>
                </a:ext>
              </a:extLst>
            </p:cNvPr>
            <p:cNvPicPr>
              <a:picLocks noChangeAspect="1"/>
            </p:cNvPicPr>
            <p:nvPr userDrawn="1"/>
          </p:nvPicPr>
          <p:blipFill>
            <a:blip r:embed="rId27">
              <a:extLst>
                <a:ext uri="{28A0092B-C50C-407E-A947-70E740481C1C}">
                  <a14:useLocalDpi xmlns:a14="http://schemas.microsoft.com/office/drawing/2010/main" val="0"/>
                </a:ext>
              </a:extLst>
            </a:blip>
            <a:srcRect/>
            <a:stretch>
              <a:fillRect/>
            </a:stretch>
          </p:blipFill>
          <p:spPr bwMode="auto">
            <a:xfrm>
              <a:off x="9291609" y="6573362"/>
              <a:ext cx="216000" cy="142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69">
              <a:extLst>
                <a:ext uri="{FF2B5EF4-FFF2-40B4-BE49-F238E27FC236}">
                  <a16:creationId xmlns:a16="http://schemas.microsoft.com/office/drawing/2014/main" id="{AEA47264-509D-A48D-0A68-5737ADA957F1}"/>
                </a:ext>
              </a:extLst>
            </p:cNvPr>
            <p:cNvPicPr>
              <a:picLocks noChangeAspect="1"/>
            </p:cNvPicPr>
            <p:nvPr userDrawn="1"/>
          </p:nvPicPr>
          <p:blipFill>
            <a:blip r:embed="rId28">
              <a:extLst>
                <a:ext uri="{28A0092B-C50C-407E-A947-70E740481C1C}">
                  <a14:useLocalDpi xmlns:a14="http://schemas.microsoft.com/office/drawing/2010/main" val="0"/>
                </a:ext>
              </a:extLst>
            </a:blip>
            <a:srcRect/>
            <a:stretch>
              <a:fillRect/>
            </a:stretch>
          </p:blipFill>
          <p:spPr bwMode="auto">
            <a:xfrm>
              <a:off x="8555553" y="6572169"/>
              <a:ext cx="216000" cy="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70" descr="si.png">
              <a:extLst>
                <a:ext uri="{FF2B5EF4-FFF2-40B4-BE49-F238E27FC236}">
                  <a16:creationId xmlns:a16="http://schemas.microsoft.com/office/drawing/2014/main" id="{2C150261-F91F-4653-0DFD-F06A12FB8B5F}"/>
                </a:ext>
              </a:extLst>
            </p:cNvPr>
            <p:cNvPicPr>
              <a:picLocks noChangeAspect="1"/>
            </p:cNvPicPr>
            <p:nvPr userDrawn="1"/>
          </p:nvPicPr>
          <p:blipFill>
            <a:blip r:embed="rId29">
              <a:extLst>
                <a:ext uri="{28A0092B-C50C-407E-A947-70E740481C1C}">
                  <a14:useLocalDpi xmlns:a14="http://schemas.microsoft.com/office/drawing/2010/main" val="0"/>
                </a:ext>
              </a:extLst>
            </a:blip>
            <a:srcRect/>
            <a:stretch>
              <a:fillRect/>
            </a:stretch>
          </p:blipFill>
          <p:spPr bwMode="auto">
            <a:xfrm>
              <a:off x="8928090" y="6572513"/>
              <a:ext cx="217284" cy="143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3" name="Rectangle 6"/>
          <p:cNvSpPr>
            <a:spLocks noGrp="1" noChangeArrowheads="1"/>
          </p:cNvSpPr>
          <p:nvPr>
            <p:ph type="title"/>
          </p:nvPr>
        </p:nvSpPr>
        <p:spPr bwMode="auto">
          <a:xfrm>
            <a:off x="218261" y="157324"/>
            <a:ext cx="10113228" cy="553998"/>
          </a:xfrm>
          <a:prstGeom prst="rect">
            <a:avLst/>
          </a:prstGeom>
          <a:noFill/>
          <a:ln>
            <a:noFill/>
          </a:ln>
        </p:spPr>
        <p:txBody>
          <a:bodyPr>
            <a:spAutoFit/>
          </a:bodyPr>
          <a:lstStyle>
            <a:lvl1pPr>
              <a:defRPr>
                <a:solidFill>
                  <a:schemeClr val="bg1"/>
                </a:solidFill>
              </a:defRPr>
            </a:lvl1pPr>
          </a:lstStyle>
          <a:p>
            <a:pPr lvl="0"/>
            <a:r>
              <a:rPr lang="en-US" altLang="en-US"/>
              <a:t>Click to edit Master title style</a:t>
            </a:r>
            <a:endParaRPr lang="en-GB" altLang="en-US"/>
          </a:p>
        </p:txBody>
      </p:sp>
      <p:sp>
        <p:nvSpPr>
          <p:cNvPr id="44" name="Content Placeholder 2"/>
          <p:cNvSpPr>
            <a:spLocks noGrp="1"/>
          </p:cNvSpPr>
          <p:nvPr>
            <p:ph idx="1"/>
          </p:nvPr>
        </p:nvSpPr>
        <p:spPr>
          <a:xfrm>
            <a:off x="218262" y="882192"/>
            <a:ext cx="11763662" cy="5534968"/>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Tree>
    <p:extLst>
      <p:ext uri="{BB962C8B-B14F-4D97-AF65-F5344CB8AC3E}">
        <p14:creationId xmlns:p14="http://schemas.microsoft.com/office/powerpoint/2010/main" val="36331204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ARK BG ">
    <p:spTree>
      <p:nvGrpSpPr>
        <p:cNvPr id="1" name=""/>
        <p:cNvGrpSpPr/>
        <p:nvPr/>
      </p:nvGrpSpPr>
      <p:grpSpPr>
        <a:xfrm>
          <a:off x="0" y="0"/>
          <a:ext cx="0" cy="0"/>
          <a:chOff x="0" y="0"/>
          <a:chExt cx="0" cy="0"/>
        </a:xfrm>
      </p:grpSpPr>
      <p:pic>
        <p:nvPicPr>
          <p:cNvPr id="2" name="Picture 35">
            <a:extLst>
              <a:ext uri="{FF2B5EF4-FFF2-40B4-BE49-F238E27FC236}">
                <a16:creationId xmlns:a16="http://schemas.microsoft.com/office/drawing/2014/main" id="{BFBE28BE-774F-D2C4-1488-E6AB249E59C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Straight Connector 2">
            <a:extLst>
              <a:ext uri="{FF2B5EF4-FFF2-40B4-BE49-F238E27FC236}">
                <a16:creationId xmlns:a16="http://schemas.microsoft.com/office/drawing/2014/main" id="{770638C7-CCBC-B7E9-33BC-114930218E6A}"/>
              </a:ext>
            </a:extLst>
          </p:cNvPr>
          <p:cNvCxnSpPr/>
          <p:nvPr userDrawn="1"/>
        </p:nvCxnSpPr>
        <p:spPr>
          <a:xfrm>
            <a:off x="217488" y="882650"/>
            <a:ext cx="11769725"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4" name="Picture 37">
            <a:extLst>
              <a:ext uri="{FF2B5EF4-FFF2-40B4-BE49-F238E27FC236}">
                <a16:creationId xmlns:a16="http://schemas.microsoft.com/office/drawing/2014/main" id="{817C1EE4-3B84-7B99-571C-346C2A6E5918}"/>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331450" y="-215900"/>
            <a:ext cx="2093913"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38">
            <a:extLst>
              <a:ext uri="{FF2B5EF4-FFF2-40B4-BE49-F238E27FC236}">
                <a16:creationId xmlns:a16="http://schemas.microsoft.com/office/drawing/2014/main" id="{6C2233AD-8066-F2DD-70FA-BE2EAA694416}"/>
              </a:ext>
            </a:extLst>
          </p:cNvPr>
          <p:cNvSpPr txBox="1">
            <a:spLocks noChangeArrowheads="1"/>
          </p:cNvSpPr>
          <p:nvPr userDrawn="1"/>
        </p:nvSpPr>
        <p:spPr bwMode="auto">
          <a:xfrm>
            <a:off x="8205788" y="6202363"/>
            <a:ext cx="3751262" cy="214312"/>
          </a:xfrm>
          <a:prstGeom prst="rect">
            <a:avLst/>
          </a:prstGeom>
          <a:noFill/>
          <a:ln>
            <a:noFill/>
          </a:ln>
        </p:spPr>
        <p:txBody>
          <a:bodyPr lIns="0" rIns="0">
            <a:spAutoFit/>
          </a:bodyPr>
          <a:lstStyle>
            <a:lvl1pPr marL="342900" indent="-342900">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lvl="2" algn="r">
              <a:spcBef>
                <a:spcPct val="50000"/>
              </a:spcBef>
              <a:defRPr/>
            </a:pPr>
            <a:fld id="{7D1CCBA2-5F23-1E4C-952B-6B5812D5AF1E}" type="slidenum">
              <a:rPr altLang="en-US" sz="800" noProof="1" smtClean="0">
                <a:solidFill>
                  <a:srgbClr val="8197A6"/>
                </a:solidFill>
                <a:latin typeface="Arial" panose="020B0604020202020204" pitchFamily="34" charset="0"/>
                <a:cs typeface="Arial" panose="020B0604020202020204" pitchFamily="34" charset="0"/>
              </a:rPr>
              <a:pPr lvl="2" algn="r">
                <a:spcBef>
                  <a:spcPct val="50000"/>
                </a:spcBef>
                <a:defRPr/>
              </a:pPr>
              <a:t>‹#›</a:t>
            </a:fld>
            <a:endParaRPr lang="en-GB" altLang="en-US" sz="800">
              <a:solidFill>
                <a:srgbClr val="8197A6"/>
              </a:solidFill>
              <a:latin typeface="Arial" panose="020B0604020202020204" pitchFamily="34" charset="0"/>
              <a:cs typeface="Arial" panose="020B0604020202020204" pitchFamily="34" charset="0"/>
            </a:endParaRPr>
          </a:p>
        </p:txBody>
      </p:sp>
      <p:cxnSp>
        <p:nvCxnSpPr>
          <p:cNvPr id="6" name="Straight Connector 5">
            <a:extLst>
              <a:ext uri="{FF2B5EF4-FFF2-40B4-BE49-F238E27FC236}">
                <a16:creationId xmlns:a16="http://schemas.microsoft.com/office/drawing/2014/main" id="{0DA9B041-2E6E-5071-F606-3404E27346BC}"/>
              </a:ext>
            </a:extLst>
          </p:cNvPr>
          <p:cNvCxnSpPr>
            <a:cxnSpLocks/>
          </p:cNvCxnSpPr>
          <p:nvPr userDrawn="1"/>
        </p:nvCxnSpPr>
        <p:spPr>
          <a:xfrm>
            <a:off x="220663" y="6423025"/>
            <a:ext cx="11736387"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7" name="Picture 40">
            <a:extLst>
              <a:ext uri="{FF2B5EF4-FFF2-40B4-BE49-F238E27FC236}">
                <a16:creationId xmlns:a16="http://schemas.microsoft.com/office/drawing/2014/main" id="{C1EEAD36-6E9B-A59E-950D-ADCE56CD95EB}"/>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342563" y="6586538"/>
            <a:ext cx="1638300"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41">
            <a:extLst>
              <a:ext uri="{FF2B5EF4-FFF2-40B4-BE49-F238E27FC236}">
                <a16:creationId xmlns:a16="http://schemas.microsoft.com/office/drawing/2014/main" id="{3665E827-6AA6-99D9-EC47-D98130C31680}"/>
              </a:ext>
            </a:extLst>
          </p:cNvPr>
          <p:cNvGrpSpPr>
            <a:grpSpLocks/>
          </p:cNvGrpSpPr>
          <p:nvPr userDrawn="1"/>
        </p:nvGrpSpPr>
        <p:grpSpPr bwMode="auto">
          <a:xfrm>
            <a:off x="227013" y="6572250"/>
            <a:ext cx="9280525" cy="144463"/>
            <a:chOff x="226688" y="6572055"/>
            <a:chExt cx="9280921" cy="144114"/>
          </a:xfrm>
        </p:grpSpPr>
        <p:pic>
          <p:nvPicPr>
            <p:cNvPr id="9" name="Picture 42" descr="at.png">
              <a:extLst>
                <a:ext uri="{FF2B5EF4-FFF2-40B4-BE49-F238E27FC236}">
                  <a16:creationId xmlns:a16="http://schemas.microsoft.com/office/drawing/2014/main" id="{E09A74B0-9E02-C50D-F2A8-8A61E6149C15}"/>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22668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3" descr="be.png">
              <a:extLst>
                <a:ext uri="{FF2B5EF4-FFF2-40B4-BE49-F238E27FC236}">
                  <a16:creationId xmlns:a16="http://schemas.microsoft.com/office/drawing/2014/main" id="{24BE06CA-6486-9A50-D9E3-204569039B38}"/>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59710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4" descr="ch.png">
              <a:extLst>
                <a:ext uri="{FF2B5EF4-FFF2-40B4-BE49-F238E27FC236}">
                  <a16:creationId xmlns:a16="http://schemas.microsoft.com/office/drawing/2014/main" id="{A902D8CC-AFC7-78BE-8D0F-CB3F9061040C}"/>
                </a:ext>
              </a:extLst>
            </p:cNvPr>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765200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5" descr="cz.png">
              <a:extLst>
                <a:ext uri="{FF2B5EF4-FFF2-40B4-BE49-F238E27FC236}">
                  <a16:creationId xmlns:a16="http://schemas.microsoft.com/office/drawing/2014/main" id="{35ACBEE3-CF92-09FC-7E55-A593951B6524}"/>
                </a:ext>
              </a:extLst>
            </p:cNvPr>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9704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6" descr="de.png">
              <a:extLst>
                <a:ext uri="{FF2B5EF4-FFF2-40B4-BE49-F238E27FC236}">
                  <a16:creationId xmlns:a16="http://schemas.microsoft.com/office/drawing/2014/main" id="{B85E3F9F-EA7A-F13E-CAAE-74183A71DF41}"/>
                </a:ext>
              </a:extLst>
            </p:cNvPr>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283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7" descr="dk.png">
              <a:extLst>
                <a:ext uri="{FF2B5EF4-FFF2-40B4-BE49-F238E27FC236}">
                  <a16:creationId xmlns:a16="http://schemas.microsoft.com/office/drawing/2014/main" id="{F10CD8F6-8CFE-15CB-7371-C445920F906E}"/>
                </a:ext>
              </a:extLst>
            </p:cNvPr>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134046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8" descr="ee.png">
              <a:extLst>
                <a:ext uri="{FF2B5EF4-FFF2-40B4-BE49-F238E27FC236}">
                  <a16:creationId xmlns:a16="http://schemas.microsoft.com/office/drawing/2014/main" id="{39FDF5A3-C48A-AC16-380E-F8F3342B2A84}"/>
                </a:ext>
              </a:extLst>
            </p:cNvPr>
            <p:cNvPicPr>
              <a:picLocks noChangeAspect="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171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49" descr="es.png">
              <a:extLst>
                <a:ext uri="{FF2B5EF4-FFF2-40B4-BE49-F238E27FC236}">
                  <a16:creationId xmlns:a16="http://schemas.microsoft.com/office/drawing/2014/main" id="{5AE5136C-1832-2C84-E3E6-7CFE688206C8}"/>
                </a:ext>
              </a:extLst>
            </p:cNvPr>
            <p:cNvPicPr>
              <a:picLocks noChangeAspect="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690923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50" descr="fi.png">
              <a:extLst>
                <a:ext uri="{FF2B5EF4-FFF2-40B4-BE49-F238E27FC236}">
                  <a16:creationId xmlns:a16="http://schemas.microsoft.com/office/drawing/2014/main" id="{A3C1C431-19CE-618A-7F5F-A6141C8C9D11}"/>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208812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51" descr="fr.png">
              <a:extLst>
                <a:ext uri="{FF2B5EF4-FFF2-40B4-BE49-F238E27FC236}">
                  <a16:creationId xmlns:a16="http://schemas.microsoft.com/office/drawing/2014/main" id="{489B0B29-C943-6EC0-B5C0-095391D4FB6F}"/>
                </a:ext>
              </a:extLst>
            </p:cNvPr>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245697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52" descr="gr.png">
              <a:extLst>
                <a:ext uri="{FF2B5EF4-FFF2-40B4-BE49-F238E27FC236}">
                  <a16:creationId xmlns:a16="http://schemas.microsoft.com/office/drawing/2014/main" id="{164B1F77-5B52-3F16-70E6-711B05D245BC}"/>
                </a:ext>
              </a:extLst>
            </p:cNvPr>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31997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53" descr="hu.png">
              <a:extLst>
                <a:ext uri="{FF2B5EF4-FFF2-40B4-BE49-F238E27FC236}">
                  <a16:creationId xmlns:a16="http://schemas.microsoft.com/office/drawing/2014/main" id="{69FA4CA5-9907-9E96-7B42-1C97D0B7EE28}"/>
                </a:ext>
              </a:extLst>
            </p:cNvPr>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356860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54" descr="ie.png">
              <a:extLst>
                <a:ext uri="{FF2B5EF4-FFF2-40B4-BE49-F238E27FC236}">
                  <a16:creationId xmlns:a16="http://schemas.microsoft.com/office/drawing/2014/main" id="{926459A2-C313-8533-989D-E8DF393AC7AA}"/>
                </a:ext>
              </a:extLst>
            </p:cNvPr>
            <p:cNvPicPr>
              <a:picLocks noChangeAspect="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393746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55" descr="it.png">
              <a:extLst>
                <a:ext uri="{FF2B5EF4-FFF2-40B4-BE49-F238E27FC236}">
                  <a16:creationId xmlns:a16="http://schemas.microsoft.com/office/drawing/2014/main" id="{9CAA5053-399A-2345-373E-FE0210FFE928}"/>
                </a:ext>
              </a:extLst>
            </p:cNvPr>
            <p:cNvPicPr>
              <a:picLocks noChangeAspect="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430632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56" descr="lu.png">
              <a:extLst>
                <a:ext uri="{FF2B5EF4-FFF2-40B4-BE49-F238E27FC236}">
                  <a16:creationId xmlns:a16="http://schemas.microsoft.com/office/drawing/2014/main" id="{D069621F-283F-A729-D183-813B937F6077}"/>
                </a:ext>
              </a:extLst>
            </p:cNvPr>
            <p:cNvPicPr>
              <a:picLocks noChangeAspect="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4676775"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57" descr="nl.png">
              <a:extLst>
                <a:ext uri="{FF2B5EF4-FFF2-40B4-BE49-F238E27FC236}">
                  <a16:creationId xmlns:a16="http://schemas.microsoft.com/office/drawing/2014/main" id="{B7F2EDCC-DF75-F139-3B2E-2DEFF56AF281}"/>
                </a:ext>
              </a:extLst>
            </p:cNvPr>
            <p:cNvPicPr>
              <a:picLocks noChangeAspect="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5050684"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58" descr="no.png">
              <a:extLst>
                <a:ext uri="{FF2B5EF4-FFF2-40B4-BE49-F238E27FC236}">
                  <a16:creationId xmlns:a16="http://schemas.microsoft.com/office/drawing/2014/main" id="{C2F50031-6739-B2C8-B758-89D06601A7C9}"/>
                </a:ext>
              </a:extLst>
            </p:cNvPr>
            <p:cNvPicPr>
              <a:picLocks noChangeAspect="1"/>
            </p:cNvPicPr>
            <p:nvPr userDrawn="1"/>
          </p:nvPicPr>
          <p:blipFill>
            <a:blip r:embed="rId21">
              <a:extLst>
                <a:ext uri="{28A0092B-C50C-407E-A947-70E740481C1C}">
                  <a14:useLocalDpi xmlns:a14="http://schemas.microsoft.com/office/drawing/2010/main" val="0"/>
                </a:ext>
              </a:extLst>
            </a:blip>
            <a:srcRect/>
            <a:stretch>
              <a:fillRect/>
            </a:stretch>
          </p:blipFill>
          <p:spPr bwMode="auto">
            <a:xfrm>
              <a:off x="542805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59" descr="pl.png">
              <a:extLst>
                <a:ext uri="{FF2B5EF4-FFF2-40B4-BE49-F238E27FC236}">
                  <a16:creationId xmlns:a16="http://schemas.microsoft.com/office/drawing/2014/main" id="{535B36E3-1A1D-4C57-0E53-84F46E9D3E89}"/>
                </a:ext>
              </a:extLst>
            </p:cNvPr>
            <p:cNvPicPr>
              <a:picLocks noChangeAspect="1"/>
            </p:cNvPicPr>
            <p:nvPr userDrawn="1"/>
          </p:nvPicPr>
          <p:blipFill>
            <a:blip r:embed="rId22">
              <a:extLst>
                <a:ext uri="{28A0092B-C50C-407E-A947-70E740481C1C}">
                  <a14:useLocalDpi xmlns:a14="http://schemas.microsoft.com/office/drawing/2010/main" val="0"/>
                </a:ext>
              </a:extLst>
            </a:blip>
            <a:srcRect/>
            <a:stretch>
              <a:fillRect/>
            </a:stretch>
          </p:blipFill>
          <p:spPr bwMode="auto">
            <a:xfrm>
              <a:off x="579518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60" descr="pt.png">
              <a:extLst>
                <a:ext uri="{FF2B5EF4-FFF2-40B4-BE49-F238E27FC236}">
                  <a16:creationId xmlns:a16="http://schemas.microsoft.com/office/drawing/2014/main" id="{AE667320-542F-B1B0-52D6-6821C02AC64E}"/>
                </a:ext>
              </a:extLst>
            </p:cNvPr>
            <p:cNvPicPr>
              <a:picLocks noChangeAspect="1"/>
            </p:cNvPicPr>
            <p:nvPr userDrawn="1"/>
          </p:nvPicPr>
          <p:blipFill>
            <a:blip r:embed="rId23">
              <a:extLst>
                <a:ext uri="{28A0092B-C50C-407E-A947-70E740481C1C}">
                  <a14:useLocalDpi xmlns:a14="http://schemas.microsoft.com/office/drawing/2010/main" val="0"/>
                </a:ext>
              </a:extLst>
            </a:blip>
            <a:srcRect/>
            <a:stretch>
              <a:fillRect/>
            </a:stretch>
          </p:blipFill>
          <p:spPr bwMode="auto">
            <a:xfrm>
              <a:off x="6167359"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61" descr="ro.png">
              <a:extLst>
                <a:ext uri="{FF2B5EF4-FFF2-40B4-BE49-F238E27FC236}">
                  <a16:creationId xmlns:a16="http://schemas.microsoft.com/office/drawing/2014/main" id="{CAC9CF51-E23E-8986-0C43-D112F493B5BC}"/>
                </a:ext>
              </a:extLst>
            </p:cNvPr>
            <p:cNvPicPr>
              <a:picLocks noChangeAspect="1"/>
            </p:cNvPicPr>
            <p:nvPr userDrawn="1"/>
          </p:nvPicPr>
          <p:blipFill>
            <a:blip r:embed="rId24">
              <a:extLst>
                <a:ext uri="{28A0092B-C50C-407E-A947-70E740481C1C}">
                  <a14:useLocalDpi xmlns:a14="http://schemas.microsoft.com/office/drawing/2010/main" val="0"/>
                </a:ext>
              </a:extLst>
            </a:blip>
            <a:srcRect/>
            <a:stretch>
              <a:fillRect/>
            </a:stretch>
          </p:blipFill>
          <p:spPr bwMode="auto">
            <a:xfrm>
              <a:off x="654126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62" descr="se.png">
              <a:extLst>
                <a:ext uri="{FF2B5EF4-FFF2-40B4-BE49-F238E27FC236}">
                  <a16:creationId xmlns:a16="http://schemas.microsoft.com/office/drawing/2014/main" id="{C5F73689-FEF0-582A-C7DF-8E88CA30E165}"/>
                </a:ext>
              </a:extLst>
            </p:cNvPr>
            <p:cNvPicPr>
              <a:picLocks noChangeAspect="1"/>
            </p:cNvPicPr>
            <p:nvPr userDrawn="1"/>
          </p:nvPicPr>
          <p:blipFill>
            <a:blip r:embed="rId25">
              <a:extLst>
                <a:ext uri="{28A0092B-C50C-407E-A947-70E740481C1C}">
                  <a14:useLocalDpi xmlns:a14="http://schemas.microsoft.com/office/drawing/2010/main" val="0"/>
                </a:ext>
              </a:extLst>
            </a:blip>
            <a:srcRect/>
            <a:stretch>
              <a:fillRect/>
            </a:stretch>
          </p:blipFill>
          <p:spPr bwMode="auto">
            <a:xfrm>
              <a:off x="727981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66" descr="uk.png">
              <a:extLst>
                <a:ext uri="{FF2B5EF4-FFF2-40B4-BE49-F238E27FC236}">
                  <a16:creationId xmlns:a16="http://schemas.microsoft.com/office/drawing/2014/main" id="{CA4D5822-E2D2-0932-5473-6E3D405E9DA5}"/>
                </a:ext>
              </a:extLst>
            </p:cNvPr>
            <p:cNvPicPr>
              <a:picLocks noChangeAspect="1"/>
            </p:cNvPicPr>
            <p:nvPr userDrawn="1"/>
          </p:nvPicPr>
          <p:blipFill>
            <a:blip r:embed="rId26">
              <a:extLst>
                <a:ext uri="{28A0092B-C50C-407E-A947-70E740481C1C}">
                  <a14:useLocalDpi xmlns:a14="http://schemas.microsoft.com/office/drawing/2010/main" val="0"/>
                </a:ext>
              </a:extLst>
            </a:blip>
            <a:srcRect/>
            <a:stretch>
              <a:fillRect/>
            </a:stretch>
          </p:blipFill>
          <p:spPr bwMode="auto">
            <a:xfrm>
              <a:off x="801754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67" descr="ca.png">
              <a:extLst>
                <a:ext uri="{FF2B5EF4-FFF2-40B4-BE49-F238E27FC236}">
                  <a16:creationId xmlns:a16="http://schemas.microsoft.com/office/drawing/2014/main" id="{3D35C864-B1EF-8165-4C55-B762FEFEFBF6}"/>
                </a:ext>
              </a:extLst>
            </p:cNvPr>
            <p:cNvPicPr>
              <a:picLocks noChangeAspect="1"/>
            </p:cNvPicPr>
            <p:nvPr userDrawn="1"/>
          </p:nvPicPr>
          <p:blipFill>
            <a:blip r:embed="rId27">
              <a:extLst>
                <a:ext uri="{28A0092B-C50C-407E-A947-70E740481C1C}">
                  <a14:useLocalDpi xmlns:a14="http://schemas.microsoft.com/office/drawing/2010/main" val="0"/>
                </a:ext>
              </a:extLst>
            </a:blip>
            <a:srcRect/>
            <a:stretch>
              <a:fillRect/>
            </a:stretch>
          </p:blipFill>
          <p:spPr bwMode="auto">
            <a:xfrm>
              <a:off x="9291609" y="6573362"/>
              <a:ext cx="216000" cy="142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68">
              <a:extLst>
                <a:ext uri="{FF2B5EF4-FFF2-40B4-BE49-F238E27FC236}">
                  <a16:creationId xmlns:a16="http://schemas.microsoft.com/office/drawing/2014/main" id="{26583717-8A18-1DEE-47B3-9EE2D95784FD}"/>
                </a:ext>
              </a:extLst>
            </p:cNvPr>
            <p:cNvPicPr>
              <a:picLocks noChangeAspect="1"/>
            </p:cNvPicPr>
            <p:nvPr userDrawn="1"/>
          </p:nvPicPr>
          <p:blipFill>
            <a:blip r:embed="rId28">
              <a:extLst>
                <a:ext uri="{28A0092B-C50C-407E-A947-70E740481C1C}">
                  <a14:useLocalDpi xmlns:a14="http://schemas.microsoft.com/office/drawing/2010/main" val="0"/>
                </a:ext>
              </a:extLst>
            </a:blip>
            <a:srcRect/>
            <a:stretch>
              <a:fillRect/>
            </a:stretch>
          </p:blipFill>
          <p:spPr bwMode="auto">
            <a:xfrm>
              <a:off x="8555553" y="6572169"/>
              <a:ext cx="216000" cy="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69" descr="si.png">
              <a:extLst>
                <a:ext uri="{FF2B5EF4-FFF2-40B4-BE49-F238E27FC236}">
                  <a16:creationId xmlns:a16="http://schemas.microsoft.com/office/drawing/2014/main" id="{7D14319F-D243-C221-DACD-A7183CD21540}"/>
                </a:ext>
              </a:extLst>
            </p:cNvPr>
            <p:cNvPicPr>
              <a:picLocks noChangeAspect="1"/>
            </p:cNvPicPr>
            <p:nvPr userDrawn="1"/>
          </p:nvPicPr>
          <p:blipFill>
            <a:blip r:embed="rId29">
              <a:extLst>
                <a:ext uri="{28A0092B-C50C-407E-A947-70E740481C1C}">
                  <a14:useLocalDpi xmlns:a14="http://schemas.microsoft.com/office/drawing/2010/main" val="0"/>
                </a:ext>
              </a:extLst>
            </a:blip>
            <a:srcRect/>
            <a:stretch>
              <a:fillRect/>
            </a:stretch>
          </p:blipFill>
          <p:spPr bwMode="auto">
            <a:xfrm>
              <a:off x="8928090" y="6572513"/>
              <a:ext cx="217284" cy="143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0" name="Rectangle 6"/>
          <p:cNvSpPr>
            <a:spLocks noGrp="1" noChangeArrowheads="1"/>
          </p:cNvSpPr>
          <p:nvPr>
            <p:ph type="title"/>
          </p:nvPr>
        </p:nvSpPr>
        <p:spPr bwMode="auto">
          <a:xfrm>
            <a:off x="218261" y="157324"/>
            <a:ext cx="10113228" cy="553998"/>
          </a:xfrm>
          <a:prstGeom prst="rect">
            <a:avLst/>
          </a:prstGeom>
          <a:noFill/>
          <a:ln>
            <a:noFill/>
          </a:ln>
        </p:spPr>
        <p:txBody>
          <a:bodyPr>
            <a:spAutoFit/>
          </a:bodyPr>
          <a:lstStyle>
            <a:lvl1pPr>
              <a:defRPr>
                <a:solidFill>
                  <a:schemeClr val="bg1"/>
                </a:solidFill>
              </a:defRPr>
            </a:lvl1pPr>
          </a:lstStyle>
          <a:p>
            <a:pPr lvl="0"/>
            <a:r>
              <a:rPr lang="en-US" altLang="en-US"/>
              <a:t>Click to edit Master title style</a:t>
            </a:r>
            <a:endParaRPr lang="en-GB" altLang="en-US"/>
          </a:p>
        </p:txBody>
      </p:sp>
      <p:sp>
        <p:nvSpPr>
          <p:cNvPr id="42" name="Content Placeholder 2"/>
          <p:cNvSpPr>
            <a:spLocks noGrp="1"/>
          </p:cNvSpPr>
          <p:nvPr>
            <p:ph idx="1"/>
          </p:nvPr>
        </p:nvSpPr>
        <p:spPr>
          <a:xfrm>
            <a:off x="218262" y="882192"/>
            <a:ext cx="11763662" cy="5534968"/>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Tree>
    <p:extLst>
      <p:ext uri="{BB962C8B-B14F-4D97-AF65-F5344CB8AC3E}">
        <p14:creationId xmlns:p14="http://schemas.microsoft.com/office/powerpoint/2010/main" val="35724220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ARK3">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3B6FCC0-F767-7FCD-47EF-51A0A909A33E}"/>
              </a:ext>
            </a:extLst>
          </p:cNvPr>
          <p:cNvSpPr/>
          <p:nvPr userDrawn="1"/>
        </p:nvSpPr>
        <p:spPr>
          <a:xfrm>
            <a:off x="0" y="6426200"/>
            <a:ext cx="12192000" cy="431800"/>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cxnSp>
        <p:nvCxnSpPr>
          <p:cNvPr id="3" name="Straight Connector 2">
            <a:extLst>
              <a:ext uri="{FF2B5EF4-FFF2-40B4-BE49-F238E27FC236}">
                <a16:creationId xmlns:a16="http://schemas.microsoft.com/office/drawing/2014/main" id="{7FA75173-3D94-22EF-815F-FC3527F23EF5}"/>
              </a:ext>
            </a:extLst>
          </p:cNvPr>
          <p:cNvCxnSpPr/>
          <p:nvPr userDrawn="1"/>
        </p:nvCxnSpPr>
        <p:spPr>
          <a:xfrm>
            <a:off x="217488" y="882650"/>
            <a:ext cx="11769725"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4" name="Picture 37">
            <a:extLst>
              <a:ext uri="{FF2B5EF4-FFF2-40B4-BE49-F238E27FC236}">
                <a16:creationId xmlns:a16="http://schemas.microsoft.com/office/drawing/2014/main" id="{913997B0-7D71-E500-7BC7-13264E2A7A1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331450" y="-215900"/>
            <a:ext cx="2093913"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38">
            <a:extLst>
              <a:ext uri="{FF2B5EF4-FFF2-40B4-BE49-F238E27FC236}">
                <a16:creationId xmlns:a16="http://schemas.microsoft.com/office/drawing/2014/main" id="{3232D9DE-903D-0EF1-E1AC-4EF70EE5EAB9}"/>
              </a:ext>
            </a:extLst>
          </p:cNvPr>
          <p:cNvSpPr txBox="1">
            <a:spLocks noChangeArrowheads="1"/>
          </p:cNvSpPr>
          <p:nvPr userDrawn="1"/>
        </p:nvSpPr>
        <p:spPr bwMode="auto">
          <a:xfrm>
            <a:off x="8205788" y="6202363"/>
            <a:ext cx="3751262" cy="214312"/>
          </a:xfrm>
          <a:prstGeom prst="rect">
            <a:avLst/>
          </a:prstGeom>
          <a:noFill/>
          <a:ln>
            <a:noFill/>
          </a:ln>
        </p:spPr>
        <p:txBody>
          <a:bodyPr lIns="0" rIns="0">
            <a:spAutoFit/>
          </a:bodyPr>
          <a:lstStyle>
            <a:lvl1pPr marL="342900" indent="-342900">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lvl="2" algn="r">
              <a:spcBef>
                <a:spcPct val="50000"/>
              </a:spcBef>
              <a:defRPr/>
            </a:pPr>
            <a:fld id="{005BDC7F-5BCD-DB4F-974B-08B39F8B851F}" type="slidenum">
              <a:rPr altLang="en-US" sz="800" noProof="1" smtClean="0">
                <a:solidFill>
                  <a:srgbClr val="8197A6"/>
                </a:solidFill>
                <a:latin typeface="Arial" panose="020B0604020202020204" pitchFamily="34" charset="0"/>
                <a:cs typeface="Arial" panose="020B0604020202020204" pitchFamily="34" charset="0"/>
              </a:rPr>
              <a:pPr lvl="2" algn="r">
                <a:spcBef>
                  <a:spcPct val="50000"/>
                </a:spcBef>
                <a:defRPr/>
              </a:pPr>
              <a:t>‹#›</a:t>
            </a:fld>
            <a:endParaRPr lang="en-GB" altLang="en-US" sz="800">
              <a:solidFill>
                <a:srgbClr val="8197A6"/>
              </a:solidFill>
              <a:latin typeface="Arial" panose="020B0604020202020204" pitchFamily="34" charset="0"/>
              <a:cs typeface="Arial" panose="020B0604020202020204" pitchFamily="34" charset="0"/>
            </a:endParaRPr>
          </a:p>
        </p:txBody>
      </p:sp>
      <p:cxnSp>
        <p:nvCxnSpPr>
          <p:cNvPr id="6" name="Straight Connector 5">
            <a:extLst>
              <a:ext uri="{FF2B5EF4-FFF2-40B4-BE49-F238E27FC236}">
                <a16:creationId xmlns:a16="http://schemas.microsoft.com/office/drawing/2014/main" id="{FB05BAE1-F30C-3CA4-6B80-5B98C104A961}"/>
              </a:ext>
            </a:extLst>
          </p:cNvPr>
          <p:cNvCxnSpPr>
            <a:cxnSpLocks/>
          </p:cNvCxnSpPr>
          <p:nvPr userDrawn="1"/>
        </p:nvCxnSpPr>
        <p:spPr>
          <a:xfrm>
            <a:off x="220663" y="6423025"/>
            <a:ext cx="11736387"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7" name="Picture 40">
            <a:extLst>
              <a:ext uri="{FF2B5EF4-FFF2-40B4-BE49-F238E27FC236}">
                <a16:creationId xmlns:a16="http://schemas.microsoft.com/office/drawing/2014/main" id="{D02A2D50-C791-A6A0-F64B-6011473AB3A5}"/>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342563" y="6586538"/>
            <a:ext cx="1638300"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41">
            <a:extLst>
              <a:ext uri="{FF2B5EF4-FFF2-40B4-BE49-F238E27FC236}">
                <a16:creationId xmlns:a16="http://schemas.microsoft.com/office/drawing/2014/main" id="{BB2082DE-570E-EAD3-0A76-134792F5EDAC}"/>
              </a:ext>
            </a:extLst>
          </p:cNvPr>
          <p:cNvGrpSpPr>
            <a:grpSpLocks/>
          </p:cNvGrpSpPr>
          <p:nvPr userDrawn="1"/>
        </p:nvGrpSpPr>
        <p:grpSpPr bwMode="auto">
          <a:xfrm>
            <a:off x="227013" y="6572250"/>
            <a:ext cx="9280525" cy="144463"/>
            <a:chOff x="226688" y="6572055"/>
            <a:chExt cx="9280921" cy="144114"/>
          </a:xfrm>
        </p:grpSpPr>
        <p:pic>
          <p:nvPicPr>
            <p:cNvPr id="9" name="Picture 42" descr="at.png">
              <a:extLst>
                <a:ext uri="{FF2B5EF4-FFF2-40B4-BE49-F238E27FC236}">
                  <a16:creationId xmlns:a16="http://schemas.microsoft.com/office/drawing/2014/main" id="{1AC3D390-8F80-D704-B047-9988E6893B5B}"/>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2668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3" descr="be.png">
              <a:extLst>
                <a:ext uri="{FF2B5EF4-FFF2-40B4-BE49-F238E27FC236}">
                  <a16:creationId xmlns:a16="http://schemas.microsoft.com/office/drawing/2014/main" id="{FFE52256-D8CA-2E0C-2290-A96BC56DC803}"/>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59710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4" descr="ch.png">
              <a:extLst>
                <a:ext uri="{FF2B5EF4-FFF2-40B4-BE49-F238E27FC236}">
                  <a16:creationId xmlns:a16="http://schemas.microsoft.com/office/drawing/2014/main" id="{CD035F5C-DB82-0DEE-A538-37FE6AA129A9}"/>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765200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5" descr="cz.png">
              <a:extLst>
                <a:ext uri="{FF2B5EF4-FFF2-40B4-BE49-F238E27FC236}">
                  <a16:creationId xmlns:a16="http://schemas.microsoft.com/office/drawing/2014/main" id="{2876C5DC-EE09-571D-1C13-09DD9B7F8FA3}"/>
                </a:ext>
              </a:extLst>
            </p:cNvPr>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9704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6" descr="de.png">
              <a:extLst>
                <a:ext uri="{FF2B5EF4-FFF2-40B4-BE49-F238E27FC236}">
                  <a16:creationId xmlns:a16="http://schemas.microsoft.com/office/drawing/2014/main" id="{4BBD9DEB-567A-4BEA-DCE1-1196B1E399A2}"/>
                </a:ext>
              </a:extLst>
            </p:cNvPr>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283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7" descr="dk.png">
              <a:extLst>
                <a:ext uri="{FF2B5EF4-FFF2-40B4-BE49-F238E27FC236}">
                  <a16:creationId xmlns:a16="http://schemas.microsoft.com/office/drawing/2014/main" id="{039AEEF7-AC24-C649-F0F6-8E9E3F46AEA1}"/>
                </a:ext>
              </a:extLst>
            </p:cNvPr>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134046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8" descr="ee.png">
              <a:extLst>
                <a:ext uri="{FF2B5EF4-FFF2-40B4-BE49-F238E27FC236}">
                  <a16:creationId xmlns:a16="http://schemas.microsoft.com/office/drawing/2014/main" id="{2C7A7106-24E6-92C5-0C6A-558A51DF0DDD}"/>
                </a:ext>
              </a:extLst>
            </p:cNvPr>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171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49" descr="es.png">
              <a:extLst>
                <a:ext uri="{FF2B5EF4-FFF2-40B4-BE49-F238E27FC236}">
                  <a16:creationId xmlns:a16="http://schemas.microsoft.com/office/drawing/2014/main" id="{9F056813-187E-6E9B-3B8F-1067A336B3FC}"/>
                </a:ext>
              </a:extLst>
            </p:cNvPr>
            <p:cNvPicPr>
              <a:picLocks noChangeAspect="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690923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50" descr="fi.png">
              <a:extLst>
                <a:ext uri="{FF2B5EF4-FFF2-40B4-BE49-F238E27FC236}">
                  <a16:creationId xmlns:a16="http://schemas.microsoft.com/office/drawing/2014/main" id="{41838BE1-E7C1-A455-0630-0AC4D6145043}"/>
                </a:ext>
              </a:extLst>
            </p:cNvPr>
            <p:cNvPicPr>
              <a:picLocks noChangeAspect="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208812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51" descr="fr.png">
              <a:extLst>
                <a:ext uri="{FF2B5EF4-FFF2-40B4-BE49-F238E27FC236}">
                  <a16:creationId xmlns:a16="http://schemas.microsoft.com/office/drawing/2014/main" id="{6BBA8E0A-FD06-D74D-35E1-C728F7987630}"/>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245697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52" descr="gr.png">
              <a:extLst>
                <a:ext uri="{FF2B5EF4-FFF2-40B4-BE49-F238E27FC236}">
                  <a16:creationId xmlns:a16="http://schemas.microsoft.com/office/drawing/2014/main" id="{55BADB1E-E46E-030B-3A72-C2FD885BD51B}"/>
                </a:ext>
              </a:extLst>
            </p:cNvPr>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31997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53" descr="hu.png">
              <a:extLst>
                <a:ext uri="{FF2B5EF4-FFF2-40B4-BE49-F238E27FC236}">
                  <a16:creationId xmlns:a16="http://schemas.microsoft.com/office/drawing/2014/main" id="{F68F7EF4-2F61-5890-4F94-11E3F0E37171}"/>
                </a:ext>
              </a:extLst>
            </p:cNvPr>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356860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54" descr="ie.png">
              <a:extLst>
                <a:ext uri="{FF2B5EF4-FFF2-40B4-BE49-F238E27FC236}">
                  <a16:creationId xmlns:a16="http://schemas.microsoft.com/office/drawing/2014/main" id="{2072C009-B5E0-FF5C-6751-66C0B4E3BAB4}"/>
                </a:ext>
              </a:extLst>
            </p:cNvPr>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393746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55" descr="it.png">
              <a:extLst>
                <a:ext uri="{FF2B5EF4-FFF2-40B4-BE49-F238E27FC236}">
                  <a16:creationId xmlns:a16="http://schemas.microsoft.com/office/drawing/2014/main" id="{9469C2B7-E31F-5133-70D8-DFABDE8BC23A}"/>
                </a:ext>
              </a:extLst>
            </p:cNvPr>
            <p:cNvPicPr>
              <a:picLocks noChangeAspect="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430632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56" descr="lu.png">
              <a:extLst>
                <a:ext uri="{FF2B5EF4-FFF2-40B4-BE49-F238E27FC236}">
                  <a16:creationId xmlns:a16="http://schemas.microsoft.com/office/drawing/2014/main" id="{25782F84-8B66-1A84-D41D-2A360D54B44C}"/>
                </a:ext>
              </a:extLst>
            </p:cNvPr>
            <p:cNvPicPr>
              <a:picLocks noChangeAspect="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4676775"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57" descr="nl.png">
              <a:extLst>
                <a:ext uri="{FF2B5EF4-FFF2-40B4-BE49-F238E27FC236}">
                  <a16:creationId xmlns:a16="http://schemas.microsoft.com/office/drawing/2014/main" id="{24523854-ECB6-54D0-2C2A-58E4DEA5A89F}"/>
                </a:ext>
              </a:extLst>
            </p:cNvPr>
            <p:cNvPicPr>
              <a:picLocks noChangeAspect="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5050684"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58" descr="no.png">
              <a:extLst>
                <a:ext uri="{FF2B5EF4-FFF2-40B4-BE49-F238E27FC236}">
                  <a16:creationId xmlns:a16="http://schemas.microsoft.com/office/drawing/2014/main" id="{29A5EBC8-1B35-2CBE-B814-26FB2C45F365}"/>
                </a:ext>
              </a:extLst>
            </p:cNvPr>
            <p:cNvPicPr>
              <a:picLocks noChangeAspect="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542805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59" descr="pl.png">
              <a:extLst>
                <a:ext uri="{FF2B5EF4-FFF2-40B4-BE49-F238E27FC236}">
                  <a16:creationId xmlns:a16="http://schemas.microsoft.com/office/drawing/2014/main" id="{C33C01C2-688B-EF6D-4D33-DEB577F33877}"/>
                </a:ext>
              </a:extLst>
            </p:cNvPr>
            <p:cNvPicPr>
              <a:picLocks noChangeAspect="1"/>
            </p:cNvPicPr>
            <p:nvPr userDrawn="1"/>
          </p:nvPicPr>
          <p:blipFill>
            <a:blip r:embed="rId21">
              <a:extLst>
                <a:ext uri="{28A0092B-C50C-407E-A947-70E740481C1C}">
                  <a14:useLocalDpi xmlns:a14="http://schemas.microsoft.com/office/drawing/2010/main" val="0"/>
                </a:ext>
              </a:extLst>
            </a:blip>
            <a:srcRect/>
            <a:stretch>
              <a:fillRect/>
            </a:stretch>
          </p:blipFill>
          <p:spPr bwMode="auto">
            <a:xfrm>
              <a:off x="579518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60" descr="pt.png">
              <a:extLst>
                <a:ext uri="{FF2B5EF4-FFF2-40B4-BE49-F238E27FC236}">
                  <a16:creationId xmlns:a16="http://schemas.microsoft.com/office/drawing/2014/main" id="{466C3E02-963F-301B-9D47-759ECE717490}"/>
                </a:ext>
              </a:extLst>
            </p:cNvPr>
            <p:cNvPicPr>
              <a:picLocks noChangeAspect="1"/>
            </p:cNvPicPr>
            <p:nvPr userDrawn="1"/>
          </p:nvPicPr>
          <p:blipFill>
            <a:blip r:embed="rId22">
              <a:extLst>
                <a:ext uri="{28A0092B-C50C-407E-A947-70E740481C1C}">
                  <a14:useLocalDpi xmlns:a14="http://schemas.microsoft.com/office/drawing/2010/main" val="0"/>
                </a:ext>
              </a:extLst>
            </a:blip>
            <a:srcRect/>
            <a:stretch>
              <a:fillRect/>
            </a:stretch>
          </p:blipFill>
          <p:spPr bwMode="auto">
            <a:xfrm>
              <a:off x="6167359"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61" descr="ro.png">
              <a:extLst>
                <a:ext uri="{FF2B5EF4-FFF2-40B4-BE49-F238E27FC236}">
                  <a16:creationId xmlns:a16="http://schemas.microsoft.com/office/drawing/2014/main" id="{0E637597-1CE6-9B59-AD89-BCC6FC0890D2}"/>
                </a:ext>
              </a:extLst>
            </p:cNvPr>
            <p:cNvPicPr>
              <a:picLocks noChangeAspect="1"/>
            </p:cNvPicPr>
            <p:nvPr userDrawn="1"/>
          </p:nvPicPr>
          <p:blipFill>
            <a:blip r:embed="rId23">
              <a:extLst>
                <a:ext uri="{28A0092B-C50C-407E-A947-70E740481C1C}">
                  <a14:useLocalDpi xmlns:a14="http://schemas.microsoft.com/office/drawing/2010/main" val="0"/>
                </a:ext>
              </a:extLst>
            </a:blip>
            <a:srcRect/>
            <a:stretch>
              <a:fillRect/>
            </a:stretch>
          </p:blipFill>
          <p:spPr bwMode="auto">
            <a:xfrm>
              <a:off x="654126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62" descr="se.png">
              <a:extLst>
                <a:ext uri="{FF2B5EF4-FFF2-40B4-BE49-F238E27FC236}">
                  <a16:creationId xmlns:a16="http://schemas.microsoft.com/office/drawing/2014/main" id="{662CD138-091F-4C2F-4A79-6E88D3870DF3}"/>
                </a:ext>
              </a:extLst>
            </p:cNvPr>
            <p:cNvPicPr>
              <a:picLocks noChangeAspect="1"/>
            </p:cNvPicPr>
            <p:nvPr userDrawn="1"/>
          </p:nvPicPr>
          <p:blipFill>
            <a:blip r:embed="rId24">
              <a:extLst>
                <a:ext uri="{28A0092B-C50C-407E-A947-70E740481C1C}">
                  <a14:useLocalDpi xmlns:a14="http://schemas.microsoft.com/office/drawing/2010/main" val="0"/>
                </a:ext>
              </a:extLst>
            </a:blip>
            <a:srcRect/>
            <a:stretch>
              <a:fillRect/>
            </a:stretch>
          </p:blipFill>
          <p:spPr bwMode="auto">
            <a:xfrm>
              <a:off x="727981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66" descr="uk.png">
              <a:extLst>
                <a:ext uri="{FF2B5EF4-FFF2-40B4-BE49-F238E27FC236}">
                  <a16:creationId xmlns:a16="http://schemas.microsoft.com/office/drawing/2014/main" id="{C9313E86-0984-D120-9018-D84425E7BCA4}"/>
                </a:ext>
              </a:extLst>
            </p:cNvPr>
            <p:cNvPicPr>
              <a:picLocks noChangeAspect="1"/>
            </p:cNvPicPr>
            <p:nvPr userDrawn="1"/>
          </p:nvPicPr>
          <p:blipFill>
            <a:blip r:embed="rId25">
              <a:extLst>
                <a:ext uri="{28A0092B-C50C-407E-A947-70E740481C1C}">
                  <a14:useLocalDpi xmlns:a14="http://schemas.microsoft.com/office/drawing/2010/main" val="0"/>
                </a:ext>
              </a:extLst>
            </a:blip>
            <a:srcRect/>
            <a:stretch>
              <a:fillRect/>
            </a:stretch>
          </p:blipFill>
          <p:spPr bwMode="auto">
            <a:xfrm>
              <a:off x="801754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67" descr="ca.png">
              <a:extLst>
                <a:ext uri="{FF2B5EF4-FFF2-40B4-BE49-F238E27FC236}">
                  <a16:creationId xmlns:a16="http://schemas.microsoft.com/office/drawing/2014/main" id="{1C69025C-8FE2-98DE-8BF3-B56CA93DBBE2}"/>
                </a:ext>
              </a:extLst>
            </p:cNvPr>
            <p:cNvPicPr>
              <a:picLocks noChangeAspect="1"/>
            </p:cNvPicPr>
            <p:nvPr userDrawn="1"/>
          </p:nvPicPr>
          <p:blipFill>
            <a:blip r:embed="rId26">
              <a:extLst>
                <a:ext uri="{28A0092B-C50C-407E-A947-70E740481C1C}">
                  <a14:useLocalDpi xmlns:a14="http://schemas.microsoft.com/office/drawing/2010/main" val="0"/>
                </a:ext>
              </a:extLst>
            </a:blip>
            <a:srcRect/>
            <a:stretch>
              <a:fillRect/>
            </a:stretch>
          </p:blipFill>
          <p:spPr bwMode="auto">
            <a:xfrm>
              <a:off x="9291609" y="6573362"/>
              <a:ext cx="216000" cy="142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68">
              <a:extLst>
                <a:ext uri="{FF2B5EF4-FFF2-40B4-BE49-F238E27FC236}">
                  <a16:creationId xmlns:a16="http://schemas.microsoft.com/office/drawing/2014/main" id="{C91D28AE-CD0B-80B1-EA2D-05D5B2161D01}"/>
                </a:ext>
              </a:extLst>
            </p:cNvPr>
            <p:cNvPicPr>
              <a:picLocks noChangeAspect="1"/>
            </p:cNvPicPr>
            <p:nvPr userDrawn="1"/>
          </p:nvPicPr>
          <p:blipFill>
            <a:blip r:embed="rId27">
              <a:extLst>
                <a:ext uri="{28A0092B-C50C-407E-A947-70E740481C1C}">
                  <a14:useLocalDpi xmlns:a14="http://schemas.microsoft.com/office/drawing/2010/main" val="0"/>
                </a:ext>
              </a:extLst>
            </a:blip>
            <a:srcRect/>
            <a:stretch>
              <a:fillRect/>
            </a:stretch>
          </p:blipFill>
          <p:spPr bwMode="auto">
            <a:xfrm>
              <a:off x="8555553" y="6572169"/>
              <a:ext cx="216000" cy="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69" descr="si.png">
              <a:extLst>
                <a:ext uri="{FF2B5EF4-FFF2-40B4-BE49-F238E27FC236}">
                  <a16:creationId xmlns:a16="http://schemas.microsoft.com/office/drawing/2014/main" id="{97305C53-9CB4-8707-F575-3FF9533A75E2}"/>
                </a:ext>
              </a:extLst>
            </p:cNvPr>
            <p:cNvPicPr>
              <a:picLocks noChangeAspect="1"/>
            </p:cNvPicPr>
            <p:nvPr userDrawn="1"/>
          </p:nvPicPr>
          <p:blipFill>
            <a:blip r:embed="rId28">
              <a:extLst>
                <a:ext uri="{28A0092B-C50C-407E-A947-70E740481C1C}">
                  <a14:useLocalDpi xmlns:a14="http://schemas.microsoft.com/office/drawing/2010/main" val="0"/>
                </a:ext>
              </a:extLst>
            </a:blip>
            <a:srcRect/>
            <a:stretch>
              <a:fillRect/>
            </a:stretch>
          </p:blipFill>
          <p:spPr bwMode="auto">
            <a:xfrm>
              <a:off x="8928090" y="6572513"/>
              <a:ext cx="217284" cy="143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5" name="Rectangle 6"/>
          <p:cNvSpPr>
            <a:spLocks noGrp="1" noChangeArrowheads="1"/>
          </p:cNvSpPr>
          <p:nvPr>
            <p:ph type="title"/>
          </p:nvPr>
        </p:nvSpPr>
        <p:spPr bwMode="auto">
          <a:xfrm>
            <a:off x="218261" y="157324"/>
            <a:ext cx="10113228" cy="553998"/>
          </a:xfrm>
          <a:prstGeom prst="rect">
            <a:avLst/>
          </a:prstGeom>
          <a:noFill/>
          <a:ln>
            <a:noFill/>
          </a:ln>
        </p:spPr>
        <p:txBody>
          <a:bodyPr>
            <a:spAutoFit/>
          </a:bodyPr>
          <a:lstStyle>
            <a:lvl1pPr>
              <a:defRPr>
                <a:solidFill>
                  <a:schemeClr val="bg1"/>
                </a:solidFill>
              </a:defRPr>
            </a:lvl1pPr>
          </a:lstStyle>
          <a:p>
            <a:pPr lvl="0"/>
            <a:r>
              <a:rPr lang="en-US" altLang="en-US"/>
              <a:t>Click to edit Master title style</a:t>
            </a:r>
            <a:endParaRPr lang="en-GB" altLang="en-US"/>
          </a:p>
        </p:txBody>
      </p:sp>
      <p:sp>
        <p:nvSpPr>
          <p:cNvPr id="96" name="Content Placeholder 2"/>
          <p:cNvSpPr>
            <a:spLocks noGrp="1"/>
          </p:cNvSpPr>
          <p:nvPr>
            <p:ph idx="1"/>
          </p:nvPr>
        </p:nvSpPr>
        <p:spPr>
          <a:xfrm>
            <a:off x="218262" y="882192"/>
            <a:ext cx="11763662" cy="5534968"/>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Tree>
    <p:extLst>
      <p:ext uri="{BB962C8B-B14F-4D97-AF65-F5344CB8AC3E}">
        <p14:creationId xmlns:p14="http://schemas.microsoft.com/office/powerpoint/2010/main" val="16884248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DARK4">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DD870B8-5474-EA64-A466-8263FEF3371E}"/>
              </a:ext>
            </a:extLst>
          </p:cNvPr>
          <p:cNvSpPr/>
          <p:nvPr userDrawn="1"/>
        </p:nvSpPr>
        <p:spPr>
          <a:xfrm>
            <a:off x="0" y="6426200"/>
            <a:ext cx="12192000" cy="431800"/>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cxnSp>
        <p:nvCxnSpPr>
          <p:cNvPr id="3" name="Straight Connector 2">
            <a:extLst>
              <a:ext uri="{FF2B5EF4-FFF2-40B4-BE49-F238E27FC236}">
                <a16:creationId xmlns:a16="http://schemas.microsoft.com/office/drawing/2014/main" id="{571967D9-E52B-A063-821B-65FB38BCEC21}"/>
              </a:ext>
            </a:extLst>
          </p:cNvPr>
          <p:cNvCxnSpPr/>
          <p:nvPr userDrawn="1"/>
        </p:nvCxnSpPr>
        <p:spPr>
          <a:xfrm>
            <a:off x="217488" y="882650"/>
            <a:ext cx="11769725"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4" name="Picture 37">
            <a:extLst>
              <a:ext uri="{FF2B5EF4-FFF2-40B4-BE49-F238E27FC236}">
                <a16:creationId xmlns:a16="http://schemas.microsoft.com/office/drawing/2014/main" id="{30793DAC-DA86-1ADC-F03B-57D65A03A73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331450" y="-215900"/>
            <a:ext cx="2093913"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38">
            <a:extLst>
              <a:ext uri="{FF2B5EF4-FFF2-40B4-BE49-F238E27FC236}">
                <a16:creationId xmlns:a16="http://schemas.microsoft.com/office/drawing/2014/main" id="{A9B77C2D-A34D-FC64-F13E-37AC983E6879}"/>
              </a:ext>
            </a:extLst>
          </p:cNvPr>
          <p:cNvSpPr txBox="1">
            <a:spLocks noChangeArrowheads="1"/>
          </p:cNvSpPr>
          <p:nvPr userDrawn="1"/>
        </p:nvSpPr>
        <p:spPr bwMode="auto">
          <a:xfrm>
            <a:off x="8205788" y="6202363"/>
            <a:ext cx="3751262" cy="214312"/>
          </a:xfrm>
          <a:prstGeom prst="rect">
            <a:avLst/>
          </a:prstGeom>
          <a:noFill/>
          <a:ln>
            <a:noFill/>
          </a:ln>
        </p:spPr>
        <p:txBody>
          <a:bodyPr lIns="0" rIns="0">
            <a:spAutoFit/>
          </a:bodyPr>
          <a:lstStyle>
            <a:lvl1pPr marL="342900" indent="-342900">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lvl="2" algn="r">
              <a:spcBef>
                <a:spcPct val="50000"/>
              </a:spcBef>
              <a:defRPr/>
            </a:pPr>
            <a:fld id="{D5A71AD9-E219-D64A-ACD7-A16412B4C9F1}" type="slidenum">
              <a:rPr altLang="en-US" sz="800" noProof="1" smtClean="0">
                <a:solidFill>
                  <a:srgbClr val="8197A6"/>
                </a:solidFill>
                <a:latin typeface="Arial" panose="020B0604020202020204" pitchFamily="34" charset="0"/>
                <a:cs typeface="Arial" panose="020B0604020202020204" pitchFamily="34" charset="0"/>
              </a:rPr>
              <a:pPr lvl="2" algn="r">
                <a:spcBef>
                  <a:spcPct val="50000"/>
                </a:spcBef>
                <a:defRPr/>
              </a:pPr>
              <a:t>‹#›</a:t>
            </a:fld>
            <a:endParaRPr lang="en-GB" altLang="en-US" sz="800">
              <a:solidFill>
                <a:srgbClr val="8197A6"/>
              </a:solidFill>
              <a:latin typeface="Arial" panose="020B0604020202020204" pitchFamily="34" charset="0"/>
              <a:cs typeface="Arial" panose="020B0604020202020204" pitchFamily="34" charset="0"/>
            </a:endParaRPr>
          </a:p>
        </p:txBody>
      </p:sp>
      <p:cxnSp>
        <p:nvCxnSpPr>
          <p:cNvPr id="6" name="Straight Connector 5">
            <a:extLst>
              <a:ext uri="{FF2B5EF4-FFF2-40B4-BE49-F238E27FC236}">
                <a16:creationId xmlns:a16="http://schemas.microsoft.com/office/drawing/2014/main" id="{2DB7FCCB-9933-19FB-EECB-E037BCA7508B}"/>
              </a:ext>
            </a:extLst>
          </p:cNvPr>
          <p:cNvCxnSpPr>
            <a:cxnSpLocks/>
          </p:cNvCxnSpPr>
          <p:nvPr userDrawn="1"/>
        </p:nvCxnSpPr>
        <p:spPr>
          <a:xfrm>
            <a:off x="220663" y="6423025"/>
            <a:ext cx="11736387"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aphicFrame>
        <p:nvGraphicFramePr>
          <p:cNvPr id="7" name="Chart 6">
            <a:extLst>
              <a:ext uri="{FF2B5EF4-FFF2-40B4-BE49-F238E27FC236}">
                <a16:creationId xmlns:a16="http://schemas.microsoft.com/office/drawing/2014/main" id="{FDAD5C19-1B26-0709-1158-14650B439360}"/>
              </a:ext>
            </a:extLst>
          </p:cNvPr>
          <p:cNvGraphicFramePr>
            <a:graphicFrameLocks/>
          </p:cNvGraphicFramePr>
          <p:nvPr/>
        </p:nvGraphicFramePr>
        <p:xfrm>
          <a:off x="-738188" y="333375"/>
          <a:ext cx="13657263" cy="6750050"/>
        </p:xfrm>
        <a:graphic>
          <a:graphicData uri="http://schemas.openxmlformats.org/drawingml/2006/chart">
            <c:chart xmlns:c="http://schemas.openxmlformats.org/drawingml/2006/chart" xmlns:r="http://schemas.openxmlformats.org/officeDocument/2006/relationships" r:id="rId3"/>
          </a:graphicData>
        </a:graphic>
      </p:graphicFrame>
      <p:pic>
        <p:nvPicPr>
          <p:cNvPr id="8" name="Picture 41">
            <a:extLst>
              <a:ext uri="{FF2B5EF4-FFF2-40B4-BE49-F238E27FC236}">
                <a16:creationId xmlns:a16="http://schemas.microsoft.com/office/drawing/2014/main" id="{E91B0C04-16D1-C971-4342-D3E0E8D7901B}"/>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342563" y="6586538"/>
            <a:ext cx="1638300"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42">
            <a:extLst>
              <a:ext uri="{FF2B5EF4-FFF2-40B4-BE49-F238E27FC236}">
                <a16:creationId xmlns:a16="http://schemas.microsoft.com/office/drawing/2014/main" id="{55E7445D-7EAD-1AB7-E1EE-3CD021F9FD12}"/>
              </a:ext>
            </a:extLst>
          </p:cNvPr>
          <p:cNvGrpSpPr>
            <a:grpSpLocks/>
          </p:cNvGrpSpPr>
          <p:nvPr userDrawn="1"/>
        </p:nvGrpSpPr>
        <p:grpSpPr bwMode="auto">
          <a:xfrm>
            <a:off x="227013" y="6572250"/>
            <a:ext cx="9280525" cy="144463"/>
            <a:chOff x="226688" y="6572055"/>
            <a:chExt cx="9280921" cy="144114"/>
          </a:xfrm>
        </p:grpSpPr>
        <p:pic>
          <p:nvPicPr>
            <p:cNvPr id="10" name="Picture 43" descr="at.png">
              <a:extLst>
                <a:ext uri="{FF2B5EF4-FFF2-40B4-BE49-F238E27FC236}">
                  <a16:creationId xmlns:a16="http://schemas.microsoft.com/office/drawing/2014/main" id="{A1B8EA82-3F08-9640-BA15-35A4DEF8C518}"/>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22668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4" descr="be.png">
              <a:extLst>
                <a:ext uri="{FF2B5EF4-FFF2-40B4-BE49-F238E27FC236}">
                  <a16:creationId xmlns:a16="http://schemas.microsoft.com/office/drawing/2014/main" id="{19B4F343-7446-DDE8-C3CB-69D37B34030E}"/>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59710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5" descr="ch.png">
              <a:extLst>
                <a:ext uri="{FF2B5EF4-FFF2-40B4-BE49-F238E27FC236}">
                  <a16:creationId xmlns:a16="http://schemas.microsoft.com/office/drawing/2014/main" id="{220DF533-0F72-6523-B647-9A164174DC83}"/>
                </a:ext>
              </a:extLst>
            </p:cNvPr>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765200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6" descr="cz.png">
              <a:extLst>
                <a:ext uri="{FF2B5EF4-FFF2-40B4-BE49-F238E27FC236}">
                  <a16:creationId xmlns:a16="http://schemas.microsoft.com/office/drawing/2014/main" id="{D574FCE4-E09F-0282-62E7-8F9DB4C29BCB}"/>
                </a:ext>
              </a:extLst>
            </p:cNvPr>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9704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7" descr="de.png">
              <a:extLst>
                <a:ext uri="{FF2B5EF4-FFF2-40B4-BE49-F238E27FC236}">
                  <a16:creationId xmlns:a16="http://schemas.microsoft.com/office/drawing/2014/main" id="{4106040B-4950-AD29-B3CD-3432F3BD3A88}"/>
                </a:ext>
              </a:extLst>
            </p:cNvPr>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283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8" descr="dk.png">
              <a:extLst>
                <a:ext uri="{FF2B5EF4-FFF2-40B4-BE49-F238E27FC236}">
                  <a16:creationId xmlns:a16="http://schemas.microsoft.com/office/drawing/2014/main" id="{47B9D54B-C691-0ECA-C5E1-D1C6E2F3C8FB}"/>
                </a:ext>
              </a:extLst>
            </p:cNvPr>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134046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49" descr="ee.png">
              <a:extLst>
                <a:ext uri="{FF2B5EF4-FFF2-40B4-BE49-F238E27FC236}">
                  <a16:creationId xmlns:a16="http://schemas.microsoft.com/office/drawing/2014/main" id="{591AE44C-6FE2-FD97-FC99-1C563B013927}"/>
                </a:ext>
              </a:extLst>
            </p:cNvPr>
            <p:cNvPicPr>
              <a:picLocks noChangeAspect="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171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50" descr="es.png">
              <a:extLst>
                <a:ext uri="{FF2B5EF4-FFF2-40B4-BE49-F238E27FC236}">
                  <a16:creationId xmlns:a16="http://schemas.microsoft.com/office/drawing/2014/main" id="{AD68C4CD-45A2-05E1-184C-2EF847231C20}"/>
                </a:ext>
              </a:extLst>
            </p:cNvPr>
            <p:cNvPicPr>
              <a:picLocks noChangeAspect="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690923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51" descr="fi.png">
              <a:extLst>
                <a:ext uri="{FF2B5EF4-FFF2-40B4-BE49-F238E27FC236}">
                  <a16:creationId xmlns:a16="http://schemas.microsoft.com/office/drawing/2014/main" id="{8ADA3ED8-2801-BD27-C4DD-5C5EFCA18585}"/>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208812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52" descr="fr.png">
              <a:extLst>
                <a:ext uri="{FF2B5EF4-FFF2-40B4-BE49-F238E27FC236}">
                  <a16:creationId xmlns:a16="http://schemas.microsoft.com/office/drawing/2014/main" id="{E3494136-56B8-D4F5-6996-229A326995CC}"/>
                </a:ext>
              </a:extLst>
            </p:cNvPr>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245697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53" descr="gr.png">
              <a:extLst>
                <a:ext uri="{FF2B5EF4-FFF2-40B4-BE49-F238E27FC236}">
                  <a16:creationId xmlns:a16="http://schemas.microsoft.com/office/drawing/2014/main" id="{92E99DE0-AD5B-9B62-D5B0-73FE4DEACA7E}"/>
                </a:ext>
              </a:extLst>
            </p:cNvPr>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31997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54" descr="hu.png">
              <a:extLst>
                <a:ext uri="{FF2B5EF4-FFF2-40B4-BE49-F238E27FC236}">
                  <a16:creationId xmlns:a16="http://schemas.microsoft.com/office/drawing/2014/main" id="{8D8282AB-88AC-40FC-F6F7-AC556080CFED}"/>
                </a:ext>
              </a:extLst>
            </p:cNvPr>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356860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55" descr="ie.png">
              <a:extLst>
                <a:ext uri="{FF2B5EF4-FFF2-40B4-BE49-F238E27FC236}">
                  <a16:creationId xmlns:a16="http://schemas.microsoft.com/office/drawing/2014/main" id="{4CFDA48D-08E6-26D3-23F4-61B8F64B05F2}"/>
                </a:ext>
              </a:extLst>
            </p:cNvPr>
            <p:cNvPicPr>
              <a:picLocks noChangeAspect="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393746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56" descr="it.png">
              <a:extLst>
                <a:ext uri="{FF2B5EF4-FFF2-40B4-BE49-F238E27FC236}">
                  <a16:creationId xmlns:a16="http://schemas.microsoft.com/office/drawing/2014/main" id="{FB3DC0AB-12BF-444E-4A42-9ABCCBDB32AE}"/>
                </a:ext>
              </a:extLst>
            </p:cNvPr>
            <p:cNvPicPr>
              <a:picLocks noChangeAspect="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430632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57" descr="lu.png">
              <a:extLst>
                <a:ext uri="{FF2B5EF4-FFF2-40B4-BE49-F238E27FC236}">
                  <a16:creationId xmlns:a16="http://schemas.microsoft.com/office/drawing/2014/main" id="{0B5BFC46-2FA5-B9E2-369F-1F519D2386A0}"/>
                </a:ext>
              </a:extLst>
            </p:cNvPr>
            <p:cNvPicPr>
              <a:picLocks noChangeAspect="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4676775"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58" descr="nl.png">
              <a:extLst>
                <a:ext uri="{FF2B5EF4-FFF2-40B4-BE49-F238E27FC236}">
                  <a16:creationId xmlns:a16="http://schemas.microsoft.com/office/drawing/2014/main" id="{B7ED9E8A-66D3-A97E-A5AB-DC3727AD4C07}"/>
                </a:ext>
              </a:extLst>
            </p:cNvPr>
            <p:cNvPicPr>
              <a:picLocks noChangeAspect="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5050684"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59" descr="no.png">
              <a:extLst>
                <a:ext uri="{FF2B5EF4-FFF2-40B4-BE49-F238E27FC236}">
                  <a16:creationId xmlns:a16="http://schemas.microsoft.com/office/drawing/2014/main" id="{2F48FEBE-E08D-834B-9A33-F163795916EF}"/>
                </a:ext>
              </a:extLst>
            </p:cNvPr>
            <p:cNvPicPr>
              <a:picLocks noChangeAspect="1"/>
            </p:cNvPicPr>
            <p:nvPr userDrawn="1"/>
          </p:nvPicPr>
          <p:blipFill>
            <a:blip r:embed="rId21">
              <a:extLst>
                <a:ext uri="{28A0092B-C50C-407E-A947-70E740481C1C}">
                  <a14:useLocalDpi xmlns:a14="http://schemas.microsoft.com/office/drawing/2010/main" val="0"/>
                </a:ext>
              </a:extLst>
            </a:blip>
            <a:srcRect/>
            <a:stretch>
              <a:fillRect/>
            </a:stretch>
          </p:blipFill>
          <p:spPr bwMode="auto">
            <a:xfrm>
              <a:off x="542805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60" descr="pl.png">
              <a:extLst>
                <a:ext uri="{FF2B5EF4-FFF2-40B4-BE49-F238E27FC236}">
                  <a16:creationId xmlns:a16="http://schemas.microsoft.com/office/drawing/2014/main" id="{41C71EE5-5005-D7E7-B915-825F4F2EDACF}"/>
                </a:ext>
              </a:extLst>
            </p:cNvPr>
            <p:cNvPicPr>
              <a:picLocks noChangeAspect="1"/>
            </p:cNvPicPr>
            <p:nvPr userDrawn="1"/>
          </p:nvPicPr>
          <p:blipFill>
            <a:blip r:embed="rId22">
              <a:extLst>
                <a:ext uri="{28A0092B-C50C-407E-A947-70E740481C1C}">
                  <a14:useLocalDpi xmlns:a14="http://schemas.microsoft.com/office/drawing/2010/main" val="0"/>
                </a:ext>
              </a:extLst>
            </a:blip>
            <a:srcRect/>
            <a:stretch>
              <a:fillRect/>
            </a:stretch>
          </p:blipFill>
          <p:spPr bwMode="auto">
            <a:xfrm>
              <a:off x="579518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61" descr="pt.png">
              <a:extLst>
                <a:ext uri="{FF2B5EF4-FFF2-40B4-BE49-F238E27FC236}">
                  <a16:creationId xmlns:a16="http://schemas.microsoft.com/office/drawing/2014/main" id="{FA4A7316-35DF-0B7C-2B2B-C2EA29DAEF33}"/>
                </a:ext>
              </a:extLst>
            </p:cNvPr>
            <p:cNvPicPr>
              <a:picLocks noChangeAspect="1"/>
            </p:cNvPicPr>
            <p:nvPr userDrawn="1"/>
          </p:nvPicPr>
          <p:blipFill>
            <a:blip r:embed="rId23">
              <a:extLst>
                <a:ext uri="{28A0092B-C50C-407E-A947-70E740481C1C}">
                  <a14:useLocalDpi xmlns:a14="http://schemas.microsoft.com/office/drawing/2010/main" val="0"/>
                </a:ext>
              </a:extLst>
            </a:blip>
            <a:srcRect/>
            <a:stretch>
              <a:fillRect/>
            </a:stretch>
          </p:blipFill>
          <p:spPr bwMode="auto">
            <a:xfrm>
              <a:off x="6167359"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62" descr="ro.png">
              <a:extLst>
                <a:ext uri="{FF2B5EF4-FFF2-40B4-BE49-F238E27FC236}">
                  <a16:creationId xmlns:a16="http://schemas.microsoft.com/office/drawing/2014/main" id="{74F56E7F-A126-DD5C-C509-DFBEE6A9161D}"/>
                </a:ext>
              </a:extLst>
            </p:cNvPr>
            <p:cNvPicPr>
              <a:picLocks noChangeAspect="1"/>
            </p:cNvPicPr>
            <p:nvPr userDrawn="1"/>
          </p:nvPicPr>
          <p:blipFill>
            <a:blip r:embed="rId24">
              <a:extLst>
                <a:ext uri="{28A0092B-C50C-407E-A947-70E740481C1C}">
                  <a14:useLocalDpi xmlns:a14="http://schemas.microsoft.com/office/drawing/2010/main" val="0"/>
                </a:ext>
              </a:extLst>
            </a:blip>
            <a:srcRect/>
            <a:stretch>
              <a:fillRect/>
            </a:stretch>
          </p:blipFill>
          <p:spPr bwMode="auto">
            <a:xfrm>
              <a:off x="654126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66" descr="se.png">
              <a:extLst>
                <a:ext uri="{FF2B5EF4-FFF2-40B4-BE49-F238E27FC236}">
                  <a16:creationId xmlns:a16="http://schemas.microsoft.com/office/drawing/2014/main" id="{CE8248F0-9C19-F8A8-F00E-CE1534612CED}"/>
                </a:ext>
              </a:extLst>
            </p:cNvPr>
            <p:cNvPicPr>
              <a:picLocks noChangeAspect="1"/>
            </p:cNvPicPr>
            <p:nvPr userDrawn="1"/>
          </p:nvPicPr>
          <p:blipFill>
            <a:blip r:embed="rId25">
              <a:extLst>
                <a:ext uri="{28A0092B-C50C-407E-A947-70E740481C1C}">
                  <a14:useLocalDpi xmlns:a14="http://schemas.microsoft.com/office/drawing/2010/main" val="0"/>
                </a:ext>
              </a:extLst>
            </a:blip>
            <a:srcRect/>
            <a:stretch>
              <a:fillRect/>
            </a:stretch>
          </p:blipFill>
          <p:spPr bwMode="auto">
            <a:xfrm>
              <a:off x="727981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67" descr="uk.png">
              <a:extLst>
                <a:ext uri="{FF2B5EF4-FFF2-40B4-BE49-F238E27FC236}">
                  <a16:creationId xmlns:a16="http://schemas.microsoft.com/office/drawing/2014/main" id="{3A954FA6-CAD2-3746-7DA4-65858B24EB24}"/>
                </a:ext>
              </a:extLst>
            </p:cNvPr>
            <p:cNvPicPr>
              <a:picLocks noChangeAspect="1"/>
            </p:cNvPicPr>
            <p:nvPr userDrawn="1"/>
          </p:nvPicPr>
          <p:blipFill>
            <a:blip r:embed="rId26">
              <a:extLst>
                <a:ext uri="{28A0092B-C50C-407E-A947-70E740481C1C}">
                  <a14:useLocalDpi xmlns:a14="http://schemas.microsoft.com/office/drawing/2010/main" val="0"/>
                </a:ext>
              </a:extLst>
            </a:blip>
            <a:srcRect/>
            <a:stretch>
              <a:fillRect/>
            </a:stretch>
          </p:blipFill>
          <p:spPr bwMode="auto">
            <a:xfrm>
              <a:off x="801754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68" descr="ca.png">
              <a:extLst>
                <a:ext uri="{FF2B5EF4-FFF2-40B4-BE49-F238E27FC236}">
                  <a16:creationId xmlns:a16="http://schemas.microsoft.com/office/drawing/2014/main" id="{242A768D-8FD1-53E9-5C8F-FA226F16C0B2}"/>
                </a:ext>
              </a:extLst>
            </p:cNvPr>
            <p:cNvPicPr>
              <a:picLocks noChangeAspect="1"/>
            </p:cNvPicPr>
            <p:nvPr userDrawn="1"/>
          </p:nvPicPr>
          <p:blipFill>
            <a:blip r:embed="rId27">
              <a:extLst>
                <a:ext uri="{28A0092B-C50C-407E-A947-70E740481C1C}">
                  <a14:useLocalDpi xmlns:a14="http://schemas.microsoft.com/office/drawing/2010/main" val="0"/>
                </a:ext>
              </a:extLst>
            </a:blip>
            <a:srcRect/>
            <a:stretch>
              <a:fillRect/>
            </a:stretch>
          </p:blipFill>
          <p:spPr bwMode="auto">
            <a:xfrm>
              <a:off x="9291609" y="6573362"/>
              <a:ext cx="216000" cy="142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69">
              <a:extLst>
                <a:ext uri="{FF2B5EF4-FFF2-40B4-BE49-F238E27FC236}">
                  <a16:creationId xmlns:a16="http://schemas.microsoft.com/office/drawing/2014/main" id="{F0CCD43A-1D92-E00C-2195-38CF9C3B7A8F}"/>
                </a:ext>
              </a:extLst>
            </p:cNvPr>
            <p:cNvPicPr>
              <a:picLocks noChangeAspect="1"/>
            </p:cNvPicPr>
            <p:nvPr userDrawn="1"/>
          </p:nvPicPr>
          <p:blipFill>
            <a:blip r:embed="rId28">
              <a:extLst>
                <a:ext uri="{28A0092B-C50C-407E-A947-70E740481C1C}">
                  <a14:useLocalDpi xmlns:a14="http://schemas.microsoft.com/office/drawing/2010/main" val="0"/>
                </a:ext>
              </a:extLst>
            </a:blip>
            <a:srcRect/>
            <a:stretch>
              <a:fillRect/>
            </a:stretch>
          </p:blipFill>
          <p:spPr bwMode="auto">
            <a:xfrm>
              <a:off x="8555553" y="6572169"/>
              <a:ext cx="216000" cy="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70" descr="si.png">
              <a:extLst>
                <a:ext uri="{FF2B5EF4-FFF2-40B4-BE49-F238E27FC236}">
                  <a16:creationId xmlns:a16="http://schemas.microsoft.com/office/drawing/2014/main" id="{11A2553C-DEC7-46EB-A926-815E21D29291}"/>
                </a:ext>
              </a:extLst>
            </p:cNvPr>
            <p:cNvPicPr>
              <a:picLocks noChangeAspect="1"/>
            </p:cNvPicPr>
            <p:nvPr userDrawn="1"/>
          </p:nvPicPr>
          <p:blipFill>
            <a:blip r:embed="rId29">
              <a:extLst>
                <a:ext uri="{28A0092B-C50C-407E-A947-70E740481C1C}">
                  <a14:useLocalDpi xmlns:a14="http://schemas.microsoft.com/office/drawing/2010/main" val="0"/>
                </a:ext>
              </a:extLst>
            </a:blip>
            <a:srcRect/>
            <a:stretch>
              <a:fillRect/>
            </a:stretch>
          </p:blipFill>
          <p:spPr bwMode="auto">
            <a:xfrm>
              <a:off x="8928090" y="6572513"/>
              <a:ext cx="217284" cy="143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5" name="Rectangle 6"/>
          <p:cNvSpPr>
            <a:spLocks noGrp="1" noChangeArrowheads="1"/>
          </p:cNvSpPr>
          <p:nvPr>
            <p:ph type="title"/>
          </p:nvPr>
        </p:nvSpPr>
        <p:spPr bwMode="auto">
          <a:xfrm>
            <a:off x="218261" y="157324"/>
            <a:ext cx="10113228" cy="553998"/>
          </a:xfrm>
          <a:prstGeom prst="rect">
            <a:avLst/>
          </a:prstGeom>
          <a:noFill/>
          <a:ln>
            <a:noFill/>
          </a:ln>
        </p:spPr>
        <p:txBody>
          <a:bodyPr>
            <a:spAutoFit/>
          </a:bodyPr>
          <a:lstStyle>
            <a:lvl1pPr>
              <a:defRPr>
                <a:solidFill>
                  <a:schemeClr val="bg1"/>
                </a:solidFill>
              </a:defRPr>
            </a:lvl1pPr>
          </a:lstStyle>
          <a:p>
            <a:pPr lvl="0"/>
            <a:r>
              <a:rPr lang="en-US" altLang="en-US"/>
              <a:t>Click to edit Master title style</a:t>
            </a:r>
            <a:endParaRPr lang="en-GB" altLang="en-US"/>
          </a:p>
        </p:txBody>
      </p:sp>
    </p:spTree>
    <p:extLst>
      <p:ext uri="{BB962C8B-B14F-4D97-AF65-F5344CB8AC3E}">
        <p14:creationId xmlns:p14="http://schemas.microsoft.com/office/powerpoint/2010/main" val="83150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repeatCount="0" fill="hold" grpId="0" nodeType="afterEffect">
                                  <p:stCondLst>
                                    <p:cond delay="0"/>
                                  </p:stCondLst>
                                  <p:childTnLst>
                                    <p:set>
                                      <p:cBhvr>
                                        <p:cTn id="6" dur="1" fill="hold">
                                          <p:stCondLst>
                                            <p:cond delay="0"/>
                                          </p:stCondLst>
                                        </p:cTn>
                                        <p:tgtEl>
                                          <p:spTgt spid="7">
                                            <p:graphicEl>
                                              <a:chart seriesIdx="-3" categoryIdx="-3" bldStep="gridLegend"/>
                                            </p:graphicEl>
                                          </p:spTgt>
                                        </p:tgtEl>
                                        <p:attrNameLst>
                                          <p:attrName>style.visibility</p:attrName>
                                        </p:attrNameLst>
                                      </p:cBhvr>
                                      <p:to>
                                        <p:strVal val="visible"/>
                                      </p:to>
                                    </p:set>
                                    <p:animEffect transition="in" filter="wipe(down)">
                                      <p:cBhvr>
                                        <p:cTn id="7" dur="300"/>
                                        <p:tgtEl>
                                          <p:spTgt spid="7">
                                            <p:graphicEl>
                                              <a:chart seriesIdx="-3" categoryIdx="-3" bldStep="gridLegend"/>
                                            </p:graphicEl>
                                          </p:spTgt>
                                        </p:tgtEl>
                                      </p:cBhvr>
                                    </p:animEffect>
                                  </p:childTnLst>
                                </p:cTn>
                              </p:par>
                            </p:childTnLst>
                          </p:cTn>
                        </p:par>
                        <p:par>
                          <p:cTn id="8" fill="hold">
                            <p:stCondLst>
                              <p:cond delay="300"/>
                            </p:stCondLst>
                            <p:childTnLst>
                              <p:par>
                                <p:cTn id="9" presetID="22" presetClass="entr" presetSubtype="4" repeatCount="0" fill="hold" grpId="0" nodeType="afterEffect">
                                  <p:stCondLst>
                                    <p:cond delay="0"/>
                                  </p:stCondLst>
                                  <p:childTnLst>
                                    <p:set>
                                      <p:cBhvr>
                                        <p:cTn id="10" dur="1" fill="hold">
                                          <p:stCondLst>
                                            <p:cond delay="0"/>
                                          </p:stCondLst>
                                        </p:cTn>
                                        <p:tgtEl>
                                          <p:spTgt spid="7">
                                            <p:graphicEl>
                                              <a:chart seriesIdx="-4" categoryIdx="0" bldStep="category"/>
                                            </p:graphicEl>
                                          </p:spTgt>
                                        </p:tgtEl>
                                        <p:attrNameLst>
                                          <p:attrName>style.visibility</p:attrName>
                                        </p:attrNameLst>
                                      </p:cBhvr>
                                      <p:to>
                                        <p:strVal val="visible"/>
                                      </p:to>
                                    </p:set>
                                    <p:animEffect transition="in" filter="wipe(down)">
                                      <p:cBhvr>
                                        <p:cTn id="11" dur="300"/>
                                        <p:tgtEl>
                                          <p:spTgt spid="7">
                                            <p:graphicEl>
                                              <a:chart seriesIdx="-4" categoryIdx="0" bldStep="category"/>
                                            </p:graphicEl>
                                          </p:spTgt>
                                        </p:tgtEl>
                                      </p:cBhvr>
                                    </p:animEffect>
                                  </p:childTnLst>
                                </p:cTn>
                              </p:par>
                            </p:childTnLst>
                          </p:cTn>
                        </p:par>
                        <p:par>
                          <p:cTn id="12" fill="hold">
                            <p:stCondLst>
                              <p:cond delay="600"/>
                            </p:stCondLst>
                            <p:childTnLst>
                              <p:par>
                                <p:cTn id="13" presetID="22" presetClass="entr" presetSubtype="4" repeatCount="0" fill="hold" grpId="0" nodeType="afterEffect">
                                  <p:stCondLst>
                                    <p:cond delay="0"/>
                                  </p:stCondLst>
                                  <p:childTnLst>
                                    <p:set>
                                      <p:cBhvr>
                                        <p:cTn id="14" dur="1" fill="hold">
                                          <p:stCondLst>
                                            <p:cond delay="0"/>
                                          </p:stCondLst>
                                        </p:cTn>
                                        <p:tgtEl>
                                          <p:spTgt spid="7">
                                            <p:graphicEl>
                                              <a:chart seriesIdx="-4" categoryIdx="1" bldStep="category"/>
                                            </p:graphicEl>
                                          </p:spTgt>
                                        </p:tgtEl>
                                        <p:attrNameLst>
                                          <p:attrName>style.visibility</p:attrName>
                                        </p:attrNameLst>
                                      </p:cBhvr>
                                      <p:to>
                                        <p:strVal val="visible"/>
                                      </p:to>
                                    </p:set>
                                    <p:animEffect transition="in" filter="wipe(down)">
                                      <p:cBhvr>
                                        <p:cTn id="15" dur="300"/>
                                        <p:tgtEl>
                                          <p:spTgt spid="7">
                                            <p:graphicEl>
                                              <a:chart seriesIdx="-4" categoryIdx="1" bldStep="category"/>
                                            </p:graphicEl>
                                          </p:spTgt>
                                        </p:tgtEl>
                                      </p:cBhvr>
                                    </p:animEffect>
                                  </p:childTnLst>
                                </p:cTn>
                              </p:par>
                            </p:childTnLst>
                          </p:cTn>
                        </p:par>
                        <p:par>
                          <p:cTn id="16" fill="hold">
                            <p:stCondLst>
                              <p:cond delay="900"/>
                            </p:stCondLst>
                            <p:childTnLst>
                              <p:par>
                                <p:cTn id="17" presetID="22" presetClass="entr" presetSubtype="4" repeatCount="0" fill="hold" grpId="0" nodeType="afterEffect">
                                  <p:stCondLst>
                                    <p:cond delay="0"/>
                                  </p:stCondLst>
                                  <p:childTnLst>
                                    <p:set>
                                      <p:cBhvr>
                                        <p:cTn id="18" dur="1" fill="hold">
                                          <p:stCondLst>
                                            <p:cond delay="0"/>
                                          </p:stCondLst>
                                        </p:cTn>
                                        <p:tgtEl>
                                          <p:spTgt spid="7">
                                            <p:graphicEl>
                                              <a:chart seriesIdx="-4" categoryIdx="2" bldStep="category"/>
                                            </p:graphicEl>
                                          </p:spTgt>
                                        </p:tgtEl>
                                        <p:attrNameLst>
                                          <p:attrName>style.visibility</p:attrName>
                                        </p:attrNameLst>
                                      </p:cBhvr>
                                      <p:to>
                                        <p:strVal val="visible"/>
                                      </p:to>
                                    </p:set>
                                    <p:animEffect transition="in" filter="wipe(down)">
                                      <p:cBhvr>
                                        <p:cTn id="19" dur="300"/>
                                        <p:tgtEl>
                                          <p:spTgt spid="7">
                                            <p:graphicEl>
                                              <a:chart seriesIdx="-4" categoryIdx="2" bldStep="category"/>
                                            </p:graphicEl>
                                          </p:spTgt>
                                        </p:tgtEl>
                                      </p:cBhvr>
                                    </p:animEffect>
                                  </p:childTnLst>
                                </p:cTn>
                              </p:par>
                            </p:childTnLst>
                          </p:cTn>
                        </p:par>
                        <p:par>
                          <p:cTn id="20" fill="hold">
                            <p:stCondLst>
                              <p:cond delay="1200"/>
                            </p:stCondLst>
                            <p:childTnLst>
                              <p:par>
                                <p:cTn id="21" presetID="22" presetClass="entr" presetSubtype="4" repeatCount="0" fill="hold" grpId="0" nodeType="afterEffect">
                                  <p:stCondLst>
                                    <p:cond delay="0"/>
                                  </p:stCondLst>
                                  <p:childTnLst>
                                    <p:set>
                                      <p:cBhvr>
                                        <p:cTn id="22" dur="1" fill="hold">
                                          <p:stCondLst>
                                            <p:cond delay="0"/>
                                          </p:stCondLst>
                                        </p:cTn>
                                        <p:tgtEl>
                                          <p:spTgt spid="7">
                                            <p:graphicEl>
                                              <a:chart seriesIdx="-4" categoryIdx="3" bldStep="category"/>
                                            </p:graphicEl>
                                          </p:spTgt>
                                        </p:tgtEl>
                                        <p:attrNameLst>
                                          <p:attrName>style.visibility</p:attrName>
                                        </p:attrNameLst>
                                      </p:cBhvr>
                                      <p:to>
                                        <p:strVal val="visible"/>
                                      </p:to>
                                    </p:set>
                                    <p:animEffect transition="in" filter="wipe(down)">
                                      <p:cBhvr>
                                        <p:cTn id="23" dur="300"/>
                                        <p:tgtEl>
                                          <p:spTgt spid="7">
                                            <p:graphicEl>
                                              <a:chart seriesIdx="-4" categoryIdx="3" bldStep="category"/>
                                            </p:graphicEl>
                                          </p:spTgt>
                                        </p:tgtEl>
                                      </p:cBhvr>
                                    </p:animEffect>
                                  </p:childTnLst>
                                </p:cTn>
                              </p:par>
                            </p:childTnLst>
                          </p:cTn>
                        </p:par>
                        <p:par>
                          <p:cTn id="24" fill="hold">
                            <p:stCondLst>
                              <p:cond delay="1500"/>
                            </p:stCondLst>
                            <p:childTnLst>
                              <p:par>
                                <p:cTn id="25" presetID="22" presetClass="entr" presetSubtype="4" repeatCount="0" fill="hold" grpId="0" nodeType="afterEffect">
                                  <p:stCondLst>
                                    <p:cond delay="0"/>
                                  </p:stCondLst>
                                  <p:childTnLst>
                                    <p:set>
                                      <p:cBhvr>
                                        <p:cTn id="26" dur="1" fill="hold">
                                          <p:stCondLst>
                                            <p:cond delay="0"/>
                                          </p:stCondLst>
                                        </p:cTn>
                                        <p:tgtEl>
                                          <p:spTgt spid="7">
                                            <p:graphicEl>
                                              <a:chart seriesIdx="-4" categoryIdx="4" bldStep="category"/>
                                            </p:graphicEl>
                                          </p:spTgt>
                                        </p:tgtEl>
                                        <p:attrNameLst>
                                          <p:attrName>style.visibility</p:attrName>
                                        </p:attrNameLst>
                                      </p:cBhvr>
                                      <p:to>
                                        <p:strVal val="visible"/>
                                      </p:to>
                                    </p:set>
                                    <p:animEffect transition="in" filter="wipe(down)">
                                      <p:cBhvr>
                                        <p:cTn id="27" dur="300"/>
                                        <p:tgtEl>
                                          <p:spTgt spid="7">
                                            <p:graphicEl>
                                              <a:chart seriesIdx="-4" categoryIdx="4" bldStep="category"/>
                                            </p:graphicEl>
                                          </p:spTgt>
                                        </p:tgtEl>
                                      </p:cBhvr>
                                    </p:animEffect>
                                  </p:childTnLst>
                                </p:cTn>
                              </p:par>
                            </p:childTnLst>
                          </p:cTn>
                        </p:par>
                        <p:par>
                          <p:cTn id="28" fill="hold">
                            <p:stCondLst>
                              <p:cond delay="1800"/>
                            </p:stCondLst>
                            <p:childTnLst>
                              <p:par>
                                <p:cTn id="29" presetID="22" presetClass="entr" presetSubtype="4" repeatCount="0" fill="hold" grpId="0" nodeType="afterEffect">
                                  <p:stCondLst>
                                    <p:cond delay="0"/>
                                  </p:stCondLst>
                                  <p:childTnLst>
                                    <p:set>
                                      <p:cBhvr>
                                        <p:cTn id="30" dur="1" fill="hold">
                                          <p:stCondLst>
                                            <p:cond delay="0"/>
                                          </p:stCondLst>
                                        </p:cTn>
                                        <p:tgtEl>
                                          <p:spTgt spid="7">
                                            <p:graphicEl>
                                              <a:chart seriesIdx="-4" categoryIdx="5" bldStep="category"/>
                                            </p:graphicEl>
                                          </p:spTgt>
                                        </p:tgtEl>
                                        <p:attrNameLst>
                                          <p:attrName>style.visibility</p:attrName>
                                        </p:attrNameLst>
                                      </p:cBhvr>
                                      <p:to>
                                        <p:strVal val="visible"/>
                                      </p:to>
                                    </p:set>
                                    <p:animEffect transition="in" filter="wipe(down)">
                                      <p:cBhvr>
                                        <p:cTn id="31" dur="300"/>
                                        <p:tgtEl>
                                          <p:spTgt spid="7">
                                            <p:graphicEl>
                                              <a:chart seriesIdx="-4" categoryIdx="5" bldStep="category"/>
                                            </p:graphicEl>
                                          </p:spTgt>
                                        </p:tgtEl>
                                      </p:cBhvr>
                                    </p:animEffect>
                                  </p:childTnLst>
                                </p:cTn>
                              </p:par>
                            </p:childTnLst>
                          </p:cTn>
                        </p:par>
                        <p:par>
                          <p:cTn id="32" fill="hold">
                            <p:stCondLst>
                              <p:cond delay="2100"/>
                            </p:stCondLst>
                            <p:childTnLst>
                              <p:par>
                                <p:cTn id="33" presetID="22" presetClass="entr" presetSubtype="4" repeatCount="0" fill="hold" grpId="0" nodeType="afterEffect">
                                  <p:stCondLst>
                                    <p:cond delay="0"/>
                                  </p:stCondLst>
                                  <p:childTnLst>
                                    <p:set>
                                      <p:cBhvr>
                                        <p:cTn id="34" dur="1" fill="hold">
                                          <p:stCondLst>
                                            <p:cond delay="0"/>
                                          </p:stCondLst>
                                        </p:cTn>
                                        <p:tgtEl>
                                          <p:spTgt spid="7">
                                            <p:graphicEl>
                                              <a:chart seriesIdx="-4" categoryIdx="6" bldStep="category"/>
                                            </p:graphicEl>
                                          </p:spTgt>
                                        </p:tgtEl>
                                        <p:attrNameLst>
                                          <p:attrName>style.visibility</p:attrName>
                                        </p:attrNameLst>
                                      </p:cBhvr>
                                      <p:to>
                                        <p:strVal val="visible"/>
                                      </p:to>
                                    </p:set>
                                    <p:animEffect transition="in" filter="wipe(down)">
                                      <p:cBhvr>
                                        <p:cTn id="35" dur="300"/>
                                        <p:tgtEl>
                                          <p:spTgt spid="7">
                                            <p:graphicEl>
                                              <a:chart seriesIdx="-4" categoryIdx="6" bldStep="category"/>
                                            </p:graphicEl>
                                          </p:spTgt>
                                        </p:tgtEl>
                                      </p:cBhvr>
                                    </p:animEffect>
                                  </p:childTnLst>
                                </p:cTn>
                              </p:par>
                            </p:childTnLst>
                          </p:cTn>
                        </p:par>
                        <p:par>
                          <p:cTn id="36" fill="hold">
                            <p:stCondLst>
                              <p:cond delay="2400"/>
                            </p:stCondLst>
                            <p:childTnLst>
                              <p:par>
                                <p:cTn id="37" presetID="22" presetClass="entr" presetSubtype="4" repeatCount="0" fill="hold" grpId="0" nodeType="afterEffect">
                                  <p:stCondLst>
                                    <p:cond delay="0"/>
                                  </p:stCondLst>
                                  <p:childTnLst>
                                    <p:set>
                                      <p:cBhvr>
                                        <p:cTn id="38" dur="1" fill="hold">
                                          <p:stCondLst>
                                            <p:cond delay="0"/>
                                          </p:stCondLst>
                                        </p:cTn>
                                        <p:tgtEl>
                                          <p:spTgt spid="7">
                                            <p:graphicEl>
                                              <a:chart seriesIdx="-4" categoryIdx="7" bldStep="category"/>
                                            </p:graphicEl>
                                          </p:spTgt>
                                        </p:tgtEl>
                                        <p:attrNameLst>
                                          <p:attrName>style.visibility</p:attrName>
                                        </p:attrNameLst>
                                      </p:cBhvr>
                                      <p:to>
                                        <p:strVal val="visible"/>
                                      </p:to>
                                    </p:set>
                                    <p:animEffect transition="in" filter="wipe(down)">
                                      <p:cBhvr>
                                        <p:cTn id="39" dur="300"/>
                                        <p:tgtEl>
                                          <p:spTgt spid="7">
                                            <p:graphicEl>
                                              <a:chart seriesIdx="-4" categoryIdx="7" bldStep="category"/>
                                            </p:graphicEl>
                                          </p:spTgt>
                                        </p:tgtEl>
                                      </p:cBhvr>
                                    </p:animEffect>
                                  </p:childTnLst>
                                </p:cTn>
                              </p:par>
                            </p:childTnLst>
                          </p:cTn>
                        </p:par>
                        <p:par>
                          <p:cTn id="40" fill="hold">
                            <p:stCondLst>
                              <p:cond delay="2700"/>
                            </p:stCondLst>
                            <p:childTnLst>
                              <p:par>
                                <p:cTn id="41" presetID="22" presetClass="entr" presetSubtype="4" repeatCount="0" fill="hold" grpId="0" nodeType="afterEffect">
                                  <p:stCondLst>
                                    <p:cond delay="0"/>
                                  </p:stCondLst>
                                  <p:childTnLst>
                                    <p:set>
                                      <p:cBhvr>
                                        <p:cTn id="42" dur="1" fill="hold">
                                          <p:stCondLst>
                                            <p:cond delay="0"/>
                                          </p:stCondLst>
                                        </p:cTn>
                                        <p:tgtEl>
                                          <p:spTgt spid="7">
                                            <p:graphicEl>
                                              <a:chart seriesIdx="-4" categoryIdx="8" bldStep="category"/>
                                            </p:graphicEl>
                                          </p:spTgt>
                                        </p:tgtEl>
                                        <p:attrNameLst>
                                          <p:attrName>style.visibility</p:attrName>
                                        </p:attrNameLst>
                                      </p:cBhvr>
                                      <p:to>
                                        <p:strVal val="visible"/>
                                      </p:to>
                                    </p:set>
                                    <p:animEffect transition="in" filter="wipe(down)">
                                      <p:cBhvr>
                                        <p:cTn id="43" dur="300"/>
                                        <p:tgtEl>
                                          <p:spTgt spid="7">
                                            <p:graphicEl>
                                              <a:chart seriesIdx="-4" categoryIdx="8" bldStep="category"/>
                                            </p:graphicEl>
                                          </p:spTgt>
                                        </p:tgtEl>
                                      </p:cBhvr>
                                    </p:animEffect>
                                  </p:childTnLst>
                                </p:cTn>
                              </p:par>
                            </p:childTnLst>
                          </p:cTn>
                        </p:par>
                        <p:par>
                          <p:cTn id="44" fill="hold">
                            <p:stCondLst>
                              <p:cond delay="3000"/>
                            </p:stCondLst>
                            <p:childTnLst>
                              <p:par>
                                <p:cTn id="45" presetID="22" presetClass="entr" presetSubtype="4" repeatCount="0" fill="hold" grpId="0" nodeType="afterEffect">
                                  <p:stCondLst>
                                    <p:cond delay="0"/>
                                  </p:stCondLst>
                                  <p:childTnLst>
                                    <p:set>
                                      <p:cBhvr>
                                        <p:cTn id="46" dur="1" fill="hold">
                                          <p:stCondLst>
                                            <p:cond delay="0"/>
                                          </p:stCondLst>
                                        </p:cTn>
                                        <p:tgtEl>
                                          <p:spTgt spid="7">
                                            <p:graphicEl>
                                              <a:chart seriesIdx="-4" categoryIdx="9" bldStep="category"/>
                                            </p:graphicEl>
                                          </p:spTgt>
                                        </p:tgtEl>
                                        <p:attrNameLst>
                                          <p:attrName>style.visibility</p:attrName>
                                        </p:attrNameLst>
                                      </p:cBhvr>
                                      <p:to>
                                        <p:strVal val="visible"/>
                                      </p:to>
                                    </p:set>
                                    <p:animEffect transition="in" filter="wipe(down)">
                                      <p:cBhvr>
                                        <p:cTn id="47" dur="300"/>
                                        <p:tgtEl>
                                          <p:spTgt spid="7">
                                            <p:graphicEl>
                                              <a:chart seriesIdx="-4" categoryIdx="9" bldStep="category"/>
                                            </p:graphicEl>
                                          </p:spTgt>
                                        </p:tgtEl>
                                      </p:cBhvr>
                                    </p:animEffect>
                                  </p:childTnLst>
                                </p:cTn>
                              </p:par>
                            </p:childTnLst>
                          </p:cTn>
                        </p:par>
                        <p:par>
                          <p:cTn id="48" fill="hold">
                            <p:stCondLst>
                              <p:cond delay="3300"/>
                            </p:stCondLst>
                            <p:childTnLst>
                              <p:par>
                                <p:cTn id="49" presetID="22" presetClass="entr" presetSubtype="4" repeatCount="0" fill="hold" grpId="0" nodeType="afterEffect">
                                  <p:stCondLst>
                                    <p:cond delay="0"/>
                                  </p:stCondLst>
                                  <p:childTnLst>
                                    <p:set>
                                      <p:cBhvr>
                                        <p:cTn id="50" dur="1" fill="hold">
                                          <p:stCondLst>
                                            <p:cond delay="0"/>
                                          </p:stCondLst>
                                        </p:cTn>
                                        <p:tgtEl>
                                          <p:spTgt spid="7">
                                            <p:graphicEl>
                                              <a:chart seriesIdx="-4" categoryIdx="10" bldStep="category"/>
                                            </p:graphicEl>
                                          </p:spTgt>
                                        </p:tgtEl>
                                        <p:attrNameLst>
                                          <p:attrName>style.visibility</p:attrName>
                                        </p:attrNameLst>
                                      </p:cBhvr>
                                      <p:to>
                                        <p:strVal val="visible"/>
                                      </p:to>
                                    </p:set>
                                    <p:animEffect transition="in" filter="wipe(down)">
                                      <p:cBhvr>
                                        <p:cTn id="51" dur="300"/>
                                        <p:tgtEl>
                                          <p:spTgt spid="7">
                                            <p:graphicEl>
                                              <a:chart seriesIdx="-4" categoryIdx="10" bldStep="category"/>
                                            </p:graphicEl>
                                          </p:spTgt>
                                        </p:tgtEl>
                                      </p:cBhvr>
                                    </p:animEffect>
                                  </p:childTnLst>
                                </p:cTn>
                              </p:par>
                            </p:childTnLst>
                          </p:cTn>
                        </p:par>
                        <p:par>
                          <p:cTn id="52" fill="hold">
                            <p:stCondLst>
                              <p:cond delay="3600"/>
                            </p:stCondLst>
                            <p:childTnLst>
                              <p:par>
                                <p:cTn id="53" presetID="22" presetClass="entr" presetSubtype="4" repeatCount="0" fill="hold" grpId="0" nodeType="afterEffect">
                                  <p:stCondLst>
                                    <p:cond delay="0"/>
                                  </p:stCondLst>
                                  <p:childTnLst>
                                    <p:set>
                                      <p:cBhvr>
                                        <p:cTn id="54" dur="1" fill="hold">
                                          <p:stCondLst>
                                            <p:cond delay="0"/>
                                          </p:stCondLst>
                                        </p:cTn>
                                        <p:tgtEl>
                                          <p:spTgt spid="7">
                                            <p:graphicEl>
                                              <a:chart seriesIdx="-4" categoryIdx="11" bldStep="category"/>
                                            </p:graphicEl>
                                          </p:spTgt>
                                        </p:tgtEl>
                                        <p:attrNameLst>
                                          <p:attrName>style.visibility</p:attrName>
                                        </p:attrNameLst>
                                      </p:cBhvr>
                                      <p:to>
                                        <p:strVal val="visible"/>
                                      </p:to>
                                    </p:set>
                                    <p:animEffect transition="in" filter="wipe(down)">
                                      <p:cBhvr>
                                        <p:cTn id="55" dur="300"/>
                                        <p:tgtEl>
                                          <p:spTgt spid="7">
                                            <p:graphicEl>
                                              <a:chart seriesIdx="-4" categoryIdx="11" bldStep="category"/>
                                            </p:graphicEl>
                                          </p:spTgt>
                                        </p:tgtEl>
                                      </p:cBhvr>
                                    </p:animEffect>
                                  </p:childTnLst>
                                </p:cTn>
                              </p:par>
                            </p:childTnLst>
                          </p:cTn>
                        </p:par>
                        <p:par>
                          <p:cTn id="56" fill="hold">
                            <p:stCondLst>
                              <p:cond delay="3900"/>
                            </p:stCondLst>
                            <p:childTnLst>
                              <p:par>
                                <p:cTn id="57" presetID="22" presetClass="entr" presetSubtype="4" repeatCount="0" fill="hold" grpId="0" nodeType="afterEffect">
                                  <p:stCondLst>
                                    <p:cond delay="0"/>
                                  </p:stCondLst>
                                  <p:childTnLst>
                                    <p:set>
                                      <p:cBhvr>
                                        <p:cTn id="58" dur="1" fill="hold">
                                          <p:stCondLst>
                                            <p:cond delay="0"/>
                                          </p:stCondLst>
                                        </p:cTn>
                                        <p:tgtEl>
                                          <p:spTgt spid="7">
                                            <p:graphicEl>
                                              <a:chart seriesIdx="-4" categoryIdx="12" bldStep="category"/>
                                            </p:graphicEl>
                                          </p:spTgt>
                                        </p:tgtEl>
                                        <p:attrNameLst>
                                          <p:attrName>style.visibility</p:attrName>
                                        </p:attrNameLst>
                                      </p:cBhvr>
                                      <p:to>
                                        <p:strVal val="visible"/>
                                      </p:to>
                                    </p:set>
                                    <p:animEffect transition="in" filter="wipe(down)">
                                      <p:cBhvr>
                                        <p:cTn id="59" dur="300"/>
                                        <p:tgtEl>
                                          <p:spTgt spid="7">
                                            <p:graphicEl>
                                              <a:chart seriesIdx="-4" categoryIdx="12" bldStep="category"/>
                                            </p:graphicEl>
                                          </p:spTgt>
                                        </p:tgtEl>
                                      </p:cBhvr>
                                    </p:animEffect>
                                  </p:childTnLst>
                                </p:cTn>
                              </p:par>
                            </p:childTnLst>
                          </p:cTn>
                        </p:par>
                        <p:par>
                          <p:cTn id="60" fill="hold">
                            <p:stCondLst>
                              <p:cond delay="4200"/>
                            </p:stCondLst>
                            <p:childTnLst>
                              <p:par>
                                <p:cTn id="61" presetID="22" presetClass="entr" presetSubtype="4" repeatCount="0" fill="hold" grpId="0" nodeType="afterEffect">
                                  <p:stCondLst>
                                    <p:cond delay="0"/>
                                  </p:stCondLst>
                                  <p:childTnLst>
                                    <p:set>
                                      <p:cBhvr>
                                        <p:cTn id="62" dur="1" fill="hold">
                                          <p:stCondLst>
                                            <p:cond delay="0"/>
                                          </p:stCondLst>
                                        </p:cTn>
                                        <p:tgtEl>
                                          <p:spTgt spid="7">
                                            <p:graphicEl>
                                              <a:chart seriesIdx="-4" categoryIdx="13" bldStep="category"/>
                                            </p:graphicEl>
                                          </p:spTgt>
                                        </p:tgtEl>
                                        <p:attrNameLst>
                                          <p:attrName>style.visibility</p:attrName>
                                        </p:attrNameLst>
                                      </p:cBhvr>
                                      <p:to>
                                        <p:strVal val="visible"/>
                                      </p:to>
                                    </p:set>
                                    <p:animEffect transition="in" filter="wipe(down)">
                                      <p:cBhvr>
                                        <p:cTn id="63" dur="300"/>
                                        <p:tgtEl>
                                          <p:spTgt spid="7">
                                            <p:graphicEl>
                                              <a:chart seriesIdx="-4" categoryIdx="13" bldStep="category"/>
                                            </p:graphicEl>
                                          </p:spTgt>
                                        </p:tgtEl>
                                      </p:cBhvr>
                                    </p:animEffect>
                                  </p:childTnLst>
                                </p:cTn>
                              </p:par>
                            </p:childTnLst>
                          </p:cTn>
                        </p:par>
                        <p:par>
                          <p:cTn id="64" fill="hold">
                            <p:stCondLst>
                              <p:cond delay="4500"/>
                            </p:stCondLst>
                            <p:childTnLst>
                              <p:par>
                                <p:cTn id="65" presetID="22" presetClass="entr" presetSubtype="4" repeatCount="0" fill="hold" grpId="0" nodeType="afterEffect">
                                  <p:stCondLst>
                                    <p:cond delay="0"/>
                                  </p:stCondLst>
                                  <p:childTnLst>
                                    <p:set>
                                      <p:cBhvr>
                                        <p:cTn id="66" dur="1" fill="hold">
                                          <p:stCondLst>
                                            <p:cond delay="0"/>
                                          </p:stCondLst>
                                        </p:cTn>
                                        <p:tgtEl>
                                          <p:spTgt spid="7">
                                            <p:graphicEl>
                                              <a:chart seriesIdx="-4" categoryIdx="14" bldStep="category"/>
                                            </p:graphicEl>
                                          </p:spTgt>
                                        </p:tgtEl>
                                        <p:attrNameLst>
                                          <p:attrName>style.visibility</p:attrName>
                                        </p:attrNameLst>
                                      </p:cBhvr>
                                      <p:to>
                                        <p:strVal val="visible"/>
                                      </p:to>
                                    </p:set>
                                    <p:animEffect transition="in" filter="wipe(down)">
                                      <p:cBhvr>
                                        <p:cTn id="67" dur="300"/>
                                        <p:tgtEl>
                                          <p:spTgt spid="7">
                                            <p:graphicEl>
                                              <a:chart seriesIdx="-4" categoryIdx="14" bldStep="category"/>
                                            </p:graphicEl>
                                          </p:spTgt>
                                        </p:tgtEl>
                                      </p:cBhvr>
                                    </p:animEffect>
                                  </p:childTnLst>
                                </p:cTn>
                              </p:par>
                            </p:childTnLst>
                          </p:cTn>
                        </p:par>
                        <p:par>
                          <p:cTn id="68" fill="hold">
                            <p:stCondLst>
                              <p:cond delay="4800"/>
                            </p:stCondLst>
                            <p:childTnLst>
                              <p:par>
                                <p:cTn id="69" presetID="22" presetClass="entr" presetSubtype="4" repeatCount="0" fill="hold" grpId="0" nodeType="afterEffect">
                                  <p:stCondLst>
                                    <p:cond delay="0"/>
                                  </p:stCondLst>
                                  <p:childTnLst>
                                    <p:set>
                                      <p:cBhvr>
                                        <p:cTn id="70" dur="1" fill="hold">
                                          <p:stCondLst>
                                            <p:cond delay="0"/>
                                          </p:stCondLst>
                                        </p:cTn>
                                        <p:tgtEl>
                                          <p:spTgt spid="7">
                                            <p:graphicEl>
                                              <a:chart seriesIdx="-4" categoryIdx="15" bldStep="category"/>
                                            </p:graphicEl>
                                          </p:spTgt>
                                        </p:tgtEl>
                                        <p:attrNameLst>
                                          <p:attrName>style.visibility</p:attrName>
                                        </p:attrNameLst>
                                      </p:cBhvr>
                                      <p:to>
                                        <p:strVal val="visible"/>
                                      </p:to>
                                    </p:set>
                                    <p:animEffect transition="in" filter="wipe(down)">
                                      <p:cBhvr>
                                        <p:cTn id="71" dur="300"/>
                                        <p:tgtEl>
                                          <p:spTgt spid="7">
                                            <p:graphicEl>
                                              <a:chart seriesIdx="-4" categoryIdx="15" bldStep="category"/>
                                            </p:graphicEl>
                                          </p:spTgt>
                                        </p:tgtEl>
                                      </p:cBhvr>
                                    </p:animEffect>
                                  </p:childTnLst>
                                </p:cTn>
                              </p:par>
                            </p:childTnLst>
                          </p:cTn>
                        </p:par>
                        <p:par>
                          <p:cTn id="72" fill="hold">
                            <p:stCondLst>
                              <p:cond delay="5100"/>
                            </p:stCondLst>
                            <p:childTnLst>
                              <p:par>
                                <p:cTn id="73" presetID="22" presetClass="entr" presetSubtype="4" repeatCount="0" fill="hold" grpId="0" nodeType="afterEffect">
                                  <p:stCondLst>
                                    <p:cond delay="0"/>
                                  </p:stCondLst>
                                  <p:childTnLst>
                                    <p:set>
                                      <p:cBhvr>
                                        <p:cTn id="74" dur="1" fill="hold">
                                          <p:stCondLst>
                                            <p:cond delay="0"/>
                                          </p:stCondLst>
                                        </p:cTn>
                                        <p:tgtEl>
                                          <p:spTgt spid="7">
                                            <p:graphicEl>
                                              <a:chart seriesIdx="-4" categoryIdx="16" bldStep="category"/>
                                            </p:graphicEl>
                                          </p:spTgt>
                                        </p:tgtEl>
                                        <p:attrNameLst>
                                          <p:attrName>style.visibility</p:attrName>
                                        </p:attrNameLst>
                                      </p:cBhvr>
                                      <p:to>
                                        <p:strVal val="visible"/>
                                      </p:to>
                                    </p:set>
                                    <p:animEffect transition="in" filter="wipe(down)">
                                      <p:cBhvr>
                                        <p:cTn id="75" dur="300"/>
                                        <p:tgtEl>
                                          <p:spTgt spid="7">
                                            <p:graphicEl>
                                              <a:chart seriesIdx="-4" categoryIdx="16" bldStep="category"/>
                                            </p:graphicEl>
                                          </p:spTgt>
                                        </p:tgtEl>
                                      </p:cBhvr>
                                    </p:animEffect>
                                  </p:childTnLst>
                                </p:cTn>
                              </p:par>
                            </p:childTnLst>
                          </p:cTn>
                        </p:par>
                        <p:par>
                          <p:cTn id="76" fill="hold">
                            <p:stCondLst>
                              <p:cond delay="5400"/>
                            </p:stCondLst>
                            <p:childTnLst>
                              <p:par>
                                <p:cTn id="77" presetID="22" presetClass="entr" presetSubtype="4" repeatCount="0" fill="hold" grpId="0" nodeType="afterEffect">
                                  <p:stCondLst>
                                    <p:cond delay="0"/>
                                  </p:stCondLst>
                                  <p:childTnLst>
                                    <p:set>
                                      <p:cBhvr>
                                        <p:cTn id="78" dur="1" fill="hold">
                                          <p:stCondLst>
                                            <p:cond delay="0"/>
                                          </p:stCondLst>
                                        </p:cTn>
                                        <p:tgtEl>
                                          <p:spTgt spid="7">
                                            <p:graphicEl>
                                              <a:chart seriesIdx="-4" categoryIdx="17" bldStep="category"/>
                                            </p:graphicEl>
                                          </p:spTgt>
                                        </p:tgtEl>
                                        <p:attrNameLst>
                                          <p:attrName>style.visibility</p:attrName>
                                        </p:attrNameLst>
                                      </p:cBhvr>
                                      <p:to>
                                        <p:strVal val="visible"/>
                                      </p:to>
                                    </p:set>
                                    <p:animEffect transition="in" filter="wipe(down)">
                                      <p:cBhvr>
                                        <p:cTn id="79" dur="300"/>
                                        <p:tgtEl>
                                          <p:spTgt spid="7">
                                            <p:graphicEl>
                                              <a:chart seriesIdx="-4" categoryIdx="17" bldStep="category"/>
                                            </p:graphicEl>
                                          </p:spTgt>
                                        </p:tgtEl>
                                      </p:cBhvr>
                                    </p:animEffect>
                                  </p:childTnLst>
                                </p:cTn>
                              </p:par>
                            </p:childTnLst>
                          </p:cTn>
                        </p:par>
                        <p:par>
                          <p:cTn id="80" fill="hold">
                            <p:stCondLst>
                              <p:cond delay="5700"/>
                            </p:stCondLst>
                            <p:childTnLst>
                              <p:par>
                                <p:cTn id="81" presetID="22" presetClass="entr" presetSubtype="4" repeatCount="0" fill="hold" grpId="0" nodeType="afterEffect">
                                  <p:stCondLst>
                                    <p:cond delay="0"/>
                                  </p:stCondLst>
                                  <p:childTnLst>
                                    <p:set>
                                      <p:cBhvr>
                                        <p:cTn id="82" dur="1" fill="hold">
                                          <p:stCondLst>
                                            <p:cond delay="0"/>
                                          </p:stCondLst>
                                        </p:cTn>
                                        <p:tgtEl>
                                          <p:spTgt spid="7">
                                            <p:graphicEl>
                                              <a:chart seriesIdx="-4" categoryIdx="18" bldStep="category"/>
                                            </p:graphicEl>
                                          </p:spTgt>
                                        </p:tgtEl>
                                        <p:attrNameLst>
                                          <p:attrName>style.visibility</p:attrName>
                                        </p:attrNameLst>
                                      </p:cBhvr>
                                      <p:to>
                                        <p:strVal val="visible"/>
                                      </p:to>
                                    </p:set>
                                    <p:animEffect transition="in" filter="wipe(down)">
                                      <p:cBhvr>
                                        <p:cTn id="83" dur="300"/>
                                        <p:tgtEl>
                                          <p:spTgt spid="7">
                                            <p:graphicEl>
                                              <a:chart seriesIdx="-4" categoryIdx="18" bldStep="category"/>
                                            </p:graphicEl>
                                          </p:spTgt>
                                        </p:tgtEl>
                                      </p:cBhvr>
                                    </p:animEffect>
                                  </p:childTnLst>
                                </p:cTn>
                              </p:par>
                            </p:childTnLst>
                          </p:cTn>
                        </p:par>
                        <p:par>
                          <p:cTn id="84" fill="hold">
                            <p:stCondLst>
                              <p:cond delay="6000"/>
                            </p:stCondLst>
                            <p:childTnLst>
                              <p:par>
                                <p:cTn id="85" presetID="22" presetClass="entr" presetSubtype="4" repeatCount="0" fill="hold" grpId="0" nodeType="afterEffect">
                                  <p:stCondLst>
                                    <p:cond delay="0"/>
                                  </p:stCondLst>
                                  <p:childTnLst>
                                    <p:set>
                                      <p:cBhvr>
                                        <p:cTn id="86" dur="1" fill="hold">
                                          <p:stCondLst>
                                            <p:cond delay="0"/>
                                          </p:stCondLst>
                                        </p:cTn>
                                        <p:tgtEl>
                                          <p:spTgt spid="7">
                                            <p:graphicEl>
                                              <a:chart seriesIdx="-4" categoryIdx="19" bldStep="category"/>
                                            </p:graphicEl>
                                          </p:spTgt>
                                        </p:tgtEl>
                                        <p:attrNameLst>
                                          <p:attrName>style.visibility</p:attrName>
                                        </p:attrNameLst>
                                      </p:cBhvr>
                                      <p:to>
                                        <p:strVal val="visible"/>
                                      </p:to>
                                    </p:set>
                                    <p:animEffect transition="in" filter="wipe(down)">
                                      <p:cBhvr>
                                        <p:cTn id="87" dur="300"/>
                                        <p:tgtEl>
                                          <p:spTgt spid="7">
                                            <p:graphicEl>
                                              <a:chart seriesIdx="-4" categoryIdx="19" bldStep="category"/>
                                            </p:graphicEl>
                                          </p:spTgt>
                                        </p:tgtEl>
                                      </p:cBhvr>
                                    </p:animEffect>
                                  </p:childTnLst>
                                </p:cTn>
                              </p:par>
                            </p:childTnLst>
                          </p:cTn>
                        </p:par>
                        <p:par>
                          <p:cTn id="88" fill="hold">
                            <p:stCondLst>
                              <p:cond delay="6300"/>
                            </p:stCondLst>
                            <p:childTnLst>
                              <p:par>
                                <p:cTn id="89" presetID="22" presetClass="entr" presetSubtype="4" repeatCount="0" fill="hold" grpId="0" nodeType="afterEffect">
                                  <p:stCondLst>
                                    <p:cond delay="0"/>
                                  </p:stCondLst>
                                  <p:childTnLst>
                                    <p:set>
                                      <p:cBhvr>
                                        <p:cTn id="90" dur="1" fill="hold">
                                          <p:stCondLst>
                                            <p:cond delay="0"/>
                                          </p:stCondLst>
                                        </p:cTn>
                                        <p:tgtEl>
                                          <p:spTgt spid="7">
                                            <p:graphicEl>
                                              <a:chart seriesIdx="-4" categoryIdx="20" bldStep="category"/>
                                            </p:graphicEl>
                                          </p:spTgt>
                                        </p:tgtEl>
                                        <p:attrNameLst>
                                          <p:attrName>style.visibility</p:attrName>
                                        </p:attrNameLst>
                                      </p:cBhvr>
                                      <p:to>
                                        <p:strVal val="visible"/>
                                      </p:to>
                                    </p:set>
                                    <p:animEffect transition="in" filter="wipe(down)">
                                      <p:cBhvr>
                                        <p:cTn id="91" dur="300"/>
                                        <p:tgtEl>
                                          <p:spTgt spid="7">
                                            <p:graphicEl>
                                              <a:chart seriesIdx="-4" categoryIdx="20" bldStep="category"/>
                                            </p:graphicEl>
                                          </p:spTgt>
                                        </p:tgtEl>
                                      </p:cBhvr>
                                    </p:animEffect>
                                  </p:childTnLst>
                                </p:cTn>
                              </p:par>
                            </p:childTnLst>
                          </p:cTn>
                        </p:par>
                        <p:par>
                          <p:cTn id="92" fill="hold">
                            <p:stCondLst>
                              <p:cond delay="6600"/>
                            </p:stCondLst>
                            <p:childTnLst>
                              <p:par>
                                <p:cTn id="93" presetID="22" presetClass="entr" presetSubtype="4" repeatCount="0" fill="hold" grpId="0" nodeType="afterEffect">
                                  <p:stCondLst>
                                    <p:cond delay="0"/>
                                  </p:stCondLst>
                                  <p:childTnLst>
                                    <p:set>
                                      <p:cBhvr>
                                        <p:cTn id="94" dur="1" fill="hold">
                                          <p:stCondLst>
                                            <p:cond delay="0"/>
                                          </p:stCondLst>
                                        </p:cTn>
                                        <p:tgtEl>
                                          <p:spTgt spid="7">
                                            <p:graphicEl>
                                              <a:chart seriesIdx="-4" categoryIdx="21" bldStep="category"/>
                                            </p:graphicEl>
                                          </p:spTgt>
                                        </p:tgtEl>
                                        <p:attrNameLst>
                                          <p:attrName>style.visibility</p:attrName>
                                        </p:attrNameLst>
                                      </p:cBhvr>
                                      <p:to>
                                        <p:strVal val="visible"/>
                                      </p:to>
                                    </p:set>
                                    <p:animEffect transition="in" filter="wipe(down)">
                                      <p:cBhvr>
                                        <p:cTn id="95" dur="300"/>
                                        <p:tgtEl>
                                          <p:spTgt spid="7">
                                            <p:graphicEl>
                                              <a:chart seriesIdx="-4" categoryIdx="21" bldStep="category"/>
                                            </p:graphicEl>
                                          </p:spTgt>
                                        </p:tgtEl>
                                      </p:cBhvr>
                                    </p:animEffect>
                                  </p:childTnLst>
                                </p:cTn>
                              </p:par>
                            </p:childTnLst>
                          </p:cTn>
                        </p:par>
                        <p:par>
                          <p:cTn id="96" fill="hold">
                            <p:stCondLst>
                              <p:cond delay="6900"/>
                            </p:stCondLst>
                            <p:childTnLst>
                              <p:par>
                                <p:cTn id="97" presetID="22" presetClass="entr" presetSubtype="4" repeatCount="0" fill="hold" grpId="0" nodeType="afterEffect">
                                  <p:stCondLst>
                                    <p:cond delay="0"/>
                                  </p:stCondLst>
                                  <p:childTnLst>
                                    <p:set>
                                      <p:cBhvr>
                                        <p:cTn id="98" dur="1" fill="hold">
                                          <p:stCondLst>
                                            <p:cond delay="0"/>
                                          </p:stCondLst>
                                        </p:cTn>
                                        <p:tgtEl>
                                          <p:spTgt spid="7">
                                            <p:graphicEl>
                                              <a:chart seriesIdx="-4" categoryIdx="22" bldStep="category"/>
                                            </p:graphicEl>
                                          </p:spTgt>
                                        </p:tgtEl>
                                        <p:attrNameLst>
                                          <p:attrName>style.visibility</p:attrName>
                                        </p:attrNameLst>
                                      </p:cBhvr>
                                      <p:to>
                                        <p:strVal val="visible"/>
                                      </p:to>
                                    </p:set>
                                    <p:animEffect transition="in" filter="wipe(down)">
                                      <p:cBhvr>
                                        <p:cTn id="99" dur="300"/>
                                        <p:tgtEl>
                                          <p:spTgt spid="7">
                                            <p:graphicEl>
                                              <a:chart seriesIdx="-4" categoryIdx="22" bldStep="category"/>
                                            </p:graphicEl>
                                          </p:spTgt>
                                        </p:tgtEl>
                                      </p:cBhvr>
                                    </p:animEffect>
                                  </p:childTnLst>
                                </p:cTn>
                              </p:par>
                            </p:childTnLst>
                          </p:cTn>
                        </p:par>
                        <p:par>
                          <p:cTn id="100" fill="hold">
                            <p:stCondLst>
                              <p:cond delay="7200"/>
                            </p:stCondLst>
                            <p:childTnLst>
                              <p:par>
                                <p:cTn id="101" presetID="22" presetClass="entr" presetSubtype="4" repeatCount="0" fill="hold" grpId="0" nodeType="afterEffect">
                                  <p:stCondLst>
                                    <p:cond delay="0"/>
                                  </p:stCondLst>
                                  <p:childTnLst>
                                    <p:set>
                                      <p:cBhvr>
                                        <p:cTn id="102" dur="1" fill="hold">
                                          <p:stCondLst>
                                            <p:cond delay="0"/>
                                          </p:stCondLst>
                                        </p:cTn>
                                        <p:tgtEl>
                                          <p:spTgt spid="7">
                                            <p:graphicEl>
                                              <a:chart seriesIdx="-4" categoryIdx="23" bldStep="category"/>
                                            </p:graphicEl>
                                          </p:spTgt>
                                        </p:tgtEl>
                                        <p:attrNameLst>
                                          <p:attrName>style.visibility</p:attrName>
                                        </p:attrNameLst>
                                      </p:cBhvr>
                                      <p:to>
                                        <p:strVal val="visible"/>
                                      </p:to>
                                    </p:set>
                                    <p:animEffect transition="in" filter="wipe(down)">
                                      <p:cBhvr>
                                        <p:cTn id="103" dur="300"/>
                                        <p:tgtEl>
                                          <p:spTgt spid="7">
                                            <p:graphicEl>
                                              <a:chart seriesIdx="-4" categoryIdx="23" bldStep="category"/>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Sub>
          <a:bldChart bld="category"/>
        </p:bldSub>
      </p:bldGraphic>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29B18E-20FF-4E19-B143-EB763A43CD0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lv-LV"/>
          </a:p>
        </p:txBody>
      </p:sp>
      <p:sp>
        <p:nvSpPr>
          <p:cNvPr id="3" name="Subtitle 2">
            <a:extLst>
              <a:ext uri="{FF2B5EF4-FFF2-40B4-BE49-F238E27FC236}">
                <a16:creationId xmlns:a16="http://schemas.microsoft.com/office/drawing/2014/main" id="{6B0AD9F4-15EA-4A04-A0F3-FB0C54ECA318}"/>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lv-LV"/>
          </a:p>
        </p:txBody>
      </p:sp>
      <p:sp>
        <p:nvSpPr>
          <p:cNvPr id="4" name="Date Placeholder 3">
            <a:extLst>
              <a:ext uri="{FF2B5EF4-FFF2-40B4-BE49-F238E27FC236}">
                <a16:creationId xmlns:a16="http://schemas.microsoft.com/office/drawing/2014/main" id="{D9286782-B49D-481B-A15B-2F3E07400D27}"/>
              </a:ext>
            </a:extLst>
          </p:cNvPr>
          <p:cNvSpPr>
            <a:spLocks noGrp="1"/>
          </p:cNvSpPr>
          <p:nvPr>
            <p:ph type="dt" sz="half" idx="10"/>
          </p:nvPr>
        </p:nvSpPr>
        <p:spPr/>
        <p:txBody>
          <a:bodyPr/>
          <a:lstStyle/>
          <a:p>
            <a:endParaRPr lang="lv-LV"/>
          </a:p>
        </p:txBody>
      </p:sp>
      <p:sp>
        <p:nvSpPr>
          <p:cNvPr id="5" name="Footer Placeholder 4">
            <a:extLst>
              <a:ext uri="{FF2B5EF4-FFF2-40B4-BE49-F238E27FC236}">
                <a16:creationId xmlns:a16="http://schemas.microsoft.com/office/drawing/2014/main" id="{72689575-379C-4A61-B2D6-FB133736FDDE}"/>
              </a:ext>
            </a:extLst>
          </p:cNvPr>
          <p:cNvSpPr>
            <a:spLocks noGrp="1"/>
          </p:cNvSpPr>
          <p:nvPr>
            <p:ph type="ftr" sz="quarter" idx="11"/>
          </p:nvPr>
        </p:nvSpPr>
        <p:spPr/>
        <p:txBody>
          <a:bodyPr/>
          <a:lstStyle/>
          <a:p>
            <a:endParaRPr lang="lv-LV"/>
          </a:p>
        </p:txBody>
      </p:sp>
      <p:sp>
        <p:nvSpPr>
          <p:cNvPr id="6" name="Slide Number Placeholder 5">
            <a:extLst>
              <a:ext uri="{FF2B5EF4-FFF2-40B4-BE49-F238E27FC236}">
                <a16:creationId xmlns:a16="http://schemas.microsoft.com/office/drawing/2014/main" id="{6D19A390-ADEC-4F0B-9D01-9975C889E2D9}"/>
              </a:ext>
            </a:extLst>
          </p:cNvPr>
          <p:cNvSpPr>
            <a:spLocks noGrp="1"/>
          </p:cNvSpPr>
          <p:nvPr>
            <p:ph type="sldNum" sz="quarter" idx="12"/>
          </p:nvPr>
        </p:nvSpPr>
        <p:spPr/>
        <p:txBody>
          <a:bodyPr/>
          <a:lstStyle/>
          <a:p>
            <a:fld id="{660F3F40-12FA-4968-8235-5F18DAFE2DEF}" type="slidenum">
              <a:rPr lang="lv-LV" smtClean="0"/>
              <a:t>‹#›</a:t>
            </a:fld>
            <a:endParaRPr lang="lv-LV"/>
          </a:p>
        </p:txBody>
      </p:sp>
      <p:pic>
        <p:nvPicPr>
          <p:cNvPr id="8" name="Picture 7">
            <a:extLst>
              <a:ext uri="{FF2B5EF4-FFF2-40B4-BE49-F238E27FC236}">
                <a16:creationId xmlns:a16="http://schemas.microsoft.com/office/drawing/2014/main" id="{47E94189-80FC-4F48-B1CB-12BD0D889D3C}"/>
              </a:ext>
            </a:extLst>
          </p:cNvPr>
          <p:cNvPicPr>
            <a:picLocks noChangeAspect="1"/>
          </p:cNvPicPr>
          <p:nvPr userDrawn="1"/>
        </p:nvPicPr>
        <p:blipFill>
          <a:blip r:embed="rId2" cstate="print"/>
          <a:srcRect/>
          <a:stretch>
            <a:fillRect/>
          </a:stretch>
        </p:blipFill>
        <p:spPr bwMode="auto">
          <a:xfrm>
            <a:off x="0" y="6611938"/>
            <a:ext cx="12192000" cy="246062"/>
          </a:xfrm>
          <a:prstGeom prst="rect">
            <a:avLst/>
          </a:prstGeom>
          <a:noFill/>
          <a:ln w="9525">
            <a:noFill/>
            <a:miter lim="800000"/>
            <a:headEnd/>
            <a:tailEnd/>
          </a:ln>
        </p:spPr>
      </p:pic>
      <p:pic>
        <p:nvPicPr>
          <p:cNvPr id="2050" name="Picture 2" descr="Sākums | Latvijas Zinātnes padome">
            <a:extLst>
              <a:ext uri="{FF2B5EF4-FFF2-40B4-BE49-F238E27FC236}">
                <a16:creationId xmlns:a16="http://schemas.microsoft.com/office/drawing/2014/main" id="{CD05FA84-6DDF-4E54-BB3D-6F820A03AEF9}"/>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42101" y="0"/>
            <a:ext cx="1428750" cy="1428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77699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DARK5">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C9ED424-2DBF-3B74-94E8-DC2A871C136D}"/>
              </a:ext>
            </a:extLst>
          </p:cNvPr>
          <p:cNvSpPr/>
          <p:nvPr userDrawn="1"/>
        </p:nvSpPr>
        <p:spPr>
          <a:xfrm>
            <a:off x="0" y="6426200"/>
            <a:ext cx="12192000" cy="431800"/>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cxnSp>
        <p:nvCxnSpPr>
          <p:cNvPr id="3" name="Straight Connector 2">
            <a:extLst>
              <a:ext uri="{FF2B5EF4-FFF2-40B4-BE49-F238E27FC236}">
                <a16:creationId xmlns:a16="http://schemas.microsoft.com/office/drawing/2014/main" id="{03ED93D0-157B-621F-E897-DBBFEF3188A3}"/>
              </a:ext>
            </a:extLst>
          </p:cNvPr>
          <p:cNvCxnSpPr/>
          <p:nvPr userDrawn="1"/>
        </p:nvCxnSpPr>
        <p:spPr>
          <a:xfrm>
            <a:off x="217488" y="882650"/>
            <a:ext cx="11769725"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4" name="Picture 37">
            <a:extLst>
              <a:ext uri="{FF2B5EF4-FFF2-40B4-BE49-F238E27FC236}">
                <a16:creationId xmlns:a16="http://schemas.microsoft.com/office/drawing/2014/main" id="{76967FC5-5391-1ACA-4951-C90BDD8A198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331450" y="-215900"/>
            <a:ext cx="2093913"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38">
            <a:extLst>
              <a:ext uri="{FF2B5EF4-FFF2-40B4-BE49-F238E27FC236}">
                <a16:creationId xmlns:a16="http://schemas.microsoft.com/office/drawing/2014/main" id="{BE220B9D-F4BF-36AE-706E-89892BBAC502}"/>
              </a:ext>
            </a:extLst>
          </p:cNvPr>
          <p:cNvSpPr txBox="1">
            <a:spLocks noChangeArrowheads="1"/>
          </p:cNvSpPr>
          <p:nvPr userDrawn="1"/>
        </p:nvSpPr>
        <p:spPr bwMode="auto">
          <a:xfrm>
            <a:off x="8205788" y="6202363"/>
            <a:ext cx="3751262" cy="214312"/>
          </a:xfrm>
          <a:prstGeom prst="rect">
            <a:avLst/>
          </a:prstGeom>
          <a:noFill/>
          <a:ln>
            <a:noFill/>
          </a:ln>
        </p:spPr>
        <p:txBody>
          <a:bodyPr lIns="0" rIns="0">
            <a:spAutoFit/>
          </a:bodyPr>
          <a:lstStyle>
            <a:lvl1pPr marL="342900" indent="-342900">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lvl="2" algn="r">
              <a:spcBef>
                <a:spcPct val="50000"/>
              </a:spcBef>
              <a:defRPr/>
            </a:pPr>
            <a:fld id="{FDFA4E41-346C-754C-9C57-B57C8D9DF194}" type="slidenum">
              <a:rPr altLang="en-US" sz="800" noProof="1" smtClean="0">
                <a:solidFill>
                  <a:srgbClr val="8197A6"/>
                </a:solidFill>
                <a:latin typeface="Arial" panose="020B0604020202020204" pitchFamily="34" charset="0"/>
                <a:cs typeface="Arial" panose="020B0604020202020204" pitchFamily="34" charset="0"/>
              </a:rPr>
              <a:pPr lvl="2" algn="r">
                <a:spcBef>
                  <a:spcPct val="50000"/>
                </a:spcBef>
                <a:defRPr/>
              </a:pPr>
              <a:t>‹#›</a:t>
            </a:fld>
            <a:endParaRPr lang="en-GB" altLang="en-US" sz="800">
              <a:solidFill>
                <a:srgbClr val="8197A6"/>
              </a:solidFill>
              <a:latin typeface="Arial" panose="020B0604020202020204" pitchFamily="34" charset="0"/>
              <a:cs typeface="Arial" panose="020B0604020202020204" pitchFamily="34" charset="0"/>
            </a:endParaRPr>
          </a:p>
        </p:txBody>
      </p:sp>
      <p:cxnSp>
        <p:nvCxnSpPr>
          <p:cNvPr id="6" name="Straight Connector 5">
            <a:extLst>
              <a:ext uri="{FF2B5EF4-FFF2-40B4-BE49-F238E27FC236}">
                <a16:creationId xmlns:a16="http://schemas.microsoft.com/office/drawing/2014/main" id="{7CA9F4F4-ADD8-2657-79CA-6D0009DD9B97}"/>
              </a:ext>
            </a:extLst>
          </p:cNvPr>
          <p:cNvCxnSpPr>
            <a:cxnSpLocks/>
          </p:cNvCxnSpPr>
          <p:nvPr userDrawn="1"/>
        </p:nvCxnSpPr>
        <p:spPr>
          <a:xfrm>
            <a:off x="220663" y="6423025"/>
            <a:ext cx="11736387"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aphicFrame>
        <p:nvGraphicFramePr>
          <p:cNvPr id="7" name="Chart 6">
            <a:extLst>
              <a:ext uri="{FF2B5EF4-FFF2-40B4-BE49-F238E27FC236}">
                <a16:creationId xmlns:a16="http://schemas.microsoft.com/office/drawing/2014/main" id="{BBB0E320-4358-267C-6720-583D170F0C8A}"/>
              </a:ext>
            </a:extLst>
          </p:cNvPr>
          <p:cNvGraphicFramePr>
            <a:graphicFrameLocks/>
          </p:cNvGraphicFramePr>
          <p:nvPr/>
        </p:nvGraphicFramePr>
        <p:xfrm>
          <a:off x="-738188" y="228600"/>
          <a:ext cx="13657263" cy="6864350"/>
        </p:xfrm>
        <a:graphic>
          <a:graphicData uri="http://schemas.openxmlformats.org/drawingml/2006/chart">
            <c:chart xmlns:c="http://schemas.openxmlformats.org/drawingml/2006/chart" xmlns:r="http://schemas.openxmlformats.org/officeDocument/2006/relationships" r:id="rId3"/>
          </a:graphicData>
        </a:graphic>
      </p:graphicFrame>
      <p:pic>
        <p:nvPicPr>
          <p:cNvPr id="8" name="Picture 41">
            <a:extLst>
              <a:ext uri="{FF2B5EF4-FFF2-40B4-BE49-F238E27FC236}">
                <a16:creationId xmlns:a16="http://schemas.microsoft.com/office/drawing/2014/main" id="{77AF06D7-27D3-0981-2F78-327A1698AA48}"/>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342563" y="6586538"/>
            <a:ext cx="1638300"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42">
            <a:extLst>
              <a:ext uri="{FF2B5EF4-FFF2-40B4-BE49-F238E27FC236}">
                <a16:creationId xmlns:a16="http://schemas.microsoft.com/office/drawing/2014/main" id="{2BCEC803-988D-BCBE-3D64-D15B4BD9B010}"/>
              </a:ext>
            </a:extLst>
          </p:cNvPr>
          <p:cNvGrpSpPr>
            <a:grpSpLocks/>
          </p:cNvGrpSpPr>
          <p:nvPr userDrawn="1"/>
        </p:nvGrpSpPr>
        <p:grpSpPr bwMode="auto">
          <a:xfrm>
            <a:off x="227013" y="6572250"/>
            <a:ext cx="9280525" cy="144463"/>
            <a:chOff x="226688" y="6572055"/>
            <a:chExt cx="9280921" cy="144114"/>
          </a:xfrm>
        </p:grpSpPr>
        <p:pic>
          <p:nvPicPr>
            <p:cNvPr id="10" name="Picture 43" descr="at.png">
              <a:extLst>
                <a:ext uri="{FF2B5EF4-FFF2-40B4-BE49-F238E27FC236}">
                  <a16:creationId xmlns:a16="http://schemas.microsoft.com/office/drawing/2014/main" id="{281198AC-10F3-1A89-1051-4FE11428786A}"/>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22668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4" descr="be.png">
              <a:extLst>
                <a:ext uri="{FF2B5EF4-FFF2-40B4-BE49-F238E27FC236}">
                  <a16:creationId xmlns:a16="http://schemas.microsoft.com/office/drawing/2014/main" id="{D8E07E4D-F4ED-C08A-CDE9-D87000C2E8CF}"/>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59710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5" descr="ch.png">
              <a:extLst>
                <a:ext uri="{FF2B5EF4-FFF2-40B4-BE49-F238E27FC236}">
                  <a16:creationId xmlns:a16="http://schemas.microsoft.com/office/drawing/2014/main" id="{4EC29F78-AC7C-371F-4CEF-39E8E2FA3861}"/>
                </a:ext>
              </a:extLst>
            </p:cNvPr>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765200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6" descr="cz.png">
              <a:extLst>
                <a:ext uri="{FF2B5EF4-FFF2-40B4-BE49-F238E27FC236}">
                  <a16:creationId xmlns:a16="http://schemas.microsoft.com/office/drawing/2014/main" id="{EB123CF9-4CF8-ADA5-1895-0270FA418D50}"/>
                </a:ext>
              </a:extLst>
            </p:cNvPr>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9704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7" descr="de.png">
              <a:extLst>
                <a:ext uri="{FF2B5EF4-FFF2-40B4-BE49-F238E27FC236}">
                  <a16:creationId xmlns:a16="http://schemas.microsoft.com/office/drawing/2014/main" id="{6DA52C4B-3D16-ACB4-FCC1-3A753F28831A}"/>
                </a:ext>
              </a:extLst>
            </p:cNvPr>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283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8" descr="dk.png">
              <a:extLst>
                <a:ext uri="{FF2B5EF4-FFF2-40B4-BE49-F238E27FC236}">
                  <a16:creationId xmlns:a16="http://schemas.microsoft.com/office/drawing/2014/main" id="{924853BE-AF73-E519-905B-9F7E51EBB976}"/>
                </a:ext>
              </a:extLst>
            </p:cNvPr>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134046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49" descr="ee.png">
              <a:extLst>
                <a:ext uri="{FF2B5EF4-FFF2-40B4-BE49-F238E27FC236}">
                  <a16:creationId xmlns:a16="http://schemas.microsoft.com/office/drawing/2014/main" id="{98120220-08E3-D160-F4C7-A75A99E90420}"/>
                </a:ext>
              </a:extLst>
            </p:cNvPr>
            <p:cNvPicPr>
              <a:picLocks noChangeAspect="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171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50" descr="es.png">
              <a:extLst>
                <a:ext uri="{FF2B5EF4-FFF2-40B4-BE49-F238E27FC236}">
                  <a16:creationId xmlns:a16="http://schemas.microsoft.com/office/drawing/2014/main" id="{7AF31740-E9FD-1ACC-F13A-9E58CFC83563}"/>
                </a:ext>
              </a:extLst>
            </p:cNvPr>
            <p:cNvPicPr>
              <a:picLocks noChangeAspect="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690923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51" descr="fi.png">
              <a:extLst>
                <a:ext uri="{FF2B5EF4-FFF2-40B4-BE49-F238E27FC236}">
                  <a16:creationId xmlns:a16="http://schemas.microsoft.com/office/drawing/2014/main" id="{21EBBFDD-5641-A09B-4708-53D63E88A90D}"/>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208812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52" descr="fr.png">
              <a:extLst>
                <a:ext uri="{FF2B5EF4-FFF2-40B4-BE49-F238E27FC236}">
                  <a16:creationId xmlns:a16="http://schemas.microsoft.com/office/drawing/2014/main" id="{C209A1B4-DB55-B1DC-102C-AD8BA269D59E}"/>
                </a:ext>
              </a:extLst>
            </p:cNvPr>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245697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53" descr="gr.png">
              <a:extLst>
                <a:ext uri="{FF2B5EF4-FFF2-40B4-BE49-F238E27FC236}">
                  <a16:creationId xmlns:a16="http://schemas.microsoft.com/office/drawing/2014/main" id="{BAAD3CA8-14BC-C399-6EF1-D789FB57FCDD}"/>
                </a:ext>
              </a:extLst>
            </p:cNvPr>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31997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54" descr="hu.png">
              <a:extLst>
                <a:ext uri="{FF2B5EF4-FFF2-40B4-BE49-F238E27FC236}">
                  <a16:creationId xmlns:a16="http://schemas.microsoft.com/office/drawing/2014/main" id="{4B0EE6EF-7E8D-A60A-064C-A022EC93EB74}"/>
                </a:ext>
              </a:extLst>
            </p:cNvPr>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356860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55" descr="ie.png">
              <a:extLst>
                <a:ext uri="{FF2B5EF4-FFF2-40B4-BE49-F238E27FC236}">
                  <a16:creationId xmlns:a16="http://schemas.microsoft.com/office/drawing/2014/main" id="{8E7B347E-2A36-09CE-D15E-508DAC9D8495}"/>
                </a:ext>
              </a:extLst>
            </p:cNvPr>
            <p:cNvPicPr>
              <a:picLocks noChangeAspect="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393746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56" descr="it.png">
              <a:extLst>
                <a:ext uri="{FF2B5EF4-FFF2-40B4-BE49-F238E27FC236}">
                  <a16:creationId xmlns:a16="http://schemas.microsoft.com/office/drawing/2014/main" id="{BABEE1BC-2E1E-1396-E205-A3A730E42011}"/>
                </a:ext>
              </a:extLst>
            </p:cNvPr>
            <p:cNvPicPr>
              <a:picLocks noChangeAspect="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430632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57" descr="lu.png">
              <a:extLst>
                <a:ext uri="{FF2B5EF4-FFF2-40B4-BE49-F238E27FC236}">
                  <a16:creationId xmlns:a16="http://schemas.microsoft.com/office/drawing/2014/main" id="{7D314CAA-D21C-4343-950D-5A4DB40BFD69}"/>
                </a:ext>
              </a:extLst>
            </p:cNvPr>
            <p:cNvPicPr>
              <a:picLocks noChangeAspect="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4676775"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58" descr="nl.png">
              <a:extLst>
                <a:ext uri="{FF2B5EF4-FFF2-40B4-BE49-F238E27FC236}">
                  <a16:creationId xmlns:a16="http://schemas.microsoft.com/office/drawing/2014/main" id="{668A852C-3820-A3A5-ADD0-70DD906E2162}"/>
                </a:ext>
              </a:extLst>
            </p:cNvPr>
            <p:cNvPicPr>
              <a:picLocks noChangeAspect="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5050684"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59" descr="no.png">
              <a:extLst>
                <a:ext uri="{FF2B5EF4-FFF2-40B4-BE49-F238E27FC236}">
                  <a16:creationId xmlns:a16="http://schemas.microsoft.com/office/drawing/2014/main" id="{E13831AB-6AA3-146D-EA6E-7DA384BB2942}"/>
                </a:ext>
              </a:extLst>
            </p:cNvPr>
            <p:cNvPicPr>
              <a:picLocks noChangeAspect="1"/>
            </p:cNvPicPr>
            <p:nvPr userDrawn="1"/>
          </p:nvPicPr>
          <p:blipFill>
            <a:blip r:embed="rId21">
              <a:extLst>
                <a:ext uri="{28A0092B-C50C-407E-A947-70E740481C1C}">
                  <a14:useLocalDpi xmlns:a14="http://schemas.microsoft.com/office/drawing/2010/main" val="0"/>
                </a:ext>
              </a:extLst>
            </a:blip>
            <a:srcRect/>
            <a:stretch>
              <a:fillRect/>
            </a:stretch>
          </p:blipFill>
          <p:spPr bwMode="auto">
            <a:xfrm>
              <a:off x="542805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60" descr="pl.png">
              <a:extLst>
                <a:ext uri="{FF2B5EF4-FFF2-40B4-BE49-F238E27FC236}">
                  <a16:creationId xmlns:a16="http://schemas.microsoft.com/office/drawing/2014/main" id="{CF4111CE-958A-B795-5B3E-DD6659FBF546}"/>
                </a:ext>
              </a:extLst>
            </p:cNvPr>
            <p:cNvPicPr>
              <a:picLocks noChangeAspect="1"/>
            </p:cNvPicPr>
            <p:nvPr userDrawn="1"/>
          </p:nvPicPr>
          <p:blipFill>
            <a:blip r:embed="rId22">
              <a:extLst>
                <a:ext uri="{28A0092B-C50C-407E-A947-70E740481C1C}">
                  <a14:useLocalDpi xmlns:a14="http://schemas.microsoft.com/office/drawing/2010/main" val="0"/>
                </a:ext>
              </a:extLst>
            </a:blip>
            <a:srcRect/>
            <a:stretch>
              <a:fillRect/>
            </a:stretch>
          </p:blipFill>
          <p:spPr bwMode="auto">
            <a:xfrm>
              <a:off x="579518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61" descr="pt.png">
              <a:extLst>
                <a:ext uri="{FF2B5EF4-FFF2-40B4-BE49-F238E27FC236}">
                  <a16:creationId xmlns:a16="http://schemas.microsoft.com/office/drawing/2014/main" id="{FF48D456-9DE1-208A-9C11-124020476B15}"/>
                </a:ext>
              </a:extLst>
            </p:cNvPr>
            <p:cNvPicPr>
              <a:picLocks noChangeAspect="1"/>
            </p:cNvPicPr>
            <p:nvPr userDrawn="1"/>
          </p:nvPicPr>
          <p:blipFill>
            <a:blip r:embed="rId23">
              <a:extLst>
                <a:ext uri="{28A0092B-C50C-407E-A947-70E740481C1C}">
                  <a14:useLocalDpi xmlns:a14="http://schemas.microsoft.com/office/drawing/2010/main" val="0"/>
                </a:ext>
              </a:extLst>
            </a:blip>
            <a:srcRect/>
            <a:stretch>
              <a:fillRect/>
            </a:stretch>
          </p:blipFill>
          <p:spPr bwMode="auto">
            <a:xfrm>
              <a:off x="6167359"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62" descr="ro.png">
              <a:extLst>
                <a:ext uri="{FF2B5EF4-FFF2-40B4-BE49-F238E27FC236}">
                  <a16:creationId xmlns:a16="http://schemas.microsoft.com/office/drawing/2014/main" id="{9A9517AD-1BD8-7A85-0AAD-7C173AFAD04F}"/>
                </a:ext>
              </a:extLst>
            </p:cNvPr>
            <p:cNvPicPr>
              <a:picLocks noChangeAspect="1"/>
            </p:cNvPicPr>
            <p:nvPr userDrawn="1"/>
          </p:nvPicPr>
          <p:blipFill>
            <a:blip r:embed="rId24">
              <a:extLst>
                <a:ext uri="{28A0092B-C50C-407E-A947-70E740481C1C}">
                  <a14:useLocalDpi xmlns:a14="http://schemas.microsoft.com/office/drawing/2010/main" val="0"/>
                </a:ext>
              </a:extLst>
            </a:blip>
            <a:srcRect/>
            <a:stretch>
              <a:fillRect/>
            </a:stretch>
          </p:blipFill>
          <p:spPr bwMode="auto">
            <a:xfrm>
              <a:off x="654126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66" descr="se.png">
              <a:extLst>
                <a:ext uri="{FF2B5EF4-FFF2-40B4-BE49-F238E27FC236}">
                  <a16:creationId xmlns:a16="http://schemas.microsoft.com/office/drawing/2014/main" id="{6E37BC8C-795E-BA71-A759-D25BF7A9B218}"/>
                </a:ext>
              </a:extLst>
            </p:cNvPr>
            <p:cNvPicPr>
              <a:picLocks noChangeAspect="1"/>
            </p:cNvPicPr>
            <p:nvPr userDrawn="1"/>
          </p:nvPicPr>
          <p:blipFill>
            <a:blip r:embed="rId25">
              <a:extLst>
                <a:ext uri="{28A0092B-C50C-407E-A947-70E740481C1C}">
                  <a14:useLocalDpi xmlns:a14="http://schemas.microsoft.com/office/drawing/2010/main" val="0"/>
                </a:ext>
              </a:extLst>
            </a:blip>
            <a:srcRect/>
            <a:stretch>
              <a:fillRect/>
            </a:stretch>
          </p:blipFill>
          <p:spPr bwMode="auto">
            <a:xfrm>
              <a:off x="727981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67" descr="uk.png">
              <a:extLst>
                <a:ext uri="{FF2B5EF4-FFF2-40B4-BE49-F238E27FC236}">
                  <a16:creationId xmlns:a16="http://schemas.microsoft.com/office/drawing/2014/main" id="{241E0824-C38B-8259-5F0B-7F64A0F47364}"/>
                </a:ext>
              </a:extLst>
            </p:cNvPr>
            <p:cNvPicPr>
              <a:picLocks noChangeAspect="1"/>
            </p:cNvPicPr>
            <p:nvPr userDrawn="1"/>
          </p:nvPicPr>
          <p:blipFill>
            <a:blip r:embed="rId26">
              <a:extLst>
                <a:ext uri="{28A0092B-C50C-407E-A947-70E740481C1C}">
                  <a14:useLocalDpi xmlns:a14="http://schemas.microsoft.com/office/drawing/2010/main" val="0"/>
                </a:ext>
              </a:extLst>
            </a:blip>
            <a:srcRect/>
            <a:stretch>
              <a:fillRect/>
            </a:stretch>
          </p:blipFill>
          <p:spPr bwMode="auto">
            <a:xfrm>
              <a:off x="801754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68" descr="ca.png">
              <a:extLst>
                <a:ext uri="{FF2B5EF4-FFF2-40B4-BE49-F238E27FC236}">
                  <a16:creationId xmlns:a16="http://schemas.microsoft.com/office/drawing/2014/main" id="{7A3908CE-5C52-8ED8-35D6-E0DC60C62CFA}"/>
                </a:ext>
              </a:extLst>
            </p:cNvPr>
            <p:cNvPicPr>
              <a:picLocks noChangeAspect="1"/>
            </p:cNvPicPr>
            <p:nvPr userDrawn="1"/>
          </p:nvPicPr>
          <p:blipFill>
            <a:blip r:embed="rId27">
              <a:extLst>
                <a:ext uri="{28A0092B-C50C-407E-A947-70E740481C1C}">
                  <a14:useLocalDpi xmlns:a14="http://schemas.microsoft.com/office/drawing/2010/main" val="0"/>
                </a:ext>
              </a:extLst>
            </a:blip>
            <a:srcRect/>
            <a:stretch>
              <a:fillRect/>
            </a:stretch>
          </p:blipFill>
          <p:spPr bwMode="auto">
            <a:xfrm>
              <a:off x="9291609" y="6573362"/>
              <a:ext cx="216000" cy="142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69">
              <a:extLst>
                <a:ext uri="{FF2B5EF4-FFF2-40B4-BE49-F238E27FC236}">
                  <a16:creationId xmlns:a16="http://schemas.microsoft.com/office/drawing/2014/main" id="{F3E009E0-0D9B-E044-B7FC-7F6F6BF99006}"/>
                </a:ext>
              </a:extLst>
            </p:cNvPr>
            <p:cNvPicPr>
              <a:picLocks noChangeAspect="1"/>
            </p:cNvPicPr>
            <p:nvPr userDrawn="1"/>
          </p:nvPicPr>
          <p:blipFill>
            <a:blip r:embed="rId28">
              <a:extLst>
                <a:ext uri="{28A0092B-C50C-407E-A947-70E740481C1C}">
                  <a14:useLocalDpi xmlns:a14="http://schemas.microsoft.com/office/drawing/2010/main" val="0"/>
                </a:ext>
              </a:extLst>
            </a:blip>
            <a:srcRect/>
            <a:stretch>
              <a:fillRect/>
            </a:stretch>
          </p:blipFill>
          <p:spPr bwMode="auto">
            <a:xfrm>
              <a:off x="8555553" y="6572169"/>
              <a:ext cx="216000" cy="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70" descr="si.png">
              <a:extLst>
                <a:ext uri="{FF2B5EF4-FFF2-40B4-BE49-F238E27FC236}">
                  <a16:creationId xmlns:a16="http://schemas.microsoft.com/office/drawing/2014/main" id="{1630FCED-0060-4E15-ED3C-FF62EE105F23}"/>
                </a:ext>
              </a:extLst>
            </p:cNvPr>
            <p:cNvPicPr>
              <a:picLocks noChangeAspect="1"/>
            </p:cNvPicPr>
            <p:nvPr userDrawn="1"/>
          </p:nvPicPr>
          <p:blipFill>
            <a:blip r:embed="rId29">
              <a:extLst>
                <a:ext uri="{28A0092B-C50C-407E-A947-70E740481C1C}">
                  <a14:useLocalDpi xmlns:a14="http://schemas.microsoft.com/office/drawing/2010/main" val="0"/>
                </a:ext>
              </a:extLst>
            </a:blip>
            <a:srcRect/>
            <a:stretch>
              <a:fillRect/>
            </a:stretch>
          </p:blipFill>
          <p:spPr bwMode="auto">
            <a:xfrm>
              <a:off x="8928090" y="6572513"/>
              <a:ext cx="217284" cy="143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5" name="Rectangle 6"/>
          <p:cNvSpPr>
            <a:spLocks noGrp="1" noChangeArrowheads="1"/>
          </p:cNvSpPr>
          <p:nvPr>
            <p:ph type="title"/>
          </p:nvPr>
        </p:nvSpPr>
        <p:spPr bwMode="auto">
          <a:xfrm>
            <a:off x="218261" y="157324"/>
            <a:ext cx="10113228" cy="553998"/>
          </a:xfrm>
          <a:prstGeom prst="rect">
            <a:avLst/>
          </a:prstGeom>
          <a:noFill/>
          <a:ln>
            <a:noFill/>
          </a:ln>
        </p:spPr>
        <p:txBody>
          <a:bodyPr>
            <a:spAutoFit/>
          </a:bodyPr>
          <a:lstStyle>
            <a:lvl1pPr>
              <a:defRPr>
                <a:solidFill>
                  <a:schemeClr val="bg1"/>
                </a:solidFill>
              </a:defRPr>
            </a:lvl1pPr>
          </a:lstStyle>
          <a:p>
            <a:pPr lvl="0"/>
            <a:r>
              <a:rPr lang="en-US" altLang="en-US"/>
              <a:t>Click to edit Master title style</a:t>
            </a:r>
            <a:endParaRPr lang="en-GB" altLang="en-US"/>
          </a:p>
        </p:txBody>
      </p:sp>
    </p:spTree>
    <p:extLst>
      <p:ext uri="{BB962C8B-B14F-4D97-AF65-F5344CB8AC3E}">
        <p14:creationId xmlns:p14="http://schemas.microsoft.com/office/powerpoint/2010/main" val="1557559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repeatCount="0" fill="hold" grpId="0" nodeType="afterEffect">
                                  <p:stCondLst>
                                    <p:cond delay="0"/>
                                  </p:stCondLst>
                                  <p:childTnLst>
                                    <p:set>
                                      <p:cBhvr>
                                        <p:cTn id="6" dur="1" fill="hold">
                                          <p:stCondLst>
                                            <p:cond delay="0"/>
                                          </p:stCondLst>
                                        </p:cTn>
                                        <p:tgtEl>
                                          <p:spTgt spid="7">
                                            <p:graphicEl>
                                              <a:chart seriesIdx="-3" categoryIdx="-3" bldStep="gridLegend"/>
                                            </p:graphicEl>
                                          </p:spTgt>
                                        </p:tgtEl>
                                        <p:attrNameLst>
                                          <p:attrName>style.visibility</p:attrName>
                                        </p:attrNameLst>
                                      </p:cBhvr>
                                      <p:to>
                                        <p:strVal val="visible"/>
                                      </p:to>
                                    </p:set>
                                    <p:animEffect transition="in" filter="wipe(down)">
                                      <p:cBhvr>
                                        <p:cTn id="7" dur="300"/>
                                        <p:tgtEl>
                                          <p:spTgt spid="7">
                                            <p:graphicEl>
                                              <a:chart seriesIdx="-3" categoryIdx="-3" bldStep="gridLegend"/>
                                            </p:graphicEl>
                                          </p:spTgt>
                                        </p:tgtEl>
                                      </p:cBhvr>
                                    </p:animEffect>
                                  </p:childTnLst>
                                </p:cTn>
                              </p:par>
                            </p:childTnLst>
                          </p:cTn>
                        </p:par>
                        <p:par>
                          <p:cTn id="8" fill="hold">
                            <p:stCondLst>
                              <p:cond delay="300"/>
                            </p:stCondLst>
                            <p:childTnLst>
                              <p:par>
                                <p:cTn id="9" presetID="22" presetClass="entr" presetSubtype="4" repeatCount="0" fill="hold" grpId="0" nodeType="afterEffect">
                                  <p:stCondLst>
                                    <p:cond delay="0"/>
                                  </p:stCondLst>
                                  <p:childTnLst>
                                    <p:set>
                                      <p:cBhvr>
                                        <p:cTn id="10" dur="1" fill="hold">
                                          <p:stCondLst>
                                            <p:cond delay="0"/>
                                          </p:stCondLst>
                                        </p:cTn>
                                        <p:tgtEl>
                                          <p:spTgt spid="7">
                                            <p:graphicEl>
                                              <a:chart seriesIdx="-4" categoryIdx="0" bldStep="category"/>
                                            </p:graphicEl>
                                          </p:spTgt>
                                        </p:tgtEl>
                                        <p:attrNameLst>
                                          <p:attrName>style.visibility</p:attrName>
                                        </p:attrNameLst>
                                      </p:cBhvr>
                                      <p:to>
                                        <p:strVal val="visible"/>
                                      </p:to>
                                    </p:set>
                                    <p:animEffect transition="in" filter="wipe(down)">
                                      <p:cBhvr>
                                        <p:cTn id="11" dur="300"/>
                                        <p:tgtEl>
                                          <p:spTgt spid="7">
                                            <p:graphicEl>
                                              <a:chart seriesIdx="-4" categoryIdx="0" bldStep="category"/>
                                            </p:graphicEl>
                                          </p:spTgt>
                                        </p:tgtEl>
                                      </p:cBhvr>
                                    </p:animEffect>
                                  </p:childTnLst>
                                </p:cTn>
                              </p:par>
                            </p:childTnLst>
                          </p:cTn>
                        </p:par>
                        <p:par>
                          <p:cTn id="12" fill="hold">
                            <p:stCondLst>
                              <p:cond delay="600"/>
                            </p:stCondLst>
                            <p:childTnLst>
                              <p:par>
                                <p:cTn id="13" presetID="22" presetClass="entr" presetSubtype="4" repeatCount="0" fill="hold" grpId="0" nodeType="afterEffect">
                                  <p:stCondLst>
                                    <p:cond delay="0"/>
                                  </p:stCondLst>
                                  <p:childTnLst>
                                    <p:set>
                                      <p:cBhvr>
                                        <p:cTn id="14" dur="1" fill="hold">
                                          <p:stCondLst>
                                            <p:cond delay="0"/>
                                          </p:stCondLst>
                                        </p:cTn>
                                        <p:tgtEl>
                                          <p:spTgt spid="7">
                                            <p:graphicEl>
                                              <a:chart seriesIdx="-4" categoryIdx="1" bldStep="category"/>
                                            </p:graphicEl>
                                          </p:spTgt>
                                        </p:tgtEl>
                                        <p:attrNameLst>
                                          <p:attrName>style.visibility</p:attrName>
                                        </p:attrNameLst>
                                      </p:cBhvr>
                                      <p:to>
                                        <p:strVal val="visible"/>
                                      </p:to>
                                    </p:set>
                                    <p:animEffect transition="in" filter="wipe(down)">
                                      <p:cBhvr>
                                        <p:cTn id="15" dur="300"/>
                                        <p:tgtEl>
                                          <p:spTgt spid="7">
                                            <p:graphicEl>
                                              <a:chart seriesIdx="-4" categoryIdx="1" bldStep="category"/>
                                            </p:graphicEl>
                                          </p:spTgt>
                                        </p:tgtEl>
                                      </p:cBhvr>
                                    </p:animEffect>
                                  </p:childTnLst>
                                </p:cTn>
                              </p:par>
                            </p:childTnLst>
                          </p:cTn>
                        </p:par>
                        <p:par>
                          <p:cTn id="16" fill="hold">
                            <p:stCondLst>
                              <p:cond delay="900"/>
                            </p:stCondLst>
                            <p:childTnLst>
                              <p:par>
                                <p:cTn id="17" presetID="22" presetClass="entr" presetSubtype="4" repeatCount="0" fill="hold" grpId="0" nodeType="afterEffect">
                                  <p:stCondLst>
                                    <p:cond delay="0"/>
                                  </p:stCondLst>
                                  <p:childTnLst>
                                    <p:set>
                                      <p:cBhvr>
                                        <p:cTn id="18" dur="1" fill="hold">
                                          <p:stCondLst>
                                            <p:cond delay="0"/>
                                          </p:stCondLst>
                                        </p:cTn>
                                        <p:tgtEl>
                                          <p:spTgt spid="7">
                                            <p:graphicEl>
                                              <a:chart seriesIdx="-4" categoryIdx="2" bldStep="category"/>
                                            </p:graphicEl>
                                          </p:spTgt>
                                        </p:tgtEl>
                                        <p:attrNameLst>
                                          <p:attrName>style.visibility</p:attrName>
                                        </p:attrNameLst>
                                      </p:cBhvr>
                                      <p:to>
                                        <p:strVal val="visible"/>
                                      </p:to>
                                    </p:set>
                                    <p:animEffect transition="in" filter="wipe(down)">
                                      <p:cBhvr>
                                        <p:cTn id="19" dur="300"/>
                                        <p:tgtEl>
                                          <p:spTgt spid="7">
                                            <p:graphicEl>
                                              <a:chart seriesIdx="-4" categoryIdx="2" bldStep="category"/>
                                            </p:graphicEl>
                                          </p:spTgt>
                                        </p:tgtEl>
                                      </p:cBhvr>
                                    </p:animEffect>
                                  </p:childTnLst>
                                </p:cTn>
                              </p:par>
                            </p:childTnLst>
                          </p:cTn>
                        </p:par>
                        <p:par>
                          <p:cTn id="20" fill="hold">
                            <p:stCondLst>
                              <p:cond delay="1200"/>
                            </p:stCondLst>
                            <p:childTnLst>
                              <p:par>
                                <p:cTn id="21" presetID="22" presetClass="entr" presetSubtype="4" repeatCount="0" fill="hold" grpId="0" nodeType="afterEffect">
                                  <p:stCondLst>
                                    <p:cond delay="0"/>
                                  </p:stCondLst>
                                  <p:childTnLst>
                                    <p:set>
                                      <p:cBhvr>
                                        <p:cTn id="22" dur="1" fill="hold">
                                          <p:stCondLst>
                                            <p:cond delay="0"/>
                                          </p:stCondLst>
                                        </p:cTn>
                                        <p:tgtEl>
                                          <p:spTgt spid="7">
                                            <p:graphicEl>
                                              <a:chart seriesIdx="-4" categoryIdx="3" bldStep="category"/>
                                            </p:graphicEl>
                                          </p:spTgt>
                                        </p:tgtEl>
                                        <p:attrNameLst>
                                          <p:attrName>style.visibility</p:attrName>
                                        </p:attrNameLst>
                                      </p:cBhvr>
                                      <p:to>
                                        <p:strVal val="visible"/>
                                      </p:to>
                                    </p:set>
                                    <p:animEffect transition="in" filter="wipe(down)">
                                      <p:cBhvr>
                                        <p:cTn id="23" dur="300"/>
                                        <p:tgtEl>
                                          <p:spTgt spid="7">
                                            <p:graphicEl>
                                              <a:chart seriesIdx="-4" categoryIdx="3" bldStep="category"/>
                                            </p:graphicEl>
                                          </p:spTgt>
                                        </p:tgtEl>
                                      </p:cBhvr>
                                    </p:animEffect>
                                  </p:childTnLst>
                                </p:cTn>
                              </p:par>
                            </p:childTnLst>
                          </p:cTn>
                        </p:par>
                        <p:par>
                          <p:cTn id="24" fill="hold">
                            <p:stCondLst>
                              <p:cond delay="1500"/>
                            </p:stCondLst>
                            <p:childTnLst>
                              <p:par>
                                <p:cTn id="25" presetID="22" presetClass="entr" presetSubtype="4" repeatCount="0" fill="hold" grpId="0" nodeType="afterEffect">
                                  <p:stCondLst>
                                    <p:cond delay="0"/>
                                  </p:stCondLst>
                                  <p:childTnLst>
                                    <p:set>
                                      <p:cBhvr>
                                        <p:cTn id="26" dur="1" fill="hold">
                                          <p:stCondLst>
                                            <p:cond delay="0"/>
                                          </p:stCondLst>
                                        </p:cTn>
                                        <p:tgtEl>
                                          <p:spTgt spid="7">
                                            <p:graphicEl>
                                              <a:chart seriesIdx="-4" categoryIdx="4" bldStep="category"/>
                                            </p:graphicEl>
                                          </p:spTgt>
                                        </p:tgtEl>
                                        <p:attrNameLst>
                                          <p:attrName>style.visibility</p:attrName>
                                        </p:attrNameLst>
                                      </p:cBhvr>
                                      <p:to>
                                        <p:strVal val="visible"/>
                                      </p:to>
                                    </p:set>
                                    <p:animEffect transition="in" filter="wipe(down)">
                                      <p:cBhvr>
                                        <p:cTn id="27" dur="300"/>
                                        <p:tgtEl>
                                          <p:spTgt spid="7">
                                            <p:graphicEl>
                                              <a:chart seriesIdx="-4" categoryIdx="4" bldStep="category"/>
                                            </p:graphicEl>
                                          </p:spTgt>
                                        </p:tgtEl>
                                      </p:cBhvr>
                                    </p:animEffect>
                                  </p:childTnLst>
                                </p:cTn>
                              </p:par>
                            </p:childTnLst>
                          </p:cTn>
                        </p:par>
                        <p:par>
                          <p:cTn id="28" fill="hold">
                            <p:stCondLst>
                              <p:cond delay="1800"/>
                            </p:stCondLst>
                            <p:childTnLst>
                              <p:par>
                                <p:cTn id="29" presetID="22" presetClass="entr" presetSubtype="4" repeatCount="0" fill="hold" grpId="0" nodeType="afterEffect">
                                  <p:stCondLst>
                                    <p:cond delay="0"/>
                                  </p:stCondLst>
                                  <p:childTnLst>
                                    <p:set>
                                      <p:cBhvr>
                                        <p:cTn id="30" dur="1" fill="hold">
                                          <p:stCondLst>
                                            <p:cond delay="0"/>
                                          </p:stCondLst>
                                        </p:cTn>
                                        <p:tgtEl>
                                          <p:spTgt spid="7">
                                            <p:graphicEl>
                                              <a:chart seriesIdx="-4" categoryIdx="5" bldStep="category"/>
                                            </p:graphicEl>
                                          </p:spTgt>
                                        </p:tgtEl>
                                        <p:attrNameLst>
                                          <p:attrName>style.visibility</p:attrName>
                                        </p:attrNameLst>
                                      </p:cBhvr>
                                      <p:to>
                                        <p:strVal val="visible"/>
                                      </p:to>
                                    </p:set>
                                    <p:animEffect transition="in" filter="wipe(down)">
                                      <p:cBhvr>
                                        <p:cTn id="31" dur="300"/>
                                        <p:tgtEl>
                                          <p:spTgt spid="7">
                                            <p:graphicEl>
                                              <a:chart seriesIdx="-4" categoryIdx="5" bldStep="category"/>
                                            </p:graphicEl>
                                          </p:spTgt>
                                        </p:tgtEl>
                                      </p:cBhvr>
                                    </p:animEffect>
                                  </p:childTnLst>
                                </p:cTn>
                              </p:par>
                            </p:childTnLst>
                          </p:cTn>
                        </p:par>
                        <p:par>
                          <p:cTn id="32" fill="hold">
                            <p:stCondLst>
                              <p:cond delay="2100"/>
                            </p:stCondLst>
                            <p:childTnLst>
                              <p:par>
                                <p:cTn id="33" presetID="22" presetClass="entr" presetSubtype="4" repeatCount="0" fill="hold" grpId="0" nodeType="afterEffect">
                                  <p:stCondLst>
                                    <p:cond delay="0"/>
                                  </p:stCondLst>
                                  <p:childTnLst>
                                    <p:set>
                                      <p:cBhvr>
                                        <p:cTn id="34" dur="1" fill="hold">
                                          <p:stCondLst>
                                            <p:cond delay="0"/>
                                          </p:stCondLst>
                                        </p:cTn>
                                        <p:tgtEl>
                                          <p:spTgt spid="7">
                                            <p:graphicEl>
                                              <a:chart seriesIdx="-4" categoryIdx="6" bldStep="category"/>
                                            </p:graphicEl>
                                          </p:spTgt>
                                        </p:tgtEl>
                                        <p:attrNameLst>
                                          <p:attrName>style.visibility</p:attrName>
                                        </p:attrNameLst>
                                      </p:cBhvr>
                                      <p:to>
                                        <p:strVal val="visible"/>
                                      </p:to>
                                    </p:set>
                                    <p:animEffect transition="in" filter="wipe(down)">
                                      <p:cBhvr>
                                        <p:cTn id="35" dur="300"/>
                                        <p:tgtEl>
                                          <p:spTgt spid="7">
                                            <p:graphicEl>
                                              <a:chart seriesIdx="-4" categoryIdx="6" bldStep="category"/>
                                            </p:graphicEl>
                                          </p:spTgt>
                                        </p:tgtEl>
                                      </p:cBhvr>
                                    </p:animEffect>
                                  </p:childTnLst>
                                </p:cTn>
                              </p:par>
                            </p:childTnLst>
                          </p:cTn>
                        </p:par>
                        <p:par>
                          <p:cTn id="36" fill="hold">
                            <p:stCondLst>
                              <p:cond delay="2400"/>
                            </p:stCondLst>
                            <p:childTnLst>
                              <p:par>
                                <p:cTn id="37" presetID="22" presetClass="entr" presetSubtype="4" repeatCount="0" fill="hold" grpId="0" nodeType="afterEffect">
                                  <p:stCondLst>
                                    <p:cond delay="0"/>
                                  </p:stCondLst>
                                  <p:childTnLst>
                                    <p:set>
                                      <p:cBhvr>
                                        <p:cTn id="38" dur="1" fill="hold">
                                          <p:stCondLst>
                                            <p:cond delay="0"/>
                                          </p:stCondLst>
                                        </p:cTn>
                                        <p:tgtEl>
                                          <p:spTgt spid="7">
                                            <p:graphicEl>
                                              <a:chart seriesIdx="-4" categoryIdx="7" bldStep="category"/>
                                            </p:graphicEl>
                                          </p:spTgt>
                                        </p:tgtEl>
                                        <p:attrNameLst>
                                          <p:attrName>style.visibility</p:attrName>
                                        </p:attrNameLst>
                                      </p:cBhvr>
                                      <p:to>
                                        <p:strVal val="visible"/>
                                      </p:to>
                                    </p:set>
                                    <p:animEffect transition="in" filter="wipe(down)">
                                      <p:cBhvr>
                                        <p:cTn id="39" dur="300"/>
                                        <p:tgtEl>
                                          <p:spTgt spid="7">
                                            <p:graphicEl>
                                              <a:chart seriesIdx="-4" categoryIdx="7" bldStep="category"/>
                                            </p:graphicEl>
                                          </p:spTgt>
                                        </p:tgtEl>
                                      </p:cBhvr>
                                    </p:animEffect>
                                  </p:childTnLst>
                                </p:cTn>
                              </p:par>
                            </p:childTnLst>
                          </p:cTn>
                        </p:par>
                        <p:par>
                          <p:cTn id="40" fill="hold">
                            <p:stCondLst>
                              <p:cond delay="2700"/>
                            </p:stCondLst>
                            <p:childTnLst>
                              <p:par>
                                <p:cTn id="41" presetID="22" presetClass="entr" presetSubtype="4" repeatCount="0" fill="hold" grpId="0" nodeType="afterEffect">
                                  <p:stCondLst>
                                    <p:cond delay="0"/>
                                  </p:stCondLst>
                                  <p:childTnLst>
                                    <p:set>
                                      <p:cBhvr>
                                        <p:cTn id="42" dur="1" fill="hold">
                                          <p:stCondLst>
                                            <p:cond delay="0"/>
                                          </p:stCondLst>
                                        </p:cTn>
                                        <p:tgtEl>
                                          <p:spTgt spid="7">
                                            <p:graphicEl>
                                              <a:chart seriesIdx="-4" categoryIdx="8" bldStep="category"/>
                                            </p:graphicEl>
                                          </p:spTgt>
                                        </p:tgtEl>
                                        <p:attrNameLst>
                                          <p:attrName>style.visibility</p:attrName>
                                        </p:attrNameLst>
                                      </p:cBhvr>
                                      <p:to>
                                        <p:strVal val="visible"/>
                                      </p:to>
                                    </p:set>
                                    <p:animEffect transition="in" filter="wipe(down)">
                                      <p:cBhvr>
                                        <p:cTn id="43" dur="300"/>
                                        <p:tgtEl>
                                          <p:spTgt spid="7">
                                            <p:graphicEl>
                                              <a:chart seriesIdx="-4" categoryIdx="8" bldStep="category"/>
                                            </p:graphicEl>
                                          </p:spTgt>
                                        </p:tgtEl>
                                      </p:cBhvr>
                                    </p:animEffect>
                                  </p:childTnLst>
                                </p:cTn>
                              </p:par>
                            </p:childTnLst>
                          </p:cTn>
                        </p:par>
                        <p:par>
                          <p:cTn id="44" fill="hold">
                            <p:stCondLst>
                              <p:cond delay="3000"/>
                            </p:stCondLst>
                            <p:childTnLst>
                              <p:par>
                                <p:cTn id="45" presetID="22" presetClass="entr" presetSubtype="4" repeatCount="0" fill="hold" grpId="0" nodeType="afterEffect">
                                  <p:stCondLst>
                                    <p:cond delay="0"/>
                                  </p:stCondLst>
                                  <p:childTnLst>
                                    <p:set>
                                      <p:cBhvr>
                                        <p:cTn id="46" dur="1" fill="hold">
                                          <p:stCondLst>
                                            <p:cond delay="0"/>
                                          </p:stCondLst>
                                        </p:cTn>
                                        <p:tgtEl>
                                          <p:spTgt spid="7">
                                            <p:graphicEl>
                                              <a:chart seriesIdx="-4" categoryIdx="9" bldStep="category"/>
                                            </p:graphicEl>
                                          </p:spTgt>
                                        </p:tgtEl>
                                        <p:attrNameLst>
                                          <p:attrName>style.visibility</p:attrName>
                                        </p:attrNameLst>
                                      </p:cBhvr>
                                      <p:to>
                                        <p:strVal val="visible"/>
                                      </p:to>
                                    </p:set>
                                    <p:animEffect transition="in" filter="wipe(down)">
                                      <p:cBhvr>
                                        <p:cTn id="47" dur="300"/>
                                        <p:tgtEl>
                                          <p:spTgt spid="7">
                                            <p:graphicEl>
                                              <a:chart seriesIdx="-4" categoryIdx="9" bldStep="category"/>
                                            </p:graphicEl>
                                          </p:spTgt>
                                        </p:tgtEl>
                                      </p:cBhvr>
                                    </p:animEffect>
                                  </p:childTnLst>
                                </p:cTn>
                              </p:par>
                            </p:childTnLst>
                          </p:cTn>
                        </p:par>
                        <p:par>
                          <p:cTn id="48" fill="hold">
                            <p:stCondLst>
                              <p:cond delay="3300"/>
                            </p:stCondLst>
                            <p:childTnLst>
                              <p:par>
                                <p:cTn id="49" presetID="22" presetClass="entr" presetSubtype="4" repeatCount="0" fill="hold" grpId="0" nodeType="afterEffect">
                                  <p:stCondLst>
                                    <p:cond delay="0"/>
                                  </p:stCondLst>
                                  <p:childTnLst>
                                    <p:set>
                                      <p:cBhvr>
                                        <p:cTn id="50" dur="1" fill="hold">
                                          <p:stCondLst>
                                            <p:cond delay="0"/>
                                          </p:stCondLst>
                                        </p:cTn>
                                        <p:tgtEl>
                                          <p:spTgt spid="7">
                                            <p:graphicEl>
                                              <a:chart seriesIdx="-4" categoryIdx="10" bldStep="category"/>
                                            </p:graphicEl>
                                          </p:spTgt>
                                        </p:tgtEl>
                                        <p:attrNameLst>
                                          <p:attrName>style.visibility</p:attrName>
                                        </p:attrNameLst>
                                      </p:cBhvr>
                                      <p:to>
                                        <p:strVal val="visible"/>
                                      </p:to>
                                    </p:set>
                                    <p:animEffect transition="in" filter="wipe(down)">
                                      <p:cBhvr>
                                        <p:cTn id="51" dur="300"/>
                                        <p:tgtEl>
                                          <p:spTgt spid="7">
                                            <p:graphicEl>
                                              <a:chart seriesIdx="-4" categoryIdx="10" bldStep="category"/>
                                            </p:graphicEl>
                                          </p:spTgt>
                                        </p:tgtEl>
                                      </p:cBhvr>
                                    </p:animEffect>
                                  </p:childTnLst>
                                </p:cTn>
                              </p:par>
                            </p:childTnLst>
                          </p:cTn>
                        </p:par>
                        <p:par>
                          <p:cTn id="52" fill="hold">
                            <p:stCondLst>
                              <p:cond delay="3600"/>
                            </p:stCondLst>
                            <p:childTnLst>
                              <p:par>
                                <p:cTn id="53" presetID="22" presetClass="entr" presetSubtype="4" repeatCount="0" fill="hold" grpId="0" nodeType="afterEffect">
                                  <p:stCondLst>
                                    <p:cond delay="0"/>
                                  </p:stCondLst>
                                  <p:childTnLst>
                                    <p:set>
                                      <p:cBhvr>
                                        <p:cTn id="54" dur="1" fill="hold">
                                          <p:stCondLst>
                                            <p:cond delay="0"/>
                                          </p:stCondLst>
                                        </p:cTn>
                                        <p:tgtEl>
                                          <p:spTgt spid="7">
                                            <p:graphicEl>
                                              <a:chart seriesIdx="-4" categoryIdx="11" bldStep="category"/>
                                            </p:graphicEl>
                                          </p:spTgt>
                                        </p:tgtEl>
                                        <p:attrNameLst>
                                          <p:attrName>style.visibility</p:attrName>
                                        </p:attrNameLst>
                                      </p:cBhvr>
                                      <p:to>
                                        <p:strVal val="visible"/>
                                      </p:to>
                                    </p:set>
                                    <p:animEffect transition="in" filter="wipe(down)">
                                      <p:cBhvr>
                                        <p:cTn id="55" dur="300"/>
                                        <p:tgtEl>
                                          <p:spTgt spid="7">
                                            <p:graphicEl>
                                              <a:chart seriesIdx="-4" categoryIdx="11" bldStep="category"/>
                                            </p:graphicEl>
                                          </p:spTgt>
                                        </p:tgtEl>
                                      </p:cBhvr>
                                    </p:animEffect>
                                  </p:childTnLst>
                                </p:cTn>
                              </p:par>
                            </p:childTnLst>
                          </p:cTn>
                        </p:par>
                        <p:par>
                          <p:cTn id="56" fill="hold">
                            <p:stCondLst>
                              <p:cond delay="3900"/>
                            </p:stCondLst>
                            <p:childTnLst>
                              <p:par>
                                <p:cTn id="57" presetID="22" presetClass="entr" presetSubtype="4" repeatCount="0" fill="hold" grpId="0" nodeType="afterEffect">
                                  <p:stCondLst>
                                    <p:cond delay="0"/>
                                  </p:stCondLst>
                                  <p:childTnLst>
                                    <p:set>
                                      <p:cBhvr>
                                        <p:cTn id="58" dur="1" fill="hold">
                                          <p:stCondLst>
                                            <p:cond delay="0"/>
                                          </p:stCondLst>
                                        </p:cTn>
                                        <p:tgtEl>
                                          <p:spTgt spid="7">
                                            <p:graphicEl>
                                              <a:chart seriesIdx="-4" categoryIdx="12" bldStep="category"/>
                                            </p:graphicEl>
                                          </p:spTgt>
                                        </p:tgtEl>
                                        <p:attrNameLst>
                                          <p:attrName>style.visibility</p:attrName>
                                        </p:attrNameLst>
                                      </p:cBhvr>
                                      <p:to>
                                        <p:strVal val="visible"/>
                                      </p:to>
                                    </p:set>
                                    <p:animEffect transition="in" filter="wipe(down)">
                                      <p:cBhvr>
                                        <p:cTn id="59" dur="300"/>
                                        <p:tgtEl>
                                          <p:spTgt spid="7">
                                            <p:graphicEl>
                                              <a:chart seriesIdx="-4" categoryIdx="12" bldStep="category"/>
                                            </p:graphicEl>
                                          </p:spTgt>
                                        </p:tgtEl>
                                      </p:cBhvr>
                                    </p:animEffect>
                                  </p:childTnLst>
                                </p:cTn>
                              </p:par>
                            </p:childTnLst>
                          </p:cTn>
                        </p:par>
                        <p:par>
                          <p:cTn id="60" fill="hold">
                            <p:stCondLst>
                              <p:cond delay="4200"/>
                            </p:stCondLst>
                            <p:childTnLst>
                              <p:par>
                                <p:cTn id="61" presetID="22" presetClass="entr" presetSubtype="4" repeatCount="0" fill="hold" grpId="0" nodeType="afterEffect">
                                  <p:stCondLst>
                                    <p:cond delay="0"/>
                                  </p:stCondLst>
                                  <p:childTnLst>
                                    <p:set>
                                      <p:cBhvr>
                                        <p:cTn id="62" dur="1" fill="hold">
                                          <p:stCondLst>
                                            <p:cond delay="0"/>
                                          </p:stCondLst>
                                        </p:cTn>
                                        <p:tgtEl>
                                          <p:spTgt spid="7">
                                            <p:graphicEl>
                                              <a:chart seriesIdx="-4" categoryIdx="13" bldStep="category"/>
                                            </p:graphicEl>
                                          </p:spTgt>
                                        </p:tgtEl>
                                        <p:attrNameLst>
                                          <p:attrName>style.visibility</p:attrName>
                                        </p:attrNameLst>
                                      </p:cBhvr>
                                      <p:to>
                                        <p:strVal val="visible"/>
                                      </p:to>
                                    </p:set>
                                    <p:animEffect transition="in" filter="wipe(down)">
                                      <p:cBhvr>
                                        <p:cTn id="63" dur="300"/>
                                        <p:tgtEl>
                                          <p:spTgt spid="7">
                                            <p:graphicEl>
                                              <a:chart seriesIdx="-4" categoryIdx="13" bldStep="category"/>
                                            </p:graphicEl>
                                          </p:spTgt>
                                        </p:tgtEl>
                                      </p:cBhvr>
                                    </p:animEffect>
                                  </p:childTnLst>
                                </p:cTn>
                              </p:par>
                            </p:childTnLst>
                          </p:cTn>
                        </p:par>
                        <p:par>
                          <p:cTn id="64" fill="hold">
                            <p:stCondLst>
                              <p:cond delay="4500"/>
                            </p:stCondLst>
                            <p:childTnLst>
                              <p:par>
                                <p:cTn id="65" presetID="22" presetClass="entr" presetSubtype="4" repeatCount="0" fill="hold" grpId="0" nodeType="afterEffect">
                                  <p:stCondLst>
                                    <p:cond delay="0"/>
                                  </p:stCondLst>
                                  <p:childTnLst>
                                    <p:set>
                                      <p:cBhvr>
                                        <p:cTn id="66" dur="1" fill="hold">
                                          <p:stCondLst>
                                            <p:cond delay="0"/>
                                          </p:stCondLst>
                                        </p:cTn>
                                        <p:tgtEl>
                                          <p:spTgt spid="7">
                                            <p:graphicEl>
                                              <a:chart seriesIdx="-4" categoryIdx="14" bldStep="category"/>
                                            </p:graphicEl>
                                          </p:spTgt>
                                        </p:tgtEl>
                                        <p:attrNameLst>
                                          <p:attrName>style.visibility</p:attrName>
                                        </p:attrNameLst>
                                      </p:cBhvr>
                                      <p:to>
                                        <p:strVal val="visible"/>
                                      </p:to>
                                    </p:set>
                                    <p:animEffect transition="in" filter="wipe(down)">
                                      <p:cBhvr>
                                        <p:cTn id="67" dur="300"/>
                                        <p:tgtEl>
                                          <p:spTgt spid="7">
                                            <p:graphicEl>
                                              <a:chart seriesIdx="-4" categoryIdx="14" bldStep="category"/>
                                            </p:graphicEl>
                                          </p:spTgt>
                                        </p:tgtEl>
                                      </p:cBhvr>
                                    </p:animEffect>
                                  </p:childTnLst>
                                </p:cTn>
                              </p:par>
                            </p:childTnLst>
                          </p:cTn>
                        </p:par>
                        <p:par>
                          <p:cTn id="68" fill="hold">
                            <p:stCondLst>
                              <p:cond delay="4800"/>
                            </p:stCondLst>
                            <p:childTnLst>
                              <p:par>
                                <p:cTn id="69" presetID="22" presetClass="entr" presetSubtype="4" repeatCount="0" fill="hold" grpId="0" nodeType="afterEffect">
                                  <p:stCondLst>
                                    <p:cond delay="0"/>
                                  </p:stCondLst>
                                  <p:childTnLst>
                                    <p:set>
                                      <p:cBhvr>
                                        <p:cTn id="70" dur="1" fill="hold">
                                          <p:stCondLst>
                                            <p:cond delay="0"/>
                                          </p:stCondLst>
                                        </p:cTn>
                                        <p:tgtEl>
                                          <p:spTgt spid="7">
                                            <p:graphicEl>
                                              <a:chart seriesIdx="-4" categoryIdx="15" bldStep="category"/>
                                            </p:graphicEl>
                                          </p:spTgt>
                                        </p:tgtEl>
                                        <p:attrNameLst>
                                          <p:attrName>style.visibility</p:attrName>
                                        </p:attrNameLst>
                                      </p:cBhvr>
                                      <p:to>
                                        <p:strVal val="visible"/>
                                      </p:to>
                                    </p:set>
                                    <p:animEffect transition="in" filter="wipe(down)">
                                      <p:cBhvr>
                                        <p:cTn id="71" dur="300"/>
                                        <p:tgtEl>
                                          <p:spTgt spid="7">
                                            <p:graphicEl>
                                              <a:chart seriesIdx="-4" categoryIdx="15" bldStep="category"/>
                                            </p:graphicEl>
                                          </p:spTgt>
                                        </p:tgtEl>
                                      </p:cBhvr>
                                    </p:animEffect>
                                  </p:childTnLst>
                                </p:cTn>
                              </p:par>
                            </p:childTnLst>
                          </p:cTn>
                        </p:par>
                        <p:par>
                          <p:cTn id="72" fill="hold">
                            <p:stCondLst>
                              <p:cond delay="5100"/>
                            </p:stCondLst>
                            <p:childTnLst>
                              <p:par>
                                <p:cTn id="73" presetID="22" presetClass="entr" presetSubtype="4" repeatCount="0" fill="hold" grpId="0" nodeType="afterEffect">
                                  <p:stCondLst>
                                    <p:cond delay="0"/>
                                  </p:stCondLst>
                                  <p:childTnLst>
                                    <p:set>
                                      <p:cBhvr>
                                        <p:cTn id="74" dur="1" fill="hold">
                                          <p:stCondLst>
                                            <p:cond delay="0"/>
                                          </p:stCondLst>
                                        </p:cTn>
                                        <p:tgtEl>
                                          <p:spTgt spid="7">
                                            <p:graphicEl>
                                              <a:chart seriesIdx="-4" categoryIdx="16" bldStep="category"/>
                                            </p:graphicEl>
                                          </p:spTgt>
                                        </p:tgtEl>
                                        <p:attrNameLst>
                                          <p:attrName>style.visibility</p:attrName>
                                        </p:attrNameLst>
                                      </p:cBhvr>
                                      <p:to>
                                        <p:strVal val="visible"/>
                                      </p:to>
                                    </p:set>
                                    <p:animEffect transition="in" filter="wipe(down)">
                                      <p:cBhvr>
                                        <p:cTn id="75" dur="300"/>
                                        <p:tgtEl>
                                          <p:spTgt spid="7">
                                            <p:graphicEl>
                                              <a:chart seriesIdx="-4" categoryIdx="16" bldStep="category"/>
                                            </p:graphicEl>
                                          </p:spTgt>
                                        </p:tgtEl>
                                      </p:cBhvr>
                                    </p:animEffect>
                                  </p:childTnLst>
                                </p:cTn>
                              </p:par>
                            </p:childTnLst>
                          </p:cTn>
                        </p:par>
                        <p:par>
                          <p:cTn id="76" fill="hold">
                            <p:stCondLst>
                              <p:cond delay="5400"/>
                            </p:stCondLst>
                            <p:childTnLst>
                              <p:par>
                                <p:cTn id="77" presetID="22" presetClass="entr" presetSubtype="4" repeatCount="0" fill="hold" grpId="0" nodeType="afterEffect">
                                  <p:stCondLst>
                                    <p:cond delay="0"/>
                                  </p:stCondLst>
                                  <p:childTnLst>
                                    <p:set>
                                      <p:cBhvr>
                                        <p:cTn id="78" dur="1" fill="hold">
                                          <p:stCondLst>
                                            <p:cond delay="0"/>
                                          </p:stCondLst>
                                        </p:cTn>
                                        <p:tgtEl>
                                          <p:spTgt spid="7">
                                            <p:graphicEl>
                                              <a:chart seriesIdx="-4" categoryIdx="17" bldStep="category"/>
                                            </p:graphicEl>
                                          </p:spTgt>
                                        </p:tgtEl>
                                        <p:attrNameLst>
                                          <p:attrName>style.visibility</p:attrName>
                                        </p:attrNameLst>
                                      </p:cBhvr>
                                      <p:to>
                                        <p:strVal val="visible"/>
                                      </p:to>
                                    </p:set>
                                    <p:animEffect transition="in" filter="wipe(down)">
                                      <p:cBhvr>
                                        <p:cTn id="79" dur="300"/>
                                        <p:tgtEl>
                                          <p:spTgt spid="7">
                                            <p:graphicEl>
                                              <a:chart seriesIdx="-4" categoryIdx="17" bldStep="category"/>
                                            </p:graphicEl>
                                          </p:spTgt>
                                        </p:tgtEl>
                                      </p:cBhvr>
                                    </p:animEffect>
                                  </p:childTnLst>
                                </p:cTn>
                              </p:par>
                            </p:childTnLst>
                          </p:cTn>
                        </p:par>
                        <p:par>
                          <p:cTn id="80" fill="hold">
                            <p:stCondLst>
                              <p:cond delay="5700"/>
                            </p:stCondLst>
                            <p:childTnLst>
                              <p:par>
                                <p:cTn id="81" presetID="22" presetClass="entr" presetSubtype="4" repeatCount="0" fill="hold" grpId="0" nodeType="afterEffect">
                                  <p:stCondLst>
                                    <p:cond delay="0"/>
                                  </p:stCondLst>
                                  <p:childTnLst>
                                    <p:set>
                                      <p:cBhvr>
                                        <p:cTn id="82" dur="1" fill="hold">
                                          <p:stCondLst>
                                            <p:cond delay="0"/>
                                          </p:stCondLst>
                                        </p:cTn>
                                        <p:tgtEl>
                                          <p:spTgt spid="7">
                                            <p:graphicEl>
                                              <a:chart seriesIdx="-4" categoryIdx="18" bldStep="category"/>
                                            </p:graphicEl>
                                          </p:spTgt>
                                        </p:tgtEl>
                                        <p:attrNameLst>
                                          <p:attrName>style.visibility</p:attrName>
                                        </p:attrNameLst>
                                      </p:cBhvr>
                                      <p:to>
                                        <p:strVal val="visible"/>
                                      </p:to>
                                    </p:set>
                                    <p:animEffect transition="in" filter="wipe(down)">
                                      <p:cBhvr>
                                        <p:cTn id="83" dur="300"/>
                                        <p:tgtEl>
                                          <p:spTgt spid="7">
                                            <p:graphicEl>
                                              <a:chart seriesIdx="-4" categoryIdx="18" bldStep="category"/>
                                            </p:graphicEl>
                                          </p:spTgt>
                                        </p:tgtEl>
                                      </p:cBhvr>
                                    </p:animEffect>
                                  </p:childTnLst>
                                </p:cTn>
                              </p:par>
                            </p:childTnLst>
                          </p:cTn>
                        </p:par>
                        <p:par>
                          <p:cTn id="84" fill="hold">
                            <p:stCondLst>
                              <p:cond delay="6000"/>
                            </p:stCondLst>
                            <p:childTnLst>
                              <p:par>
                                <p:cTn id="85" presetID="22" presetClass="entr" presetSubtype="4" repeatCount="0" fill="hold" grpId="0" nodeType="afterEffect">
                                  <p:stCondLst>
                                    <p:cond delay="0"/>
                                  </p:stCondLst>
                                  <p:childTnLst>
                                    <p:set>
                                      <p:cBhvr>
                                        <p:cTn id="86" dur="1" fill="hold">
                                          <p:stCondLst>
                                            <p:cond delay="0"/>
                                          </p:stCondLst>
                                        </p:cTn>
                                        <p:tgtEl>
                                          <p:spTgt spid="7">
                                            <p:graphicEl>
                                              <a:chart seriesIdx="-4" categoryIdx="19" bldStep="category"/>
                                            </p:graphicEl>
                                          </p:spTgt>
                                        </p:tgtEl>
                                        <p:attrNameLst>
                                          <p:attrName>style.visibility</p:attrName>
                                        </p:attrNameLst>
                                      </p:cBhvr>
                                      <p:to>
                                        <p:strVal val="visible"/>
                                      </p:to>
                                    </p:set>
                                    <p:animEffect transition="in" filter="wipe(down)">
                                      <p:cBhvr>
                                        <p:cTn id="87" dur="300"/>
                                        <p:tgtEl>
                                          <p:spTgt spid="7">
                                            <p:graphicEl>
                                              <a:chart seriesIdx="-4" categoryIdx="19" bldStep="category"/>
                                            </p:graphicEl>
                                          </p:spTgt>
                                        </p:tgtEl>
                                      </p:cBhvr>
                                    </p:animEffect>
                                  </p:childTnLst>
                                </p:cTn>
                              </p:par>
                            </p:childTnLst>
                          </p:cTn>
                        </p:par>
                        <p:par>
                          <p:cTn id="88" fill="hold">
                            <p:stCondLst>
                              <p:cond delay="6300"/>
                            </p:stCondLst>
                            <p:childTnLst>
                              <p:par>
                                <p:cTn id="89" presetID="22" presetClass="entr" presetSubtype="4" repeatCount="0" fill="hold" grpId="0" nodeType="afterEffect">
                                  <p:stCondLst>
                                    <p:cond delay="0"/>
                                  </p:stCondLst>
                                  <p:childTnLst>
                                    <p:set>
                                      <p:cBhvr>
                                        <p:cTn id="90" dur="1" fill="hold">
                                          <p:stCondLst>
                                            <p:cond delay="0"/>
                                          </p:stCondLst>
                                        </p:cTn>
                                        <p:tgtEl>
                                          <p:spTgt spid="7">
                                            <p:graphicEl>
                                              <a:chart seriesIdx="-4" categoryIdx="20" bldStep="category"/>
                                            </p:graphicEl>
                                          </p:spTgt>
                                        </p:tgtEl>
                                        <p:attrNameLst>
                                          <p:attrName>style.visibility</p:attrName>
                                        </p:attrNameLst>
                                      </p:cBhvr>
                                      <p:to>
                                        <p:strVal val="visible"/>
                                      </p:to>
                                    </p:set>
                                    <p:animEffect transition="in" filter="wipe(down)">
                                      <p:cBhvr>
                                        <p:cTn id="91" dur="300"/>
                                        <p:tgtEl>
                                          <p:spTgt spid="7">
                                            <p:graphicEl>
                                              <a:chart seriesIdx="-4" categoryIdx="20" bldStep="category"/>
                                            </p:graphicEl>
                                          </p:spTgt>
                                        </p:tgtEl>
                                      </p:cBhvr>
                                    </p:animEffect>
                                  </p:childTnLst>
                                </p:cTn>
                              </p:par>
                            </p:childTnLst>
                          </p:cTn>
                        </p:par>
                        <p:par>
                          <p:cTn id="92" fill="hold">
                            <p:stCondLst>
                              <p:cond delay="6600"/>
                            </p:stCondLst>
                            <p:childTnLst>
                              <p:par>
                                <p:cTn id="93" presetID="22" presetClass="entr" presetSubtype="4" repeatCount="0" fill="hold" grpId="0" nodeType="afterEffect">
                                  <p:stCondLst>
                                    <p:cond delay="0"/>
                                  </p:stCondLst>
                                  <p:childTnLst>
                                    <p:set>
                                      <p:cBhvr>
                                        <p:cTn id="94" dur="1" fill="hold">
                                          <p:stCondLst>
                                            <p:cond delay="0"/>
                                          </p:stCondLst>
                                        </p:cTn>
                                        <p:tgtEl>
                                          <p:spTgt spid="7">
                                            <p:graphicEl>
                                              <a:chart seriesIdx="-4" categoryIdx="21" bldStep="category"/>
                                            </p:graphicEl>
                                          </p:spTgt>
                                        </p:tgtEl>
                                        <p:attrNameLst>
                                          <p:attrName>style.visibility</p:attrName>
                                        </p:attrNameLst>
                                      </p:cBhvr>
                                      <p:to>
                                        <p:strVal val="visible"/>
                                      </p:to>
                                    </p:set>
                                    <p:animEffect transition="in" filter="wipe(down)">
                                      <p:cBhvr>
                                        <p:cTn id="95" dur="300"/>
                                        <p:tgtEl>
                                          <p:spTgt spid="7">
                                            <p:graphicEl>
                                              <a:chart seriesIdx="-4" categoryIdx="21" bldStep="category"/>
                                            </p:graphicEl>
                                          </p:spTgt>
                                        </p:tgtEl>
                                      </p:cBhvr>
                                    </p:animEffect>
                                  </p:childTnLst>
                                </p:cTn>
                              </p:par>
                            </p:childTnLst>
                          </p:cTn>
                        </p:par>
                        <p:par>
                          <p:cTn id="96" fill="hold">
                            <p:stCondLst>
                              <p:cond delay="6900"/>
                            </p:stCondLst>
                            <p:childTnLst>
                              <p:par>
                                <p:cTn id="97" presetID="22" presetClass="entr" presetSubtype="4" repeatCount="0" fill="hold" grpId="0" nodeType="afterEffect">
                                  <p:stCondLst>
                                    <p:cond delay="0"/>
                                  </p:stCondLst>
                                  <p:childTnLst>
                                    <p:set>
                                      <p:cBhvr>
                                        <p:cTn id="98" dur="1" fill="hold">
                                          <p:stCondLst>
                                            <p:cond delay="0"/>
                                          </p:stCondLst>
                                        </p:cTn>
                                        <p:tgtEl>
                                          <p:spTgt spid="7">
                                            <p:graphicEl>
                                              <a:chart seriesIdx="-4" categoryIdx="22" bldStep="category"/>
                                            </p:graphicEl>
                                          </p:spTgt>
                                        </p:tgtEl>
                                        <p:attrNameLst>
                                          <p:attrName>style.visibility</p:attrName>
                                        </p:attrNameLst>
                                      </p:cBhvr>
                                      <p:to>
                                        <p:strVal val="visible"/>
                                      </p:to>
                                    </p:set>
                                    <p:animEffect transition="in" filter="wipe(down)">
                                      <p:cBhvr>
                                        <p:cTn id="99" dur="300"/>
                                        <p:tgtEl>
                                          <p:spTgt spid="7">
                                            <p:graphicEl>
                                              <a:chart seriesIdx="-4" categoryIdx="22" bldStep="category"/>
                                            </p:graphicEl>
                                          </p:spTgt>
                                        </p:tgtEl>
                                      </p:cBhvr>
                                    </p:animEffect>
                                  </p:childTnLst>
                                </p:cTn>
                              </p:par>
                            </p:childTnLst>
                          </p:cTn>
                        </p:par>
                        <p:par>
                          <p:cTn id="100" fill="hold">
                            <p:stCondLst>
                              <p:cond delay="7200"/>
                            </p:stCondLst>
                            <p:childTnLst>
                              <p:par>
                                <p:cTn id="101" presetID="22" presetClass="entr" presetSubtype="4" repeatCount="0" fill="hold" grpId="0" nodeType="afterEffect">
                                  <p:stCondLst>
                                    <p:cond delay="0"/>
                                  </p:stCondLst>
                                  <p:childTnLst>
                                    <p:set>
                                      <p:cBhvr>
                                        <p:cTn id="102" dur="1" fill="hold">
                                          <p:stCondLst>
                                            <p:cond delay="0"/>
                                          </p:stCondLst>
                                        </p:cTn>
                                        <p:tgtEl>
                                          <p:spTgt spid="7">
                                            <p:graphicEl>
                                              <a:chart seriesIdx="-4" categoryIdx="23" bldStep="category"/>
                                            </p:graphicEl>
                                          </p:spTgt>
                                        </p:tgtEl>
                                        <p:attrNameLst>
                                          <p:attrName>style.visibility</p:attrName>
                                        </p:attrNameLst>
                                      </p:cBhvr>
                                      <p:to>
                                        <p:strVal val="visible"/>
                                      </p:to>
                                    </p:set>
                                    <p:animEffect transition="in" filter="wipe(down)">
                                      <p:cBhvr>
                                        <p:cTn id="103" dur="300"/>
                                        <p:tgtEl>
                                          <p:spTgt spid="7">
                                            <p:graphicEl>
                                              <a:chart seriesIdx="-4" categoryIdx="23" bldStep="category"/>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Sub>
          <a:bldChart bld="category"/>
        </p:bldSub>
      </p:bldGraphic>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DARK6">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43D0068-F732-5B75-95A7-8DB295009914}"/>
              </a:ext>
            </a:extLst>
          </p:cNvPr>
          <p:cNvSpPr/>
          <p:nvPr userDrawn="1"/>
        </p:nvSpPr>
        <p:spPr>
          <a:xfrm>
            <a:off x="0" y="0"/>
            <a:ext cx="12192000" cy="882650"/>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pic>
        <p:nvPicPr>
          <p:cNvPr id="3" name="Picture 36">
            <a:extLst>
              <a:ext uri="{FF2B5EF4-FFF2-40B4-BE49-F238E27FC236}">
                <a16:creationId xmlns:a16="http://schemas.microsoft.com/office/drawing/2014/main" id="{F88A3864-CF06-EF37-90F6-71C6F802D87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331450" y="-215900"/>
            <a:ext cx="2093913"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Rectangle 6"/>
          <p:cNvSpPr>
            <a:spLocks noGrp="1" noChangeArrowheads="1"/>
          </p:cNvSpPr>
          <p:nvPr>
            <p:ph type="title"/>
          </p:nvPr>
        </p:nvSpPr>
        <p:spPr bwMode="auto">
          <a:xfrm>
            <a:off x="218261" y="157324"/>
            <a:ext cx="10113228" cy="553998"/>
          </a:xfrm>
          <a:prstGeom prst="rect">
            <a:avLst/>
          </a:prstGeom>
          <a:noFill/>
          <a:ln>
            <a:noFill/>
          </a:ln>
        </p:spPr>
        <p:txBody>
          <a:bodyPr>
            <a:spAutoFit/>
          </a:bodyPr>
          <a:lstStyle>
            <a:lvl1pPr>
              <a:defRPr>
                <a:solidFill>
                  <a:schemeClr val="bg1"/>
                </a:solidFill>
              </a:defRPr>
            </a:lvl1pPr>
          </a:lstStyle>
          <a:p>
            <a:pPr lvl="0"/>
            <a:r>
              <a:rPr lang="en-US" altLang="en-US"/>
              <a:t>Click to edit Master title style</a:t>
            </a:r>
            <a:endParaRPr lang="en-GB" altLang="en-US"/>
          </a:p>
        </p:txBody>
      </p:sp>
      <p:sp>
        <p:nvSpPr>
          <p:cNvPr id="42" name="Content Placeholder 2"/>
          <p:cNvSpPr>
            <a:spLocks noGrp="1"/>
          </p:cNvSpPr>
          <p:nvPr>
            <p:ph idx="1"/>
          </p:nvPr>
        </p:nvSpPr>
        <p:spPr>
          <a:xfrm>
            <a:off x="218262" y="882192"/>
            <a:ext cx="11763662" cy="551477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Tree>
    <p:extLst>
      <p:ext uri="{BB962C8B-B14F-4D97-AF65-F5344CB8AC3E}">
        <p14:creationId xmlns:p14="http://schemas.microsoft.com/office/powerpoint/2010/main" val="9500593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DARK7">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32D1060-9DAC-BB4C-5342-0BA740784EC5}"/>
              </a:ext>
            </a:extLst>
          </p:cNvPr>
          <p:cNvSpPr/>
          <p:nvPr userDrawn="1"/>
        </p:nvSpPr>
        <p:spPr>
          <a:xfrm>
            <a:off x="0" y="6426200"/>
            <a:ext cx="12192000" cy="431800"/>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cxnSp>
        <p:nvCxnSpPr>
          <p:cNvPr id="3" name="Straight Connector 2">
            <a:extLst>
              <a:ext uri="{FF2B5EF4-FFF2-40B4-BE49-F238E27FC236}">
                <a16:creationId xmlns:a16="http://schemas.microsoft.com/office/drawing/2014/main" id="{7E1969A3-2780-D6A6-76D3-995F0F934B57}"/>
              </a:ext>
            </a:extLst>
          </p:cNvPr>
          <p:cNvCxnSpPr/>
          <p:nvPr userDrawn="1"/>
        </p:nvCxnSpPr>
        <p:spPr>
          <a:xfrm>
            <a:off x="217488" y="882650"/>
            <a:ext cx="11769725"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4" name="Picture 37">
            <a:extLst>
              <a:ext uri="{FF2B5EF4-FFF2-40B4-BE49-F238E27FC236}">
                <a16:creationId xmlns:a16="http://schemas.microsoft.com/office/drawing/2014/main" id="{5E08A485-67BD-959C-DDCD-4855FD4D4AF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331450" y="-215900"/>
            <a:ext cx="2093913"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38">
            <a:extLst>
              <a:ext uri="{FF2B5EF4-FFF2-40B4-BE49-F238E27FC236}">
                <a16:creationId xmlns:a16="http://schemas.microsoft.com/office/drawing/2014/main" id="{78BB9DEC-F28F-5AF0-36F1-7FB155E45871}"/>
              </a:ext>
            </a:extLst>
          </p:cNvPr>
          <p:cNvSpPr txBox="1">
            <a:spLocks noChangeArrowheads="1"/>
          </p:cNvSpPr>
          <p:nvPr userDrawn="1"/>
        </p:nvSpPr>
        <p:spPr bwMode="auto">
          <a:xfrm>
            <a:off x="8205788" y="6202363"/>
            <a:ext cx="3751262" cy="214312"/>
          </a:xfrm>
          <a:prstGeom prst="rect">
            <a:avLst/>
          </a:prstGeom>
          <a:noFill/>
          <a:ln>
            <a:noFill/>
          </a:ln>
        </p:spPr>
        <p:txBody>
          <a:bodyPr lIns="0" rIns="0">
            <a:spAutoFit/>
          </a:bodyPr>
          <a:lstStyle>
            <a:lvl1pPr marL="342900" indent="-342900">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lvl="2" algn="r">
              <a:spcBef>
                <a:spcPct val="50000"/>
              </a:spcBef>
              <a:defRPr/>
            </a:pPr>
            <a:fld id="{D87BD2C2-6E17-E14D-892B-96488CD4A444}" type="slidenum">
              <a:rPr altLang="en-US" sz="800" noProof="1" smtClean="0">
                <a:solidFill>
                  <a:srgbClr val="8197A6"/>
                </a:solidFill>
                <a:latin typeface="Arial" panose="020B0604020202020204" pitchFamily="34" charset="0"/>
                <a:cs typeface="Arial" panose="020B0604020202020204" pitchFamily="34" charset="0"/>
              </a:rPr>
              <a:pPr lvl="2" algn="r">
                <a:spcBef>
                  <a:spcPct val="50000"/>
                </a:spcBef>
                <a:defRPr/>
              </a:pPr>
              <a:t>‹#›</a:t>
            </a:fld>
            <a:endParaRPr lang="en-GB" altLang="en-US" sz="800">
              <a:solidFill>
                <a:srgbClr val="8197A6"/>
              </a:solidFill>
              <a:latin typeface="Arial" panose="020B0604020202020204" pitchFamily="34" charset="0"/>
              <a:cs typeface="Arial" panose="020B0604020202020204" pitchFamily="34" charset="0"/>
            </a:endParaRPr>
          </a:p>
        </p:txBody>
      </p:sp>
      <p:cxnSp>
        <p:nvCxnSpPr>
          <p:cNvPr id="6" name="Straight Connector 5">
            <a:extLst>
              <a:ext uri="{FF2B5EF4-FFF2-40B4-BE49-F238E27FC236}">
                <a16:creationId xmlns:a16="http://schemas.microsoft.com/office/drawing/2014/main" id="{897196A0-7390-41EF-9A52-ED95ACFA831F}"/>
              </a:ext>
            </a:extLst>
          </p:cNvPr>
          <p:cNvCxnSpPr>
            <a:cxnSpLocks/>
          </p:cNvCxnSpPr>
          <p:nvPr userDrawn="1"/>
        </p:nvCxnSpPr>
        <p:spPr>
          <a:xfrm>
            <a:off x="220663" y="6423025"/>
            <a:ext cx="11736387"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7" name="Picture 40">
            <a:extLst>
              <a:ext uri="{FF2B5EF4-FFF2-40B4-BE49-F238E27FC236}">
                <a16:creationId xmlns:a16="http://schemas.microsoft.com/office/drawing/2014/main" id="{D68EDC05-A2B5-57EB-4B36-7EF681A6B1AF}"/>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342563" y="6586538"/>
            <a:ext cx="1638300"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41">
            <a:extLst>
              <a:ext uri="{FF2B5EF4-FFF2-40B4-BE49-F238E27FC236}">
                <a16:creationId xmlns:a16="http://schemas.microsoft.com/office/drawing/2014/main" id="{E636CF4F-A05F-215D-49C0-7565D6C83C33}"/>
              </a:ext>
            </a:extLst>
          </p:cNvPr>
          <p:cNvGrpSpPr>
            <a:grpSpLocks/>
          </p:cNvGrpSpPr>
          <p:nvPr userDrawn="1"/>
        </p:nvGrpSpPr>
        <p:grpSpPr bwMode="auto">
          <a:xfrm>
            <a:off x="227013" y="6572250"/>
            <a:ext cx="9280525" cy="144463"/>
            <a:chOff x="226688" y="6572055"/>
            <a:chExt cx="9280921" cy="144114"/>
          </a:xfrm>
        </p:grpSpPr>
        <p:pic>
          <p:nvPicPr>
            <p:cNvPr id="9" name="Picture 42" descr="at.png">
              <a:extLst>
                <a:ext uri="{FF2B5EF4-FFF2-40B4-BE49-F238E27FC236}">
                  <a16:creationId xmlns:a16="http://schemas.microsoft.com/office/drawing/2014/main" id="{7CB3C840-BD70-9062-3DD2-A2D7CA7C97E9}"/>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2668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3" descr="be.png">
              <a:extLst>
                <a:ext uri="{FF2B5EF4-FFF2-40B4-BE49-F238E27FC236}">
                  <a16:creationId xmlns:a16="http://schemas.microsoft.com/office/drawing/2014/main" id="{C81735EA-4BDB-8022-431A-50E697137F6C}"/>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59710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4" descr="ch.png">
              <a:extLst>
                <a:ext uri="{FF2B5EF4-FFF2-40B4-BE49-F238E27FC236}">
                  <a16:creationId xmlns:a16="http://schemas.microsoft.com/office/drawing/2014/main" id="{30F235A2-BAB4-4D19-2058-EDE969FAD4EC}"/>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765200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5" descr="cz.png">
              <a:extLst>
                <a:ext uri="{FF2B5EF4-FFF2-40B4-BE49-F238E27FC236}">
                  <a16:creationId xmlns:a16="http://schemas.microsoft.com/office/drawing/2014/main" id="{7607ACC6-591D-1CFA-AD67-AB96CEB946D1}"/>
                </a:ext>
              </a:extLst>
            </p:cNvPr>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9704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6" descr="de.png">
              <a:extLst>
                <a:ext uri="{FF2B5EF4-FFF2-40B4-BE49-F238E27FC236}">
                  <a16:creationId xmlns:a16="http://schemas.microsoft.com/office/drawing/2014/main" id="{557BF6E3-E4AC-8A87-8D44-74C4F3E5FEBA}"/>
                </a:ext>
              </a:extLst>
            </p:cNvPr>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283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7" descr="dk.png">
              <a:extLst>
                <a:ext uri="{FF2B5EF4-FFF2-40B4-BE49-F238E27FC236}">
                  <a16:creationId xmlns:a16="http://schemas.microsoft.com/office/drawing/2014/main" id="{A209A3EC-6C43-E864-78AD-14154C1C36AF}"/>
                </a:ext>
              </a:extLst>
            </p:cNvPr>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134046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8" descr="ee.png">
              <a:extLst>
                <a:ext uri="{FF2B5EF4-FFF2-40B4-BE49-F238E27FC236}">
                  <a16:creationId xmlns:a16="http://schemas.microsoft.com/office/drawing/2014/main" id="{71502249-3EDB-8506-2BAB-3601BBFE9702}"/>
                </a:ext>
              </a:extLst>
            </p:cNvPr>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171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49" descr="es.png">
              <a:extLst>
                <a:ext uri="{FF2B5EF4-FFF2-40B4-BE49-F238E27FC236}">
                  <a16:creationId xmlns:a16="http://schemas.microsoft.com/office/drawing/2014/main" id="{54065BCE-43FA-B70A-C600-B6DA949BB4EF}"/>
                </a:ext>
              </a:extLst>
            </p:cNvPr>
            <p:cNvPicPr>
              <a:picLocks noChangeAspect="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690923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50" descr="fi.png">
              <a:extLst>
                <a:ext uri="{FF2B5EF4-FFF2-40B4-BE49-F238E27FC236}">
                  <a16:creationId xmlns:a16="http://schemas.microsoft.com/office/drawing/2014/main" id="{3EAA5E31-811B-4BCC-020F-F2763AD29CD7}"/>
                </a:ext>
              </a:extLst>
            </p:cNvPr>
            <p:cNvPicPr>
              <a:picLocks noChangeAspect="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208812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51" descr="fr.png">
              <a:extLst>
                <a:ext uri="{FF2B5EF4-FFF2-40B4-BE49-F238E27FC236}">
                  <a16:creationId xmlns:a16="http://schemas.microsoft.com/office/drawing/2014/main" id="{E1DCA201-4128-BC15-3732-29CD511BB34D}"/>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245697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52" descr="gr.png">
              <a:extLst>
                <a:ext uri="{FF2B5EF4-FFF2-40B4-BE49-F238E27FC236}">
                  <a16:creationId xmlns:a16="http://schemas.microsoft.com/office/drawing/2014/main" id="{0721F231-BAEE-B1CB-3F00-A962ADC6D547}"/>
                </a:ext>
              </a:extLst>
            </p:cNvPr>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31997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53" descr="hu.png">
              <a:extLst>
                <a:ext uri="{FF2B5EF4-FFF2-40B4-BE49-F238E27FC236}">
                  <a16:creationId xmlns:a16="http://schemas.microsoft.com/office/drawing/2014/main" id="{6CF36841-EE8D-1EFF-6B1F-94C618B085C2}"/>
                </a:ext>
              </a:extLst>
            </p:cNvPr>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356860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54" descr="ie.png">
              <a:extLst>
                <a:ext uri="{FF2B5EF4-FFF2-40B4-BE49-F238E27FC236}">
                  <a16:creationId xmlns:a16="http://schemas.microsoft.com/office/drawing/2014/main" id="{1D1E53A3-C64A-9252-1609-BC11541C3E05}"/>
                </a:ext>
              </a:extLst>
            </p:cNvPr>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393746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55" descr="it.png">
              <a:extLst>
                <a:ext uri="{FF2B5EF4-FFF2-40B4-BE49-F238E27FC236}">
                  <a16:creationId xmlns:a16="http://schemas.microsoft.com/office/drawing/2014/main" id="{460980A0-5D9E-967B-01CE-6FFB035F5E13}"/>
                </a:ext>
              </a:extLst>
            </p:cNvPr>
            <p:cNvPicPr>
              <a:picLocks noChangeAspect="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430632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56" descr="lu.png">
              <a:extLst>
                <a:ext uri="{FF2B5EF4-FFF2-40B4-BE49-F238E27FC236}">
                  <a16:creationId xmlns:a16="http://schemas.microsoft.com/office/drawing/2014/main" id="{25E68D8A-3636-6C2D-ABEE-158E4241A7E2}"/>
                </a:ext>
              </a:extLst>
            </p:cNvPr>
            <p:cNvPicPr>
              <a:picLocks noChangeAspect="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4676775"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57" descr="nl.png">
              <a:extLst>
                <a:ext uri="{FF2B5EF4-FFF2-40B4-BE49-F238E27FC236}">
                  <a16:creationId xmlns:a16="http://schemas.microsoft.com/office/drawing/2014/main" id="{C3147045-09D6-0C00-BF83-7A7207ED367D}"/>
                </a:ext>
              </a:extLst>
            </p:cNvPr>
            <p:cNvPicPr>
              <a:picLocks noChangeAspect="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5050684"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58" descr="no.png">
              <a:extLst>
                <a:ext uri="{FF2B5EF4-FFF2-40B4-BE49-F238E27FC236}">
                  <a16:creationId xmlns:a16="http://schemas.microsoft.com/office/drawing/2014/main" id="{6424C368-BED0-2549-8FD1-0F5D8A54B6C9}"/>
                </a:ext>
              </a:extLst>
            </p:cNvPr>
            <p:cNvPicPr>
              <a:picLocks noChangeAspect="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542805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59" descr="pl.png">
              <a:extLst>
                <a:ext uri="{FF2B5EF4-FFF2-40B4-BE49-F238E27FC236}">
                  <a16:creationId xmlns:a16="http://schemas.microsoft.com/office/drawing/2014/main" id="{84167C73-D0B0-95DA-165E-3CA07B25AD56}"/>
                </a:ext>
              </a:extLst>
            </p:cNvPr>
            <p:cNvPicPr>
              <a:picLocks noChangeAspect="1"/>
            </p:cNvPicPr>
            <p:nvPr userDrawn="1"/>
          </p:nvPicPr>
          <p:blipFill>
            <a:blip r:embed="rId21">
              <a:extLst>
                <a:ext uri="{28A0092B-C50C-407E-A947-70E740481C1C}">
                  <a14:useLocalDpi xmlns:a14="http://schemas.microsoft.com/office/drawing/2010/main" val="0"/>
                </a:ext>
              </a:extLst>
            </a:blip>
            <a:srcRect/>
            <a:stretch>
              <a:fillRect/>
            </a:stretch>
          </p:blipFill>
          <p:spPr bwMode="auto">
            <a:xfrm>
              <a:off x="579518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60" descr="pt.png">
              <a:extLst>
                <a:ext uri="{FF2B5EF4-FFF2-40B4-BE49-F238E27FC236}">
                  <a16:creationId xmlns:a16="http://schemas.microsoft.com/office/drawing/2014/main" id="{43D53CB9-E74B-AB30-3F53-45774A366557}"/>
                </a:ext>
              </a:extLst>
            </p:cNvPr>
            <p:cNvPicPr>
              <a:picLocks noChangeAspect="1"/>
            </p:cNvPicPr>
            <p:nvPr userDrawn="1"/>
          </p:nvPicPr>
          <p:blipFill>
            <a:blip r:embed="rId22">
              <a:extLst>
                <a:ext uri="{28A0092B-C50C-407E-A947-70E740481C1C}">
                  <a14:useLocalDpi xmlns:a14="http://schemas.microsoft.com/office/drawing/2010/main" val="0"/>
                </a:ext>
              </a:extLst>
            </a:blip>
            <a:srcRect/>
            <a:stretch>
              <a:fillRect/>
            </a:stretch>
          </p:blipFill>
          <p:spPr bwMode="auto">
            <a:xfrm>
              <a:off x="6167359"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61" descr="ro.png">
              <a:extLst>
                <a:ext uri="{FF2B5EF4-FFF2-40B4-BE49-F238E27FC236}">
                  <a16:creationId xmlns:a16="http://schemas.microsoft.com/office/drawing/2014/main" id="{A936E226-42D9-5DF9-CE36-7581F002B86F}"/>
                </a:ext>
              </a:extLst>
            </p:cNvPr>
            <p:cNvPicPr>
              <a:picLocks noChangeAspect="1"/>
            </p:cNvPicPr>
            <p:nvPr userDrawn="1"/>
          </p:nvPicPr>
          <p:blipFill>
            <a:blip r:embed="rId23">
              <a:extLst>
                <a:ext uri="{28A0092B-C50C-407E-A947-70E740481C1C}">
                  <a14:useLocalDpi xmlns:a14="http://schemas.microsoft.com/office/drawing/2010/main" val="0"/>
                </a:ext>
              </a:extLst>
            </a:blip>
            <a:srcRect/>
            <a:stretch>
              <a:fillRect/>
            </a:stretch>
          </p:blipFill>
          <p:spPr bwMode="auto">
            <a:xfrm>
              <a:off x="654126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62" descr="se.png">
              <a:extLst>
                <a:ext uri="{FF2B5EF4-FFF2-40B4-BE49-F238E27FC236}">
                  <a16:creationId xmlns:a16="http://schemas.microsoft.com/office/drawing/2014/main" id="{DFD82ECF-E1B3-736F-939C-E36A69FC9056}"/>
                </a:ext>
              </a:extLst>
            </p:cNvPr>
            <p:cNvPicPr>
              <a:picLocks noChangeAspect="1"/>
            </p:cNvPicPr>
            <p:nvPr userDrawn="1"/>
          </p:nvPicPr>
          <p:blipFill>
            <a:blip r:embed="rId24">
              <a:extLst>
                <a:ext uri="{28A0092B-C50C-407E-A947-70E740481C1C}">
                  <a14:useLocalDpi xmlns:a14="http://schemas.microsoft.com/office/drawing/2010/main" val="0"/>
                </a:ext>
              </a:extLst>
            </a:blip>
            <a:srcRect/>
            <a:stretch>
              <a:fillRect/>
            </a:stretch>
          </p:blipFill>
          <p:spPr bwMode="auto">
            <a:xfrm>
              <a:off x="727981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66" descr="uk.png">
              <a:extLst>
                <a:ext uri="{FF2B5EF4-FFF2-40B4-BE49-F238E27FC236}">
                  <a16:creationId xmlns:a16="http://schemas.microsoft.com/office/drawing/2014/main" id="{3AD2AD59-3235-B2AA-14C5-CEDD997125D5}"/>
                </a:ext>
              </a:extLst>
            </p:cNvPr>
            <p:cNvPicPr>
              <a:picLocks noChangeAspect="1"/>
            </p:cNvPicPr>
            <p:nvPr userDrawn="1"/>
          </p:nvPicPr>
          <p:blipFill>
            <a:blip r:embed="rId25">
              <a:extLst>
                <a:ext uri="{28A0092B-C50C-407E-A947-70E740481C1C}">
                  <a14:useLocalDpi xmlns:a14="http://schemas.microsoft.com/office/drawing/2010/main" val="0"/>
                </a:ext>
              </a:extLst>
            </a:blip>
            <a:srcRect/>
            <a:stretch>
              <a:fillRect/>
            </a:stretch>
          </p:blipFill>
          <p:spPr bwMode="auto">
            <a:xfrm>
              <a:off x="801754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67" descr="ca.png">
              <a:extLst>
                <a:ext uri="{FF2B5EF4-FFF2-40B4-BE49-F238E27FC236}">
                  <a16:creationId xmlns:a16="http://schemas.microsoft.com/office/drawing/2014/main" id="{04487B5E-E1F5-21E1-4347-502AA5E4395B}"/>
                </a:ext>
              </a:extLst>
            </p:cNvPr>
            <p:cNvPicPr>
              <a:picLocks noChangeAspect="1"/>
            </p:cNvPicPr>
            <p:nvPr userDrawn="1"/>
          </p:nvPicPr>
          <p:blipFill>
            <a:blip r:embed="rId26">
              <a:extLst>
                <a:ext uri="{28A0092B-C50C-407E-A947-70E740481C1C}">
                  <a14:useLocalDpi xmlns:a14="http://schemas.microsoft.com/office/drawing/2010/main" val="0"/>
                </a:ext>
              </a:extLst>
            </a:blip>
            <a:srcRect/>
            <a:stretch>
              <a:fillRect/>
            </a:stretch>
          </p:blipFill>
          <p:spPr bwMode="auto">
            <a:xfrm>
              <a:off x="9291609" y="6573362"/>
              <a:ext cx="216000" cy="142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68">
              <a:extLst>
                <a:ext uri="{FF2B5EF4-FFF2-40B4-BE49-F238E27FC236}">
                  <a16:creationId xmlns:a16="http://schemas.microsoft.com/office/drawing/2014/main" id="{F25450E0-63AE-A8A2-AF90-6AFA9C69614B}"/>
                </a:ext>
              </a:extLst>
            </p:cNvPr>
            <p:cNvPicPr>
              <a:picLocks noChangeAspect="1"/>
            </p:cNvPicPr>
            <p:nvPr userDrawn="1"/>
          </p:nvPicPr>
          <p:blipFill>
            <a:blip r:embed="rId27">
              <a:extLst>
                <a:ext uri="{28A0092B-C50C-407E-A947-70E740481C1C}">
                  <a14:useLocalDpi xmlns:a14="http://schemas.microsoft.com/office/drawing/2010/main" val="0"/>
                </a:ext>
              </a:extLst>
            </a:blip>
            <a:srcRect/>
            <a:stretch>
              <a:fillRect/>
            </a:stretch>
          </p:blipFill>
          <p:spPr bwMode="auto">
            <a:xfrm>
              <a:off x="8555553" y="6572169"/>
              <a:ext cx="216000" cy="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69" descr="si.png">
              <a:extLst>
                <a:ext uri="{FF2B5EF4-FFF2-40B4-BE49-F238E27FC236}">
                  <a16:creationId xmlns:a16="http://schemas.microsoft.com/office/drawing/2014/main" id="{4D5E114F-F010-2417-6A1D-3EFD74BC5B25}"/>
                </a:ext>
              </a:extLst>
            </p:cNvPr>
            <p:cNvPicPr>
              <a:picLocks noChangeAspect="1"/>
            </p:cNvPicPr>
            <p:nvPr userDrawn="1"/>
          </p:nvPicPr>
          <p:blipFill>
            <a:blip r:embed="rId28">
              <a:extLst>
                <a:ext uri="{28A0092B-C50C-407E-A947-70E740481C1C}">
                  <a14:useLocalDpi xmlns:a14="http://schemas.microsoft.com/office/drawing/2010/main" val="0"/>
                </a:ext>
              </a:extLst>
            </a:blip>
            <a:srcRect/>
            <a:stretch>
              <a:fillRect/>
            </a:stretch>
          </p:blipFill>
          <p:spPr bwMode="auto">
            <a:xfrm>
              <a:off x="8928090" y="6572513"/>
              <a:ext cx="217284" cy="143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3" name="Content Placeholder 2"/>
          <p:cNvSpPr>
            <a:spLocks noGrp="1"/>
          </p:cNvSpPr>
          <p:nvPr>
            <p:ph idx="1"/>
          </p:nvPr>
        </p:nvSpPr>
        <p:spPr>
          <a:xfrm>
            <a:off x="218262" y="882192"/>
            <a:ext cx="11763662" cy="5534968"/>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95" name="Rectangle 6"/>
          <p:cNvSpPr>
            <a:spLocks noGrp="1" noChangeArrowheads="1"/>
          </p:cNvSpPr>
          <p:nvPr>
            <p:ph type="title"/>
          </p:nvPr>
        </p:nvSpPr>
        <p:spPr bwMode="auto">
          <a:xfrm>
            <a:off x="218261" y="157324"/>
            <a:ext cx="10113228" cy="553998"/>
          </a:xfrm>
          <a:prstGeom prst="rect">
            <a:avLst/>
          </a:prstGeom>
          <a:noFill/>
          <a:ln>
            <a:noFill/>
          </a:ln>
        </p:spPr>
        <p:txBody>
          <a:bodyPr>
            <a:spAutoFit/>
          </a:bodyPr>
          <a:lstStyle>
            <a:lvl1pPr>
              <a:defRPr>
                <a:solidFill>
                  <a:schemeClr val="bg1"/>
                </a:solidFill>
              </a:defRPr>
            </a:lvl1pPr>
          </a:lstStyle>
          <a:p>
            <a:pPr lvl="0"/>
            <a:r>
              <a:rPr lang="en-US" altLang="en-US"/>
              <a:t>Click to edit Master title style</a:t>
            </a:r>
            <a:endParaRPr lang="en-GB" altLang="en-US"/>
          </a:p>
        </p:txBody>
      </p:sp>
    </p:spTree>
    <p:extLst>
      <p:ext uri="{BB962C8B-B14F-4D97-AF65-F5344CB8AC3E}">
        <p14:creationId xmlns:p14="http://schemas.microsoft.com/office/powerpoint/2010/main" val="20744584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DARK8">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9B57B1C-9683-1199-AB32-60DCCFB9C5A7}"/>
              </a:ext>
            </a:extLst>
          </p:cNvPr>
          <p:cNvSpPr/>
          <p:nvPr userDrawn="1"/>
        </p:nvSpPr>
        <p:spPr>
          <a:xfrm>
            <a:off x="0" y="6426200"/>
            <a:ext cx="12192000" cy="431800"/>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cxnSp>
        <p:nvCxnSpPr>
          <p:cNvPr id="3" name="Straight Connector 2">
            <a:extLst>
              <a:ext uri="{FF2B5EF4-FFF2-40B4-BE49-F238E27FC236}">
                <a16:creationId xmlns:a16="http://schemas.microsoft.com/office/drawing/2014/main" id="{66DE3774-FB19-8739-7CA2-FD39E1A27F76}"/>
              </a:ext>
            </a:extLst>
          </p:cNvPr>
          <p:cNvCxnSpPr/>
          <p:nvPr userDrawn="1"/>
        </p:nvCxnSpPr>
        <p:spPr>
          <a:xfrm>
            <a:off x="217488" y="882650"/>
            <a:ext cx="11769725"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4" name="Picture 37">
            <a:extLst>
              <a:ext uri="{FF2B5EF4-FFF2-40B4-BE49-F238E27FC236}">
                <a16:creationId xmlns:a16="http://schemas.microsoft.com/office/drawing/2014/main" id="{9A67DFA3-418C-C4C5-F650-D11ED429A20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331450" y="-215900"/>
            <a:ext cx="2093913"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38">
            <a:extLst>
              <a:ext uri="{FF2B5EF4-FFF2-40B4-BE49-F238E27FC236}">
                <a16:creationId xmlns:a16="http://schemas.microsoft.com/office/drawing/2014/main" id="{1B143DD4-87F8-2B09-A573-B1741952442E}"/>
              </a:ext>
            </a:extLst>
          </p:cNvPr>
          <p:cNvSpPr txBox="1">
            <a:spLocks noChangeArrowheads="1"/>
          </p:cNvSpPr>
          <p:nvPr userDrawn="1"/>
        </p:nvSpPr>
        <p:spPr bwMode="auto">
          <a:xfrm>
            <a:off x="8205788" y="6202363"/>
            <a:ext cx="3751262" cy="214312"/>
          </a:xfrm>
          <a:prstGeom prst="rect">
            <a:avLst/>
          </a:prstGeom>
          <a:noFill/>
          <a:ln>
            <a:noFill/>
          </a:ln>
        </p:spPr>
        <p:txBody>
          <a:bodyPr lIns="0" rIns="0">
            <a:spAutoFit/>
          </a:bodyPr>
          <a:lstStyle>
            <a:lvl1pPr marL="342900" indent="-342900">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lvl="2" algn="r">
              <a:spcBef>
                <a:spcPct val="50000"/>
              </a:spcBef>
              <a:defRPr/>
            </a:pPr>
            <a:fld id="{64FADDC9-1379-1647-B961-3E1C9A346AEE}" type="slidenum">
              <a:rPr altLang="en-US" sz="800" noProof="1" smtClean="0">
                <a:solidFill>
                  <a:srgbClr val="8197A6"/>
                </a:solidFill>
                <a:latin typeface="Arial" panose="020B0604020202020204" pitchFamily="34" charset="0"/>
                <a:cs typeface="Arial" panose="020B0604020202020204" pitchFamily="34" charset="0"/>
              </a:rPr>
              <a:pPr lvl="2" algn="r">
                <a:spcBef>
                  <a:spcPct val="50000"/>
                </a:spcBef>
                <a:defRPr/>
              </a:pPr>
              <a:t>‹#›</a:t>
            </a:fld>
            <a:endParaRPr lang="en-GB" altLang="en-US" sz="800">
              <a:solidFill>
                <a:srgbClr val="8197A6"/>
              </a:solidFill>
              <a:latin typeface="Arial" panose="020B0604020202020204" pitchFamily="34" charset="0"/>
              <a:cs typeface="Arial" panose="020B0604020202020204" pitchFamily="34" charset="0"/>
            </a:endParaRPr>
          </a:p>
        </p:txBody>
      </p:sp>
      <p:cxnSp>
        <p:nvCxnSpPr>
          <p:cNvPr id="6" name="Straight Connector 5">
            <a:extLst>
              <a:ext uri="{FF2B5EF4-FFF2-40B4-BE49-F238E27FC236}">
                <a16:creationId xmlns:a16="http://schemas.microsoft.com/office/drawing/2014/main" id="{AC28BFCF-EBEB-E313-E07B-D83A9C383DFA}"/>
              </a:ext>
            </a:extLst>
          </p:cNvPr>
          <p:cNvCxnSpPr>
            <a:cxnSpLocks/>
          </p:cNvCxnSpPr>
          <p:nvPr userDrawn="1"/>
        </p:nvCxnSpPr>
        <p:spPr>
          <a:xfrm>
            <a:off x="220663" y="6423025"/>
            <a:ext cx="11736387"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7" name="Picture 40">
            <a:extLst>
              <a:ext uri="{FF2B5EF4-FFF2-40B4-BE49-F238E27FC236}">
                <a16:creationId xmlns:a16="http://schemas.microsoft.com/office/drawing/2014/main" id="{77EA14B9-4571-F7A8-AFED-A4692397E5C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342563" y="6586538"/>
            <a:ext cx="1638300"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41">
            <a:extLst>
              <a:ext uri="{FF2B5EF4-FFF2-40B4-BE49-F238E27FC236}">
                <a16:creationId xmlns:a16="http://schemas.microsoft.com/office/drawing/2014/main" id="{A7061AD3-801D-1330-34A3-A9B0633B4E74}"/>
              </a:ext>
            </a:extLst>
          </p:cNvPr>
          <p:cNvGrpSpPr>
            <a:grpSpLocks/>
          </p:cNvGrpSpPr>
          <p:nvPr userDrawn="1"/>
        </p:nvGrpSpPr>
        <p:grpSpPr bwMode="auto">
          <a:xfrm>
            <a:off x="227013" y="6572250"/>
            <a:ext cx="9280525" cy="144463"/>
            <a:chOff x="226688" y="6572055"/>
            <a:chExt cx="9280921" cy="144114"/>
          </a:xfrm>
        </p:grpSpPr>
        <p:pic>
          <p:nvPicPr>
            <p:cNvPr id="9" name="Picture 42" descr="at.png">
              <a:extLst>
                <a:ext uri="{FF2B5EF4-FFF2-40B4-BE49-F238E27FC236}">
                  <a16:creationId xmlns:a16="http://schemas.microsoft.com/office/drawing/2014/main" id="{C542C754-8E02-231F-CBF7-E1F7BFC871FC}"/>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2668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3" descr="be.png">
              <a:extLst>
                <a:ext uri="{FF2B5EF4-FFF2-40B4-BE49-F238E27FC236}">
                  <a16:creationId xmlns:a16="http://schemas.microsoft.com/office/drawing/2014/main" id="{80D6AD6D-6750-D4B1-6F20-2F73E94FC36D}"/>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59710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4" descr="ch.png">
              <a:extLst>
                <a:ext uri="{FF2B5EF4-FFF2-40B4-BE49-F238E27FC236}">
                  <a16:creationId xmlns:a16="http://schemas.microsoft.com/office/drawing/2014/main" id="{2355E5C4-9A66-5E75-9EC1-AF5A7809CEDF}"/>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765200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5" descr="cz.png">
              <a:extLst>
                <a:ext uri="{FF2B5EF4-FFF2-40B4-BE49-F238E27FC236}">
                  <a16:creationId xmlns:a16="http://schemas.microsoft.com/office/drawing/2014/main" id="{92690D38-C185-2E9B-C0B9-7366D7955294}"/>
                </a:ext>
              </a:extLst>
            </p:cNvPr>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9704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6" descr="de.png">
              <a:extLst>
                <a:ext uri="{FF2B5EF4-FFF2-40B4-BE49-F238E27FC236}">
                  <a16:creationId xmlns:a16="http://schemas.microsoft.com/office/drawing/2014/main" id="{78410A80-39CE-114D-0B91-736A007BEFB3}"/>
                </a:ext>
              </a:extLst>
            </p:cNvPr>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283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7" descr="dk.png">
              <a:extLst>
                <a:ext uri="{FF2B5EF4-FFF2-40B4-BE49-F238E27FC236}">
                  <a16:creationId xmlns:a16="http://schemas.microsoft.com/office/drawing/2014/main" id="{2F078A03-6016-4D4E-8FF7-CB3BC87916CF}"/>
                </a:ext>
              </a:extLst>
            </p:cNvPr>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134046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8" descr="ee.png">
              <a:extLst>
                <a:ext uri="{FF2B5EF4-FFF2-40B4-BE49-F238E27FC236}">
                  <a16:creationId xmlns:a16="http://schemas.microsoft.com/office/drawing/2014/main" id="{2F1BE9B5-66AA-BD6C-399D-1FA225D71852}"/>
                </a:ext>
              </a:extLst>
            </p:cNvPr>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171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49" descr="es.png">
              <a:extLst>
                <a:ext uri="{FF2B5EF4-FFF2-40B4-BE49-F238E27FC236}">
                  <a16:creationId xmlns:a16="http://schemas.microsoft.com/office/drawing/2014/main" id="{43D3FBC4-E027-E897-583F-A95DE67D5E67}"/>
                </a:ext>
              </a:extLst>
            </p:cNvPr>
            <p:cNvPicPr>
              <a:picLocks noChangeAspect="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690923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50" descr="fi.png">
              <a:extLst>
                <a:ext uri="{FF2B5EF4-FFF2-40B4-BE49-F238E27FC236}">
                  <a16:creationId xmlns:a16="http://schemas.microsoft.com/office/drawing/2014/main" id="{517A7382-2DC2-BC68-7651-FBFF1CA4CF60}"/>
                </a:ext>
              </a:extLst>
            </p:cNvPr>
            <p:cNvPicPr>
              <a:picLocks noChangeAspect="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208812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51" descr="fr.png">
              <a:extLst>
                <a:ext uri="{FF2B5EF4-FFF2-40B4-BE49-F238E27FC236}">
                  <a16:creationId xmlns:a16="http://schemas.microsoft.com/office/drawing/2014/main" id="{F940C2D5-4C44-8A22-8C8F-68816445968A}"/>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245697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52" descr="gr.png">
              <a:extLst>
                <a:ext uri="{FF2B5EF4-FFF2-40B4-BE49-F238E27FC236}">
                  <a16:creationId xmlns:a16="http://schemas.microsoft.com/office/drawing/2014/main" id="{B767BEDE-FCD8-2241-9ADB-44FB02A51534}"/>
                </a:ext>
              </a:extLst>
            </p:cNvPr>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31997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53" descr="hu.png">
              <a:extLst>
                <a:ext uri="{FF2B5EF4-FFF2-40B4-BE49-F238E27FC236}">
                  <a16:creationId xmlns:a16="http://schemas.microsoft.com/office/drawing/2014/main" id="{F7BCEA36-AE5E-131F-4F12-6779CF720C8D}"/>
                </a:ext>
              </a:extLst>
            </p:cNvPr>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356860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54" descr="ie.png">
              <a:extLst>
                <a:ext uri="{FF2B5EF4-FFF2-40B4-BE49-F238E27FC236}">
                  <a16:creationId xmlns:a16="http://schemas.microsoft.com/office/drawing/2014/main" id="{2C34BD6C-D0B7-0F14-B25D-F08061658C38}"/>
                </a:ext>
              </a:extLst>
            </p:cNvPr>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393746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55" descr="it.png">
              <a:extLst>
                <a:ext uri="{FF2B5EF4-FFF2-40B4-BE49-F238E27FC236}">
                  <a16:creationId xmlns:a16="http://schemas.microsoft.com/office/drawing/2014/main" id="{0A237924-5DDA-232E-085E-15FA961B41A4}"/>
                </a:ext>
              </a:extLst>
            </p:cNvPr>
            <p:cNvPicPr>
              <a:picLocks noChangeAspect="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430632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56" descr="lu.png">
              <a:extLst>
                <a:ext uri="{FF2B5EF4-FFF2-40B4-BE49-F238E27FC236}">
                  <a16:creationId xmlns:a16="http://schemas.microsoft.com/office/drawing/2014/main" id="{974B33C4-382C-414B-1BF0-C6A33752A1A7}"/>
                </a:ext>
              </a:extLst>
            </p:cNvPr>
            <p:cNvPicPr>
              <a:picLocks noChangeAspect="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4676775"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57" descr="nl.png">
              <a:extLst>
                <a:ext uri="{FF2B5EF4-FFF2-40B4-BE49-F238E27FC236}">
                  <a16:creationId xmlns:a16="http://schemas.microsoft.com/office/drawing/2014/main" id="{C83919F9-12FF-66FF-BB69-8CE98FA8137A}"/>
                </a:ext>
              </a:extLst>
            </p:cNvPr>
            <p:cNvPicPr>
              <a:picLocks noChangeAspect="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5050684"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58" descr="no.png">
              <a:extLst>
                <a:ext uri="{FF2B5EF4-FFF2-40B4-BE49-F238E27FC236}">
                  <a16:creationId xmlns:a16="http://schemas.microsoft.com/office/drawing/2014/main" id="{0D834C7D-2191-F33A-7282-F62F464073B0}"/>
                </a:ext>
              </a:extLst>
            </p:cNvPr>
            <p:cNvPicPr>
              <a:picLocks noChangeAspect="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542805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59" descr="pl.png">
              <a:extLst>
                <a:ext uri="{FF2B5EF4-FFF2-40B4-BE49-F238E27FC236}">
                  <a16:creationId xmlns:a16="http://schemas.microsoft.com/office/drawing/2014/main" id="{41279517-8A5E-D292-7195-A41A72B20D38}"/>
                </a:ext>
              </a:extLst>
            </p:cNvPr>
            <p:cNvPicPr>
              <a:picLocks noChangeAspect="1"/>
            </p:cNvPicPr>
            <p:nvPr userDrawn="1"/>
          </p:nvPicPr>
          <p:blipFill>
            <a:blip r:embed="rId21">
              <a:extLst>
                <a:ext uri="{28A0092B-C50C-407E-A947-70E740481C1C}">
                  <a14:useLocalDpi xmlns:a14="http://schemas.microsoft.com/office/drawing/2010/main" val="0"/>
                </a:ext>
              </a:extLst>
            </a:blip>
            <a:srcRect/>
            <a:stretch>
              <a:fillRect/>
            </a:stretch>
          </p:blipFill>
          <p:spPr bwMode="auto">
            <a:xfrm>
              <a:off x="579518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60" descr="pt.png">
              <a:extLst>
                <a:ext uri="{FF2B5EF4-FFF2-40B4-BE49-F238E27FC236}">
                  <a16:creationId xmlns:a16="http://schemas.microsoft.com/office/drawing/2014/main" id="{6EA83151-D85E-FAD4-257B-475AA8705BF2}"/>
                </a:ext>
              </a:extLst>
            </p:cNvPr>
            <p:cNvPicPr>
              <a:picLocks noChangeAspect="1"/>
            </p:cNvPicPr>
            <p:nvPr userDrawn="1"/>
          </p:nvPicPr>
          <p:blipFill>
            <a:blip r:embed="rId22">
              <a:extLst>
                <a:ext uri="{28A0092B-C50C-407E-A947-70E740481C1C}">
                  <a14:useLocalDpi xmlns:a14="http://schemas.microsoft.com/office/drawing/2010/main" val="0"/>
                </a:ext>
              </a:extLst>
            </a:blip>
            <a:srcRect/>
            <a:stretch>
              <a:fillRect/>
            </a:stretch>
          </p:blipFill>
          <p:spPr bwMode="auto">
            <a:xfrm>
              <a:off x="6167359"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61" descr="ro.png">
              <a:extLst>
                <a:ext uri="{FF2B5EF4-FFF2-40B4-BE49-F238E27FC236}">
                  <a16:creationId xmlns:a16="http://schemas.microsoft.com/office/drawing/2014/main" id="{0B8AC5CE-3FC3-2BA0-646B-4EA8C1AFBA4D}"/>
                </a:ext>
              </a:extLst>
            </p:cNvPr>
            <p:cNvPicPr>
              <a:picLocks noChangeAspect="1"/>
            </p:cNvPicPr>
            <p:nvPr userDrawn="1"/>
          </p:nvPicPr>
          <p:blipFill>
            <a:blip r:embed="rId23">
              <a:extLst>
                <a:ext uri="{28A0092B-C50C-407E-A947-70E740481C1C}">
                  <a14:useLocalDpi xmlns:a14="http://schemas.microsoft.com/office/drawing/2010/main" val="0"/>
                </a:ext>
              </a:extLst>
            </a:blip>
            <a:srcRect/>
            <a:stretch>
              <a:fillRect/>
            </a:stretch>
          </p:blipFill>
          <p:spPr bwMode="auto">
            <a:xfrm>
              <a:off x="654126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62" descr="se.png">
              <a:extLst>
                <a:ext uri="{FF2B5EF4-FFF2-40B4-BE49-F238E27FC236}">
                  <a16:creationId xmlns:a16="http://schemas.microsoft.com/office/drawing/2014/main" id="{6F029DFD-442C-80DE-4154-37BA58D6B219}"/>
                </a:ext>
              </a:extLst>
            </p:cNvPr>
            <p:cNvPicPr>
              <a:picLocks noChangeAspect="1"/>
            </p:cNvPicPr>
            <p:nvPr userDrawn="1"/>
          </p:nvPicPr>
          <p:blipFill>
            <a:blip r:embed="rId24">
              <a:extLst>
                <a:ext uri="{28A0092B-C50C-407E-A947-70E740481C1C}">
                  <a14:useLocalDpi xmlns:a14="http://schemas.microsoft.com/office/drawing/2010/main" val="0"/>
                </a:ext>
              </a:extLst>
            </a:blip>
            <a:srcRect/>
            <a:stretch>
              <a:fillRect/>
            </a:stretch>
          </p:blipFill>
          <p:spPr bwMode="auto">
            <a:xfrm>
              <a:off x="727981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66" descr="uk.png">
              <a:extLst>
                <a:ext uri="{FF2B5EF4-FFF2-40B4-BE49-F238E27FC236}">
                  <a16:creationId xmlns:a16="http://schemas.microsoft.com/office/drawing/2014/main" id="{EC8C29CC-35B8-F6E8-8A92-5AB779497AB4}"/>
                </a:ext>
              </a:extLst>
            </p:cNvPr>
            <p:cNvPicPr>
              <a:picLocks noChangeAspect="1"/>
            </p:cNvPicPr>
            <p:nvPr userDrawn="1"/>
          </p:nvPicPr>
          <p:blipFill>
            <a:blip r:embed="rId25">
              <a:extLst>
                <a:ext uri="{28A0092B-C50C-407E-A947-70E740481C1C}">
                  <a14:useLocalDpi xmlns:a14="http://schemas.microsoft.com/office/drawing/2010/main" val="0"/>
                </a:ext>
              </a:extLst>
            </a:blip>
            <a:srcRect/>
            <a:stretch>
              <a:fillRect/>
            </a:stretch>
          </p:blipFill>
          <p:spPr bwMode="auto">
            <a:xfrm>
              <a:off x="801754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67" descr="ca.png">
              <a:extLst>
                <a:ext uri="{FF2B5EF4-FFF2-40B4-BE49-F238E27FC236}">
                  <a16:creationId xmlns:a16="http://schemas.microsoft.com/office/drawing/2014/main" id="{E0BF8E2B-DD09-480E-4017-7AA0130DC007}"/>
                </a:ext>
              </a:extLst>
            </p:cNvPr>
            <p:cNvPicPr>
              <a:picLocks noChangeAspect="1"/>
            </p:cNvPicPr>
            <p:nvPr userDrawn="1"/>
          </p:nvPicPr>
          <p:blipFill>
            <a:blip r:embed="rId26">
              <a:extLst>
                <a:ext uri="{28A0092B-C50C-407E-A947-70E740481C1C}">
                  <a14:useLocalDpi xmlns:a14="http://schemas.microsoft.com/office/drawing/2010/main" val="0"/>
                </a:ext>
              </a:extLst>
            </a:blip>
            <a:srcRect/>
            <a:stretch>
              <a:fillRect/>
            </a:stretch>
          </p:blipFill>
          <p:spPr bwMode="auto">
            <a:xfrm>
              <a:off x="9291609" y="6573362"/>
              <a:ext cx="216000" cy="142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68">
              <a:extLst>
                <a:ext uri="{FF2B5EF4-FFF2-40B4-BE49-F238E27FC236}">
                  <a16:creationId xmlns:a16="http://schemas.microsoft.com/office/drawing/2014/main" id="{64DD1753-DABF-265A-0649-0D5B5CC35296}"/>
                </a:ext>
              </a:extLst>
            </p:cNvPr>
            <p:cNvPicPr>
              <a:picLocks noChangeAspect="1"/>
            </p:cNvPicPr>
            <p:nvPr userDrawn="1"/>
          </p:nvPicPr>
          <p:blipFill>
            <a:blip r:embed="rId27">
              <a:extLst>
                <a:ext uri="{28A0092B-C50C-407E-A947-70E740481C1C}">
                  <a14:useLocalDpi xmlns:a14="http://schemas.microsoft.com/office/drawing/2010/main" val="0"/>
                </a:ext>
              </a:extLst>
            </a:blip>
            <a:srcRect/>
            <a:stretch>
              <a:fillRect/>
            </a:stretch>
          </p:blipFill>
          <p:spPr bwMode="auto">
            <a:xfrm>
              <a:off x="8555553" y="6572169"/>
              <a:ext cx="216000" cy="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69" descr="si.png">
              <a:extLst>
                <a:ext uri="{FF2B5EF4-FFF2-40B4-BE49-F238E27FC236}">
                  <a16:creationId xmlns:a16="http://schemas.microsoft.com/office/drawing/2014/main" id="{33A09C5C-1958-F9E7-A583-FDE225DD973F}"/>
                </a:ext>
              </a:extLst>
            </p:cNvPr>
            <p:cNvPicPr>
              <a:picLocks noChangeAspect="1"/>
            </p:cNvPicPr>
            <p:nvPr userDrawn="1"/>
          </p:nvPicPr>
          <p:blipFill>
            <a:blip r:embed="rId28">
              <a:extLst>
                <a:ext uri="{28A0092B-C50C-407E-A947-70E740481C1C}">
                  <a14:useLocalDpi xmlns:a14="http://schemas.microsoft.com/office/drawing/2010/main" val="0"/>
                </a:ext>
              </a:extLst>
            </a:blip>
            <a:srcRect/>
            <a:stretch>
              <a:fillRect/>
            </a:stretch>
          </p:blipFill>
          <p:spPr bwMode="auto">
            <a:xfrm>
              <a:off x="8928090" y="6572513"/>
              <a:ext cx="217284" cy="143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3" name="Content Placeholder 2"/>
          <p:cNvSpPr>
            <a:spLocks noGrp="1"/>
          </p:cNvSpPr>
          <p:nvPr>
            <p:ph sz="half" idx="10"/>
          </p:nvPr>
        </p:nvSpPr>
        <p:spPr>
          <a:xfrm>
            <a:off x="218261" y="1673225"/>
            <a:ext cx="5788843" cy="431800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6" name="Content Placeholder 3"/>
          <p:cNvSpPr>
            <a:spLocks noGrp="1"/>
          </p:cNvSpPr>
          <p:nvPr>
            <p:ph sz="half" idx="2"/>
          </p:nvPr>
        </p:nvSpPr>
        <p:spPr>
          <a:xfrm>
            <a:off x="6210296" y="1673225"/>
            <a:ext cx="5776365" cy="431800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96" name="Rectangle 6"/>
          <p:cNvSpPr>
            <a:spLocks noGrp="1" noChangeArrowheads="1"/>
          </p:cNvSpPr>
          <p:nvPr>
            <p:ph type="title"/>
          </p:nvPr>
        </p:nvSpPr>
        <p:spPr bwMode="auto">
          <a:xfrm>
            <a:off x="218261" y="157324"/>
            <a:ext cx="10113228" cy="553998"/>
          </a:xfrm>
          <a:prstGeom prst="rect">
            <a:avLst/>
          </a:prstGeom>
          <a:noFill/>
          <a:ln>
            <a:noFill/>
          </a:ln>
        </p:spPr>
        <p:txBody>
          <a:bodyPr>
            <a:spAutoFit/>
          </a:bodyPr>
          <a:lstStyle>
            <a:lvl1pPr>
              <a:defRPr>
                <a:solidFill>
                  <a:schemeClr val="bg1"/>
                </a:solidFill>
              </a:defRPr>
            </a:lvl1pPr>
          </a:lstStyle>
          <a:p>
            <a:pPr lvl="0"/>
            <a:r>
              <a:rPr lang="en-US" altLang="en-US"/>
              <a:t>Click to edit Master title style</a:t>
            </a:r>
            <a:endParaRPr lang="en-GB" altLang="en-US"/>
          </a:p>
        </p:txBody>
      </p:sp>
    </p:spTree>
    <p:extLst>
      <p:ext uri="{BB962C8B-B14F-4D97-AF65-F5344CB8AC3E}">
        <p14:creationId xmlns:p14="http://schemas.microsoft.com/office/powerpoint/2010/main" val="241663543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DARK_COLOUR_BG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7234411-05E4-4EF7-5135-FB0800269244}"/>
              </a:ext>
            </a:extLst>
          </p:cNvPr>
          <p:cNvSpPr/>
          <p:nvPr userDrawn="1"/>
        </p:nvSpPr>
        <p:spPr>
          <a:xfrm>
            <a:off x="-6350" y="0"/>
            <a:ext cx="12198350" cy="6858000"/>
          </a:xfrm>
          <a:prstGeom prst="rect">
            <a:avLst/>
          </a:prstGeom>
          <a:solidFill>
            <a:srgbClr val="335E6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cxnSp>
        <p:nvCxnSpPr>
          <p:cNvPr id="3" name="Straight Connector 2">
            <a:extLst>
              <a:ext uri="{FF2B5EF4-FFF2-40B4-BE49-F238E27FC236}">
                <a16:creationId xmlns:a16="http://schemas.microsoft.com/office/drawing/2014/main" id="{F93A7F00-830E-9974-28D3-A7E27CBA5F3D}"/>
              </a:ext>
            </a:extLst>
          </p:cNvPr>
          <p:cNvCxnSpPr/>
          <p:nvPr userDrawn="1"/>
        </p:nvCxnSpPr>
        <p:spPr>
          <a:xfrm>
            <a:off x="217488" y="882650"/>
            <a:ext cx="11769725"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4" name="Picture 37">
            <a:extLst>
              <a:ext uri="{FF2B5EF4-FFF2-40B4-BE49-F238E27FC236}">
                <a16:creationId xmlns:a16="http://schemas.microsoft.com/office/drawing/2014/main" id="{70407749-000A-E2CA-8DFE-ED9B30B3E3F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331450" y="-215900"/>
            <a:ext cx="2093913"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38">
            <a:extLst>
              <a:ext uri="{FF2B5EF4-FFF2-40B4-BE49-F238E27FC236}">
                <a16:creationId xmlns:a16="http://schemas.microsoft.com/office/drawing/2014/main" id="{6F05AEE5-AC7D-A1F5-363D-8733F76D360D}"/>
              </a:ext>
            </a:extLst>
          </p:cNvPr>
          <p:cNvSpPr txBox="1">
            <a:spLocks noChangeArrowheads="1"/>
          </p:cNvSpPr>
          <p:nvPr userDrawn="1"/>
        </p:nvSpPr>
        <p:spPr bwMode="auto">
          <a:xfrm>
            <a:off x="8205788" y="6202363"/>
            <a:ext cx="3751262" cy="214312"/>
          </a:xfrm>
          <a:prstGeom prst="rect">
            <a:avLst/>
          </a:prstGeom>
          <a:noFill/>
          <a:ln>
            <a:noFill/>
          </a:ln>
        </p:spPr>
        <p:txBody>
          <a:bodyPr lIns="0" rIns="0">
            <a:spAutoFit/>
          </a:bodyPr>
          <a:lstStyle>
            <a:lvl1pPr marL="342900" indent="-342900">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lvl="2" algn="r">
              <a:spcBef>
                <a:spcPct val="50000"/>
              </a:spcBef>
              <a:defRPr/>
            </a:pPr>
            <a:fld id="{CAF71088-E4AE-5848-8B0C-D4C67E7054F7}" type="slidenum">
              <a:rPr altLang="en-US" sz="800" noProof="1" smtClean="0">
                <a:solidFill>
                  <a:schemeClr val="bg1"/>
                </a:solidFill>
                <a:latin typeface="Arial" panose="020B0604020202020204" pitchFamily="34" charset="0"/>
                <a:cs typeface="Arial" panose="020B0604020202020204" pitchFamily="34" charset="0"/>
              </a:rPr>
              <a:pPr lvl="2" algn="r">
                <a:spcBef>
                  <a:spcPct val="50000"/>
                </a:spcBef>
                <a:defRPr/>
              </a:pPr>
              <a:t>‹#›</a:t>
            </a:fld>
            <a:endParaRPr lang="en-GB" altLang="en-US" sz="800">
              <a:solidFill>
                <a:schemeClr val="bg1"/>
              </a:solidFill>
              <a:latin typeface="Arial" panose="020B0604020202020204" pitchFamily="34" charset="0"/>
              <a:cs typeface="Arial" panose="020B0604020202020204" pitchFamily="34" charset="0"/>
            </a:endParaRPr>
          </a:p>
        </p:txBody>
      </p:sp>
      <p:cxnSp>
        <p:nvCxnSpPr>
          <p:cNvPr id="6" name="Straight Connector 5">
            <a:extLst>
              <a:ext uri="{FF2B5EF4-FFF2-40B4-BE49-F238E27FC236}">
                <a16:creationId xmlns:a16="http://schemas.microsoft.com/office/drawing/2014/main" id="{13D4C743-7F4A-1862-FBBE-F9C787F8727C}"/>
              </a:ext>
            </a:extLst>
          </p:cNvPr>
          <p:cNvCxnSpPr>
            <a:cxnSpLocks/>
          </p:cNvCxnSpPr>
          <p:nvPr userDrawn="1"/>
        </p:nvCxnSpPr>
        <p:spPr>
          <a:xfrm>
            <a:off x="220663" y="6423025"/>
            <a:ext cx="11736387"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7" name="Picture 40">
            <a:extLst>
              <a:ext uri="{FF2B5EF4-FFF2-40B4-BE49-F238E27FC236}">
                <a16:creationId xmlns:a16="http://schemas.microsoft.com/office/drawing/2014/main" id="{80B8C503-7D17-4C25-5D4C-F99FAC145639}"/>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342563" y="6586538"/>
            <a:ext cx="1638300"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41">
            <a:extLst>
              <a:ext uri="{FF2B5EF4-FFF2-40B4-BE49-F238E27FC236}">
                <a16:creationId xmlns:a16="http://schemas.microsoft.com/office/drawing/2014/main" id="{4A5EC4D3-E2E0-B0C6-B94F-61EA9B152561}"/>
              </a:ext>
            </a:extLst>
          </p:cNvPr>
          <p:cNvGrpSpPr>
            <a:grpSpLocks/>
          </p:cNvGrpSpPr>
          <p:nvPr userDrawn="1"/>
        </p:nvGrpSpPr>
        <p:grpSpPr bwMode="auto">
          <a:xfrm>
            <a:off x="227013" y="6572250"/>
            <a:ext cx="9280525" cy="144463"/>
            <a:chOff x="226688" y="6572055"/>
            <a:chExt cx="9280921" cy="144114"/>
          </a:xfrm>
        </p:grpSpPr>
        <p:pic>
          <p:nvPicPr>
            <p:cNvPr id="9" name="Picture 42" descr="at.png">
              <a:extLst>
                <a:ext uri="{FF2B5EF4-FFF2-40B4-BE49-F238E27FC236}">
                  <a16:creationId xmlns:a16="http://schemas.microsoft.com/office/drawing/2014/main" id="{F04DE12F-BD0B-8D9A-20D6-61FEC90C296D}"/>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2668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3" descr="be.png">
              <a:extLst>
                <a:ext uri="{FF2B5EF4-FFF2-40B4-BE49-F238E27FC236}">
                  <a16:creationId xmlns:a16="http://schemas.microsoft.com/office/drawing/2014/main" id="{86B787B2-BF05-6C43-0C02-3A5BBBDE96D4}"/>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59710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4" descr="ch.png">
              <a:extLst>
                <a:ext uri="{FF2B5EF4-FFF2-40B4-BE49-F238E27FC236}">
                  <a16:creationId xmlns:a16="http://schemas.microsoft.com/office/drawing/2014/main" id="{1C7D8C52-BBE9-61D0-61C4-723193119CC0}"/>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765200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5" descr="cz.png">
              <a:extLst>
                <a:ext uri="{FF2B5EF4-FFF2-40B4-BE49-F238E27FC236}">
                  <a16:creationId xmlns:a16="http://schemas.microsoft.com/office/drawing/2014/main" id="{0DA851C4-82FC-04C3-E100-E4C9AD682867}"/>
                </a:ext>
              </a:extLst>
            </p:cNvPr>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9704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6" descr="de.png">
              <a:extLst>
                <a:ext uri="{FF2B5EF4-FFF2-40B4-BE49-F238E27FC236}">
                  <a16:creationId xmlns:a16="http://schemas.microsoft.com/office/drawing/2014/main" id="{F6FFF371-B113-7263-5DBF-74E76DFC1398}"/>
                </a:ext>
              </a:extLst>
            </p:cNvPr>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283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7" descr="dk.png">
              <a:extLst>
                <a:ext uri="{FF2B5EF4-FFF2-40B4-BE49-F238E27FC236}">
                  <a16:creationId xmlns:a16="http://schemas.microsoft.com/office/drawing/2014/main" id="{1015A6E0-518F-D47C-98DC-99D2F905F363}"/>
                </a:ext>
              </a:extLst>
            </p:cNvPr>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134046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8" descr="ee.png">
              <a:extLst>
                <a:ext uri="{FF2B5EF4-FFF2-40B4-BE49-F238E27FC236}">
                  <a16:creationId xmlns:a16="http://schemas.microsoft.com/office/drawing/2014/main" id="{241AA1EA-E55C-8523-76D7-2C6C7D5A644A}"/>
                </a:ext>
              </a:extLst>
            </p:cNvPr>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171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49" descr="es.png">
              <a:extLst>
                <a:ext uri="{FF2B5EF4-FFF2-40B4-BE49-F238E27FC236}">
                  <a16:creationId xmlns:a16="http://schemas.microsoft.com/office/drawing/2014/main" id="{0C84BB46-1A07-4CEF-D29D-795CB4869564}"/>
                </a:ext>
              </a:extLst>
            </p:cNvPr>
            <p:cNvPicPr>
              <a:picLocks noChangeAspect="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690923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50" descr="fi.png">
              <a:extLst>
                <a:ext uri="{FF2B5EF4-FFF2-40B4-BE49-F238E27FC236}">
                  <a16:creationId xmlns:a16="http://schemas.microsoft.com/office/drawing/2014/main" id="{8EFC3072-66DB-76A2-4884-232803EF3C32}"/>
                </a:ext>
              </a:extLst>
            </p:cNvPr>
            <p:cNvPicPr>
              <a:picLocks noChangeAspect="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208812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51" descr="fr.png">
              <a:extLst>
                <a:ext uri="{FF2B5EF4-FFF2-40B4-BE49-F238E27FC236}">
                  <a16:creationId xmlns:a16="http://schemas.microsoft.com/office/drawing/2014/main" id="{E63B6908-F6B5-667A-92F0-306DFF7E8027}"/>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245697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52" descr="gr.png">
              <a:extLst>
                <a:ext uri="{FF2B5EF4-FFF2-40B4-BE49-F238E27FC236}">
                  <a16:creationId xmlns:a16="http://schemas.microsoft.com/office/drawing/2014/main" id="{5D3AE1CD-56D3-8C68-36A5-786D0808E81F}"/>
                </a:ext>
              </a:extLst>
            </p:cNvPr>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31997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53" descr="hu.png">
              <a:extLst>
                <a:ext uri="{FF2B5EF4-FFF2-40B4-BE49-F238E27FC236}">
                  <a16:creationId xmlns:a16="http://schemas.microsoft.com/office/drawing/2014/main" id="{7D2D2299-EDAC-7D6C-98D2-81C9BD018152}"/>
                </a:ext>
              </a:extLst>
            </p:cNvPr>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356860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54" descr="ie.png">
              <a:extLst>
                <a:ext uri="{FF2B5EF4-FFF2-40B4-BE49-F238E27FC236}">
                  <a16:creationId xmlns:a16="http://schemas.microsoft.com/office/drawing/2014/main" id="{6F8A6458-694B-1805-CC52-8097CEBCC4FD}"/>
                </a:ext>
              </a:extLst>
            </p:cNvPr>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393746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55" descr="it.png">
              <a:extLst>
                <a:ext uri="{FF2B5EF4-FFF2-40B4-BE49-F238E27FC236}">
                  <a16:creationId xmlns:a16="http://schemas.microsoft.com/office/drawing/2014/main" id="{98328094-F3F9-7A04-05A5-71F669D6A98E}"/>
                </a:ext>
              </a:extLst>
            </p:cNvPr>
            <p:cNvPicPr>
              <a:picLocks noChangeAspect="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430632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56" descr="lu.png">
              <a:extLst>
                <a:ext uri="{FF2B5EF4-FFF2-40B4-BE49-F238E27FC236}">
                  <a16:creationId xmlns:a16="http://schemas.microsoft.com/office/drawing/2014/main" id="{29A9F541-6145-9AB2-E624-62C33926EE45}"/>
                </a:ext>
              </a:extLst>
            </p:cNvPr>
            <p:cNvPicPr>
              <a:picLocks noChangeAspect="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4676775"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57" descr="nl.png">
              <a:extLst>
                <a:ext uri="{FF2B5EF4-FFF2-40B4-BE49-F238E27FC236}">
                  <a16:creationId xmlns:a16="http://schemas.microsoft.com/office/drawing/2014/main" id="{563B68EB-4506-E0F7-3FEC-FD29F95C6705}"/>
                </a:ext>
              </a:extLst>
            </p:cNvPr>
            <p:cNvPicPr>
              <a:picLocks noChangeAspect="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5050684"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58" descr="no.png">
              <a:extLst>
                <a:ext uri="{FF2B5EF4-FFF2-40B4-BE49-F238E27FC236}">
                  <a16:creationId xmlns:a16="http://schemas.microsoft.com/office/drawing/2014/main" id="{270EB966-552B-AA37-E065-C66029708FDB}"/>
                </a:ext>
              </a:extLst>
            </p:cNvPr>
            <p:cNvPicPr>
              <a:picLocks noChangeAspect="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542805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59" descr="pl.png">
              <a:extLst>
                <a:ext uri="{FF2B5EF4-FFF2-40B4-BE49-F238E27FC236}">
                  <a16:creationId xmlns:a16="http://schemas.microsoft.com/office/drawing/2014/main" id="{672F86C6-3036-10F1-5E5A-5EF040465F47}"/>
                </a:ext>
              </a:extLst>
            </p:cNvPr>
            <p:cNvPicPr>
              <a:picLocks noChangeAspect="1"/>
            </p:cNvPicPr>
            <p:nvPr userDrawn="1"/>
          </p:nvPicPr>
          <p:blipFill>
            <a:blip r:embed="rId21">
              <a:extLst>
                <a:ext uri="{28A0092B-C50C-407E-A947-70E740481C1C}">
                  <a14:useLocalDpi xmlns:a14="http://schemas.microsoft.com/office/drawing/2010/main" val="0"/>
                </a:ext>
              </a:extLst>
            </a:blip>
            <a:srcRect/>
            <a:stretch>
              <a:fillRect/>
            </a:stretch>
          </p:blipFill>
          <p:spPr bwMode="auto">
            <a:xfrm>
              <a:off x="579518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60" descr="pt.png">
              <a:extLst>
                <a:ext uri="{FF2B5EF4-FFF2-40B4-BE49-F238E27FC236}">
                  <a16:creationId xmlns:a16="http://schemas.microsoft.com/office/drawing/2014/main" id="{26E41B11-AE9B-F864-9846-777AE72326AA}"/>
                </a:ext>
              </a:extLst>
            </p:cNvPr>
            <p:cNvPicPr>
              <a:picLocks noChangeAspect="1"/>
            </p:cNvPicPr>
            <p:nvPr userDrawn="1"/>
          </p:nvPicPr>
          <p:blipFill>
            <a:blip r:embed="rId22">
              <a:extLst>
                <a:ext uri="{28A0092B-C50C-407E-A947-70E740481C1C}">
                  <a14:useLocalDpi xmlns:a14="http://schemas.microsoft.com/office/drawing/2010/main" val="0"/>
                </a:ext>
              </a:extLst>
            </a:blip>
            <a:srcRect/>
            <a:stretch>
              <a:fillRect/>
            </a:stretch>
          </p:blipFill>
          <p:spPr bwMode="auto">
            <a:xfrm>
              <a:off x="6167359"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61" descr="ro.png">
              <a:extLst>
                <a:ext uri="{FF2B5EF4-FFF2-40B4-BE49-F238E27FC236}">
                  <a16:creationId xmlns:a16="http://schemas.microsoft.com/office/drawing/2014/main" id="{B6CB1480-205F-E201-D8D5-E3DEB5744FA7}"/>
                </a:ext>
              </a:extLst>
            </p:cNvPr>
            <p:cNvPicPr>
              <a:picLocks noChangeAspect="1"/>
            </p:cNvPicPr>
            <p:nvPr userDrawn="1"/>
          </p:nvPicPr>
          <p:blipFill>
            <a:blip r:embed="rId23">
              <a:extLst>
                <a:ext uri="{28A0092B-C50C-407E-A947-70E740481C1C}">
                  <a14:useLocalDpi xmlns:a14="http://schemas.microsoft.com/office/drawing/2010/main" val="0"/>
                </a:ext>
              </a:extLst>
            </a:blip>
            <a:srcRect/>
            <a:stretch>
              <a:fillRect/>
            </a:stretch>
          </p:blipFill>
          <p:spPr bwMode="auto">
            <a:xfrm>
              <a:off x="654126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62" descr="se.png">
              <a:extLst>
                <a:ext uri="{FF2B5EF4-FFF2-40B4-BE49-F238E27FC236}">
                  <a16:creationId xmlns:a16="http://schemas.microsoft.com/office/drawing/2014/main" id="{ADBE0309-CDAD-EE2C-BD99-12E56FC0809D}"/>
                </a:ext>
              </a:extLst>
            </p:cNvPr>
            <p:cNvPicPr>
              <a:picLocks noChangeAspect="1"/>
            </p:cNvPicPr>
            <p:nvPr userDrawn="1"/>
          </p:nvPicPr>
          <p:blipFill>
            <a:blip r:embed="rId24">
              <a:extLst>
                <a:ext uri="{28A0092B-C50C-407E-A947-70E740481C1C}">
                  <a14:useLocalDpi xmlns:a14="http://schemas.microsoft.com/office/drawing/2010/main" val="0"/>
                </a:ext>
              </a:extLst>
            </a:blip>
            <a:srcRect/>
            <a:stretch>
              <a:fillRect/>
            </a:stretch>
          </p:blipFill>
          <p:spPr bwMode="auto">
            <a:xfrm>
              <a:off x="727981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66" descr="uk.png">
              <a:extLst>
                <a:ext uri="{FF2B5EF4-FFF2-40B4-BE49-F238E27FC236}">
                  <a16:creationId xmlns:a16="http://schemas.microsoft.com/office/drawing/2014/main" id="{E6B8A5AF-0F87-95CF-2735-6527630EB975}"/>
                </a:ext>
              </a:extLst>
            </p:cNvPr>
            <p:cNvPicPr>
              <a:picLocks noChangeAspect="1"/>
            </p:cNvPicPr>
            <p:nvPr userDrawn="1"/>
          </p:nvPicPr>
          <p:blipFill>
            <a:blip r:embed="rId25">
              <a:extLst>
                <a:ext uri="{28A0092B-C50C-407E-A947-70E740481C1C}">
                  <a14:useLocalDpi xmlns:a14="http://schemas.microsoft.com/office/drawing/2010/main" val="0"/>
                </a:ext>
              </a:extLst>
            </a:blip>
            <a:srcRect/>
            <a:stretch>
              <a:fillRect/>
            </a:stretch>
          </p:blipFill>
          <p:spPr bwMode="auto">
            <a:xfrm>
              <a:off x="801754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67" descr="ca.png">
              <a:extLst>
                <a:ext uri="{FF2B5EF4-FFF2-40B4-BE49-F238E27FC236}">
                  <a16:creationId xmlns:a16="http://schemas.microsoft.com/office/drawing/2014/main" id="{D1CB13AF-6049-24A9-9FB6-D0EA6D18438A}"/>
                </a:ext>
              </a:extLst>
            </p:cNvPr>
            <p:cNvPicPr>
              <a:picLocks noChangeAspect="1"/>
            </p:cNvPicPr>
            <p:nvPr userDrawn="1"/>
          </p:nvPicPr>
          <p:blipFill>
            <a:blip r:embed="rId26">
              <a:extLst>
                <a:ext uri="{28A0092B-C50C-407E-A947-70E740481C1C}">
                  <a14:useLocalDpi xmlns:a14="http://schemas.microsoft.com/office/drawing/2010/main" val="0"/>
                </a:ext>
              </a:extLst>
            </a:blip>
            <a:srcRect/>
            <a:stretch>
              <a:fillRect/>
            </a:stretch>
          </p:blipFill>
          <p:spPr bwMode="auto">
            <a:xfrm>
              <a:off x="9291609" y="6573362"/>
              <a:ext cx="216000" cy="142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68">
              <a:extLst>
                <a:ext uri="{FF2B5EF4-FFF2-40B4-BE49-F238E27FC236}">
                  <a16:creationId xmlns:a16="http://schemas.microsoft.com/office/drawing/2014/main" id="{81C708DF-56CE-3704-0A4D-7CDA785D6932}"/>
                </a:ext>
              </a:extLst>
            </p:cNvPr>
            <p:cNvPicPr>
              <a:picLocks noChangeAspect="1"/>
            </p:cNvPicPr>
            <p:nvPr userDrawn="1"/>
          </p:nvPicPr>
          <p:blipFill>
            <a:blip r:embed="rId27">
              <a:extLst>
                <a:ext uri="{28A0092B-C50C-407E-A947-70E740481C1C}">
                  <a14:useLocalDpi xmlns:a14="http://schemas.microsoft.com/office/drawing/2010/main" val="0"/>
                </a:ext>
              </a:extLst>
            </a:blip>
            <a:srcRect/>
            <a:stretch>
              <a:fillRect/>
            </a:stretch>
          </p:blipFill>
          <p:spPr bwMode="auto">
            <a:xfrm>
              <a:off x="8555553" y="6572169"/>
              <a:ext cx="216000" cy="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69" descr="si.png">
              <a:extLst>
                <a:ext uri="{FF2B5EF4-FFF2-40B4-BE49-F238E27FC236}">
                  <a16:creationId xmlns:a16="http://schemas.microsoft.com/office/drawing/2014/main" id="{AE0B9EE7-4C3B-C420-EE10-D368105B14AB}"/>
                </a:ext>
              </a:extLst>
            </p:cNvPr>
            <p:cNvPicPr>
              <a:picLocks noChangeAspect="1"/>
            </p:cNvPicPr>
            <p:nvPr userDrawn="1"/>
          </p:nvPicPr>
          <p:blipFill>
            <a:blip r:embed="rId28">
              <a:extLst>
                <a:ext uri="{28A0092B-C50C-407E-A947-70E740481C1C}">
                  <a14:useLocalDpi xmlns:a14="http://schemas.microsoft.com/office/drawing/2010/main" val="0"/>
                </a:ext>
              </a:extLst>
            </a:blip>
            <a:srcRect/>
            <a:stretch>
              <a:fillRect/>
            </a:stretch>
          </p:blipFill>
          <p:spPr bwMode="auto">
            <a:xfrm>
              <a:off x="8928090" y="6572513"/>
              <a:ext cx="217284" cy="143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0" name="Rectangle 6"/>
          <p:cNvSpPr>
            <a:spLocks noGrp="1" noChangeArrowheads="1"/>
          </p:cNvSpPr>
          <p:nvPr>
            <p:ph type="title"/>
          </p:nvPr>
        </p:nvSpPr>
        <p:spPr bwMode="auto">
          <a:xfrm>
            <a:off x="218261" y="157324"/>
            <a:ext cx="10113228" cy="553998"/>
          </a:xfrm>
          <a:prstGeom prst="rect">
            <a:avLst/>
          </a:prstGeom>
          <a:noFill/>
          <a:ln>
            <a:noFill/>
          </a:ln>
        </p:spPr>
        <p:txBody>
          <a:bodyPr>
            <a:spAutoFit/>
          </a:bodyPr>
          <a:lstStyle>
            <a:lvl1pPr>
              <a:defRPr>
                <a:solidFill>
                  <a:schemeClr val="bg1"/>
                </a:solidFill>
              </a:defRPr>
            </a:lvl1pPr>
          </a:lstStyle>
          <a:p>
            <a:pPr lvl="0"/>
            <a:r>
              <a:rPr lang="en-US" altLang="en-US"/>
              <a:t>Click to edit Master title style</a:t>
            </a:r>
            <a:endParaRPr lang="en-GB" altLang="en-US"/>
          </a:p>
        </p:txBody>
      </p:sp>
      <p:sp>
        <p:nvSpPr>
          <p:cNvPr id="41" name="Content Placeholder 2"/>
          <p:cNvSpPr>
            <a:spLocks noGrp="1"/>
          </p:cNvSpPr>
          <p:nvPr>
            <p:ph idx="1"/>
          </p:nvPr>
        </p:nvSpPr>
        <p:spPr>
          <a:xfrm>
            <a:off x="218262" y="882192"/>
            <a:ext cx="11763662" cy="5534968"/>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Tree>
    <p:extLst>
      <p:ext uri="{BB962C8B-B14F-4D97-AF65-F5344CB8AC3E}">
        <p14:creationId xmlns:p14="http://schemas.microsoft.com/office/powerpoint/2010/main" val="38821400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DARK_COLOUR_BG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1F40B0B-859E-903A-532F-B5E08F800806}"/>
              </a:ext>
            </a:extLst>
          </p:cNvPr>
          <p:cNvSpPr/>
          <p:nvPr userDrawn="1"/>
        </p:nvSpPr>
        <p:spPr>
          <a:xfrm>
            <a:off x="-6350" y="0"/>
            <a:ext cx="12198350" cy="6858000"/>
          </a:xfrm>
          <a:prstGeom prst="rect">
            <a:avLst/>
          </a:prstGeom>
          <a:solidFill>
            <a:srgbClr val="8197A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cxnSp>
        <p:nvCxnSpPr>
          <p:cNvPr id="3" name="Straight Connector 2">
            <a:extLst>
              <a:ext uri="{FF2B5EF4-FFF2-40B4-BE49-F238E27FC236}">
                <a16:creationId xmlns:a16="http://schemas.microsoft.com/office/drawing/2014/main" id="{119F3583-7A1C-8EF8-AD8E-59C5F51B9DCF}"/>
              </a:ext>
            </a:extLst>
          </p:cNvPr>
          <p:cNvCxnSpPr/>
          <p:nvPr userDrawn="1"/>
        </p:nvCxnSpPr>
        <p:spPr>
          <a:xfrm>
            <a:off x="217488" y="882650"/>
            <a:ext cx="11769725"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4" name="Picture 37">
            <a:extLst>
              <a:ext uri="{FF2B5EF4-FFF2-40B4-BE49-F238E27FC236}">
                <a16:creationId xmlns:a16="http://schemas.microsoft.com/office/drawing/2014/main" id="{9B17AA33-CF1B-EEBE-5F18-713B924E783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331450" y="-215900"/>
            <a:ext cx="2093913"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38">
            <a:extLst>
              <a:ext uri="{FF2B5EF4-FFF2-40B4-BE49-F238E27FC236}">
                <a16:creationId xmlns:a16="http://schemas.microsoft.com/office/drawing/2014/main" id="{F4C1665D-D8E9-868C-968A-93585ADC8F78}"/>
              </a:ext>
            </a:extLst>
          </p:cNvPr>
          <p:cNvSpPr txBox="1">
            <a:spLocks noChangeArrowheads="1"/>
          </p:cNvSpPr>
          <p:nvPr userDrawn="1"/>
        </p:nvSpPr>
        <p:spPr bwMode="auto">
          <a:xfrm>
            <a:off x="8205788" y="6202363"/>
            <a:ext cx="3751262" cy="214312"/>
          </a:xfrm>
          <a:prstGeom prst="rect">
            <a:avLst/>
          </a:prstGeom>
          <a:noFill/>
          <a:ln>
            <a:noFill/>
          </a:ln>
        </p:spPr>
        <p:txBody>
          <a:bodyPr lIns="0" rIns="0">
            <a:spAutoFit/>
          </a:bodyPr>
          <a:lstStyle>
            <a:lvl1pPr marL="342900" indent="-342900">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lvl="2" algn="r">
              <a:spcBef>
                <a:spcPct val="50000"/>
              </a:spcBef>
              <a:defRPr/>
            </a:pPr>
            <a:fld id="{6786C7ED-16F1-5044-AA27-65C4B1B50172}" type="slidenum">
              <a:rPr altLang="en-US" sz="800" noProof="1" smtClean="0">
                <a:solidFill>
                  <a:schemeClr val="bg1"/>
                </a:solidFill>
                <a:latin typeface="Arial" panose="020B0604020202020204" pitchFamily="34" charset="0"/>
                <a:cs typeface="Arial" panose="020B0604020202020204" pitchFamily="34" charset="0"/>
              </a:rPr>
              <a:pPr lvl="2" algn="r">
                <a:spcBef>
                  <a:spcPct val="50000"/>
                </a:spcBef>
                <a:defRPr/>
              </a:pPr>
              <a:t>‹#›</a:t>
            </a:fld>
            <a:endParaRPr lang="en-GB" altLang="en-US" sz="800">
              <a:solidFill>
                <a:schemeClr val="bg1"/>
              </a:solidFill>
              <a:latin typeface="Arial" panose="020B0604020202020204" pitchFamily="34" charset="0"/>
              <a:cs typeface="Arial" panose="020B0604020202020204" pitchFamily="34" charset="0"/>
            </a:endParaRPr>
          </a:p>
        </p:txBody>
      </p:sp>
      <p:cxnSp>
        <p:nvCxnSpPr>
          <p:cNvPr id="6" name="Straight Connector 5">
            <a:extLst>
              <a:ext uri="{FF2B5EF4-FFF2-40B4-BE49-F238E27FC236}">
                <a16:creationId xmlns:a16="http://schemas.microsoft.com/office/drawing/2014/main" id="{C96A8B92-C835-E7FB-AD9A-08CF313B0230}"/>
              </a:ext>
            </a:extLst>
          </p:cNvPr>
          <p:cNvCxnSpPr>
            <a:cxnSpLocks/>
          </p:cNvCxnSpPr>
          <p:nvPr userDrawn="1"/>
        </p:nvCxnSpPr>
        <p:spPr>
          <a:xfrm>
            <a:off x="220663" y="6423025"/>
            <a:ext cx="11736387"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7" name="Picture 40">
            <a:extLst>
              <a:ext uri="{FF2B5EF4-FFF2-40B4-BE49-F238E27FC236}">
                <a16:creationId xmlns:a16="http://schemas.microsoft.com/office/drawing/2014/main" id="{8DACA833-4406-D815-11B2-19D997752DF8}"/>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342563" y="6586538"/>
            <a:ext cx="1638300"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41">
            <a:extLst>
              <a:ext uri="{FF2B5EF4-FFF2-40B4-BE49-F238E27FC236}">
                <a16:creationId xmlns:a16="http://schemas.microsoft.com/office/drawing/2014/main" id="{C6309FC9-CD7F-ADEF-5260-7FA7E8A3953F}"/>
              </a:ext>
            </a:extLst>
          </p:cNvPr>
          <p:cNvGrpSpPr>
            <a:grpSpLocks/>
          </p:cNvGrpSpPr>
          <p:nvPr userDrawn="1"/>
        </p:nvGrpSpPr>
        <p:grpSpPr bwMode="auto">
          <a:xfrm>
            <a:off x="227013" y="6572250"/>
            <a:ext cx="9280525" cy="144463"/>
            <a:chOff x="226688" y="6572055"/>
            <a:chExt cx="9280921" cy="144114"/>
          </a:xfrm>
        </p:grpSpPr>
        <p:pic>
          <p:nvPicPr>
            <p:cNvPr id="9" name="Picture 42" descr="at.png">
              <a:extLst>
                <a:ext uri="{FF2B5EF4-FFF2-40B4-BE49-F238E27FC236}">
                  <a16:creationId xmlns:a16="http://schemas.microsoft.com/office/drawing/2014/main" id="{D7E05D0B-3E13-DAE1-A5B0-5CCD131E9885}"/>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2668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3" descr="be.png">
              <a:extLst>
                <a:ext uri="{FF2B5EF4-FFF2-40B4-BE49-F238E27FC236}">
                  <a16:creationId xmlns:a16="http://schemas.microsoft.com/office/drawing/2014/main" id="{BD746D9E-26EF-ACD8-2F22-01BD139EED65}"/>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59710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4" descr="ch.png">
              <a:extLst>
                <a:ext uri="{FF2B5EF4-FFF2-40B4-BE49-F238E27FC236}">
                  <a16:creationId xmlns:a16="http://schemas.microsoft.com/office/drawing/2014/main" id="{08969359-90FA-9D5E-B833-F9FAC8544523}"/>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765200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5" descr="cz.png">
              <a:extLst>
                <a:ext uri="{FF2B5EF4-FFF2-40B4-BE49-F238E27FC236}">
                  <a16:creationId xmlns:a16="http://schemas.microsoft.com/office/drawing/2014/main" id="{9BD0491F-C972-9784-2E7B-0E1F118A975F}"/>
                </a:ext>
              </a:extLst>
            </p:cNvPr>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9704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6" descr="de.png">
              <a:extLst>
                <a:ext uri="{FF2B5EF4-FFF2-40B4-BE49-F238E27FC236}">
                  <a16:creationId xmlns:a16="http://schemas.microsoft.com/office/drawing/2014/main" id="{8DB8C559-4C00-4324-7765-4A8DF75B754E}"/>
                </a:ext>
              </a:extLst>
            </p:cNvPr>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283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7" descr="dk.png">
              <a:extLst>
                <a:ext uri="{FF2B5EF4-FFF2-40B4-BE49-F238E27FC236}">
                  <a16:creationId xmlns:a16="http://schemas.microsoft.com/office/drawing/2014/main" id="{0143CE05-1C6F-2124-B535-863FC545E1B0}"/>
                </a:ext>
              </a:extLst>
            </p:cNvPr>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134046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8" descr="ee.png">
              <a:extLst>
                <a:ext uri="{FF2B5EF4-FFF2-40B4-BE49-F238E27FC236}">
                  <a16:creationId xmlns:a16="http://schemas.microsoft.com/office/drawing/2014/main" id="{8C7AD32A-ECEC-812A-E49C-0C48CD43C256}"/>
                </a:ext>
              </a:extLst>
            </p:cNvPr>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171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49" descr="es.png">
              <a:extLst>
                <a:ext uri="{FF2B5EF4-FFF2-40B4-BE49-F238E27FC236}">
                  <a16:creationId xmlns:a16="http://schemas.microsoft.com/office/drawing/2014/main" id="{4063BEF4-168A-195A-19C1-0CDF8D1646A4}"/>
                </a:ext>
              </a:extLst>
            </p:cNvPr>
            <p:cNvPicPr>
              <a:picLocks noChangeAspect="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690923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50" descr="fi.png">
              <a:extLst>
                <a:ext uri="{FF2B5EF4-FFF2-40B4-BE49-F238E27FC236}">
                  <a16:creationId xmlns:a16="http://schemas.microsoft.com/office/drawing/2014/main" id="{43AAC9DB-7957-BE05-57BB-9F394C83EF60}"/>
                </a:ext>
              </a:extLst>
            </p:cNvPr>
            <p:cNvPicPr>
              <a:picLocks noChangeAspect="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208812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51" descr="fr.png">
              <a:extLst>
                <a:ext uri="{FF2B5EF4-FFF2-40B4-BE49-F238E27FC236}">
                  <a16:creationId xmlns:a16="http://schemas.microsoft.com/office/drawing/2014/main" id="{A85B1376-C1A5-AA65-2626-AA560FAEB4DF}"/>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245697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52" descr="gr.png">
              <a:extLst>
                <a:ext uri="{FF2B5EF4-FFF2-40B4-BE49-F238E27FC236}">
                  <a16:creationId xmlns:a16="http://schemas.microsoft.com/office/drawing/2014/main" id="{F603015C-9567-4DE4-D436-2A3371E6FDE2}"/>
                </a:ext>
              </a:extLst>
            </p:cNvPr>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31997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53" descr="hu.png">
              <a:extLst>
                <a:ext uri="{FF2B5EF4-FFF2-40B4-BE49-F238E27FC236}">
                  <a16:creationId xmlns:a16="http://schemas.microsoft.com/office/drawing/2014/main" id="{A0F19EB8-70AD-41D3-DAB6-215F44FF4335}"/>
                </a:ext>
              </a:extLst>
            </p:cNvPr>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356860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54" descr="ie.png">
              <a:extLst>
                <a:ext uri="{FF2B5EF4-FFF2-40B4-BE49-F238E27FC236}">
                  <a16:creationId xmlns:a16="http://schemas.microsoft.com/office/drawing/2014/main" id="{6307FF48-1E8E-FA0A-8080-AC53BEF27441}"/>
                </a:ext>
              </a:extLst>
            </p:cNvPr>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393746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55" descr="it.png">
              <a:extLst>
                <a:ext uri="{FF2B5EF4-FFF2-40B4-BE49-F238E27FC236}">
                  <a16:creationId xmlns:a16="http://schemas.microsoft.com/office/drawing/2014/main" id="{45F751C4-BBDE-B191-BDA9-5F7100EE2073}"/>
                </a:ext>
              </a:extLst>
            </p:cNvPr>
            <p:cNvPicPr>
              <a:picLocks noChangeAspect="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430632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56" descr="lu.png">
              <a:extLst>
                <a:ext uri="{FF2B5EF4-FFF2-40B4-BE49-F238E27FC236}">
                  <a16:creationId xmlns:a16="http://schemas.microsoft.com/office/drawing/2014/main" id="{A4DE8A9D-9942-02A7-854A-A5D3C63C5AC7}"/>
                </a:ext>
              </a:extLst>
            </p:cNvPr>
            <p:cNvPicPr>
              <a:picLocks noChangeAspect="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4676775"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57" descr="nl.png">
              <a:extLst>
                <a:ext uri="{FF2B5EF4-FFF2-40B4-BE49-F238E27FC236}">
                  <a16:creationId xmlns:a16="http://schemas.microsoft.com/office/drawing/2014/main" id="{9AD0007D-CBA2-62D7-1FA2-9469C15E43D6}"/>
                </a:ext>
              </a:extLst>
            </p:cNvPr>
            <p:cNvPicPr>
              <a:picLocks noChangeAspect="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5050684"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58" descr="no.png">
              <a:extLst>
                <a:ext uri="{FF2B5EF4-FFF2-40B4-BE49-F238E27FC236}">
                  <a16:creationId xmlns:a16="http://schemas.microsoft.com/office/drawing/2014/main" id="{E243BEE6-C734-5D71-EF22-C975A7E7002A}"/>
                </a:ext>
              </a:extLst>
            </p:cNvPr>
            <p:cNvPicPr>
              <a:picLocks noChangeAspect="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542805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59" descr="pl.png">
              <a:extLst>
                <a:ext uri="{FF2B5EF4-FFF2-40B4-BE49-F238E27FC236}">
                  <a16:creationId xmlns:a16="http://schemas.microsoft.com/office/drawing/2014/main" id="{1BC69B70-D858-0EB9-FAD9-A762100ABAE8}"/>
                </a:ext>
              </a:extLst>
            </p:cNvPr>
            <p:cNvPicPr>
              <a:picLocks noChangeAspect="1"/>
            </p:cNvPicPr>
            <p:nvPr userDrawn="1"/>
          </p:nvPicPr>
          <p:blipFill>
            <a:blip r:embed="rId21">
              <a:extLst>
                <a:ext uri="{28A0092B-C50C-407E-A947-70E740481C1C}">
                  <a14:useLocalDpi xmlns:a14="http://schemas.microsoft.com/office/drawing/2010/main" val="0"/>
                </a:ext>
              </a:extLst>
            </a:blip>
            <a:srcRect/>
            <a:stretch>
              <a:fillRect/>
            </a:stretch>
          </p:blipFill>
          <p:spPr bwMode="auto">
            <a:xfrm>
              <a:off x="579518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60" descr="pt.png">
              <a:extLst>
                <a:ext uri="{FF2B5EF4-FFF2-40B4-BE49-F238E27FC236}">
                  <a16:creationId xmlns:a16="http://schemas.microsoft.com/office/drawing/2014/main" id="{A7961FE3-A158-1458-C9D0-B69B6826001C}"/>
                </a:ext>
              </a:extLst>
            </p:cNvPr>
            <p:cNvPicPr>
              <a:picLocks noChangeAspect="1"/>
            </p:cNvPicPr>
            <p:nvPr userDrawn="1"/>
          </p:nvPicPr>
          <p:blipFill>
            <a:blip r:embed="rId22">
              <a:extLst>
                <a:ext uri="{28A0092B-C50C-407E-A947-70E740481C1C}">
                  <a14:useLocalDpi xmlns:a14="http://schemas.microsoft.com/office/drawing/2010/main" val="0"/>
                </a:ext>
              </a:extLst>
            </a:blip>
            <a:srcRect/>
            <a:stretch>
              <a:fillRect/>
            </a:stretch>
          </p:blipFill>
          <p:spPr bwMode="auto">
            <a:xfrm>
              <a:off x="6167359"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61" descr="ro.png">
              <a:extLst>
                <a:ext uri="{FF2B5EF4-FFF2-40B4-BE49-F238E27FC236}">
                  <a16:creationId xmlns:a16="http://schemas.microsoft.com/office/drawing/2014/main" id="{0D50E048-D00A-9D1E-403B-EEA28C92A959}"/>
                </a:ext>
              </a:extLst>
            </p:cNvPr>
            <p:cNvPicPr>
              <a:picLocks noChangeAspect="1"/>
            </p:cNvPicPr>
            <p:nvPr userDrawn="1"/>
          </p:nvPicPr>
          <p:blipFill>
            <a:blip r:embed="rId23">
              <a:extLst>
                <a:ext uri="{28A0092B-C50C-407E-A947-70E740481C1C}">
                  <a14:useLocalDpi xmlns:a14="http://schemas.microsoft.com/office/drawing/2010/main" val="0"/>
                </a:ext>
              </a:extLst>
            </a:blip>
            <a:srcRect/>
            <a:stretch>
              <a:fillRect/>
            </a:stretch>
          </p:blipFill>
          <p:spPr bwMode="auto">
            <a:xfrm>
              <a:off x="654126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62" descr="se.png">
              <a:extLst>
                <a:ext uri="{FF2B5EF4-FFF2-40B4-BE49-F238E27FC236}">
                  <a16:creationId xmlns:a16="http://schemas.microsoft.com/office/drawing/2014/main" id="{EDE8FDBA-801E-D01F-2154-75ED73531025}"/>
                </a:ext>
              </a:extLst>
            </p:cNvPr>
            <p:cNvPicPr>
              <a:picLocks noChangeAspect="1"/>
            </p:cNvPicPr>
            <p:nvPr userDrawn="1"/>
          </p:nvPicPr>
          <p:blipFill>
            <a:blip r:embed="rId24">
              <a:extLst>
                <a:ext uri="{28A0092B-C50C-407E-A947-70E740481C1C}">
                  <a14:useLocalDpi xmlns:a14="http://schemas.microsoft.com/office/drawing/2010/main" val="0"/>
                </a:ext>
              </a:extLst>
            </a:blip>
            <a:srcRect/>
            <a:stretch>
              <a:fillRect/>
            </a:stretch>
          </p:blipFill>
          <p:spPr bwMode="auto">
            <a:xfrm>
              <a:off x="727981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66" descr="uk.png">
              <a:extLst>
                <a:ext uri="{FF2B5EF4-FFF2-40B4-BE49-F238E27FC236}">
                  <a16:creationId xmlns:a16="http://schemas.microsoft.com/office/drawing/2014/main" id="{D9D9CD7D-6282-2808-8C4B-7A91056F467D}"/>
                </a:ext>
              </a:extLst>
            </p:cNvPr>
            <p:cNvPicPr>
              <a:picLocks noChangeAspect="1"/>
            </p:cNvPicPr>
            <p:nvPr userDrawn="1"/>
          </p:nvPicPr>
          <p:blipFill>
            <a:blip r:embed="rId25">
              <a:extLst>
                <a:ext uri="{28A0092B-C50C-407E-A947-70E740481C1C}">
                  <a14:useLocalDpi xmlns:a14="http://schemas.microsoft.com/office/drawing/2010/main" val="0"/>
                </a:ext>
              </a:extLst>
            </a:blip>
            <a:srcRect/>
            <a:stretch>
              <a:fillRect/>
            </a:stretch>
          </p:blipFill>
          <p:spPr bwMode="auto">
            <a:xfrm>
              <a:off x="801754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67" descr="ca.png">
              <a:extLst>
                <a:ext uri="{FF2B5EF4-FFF2-40B4-BE49-F238E27FC236}">
                  <a16:creationId xmlns:a16="http://schemas.microsoft.com/office/drawing/2014/main" id="{E2EC6AAE-AEDC-B316-CF35-2E9FA4BA97E4}"/>
                </a:ext>
              </a:extLst>
            </p:cNvPr>
            <p:cNvPicPr>
              <a:picLocks noChangeAspect="1"/>
            </p:cNvPicPr>
            <p:nvPr userDrawn="1"/>
          </p:nvPicPr>
          <p:blipFill>
            <a:blip r:embed="rId26">
              <a:extLst>
                <a:ext uri="{28A0092B-C50C-407E-A947-70E740481C1C}">
                  <a14:useLocalDpi xmlns:a14="http://schemas.microsoft.com/office/drawing/2010/main" val="0"/>
                </a:ext>
              </a:extLst>
            </a:blip>
            <a:srcRect/>
            <a:stretch>
              <a:fillRect/>
            </a:stretch>
          </p:blipFill>
          <p:spPr bwMode="auto">
            <a:xfrm>
              <a:off x="9291609" y="6573362"/>
              <a:ext cx="216000" cy="142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68">
              <a:extLst>
                <a:ext uri="{FF2B5EF4-FFF2-40B4-BE49-F238E27FC236}">
                  <a16:creationId xmlns:a16="http://schemas.microsoft.com/office/drawing/2014/main" id="{57BE23ED-19A3-0546-C68B-D6372F48FF7F}"/>
                </a:ext>
              </a:extLst>
            </p:cNvPr>
            <p:cNvPicPr>
              <a:picLocks noChangeAspect="1"/>
            </p:cNvPicPr>
            <p:nvPr userDrawn="1"/>
          </p:nvPicPr>
          <p:blipFill>
            <a:blip r:embed="rId27">
              <a:extLst>
                <a:ext uri="{28A0092B-C50C-407E-A947-70E740481C1C}">
                  <a14:useLocalDpi xmlns:a14="http://schemas.microsoft.com/office/drawing/2010/main" val="0"/>
                </a:ext>
              </a:extLst>
            </a:blip>
            <a:srcRect/>
            <a:stretch>
              <a:fillRect/>
            </a:stretch>
          </p:blipFill>
          <p:spPr bwMode="auto">
            <a:xfrm>
              <a:off x="8555553" y="6572169"/>
              <a:ext cx="216000" cy="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69" descr="si.png">
              <a:extLst>
                <a:ext uri="{FF2B5EF4-FFF2-40B4-BE49-F238E27FC236}">
                  <a16:creationId xmlns:a16="http://schemas.microsoft.com/office/drawing/2014/main" id="{B6C4DBD9-7BD0-43AD-01D6-9E87254C0939}"/>
                </a:ext>
              </a:extLst>
            </p:cNvPr>
            <p:cNvPicPr>
              <a:picLocks noChangeAspect="1"/>
            </p:cNvPicPr>
            <p:nvPr userDrawn="1"/>
          </p:nvPicPr>
          <p:blipFill>
            <a:blip r:embed="rId28">
              <a:extLst>
                <a:ext uri="{28A0092B-C50C-407E-A947-70E740481C1C}">
                  <a14:useLocalDpi xmlns:a14="http://schemas.microsoft.com/office/drawing/2010/main" val="0"/>
                </a:ext>
              </a:extLst>
            </a:blip>
            <a:srcRect/>
            <a:stretch>
              <a:fillRect/>
            </a:stretch>
          </p:blipFill>
          <p:spPr bwMode="auto">
            <a:xfrm>
              <a:off x="8928090" y="6572513"/>
              <a:ext cx="217284" cy="143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0" name="Rectangle 6"/>
          <p:cNvSpPr>
            <a:spLocks noGrp="1" noChangeArrowheads="1"/>
          </p:cNvSpPr>
          <p:nvPr>
            <p:ph type="title"/>
          </p:nvPr>
        </p:nvSpPr>
        <p:spPr bwMode="auto">
          <a:xfrm>
            <a:off x="218261" y="157324"/>
            <a:ext cx="10113228" cy="553998"/>
          </a:xfrm>
          <a:prstGeom prst="rect">
            <a:avLst/>
          </a:prstGeom>
          <a:noFill/>
          <a:ln>
            <a:noFill/>
          </a:ln>
        </p:spPr>
        <p:txBody>
          <a:bodyPr>
            <a:spAutoFit/>
          </a:bodyPr>
          <a:lstStyle>
            <a:lvl1pPr>
              <a:defRPr>
                <a:solidFill>
                  <a:schemeClr val="bg1"/>
                </a:solidFill>
              </a:defRPr>
            </a:lvl1pPr>
          </a:lstStyle>
          <a:p>
            <a:pPr lvl="0"/>
            <a:r>
              <a:rPr lang="en-US" altLang="en-US"/>
              <a:t>Click to edit Master title style</a:t>
            </a:r>
            <a:endParaRPr lang="en-GB" altLang="en-US"/>
          </a:p>
        </p:txBody>
      </p:sp>
      <p:sp>
        <p:nvSpPr>
          <p:cNvPr id="41" name="Content Placeholder 2"/>
          <p:cNvSpPr>
            <a:spLocks noGrp="1"/>
          </p:cNvSpPr>
          <p:nvPr>
            <p:ph idx="1"/>
          </p:nvPr>
        </p:nvSpPr>
        <p:spPr>
          <a:xfrm>
            <a:off x="218262" y="882192"/>
            <a:ext cx="11763662" cy="5541665"/>
          </a:xfrm>
        </p:spPr>
        <p:txBody>
          <a:bodyPr/>
          <a:lstStyle>
            <a:lvl1pPr>
              <a:defRPr>
                <a:solidFill>
                  <a:srgbClr val="335E6F"/>
                </a:solidFill>
              </a:defRPr>
            </a:lvl1pPr>
            <a:lvl2pPr>
              <a:defRPr>
                <a:solidFill>
                  <a:srgbClr val="335E6F"/>
                </a:solidFill>
              </a:defRPr>
            </a:lvl2pPr>
            <a:lvl3pPr>
              <a:defRPr>
                <a:solidFill>
                  <a:srgbClr val="335E6F"/>
                </a:solidFill>
              </a:defRPr>
            </a:lvl3pPr>
            <a:lvl4pPr>
              <a:defRPr>
                <a:solidFill>
                  <a:srgbClr val="335E6F"/>
                </a:solidFill>
              </a:defRPr>
            </a:lvl4pPr>
            <a:lvl5pPr>
              <a:defRPr>
                <a:solidFill>
                  <a:srgbClr val="335E6F"/>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Tree>
    <p:extLst>
      <p:ext uri="{BB962C8B-B14F-4D97-AF65-F5344CB8AC3E}">
        <p14:creationId xmlns:p14="http://schemas.microsoft.com/office/powerpoint/2010/main" val="297131515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DARK_COLOUR_BG3">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B84854C-A74E-6114-5813-ABD209409F63}"/>
              </a:ext>
            </a:extLst>
          </p:cNvPr>
          <p:cNvSpPr/>
          <p:nvPr userDrawn="1"/>
        </p:nvSpPr>
        <p:spPr>
          <a:xfrm>
            <a:off x="-6350" y="0"/>
            <a:ext cx="12198350" cy="6858000"/>
          </a:xfrm>
          <a:prstGeom prst="rect">
            <a:avLst/>
          </a:prstGeom>
          <a:solidFill>
            <a:srgbClr val="008E7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cxnSp>
        <p:nvCxnSpPr>
          <p:cNvPr id="3" name="Straight Connector 2">
            <a:extLst>
              <a:ext uri="{FF2B5EF4-FFF2-40B4-BE49-F238E27FC236}">
                <a16:creationId xmlns:a16="http://schemas.microsoft.com/office/drawing/2014/main" id="{534EF313-BA6B-5D7D-DCC4-331F8AD46797}"/>
              </a:ext>
            </a:extLst>
          </p:cNvPr>
          <p:cNvCxnSpPr/>
          <p:nvPr userDrawn="1"/>
        </p:nvCxnSpPr>
        <p:spPr>
          <a:xfrm>
            <a:off x="217488" y="882650"/>
            <a:ext cx="11769725"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4" name="Picture 37">
            <a:extLst>
              <a:ext uri="{FF2B5EF4-FFF2-40B4-BE49-F238E27FC236}">
                <a16:creationId xmlns:a16="http://schemas.microsoft.com/office/drawing/2014/main" id="{6C6281AE-DEDD-ED39-65A7-C6B2B317093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331450" y="-215900"/>
            <a:ext cx="2093913"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38">
            <a:extLst>
              <a:ext uri="{FF2B5EF4-FFF2-40B4-BE49-F238E27FC236}">
                <a16:creationId xmlns:a16="http://schemas.microsoft.com/office/drawing/2014/main" id="{45C38170-73D3-7666-D042-78349388E284}"/>
              </a:ext>
            </a:extLst>
          </p:cNvPr>
          <p:cNvSpPr txBox="1">
            <a:spLocks noChangeArrowheads="1"/>
          </p:cNvSpPr>
          <p:nvPr userDrawn="1"/>
        </p:nvSpPr>
        <p:spPr bwMode="auto">
          <a:xfrm>
            <a:off x="8205788" y="6202363"/>
            <a:ext cx="3751262" cy="214312"/>
          </a:xfrm>
          <a:prstGeom prst="rect">
            <a:avLst/>
          </a:prstGeom>
          <a:noFill/>
          <a:ln>
            <a:noFill/>
          </a:ln>
        </p:spPr>
        <p:txBody>
          <a:bodyPr lIns="0" rIns="0">
            <a:spAutoFit/>
          </a:bodyPr>
          <a:lstStyle>
            <a:lvl1pPr marL="342900" indent="-342900">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lvl="2" algn="r">
              <a:spcBef>
                <a:spcPct val="50000"/>
              </a:spcBef>
              <a:defRPr/>
            </a:pPr>
            <a:fld id="{CE824342-6170-BA41-80E5-28F5D9C26CDA}" type="slidenum">
              <a:rPr altLang="en-US" sz="800" noProof="1" smtClean="0">
                <a:solidFill>
                  <a:schemeClr val="bg1"/>
                </a:solidFill>
                <a:latin typeface="Arial" panose="020B0604020202020204" pitchFamily="34" charset="0"/>
                <a:cs typeface="Arial" panose="020B0604020202020204" pitchFamily="34" charset="0"/>
              </a:rPr>
              <a:pPr lvl="2" algn="r">
                <a:spcBef>
                  <a:spcPct val="50000"/>
                </a:spcBef>
                <a:defRPr/>
              </a:pPr>
              <a:t>‹#›</a:t>
            </a:fld>
            <a:endParaRPr lang="en-GB" altLang="en-US" sz="800">
              <a:solidFill>
                <a:schemeClr val="bg1"/>
              </a:solidFill>
              <a:latin typeface="Arial" panose="020B0604020202020204" pitchFamily="34" charset="0"/>
              <a:cs typeface="Arial" panose="020B0604020202020204" pitchFamily="34" charset="0"/>
            </a:endParaRPr>
          </a:p>
        </p:txBody>
      </p:sp>
      <p:cxnSp>
        <p:nvCxnSpPr>
          <p:cNvPr id="6" name="Straight Connector 5">
            <a:extLst>
              <a:ext uri="{FF2B5EF4-FFF2-40B4-BE49-F238E27FC236}">
                <a16:creationId xmlns:a16="http://schemas.microsoft.com/office/drawing/2014/main" id="{143E9AA0-7F86-3222-299E-8252BD21FA32}"/>
              </a:ext>
            </a:extLst>
          </p:cNvPr>
          <p:cNvCxnSpPr>
            <a:cxnSpLocks/>
          </p:cNvCxnSpPr>
          <p:nvPr userDrawn="1"/>
        </p:nvCxnSpPr>
        <p:spPr>
          <a:xfrm>
            <a:off x="220663" y="6423025"/>
            <a:ext cx="11736387"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7" name="Picture 40">
            <a:extLst>
              <a:ext uri="{FF2B5EF4-FFF2-40B4-BE49-F238E27FC236}">
                <a16:creationId xmlns:a16="http://schemas.microsoft.com/office/drawing/2014/main" id="{951AECCE-92BF-2862-0B98-23477D39CD5B}"/>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342563" y="6586538"/>
            <a:ext cx="1638300"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41">
            <a:extLst>
              <a:ext uri="{FF2B5EF4-FFF2-40B4-BE49-F238E27FC236}">
                <a16:creationId xmlns:a16="http://schemas.microsoft.com/office/drawing/2014/main" id="{09D4EC4B-F835-53D3-D9F3-35951F2BFB9C}"/>
              </a:ext>
            </a:extLst>
          </p:cNvPr>
          <p:cNvGrpSpPr>
            <a:grpSpLocks/>
          </p:cNvGrpSpPr>
          <p:nvPr userDrawn="1"/>
        </p:nvGrpSpPr>
        <p:grpSpPr bwMode="auto">
          <a:xfrm>
            <a:off x="227013" y="6572250"/>
            <a:ext cx="9280525" cy="144463"/>
            <a:chOff x="226688" y="6572055"/>
            <a:chExt cx="9280921" cy="144114"/>
          </a:xfrm>
        </p:grpSpPr>
        <p:pic>
          <p:nvPicPr>
            <p:cNvPr id="9" name="Picture 42" descr="at.png">
              <a:extLst>
                <a:ext uri="{FF2B5EF4-FFF2-40B4-BE49-F238E27FC236}">
                  <a16:creationId xmlns:a16="http://schemas.microsoft.com/office/drawing/2014/main" id="{71F2ED1B-3B4D-4D1B-B55E-CFE394760957}"/>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2668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3" descr="be.png">
              <a:extLst>
                <a:ext uri="{FF2B5EF4-FFF2-40B4-BE49-F238E27FC236}">
                  <a16:creationId xmlns:a16="http://schemas.microsoft.com/office/drawing/2014/main" id="{CCD34636-E5D0-066A-7D3D-57B6DA31B902}"/>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59710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4" descr="ch.png">
              <a:extLst>
                <a:ext uri="{FF2B5EF4-FFF2-40B4-BE49-F238E27FC236}">
                  <a16:creationId xmlns:a16="http://schemas.microsoft.com/office/drawing/2014/main" id="{E3B13427-2D2D-2952-305F-EB1EA024CFAA}"/>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765200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5" descr="cz.png">
              <a:extLst>
                <a:ext uri="{FF2B5EF4-FFF2-40B4-BE49-F238E27FC236}">
                  <a16:creationId xmlns:a16="http://schemas.microsoft.com/office/drawing/2014/main" id="{3C70F2C8-13E5-209B-0D80-7AAD80AD85A6}"/>
                </a:ext>
              </a:extLst>
            </p:cNvPr>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9704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6" descr="de.png">
              <a:extLst>
                <a:ext uri="{FF2B5EF4-FFF2-40B4-BE49-F238E27FC236}">
                  <a16:creationId xmlns:a16="http://schemas.microsoft.com/office/drawing/2014/main" id="{E39230CE-6943-0F84-C1D7-810AE473D039}"/>
                </a:ext>
              </a:extLst>
            </p:cNvPr>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283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7" descr="dk.png">
              <a:extLst>
                <a:ext uri="{FF2B5EF4-FFF2-40B4-BE49-F238E27FC236}">
                  <a16:creationId xmlns:a16="http://schemas.microsoft.com/office/drawing/2014/main" id="{4AF06AD0-BEFF-E3F3-58D4-966335169E72}"/>
                </a:ext>
              </a:extLst>
            </p:cNvPr>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134046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8" descr="ee.png">
              <a:extLst>
                <a:ext uri="{FF2B5EF4-FFF2-40B4-BE49-F238E27FC236}">
                  <a16:creationId xmlns:a16="http://schemas.microsoft.com/office/drawing/2014/main" id="{854952DF-CAFF-19D5-A5B1-77D2B94D6464}"/>
                </a:ext>
              </a:extLst>
            </p:cNvPr>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171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49" descr="es.png">
              <a:extLst>
                <a:ext uri="{FF2B5EF4-FFF2-40B4-BE49-F238E27FC236}">
                  <a16:creationId xmlns:a16="http://schemas.microsoft.com/office/drawing/2014/main" id="{BCC6302B-1399-6AC2-B182-2C7703A26A39}"/>
                </a:ext>
              </a:extLst>
            </p:cNvPr>
            <p:cNvPicPr>
              <a:picLocks noChangeAspect="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690923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50" descr="fi.png">
              <a:extLst>
                <a:ext uri="{FF2B5EF4-FFF2-40B4-BE49-F238E27FC236}">
                  <a16:creationId xmlns:a16="http://schemas.microsoft.com/office/drawing/2014/main" id="{2491090A-13DD-24C6-CCBB-02CA762039FA}"/>
                </a:ext>
              </a:extLst>
            </p:cNvPr>
            <p:cNvPicPr>
              <a:picLocks noChangeAspect="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208812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51" descr="fr.png">
              <a:extLst>
                <a:ext uri="{FF2B5EF4-FFF2-40B4-BE49-F238E27FC236}">
                  <a16:creationId xmlns:a16="http://schemas.microsoft.com/office/drawing/2014/main" id="{65217150-E9A7-F8C1-4EC0-27FC14BD128E}"/>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245697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52" descr="gr.png">
              <a:extLst>
                <a:ext uri="{FF2B5EF4-FFF2-40B4-BE49-F238E27FC236}">
                  <a16:creationId xmlns:a16="http://schemas.microsoft.com/office/drawing/2014/main" id="{1B1D1B32-1133-9B84-FEC8-B56DC2ACAB14}"/>
                </a:ext>
              </a:extLst>
            </p:cNvPr>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31997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53" descr="hu.png">
              <a:extLst>
                <a:ext uri="{FF2B5EF4-FFF2-40B4-BE49-F238E27FC236}">
                  <a16:creationId xmlns:a16="http://schemas.microsoft.com/office/drawing/2014/main" id="{07351949-4E77-486C-1CB5-2C1611B71990}"/>
                </a:ext>
              </a:extLst>
            </p:cNvPr>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356860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54" descr="ie.png">
              <a:extLst>
                <a:ext uri="{FF2B5EF4-FFF2-40B4-BE49-F238E27FC236}">
                  <a16:creationId xmlns:a16="http://schemas.microsoft.com/office/drawing/2014/main" id="{BBA6B9D7-39EA-6CD5-AB94-76FF4738D601}"/>
                </a:ext>
              </a:extLst>
            </p:cNvPr>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393746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55" descr="it.png">
              <a:extLst>
                <a:ext uri="{FF2B5EF4-FFF2-40B4-BE49-F238E27FC236}">
                  <a16:creationId xmlns:a16="http://schemas.microsoft.com/office/drawing/2014/main" id="{0C8D4E3C-D815-81CE-10EA-2ADC281C3A55}"/>
                </a:ext>
              </a:extLst>
            </p:cNvPr>
            <p:cNvPicPr>
              <a:picLocks noChangeAspect="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430632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56" descr="lu.png">
              <a:extLst>
                <a:ext uri="{FF2B5EF4-FFF2-40B4-BE49-F238E27FC236}">
                  <a16:creationId xmlns:a16="http://schemas.microsoft.com/office/drawing/2014/main" id="{2AC5FF6B-06B6-0ED5-23BF-966752CB14CE}"/>
                </a:ext>
              </a:extLst>
            </p:cNvPr>
            <p:cNvPicPr>
              <a:picLocks noChangeAspect="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4676775"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57" descr="nl.png">
              <a:extLst>
                <a:ext uri="{FF2B5EF4-FFF2-40B4-BE49-F238E27FC236}">
                  <a16:creationId xmlns:a16="http://schemas.microsoft.com/office/drawing/2014/main" id="{40AD693B-89F6-7679-63BE-9E041B03019A}"/>
                </a:ext>
              </a:extLst>
            </p:cNvPr>
            <p:cNvPicPr>
              <a:picLocks noChangeAspect="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5050684"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58" descr="no.png">
              <a:extLst>
                <a:ext uri="{FF2B5EF4-FFF2-40B4-BE49-F238E27FC236}">
                  <a16:creationId xmlns:a16="http://schemas.microsoft.com/office/drawing/2014/main" id="{0ECCD529-00FF-A2B1-D032-AEE834BDD1D9}"/>
                </a:ext>
              </a:extLst>
            </p:cNvPr>
            <p:cNvPicPr>
              <a:picLocks noChangeAspect="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542805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59" descr="pl.png">
              <a:extLst>
                <a:ext uri="{FF2B5EF4-FFF2-40B4-BE49-F238E27FC236}">
                  <a16:creationId xmlns:a16="http://schemas.microsoft.com/office/drawing/2014/main" id="{2928BB8F-33D2-6E24-32D8-AF2F75A9A04D}"/>
                </a:ext>
              </a:extLst>
            </p:cNvPr>
            <p:cNvPicPr>
              <a:picLocks noChangeAspect="1"/>
            </p:cNvPicPr>
            <p:nvPr userDrawn="1"/>
          </p:nvPicPr>
          <p:blipFill>
            <a:blip r:embed="rId21">
              <a:extLst>
                <a:ext uri="{28A0092B-C50C-407E-A947-70E740481C1C}">
                  <a14:useLocalDpi xmlns:a14="http://schemas.microsoft.com/office/drawing/2010/main" val="0"/>
                </a:ext>
              </a:extLst>
            </a:blip>
            <a:srcRect/>
            <a:stretch>
              <a:fillRect/>
            </a:stretch>
          </p:blipFill>
          <p:spPr bwMode="auto">
            <a:xfrm>
              <a:off x="579518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60" descr="pt.png">
              <a:extLst>
                <a:ext uri="{FF2B5EF4-FFF2-40B4-BE49-F238E27FC236}">
                  <a16:creationId xmlns:a16="http://schemas.microsoft.com/office/drawing/2014/main" id="{7295B9FD-B558-0A41-46D2-510EDFD8219A}"/>
                </a:ext>
              </a:extLst>
            </p:cNvPr>
            <p:cNvPicPr>
              <a:picLocks noChangeAspect="1"/>
            </p:cNvPicPr>
            <p:nvPr userDrawn="1"/>
          </p:nvPicPr>
          <p:blipFill>
            <a:blip r:embed="rId22">
              <a:extLst>
                <a:ext uri="{28A0092B-C50C-407E-A947-70E740481C1C}">
                  <a14:useLocalDpi xmlns:a14="http://schemas.microsoft.com/office/drawing/2010/main" val="0"/>
                </a:ext>
              </a:extLst>
            </a:blip>
            <a:srcRect/>
            <a:stretch>
              <a:fillRect/>
            </a:stretch>
          </p:blipFill>
          <p:spPr bwMode="auto">
            <a:xfrm>
              <a:off x="6167359"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61" descr="ro.png">
              <a:extLst>
                <a:ext uri="{FF2B5EF4-FFF2-40B4-BE49-F238E27FC236}">
                  <a16:creationId xmlns:a16="http://schemas.microsoft.com/office/drawing/2014/main" id="{35628831-E364-E48E-F185-143B41BFDC06}"/>
                </a:ext>
              </a:extLst>
            </p:cNvPr>
            <p:cNvPicPr>
              <a:picLocks noChangeAspect="1"/>
            </p:cNvPicPr>
            <p:nvPr userDrawn="1"/>
          </p:nvPicPr>
          <p:blipFill>
            <a:blip r:embed="rId23">
              <a:extLst>
                <a:ext uri="{28A0092B-C50C-407E-A947-70E740481C1C}">
                  <a14:useLocalDpi xmlns:a14="http://schemas.microsoft.com/office/drawing/2010/main" val="0"/>
                </a:ext>
              </a:extLst>
            </a:blip>
            <a:srcRect/>
            <a:stretch>
              <a:fillRect/>
            </a:stretch>
          </p:blipFill>
          <p:spPr bwMode="auto">
            <a:xfrm>
              <a:off x="654126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62" descr="se.png">
              <a:extLst>
                <a:ext uri="{FF2B5EF4-FFF2-40B4-BE49-F238E27FC236}">
                  <a16:creationId xmlns:a16="http://schemas.microsoft.com/office/drawing/2014/main" id="{54A96C51-77CF-FB92-F756-A665C746E5AC}"/>
                </a:ext>
              </a:extLst>
            </p:cNvPr>
            <p:cNvPicPr>
              <a:picLocks noChangeAspect="1"/>
            </p:cNvPicPr>
            <p:nvPr userDrawn="1"/>
          </p:nvPicPr>
          <p:blipFill>
            <a:blip r:embed="rId24">
              <a:extLst>
                <a:ext uri="{28A0092B-C50C-407E-A947-70E740481C1C}">
                  <a14:useLocalDpi xmlns:a14="http://schemas.microsoft.com/office/drawing/2010/main" val="0"/>
                </a:ext>
              </a:extLst>
            </a:blip>
            <a:srcRect/>
            <a:stretch>
              <a:fillRect/>
            </a:stretch>
          </p:blipFill>
          <p:spPr bwMode="auto">
            <a:xfrm>
              <a:off x="727981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66" descr="uk.png">
              <a:extLst>
                <a:ext uri="{FF2B5EF4-FFF2-40B4-BE49-F238E27FC236}">
                  <a16:creationId xmlns:a16="http://schemas.microsoft.com/office/drawing/2014/main" id="{47C05627-286E-2187-626F-AE78B0742A90}"/>
                </a:ext>
              </a:extLst>
            </p:cNvPr>
            <p:cNvPicPr>
              <a:picLocks noChangeAspect="1"/>
            </p:cNvPicPr>
            <p:nvPr userDrawn="1"/>
          </p:nvPicPr>
          <p:blipFill>
            <a:blip r:embed="rId25">
              <a:extLst>
                <a:ext uri="{28A0092B-C50C-407E-A947-70E740481C1C}">
                  <a14:useLocalDpi xmlns:a14="http://schemas.microsoft.com/office/drawing/2010/main" val="0"/>
                </a:ext>
              </a:extLst>
            </a:blip>
            <a:srcRect/>
            <a:stretch>
              <a:fillRect/>
            </a:stretch>
          </p:blipFill>
          <p:spPr bwMode="auto">
            <a:xfrm>
              <a:off x="801754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67" descr="ca.png">
              <a:extLst>
                <a:ext uri="{FF2B5EF4-FFF2-40B4-BE49-F238E27FC236}">
                  <a16:creationId xmlns:a16="http://schemas.microsoft.com/office/drawing/2014/main" id="{4AC3D0F0-E243-6F87-A732-63C83B99F6B2}"/>
                </a:ext>
              </a:extLst>
            </p:cNvPr>
            <p:cNvPicPr>
              <a:picLocks noChangeAspect="1"/>
            </p:cNvPicPr>
            <p:nvPr userDrawn="1"/>
          </p:nvPicPr>
          <p:blipFill>
            <a:blip r:embed="rId26">
              <a:extLst>
                <a:ext uri="{28A0092B-C50C-407E-A947-70E740481C1C}">
                  <a14:useLocalDpi xmlns:a14="http://schemas.microsoft.com/office/drawing/2010/main" val="0"/>
                </a:ext>
              </a:extLst>
            </a:blip>
            <a:srcRect/>
            <a:stretch>
              <a:fillRect/>
            </a:stretch>
          </p:blipFill>
          <p:spPr bwMode="auto">
            <a:xfrm>
              <a:off x="9291609" y="6573362"/>
              <a:ext cx="216000" cy="142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68">
              <a:extLst>
                <a:ext uri="{FF2B5EF4-FFF2-40B4-BE49-F238E27FC236}">
                  <a16:creationId xmlns:a16="http://schemas.microsoft.com/office/drawing/2014/main" id="{9D95AF1F-3D4C-1B6C-3AEA-E9C6441EE31E}"/>
                </a:ext>
              </a:extLst>
            </p:cNvPr>
            <p:cNvPicPr>
              <a:picLocks noChangeAspect="1"/>
            </p:cNvPicPr>
            <p:nvPr userDrawn="1"/>
          </p:nvPicPr>
          <p:blipFill>
            <a:blip r:embed="rId27">
              <a:extLst>
                <a:ext uri="{28A0092B-C50C-407E-A947-70E740481C1C}">
                  <a14:useLocalDpi xmlns:a14="http://schemas.microsoft.com/office/drawing/2010/main" val="0"/>
                </a:ext>
              </a:extLst>
            </a:blip>
            <a:srcRect/>
            <a:stretch>
              <a:fillRect/>
            </a:stretch>
          </p:blipFill>
          <p:spPr bwMode="auto">
            <a:xfrm>
              <a:off x="8555553" y="6572169"/>
              <a:ext cx="216000" cy="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69" descr="si.png">
              <a:extLst>
                <a:ext uri="{FF2B5EF4-FFF2-40B4-BE49-F238E27FC236}">
                  <a16:creationId xmlns:a16="http://schemas.microsoft.com/office/drawing/2014/main" id="{1533141F-C46A-C372-DD59-AFA7A65C92D0}"/>
                </a:ext>
              </a:extLst>
            </p:cNvPr>
            <p:cNvPicPr>
              <a:picLocks noChangeAspect="1"/>
            </p:cNvPicPr>
            <p:nvPr userDrawn="1"/>
          </p:nvPicPr>
          <p:blipFill>
            <a:blip r:embed="rId28">
              <a:extLst>
                <a:ext uri="{28A0092B-C50C-407E-A947-70E740481C1C}">
                  <a14:useLocalDpi xmlns:a14="http://schemas.microsoft.com/office/drawing/2010/main" val="0"/>
                </a:ext>
              </a:extLst>
            </a:blip>
            <a:srcRect/>
            <a:stretch>
              <a:fillRect/>
            </a:stretch>
          </p:blipFill>
          <p:spPr bwMode="auto">
            <a:xfrm>
              <a:off x="8928090" y="6572513"/>
              <a:ext cx="217284" cy="143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0" name="Rectangle 6"/>
          <p:cNvSpPr>
            <a:spLocks noGrp="1" noChangeArrowheads="1"/>
          </p:cNvSpPr>
          <p:nvPr>
            <p:ph type="title"/>
          </p:nvPr>
        </p:nvSpPr>
        <p:spPr bwMode="auto">
          <a:xfrm>
            <a:off x="218261" y="157324"/>
            <a:ext cx="10113228" cy="553998"/>
          </a:xfrm>
          <a:prstGeom prst="rect">
            <a:avLst/>
          </a:prstGeom>
          <a:noFill/>
          <a:ln>
            <a:noFill/>
          </a:ln>
        </p:spPr>
        <p:txBody>
          <a:bodyPr>
            <a:spAutoFit/>
          </a:bodyPr>
          <a:lstStyle>
            <a:lvl1pPr>
              <a:defRPr>
                <a:solidFill>
                  <a:schemeClr val="bg1"/>
                </a:solidFill>
              </a:defRPr>
            </a:lvl1pPr>
          </a:lstStyle>
          <a:p>
            <a:pPr lvl="0"/>
            <a:r>
              <a:rPr lang="en-US" altLang="en-US"/>
              <a:t>Click to edit Master title style</a:t>
            </a:r>
            <a:endParaRPr lang="en-GB" altLang="en-US"/>
          </a:p>
        </p:txBody>
      </p:sp>
      <p:sp>
        <p:nvSpPr>
          <p:cNvPr id="41" name="Content Placeholder 2"/>
          <p:cNvSpPr>
            <a:spLocks noGrp="1"/>
          </p:cNvSpPr>
          <p:nvPr>
            <p:ph idx="1"/>
          </p:nvPr>
        </p:nvSpPr>
        <p:spPr>
          <a:xfrm>
            <a:off x="218262" y="882192"/>
            <a:ext cx="11763662" cy="5541665"/>
          </a:xfrm>
        </p:spPr>
        <p:txBody>
          <a:bodyPr/>
          <a:lstStyle>
            <a:lvl1pPr>
              <a:defRPr>
                <a:solidFill>
                  <a:srgbClr val="76C8AE"/>
                </a:solidFill>
              </a:defRPr>
            </a:lvl1pPr>
            <a:lvl2pPr>
              <a:defRPr>
                <a:solidFill>
                  <a:srgbClr val="76C8AE"/>
                </a:solidFill>
              </a:defRPr>
            </a:lvl2pPr>
            <a:lvl3pPr>
              <a:defRPr>
                <a:solidFill>
                  <a:srgbClr val="76C8AE"/>
                </a:solidFill>
              </a:defRPr>
            </a:lvl3pPr>
            <a:lvl4pPr>
              <a:defRPr>
                <a:solidFill>
                  <a:srgbClr val="76C8AE"/>
                </a:solidFill>
              </a:defRPr>
            </a:lvl4pPr>
            <a:lvl5pPr>
              <a:defRPr>
                <a:solidFill>
                  <a:srgbClr val="76C8AE"/>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Tree>
    <p:extLst>
      <p:ext uri="{BB962C8B-B14F-4D97-AF65-F5344CB8AC3E}">
        <p14:creationId xmlns:p14="http://schemas.microsoft.com/office/powerpoint/2010/main" val="2191469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DARK_COLOUR_BG4">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2879A0E-0B32-D690-41E4-03817897D481}"/>
              </a:ext>
            </a:extLst>
          </p:cNvPr>
          <p:cNvSpPr/>
          <p:nvPr userDrawn="1"/>
        </p:nvSpPr>
        <p:spPr>
          <a:xfrm>
            <a:off x="-6350" y="0"/>
            <a:ext cx="12198350" cy="6858000"/>
          </a:xfrm>
          <a:prstGeom prst="rect">
            <a:avLst/>
          </a:prstGeom>
          <a:solidFill>
            <a:srgbClr val="96013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cxnSp>
        <p:nvCxnSpPr>
          <p:cNvPr id="3" name="Straight Connector 2">
            <a:extLst>
              <a:ext uri="{FF2B5EF4-FFF2-40B4-BE49-F238E27FC236}">
                <a16:creationId xmlns:a16="http://schemas.microsoft.com/office/drawing/2014/main" id="{83B25A18-022D-FC26-1FD4-7BEF76C40B9D}"/>
              </a:ext>
            </a:extLst>
          </p:cNvPr>
          <p:cNvCxnSpPr/>
          <p:nvPr userDrawn="1"/>
        </p:nvCxnSpPr>
        <p:spPr>
          <a:xfrm>
            <a:off x="217488" y="882650"/>
            <a:ext cx="11769725"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4" name="Picture 37">
            <a:extLst>
              <a:ext uri="{FF2B5EF4-FFF2-40B4-BE49-F238E27FC236}">
                <a16:creationId xmlns:a16="http://schemas.microsoft.com/office/drawing/2014/main" id="{C50DF4A4-D575-6EED-CDED-76DCF28778F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331450" y="-215900"/>
            <a:ext cx="2093913"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38">
            <a:extLst>
              <a:ext uri="{FF2B5EF4-FFF2-40B4-BE49-F238E27FC236}">
                <a16:creationId xmlns:a16="http://schemas.microsoft.com/office/drawing/2014/main" id="{E24A033C-034A-346B-C646-58768D25B609}"/>
              </a:ext>
            </a:extLst>
          </p:cNvPr>
          <p:cNvSpPr txBox="1">
            <a:spLocks noChangeArrowheads="1"/>
          </p:cNvSpPr>
          <p:nvPr userDrawn="1"/>
        </p:nvSpPr>
        <p:spPr bwMode="auto">
          <a:xfrm>
            <a:off x="8205788" y="6202363"/>
            <a:ext cx="3751262" cy="214312"/>
          </a:xfrm>
          <a:prstGeom prst="rect">
            <a:avLst/>
          </a:prstGeom>
          <a:noFill/>
          <a:ln>
            <a:noFill/>
          </a:ln>
        </p:spPr>
        <p:txBody>
          <a:bodyPr lIns="0" rIns="0">
            <a:spAutoFit/>
          </a:bodyPr>
          <a:lstStyle>
            <a:lvl1pPr marL="342900" indent="-342900">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lvl="2" algn="r">
              <a:spcBef>
                <a:spcPct val="50000"/>
              </a:spcBef>
              <a:defRPr/>
            </a:pPr>
            <a:fld id="{055FA707-2399-224E-9980-1B7869B65ADB}" type="slidenum">
              <a:rPr altLang="en-US" sz="800" noProof="1" smtClean="0">
                <a:solidFill>
                  <a:schemeClr val="bg1"/>
                </a:solidFill>
                <a:latin typeface="Arial" panose="020B0604020202020204" pitchFamily="34" charset="0"/>
                <a:cs typeface="Arial" panose="020B0604020202020204" pitchFamily="34" charset="0"/>
              </a:rPr>
              <a:pPr lvl="2" algn="r">
                <a:spcBef>
                  <a:spcPct val="50000"/>
                </a:spcBef>
                <a:defRPr/>
              </a:pPr>
              <a:t>‹#›</a:t>
            </a:fld>
            <a:endParaRPr lang="en-GB" altLang="en-US" sz="800">
              <a:solidFill>
                <a:schemeClr val="bg1"/>
              </a:solidFill>
              <a:latin typeface="Arial" panose="020B0604020202020204" pitchFamily="34" charset="0"/>
              <a:cs typeface="Arial" panose="020B0604020202020204" pitchFamily="34" charset="0"/>
            </a:endParaRPr>
          </a:p>
        </p:txBody>
      </p:sp>
      <p:cxnSp>
        <p:nvCxnSpPr>
          <p:cNvPr id="6" name="Straight Connector 5">
            <a:extLst>
              <a:ext uri="{FF2B5EF4-FFF2-40B4-BE49-F238E27FC236}">
                <a16:creationId xmlns:a16="http://schemas.microsoft.com/office/drawing/2014/main" id="{AFF4FA85-B270-4432-D3C0-B3A61B76EC50}"/>
              </a:ext>
            </a:extLst>
          </p:cNvPr>
          <p:cNvCxnSpPr>
            <a:cxnSpLocks/>
          </p:cNvCxnSpPr>
          <p:nvPr userDrawn="1"/>
        </p:nvCxnSpPr>
        <p:spPr>
          <a:xfrm>
            <a:off x="220663" y="6423025"/>
            <a:ext cx="11736387"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7" name="Picture 40">
            <a:extLst>
              <a:ext uri="{FF2B5EF4-FFF2-40B4-BE49-F238E27FC236}">
                <a16:creationId xmlns:a16="http://schemas.microsoft.com/office/drawing/2014/main" id="{B4B3DB55-F976-7C68-13A7-0B6774B80F70}"/>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342563" y="6586538"/>
            <a:ext cx="1638300"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41">
            <a:extLst>
              <a:ext uri="{FF2B5EF4-FFF2-40B4-BE49-F238E27FC236}">
                <a16:creationId xmlns:a16="http://schemas.microsoft.com/office/drawing/2014/main" id="{FC452459-8359-87FB-3D11-B2E2E146A9A6}"/>
              </a:ext>
            </a:extLst>
          </p:cNvPr>
          <p:cNvGrpSpPr>
            <a:grpSpLocks/>
          </p:cNvGrpSpPr>
          <p:nvPr userDrawn="1"/>
        </p:nvGrpSpPr>
        <p:grpSpPr bwMode="auto">
          <a:xfrm>
            <a:off x="227013" y="6572250"/>
            <a:ext cx="9280525" cy="144463"/>
            <a:chOff x="226688" y="6572055"/>
            <a:chExt cx="9280921" cy="144114"/>
          </a:xfrm>
        </p:grpSpPr>
        <p:pic>
          <p:nvPicPr>
            <p:cNvPr id="9" name="Picture 42" descr="at.png">
              <a:extLst>
                <a:ext uri="{FF2B5EF4-FFF2-40B4-BE49-F238E27FC236}">
                  <a16:creationId xmlns:a16="http://schemas.microsoft.com/office/drawing/2014/main" id="{536C5BAC-C08C-CAC9-1237-9833536C862B}"/>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2668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3" descr="be.png">
              <a:extLst>
                <a:ext uri="{FF2B5EF4-FFF2-40B4-BE49-F238E27FC236}">
                  <a16:creationId xmlns:a16="http://schemas.microsoft.com/office/drawing/2014/main" id="{E2C7CE96-5D9D-1438-26A9-8413FDED104D}"/>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59710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4" descr="ch.png">
              <a:extLst>
                <a:ext uri="{FF2B5EF4-FFF2-40B4-BE49-F238E27FC236}">
                  <a16:creationId xmlns:a16="http://schemas.microsoft.com/office/drawing/2014/main" id="{91E13607-4DE9-6A17-90CB-2F4EC6A2468E}"/>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765200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5" descr="cz.png">
              <a:extLst>
                <a:ext uri="{FF2B5EF4-FFF2-40B4-BE49-F238E27FC236}">
                  <a16:creationId xmlns:a16="http://schemas.microsoft.com/office/drawing/2014/main" id="{06D3E3EA-A1D7-0291-E765-BA3584B8FF44}"/>
                </a:ext>
              </a:extLst>
            </p:cNvPr>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9704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6" descr="de.png">
              <a:extLst>
                <a:ext uri="{FF2B5EF4-FFF2-40B4-BE49-F238E27FC236}">
                  <a16:creationId xmlns:a16="http://schemas.microsoft.com/office/drawing/2014/main" id="{C27FFEC1-8E38-DD25-7228-345A0D4BDAC2}"/>
                </a:ext>
              </a:extLst>
            </p:cNvPr>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283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7" descr="dk.png">
              <a:extLst>
                <a:ext uri="{FF2B5EF4-FFF2-40B4-BE49-F238E27FC236}">
                  <a16:creationId xmlns:a16="http://schemas.microsoft.com/office/drawing/2014/main" id="{C7EF8DCE-1796-6D66-9CA0-ED8580399EBC}"/>
                </a:ext>
              </a:extLst>
            </p:cNvPr>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134046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8" descr="ee.png">
              <a:extLst>
                <a:ext uri="{FF2B5EF4-FFF2-40B4-BE49-F238E27FC236}">
                  <a16:creationId xmlns:a16="http://schemas.microsoft.com/office/drawing/2014/main" id="{F56E7727-0633-F8F6-F074-09697E764F10}"/>
                </a:ext>
              </a:extLst>
            </p:cNvPr>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171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49" descr="es.png">
              <a:extLst>
                <a:ext uri="{FF2B5EF4-FFF2-40B4-BE49-F238E27FC236}">
                  <a16:creationId xmlns:a16="http://schemas.microsoft.com/office/drawing/2014/main" id="{EE9933C3-8C1C-8182-1E15-A158288ACDE5}"/>
                </a:ext>
              </a:extLst>
            </p:cNvPr>
            <p:cNvPicPr>
              <a:picLocks noChangeAspect="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690923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50" descr="fi.png">
              <a:extLst>
                <a:ext uri="{FF2B5EF4-FFF2-40B4-BE49-F238E27FC236}">
                  <a16:creationId xmlns:a16="http://schemas.microsoft.com/office/drawing/2014/main" id="{7983DFD9-1FD7-CC64-FE2E-773DC021AF01}"/>
                </a:ext>
              </a:extLst>
            </p:cNvPr>
            <p:cNvPicPr>
              <a:picLocks noChangeAspect="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208812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51" descr="fr.png">
              <a:extLst>
                <a:ext uri="{FF2B5EF4-FFF2-40B4-BE49-F238E27FC236}">
                  <a16:creationId xmlns:a16="http://schemas.microsoft.com/office/drawing/2014/main" id="{C99C9275-C646-E2DD-2CAF-3E9527A6E2EA}"/>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245697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52" descr="gr.png">
              <a:extLst>
                <a:ext uri="{FF2B5EF4-FFF2-40B4-BE49-F238E27FC236}">
                  <a16:creationId xmlns:a16="http://schemas.microsoft.com/office/drawing/2014/main" id="{5EE480B7-E000-9BA2-8A47-1D884E9BFE41}"/>
                </a:ext>
              </a:extLst>
            </p:cNvPr>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31997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53" descr="hu.png">
              <a:extLst>
                <a:ext uri="{FF2B5EF4-FFF2-40B4-BE49-F238E27FC236}">
                  <a16:creationId xmlns:a16="http://schemas.microsoft.com/office/drawing/2014/main" id="{DF66EAC0-B55E-8E27-CF97-4EDA0F998961}"/>
                </a:ext>
              </a:extLst>
            </p:cNvPr>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356860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54" descr="ie.png">
              <a:extLst>
                <a:ext uri="{FF2B5EF4-FFF2-40B4-BE49-F238E27FC236}">
                  <a16:creationId xmlns:a16="http://schemas.microsoft.com/office/drawing/2014/main" id="{4AED4983-978D-46F0-6557-71ADA5AED602}"/>
                </a:ext>
              </a:extLst>
            </p:cNvPr>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393746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55" descr="it.png">
              <a:extLst>
                <a:ext uri="{FF2B5EF4-FFF2-40B4-BE49-F238E27FC236}">
                  <a16:creationId xmlns:a16="http://schemas.microsoft.com/office/drawing/2014/main" id="{AFA5F4E2-FD14-60B4-F96C-B52B6691C6FA}"/>
                </a:ext>
              </a:extLst>
            </p:cNvPr>
            <p:cNvPicPr>
              <a:picLocks noChangeAspect="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430632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56" descr="lu.png">
              <a:extLst>
                <a:ext uri="{FF2B5EF4-FFF2-40B4-BE49-F238E27FC236}">
                  <a16:creationId xmlns:a16="http://schemas.microsoft.com/office/drawing/2014/main" id="{0F5DEBCB-32B2-1E1E-1C15-0E5F921F50EE}"/>
                </a:ext>
              </a:extLst>
            </p:cNvPr>
            <p:cNvPicPr>
              <a:picLocks noChangeAspect="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4676775"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57" descr="nl.png">
              <a:extLst>
                <a:ext uri="{FF2B5EF4-FFF2-40B4-BE49-F238E27FC236}">
                  <a16:creationId xmlns:a16="http://schemas.microsoft.com/office/drawing/2014/main" id="{C75590B8-2044-37A9-35D2-0C524718EC45}"/>
                </a:ext>
              </a:extLst>
            </p:cNvPr>
            <p:cNvPicPr>
              <a:picLocks noChangeAspect="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5050684"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58" descr="no.png">
              <a:extLst>
                <a:ext uri="{FF2B5EF4-FFF2-40B4-BE49-F238E27FC236}">
                  <a16:creationId xmlns:a16="http://schemas.microsoft.com/office/drawing/2014/main" id="{7D4697DE-4FA7-18B1-910D-7DA71841A724}"/>
                </a:ext>
              </a:extLst>
            </p:cNvPr>
            <p:cNvPicPr>
              <a:picLocks noChangeAspect="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542805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59" descr="pl.png">
              <a:extLst>
                <a:ext uri="{FF2B5EF4-FFF2-40B4-BE49-F238E27FC236}">
                  <a16:creationId xmlns:a16="http://schemas.microsoft.com/office/drawing/2014/main" id="{C1BDE833-64A1-6D90-67FE-7B16B481360A}"/>
                </a:ext>
              </a:extLst>
            </p:cNvPr>
            <p:cNvPicPr>
              <a:picLocks noChangeAspect="1"/>
            </p:cNvPicPr>
            <p:nvPr userDrawn="1"/>
          </p:nvPicPr>
          <p:blipFill>
            <a:blip r:embed="rId21">
              <a:extLst>
                <a:ext uri="{28A0092B-C50C-407E-A947-70E740481C1C}">
                  <a14:useLocalDpi xmlns:a14="http://schemas.microsoft.com/office/drawing/2010/main" val="0"/>
                </a:ext>
              </a:extLst>
            </a:blip>
            <a:srcRect/>
            <a:stretch>
              <a:fillRect/>
            </a:stretch>
          </p:blipFill>
          <p:spPr bwMode="auto">
            <a:xfrm>
              <a:off x="579518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60" descr="pt.png">
              <a:extLst>
                <a:ext uri="{FF2B5EF4-FFF2-40B4-BE49-F238E27FC236}">
                  <a16:creationId xmlns:a16="http://schemas.microsoft.com/office/drawing/2014/main" id="{7C698F51-8A89-B7A8-409F-E3FA49DB8558}"/>
                </a:ext>
              </a:extLst>
            </p:cNvPr>
            <p:cNvPicPr>
              <a:picLocks noChangeAspect="1"/>
            </p:cNvPicPr>
            <p:nvPr userDrawn="1"/>
          </p:nvPicPr>
          <p:blipFill>
            <a:blip r:embed="rId22">
              <a:extLst>
                <a:ext uri="{28A0092B-C50C-407E-A947-70E740481C1C}">
                  <a14:useLocalDpi xmlns:a14="http://schemas.microsoft.com/office/drawing/2010/main" val="0"/>
                </a:ext>
              </a:extLst>
            </a:blip>
            <a:srcRect/>
            <a:stretch>
              <a:fillRect/>
            </a:stretch>
          </p:blipFill>
          <p:spPr bwMode="auto">
            <a:xfrm>
              <a:off x="6167359"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61" descr="ro.png">
              <a:extLst>
                <a:ext uri="{FF2B5EF4-FFF2-40B4-BE49-F238E27FC236}">
                  <a16:creationId xmlns:a16="http://schemas.microsoft.com/office/drawing/2014/main" id="{5B7010D6-FA5E-C2C6-78A7-933E56115CD8}"/>
                </a:ext>
              </a:extLst>
            </p:cNvPr>
            <p:cNvPicPr>
              <a:picLocks noChangeAspect="1"/>
            </p:cNvPicPr>
            <p:nvPr userDrawn="1"/>
          </p:nvPicPr>
          <p:blipFill>
            <a:blip r:embed="rId23">
              <a:extLst>
                <a:ext uri="{28A0092B-C50C-407E-A947-70E740481C1C}">
                  <a14:useLocalDpi xmlns:a14="http://schemas.microsoft.com/office/drawing/2010/main" val="0"/>
                </a:ext>
              </a:extLst>
            </a:blip>
            <a:srcRect/>
            <a:stretch>
              <a:fillRect/>
            </a:stretch>
          </p:blipFill>
          <p:spPr bwMode="auto">
            <a:xfrm>
              <a:off x="654126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62" descr="se.png">
              <a:extLst>
                <a:ext uri="{FF2B5EF4-FFF2-40B4-BE49-F238E27FC236}">
                  <a16:creationId xmlns:a16="http://schemas.microsoft.com/office/drawing/2014/main" id="{87D04108-EBDD-863A-978A-78771D00FA6C}"/>
                </a:ext>
              </a:extLst>
            </p:cNvPr>
            <p:cNvPicPr>
              <a:picLocks noChangeAspect="1"/>
            </p:cNvPicPr>
            <p:nvPr userDrawn="1"/>
          </p:nvPicPr>
          <p:blipFill>
            <a:blip r:embed="rId24">
              <a:extLst>
                <a:ext uri="{28A0092B-C50C-407E-A947-70E740481C1C}">
                  <a14:useLocalDpi xmlns:a14="http://schemas.microsoft.com/office/drawing/2010/main" val="0"/>
                </a:ext>
              </a:extLst>
            </a:blip>
            <a:srcRect/>
            <a:stretch>
              <a:fillRect/>
            </a:stretch>
          </p:blipFill>
          <p:spPr bwMode="auto">
            <a:xfrm>
              <a:off x="727981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66" descr="uk.png">
              <a:extLst>
                <a:ext uri="{FF2B5EF4-FFF2-40B4-BE49-F238E27FC236}">
                  <a16:creationId xmlns:a16="http://schemas.microsoft.com/office/drawing/2014/main" id="{1F02511B-F4A4-0B79-3A5C-91878410CF24}"/>
                </a:ext>
              </a:extLst>
            </p:cNvPr>
            <p:cNvPicPr>
              <a:picLocks noChangeAspect="1"/>
            </p:cNvPicPr>
            <p:nvPr userDrawn="1"/>
          </p:nvPicPr>
          <p:blipFill>
            <a:blip r:embed="rId25">
              <a:extLst>
                <a:ext uri="{28A0092B-C50C-407E-A947-70E740481C1C}">
                  <a14:useLocalDpi xmlns:a14="http://schemas.microsoft.com/office/drawing/2010/main" val="0"/>
                </a:ext>
              </a:extLst>
            </a:blip>
            <a:srcRect/>
            <a:stretch>
              <a:fillRect/>
            </a:stretch>
          </p:blipFill>
          <p:spPr bwMode="auto">
            <a:xfrm>
              <a:off x="801754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67" descr="ca.png">
              <a:extLst>
                <a:ext uri="{FF2B5EF4-FFF2-40B4-BE49-F238E27FC236}">
                  <a16:creationId xmlns:a16="http://schemas.microsoft.com/office/drawing/2014/main" id="{AC1D5E4F-40AF-A2E2-A82F-FB532A70FF78}"/>
                </a:ext>
              </a:extLst>
            </p:cNvPr>
            <p:cNvPicPr>
              <a:picLocks noChangeAspect="1"/>
            </p:cNvPicPr>
            <p:nvPr userDrawn="1"/>
          </p:nvPicPr>
          <p:blipFill>
            <a:blip r:embed="rId26">
              <a:extLst>
                <a:ext uri="{28A0092B-C50C-407E-A947-70E740481C1C}">
                  <a14:useLocalDpi xmlns:a14="http://schemas.microsoft.com/office/drawing/2010/main" val="0"/>
                </a:ext>
              </a:extLst>
            </a:blip>
            <a:srcRect/>
            <a:stretch>
              <a:fillRect/>
            </a:stretch>
          </p:blipFill>
          <p:spPr bwMode="auto">
            <a:xfrm>
              <a:off x="9291609" y="6573362"/>
              <a:ext cx="216000" cy="142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68">
              <a:extLst>
                <a:ext uri="{FF2B5EF4-FFF2-40B4-BE49-F238E27FC236}">
                  <a16:creationId xmlns:a16="http://schemas.microsoft.com/office/drawing/2014/main" id="{4CD194FE-341B-96C7-38B5-B0CFD9C8086E}"/>
                </a:ext>
              </a:extLst>
            </p:cNvPr>
            <p:cNvPicPr>
              <a:picLocks noChangeAspect="1"/>
            </p:cNvPicPr>
            <p:nvPr userDrawn="1"/>
          </p:nvPicPr>
          <p:blipFill>
            <a:blip r:embed="rId27">
              <a:extLst>
                <a:ext uri="{28A0092B-C50C-407E-A947-70E740481C1C}">
                  <a14:useLocalDpi xmlns:a14="http://schemas.microsoft.com/office/drawing/2010/main" val="0"/>
                </a:ext>
              </a:extLst>
            </a:blip>
            <a:srcRect/>
            <a:stretch>
              <a:fillRect/>
            </a:stretch>
          </p:blipFill>
          <p:spPr bwMode="auto">
            <a:xfrm>
              <a:off x="8555553" y="6572169"/>
              <a:ext cx="216000" cy="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69" descr="si.png">
              <a:extLst>
                <a:ext uri="{FF2B5EF4-FFF2-40B4-BE49-F238E27FC236}">
                  <a16:creationId xmlns:a16="http://schemas.microsoft.com/office/drawing/2014/main" id="{7BEEC215-0645-9CFC-36AC-6597A68764A8}"/>
                </a:ext>
              </a:extLst>
            </p:cNvPr>
            <p:cNvPicPr>
              <a:picLocks noChangeAspect="1"/>
            </p:cNvPicPr>
            <p:nvPr userDrawn="1"/>
          </p:nvPicPr>
          <p:blipFill>
            <a:blip r:embed="rId28">
              <a:extLst>
                <a:ext uri="{28A0092B-C50C-407E-A947-70E740481C1C}">
                  <a14:useLocalDpi xmlns:a14="http://schemas.microsoft.com/office/drawing/2010/main" val="0"/>
                </a:ext>
              </a:extLst>
            </a:blip>
            <a:srcRect/>
            <a:stretch>
              <a:fillRect/>
            </a:stretch>
          </p:blipFill>
          <p:spPr bwMode="auto">
            <a:xfrm>
              <a:off x="8928090" y="6572513"/>
              <a:ext cx="217284" cy="143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0" name="Rectangle 6"/>
          <p:cNvSpPr>
            <a:spLocks noGrp="1" noChangeArrowheads="1"/>
          </p:cNvSpPr>
          <p:nvPr>
            <p:ph type="title"/>
          </p:nvPr>
        </p:nvSpPr>
        <p:spPr bwMode="auto">
          <a:xfrm>
            <a:off x="218261" y="157324"/>
            <a:ext cx="10113228" cy="553998"/>
          </a:xfrm>
          <a:prstGeom prst="rect">
            <a:avLst/>
          </a:prstGeom>
          <a:noFill/>
          <a:ln>
            <a:noFill/>
          </a:ln>
        </p:spPr>
        <p:txBody>
          <a:bodyPr>
            <a:spAutoFit/>
          </a:bodyPr>
          <a:lstStyle>
            <a:lvl1pPr>
              <a:defRPr>
                <a:solidFill>
                  <a:schemeClr val="bg1"/>
                </a:solidFill>
              </a:defRPr>
            </a:lvl1pPr>
          </a:lstStyle>
          <a:p>
            <a:pPr lvl="0"/>
            <a:r>
              <a:rPr lang="en-US" altLang="en-US"/>
              <a:t>Click to edit Master title style</a:t>
            </a:r>
            <a:endParaRPr lang="en-GB" altLang="en-US"/>
          </a:p>
        </p:txBody>
      </p:sp>
      <p:sp>
        <p:nvSpPr>
          <p:cNvPr id="41" name="Content Placeholder 2"/>
          <p:cNvSpPr>
            <a:spLocks noGrp="1"/>
          </p:cNvSpPr>
          <p:nvPr>
            <p:ph idx="1"/>
          </p:nvPr>
        </p:nvSpPr>
        <p:spPr>
          <a:xfrm>
            <a:off x="218262" y="882192"/>
            <a:ext cx="11763662" cy="5541666"/>
          </a:xfrm>
        </p:spPr>
        <p:txBody>
          <a:bodyPr/>
          <a:lstStyle>
            <a:lvl1pPr>
              <a:defRPr>
                <a:solidFill>
                  <a:srgbClr val="F1666A"/>
                </a:solidFill>
              </a:defRPr>
            </a:lvl1pPr>
            <a:lvl2pPr>
              <a:defRPr>
                <a:solidFill>
                  <a:srgbClr val="F1666A"/>
                </a:solidFill>
              </a:defRPr>
            </a:lvl2pPr>
            <a:lvl3pPr>
              <a:defRPr>
                <a:solidFill>
                  <a:srgbClr val="F1666A"/>
                </a:solidFill>
              </a:defRPr>
            </a:lvl3pPr>
            <a:lvl4pPr>
              <a:defRPr>
                <a:solidFill>
                  <a:srgbClr val="F1666A"/>
                </a:solidFill>
              </a:defRPr>
            </a:lvl4pPr>
            <a:lvl5pPr>
              <a:defRPr>
                <a:solidFill>
                  <a:srgbClr val="F1666A"/>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Tree>
    <p:extLst>
      <p:ext uri="{BB962C8B-B14F-4D97-AF65-F5344CB8AC3E}">
        <p14:creationId xmlns:p14="http://schemas.microsoft.com/office/powerpoint/2010/main" val="66594182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DARK_COLOUR_BG5">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7CB7119-C0AF-723F-E88C-AF2A3F2BA2FB}"/>
              </a:ext>
            </a:extLst>
          </p:cNvPr>
          <p:cNvSpPr/>
          <p:nvPr userDrawn="1"/>
        </p:nvSpPr>
        <p:spPr>
          <a:xfrm>
            <a:off x="-6350" y="0"/>
            <a:ext cx="12198350" cy="6858000"/>
          </a:xfrm>
          <a:prstGeom prst="rect">
            <a:avLst/>
          </a:prstGeom>
          <a:solidFill>
            <a:srgbClr val="F4792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cxnSp>
        <p:nvCxnSpPr>
          <p:cNvPr id="3" name="Straight Connector 2">
            <a:extLst>
              <a:ext uri="{FF2B5EF4-FFF2-40B4-BE49-F238E27FC236}">
                <a16:creationId xmlns:a16="http://schemas.microsoft.com/office/drawing/2014/main" id="{0809C67B-739A-8C1D-87A3-AA2EADC5605A}"/>
              </a:ext>
            </a:extLst>
          </p:cNvPr>
          <p:cNvCxnSpPr/>
          <p:nvPr userDrawn="1"/>
        </p:nvCxnSpPr>
        <p:spPr>
          <a:xfrm>
            <a:off x="217488" y="882650"/>
            <a:ext cx="11769725"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4" name="Picture 37">
            <a:extLst>
              <a:ext uri="{FF2B5EF4-FFF2-40B4-BE49-F238E27FC236}">
                <a16:creationId xmlns:a16="http://schemas.microsoft.com/office/drawing/2014/main" id="{D5DFE39E-D22E-4EB6-FD4A-C833CA39764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331450" y="-215900"/>
            <a:ext cx="2093913"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38">
            <a:extLst>
              <a:ext uri="{FF2B5EF4-FFF2-40B4-BE49-F238E27FC236}">
                <a16:creationId xmlns:a16="http://schemas.microsoft.com/office/drawing/2014/main" id="{D0902654-D809-B22B-3F73-4EE316E94908}"/>
              </a:ext>
            </a:extLst>
          </p:cNvPr>
          <p:cNvSpPr txBox="1">
            <a:spLocks noChangeArrowheads="1"/>
          </p:cNvSpPr>
          <p:nvPr userDrawn="1"/>
        </p:nvSpPr>
        <p:spPr bwMode="auto">
          <a:xfrm>
            <a:off x="8205788" y="6202363"/>
            <a:ext cx="3751262" cy="214312"/>
          </a:xfrm>
          <a:prstGeom prst="rect">
            <a:avLst/>
          </a:prstGeom>
          <a:noFill/>
          <a:ln>
            <a:noFill/>
          </a:ln>
        </p:spPr>
        <p:txBody>
          <a:bodyPr lIns="0" rIns="0">
            <a:spAutoFit/>
          </a:bodyPr>
          <a:lstStyle>
            <a:lvl1pPr marL="342900" indent="-342900">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lvl="2" algn="r">
              <a:spcBef>
                <a:spcPct val="50000"/>
              </a:spcBef>
              <a:defRPr/>
            </a:pPr>
            <a:fld id="{BAC9C2A6-16D4-8E4A-A8D3-C4803869764F}" type="slidenum">
              <a:rPr altLang="en-US" sz="800" noProof="1" smtClean="0">
                <a:solidFill>
                  <a:schemeClr val="bg1"/>
                </a:solidFill>
                <a:latin typeface="Arial" panose="020B0604020202020204" pitchFamily="34" charset="0"/>
                <a:cs typeface="Arial" panose="020B0604020202020204" pitchFamily="34" charset="0"/>
              </a:rPr>
              <a:pPr lvl="2" algn="r">
                <a:spcBef>
                  <a:spcPct val="50000"/>
                </a:spcBef>
                <a:defRPr/>
              </a:pPr>
              <a:t>‹#›</a:t>
            </a:fld>
            <a:endParaRPr lang="en-GB" altLang="en-US" sz="800">
              <a:solidFill>
                <a:schemeClr val="bg1"/>
              </a:solidFill>
              <a:latin typeface="Arial" panose="020B0604020202020204" pitchFamily="34" charset="0"/>
              <a:cs typeface="Arial" panose="020B0604020202020204" pitchFamily="34" charset="0"/>
            </a:endParaRPr>
          </a:p>
        </p:txBody>
      </p:sp>
      <p:cxnSp>
        <p:nvCxnSpPr>
          <p:cNvPr id="6" name="Straight Connector 5">
            <a:extLst>
              <a:ext uri="{FF2B5EF4-FFF2-40B4-BE49-F238E27FC236}">
                <a16:creationId xmlns:a16="http://schemas.microsoft.com/office/drawing/2014/main" id="{27EB7C82-6C28-6030-338E-134D2C300EF5}"/>
              </a:ext>
            </a:extLst>
          </p:cNvPr>
          <p:cNvCxnSpPr>
            <a:cxnSpLocks/>
          </p:cNvCxnSpPr>
          <p:nvPr userDrawn="1"/>
        </p:nvCxnSpPr>
        <p:spPr>
          <a:xfrm>
            <a:off x="220663" y="6423025"/>
            <a:ext cx="11736387"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7" name="Picture 40">
            <a:extLst>
              <a:ext uri="{FF2B5EF4-FFF2-40B4-BE49-F238E27FC236}">
                <a16:creationId xmlns:a16="http://schemas.microsoft.com/office/drawing/2014/main" id="{BA01C337-A566-CD6B-EA7F-CA3730D22C26}"/>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342563" y="6586538"/>
            <a:ext cx="1638300"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41">
            <a:extLst>
              <a:ext uri="{FF2B5EF4-FFF2-40B4-BE49-F238E27FC236}">
                <a16:creationId xmlns:a16="http://schemas.microsoft.com/office/drawing/2014/main" id="{529F9543-7F6E-A7EC-D4AC-D9438F94A8D5}"/>
              </a:ext>
            </a:extLst>
          </p:cNvPr>
          <p:cNvGrpSpPr>
            <a:grpSpLocks/>
          </p:cNvGrpSpPr>
          <p:nvPr userDrawn="1"/>
        </p:nvGrpSpPr>
        <p:grpSpPr bwMode="auto">
          <a:xfrm>
            <a:off x="227013" y="6572250"/>
            <a:ext cx="9280525" cy="144463"/>
            <a:chOff x="226688" y="6572055"/>
            <a:chExt cx="9280921" cy="144114"/>
          </a:xfrm>
        </p:grpSpPr>
        <p:pic>
          <p:nvPicPr>
            <p:cNvPr id="9" name="Picture 42" descr="at.png">
              <a:extLst>
                <a:ext uri="{FF2B5EF4-FFF2-40B4-BE49-F238E27FC236}">
                  <a16:creationId xmlns:a16="http://schemas.microsoft.com/office/drawing/2014/main" id="{01E01D3D-C03A-483B-C289-F7F4016F292E}"/>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2668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3" descr="be.png">
              <a:extLst>
                <a:ext uri="{FF2B5EF4-FFF2-40B4-BE49-F238E27FC236}">
                  <a16:creationId xmlns:a16="http://schemas.microsoft.com/office/drawing/2014/main" id="{051DF546-6584-6BE2-F5AF-C9DAD29C39E2}"/>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59710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4" descr="ch.png">
              <a:extLst>
                <a:ext uri="{FF2B5EF4-FFF2-40B4-BE49-F238E27FC236}">
                  <a16:creationId xmlns:a16="http://schemas.microsoft.com/office/drawing/2014/main" id="{87482CE0-0DC8-C10C-20B1-AAC7B9DF7629}"/>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765200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5" descr="cz.png">
              <a:extLst>
                <a:ext uri="{FF2B5EF4-FFF2-40B4-BE49-F238E27FC236}">
                  <a16:creationId xmlns:a16="http://schemas.microsoft.com/office/drawing/2014/main" id="{74E3050B-0348-0024-B213-4F9416A9A8C3}"/>
                </a:ext>
              </a:extLst>
            </p:cNvPr>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9704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6" descr="de.png">
              <a:extLst>
                <a:ext uri="{FF2B5EF4-FFF2-40B4-BE49-F238E27FC236}">
                  <a16:creationId xmlns:a16="http://schemas.microsoft.com/office/drawing/2014/main" id="{FA802C65-DB06-810D-5FB2-E0BF41081239}"/>
                </a:ext>
              </a:extLst>
            </p:cNvPr>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283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7" descr="dk.png">
              <a:extLst>
                <a:ext uri="{FF2B5EF4-FFF2-40B4-BE49-F238E27FC236}">
                  <a16:creationId xmlns:a16="http://schemas.microsoft.com/office/drawing/2014/main" id="{ABD91381-DB0B-ABDF-93A9-B049FAEE0D28}"/>
                </a:ext>
              </a:extLst>
            </p:cNvPr>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134046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8" descr="ee.png">
              <a:extLst>
                <a:ext uri="{FF2B5EF4-FFF2-40B4-BE49-F238E27FC236}">
                  <a16:creationId xmlns:a16="http://schemas.microsoft.com/office/drawing/2014/main" id="{B42FC133-354B-B70E-765E-938B00DDBB6A}"/>
                </a:ext>
              </a:extLst>
            </p:cNvPr>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171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49" descr="es.png">
              <a:extLst>
                <a:ext uri="{FF2B5EF4-FFF2-40B4-BE49-F238E27FC236}">
                  <a16:creationId xmlns:a16="http://schemas.microsoft.com/office/drawing/2014/main" id="{5D0F2BB3-FAE2-C813-186F-012A2F69D8CB}"/>
                </a:ext>
              </a:extLst>
            </p:cNvPr>
            <p:cNvPicPr>
              <a:picLocks noChangeAspect="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690923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50" descr="fi.png">
              <a:extLst>
                <a:ext uri="{FF2B5EF4-FFF2-40B4-BE49-F238E27FC236}">
                  <a16:creationId xmlns:a16="http://schemas.microsoft.com/office/drawing/2014/main" id="{FD056A7A-4F30-1E5C-CCE1-E9B8C392E15D}"/>
                </a:ext>
              </a:extLst>
            </p:cNvPr>
            <p:cNvPicPr>
              <a:picLocks noChangeAspect="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208812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51" descr="fr.png">
              <a:extLst>
                <a:ext uri="{FF2B5EF4-FFF2-40B4-BE49-F238E27FC236}">
                  <a16:creationId xmlns:a16="http://schemas.microsoft.com/office/drawing/2014/main" id="{EA94E426-31CC-9449-9D3D-DCC9E26E585A}"/>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245697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52" descr="gr.png">
              <a:extLst>
                <a:ext uri="{FF2B5EF4-FFF2-40B4-BE49-F238E27FC236}">
                  <a16:creationId xmlns:a16="http://schemas.microsoft.com/office/drawing/2014/main" id="{D4377E94-3E68-0D15-CE98-C14DA447B571}"/>
                </a:ext>
              </a:extLst>
            </p:cNvPr>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31997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53" descr="hu.png">
              <a:extLst>
                <a:ext uri="{FF2B5EF4-FFF2-40B4-BE49-F238E27FC236}">
                  <a16:creationId xmlns:a16="http://schemas.microsoft.com/office/drawing/2014/main" id="{BDDD9E66-FA94-BDD1-A797-63C100E0DAD2}"/>
                </a:ext>
              </a:extLst>
            </p:cNvPr>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356860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54" descr="ie.png">
              <a:extLst>
                <a:ext uri="{FF2B5EF4-FFF2-40B4-BE49-F238E27FC236}">
                  <a16:creationId xmlns:a16="http://schemas.microsoft.com/office/drawing/2014/main" id="{559371ED-F003-F683-61DF-02BC80318D7A}"/>
                </a:ext>
              </a:extLst>
            </p:cNvPr>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393746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55" descr="it.png">
              <a:extLst>
                <a:ext uri="{FF2B5EF4-FFF2-40B4-BE49-F238E27FC236}">
                  <a16:creationId xmlns:a16="http://schemas.microsoft.com/office/drawing/2014/main" id="{4949792E-82BB-AF6E-7206-2447C2019217}"/>
                </a:ext>
              </a:extLst>
            </p:cNvPr>
            <p:cNvPicPr>
              <a:picLocks noChangeAspect="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430632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56" descr="lu.png">
              <a:extLst>
                <a:ext uri="{FF2B5EF4-FFF2-40B4-BE49-F238E27FC236}">
                  <a16:creationId xmlns:a16="http://schemas.microsoft.com/office/drawing/2014/main" id="{5070BC48-D56A-169B-D068-85C47B6BD5CA}"/>
                </a:ext>
              </a:extLst>
            </p:cNvPr>
            <p:cNvPicPr>
              <a:picLocks noChangeAspect="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4676775"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57" descr="nl.png">
              <a:extLst>
                <a:ext uri="{FF2B5EF4-FFF2-40B4-BE49-F238E27FC236}">
                  <a16:creationId xmlns:a16="http://schemas.microsoft.com/office/drawing/2014/main" id="{A9428B89-2A39-53A9-7D3F-C8913AD7E0F6}"/>
                </a:ext>
              </a:extLst>
            </p:cNvPr>
            <p:cNvPicPr>
              <a:picLocks noChangeAspect="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5050684"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58" descr="no.png">
              <a:extLst>
                <a:ext uri="{FF2B5EF4-FFF2-40B4-BE49-F238E27FC236}">
                  <a16:creationId xmlns:a16="http://schemas.microsoft.com/office/drawing/2014/main" id="{391AF77A-3CDC-5775-D76F-E06BF521FA2C}"/>
                </a:ext>
              </a:extLst>
            </p:cNvPr>
            <p:cNvPicPr>
              <a:picLocks noChangeAspect="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542805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59" descr="pl.png">
              <a:extLst>
                <a:ext uri="{FF2B5EF4-FFF2-40B4-BE49-F238E27FC236}">
                  <a16:creationId xmlns:a16="http://schemas.microsoft.com/office/drawing/2014/main" id="{8296BA7C-97DE-848B-73A9-640381D43BAC}"/>
                </a:ext>
              </a:extLst>
            </p:cNvPr>
            <p:cNvPicPr>
              <a:picLocks noChangeAspect="1"/>
            </p:cNvPicPr>
            <p:nvPr userDrawn="1"/>
          </p:nvPicPr>
          <p:blipFill>
            <a:blip r:embed="rId21">
              <a:extLst>
                <a:ext uri="{28A0092B-C50C-407E-A947-70E740481C1C}">
                  <a14:useLocalDpi xmlns:a14="http://schemas.microsoft.com/office/drawing/2010/main" val="0"/>
                </a:ext>
              </a:extLst>
            </a:blip>
            <a:srcRect/>
            <a:stretch>
              <a:fillRect/>
            </a:stretch>
          </p:blipFill>
          <p:spPr bwMode="auto">
            <a:xfrm>
              <a:off x="579518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60" descr="pt.png">
              <a:extLst>
                <a:ext uri="{FF2B5EF4-FFF2-40B4-BE49-F238E27FC236}">
                  <a16:creationId xmlns:a16="http://schemas.microsoft.com/office/drawing/2014/main" id="{39F399FE-91F8-3151-B80C-E5935400D1A6}"/>
                </a:ext>
              </a:extLst>
            </p:cNvPr>
            <p:cNvPicPr>
              <a:picLocks noChangeAspect="1"/>
            </p:cNvPicPr>
            <p:nvPr userDrawn="1"/>
          </p:nvPicPr>
          <p:blipFill>
            <a:blip r:embed="rId22">
              <a:extLst>
                <a:ext uri="{28A0092B-C50C-407E-A947-70E740481C1C}">
                  <a14:useLocalDpi xmlns:a14="http://schemas.microsoft.com/office/drawing/2010/main" val="0"/>
                </a:ext>
              </a:extLst>
            </a:blip>
            <a:srcRect/>
            <a:stretch>
              <a:fillRect/>
            </a:stretch>
          </p:blipFill>
          <p:spPr bwMode="auto">
            <a:xfrm>
              <a:off x="6167359"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61" descr="ro.png">
              <a:extLst>
                <a:ext uri="{FF2B5EF4-FFF2-40B4-BE49-F238E27FC236}">
                  <a16:creationId xmlns:a16="http://schemas.microsoft.com/office/drawing/2014/main" id="{1AA92D24-6FF5-EB45-F686-03C853AC98F8}"/>
                </a:ext>
              </a:extLst>
            </p:cNvPr>
            <p:cNvPicPr>
              <a:picLocks noChangeAspect="1"/>
            </p:cNvPicPr>
            <p:nvPr userDrawn="1"/>
          </p:nvPicPr>
          <p:blipFill>
            <a:blip r:embed="rId23">
              <a:extLst>
                <a:ext uri="{28A0092B-C50C-407E-A947-70E740481C1C}">
                  <a14:useLocalDpi xmlns:a14="http://schemas.microsoft.com/office/drawing/2010/main" val="0"/>
                </a:ext>
              </a:extLst>
            </a:blip>
            <a:srcRect/>
            <a:stretch>
              <a:fillRect/>
            </a:stretch>
          </p:blipFill>
          <p:spPr bwMode="auto">
            <a:xfrm>
              <a:off x="654126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62" descr="se.png">
              <a:extLst>
                <a:ext uri="{FF2B5EF4-FFF2-40B4-BE49-F238E27FC236}">
                  <a16:creationId xmlns:a16="http://schemas.microsoft.com/office/drawing/2014/main" id="{EC5E55C8-AADE-DA65-47A0-C0D928DAC8E4}"/>
                </a:ext>
              </a:extLst>
            </p:cNvPr>
            <p:cNvPicPr>
              <a:picLocks noChangeAspect="1"/>
            </p:cNvPicPr>
            <p:nvPr userDrawn="1"/>
          </p:nvPicPr>
          <p:blipFill>
            <a:blip r:embed="rId24">
              <a:extLst>
                <a:ext uri="{28A0092B-C50C-407E-A947-70E740481C1C}">
                  <a14:useLocalDpi xmlns:a14="http://schemas.microsoft.com/office/drawing/2010/main" val="0"/>
                </a:ext>
              </a:extLst>
            </a:blip>
            <a:srcRect/>
            <a:stretch>
              <a:fillRect/>
            </a:stretch>
          </p:blipFill>
          <p:spPr bwMode="auto">
            <a:xfrm>
              <a:off x="727981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66" descr="uk.png">
              <a:extLst>
                <a:ext uri="{FF2B5EF4-FFF2-40B4-BE49-F238E27FC236}">
                  <a16:creationId xmlns:a16="http://schemas.microsoft.com/office/drawing/2014/main" id="{F089E5E6-D261-798F-1B48-53896010EB43}"/>
                </a:ext>
              </a:extLst>
            </p:cNvPr>
            <p:cNvPicPr>
              <a:picLocks noChangeAspect="1"/>
            </p:cNvPicPr>
            <p:nvPr userDrawn="1"/>
          </p:nvPicPr>
          <p:blipFill>
            <a:blip r:embed="rId25">
              <a:extLst>
                <a:ext uri="{28A0092B-C50C-407E-A947-70E740481C1C}">
                  <a14:useLocalDpi xmlns:a14="http://schemas.microsoft.com/office/drawing/2010/main" val="0"/>
                </a:ext>
              </a:extLst>
            </a:blip>
            <a:srcRect/>
            <a:stretch>
              <a:fillRect/>
            </a:stretch>
          </p:blipFill>
          <p:spPr bwMode="auto">
            <a:xfrm>
              <a:off x="801754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67" descr="ca.png">
              <a:extLst>
                <a:ext uri="{FF2B5EF4-FFF2-40B4-BE49-F238E27FC236}">
                  <a16:creationId xmlns:a16="http://schemas.microsoft.com/office/drawing/2014/main" id="{C9576544-1F10-9764-C0B5-CD56EB85748D}"/>
                </a:ext>
              </a:extLst>
            </p:cNvPr>
            <p:cNvPicPr>
              <a:picLocks noChangeAspect="1"/>
            </p:cNvPicPr>
            <p:nvPr userDrawn="1"/>
          </p:nvPicPr>
          <p:blipFill>
            <a:blip r:embed="rId26">
              <a:extLst>
                <a:ext uri="{28A0092B-C50C-407E-A947-70E740481C1C}">
                  <a14:useLocalDpi xmlns:a14="http://schemas.microsoft.com/office/drawing/2010/main" val="0"/>
                </a:ext>
              </a:extLst>
            </a:blip>
            <a:srcRect/>
            <a:stretch>
              <a:fillRect/>
            </a:stretch>
          </p:blipFill>
          <p:spPr bwMode="auto">
            <a:xfrm>
              <a:off x="9291609" y="6573362"/>
              <a:ext cx="216000" cy="142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68">
              <a:extLst>
                <a:ext uri="{FF2B5EF4-FFF2-40B4-BE49-F238E27FC236}">
                  <a16:creationId xmlns:a16="http://schemas.microsoft.com/office/drawing/2014/main" id="{32C70CAC-BC1A-6C7D-CE4D-77A42759CC6D}"/>
                </a:ext>
              </a:extLst>
            </p:cNvPr>
            <p:cNvPicPr>
              <a:picLocks noChangeAspect="1"/>
            </p:cNvPicPr>
            <p:nvPr userDrawn="1"/>
          </p:nvPicPr>
          <p:blipFill>
            <a:blip r:embed="rId27">
              <a:extLst>
                <a:ext uri="{28A0092B-C50C-407E-A947-70E740481C1C}">
                  <a14:useLocalDpi xmlns:a14="http://schemas.microsoft.com/office/drawing/2010/main" val="0"/>
                </a:ext>
              </a:extLst>
            </a:blip>
            <a:srcRect/>
            <a:stretch>
              <a:fillRect/>
            </a:stretch>
          </p:blipFill>
          <p:spPr bwMode="auto">
            <a:xfrm>
              <a:off x="8555553" y="6572169"/>
              <a:ext cx="216000" cy="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69" descr="si.png">
              <a:extLst>
                <a:ext uri="{FF2B5EF4-FFF2-40B4-BE49-F238E27FC236}">
                  <a16:creationId xmlns:a16="http://schemas.microsoft.com/office/drawing/2014/main" id="{832B0403-2FF1-E719-C44B-DF585B27935B}"/>
                </a:ext>
              </a:extLst>
            </p:cNvPr>
            <p:cNvPicPr>
              <a:picLocks noChangeAspect="1"/>
            </p:cNvPicPr>
            <p:nvPr userDrawn="1"/>
          </p:nvPicPr>
          <p:blipFill>
            <a:blip r:embed="rId28">
              <a:extLst>
                <a:ext uri="{28A0092B-C50C-407E-A947-70E740481C1C}">
                  <a14:useLocalDpi xmlns:a14="http://schemas.microsoft.com/office/drawing/2010/main" val="0"/>
                </a:ext>
              </a:extLst>
            </a:blip>
            <a:srcRect/>
            <a:stretch>
              <a:fillRect/>
            </a:stretch>
          </p:blipFill>
          <p:spPr bwMode="auto">
            <a:xfrm>
              <a:off x="8928090" y="6572513"/>
              <a:ext cx="217284" cy="143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0" name="Rectangle 6"/>
          <p:cNvSpPr>
            <a:spLocks noGrp="1" noChangeArrowheads="1"/>
          </p:cNvSpPr>
          <p:nvPr>
            <p:ph type="title"/>
          </p:nvPr>
        </p:nvSpPr>
        <p:spPr bwMode="auto">
          <a:xfrm>
            <a:off x="218261" y="157324"/>
            <a:ext cx="10113228" cy="553998"/>
          </a:xfrm>
          <a:prstGeom prst="rect">
            <a:avLst/>
          </a:prstGeom>
          <a:noFill/>
          <a:ln>
            <a:noFill/>
          </a:ln>
        </p:spPr>
        <p:txBody>
          <a:bodyPr>
            <a:spAutoFit/>
          </a:bodyPr>
          <a:lstStyle>
            <a:lvl1pPr>
              <a:defRPr>
                <a:solidFill>
                  <a:schemeClr val="bg1"/>
                </a:solidFill>
              </a:defRPr>
            </a:lvl1pPr>
          </a:lstStyle>
          <a:p>
            <a:pPr lvl="0"/>
            <a:r>
              <a:rPr lang="en-US" altLang="en-US"/>
              <a:t>Click to edit Master title style</a:t>
            </a:r>
            <a:endParaRPr lang="en-GB" altLang="en-US"/>
          </a:p>
        </p:txBody>
      </p:sp>
      <p:sp>
        <p:nvSpPr>
          <p:cNvPr id="41" name="Content Placeholder 2"/>
          <p:cNvSpPr>
            <a:spLocks noGrp="1"/>
          </p:cNvSpPr>
          <p:nvPr>
            <p:ph idx="1"/>
          </p:nvPr>
        </p:nvSpPr>
        <p:spPr>
          <a:xfrm>
            <a:off x="218262" y="882192"/>
            <a:ext cx="11763662" cy="5548032"/>
          </a:xfrm>
        </p:spPr>
        <p:txBody>
          <a:bodyPr/>
          <a:lstStyle>
            <a:lvl1pPr>
              <a:defRPr>
                <a:solidFill>
                  <a:srgbClr val="FFCC4E"/>
                </a:solidFill>
              </a:defRPr>
            </a:lvl1pPr>
            <a:lvl2pPr>
              <a:defRPr>
                <a:solidFill>
                  <a:srgbClr val="FFCC4E"/>
                </a:solidFill>
              </a:defRPr>
            </a:lvl2pPr>
            <a:lvl3pPr>
              <a:defRPr>
                <a:solidFill>
                  <a:srgbClr val="FFCC4E"/>
                </a:solidFill>
              </a:defRPr>
            </a:lvl3pPr>
            <a:lvl4pPr>
              <a:defRPr>
                <a:solidFill>
                  <a:srgbClr val="FFCC4E"/>
                </a:solidFill>
              </a:defRPr>
            </a:lvl4pPr>
            <a:lvl5pPr>
              <a:defRPr>
                <a:solidFill>
                  <a:srgbClr val="FFCC4E"/>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Tree>
    <p:extLst>
      <p:ext uri="{BB962C8B-B14F-4D97-AF65-F5344CB8AC3E}">
        <p14:creationId xmlns:p14="http://schemas.microsoft.com/office/powerpoint/2010/main" val="71815352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DARK_COLOUR_BG6">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A171E1A-5012-3310-0507-A9531051AD6B}"/>
              </a:ext>
            </a:extLst>
          </p:cNvPr>
          <p:cNvSpPr/>
          <p:nvPr userDrawn="1"/>
        </p:nvSpPr>
        <p:spPr>
          <a:xfrm>
            <a:off x="-6350" y="0"/>
            <a:ext cx="12198350" cy="6858000"/>
          </a:xfrm>
          <a:prstGeom prst="rect">
            <a:avLst/>
          </a:prstGeom>
          <a:solidFill>
            <a:srgbClr val="00619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cxnSp>
        <p:nvCxnSpPr>
          <p:cNvPr id="3" name="Straight Connector 2">
            <a:extLst>
              <a:ext uri="{FF2B5EF4-FFF2-40B4-BE49-F238E27FC236}">
                <a16:creationId xmlns:a16="http://schemas.microsoft.com/office/drawing/2014/main" id="{5D40594F-298B-6364-B789-AECF7C702518}"/>
              </a:ext>
            </a:extLst>
          </p:cNvPr>
          <p:cNvCxnSpPr/>
          <p:nvPr userDrawn="1"/>
        </p:nvCxnSpPr>
        <p:spPr>
          <a:xfrm>
            <a:off x="217488" y="882650"/>
            <a:ext cx="11769725"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4" name="Picture 37">
            <a:extLst>
              <a:ext uri="{FF2B5EF4-FFF2-40B4-BE49-F238E27FC236}">
                <a16:creationId xmlns:a16="http://schemas.microsoft.com/office/drawing/2014/main" id="{36B805BD-9A36-7B67-4B04-7699AAAA212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331450" y="-215900"/>
            <a:ext cx="2093913"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38">
            <a:extLst>
              <a:ext uri="{FF2B5EF4-FFF2-40B4-BE49-F238E27FC236}">
                <a16:creationId xmlns:a16="http://schemas.microsoft.com/office/drawing/2014/main" id="{2DC90829-70B9-D6F3-2885-D7807ACA44EB}"/>
              </a:ext>
            </a:extLst>
          </p:cNvPr>
          <p:cNvSpPr txBox="1">
            <a:spLocks noChangeArrowheads="1"/>
          </p:cNvSpPr>
          <p:nvPr userDrawn="1"/>
        </p:nvSpPr>
        <p:spPr bwMode="auto">
          <a:xfrm>
            <a:off x="8205788" y="6202363"/>
            <a:ext cx="3751262" cy="214312"/>
          </a:xfrm>
          <a:prstGeom prst="rect">
            <a:avLst/>
          </a:prstGeom>
          <a:noFill/>
          <a:ln>
            <a:noFill/>
          </a:ln>
        </p:spPr>
        <p:txBody>
          <a:bodyPr lIns="0" rIns="0">
            <a:spAutoFit/>
          </a:bodyPr>
          <a:lstStyle>
            <a:lvl1pPr marL="342900" indent="-342900">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lvl="2" algn="r">
              <a:spcBef>
                <a:spcPct val="50000"/>
              </a:spcBef>
              <a:defRPr/>
            </a:pPr>
            <a:fld id="{CF9E73EE-E46D-6C40-B5C0-8A751B709C57}" type="slidenum">
              <a:rPr altLang="en-US" sz="800" noProof="1" smtClean="0">
                <a:solidFill>
                  <a:schemeClr val="bg1"/>
                </a:solidFill>
                <a:latin typeface="Arial" panose="020B0604020202020204" pitchFamily="34" charset="0"/>
                <a:cs typeface="Arial" panose="020B0604020202020204" pitchFamily="34" charset="0"/>
              </a:rPr>
              <a:pPr lvl="2" algn="r">
                <a:spcBef>
                  <a:spcPct val="50000"/>
                </a:spcBef>
                <a:defRPr/>
              </a:pPr>
              <a:t>‹#›</a:t>
            </a:fld>
            <a:endParaRPr lang="en-GB" altLang="en-US" sz="800">
              <a:solidFill>
                <a:schemeClr val="bg1"/>
              </a:solidFill>
              <a:latin typeface="Arial" panose="020B0604020202020204" pitchFamily="34" charset="0"/>
              <a:cs typeface="Arial" panose="020B0604020202020204" pitchFamily="34" charset="0"/>
            </a:endParaRPr>
          </a:p>
        </p:txBody>
      </p:sp>
      <p:cxnSp>
        <p:nvCxnSpPr>
          <p:cNvPr id="6" name="Straight Connector 5">
            <a:extLst>
              <a:ext uri="{FF2B5EF4-FFF2-40B4-BE49-F238E27FC236}">
                <a16:creationId xmlns:a16="http://schemas.microsoft.com/office/drawing/2014/main" id="{18E41DD4-18A3-9605-4D13-F40929D97FDC}"/>
              </a:ext>
            </a:extLst>
          </p:cNvPr>
          <p:cNvCxnSpPr>
            <a:cxnSpLocks/>
          </p:cNvCxnSpPr>
          <p:nvPr userDrawn="1"/>
        </p:nvCxnSpPr>
        <p:spPr>
          <a:xfrm>
            <a:off x="220663" y="6423025"/>
            <a:ext cx="11736387"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7" name="Picture 40">
            <a:extLst>
              <a:ext uri="{FF2B5EF4-FFF2-40B4-BE49-F238E27FC236}">
                <a16:creationId xmlns:a16="http://schemas.microsoft.com/office/drawing/2014/main" id="{8DD777EA-5D06-7372-A557-7047DA56B14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342563" y="6586538"/>
            <a:ext cx="1638300"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41">
            <a:extLst>
              <a:ext uri="{FF2B5EF4-FFF2-40B4-BE49-F238E27FC236}">
                <a16:creationId xmlns:a16="http://schemas.microsoft.com/office/drawing/2014/main" id="{7F6EE1DC-4627-9817-7463-EB3F4AC87DB3}"/>
              </a:ext>
            </a:extLst>
          </p:cNvPr>
          <p:cNvGrpSpPr>
            <a:grpSpLocks/>
          </p:cNvGrpSpPr>
          <p:nvPr userDrawn="1"/>
        </p:nvGrpSpPr>
        <p:grpSpPr bwMode="auto">
          <a:xfrm>
            <a:off x="227013" y="6572250"/>
            <a:ext cx="9280525" cy="144463"/>
            <a:chOff x="226688" y="6572055"/>
            <a:chExt cx="9280921" cy="144114"/>
          </a:xfrm>
        </p:grpSpPr>
        <p:pic>
          <p:nvPicPr>
            <p:cNvPr id="9" name="Picture 42" descr="at.png">
              <a:extLst>
                <a:ext uri="{FF2B5EF4-FFF2-40B4-BE49-F238E27FC236}">
                  <a16:creationId xmlns:a16="http://schemas.microsoft.com/office/drawing/2014/main" id="{B7E1F57B-5F1F-FABF-507A-4953174BADE2}"/>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2668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3" descr="be.png">
              <a:extLst>
                <a:ext uri="{FF2B5EF4-FFF2-40B4-BE49-F238E27FC236}">
                  <a16:creationId xmlns:a16="http://schemas.microsoft.com/office/drawing/2014/main" id="{3839E55E-8E96-47CD-4CC5-BA3ED13B1454}"/>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59710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4" descr="ch.png">
              <a:extLst>
                <a:ext uri="{FF2B5EF4-FFF2-40B4-BE49-F238E27FC236}">
                  <a16:creationId xmlns:a16="http://schemas.microsoft.com/office/drawing/2014/main" id="{05A510E8-2C77-B5F9-9913-A6F0F768A702}"/>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765200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5" descr="cz.png">
              <a:extLst>
                <a:ext uri="{FF2B5EF4-FFF2-40B4-BE49-F238E27FC236}">
                  <a16:creationId xmlns:a16="http://schemas.microsoft.com/office/drawing/2014/main" id="{AD96A417-3C96-5097-268C-E57465CE02A0}"/>
                </a:ext>
              </a:extLst>
            </p:cNvPr>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9704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6" descr="de.png">
              <a:extLst>
                <a:ext uri="{FF2B5EF4-FFF2-40B4-BE49-F238E27FC236}">
                  <a16:creationId xmlns:a16="http://schemas.microsoft.com/office/drawing/2014/main" id="{20EEB573-1EDC-1B51-5F80-9B90D65D3C24}"/>
                </a:ext>
              </a:extLst>
            </p:cNvPr>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283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7" descr="dk.png">
              <a:extLst>
                <a:ext uri="{FF2B5EF4-FFF2-40B4-BE49-F238E27FC236}">
                  <a16:creationId xmlns:a16="http://schemas.microsoft.com/office/drawing/2014/main" id="{C3332FDB-E3C3-AFA5-B7F8-C8DC4604713E}"/>
                </a:ext>
              </a:extLst>
            </p:cNvPr>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134046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8" descr="ee.png">
              <a:extLst>
                <a:ext uri="{FF2B5EF4-FFF2-40B4-BE49-F238E27FC236}">
                  <a16:creationId xmlns:a16="http://schemas.microsoft.com/office/drawing/2014/main" id="{A729FD3D-2A79-2266-78DC-5CFA61A67CE7}"/>
                </a:ext>
              </a:extLst>
            </p:cNvPr>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171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49" descr="es.png">
              <a:extLst>
                <a:ext uri="{FF2B5EF4-FFF2-40B4-BE49-F238E27FC236}">
                  <a16:creationId xmlns:a16="http://schemas.microsoft.com/office/drawing/2014/main" id="{AC0E8CA8-CB06-0627-17EF-4D9F9DFE893A}"/>
                </a:ext>
              </a:extLst>
            </p:cNvPr>
            <p:cNvPicPr>
              <a:picLocks noChangeAspect="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690923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50" descr="fi.png">
              <a:extLst>
                <a:ext uri="{FF2B5EF4-FFF2-40B4-BE49-F238E27FC236}">
                  <a16:creationId xmlns:a16="http://schemas.microsoft.com/office/drawing/2014/main" id="{D5075193-9C08-5374-DAC9-8A6B10AA786E}"/>
                </a:ext>
              </a:extLst>
            </p:cNvPr>
            <p:cNvPicPr>
              <a:picLocks noChangeAspect="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208812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51" descr="fr.png">
              <a:extLst>
                <a:ext uri="{FF2B5EF4-FFF2-40B4-BE49-F238E27FC236}">
                  <a16:creationId xmlns:a16="http://schemas.microsoft.com/office/drawing/2014/main" id="{28122362-B8CA-D430-A68D-B095FB1F1D8F}"/>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245697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52" descr="gr.png">
              <a:extLst>
                <a:ext uri="{FF2B5EF4-FFF2-40B4-BE49-F238E27FC236}">
                  <a16:creationId xmlns:a16="http://schemas.microsoft.com/office/drawing/2014/main" id="{7616CBF5-7C39-BE54-AC87-F599AD4AE43B}"/>
                </a:ext>
              </a:extLst>
            </p:cNvPr>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31997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53" descr="hu.png">
              <a:extLst>
                <a:ext uri="{FF2B5EF4-FFF2-40B4-BE49-F238E27FC236}">
                  <a16:creationId xmlns:a16="http://schemas.microsoft.com/office/drawing/2014/main" id="{A171C8CC-8E2D-AA2A-ED1C-B34CCC8C9DCB}"/>
                </a:ext>
              </a:extLst>
            </p:cNvPr>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356860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54" descr="ie.png">
              <a:extLst>
                <a:ext uri="{FF2B5EF4-FFF2-40B4-BE49-F238E27FC236}">
                  <a16:creationId xmlns:a16="http://schemas.microsoft.com/office/drawing/2014/main" id="{A408B644-FA1D-8922-0BAE-80E58B664385}"/>
                </a:ext>
              </a:extLst>
            </p:cNvPr>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393746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55" descr="it.png">
              <a:extLst>
                <a:ext uri="{FF2B5EF4-FFF2-40B4-BE49-F238E27FC236}">
                  <a16:creationId xmlns:a16="http://schemas.microsoft.com/office/drawing/2014/main" id="{F92FAEFE-23D0-E327-8D35-C69BCB9E6DB4}"/>
                </a:ext>
              </a:extLst>
            </p:cNvPr>
            <p:cNvPicPr>
              <a:picLocks noChangeAspect="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430632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56" descr="lu.png">
              <a:extLst>
                <a:ext uri="{FF2B5EF4-FFF2-40B4-BE49-F238E27FC236}">
                  <a16:creationId xmlns:a16="http://schemas.microsoft.com/office/drawing/2014/main" id="{D19208DB-A92D-A8F6-4577-4614C38B2D67}"/>
                </a:ext>
              </a:extLst>
            </p:cNvPr>
            <p:cNvPicPr>
              <a:picLocks noChangeAspect="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4676775"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57" descr="nl.png">
              <a:extLst>
                <a:ext uri="{FF2B5EF4-FFF2-40B4-BE49-F238E27FC236}">
                  <a16:creationId xmlns:a16="http://schemas.microsoft.com/office/drawing/2014/main" id="{3B9B9D3E-DFDD-D3E7-8D29-C5F69A4E3A54}"/>
                </a:ext>
              </a:extLst>
            </p:cNvPr>
            <p:cNvPicPr>
              <a:picLocks noChangeAspect="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5050684"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58" descr="no.png">
              <a:extLst>
                <a:ext uri="{FF2B5EF4-FFF2-40B4-BE49-F238E27FC236}">
                  <a16:creationId xmlns:a16="http://schemas.microsoft.com/office/drawing/2014/main" id="{DB4599E6-4B51-E8C7-8813-45A10A00FD3A}"/>
                </a:ext>
              </a:extLst>
            </p:cNvPr>
            <p:cNvPicPr>
              <a:picLocks noChangeAspect="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542805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59" descr="pl.png">
              <a:extLst>
                <a:ext uri="{FF2B5EF4-FFF2-40B4-BE49-F238E27FC236}">
                  <a16:creationId xmlns:a16="http://schemas.microsoft.com/office/drawing/2014/main" id="{4EA3EA6C-6025-AE04-59BF-5AFD21672A04}"/>
                </a:ext>
              </a:extLst>
            </p:cNvPr>
            <p:cNvPicPr>
              <a:picLocks noChangeAspect="1"/>
            </p:cNvPicPr>
            <p:nvPr userDrawn="1"/>
          </p:nvPicPr>
          <p:blipFill>
            <a:blip r:embed="rId21">
              <a:extLst>
                <a:ext uri="{28A0092B-C50C-407E-A947-70E740481C1C}">
                  <a14:useLocalDpi xmlns:a14="http://schemas.microsoft.com/office/drawing/2010/main" val="0"/>
                </a:ext>
              </a:extLst>
            </a:blip>
            <a:srcRect/>
            <a:stretch>
              <a:fillRect/>
            </a:stretch>
          </p:blipFill>
          <p:spPr bwMode="auto">
            <a:xfrm>
              <a:off x="579518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60" descr="pt.png">
              <a:extLst>
                <a:ext uri="{FF2B5EF4-FFF2-40B4-BE49-F238E27FC236}">
                  <a16:creationId xmlns:a16="http://schemas.microsoft.com/office/drawing/2014/main" id="{B21CCF3C-9A50-6DC3-752C-E9ABD5EE9C2D}"/>
                </a:ext>
              </a:extLst>
            </p:cNvPr>
            <p:cNvPicPr>
              <a:picLocks noChangeAspect="1"/>
            </p:cNvPicPr>
            <p:nvPr userDrawn="1"/>
          </p:nvPicPr>
          <p:blipFill>
            <a:blip r:embed="rId22">
              <a:extLst>
                <a:ext uri="{28A0092B-C50C-407E-A947-70E740481C1C}">
                  <a14:useLocalDpi xmlns:a14="http://schemas.microsoft.com/office/drawing/2010/main" val="0"/>
                </a:ext>
              </a:extLst>
            </a:blip>
            <a:srcRect/>
            <a:stretch>
              <a:fillRect/>
            </a:stretch>
          </p:blipFill>
          <p:spPr bwMode="auto">
            <a:xfrm>
              <a:off x="6167359"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61" descr="ro.png">
              <a:extLst>
                <a:ext uri="{FF2B5EF4-FFF2-40B4-BE49-F238E27FC236}">
                  <a16:creationId xmlns:a16="http://schemas.microsoft.com/office/drawing/2014/main" id="{62072B21-5959-04D8-834C-5B05DE197D6D}"/>
                </a:ext>
              </a:extLst>
            </p:cNvPr>
            <p:cNvPicPr>
              <a:picLocks noChangeAspect="1"/>
            </p:cNvPicPr>
            <p:nvPr userDrawn="1"/>
          </p:nvPicPr>
          <p:blipFill>
            <a:blip r:embed="rId23">
              <a:extLst>
                <a:ext uri="{28A0092B-C50C-407E-A947-70E740481C1C}">
                  <a14:useLocalDpi xmlns:a14="http://schemas.microsoft.com/office/drawing/2010/main" val="0"/>
                </a:ext>
              </a:extLst>
            </a:blip>
            <a:srcRect/>
            <a:stretch>
              <a:fillRect/>
            </a:stretch>
          </p:blipFill>
          <p:spPr bwMode="auto">
            <a:xfrm>
              <a:off x="654126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62" descr="se.png">
              <a:extLst>
                <a:ext uri="{FF2B5EF4-FFF2-40B4-BE49-F238E27FC236}">
                  <a16:creationId xmlns:a16="http://schemas.microsoft.com/office/drawing/2014/main" id="{B351F8EA-3642-D18A-1D11-CD4F6C3C6B2F}"/>
                </a:ext>
              </a:extLst>
            </p:cNvPr>
            <p:cNvPicPr>
              <a:picLocks noChangeAspect="1"/>
            </p:cNvPicPr>
            <p:nvPr userDrawn="1"/>
          </p:nvPicPr>
          <p:blipFill>
            <a:blip r:embed="rId24">
              <a:extLst>
                <a:ext uri="{28A0092B-C50C-407E-A947-70E740481C1C}">
                  <a14:useLocalDpi xmlns:a14="http://schemas.microsoft.com/office/drawing/2010/main" val="0"/>
                </a:ext>
              </a:extLst>
            </a:blip>
            <a:srcRect/>
            <a:stretch>
              <a:fillRect/>
            </a:stretch>
          </p:blipFill>
          <p:spPr bwMode="auto">
            <a:xfrm>
              <a:off x="727981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66" descr="uk.png">
              <a:extLst>
                <a:ext uri="{FF2B5EF4-FFF2-40B4-BE49-F238E27FC236}">
                  <a16:creationId xmlns:a16="http://schemas.microsoft.com/office/drawing/2014/main" id="{0C104B96-F316-7307-8D17-99F8F0889960}"/>
                </a:ext>
              </a:extLst>
            </p:cNvPr>
            <p:cNvPicPr>
              <a:picLocks noChangeAspect="1"/>
            </p:cNvPicPr>
            <p:nvPr userDrawn="1"/>
          </p:nvPicPr>
          <p:blipFill>
            <a:blip r:embed="rId25">
              <a:extLst>
                <a:ext uri="{28A0092B-C50C-407E-A947-70E740481C1C}">
                  <a14:useLocalDpi xmlns:a14="http://schemas.microsoft.com/office/drawing/2010/main" val="0"/>
                </a:ext>
              </a:extLst>
            </a:blip>
            <a:srcRect/>
            <a:stretch>
              <a:fillRect/>
            </a:stretch>
          </p:blipFill>
          <p:spPr bwMode="auto">
            <a:xfrm>
              <a:off x="801754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67" descr="ca.png">
              <a:extLst>
                <a:ext uri="{FF2B5EF4-FFF2-40B4-BE49-F238E27FC236}">
                  <a16:creationId xmlns:a16="http://schemas.microsoft.com/office/drawing/2014/main" id="{D146A9AF-3705-2BE9-BF00-841ED804B9C2}"/>
                </a:ext>
              </a:extLst>
            </p:cNvPr>
            <p:cNvPicPr>
              <a:picLocks noChangeAspect="1"/>
            </p:cNvPicPr>
            <p:nvPr userDrawn="1"/>
          </p:nvPicPr>
          <p:blipFill>
            <a:blip r:embed="rId26">
              <a:extLst>
                <a:ext uri="{28A0092B-C50C-407E-A947-70E740481C1C}">
                  <a14:useLocalDpi xmlns:a14="http://schemas.microsoft.com/office/drawing/2010/main" val="0"/>
                </a:ext>
              </a:extLst>
            </a:blip>
            <a:srcRect/>
            <a:stretch>
              <a:fillRect/>
            </a:stretch>
          </p:blipFill>
          <p:spPr bwMode="auto">
            <a:xfrm>
              <a:off x="9291609" y="6573362"/>
              <a:ext cx="216000" cy="142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68">
              <a:extLst>
                <a:ext uri="{FF2B5EF4-FFF2-40B4-BE49-F238E27FC236}">
                  <a16:creationId xmlns:a16="http://schemas.microsoft.com/office/drawing/2014/main" id="{BFA18094-A418-96CD-A259-30887E6B2A7B}"/>
                </a:ext>
              </a:extLst>
            </p:cNvPr>
            <p:cNvPicPr>
              <a:picLocks noChangeAspect="1"/>
            </p:cNvPicPr>
            <p:nvPr userDrawn="1"/>
          </p:nvPicPr>
          <p:blipFill>
            <a:blip r:embed="rId27">
              <a:extLst>
                <a:ext uri="{28A0092B-C50C-407E-A947-70E740481C1C}">
                  <a14:useLocalDpi xmlns:a14="http://schemas.microsoft.com/office/drawing/2010/main" val="0"/>
                </a:ext>
              </a:extLst>
            </a:blip>
            <a:srcRect/>
            <a:stretch>
              <a:fillRect/>
            </a:stretch>
          </p:blipFill>
          <p:spPr bwMode="auto">
            <a:xfrm>
              <a:off x="8555553" y="6572169"/>
              <a:ext cx="216000" cy="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69" descr="si.png">
              <a:extLst>
                <a:ext uri="{FF2B5EF4-FFF2-40B4-BE49-F238E27FC236}">
                  <a16:creationId xmlns:a16="http://schemas.microsoft.com/office/drawing/2014/main" id="{F5A4F592-7014-3130-509E-E8A894CDEDE7}"/>
                </a:ext>
              </a:extLst>
            </p:cNvPr>
            <p:cNvPicPr>
              <a:picLocks noChangeAspect="1"/>
            </p:cNvPicPr>
            <p:nvPr userDrawn="1"/>
          </p:nvPicPr>
          <p:blipFill>
            <a:blip r:embed="rId28">
              <a:extLst>
                <a:ext uri="{28A0092B-C50C-407E-A947-70E740481C1C}">
                  <a14:useLocalDpi xmlns:a14="http://schemas.microsoft.com/office/drawing/2010/main" val="0"/>
                </a:ext>
              </a:extLst>
            </a:blip>
            <a:srcRect/>
            <a:stretch>
              <a:fillRect/>
            </a:stretch>
          </p:blipFill>
          <p:spPr bwMode="auto">
            <a:xfrm>
              <a:off x="8928090" y="6572513"/>
              <a:ext cx="217284" cy="143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0" name="Rectangle 6"/>
          <p:cNvSpPr>
            <a:spLocks noGrp="1" noChangeArrowheads="1"/>
          </p:cNvSpPr>
          <p:nvPr>
            <p:ph type="title"/>
          </p:nvPr>
        </p:nvSpPr>
        <p:spPr bwMode="auto">
          <a:xfrm>
            <a:off x="218261" y="157324"/>
            <a:ext cx="10113228" cy="553998"/>
          </a:xfrm>
          <a:prstGeom prst="rect">
            <a:avLst/>
          </a:prstGeom>
          <a:noFill/>
          <a:ln>
            <a:noFill/>
          </a:ln>
        </p:spPr>
        <p:txBody>
          <a:bodyPr>
            <a:spAutoFit/>
          </a:bodyPr>
          <a:lstStyle>
            <a:lvl1pPr>
              <a:defRPr>
                <a:solidFill>
                  <a:schemeClr val="bg1"/>
                </a:solidFill>
              </a:defRPr>
            </a:lvl1pPr>
          </a:lstStyle>
          <a:p>
            <a:pPr lvl="0"/>
            <a:r>
              <a:rPr lang="en-US" altLang="en-US"/>
              <a:t>Click to edit Master title style</a:t>
            </a:r>
            <a:endParaRPr lang="en-GB" altLang="en-US"/>
          </a:p>
        </p:txBody>
      </p:sp>
      <p:sp>
        <p:nvSpPr>
          <p:cNvPr id="41" name="Content Placeholder 2"/>
          <p:cNvSpPr>
            <a:spLocks noGrp="1"/>
          </p:cNvSpPr>
          <p:nvPr>
            <p:ph idx="1"/>
          </p:nvPr>
        </p:nvSpPr>
        <p:spPr>
          <a:xfrm>
            <a:off x="218262" y="882192"/>
            <a:ext cx="11763662" cy="5534968"/>
          </a:xfrm>
        </p:spPr>
        <p:txBody>
          <a:bodyPr/>
          <a:lstStyle>
            <a:lvl1pPr>
              <a:defRPr>
                <a:solidFill>
                  <a:srgbClr val="009BDB"/>
                </a:solidFill>
              </a:defRPr>
            </a:lvl1pPr>
            <a:lvl2pPr>
              <a:defRPr>
                <a:solidFill>
                  <a:srgbClr val="009BDB"/>
                </a:solidFill>
              </a:defRPr>
            </a:lvl2pPr>
            <a:lvl3pPr>
              <a:defRPr>
                <a:solidFill>
                  <a:srgbClr val="009BDB"/>
                </a:solidFill>
              </a:defRPr>
            </a:lvl3pPr>
            <a:lvl4pPr>
              <a:defRPr>
                <a:solidFill>
                  <a:srgbClr val="009BDB"/>
                </a:solidFill>
              </a:defRPr>
            </a:lvl4pPr>
            <a:lvl5pPr>
              <a:defRPr>
                <a:solidFill>
                  <a:srgbClr val="009BDB"/>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Tree>
    <p:extLst>
      <p:ext uri="{BB962C8B-B14F-4D97-AF65-F5344CB8AC3E}">
        <p14:creationId xmlns:p14="http://schemas.microsoft.com/office/powerpoint/2010/main" val="7820301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CEB9FA-273A-4A9F-9656-7EB3945E8BA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lv-LV"/>
          </a:p>
        </p:txBody>
      </p:sp>
      <p:sp>
        <p:nvSpPr>
          <p:cNvPr id="3" name="Content Placeholder 2">
            <a:extLst>
              <a:ext uri="{FF2B5EF4-FFF2-40B4-BE49-F238E27FC236}">
                <a16:creationId xmlns:a16="http://schemas.microsoft.com/office/drawing/2014/main" id="{3861117F-D07C-4F19-93EB-522433A8075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Date Placeholder 3">
            <a:extLst>
              <a:ext uri="{FF2B5EF4-FFF2-40B4-BE49-F238E27FC236}">
                <a16:creationId xmlns:a16="http://schemas.microsoft.com/office/drawing/2014/main" id="{E0D3783C-3E09-4EDD-9CDD-AA0054AC000F}"/>
              </a:ext>
            </a:extLst>
          </p:cNvPr>
          <p:cNvSpPr>
            <a:spLocks noGrp="1"/>
          </p:cNvSpPr>
          <p:nvPr>
            <p:ph type="dt" sz="half" idx="10"/>
          </p:nvPr>
        </p:nvSpPr>
        <p:spPr/>
        <p:txBody>
          <a:bodyPr/>
          <a:lstStyle/>
          <a:p>
            <a:endParaRPr lang="lv-LV"/>
          </a:p>
        </p:txBody>
      </p:sp>
      <p:sp>
        <p:nvSpPr>
          <p:cNvPr id="5" name="Footer Placeholder 4">
            <a:extLst>
              <a:ext uri="{FF2B5EF4-FFF2-40B4-BE49-F238E27FC236}">
                <a16:creationId xmlns:a16="http://schemas.microsoft.com/office/drawing/2014/main" id="{8771C67E-4D5E-4346-86CA-0AFC65D49C5E}"/>
              </a:ext>
            </a:extLst>
          </p:cNvPr>
          <p:cNvSpPr>
            <a:spLocks noGrp="1"/>
          </p:cNvSpPr>
          <p:nvPr>
            <p:ph type="ftr" sz="quarter" idx="11"/>
          </p:nvPr>
        </p:nvSpPr>
        <p:spPr/>
        <p:txBody>
          <a:bodyPr/>
          <a:lstStyle/>
          <a:p>
            <a:endParaRPr lang="lv-LV"/>
          </a:p>
        </p:txBody>
      </p:sp>
      <p:sp>
        <p:nvSpPr>
          <p:cNvPr id="6" name="Slide Number Placeholder 5">
            <a:extLst>
              <a:ext uri="{FF2B5EF4-FFF2-40B4-BE49-F238E27FC236}">
                <a16:creationId xmlns:a16="http://schemas.microsoft.com/office/drawing/2014/main" id="{3779ED28-745F-4C27-80CC-EFB875E687F9}"/>
              </a:ext>
            </a:extLst>
          </p:cNvPr>
          <p:cNvSpPr>
            <a:spLocks noGrp="1"/>
          </p:cNvSpPr>
          <p:nvPr>
            <p:ph type="sldNum" sz="quarter" idx="12"/>
          </p:nvPr>
        </p:nvSpPr>
        <p:spPr/>
        <p:txBody>
          <a:bodyPr/>
          <a:lstStyle/>
          <a:p>
            <a:fld id="{660F3F40-12FA-4968-8235-5F18DAFE2DEF}" type="slidenum">
              <a:rPr lang="lv-LV" smtClean="0"/>
              <a:t>‹#›</a:t>
            </a:fld>
            <a:endParaRPr lang="lv-LV"/>
          </a:p>
        </p:txBody>
      </p:sp>
      <p:pic>
        <p:nvPicPr>
          <p:cNvPr id="8" name="Picture 7">
            <a:extLst>
              <a:ext uri="{FF2B5EF4-FFF2-40B4-BE49-F238E27FC236}">
                <a16:creationId xmlns:a16="http://schemas.microsoft.com/office/drawing/2014/main" id="{66C2EDF4-9C1B-450E-9E15-A29E7A9F3D13}"/>
              </a:ext>
            </a:extLst>
          </p:cNvPr>
          <p:cNvPicPr>
            <a:picLocks noChangeAspect="1"/>
          </p:cNvPicPr>
          <p:nvPr userDrawn="1"/>
        </p:nvPicPr>
        <p:blipFill>
          <a:blip r:embed="rId2" cstate="print"/>
          <a:srcRect/>
          <a:stretch>
            <a:fillRect/>
          </a:stretch>
        </p:blipFill>
        <p:spPr bwMode="auto">
          <a:xfrm>
            <a:off x="0" y="6611938"/>
            <a:ext cx="12192000" cy="246062"/>
          </a:xfrm>
          <a:prstGeom prst="rect">
            <a:avLst/>
          </a:prstGeom>
          <a:noFill/>
          <a:ln w="9525">
            <a:noFill/>
            <a:miter lim="800000"/>
            <a:headEnd/>
            <a:tailEnd/>
          </a:ln>
        </p:spPr>
      </p:pic>
      <p:pic>
        <p:nvPicPr>
          <p:cNvPr id="9" name="Picture 2" descr="Sākums | Latvijas Zinātnes padome">
            <a:extLst>
              <a:ext uri="{FF2B5EF4-FFF2-40B4-BE49-F238E27FC236}">
                <a16:creationId xmlns:a16="http://schemas.microsoft.com/office/drawing/2014/main" id="{FD0EE456-916E-40DB-B9BA-65F2AABB54CB}"/>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42101" y="0"/>
            <a:ext cx="1428750" cy="1428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218056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DARK_CLOSING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7DC7449-9116-A21B-7656-3A0058E5969A}"/>
              </a:ext>
            </a:extLst>
          </p:cNvPr>
          <p:cNvSpPr/>
          <p:nvPr userDrawn="1"/>
        </p:nvSpPr>
        <p:spPr>
          <a:xfrm>
            <a:off x="0" y="0"/>
            <a:ext cx="12192000" cy="6858000"/>
          </a:xfrm>
          <a:prstGeom prst="rect">
            <a:avLst/>
          </a:prstGeom>
          <a:solidFill>
            <a:srgbClr val="335E6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335E6F"/>
              </a:solidFill>
            </a:endParaRPr>
          </a:p>
        </p:txBody>
      </p:sp>
      <p:sp>
        <p:nvSpPr>
          <p:cNvPr id="3" name="Rectangle 2">
            <a:extLst>
              <a:ext uri="{FF2B5EF4-FFF2-40B4-BE49-F238E27FC236}">
                <a16:creationId xmlns:a16="http://schemas.microsoft.com/office/drawing/2014/main" id="{B79ED515-59E3-62B0-D3B2-8B71ED64A3C7}"/>
              </a:ext>
            </a:extLst>
          </p:cNvPr>
          <p:cNvSpPr/>
          <p:nvPr userDrawn="1"/>
        </p:nvSpPr>
        <p:spPr>
          <a:xfrm flipH="1">
            <a:off x="4686300" y="2011363"/>
            <a:ext cx="2819400" cy="2819400"/>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 name="Subtitle 2">
            <a:extLst>
              <a:ext uri="{FF2B5EF4-FFF2-40B4-BE49-F238E27FC236}">
                <a16:creationId xmlns:a16="http://schemas.microsoft.com/office/drawing/2014/main" id="{EDC99B64-EA9C-A34D-60C8-305E70E38FDF}"/>
              </a:ext>
            </a:extLst>
          </p:cNvPr>
          <p:cNvSpPr txBox="1">
            <a:spLocks/>
          </p:cNvSpPr>
          <p:nvPr userDrawn="1"/>
        </p:nvSpPr>
        <p:spPr>
          <a:xfrm>
            <a:off x="4686300" y="4524375"/>
            <a:ext cx="2813050" cy="314325"/>
          </a:xfrm>
          <a:prstGeom prst="rect">
            <a:avLst/>
          </a:prstGeom>
        </p:spPr>
        <p:txBody>
          <a:bodyPr>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r">
              <a:defRPr/>
            </a:pPr>
            <a:endParaRPr lang="en-GB" sz="1400">
              <a:solidFill>
                <a:srgbClr val="8197A6"/>
              </a:solidFill>
              <a:ea typeface="Arial" charset="0"/>
              <a:cs typeface="Arial" charset="0"/>
            </a:endParaRPr>
          </a:p>
        </p:txBody>
      </p:sp>
      <p:sp>
        <p:nvSpPr>
          <p:cNvPr id="5" name="Subtitle 2">
            <a:extLst>
              <a:ext uri="{FF2B5EF4-FFF2-40B4-BE49-F238E27FC236}">
                <a16:creationId xmlns:a16="http://schemas.microsoft.com/office/drawing/2014/main" id="{58F479EA-B195-7CC9-7B8F-78F0CE1A780D}"/>
              </a:ext>
            </a:extLst>
          </p:cNvPr>
          <p:cNvSpPr txBox="1">
            <a:spLocks/>
          </p:cNvSpPr>
          <p:nvPr userDrawn="1"/>
        </p:nvSpPr>
        <p:spPr>
          <a:xfrm>
            <a:off x="4686300" y="1739900"/>
            <a:ext cx="2819400" cy="261938"/>
          </a:xfrm>
          <a:prstGeom prst="rect">
            <a:avLst/>
          </a:prstGeom>
        </p:spPr>
        <p:txBody>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defRPr/>
            </a:pPr>
            <a:r>
              <a:rPr lang="en-GB" sz="1100">
                <a:solidFill>
                  <a:schemeClr val="bg1"/>
                </a:solidFill>
                <a:ea typeface="Arial" charset="0"/>
                <a:cs typeface="Arial" charset="0"/>
              </a:rPr>
              <a:t>Produced by</a:t>
            </a:r>
            <a:endParaRPr lang="en-US" sz="1100">
              <a:solidFill>
                <a:schemeClr val="bg1"/>
              </a:solidFill>
              <a:ea typeface="Arial" charset="0"/>
              <a:cs typeface="Arial" charset="0"/>
            </a:endParaRPr>
          </a:p>
        </p:txBody>
      </p:sp>
      <p:sp>
        <p:nvSpPr>
          <p:cNvPr id="8" name="Text Placeholder 2"/>
          <p:cNvSpPr>
            <a:spLocks noGrp="1"/>
          </p:cNvSpPr>
          <p:nvPr>
            <p:ph type="body" idx="14"/>
          </p:nvPr>
        </p:nvSpPr>
        <p:spPr>
          <a:xfrm>
            <a:off x="4686298" y="2041526"/>
            <a:ext cx="2819402" cy="2359024"/>
          </a:xfrm>
          <a:prstGeom prst="rect">
            <a:avLst/>
          </a:prstGeom>
        </p:spPr>
        <p:txBody>
          <a:bodyPr>
            <a:normAutofit/>
          </a:bodyPr>
          <a:lstStyle>
            <a:lvl1pPr marL="0" indent="0" algn="l">
              <a:buNone/>
              <a:defRPr sz="2140" b="0" baseline="0">
                <a:solidFill>
                  <a:schemeClr val="bg1"/>
                </a:solidFill>
                <a:latin typeface="Arial" charset="0"/>
                <a:ea typeface="Arial" charset="0"/>
                <a:cs typeface="Arial"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2"/>
          <p:cNvSpPr>
            <a:spLocks noGrp="1"/>
          </p:cNvSpPr>
          <p:nvPr>
            <p:ph type="body" idx="15"/>
          </p:nvPr>
        </p:nvSpPr>
        <p:spPr>
          <a:xfrm>
            <a:off x="4686298" y="4406773"/>
            <a:ext cx="2819402" cy="423565"/>
          </a:xfrm>
          <a:prstGeom prst="rect">
            <a:avLst/>
          </a:prstGeom>
        </p:spPr>
        <p:txBody>
          <a:bodyPr anchor="ctr">
            <a:noAutofit/>
          </a:bodyPr>
          <a:lstStyle>
            <a:lvl1pPr marL="0" indent="0" algn="l">
              <a:buNone/>
              <a:defRPr sz="1500" b="0" baseline="0">
                <a:solidFill>
                  <a:schemeClr val="bg1"/>
                </a:solidFill>
                <a:latin typeface="Arial" charset="0"/>
                <a:ea typeface="Arial" charset="0"/>
                <a:cs typeface="Arial"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Tree>
    <p:extLst>
      <p:ext uri="{BB962C8B-B14F-4D97-AF65-F5344CB8AC3E}">
        <p14:creationId xmlns:p14="http://schemas.microsoft.com/office/powerpoint/2010/main" val="355859871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54C7D452-C7AF-E7D7-02B4-3A167D6A2EDB}"/>
              </a:ext>
            </a:extLst>
          </p:cNvPr>
          <p:cNvSpPr>
            <a:spLocks noGrp="1"/>
          </p:cNvSpPr>
          <p:nvPr>
            <p:ph type="dt" sz="half" idx="10"/>
          </p:nvPr>
        </p:nvSpPr>
        <p:spPr>
          <a:xfrm>
            <a:off x="0" y="0"/>
            <a:ext cx="0" cy="0"/>
          </a:xfrm>
        </p:spPr>
        <p:txBody>
          <a:bodyPr/>
          <a:lstStyle>
            <a:lvl1pPr>
              <a:defRPr/>
            </a:lvl1pPr>
          </a:lstStyle>
          <a:p>
            <a:pPr>
              <a:defRPr/>
            </a:pPr>
            <a:fld id="{C68FD0AC-3194-1148-9B5D-9B32FE83E064}" type="datetimeFigureOut">
              <a:rPr lang="en-GB"/>
              <a:pPr>
                <a:defRPr/>
              </a:pPr>
              <a:t>01/03/2024</a:t>
            </a:fld>
            <a:endParaRPr lang="en-GB"/>
          </a:p>
        </p:txBody>
      </p:sp>
      <p:sp>
        <p:nvSpPr>
          <p:cNvPr id="4" name="Footer Placeholder 3">
            <a:extLst>
              <a:ext uri="{FF2B5EF4-FFF2-40B4-BE49-F238E27FC236}">
                <a16:creationId xmlns:a16="http://schemas.microsoft.com/office/drawing/2014/main" id="{6848C8B4-DDA9-D63D-CD85-947004365B5E}"/>
              </a:ext>
            </a:extLst>
          </p:cNvPr>
          <p:cNvSpPr>
            <a:spLocks noGrp="1"/>
          </p:cNvSpPr>
          <p:nvPr>
            <p:ph type="ftr" sz="quarter" idx="11"/>
          </p:nvPr>
        </p:nvSpPr>
        <p:spPr>
          <a:xfrm>
            <a:off x="0" y="0"/>
            <a:ext cx="0" cy="0"/>
          </a:xfrm>
        </p:spPr>
        <p:txBody>
          <a:bodyPr/>
          <a:lstStyle>
            <a:lvl1pPr>
              <a:defRPr/>
            </a:lvl1pPr>
          </a:lstStyle>
          <a:p>
            <a:pPr>
              <a:defRPr/>
            </a:pPr>
            <a:endParaRPr lang="en-GB"/>
          </a:p>
        </p:txBody>
      </p:sp>
      <p:sp>
        <p:nvSpPr>
          <p:cNvPr id="5" name="Slide Number Placeholder 4">
            <a:extLst>
              <a:ext uri="{FF2B5EF4-FFF2-40B4-BE49-F238E27FC236}">
                <a16:creationId xmlns:a16="http://schemas.microsoft.com/office/drawing/2014/main" id="{58E56B41-0EA8-4D64-C29F-DF677A47AF29}"/>
              </a:ext>
            </a:extLst>
          </p:cNvPr>
          <p:cNvSpPr>
            <a:spLocks noGrp="1"/>
          </p:cNvSpPr>
          <p:nvPr>
            <p:ph type="sldNum" sz="quarter" idx="12"/>
          </p:nvPr>
        </p:nvSpPr>
        <p:spPr>
          <a:xfrm>
            <a:off x="0" y="0"/>
            <a:ext cx="0" cy="0"/>
          </a:xfrm>
        </p:spPr>
        <p:txBody>
          <a:bodyPr/>
          <a:lstStyle>
            <a:lvl1pPr>
              <a:defRPr/>
            </a:lvl1pPr>
          </a:lstStyle>
          <a:p>
            <a:pPr>
              <a:defRPr/>
            </a:pPr>
            <a:fld id="{ECEFBE01-0F7E-5D41-858E-D03C4BD735D6}" type="slidenum">
              <a:rPr lang="en-GB"/>
              <a:pPr>
                <a:defRPr/>
              </a:pPr>
              <a:t>‹#›</a:t>
            </a:fld>
            <a:endParaRPr lang="en-GB"/>
          </a:p>
        </p:txBody>
      </p:sp>
    </p:spTree>
    <p:extLst>
      <p:ext uri="{BB962C8B-B14F-4D97-AF65-F5344CB8AC3E}">
        <p14:creationId xmlns:p14="http://schemas.microsoft.com/office/powerpoint/2010/main" val="345084478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VER1">
    <p:spTree>
      <p:nvGrpSpPr>
        <p:cNvPr id="1" name=""/>
        <p:cNvGrpSpPr/>
        <p:nvPr/>
      </p:nvGrpSpPr>
      <p:grpSpPr>
        <a:xfrm>
          <a:off x="0" y="0"/>
          <a:ext cx="0" cy="0"/>
          <a:chOff x="0" y="0"/>
          <a:chExt cx="0" cy="0"/>
        </a:xfrm>
      </p:grpSpPr>
      <p:pic>
        <p:nvPicPr>
          <p:cNvPr id="2" name="Picture 34">
            <a:extLst>
              <a:ext uri="{FF2B5EF4-FFF2-40B4-BE49-F238E27FC236}">
                <a16:creationId xmlns:a16="http://schemas.microsoft.com/office/drawing/2014/main" id="{57158B46-0481-BAA1-32CE-C3908A5FA16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F1C32B09-DE01-9ED5-B4DF-857F1A85A3EF}"/>
              </a:ext>
            </a:extLst>
          </p:cNvPr>
          <p:cNvSpPr/>
          <p:nvPr userDrawn="1"/>
        </p:nvSpPr>
        <p:spPr>
          <a:xfrm>
            <a:off x="-17463" y="0"/>
            <a:ext cx="12209463" cy="6858000"/>
          </a:xfrm>
          <a:prstGeom prst="rect">
            <a:avLst/>
          </a:prstGeom>
          <a:solidFill>
            <a:srgbClr val="00324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pic>
        <p:nvPicPr>
          <p:cNvPr id="4" name="Picture 3">
            <a:extLst>
              <a:ext uri="{FF2B5EF4-FFF2-40B4-BE49-F238E27FC236}">
                <a16:creationId xmlns:a16="http://schemas.microsoft.com/office/drawing/2014/main" id="{5A309B08-6AFD-7ECE-6162-412EB0E5FF5A}"/>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331450" y="-215900"/>
            <a:ext cx="2093913"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a:extLst>
              <a:ext uri="{FF2B5EF4-FFF2-40B4-BE49-F238E27FC236}">
                <a16:creationId xmlns:a16="http://schemas.microsoft.com/office/drawing/2014/main" id="{7A3CD579-FBDD-46EF-413E-46EB5AF4C7C8}"/>
              </a:ext>
            </a:extLst>
          </p:cNvPr>
          <p:cNvCxnSpPr>
            <a:cxnSpLocks/>
          </p:cNvCxnSpPr>
          <p:nvPr userDrawn="1"/>
        </p:nvCxnSpPr>
        <p:spPr>
          <a:xfrm>
            <a:off x="219075" y="4078288"/>
            <a:ext cx="11737975"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4A93C1C2-47DB-974A-2D36-432A42669A4A}"/>
              </a:ext>
            </a:extLst>
          </p:cNvPr>
          <p:cNvCxnSpPr>
            <a:cxnSpLocks/>
          </p:cNvCxnSpPr>
          <p:nvPr userDrawn="1"/>
        </p:nvCxnSpPr>
        <p:spPr>
          <a:xfrm>
            <a:off x="220663" y="6423025"/>
            <a:ext cx="11736387"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94F1320C-C49F-E8E4-DA91-59141DB96164}"/>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342563" y="6586538"/>
            <a:ext cx="1638300"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Group 9">
            <a:extLst>
              <a:ext uri="{FF2B5EF4-FFF2-40B4-BE49-F238E27FC236}">
                <a16:creationId xmlns:a16="http://schemas.microsoft.com/office/drawing/2014/main" id="{B49C64D3-86F9-9C1A-BADE-54907B7852C1}"/>
              </a:ext>
            </a:extLst>
          </p:cNvPr>
          <p:cNvGrpSpPr>
            <a:grpSpLocks/>
          </p:cNvGrpSpPr>
          <p:nvPr userDrawn="1"/>
        </p:nvGrpSpPr>
        <p:grpSpPr bwMode="auto">
          <a:xfrm>
            <a:off x="227013" y="6572250"/>
            <a:ext cx="9280525" cy="144463"/>
            <a:chOff x="226688" y="6572055"/>
            <a:chExt cx="9280921" cy="144114"/>
          </a:xfrm>
        </p:grpSpPr>
        <p:pic>
          <p:nvPicPr>
            <p:cNvPr id="11" name="Picture 43" descr="at.png">
              <a:extLst>
                <a:ext uri="{FF2B5EF4-FFF2-40B4-BE49-F238E27FC236}">
                  <a16:creationId xmlns:a16="http://schemas.microsoft.com/office/drawing/2014/main" id="{13CAB590-0037-B08B-CC78-EF523A7344E7}"/>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22668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4" descr="be.png">
              <a:extLst>
                <a:ext uri="{FF2B5EF4-FFF2-40B4-BE49-F238E27FC236}">
                  <a16:creationId xmlns:a16="http://schemas.microsoft.com/office/drawing/2014/main" id="{8E8F0E1E-82D5-7779-A2FE-9A095DD84B95}"/>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59710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5" descr="ch.png">
              <a:extLst>
                <a:ext uri="{FF2B5EF4-FFF2-40B4-BE49-F238E27FC236}">
                  <a16:creationId xmlns:a16="http://schemas.microsoft.com/office/drawing/2014/main" id="{0CB9A1F0-BDA1-80FD-905E-A8BD9446BFBC}"/>
                </a:ext>
              </a:extLst>
            </p:cNvPr>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765200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6" descr="cz.png">
              <a:extLst>
                <a:ext uri="{FF2B5EF4-FFF2-40B4-BE49-F238E27FC236}">
                  <a16:creationId xmlns:a16="http://schemas.microsoft.com/office/drawing/2014/main" id="{60EFB7A4-2EAC-A084-1BFF-70A51EC9DB18}"/>
                </a:ext>
              </a:extLst>
            </p:cNvPr>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9704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7" descr="de.png">
              <a:extLst>
                <a:ext uri="{FF2B5EF4-FFF2-40B4-BE49-F238E27FC236}">
                  <a16:creationId xmlns:a16="http://schemas.microsoft.com/office/drawing/2014/main" id="{3F9E9F5E-773D-6674-3207-11BB3A5F440D}"/>
                </a:ext>
              </a:extLst>
            </p:cNvPr>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283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48" descr="dk.png">
              <a:extLst>
                <a:ext uri="{FF2B5EF4-FFF2-40B4-BE49-F238E27FC236}">
                  <a16:creationId xmlns:a16="http://schemas.microsoft.com/office/drawing/2014/main" id="{AFA86FA3-EF2F-DB36-09D2-65CAEF4A772B}"/>
                </a:ext>
              </a:extLst>
            </p:cNvPr>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134046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49" descr="ee.png">
              <a:extLst>
                <a:ext uri="{FF2B5EF4-FFF2-40B4-BE49-F238E27FC236}">
                  <a16:creationId xmlns:a16="http://schemas.microsoft.com/office/drawing/2014/main" id="{42CFB62B-1476-4525-CA0C-A52F51201958}"/>
                </a:ext>
              </a:extLst>
            </p:cNvPr>
            <p:cNvPicPr>
              <a:picLocks noChangeAspect="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171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50" descr="es.png">
              <a:extLst>
                <a:ext uri="{FF2B5EF4-FFF2-40B4-BE49-F238E27FC236}">
                  <a16:creationId xmlns:a16="http://schemas.microsoft.com/office/drawing/2014/main" id="{8CF3D7E4-F303-4FF3-CB10-EC3D1C4F762A}"/>
                </a:ext>
              </a:extLst>
            </p:cNvPr>
            <p:cNvPicPr>
              <a:picLocks noChangeAspect="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690923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51" descr="fi.png">
              <a:extLst>
                <a:ext uri="{FF2B5EF4-FFF2-40B4-BE49-F238E27FC236}">
                  <a16:creationId xmlns:a16="http://schemas.microsoft.com/office/drawing/2014/main" id="{DB242E3E-942A-C11A-B264-243C723A4D02}"/>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208812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52" descr="fr.png">
              <a:extLst>
                <a:ext uri="{FF2B5EF4-FFF2-40B4-BE49-F238E27FC236}">
                  <a16:creationId xmlns:a16="http://schemas.microsoft.com/office/drawing/2014/main" id="{8BF8EECD-65E3-ABEE-8AC5-ADE45674DF1B}"/>
                </a:ext>
              </a:extLst>
            </p:cNvPr>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245697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53" descr="gr.png">
              <a:extLst>
                <a:ext uri="{FF2B5EF4-FFF2-40B4-BE49-F238E27FC236}">
                  <a16:creationId xmlns:a16="http://schemas.microsoft.com/office/drawing/2014/main" id="{2FEDD4E0-0DB4-0D24-A389-574B9D9636BA}"/>
                </a:ext>
              </a:extLst>
            </p:cNvPr>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31997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54" descr="hu.png">
              <a:extLst>
                <a:ext uri="{FF2B5EF4-FFF2-40B4-BE49-F238E27FC236}">
                  <a16:creationId xmlns:a16="http://schemas.microsoft.com/office/drawing/2014/main" id="{988DDB7F-480B-1896-19ED-7F8A6323F7E0}"/>
                </a:ext>
              </a:extLst>
            </p:cNvPr>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356860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55" descr="ie.png">
              <a:extLst>
                <a:ext uri="{FF2B5EF4-FFF2-40B4-BE49-F238E27FC236}">
                  <a16:creationId xmlns:a16="http://schemas.microsoft.com/office/drawing/2014/main" id="{1290F089-BF4B-F02C-27E1-423CFC839FFE}"/>
                </a:ext>
              </a:extLst>
            </p:cNvPr>
            <p:cNvPicPr>
              <a:picLocks noChangeAspect="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393746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56" descr="it.png">
              <a:extLst>
                <a:ext uri="{FF2B5EF4-FFF2-40B4-BE49-F238E27FC236}">
                  <a16:creationId xmlns:a16="http://schemas.microsoft.com/office/drawing/2014/main" id="{58500317-0C84-02EC-6DD8-A0FB51ECD574}"/>
                </a:ext>
              </a:extLst>
            </p:cNvPr>
            <p:cNvPicPr>
              <a:picLocks noChangeAspect="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430632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57" descr="lu.png">
              <a:extLst>
                <a:ext uri="{FF2B5EF4-FFF2-40B4-BE49-F238E27FC236}">
                  <a16:creationId xmlns:a16="http://schemas.microsoft.com/office/drawing/2014/main" id="{2896B36C-D746-6203-F327-49464BEAC2C7}"/>
                </a:ext>
              </a:extLst>
            </p:cNvPr>
            <p:cNvPicPr>
              <a:picLocks noChangeAspect="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4676775"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58" descr="nl.png">
              <a:extLst>
                <a:ext uri="{FF2B5EF4-FFF2-40B4-BE49-F238E27FC236}">
                  <a16:creationId xmlns:a16="http://schemas.microsoft.com/office/drawing/2014/main" id="{108515D8-7272-7D3B-3BEB-2EB5FBE9D18A}"/>
                </a:ext>
              </a:extLst>
            </p:cNvPr>
            <p:cNvPicPr>
              <a:picLocks noChangeAspect="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5050684"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59" descr="no.png">
              <a:extLst>
                <a:ext uri="{FF2B5EF4-FFF2-40B4-BE49-F238E27FC236}">
                  <a16:creationId xmlns:a16="http://schemas.microsoft.com/office/drawing/2014/main" id="{DF09C3E9-83B6-455B-46C9-595750CD6180}"/>
                </a:ext>
              </a:extLst>
            </p:cNvPr>
            <p:cNvPicPr>
              <a:picLocks noChangeAspect="1"/>
            </p:cNvPicPr>
            <p:nvPr userDrawn="1"/>
          </p:nvPicPr>
          <p:blipFill>
            <a:blip r:embed="rId21">
              <a:extLst>
                <a:ext uri="{28A0092B-C50C-407E-A947-70E740481C1C}">
                  <a14:useLocalDpi xmlns:a14="http://schemas.microsoft.com/office/drawing/2010/main" val="0"/>
                </a:ext>
              </a:extLst>
            </a:blip>
            <a:srcRect/>
            <a:stretch>
              <a:fillRect/>
            </a:stretch>
          </p:blipFill>
          <p:spPr bwMode="auto">
            <a:xfrm>
              <a:off x="542805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60" descr="pl.png">
              <a:extLst>
                <a:ext uri="{FF2B5EF4-FFF2-40B4-BE49-F238E27FC236}">
                  <a16:creationId xmlns:a16="http://schemas.microsoft.com/office/drawing/2014/main" id="{FA180B0A-9C32-2F59-8E5B-27FC0A4E8CCA}"/>
                </a:ext>
              </a:extLst>
            </p:cNvPr>
            <p:cNvPicPr>
              <a:picLocks noChangeAspect="1"/>
            </p:cNvPicPr>
            <p:nvPr userDrawn="1"/>
          </p:nvPicPr>
          <p:blipFill>
            <a:blip r:embed="rId22">
              <a:extLst>
                <a:ext uri="{28A0092B-C50C-407E-A947-70E740481C1C}">
                  <a14:useLocalDpi xmlns:a14="http://schemas.microsoft.com/office/drawing/2010/main" val="0"/>
                </a:ext>
              </a:extLst>
            </a:blip>
            <a:srcRect/>
            <a:stretch>
              <a:fillRect/>
            </a:stretch>
          </p:blipFill>
          <p:spPr bwMode="auto">
            <a:xfrm>
              <a:off x="579518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61" descr="pt.png">
              <a:extLst>
                <a:ext uri="{FF2B5EF4-FFF2-40B4-BE49-F238E27FC236}">
                  <a16:creationId xmlns:a16="http://schemas.microsoft.com/office/drawing/2014/main" id="{084F71B1-6FA5-2FBD-7749-25155AB758EE}"/>
                </a:ext>
              </a:extLst>
            </p:cNvPr>
            <p:cNvPicPr>
              <a:picLocks noChangeAspect="1"/>
            </p:cNvPicPr>
            <p:nvPr userDrawn="1"/>
          </p:nvPicPr>
          <p:blipFill>
            <a:blip r:embed="rId23">
              <a:extLst>
                <a:ext uri="{28A0092B-C50C-407E-A947-70E740481C1C}">
                  <a14:useLocalDpi xmlns:a14="http://schemas.microsoft.com/office/drawing/2010/main" val="0"/>
                </a:ext>
              </a:extLst>
            </a:blip>
            <a:srcRect/>
            <a:stretch>
              <a:fillRect/>
            </a:stretch>
          </p:blipFill>
          <p:spPr bwMode="auto">
            <a:xfrm>
              <a:off x="6167359"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62" descr="ro.png">
              <a:extLst>
                <a:ext uri="{FF2B5EF4-FFF2-40B4-BE49-F238E27FC236}">
                  <a16:creationId xmlns:a16="http://schemas.microsoft.com/office/drawing/2014/main" id="{3A4FA843-8EC5-6E42-EBE0-7DA314D467BB}"/>
                </a:ext>
              </a:extLst>
            </p:cNvPr>
            <p:cNvPicPr>
              <a:picLocks noChangeAspect="1"/>
            </p:cNvPicPr>
            <p:nvPr userDrawn="1"/>
          </p:nvPicPr>
          <p:blipFill>
            <a:blip r:embed="rId24">
              <a:extLst>
                <a:ext uri="{28A0092B-C50C-407E-A947-70E740481C1C}">
                  <a14:useLocalDpi xmlns:a14="http://schemas.microsoft.com/office/drawing/2010/main" val="0"/>
                </a:ext>
              </a:extLst>
            </a:blip>
            <a:srcRect/>
            <a:stretch>
              <a:fillRect/>
            </a:stretch>
          </p:blipFill>
          <p:spPr bwMode="auto">
            <a:xfrm>
              <a:off x="654126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63" descr="se.png">
              <a:extLst>
                <a:ext uri="{FF2B5EF4-FFF2-40B4-BE49-F238E27FC236}">
                  <a16:creationId xmlns:a16="http://schemas.microsoft.com/office/drawing/2014/main" id="{434F01B2-4CFD-E7E2-A719-716D8D22BEEF}"/>
                </a:ext>
              </a:extLst>
            </p:cNvPr>
            <p:cNvPicPr>
              <a:picLocks noChangeAspect="1"/>
            </p:cNvPicPr>
            <p:nvPr userDrawn="1"/>
          </p:nvPicPr>
          <p:blipFill>
            <a:blip r:embed="rId25">
              <a:extLst>
                <a:ext uri="{28A0092B-C50C-407E-A947-70E740481C1C}">
                  <a14:useLocalDpi xmlns:a14="http://schemas.microsoft.com/office/drawing/2010/main" val="0"/>
                </a:ext>
              </a:extLst>
            </a:blip>
            <a:srcRect/>
            <a:stretch>
              <a:fillRect/>
            </a:stretch>
          </p:blipFill>
          <p:spPr bwMode="auto">
            <a:xfrm>
              <a:off x="727981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64" descr="uk.png">
              <a:extLst>
                <a:ext uri="{FF2B5EF4-FFF2-40B4-BE49-F238E27FC236}">
                  <a16:creationId xmlns:a16="http://schemas.microsoft.com/office/drawing/2014/main" id="{DE095CF1-93C4-0C93-93D6-D40ED09CEEA1}"/>
                </a:ext>
              </a:extLst>
            </p:cNvPr>
            <p:cNvPicPr>
              <a:picLocks noChangeAspect="1"/>
            </p:cNvPicPr>
            <p:nvPr userDrawn="1"/>
          </p:nvPicPr>
          <p:blipFill>
            <a:blip r:embed="rId26">
              <a:extLst>
                <a:ext uri="{28A0092B-C50C-407E-A947-70E740481C1C}">
                  <a14:useLocalDpi xmlns:a14="http://schemas.microsoft.com/office/drawing/2010/main" val="0"/>
                </a:ext>
              </a:extLst>
            </a:blip>
            <a:srcRect/>
            <a:stretch>
              <a:fillRect/>
            </a:stretch>
          </p:blipFill>
          <p:spPr bwMode="auto">
            <a:xfrm>
              <a:off x="801754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65" descr="ca.png">
              <a:extLst>
                <a:ext uri="{FF2B5EF4-FFF2-40B4-BE49-F238E27FC236}">
                  <a16:creationId xmlns:a16="http://schemas.microsoft.com/office/drawing/2014/main" id="{D1D26092-F276-F54B-5E17-4405ED739E57}"/>
                </a:ext>
              </a:extLst>
            </p:cNvPr>
            <p:cNvPicPr>
              <a:picLocks noChangeAspect="1"/>
            </p:cNvPicPr>
            <p:nvPr userDrawn="1"/>
          </p:nvPicPr>
          <p:blipFill>
            <a:blip r:embed="rId27">
              <a:extLst>
                <a:ext uri="{28A0092B-C50C-407E-A947-70E740481C1C}">
                  <a14:useLocalDpi xmlns:a14="http://schemas.microsoft.com/office/drawing/2010/main" val="0"/>
                </a:ext>
              </a:extLst>
            </a:blip>
            <a:srcRect/>
            <a:stretch>
              <a:fillRect/>
            </a:stretch>
          </p:blipFill>
          <p:spPr bwMode="auto">
            <a:xfrm>
              <a:off x="9291609" y="6573362"/>
              <a:ext cx="216000" cy="142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66">
              <a:extLst>
                <a:ext uri="{FF2B5EF4-FFF2-40B4-BE49-F238E27FC236}">
                  <a16:creationId xmlns:a16="http://schemas.microsoft.com/office/drawing/2014/main" id="{6CD5B0D8-EAE2-DF37-649D-09F00EFC4327}"/>
                </a:ext>
              </a:extLst>
            </p:cNvPr>
            <p:cNvPicPr>
              <a:picLocks noChangeAspect="1"/>
            </p:cNvPicPr>
            <p:nvPr userDrawn="1"/>
          </p:nvPicPr>
          <p:blipFill>
            <a:blip r:embed="rId28">
              <a:extLst>
                <a:ext uri="{28A0092B-C50C-407E-A947-70E740481C1C}">
                  <a14:useLocalDpi xmlns:a14="http://schemas.microsoft.com/office/drawing/2010/main" val="0"/>
                </a:ext>
              </a:extLst>
            </a:blip>
            <a:srcRect/>
            <a:stretch>
              <a:fillRect/>
            </a:stretch>
          </p:blipFill>
          <p:spPr bwMode="auto">
            <a:xfrm>
              <a:off x="8555553" y="6572169"/>
              <a:ext cx="216000" cy="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67" descr="si.png">
              <a:extLst>
                <a:ext uri="{FF2B5EF4-FFF2-40B4-BE49-F238E27FC236}">
                  <a16:creationId xmlns:a16="http://schemas.microsoft.com/office/drawing/2014/main" id="{C23F97DF-7CC6-1DAF-A732-F28F5A7FC058}"/>
                </a:ext>
              </a:extLst>
            </p:cNvPr>
            <p:cNvPicPr>
              <a:picLocks noChangeAspect="1"/>
            </p:cNvPicPr>
            <p:nvPr userDrawn="1"/>
          </p:nvPicPr>
          <p:blipFill>
            <a:blip r:embed="rId29">
              <a:extLst>
                <a:ext uri="{28A0092B-C50C-407E-A947-70E740481C1C}">
                  <a14:useLocalDpi xmlns:a14="http://schemas.microsoft.com/office/drawing/2010/main" val="0"/>
                </a:ext>
              </a:extLst>
            </a:blip>
            <a:srcRect/>
            <a:stretch>
              <a:fillRect/>
            </a:stretch>
          </p:blipFill>
          <p:spPr bwMode="auto">
            <a:xfrm>
              <a:off x="8928090" y="6572513"/>
              <a:ext cx="217284" cy="143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itle 5"/>
          <p:cNvSpPr>
            <a:spLocks noGrp="1"/>
          </p:cNvSpPr>
          <p:nvPr>
            <p:ph type="title"/>
          </p:nvPr>
        </p:nvSpPr>
        <p:spPr>
          <a:xfrm>
            <a:off x="216425" y="3509439"/>
            <a:ext cx="11741010" cy="563779"/>
          </a:xfrm>
        </p:spPr>
        <p:txBody>
          <a:bodyPr anchor="b">
            <a:noAutofit/>
          </a:bodyPr>
          <a:lstStyle>
            <a:lvl1pPr>
              <a:defRPr sz="4000">
                <a:solidFill>
                  <a:schemeClr val="bg1"/>
                </a:solidFill>
              </a:defRPr>
            </a:lvl1pPr>
          </a:lstStyle>
          <a:p>
            <a:r>
              <a:rPr lang="en-US"/>
              <a:t>Click to edit Master title style</a:t>
            </a:r>
            <a:endParaRPr lang="it-IT"/>
          </a:p>
        </p:txBody>
      </p:sp>
      <p:sp>
        <p:nvSpPr>
          <p:cNvPr id="8" name="Text Placeholder 7"/>
          <p:cNvSpPr>
            <a:spLocks noGrp="1"/>
          </p:cNvSpPr>
          <p:nvPr>
            <p:ph type="body" sz="quarter" idx="10"/>
          </p:nvPr>
        </p:nvSpPr>
        <p:spPr>
          <a:xfrm>
            <a:off x="9365005" y="5091757"/>
            <a:ext cx="2594803" cy="1315441"/>
          </a:xfrm>
        </p:spPr>
        <p:txBody>
          <a:bodyPr lIns="0" rIns="0" anchor="ctr"/>
          <a:lstStyle>
            <a:lvl1pPr algn="r">
              <a:lnSpc>
                <a:spcPct val="150000"/>
              </a:lnSpc>
              <a:defRPr sz="1200">
                <a:solidFill>
                  <a:schemeClr val="bg1"/>
                </a:solidFill>
              </a:defRPr>
            </a:lvl1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695750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trips(upRight)">
                                      <p:cBhvr>
                                        <p:cTn id="7" dur="500"/>
                                        <p:tgtEl>
                                          <p:spTgt spid="7"/>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1500" fill="hold"/>
                                        <p:tgtEl>
                                          <p:spTgt spid="10"/>
                                        </p:tgtEl>
                                        <p:attrNameLst>
                                          <p:attrName>ppt_x</p:attrName>
                                        </p:attrNameLst>
                                      </p:cBhvr>
                                      <p:tavLst>
                                        <p:tav tm="0">
                                          <p:val>
                                            <p:strVal val="0-#ppt_w/2"/>
                                          </p:val>
                                        </p:tav>
                                        <p:tav tm="100000">
                                          <p:val>
                                            <p:strVal val="#ppt_x"/>
                                          </p:val>
                                        </p:tav>
                                      </p:tavLst>
                                    </p:anim>
                                    <p:anim calcmode="lin" valueType="num">
                                      <p:cBhvr additive="base">
                                        <p:cTn id="12" dur="1500" fill="hold"/>
                                        <p:tgtEl>
                                          <p:spTgt spid="10"/>
                                        </p:tgtEl>
                                        <p:attrNameLst>
                                          <p:attrName>ppt_y</p:attrName>
                                        </p:attrNameLst>
                                      </p:cBhvr>
                                      <p:tavLst>
                                        <p:tav tm="0">
                                          <p:val>
                                            <p:strVal val="#ppt_y"/>
                                          </p:val>
                                        </p:tav>
                                        <p:tav tm="100000">
                                          <p:val>
                                            <p:strVal val="#ppt_y"/>
                                          </p:val>
                                        </p:tav>
                                      </p:tavLst>
                                    </p:anim>
                                  </p:childTnLst>
                                </p:cTn>
                              </p:par>
                            </p:childTnLst>
                          </p:cTn>
                        </p:par>
                        <p:par>
                          <p:cTn id="13" fill="hold">
                            <p:stCondLst>
                              <p:cond delay="2000"/>
                            </p:stCondLst>
                            <p:childTnLst>
                              <p:par>
                                <p:cTn id="14" presetID="2" presetClass="entr" presetSubtype="12"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0-#ppt_w/2"/>
                                          </p:val>
                                        </p:tav>
                                        <p:tav tm="100000">
                                          <p:val>
                                            <p:strVal val="#ppt_x"/>
                                          </p:val>
                                        </p:tav>
                                      </p:tavLst>
                                    </p:anim>
                                    <p:anim calcmode="lin" valueType="num">
                                      <p:cBhvr additive="base">
                                        <p:cTn id="17" dur="500" fill="hold"/>
                                        <p:tgtEl>
                                          <p:spTgt spid="3"/>
                                        </p:tgtEl>
                                        <p:attrNameLst>
                                          <p:attrName>ppt_y</p:attrName>
                                        </p:attrNameLst>
                                      </p:cBhvr>
                                      <p:tavLst>
                                        <p:tav tm="0">
                                          <p:val>
                                            <p:strVal val="1+#ppt_h/2"/>
                                          </p:val>
                                        </p:tav>
                                        <p:tav tm="100000">
                                          <p:val>
                                            <p:strVal val="#ppt_y"/>
                                          </p:val>
                                        </p:tav>
                                      </p:tavLst>
                                    </p:anim>
                                  </p:childTnLst>
                                </p:cTn>
                              </p:par>
                            </p:childTnLst>
                          </p:cTn>
                        </p:par>
                        <p:par>
                          <p:cTn id="18" fill="hold">
                            <p:stCondLst>
                              <p:cond delay="2500"/>
                            </p:stCondLst>
                            <p:childTnLst>
                              <p:par>
                                <p:cTn id="19" presetID="1" presetClass="entr" presetSubtype="0" fill="hold" nodeType="after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par>
                          <p:cTn id="21" fill="hold">
                            <p:stCondLst>
                              <p:cond delay="2500"/>
                            </p:stCondLst>
                            <p:childTnLst>
                              <p:par>
                                <p:cTn id="22" presetID="22" presetClass="entr" presetSubtype="8"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left)">
                                      <p:cBhvr>
                                        <p:cTn id="24" dur="500"/>
                                        <p:tgtEl>
                                          <p:spTgt spid="9"/>
                                        </p:tgtEl>
                                      </p:cBhvr>
                                    </p:animEffect>
                                  </p:childTnLst>
                                </p:cTn>
                              </p:par>
                            </p:childTnLst>
                          </p:cTn>
                        </p:par>
                        <p:par>
                          <p:cTn id="25" fill="hold">
                            <p:stCondLst>
                              <p:cond delay="3000"/>
                            </p:stCondLst>
                            <p:childTnLst>
                              <p:par>
                                <p:cTn id="26" presetID="18" presetClass="entr" presetSubtype="3" fill="hold" nodeType="after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strips(upRight)">
                                      <p:cBhvr>
                                        <p:cTn id="2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CLEAR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A43EB24-42C3-1AEB-685A-AE9367704C47}"/>
              </a:ext>
            </a:extLst>
          </p:cNvPr>
          <p:cNvSpPr/>
          <p:nvPr userDrawn="1"/>
        </p:nvSpPr>
        <p:spPr>
          <a:xfrm>
            <a:off x="0" y="0"/>
            <a:ext cx="12192000" cy="882650"/>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pic>
        <p:nvPicPr>
          <p:cNvPr id="3" name="Picture 35">
            <a:extLst>
              <a:ext uri="{FF2B5EF4-FFF2-40B4-BE49-F238E27FC236}">
                <a16:creationId xmlns:a16="http://schemas.microsoft.com/office/drawing/2014/main" id="{67DAA5FE-9768-959B-E773-1DDB3EA4A08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331450" y="-215900"/>
            <a:ext cx="2093913"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Straight Connector 3">
            <a:extLst>
              <a:ext uri="{FF2B5EF4-FFF2-40B4-BE49-F238E27FC236}">
                <a16:creationId xmlns:a16="http://schemas.microsoft.com/office/drawing/2014/main" id="{52567898-584F-DB9A-52B4-02EDA51B689A}"/>
              </a:ext>
            </a:extLst>
          </p:cNvPr>
          <p:cNvCxnSpPr>
            <a:cxnSpLocks/>
          </p:cNvCxnSpPr>
          <p:nvPr userDrawn="1"/>
        </p:nvCxnSpPr>
        <p:spPr>
          <a:xfrm>
            <a:off x="220663" y="6423025"/>
            <a:ext cx="11736387"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sp>
        <p:nvSpPr>
          <p:cNvPr id="40" name="Rectangle 6"/>
          <p:cNvSpPr>
            <a:spLocks noGrp="1" noChangeArrowheads="1"/>
          </p:cNvSpPr>
          <p:nvPr>
            <p:ph type="title"/>
          </p:nvPr>
        </p:nvSpPr>
        <p:spPr bwMode="auto">
          <a:xfrm>
            <a:off x="218261" y="157324"/>
            <a:ext cx="10113228" cy="553998"/>
          </a:xfrm>
          <a:prstGeom prst="rect">
            <a:avLst/>
          </a:prstGeom>
          <a:noFill/>
          <a:ln>
            <a:noFill/>
          </a:ln>
        </p:spPr>
        <p:txBody>
          <a:bodyPr>
            <a:spAutoFit/>
          </a:bodyPr>
          <a:lstStyle>
            <a:lvl1pPr>
              <a:defRPr>
                <a:solidFill>
                  <a:schemeClr val="bg1"/>
                </a:solidFill>
              </a:defRPr>
            </a:lvl1pPr>
          </a:lstStyle>
          <a:p>
            <a:pPr lvl="0"/>
            <a:r>
              <a:rPr lang="en-US" altLang="en-US"/>
              <a:t>Click to edit Master title style</a:t>
            </a:r>
            <a:endParaRPr lang="en-GB" altLang="en-US"/>
          </a:p>
        </p:txBody>
      </p:sp>
      <p:sp>
        <p:nvSpPr>
          <p:cNvPr id="34" name="Content Placeholder 2"/>
          <p:cNvSpPr>
            <a:spLocks noGrp="1"/>
          </p:cNvSpPr>
          <p:nvPr>
            <p:ph idx="1"/>
          </p:nvPr>
        </p:nvSpPr>
        <p:spPr>
          <a:xfrm>
            <a:off x="218262" y="882192"/>
            <a:ext cx="11763662" cy="5540779"/>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Tree>
    <p:extLst>
      <p:ext uri="{BB962C8B-B14F-4D97-AF65-F5344CB8AC3E}">
        <p14:creationId xmlns:p14="http://schemas.microsoft.com/office/powerpoint/2010/main" val="340208077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LEAR2">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D680AE0F-5B84-C9D1-FBCB-47F95FEC404D}"/>
              </a:ext>
            </a:extLst>
          </p:cNvPr>
          <p:cNvCxnSpPr>
            <a:cxnSpLocks/>
          </p:cNvCxnSpPr>
          <p:nvPr userDrawn="1"/>
        </p:nvCxnSpPr>
        <p:spPr>
          <a:xfrm>
            <a:off x="220663" y="6423025"/>
            <a:ext cx="11736387"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sp>
        <p:nvSpPr>
          <p:cNvPr id="32" name="Title 31"/>
          <p:cNvSpPr>
            <a:spLocks noGrp="1" noChangeArrowheads="1"/>
          </p:cNvSpPr>
          <p:nvPr>
            <p:ph type="title"/>
          </p:nvPr>
        </p:nvSpPr>
        <p:spPr bwMode="auto">
          <a:xfrm>
            <a:off x="218261" y="157324"/>
            <a:ext cx="10113228" cy="553998"/>
          </a:xfrm>
          <a:prstGeom prst="rect">
            <a:avLst/>
          </a:prstGeom>
          <a:noFill/>
          <a:ln>
            <a:noFill/>
          </a:ln>
        </p:spPr>
        <p:txBody>
          <a:bodyPr>
            <a:spAutoFit/>
          </a:bodyPr>
          <a:lstStyle>
            <a:lvl1pPr>
              <a:defRPr>
                <a:solidFill>
                  <a:srgbClr val="335E6F"/>
                </a:solidFill>
              </a:defRPr>
            </a:lvl1pPr>
          </a:lstStyle>
          <a:p>
            <a:pPr lvl="0"/>
            <a:r>
              <a:rPr lang="en-US" altLang="en-US"/>
              <a:t>Click to edit Master title style</a:t>
            </a:r>
            <a:endParaRPr lang="en-GB" altLang="en-US"/>
          </a:p>
        </p:txBody>
      </p:sp>
      <p:sp>
        <p:nvSpPr>
          <p:cNvPr id="33" name="Content Placeholder 2"/>
          <p:cNvSpPr>
            <a:spLocks noGrp="1"/>
          </p:cNvSpPr>
          <p:nvPr>
            <p:ph idx="1"/>
          </p:nvPr>
        </p:nvSpPr>
        <p:spPr>
          <a:xfrm>
            <a:off x="218262" y="882192"/>
            <a:ext cx="11763662" cy="5540779"/>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Tree>
    <p:extLst>
      <p:ext uri="{BB962C8B-B14F-4D97-AF65-F5344CB8AC3E}">
        <p14:creationId xmlns:p14="http://schemas.microsoft.com/office/powerpoint/2010/main" val="67875277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LEAR3">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B9F976E0-3E43-5AD1-FB40-82809A317EDD}"/>
              </a:ext>
            </a:extLst>
          </p:cNvPr>
          <p:cNvCxnSpPr/>
          <p:nvPr userDrawn="1"/>
        </p:nvCxnSpPr>
        <p:spPr>
          <a:xfrm>
            <a:off x="217488" y="882650"/>
            <a:ext cx="11769725"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9B4C2268-3705-F813-856C-B4AA9671EE45}"/>
              </a:ext>
            </a:extLst>
          </p:cNvPr>
          <p:cNvCxnSpPr>
            <a:cxnSpLocks/>
          </p:cNvCxnSpPr>
          <p:nvPr userDrawn="1"/>
        </p:nvCxnSpPr>
        <p:spPr>
          <a:xfrm>
            <a:off x="220663" y="6423025"/>
            <a:ext cx="11736387"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7" name="Title 6"/>
          <p:cNvSpPr>
            <a:spLocks noGrp="1" noChangeArrowheads="1"/>
          </p:cNvSpPr>
          <p:nvPr>
            <p:ph type="title"/>
          </p:nvPr>
        </p:nvSpPr>
        <p:spPr bwMode="auto">
          <a:xfrm>
            <a:off x="218261" y="157324"/>
            <a:ext cx="10113228" cy="553998"/>
          </a:xfrm>
          <a:prstGeom prst="rect">
            <a:avLst/>
          </a:prstGeom>
          <a:noFill/>
          <a:ln>
            <a:noFill/>
          </a:ln>
        </p:spPr>
        <p:txBody>
          <a:bodyPr>
            <a:spAutoFit/>
          </a:bodyPr>
          <a:lstStyle>
            <a:lvl1pPr>
              <a:defRPr>
                <a:solidFill>
                  <a:srgbClr val="335E6F"/>
                </a:solidFill>
              </a:defRPr>
            </a:lvl1pPr>
          </a:lstStyle>
          <a:p>
            <a:pPr lvl="0"/>
            <a:r>
              <a:rPr lang="en-US" altLang="en-US"/>
              <a:t>Click to edit Master title style</a:t>
            </a:r>
            <a:endParaRPr lang="en-GB" altLang="en-US"/>
          </a:p>
        </p:txBody>
      </p:sp>
    </p:spTree>
    <p:extLst>
      <p:ext uri="{BB962C8B-B14F-4D97-AF65-F5344CB8AC3E}">
        <p14:creationId xmlns:p14="http://schemas.microsoft.com/office/powerpoint/2010/main" val="146933136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LEAR4">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8DA45571-97EE-D86A-FB7E-5EB64638F306}"/>
              </a:ext>
            </a:extLst>
          </p:cNvPr>
          <p:cNvCxnSpPr/>
          <p:nvPr userDrawn="1"/>
        </p:nvCxnSpPr>
        <p:spPr>
          <a:xfrm>
            <a:off x="217488" y="882650"/>
            <a:ext cx="11769725"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BCA79E79-93E7-3F46-9ACC-B511B17EECF7}"/>
              </a:ext>
            </a:extLst>
          </p:cNvPr>
          <p:cNvCxnSpPr>
            <a:cxnSpLocks/>
          </p:cNvCxnSpPr>
          <p:nvPr userDrawn="1"/>
        </p:nvCxnSpPr>
        <p:spPr>
          <a:xfrm>
            <a:off x="220663" y="6423025"/>
            <a:ext cx="11736387"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sz="half" idx="1"/>
          </p:nvPr>
        </p:nvSpPr>
        <p:spPr>
          <a:xfrm>
            <a:off x="218261" y="1673225"/>
            <a:ext cx="5788843" cy="431800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4" name="Content Placeholder 3"/>
          <p:cNvSpPr>
            <a:spLocks noGrp="1"/>
          </p:cNvSpPr>
          <p:nvPr>
            <p:ph sz="half" idx="2"/>
          </p:nvPr>
        </p:nvSpPr>
        <p:spPr>
          <a:xfrm>
            <a:off x="6210296" y="1673225"/>
            <a:ext cx="5776365" cy="431800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8" name="Title 7"/>
          <p:cNvSpPr>
            <a:spLocks noGrp="1" noChangeArrowheads="1"/>
          </p:cNvSpPr>
          <p:nvPr>
            <p:ph type="title"/>
          </p:nvPr>
        </p:nvSpPr>
        <p:spPr bwMode="auto">
          <a:xfrm>
            <a:off x="218261" y="157324"/>
            <a:ext cx="10113228" cy="553998"/>
          </a:xfrm>
          <a:prstGeom prst="rect">
            <a:avLst/>
          </a:prstGeom>
          <a:noFill/>
          <a:ln>
            <a:noFill/>
          </a:ln>
        </p:spPr>
        <p:txBody>
          <a:bodyPr>
            <a:spAutoFit/>
          </a:bodyPr>
          <a:lstStyle>
            <a:lvl1pPr>
              <a:defRPr>
                <a:solidFill>
                  <a:srgbClr val="335E6F"/>
                </a:solidFill>
              </a:defRPr>
            </a:lvl1pPr>
          </a:lstStyle>
          <a:p>
            <a:pPr lvl="0"/>
            <a:r>
              <a:rPr lang="en-US" altLang="en-US"/>
              <a:t>Click to edit Master title style</a:t>
            </a:r>
            <a:endParaRPr lang="en-GB" altLang="en-US"/>
          </a:p>
        </p:txBody>
      </p:sp>
    </p:spTree>
    <p:extLst>
      <p:ext uri="{BB962C8B-B14F-4D97-AF65-F5344CB8AC3E}">
        <p14:creationId xmlns:p14="http://schemas.microsoft.com/office/powerpoint/2010/main" val="73163505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LEAR_COLOUR_BG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F9E31C-4A93-EFC4-AEF0-A3CD2BEB6D10}"/>
              </a:ext>
            </a:extLst>
          </p:cNvPr>
          <p:cNvSpPr/>
          <p:nvPr userDrawn="1"/>
        </p:nvSpPr>
        <p:spPr>
          <a:xfrm>
            <a:off x="-6350" y="0"/>
            <a:ext cx="12198350" cy="6858000"/>
          </a:xfrm>
          <a:prstGeom prst="rect">
            <a:avLst/>
          </a:prstGeom>
          <a:solidFill>
            <a:srgbClr val="E8E9E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3" name="Text Box 38">
            <a:extLst>
              <a:ext uri="{FF2B5EF4-FFF2-40B4-BE49-F238E27FC236}">
                <a16:creationId xmlns:a16="http://schemas.microsoft.com/office/drawing/2014/main" id="{E0DE2FA5-E63C-FFB2-8468-BD1B041CE7B1}"/>
              </a:ext>
            </a:extLst>
          </p:cNvPr>
          <p:cNvSpPr txBox="1">
            <a:spLocks noChangeArrowheads="1"/>
          </p:cNvSpPr>
          <p:nvPr userDrawn="1"/>
        </p:nvSpPr>
        <p:spPr bwMode="auto">
          <a:xfrm>
            <a:off x="8205788" y="6202363"/>
            <a:ext cx="3751262" cy="214312"/>
          </a:xfrm>
          <a:prstGeom prst="rect">
            <a:avLst/>
          </a:prstGeom>
          <a:noFill/>
          <a:ln>
            <a:noFill/>
          </a:ln>
        </p:spPr>
        <p:txBody>
          <a:bodyPr lIns="0" rIns="0">
            <a:spAutoFit/>
          </a:bodyPr>
          <a:lstStyle>
            <a:lvl1pPr marL="342900" indent="-342900">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lvl="2" algn="r">
              <a:spcBef>
                <a:spcPct val="50000"/>
              </a:spcBef>
              <a:defRPr/>
            </a:pPr>
            <a:fld id="{DFE736C0-E29F-B94B-8E3D-3618DA7EA5D1}" type="slidenum">
              <a:rPr altLang="en-US" sz="800" noProof="1" smtClean="0">
                <a:solidFill>
                  <a:srgbClr val="8197A6"/>
                </a:solidFill>
                <a:latin typeface="Arial" panose="020B0604020202020204" pitchFamily="34" charset="0"/>
                <a:cs typeface="Arial" panose="020B0604020202020204" pitchFamily="34" charset="0"/>
              </a:rPr>
              <a:pPr lvl="2" algn="r">
                <a:spcBef>
                  <a:spcPct val="50000"/>
                </a:spcBef>
                <a:defRPr/>
              </a:pPr>
              <a:t>‹#›</a:t>
            </a:fld>
            <a:endParaRPr lang="en-GB" altLang="en-US" sz="800">
              <a:solidFill>
                <a:srgbClr val="8197A6"/>
              </a:solidFill>
              <a:latin typeface="Arial" panose="020B0604020202020204" pitchFamily="34" charset="0"/>
              <a:cs typeface="Arial" panose="020B0604020202020204" pitchFamily="34" charset="0"/>
            </a:endParaRPr>
          </a:p>
        </p:txBody>
      </p:sp>
      <p:cxnSp>
        <p:nvCxnSpPr>
          <p:cNvPr id="4" name="Straight Connector 3">
            <a:extLst>
              <a:ext uri="{FF2B5EF4-FFF2-40B4-BE49-F238E27FC236}">
                <a16:creationId xmlns:a16="http://schemas.microsoft.com/office/drawing/2014/main" id="{B1A36487-00CA-B783-45AC-FF4C208C7C4C}"/>
              </a:ext>
            </a:extLst>
          </p:cNvPr>
          <p:cNvCxnSpPr>
            <a:cxnSpLocks/>
          </p:cNvCxnSpPr>
          <p:nvPr userDrawn="1"/>
        </p:nvCxnSpPr>
        <p:spPr>
          <a:xfrm>
            <a:off x="220663" y="6423025"/>
            <a:ext cx="11736387"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6AF97880-80AA-96D4-4593-CC4A20C0B7D6}"/>
              </a:ext>
            </a:extLst>
          </p:cNvPr>
          <p:cNvCxnSpPr/>
          <p:nvPr userDrawn="1"/>
        </p:nvCxnSpPr>
        <p:spPr>
          <a:xfrm>
            <a:off x="217488" y="882650"/>
            <a:ext cx="11769725"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pic>
        <p:nvPicPr>
          <p:cNvPr id="6" name="Picture 40">
            <a:extLst>
              <a:ext uri="{FF2B5EF4-FFF2-40B4-BE49-F238E27FC236}">
                <a16:creationId xmlns:a16="http://schemas.microsoft.com/office/drawing/2014/main" id="{C19BD9E4-9DDE-7703-D380-241E7BB07608}"/>
              </a:ext>
            </a:extLst>
          </p:cNvPr>
          <p:cNvPicPr>
            <a:picLocks/>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331450" y="-215900"/>
            <a:ext cx="2095500"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1">
            <a:extLst>
              <a:ext uri="{FF2B5EF4-FFF2-40B4-BE49-F238E27FC236}">
                <a16:creationId xmlns:a16="http://schemas.microsoft.com/office/drawing/2014/main" id="{721045A7-8830-0D53-C721-DBD80CB80539}"/>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342563" y="6586538"/>
            <a:ext cx="1638300"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42">
            <a:extLst>
              <a:ext uri="{FF2B5EF4-FFF2-40B4-BE49-F238E27FC236}">
                <a16:creationId xmlns:a16="http://schemas.microsoft.com/office/drawing/2014/main" id="{5132142A-D862-AEDD-E43A-DFCA6A654D92}"/>
              </a:ext>
            </a:extLst>
          </p:cNvPr>
          <p:cNvGrpSpPr>
            <a:grpSpLocks/>
          </p:cNvGrpSpPr>
          <p:nvPr userDrawn="1"/>
        </p:nvGrpSpPr>
        <p:grpSpPr bwMode="auto">
          <a:xfrm>
            <a:off x="227013" y="6572250"/>
            <a:ext cx="9280525" cy="144463"/>
            <a:chOff x="226688" y="6572055"/>
            <a:chExt cx="9280921" cy="144114"/>
          </a:xfrm>
        </p:grpSpPr>
        <p:pic>
          <p:nvPicPr>
            <p:cNvPr id="9" name="Picture 43" descr="at.png">
              <a:extLst>
                <a:ext uri="{FF2B5EF4-FFF2-40B4-BE49-F238E27FC236}">
                  <a16:creationId xmlns:a16="http://schemas.microsoft.com/office/drawing/2014/main" id="{46EA02BA-FBB5-0612-E2E0-361FA980E6A7}"/>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2668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4" descr="be.png">
              <a:extLst>
                <a:ext uri="{FF2B5EF4-FFF2-40B4-BE49-F238E27FC236}">
                  <a16:creationId xmlns:a16="http://schemas.microsoft.com/office/drawing/2014/main" id="{E5BFCC71-06B0-A66B-E3A8-1E8F51528390}"/>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59710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5" descr="ch.png">
              <a:extLst>
                <a:ext uri="{FF2B5EF4-FFF2-40B4-BE49-F238E27FC236}">
                  <a16:creationId xmlns:a16="http://schemas.microsoft.com/office/drawing/2014/main" id="{6B14EA96-4CCB-FC6F-D765-E121A5591F8A}"/>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765200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6" descr="cz.png">
              <a:extLst>
                <a:ext uri="{FF2B5EF4-FFF2-40B4-BE49-F238E27FC236}">
                  <a16:creationId xmlns:a16="http://schemas.microsoft.com/office/drawing/2014/main" id="{D066FDCD-C82F-6D90-92E9-E6325869B07A}"/>
                </a:ext>
              </a:extLst>
            </p:cNvPr>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9704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7" descr="de.png">
              <a:extLst>
                <a:ext uri="{FF2B5EF4-FFF2-40B4-BE49-F238E27FC236}">
                  <a16:creationId xmlns:a16="http://schemas.microsoft.com/office/drawing/2014/main" id="{75DAEBB8-BDFA-BF96-767B-6BB814EC243E}"/>
                </a:ext>
              </a:extLst>
            </p:cNvPr>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283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8" descr="dk.png">
              <a:extLst>
                <a:ext uri="{FF2B5EF4-FFF2-40B4-BE49-F238E27FC236}">
                  <a16:creationId xmlns:a16="http://schemas.microsoft.com/office/drawing/2014/main" id="{1382AD90-01A6-CE54-D0DF-136F3780D11B}"/>
                </a:ext>
              </a:extLst>
            </p:cNvPr>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134046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9" descr="ee.png">
              <a:extLst>
                <a:ext uri="{FF2B5EF4-FFF2-40B4-BE49-F238E27FC236}">
                  <a16:creationId xmlns:a16="http://schemas.microsoft.com/office/drawing/2014/main" id="{FBE9A759-C40D-7AD5-8160-99B327FADE1C}"/>
                </a:ext>
              </a:extLst>
            </p:cNvPr>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171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50" descr="es.png">
              <a:extLst>
                <a:ext uri="{FF2B5EF4-FFF2-40B4-BE49-F238E27FC236}">
                  <a16:creationId xmlns:a16="http://schemas.microsoft.com/office/drawing/2014/main" id="{86DB9466-A8DE-EE1C-CF39-A9364EF75461}"/>
                </a:ext>
              </a:extLst>
            </p:cNvPr>
            <p:cNvPicPr>
              <a:picLocks noChangeAspect="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690923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51" descr="fi.png">
              <a:extLst>
                <a:ext uri="{FF2B5EF4-FFF2-40B4-BE49-F238E27FC236}">
                  <a16:creationId xmlns:a16="http://schemas.microsoft.com/office/drawing/2014/main" id="{CF00C6B9-CFA6-09E5-89E1-D3E34BE67363}"/>
                </a:ext>
              </a:extLst>
            </p:cNvPr>
            <p:cNvPicPr>
              <a:picLocks noChangeAspect="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208812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52" descr="fr.png">
              <a:extLst>
                <a:ext uri="{FF2B5EF4-FFF2-40B4-BE49-F238E27FC236}">
                  <a16:creationId xmlns:a16="http://schemas.microsoft.com/office/drawing/2014/main" id="{CC39D262-990C-0BD4-4BC7-734A2B65E78D}"/>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245697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53" descr="gr.png">
              <a:extLst>
                <a:ext uri="{FF2B5EF4-FFF2-40B4-BE49-F238E27FC236}">
                  <a16:creationId xmlns:a16="http://schemas.microsoft.com/office/drawing/2014/main" id="{CD11A339-1E4B-E4A2-29D8-BB1457A24297}"/>
                </a:ext>
              </a:extLst>
            </p:cNvPr>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31997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54" descr="hu.png">
              <a:extLst>
                <a:ext uri="{FF2B5EF4-FFF2-40B4-BE49-F238E27FC236}">
                  <a16:creationId xmlns:a16="http://schemas.microsoft.com/office/drawing/2014/main" id="{3151055A-D5B6-322E-BB98-6F2AD9A2558E}"/>
                </a:ext>
              </a:extLst>
            </p:cNvPr>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356860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55" descr="ie.png">
              <a:extLst>
                <a:ext uri="{FF2B5EF4-FFF2-40B4-BE49-F238E27FC236}">
                  <a16:creationId xmlns:a16="http://schemas.microsoft.com/office/drawing/2014/main" id="{D972CE99-7E8E-8F63-B011-AD7F132EF474}"/>
                </a:ext>
              </a:extLst>
            </p:cNvPr>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393746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56" descr="it.png">
              <a:extLst>
                <a:ext uri="{FF2B5EF4-FFF2-40B4-BE49-F238E27FC236}">
                  <a16:creationId xmlns:a16="http://schemas.microsoft.com/office/drawing/2014/main" id="{17344EE7-D4BF-D1BA-F159-189530AF7FF4}"/>
                </a:ext>
              </a:extLst>
            </p:cNvPr>
            <p:cNvPicPr>
              <a:picLocks noChangeAspect="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430632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57" descr="lu.png">
              <a:extLst>
                <a:ext uri="{FF2B5EF4-FFF2-40B4-BE49-F238E27FC236}">
                  <a16:creationId xmlns:a16="http://schemas.microsoft.com/office/drawing/2014/main" id="{AD7969A6-30A7-68DF-E3C0-D716B252FC42}"/>
                </a:ext>
              </a:extLst>
            </p:cNvPr>
            <p:cNvPicPr>
              <a:picLocks noChangeAspect="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4676775"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58" descr="nl.png">
              <a:extLst>
                <a:ext uri="{FF2B5EF4-FFF2-40B4-BE49-F238E27FC236}">
                  <a16:creationId xmlns:a16="http://schemas.microsoft.com/office/drawing/2014/main" id="{838CF4C0-09B3-E712-FE70-52E084B328E5}"/>
                </a:ext>
              </a:extLst>
            </p:cNvPr>
            <p:cNvPicPr>
              <a:picLocks noChangeAspect="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5050684"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59" descr="no.png">
              <a:extLst>
                <a:ext uri="{FF2B5EF4-FFF2-40B4-BE49-F238E27FC236}">
                  <a16:creationId xmlns:a16="http://schemas.microsoft.com/office/drawing/2014/main" id="{63D17AAE-123F-F3D4-0418-B2D56E04F1A2}"/>
                </a:ext>
              </a:extLst>
            </p:cNvPr>
            <p:cNvPicPr>
              <a:picLocks noChangeAspect="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542805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60" descr="pl.png">
              <a:extLst>
                <a:ext uri="{FF2B5EF4-FFF2-40B4-BE49-F238E27FC236}">
                  <a16:creationId xmlns:a16="http://schemas.microsoft.com/office/drawing/2014/main" id="{A4F4E2D9-DE36-DD44-7ECA-64AA94C0097F}"/>
                </a:ext>
              </a:extLst>
            </p:cNvPr>
            <p:cNvPicPr>
              <a:picLocks noChangeAspect="1"/>
            </p:cNvPicPr>
            <p:nvPr userDrawn="1"/>
          </p:nvPicPr>
          <p:blipFill>
            <a:blip r:embed="rId21">
              <a:extLst>
                <a:ext uri="{28A0092B-C50C-407E-A947-70E740481C1C}">
                  <a14:useLocalDpi xmlns:a14="http://schemas.microsoft.com/office/drawing/2010/main" val="0"/>
                </a:ext>
              </a:extLst>
            </a:blip>
            <a:srcRect/>
            <a:stretch>
              <a:fillRect/>
            </a:stretch>
          </p:blipFill>
          <p:spPr bwMode="auto">
            <a:xfrm>
              <a:off x="579518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61" descr="pt.png">
              <a:extLst>
                <a:ext uri="{FF2B5EF4-FFF2-40B4-BE49-F238E27FC236}">
                  <a16:creationId xmlns:a16="http://schemas.microsoft.com/office/drawing/2014/main" id="{9302134C-D542-FEBA-CE13-42C79208D1C8}"/>
                </a:ext>
              </a:extLst>
            </p:cNvPr>
            <p:cNvPicPr>
              <a:picLocks noChangeAspect="1"/>
            </p:cNvPicPr>
            <p:nvPr userDrawn="1"/>
          </p:nvPicPr>
          <p:blipFill>
            <a:blip r:embed="rId22">
              <a:extLst>
                <a:ext uri="{28A0092B-C50C-407E-A947-70E740481C1C}">
                  <a14:useLocalDpi xmlns:a14="http://schemas.microsoft.com/office/drawing/2010/main" val="0"/>
                </a:ext>
              </a:extLst>
            </a:blip>
            <a:srcRect/>
            <a:stretch>
              <a:fillRect/>
            </a:stretch>
          </p:blipFill>
          <p:spPr bwMode="auto">
            <a:xfrm>
              <a:off x="6167359"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62" descr="ro.png">
              <a:extLst>
                <a:ext uri="{FF2B5EF4-FFF2-40B4-BE49-F238E27FC236}">
                  <a16:creationId xmlns:a16="http://schemas.microsoft.com/office/drawing/2014/main" id="{6D02288F-5C07-BE63-CC18-8BED0F1BDB7E}"/>
                </a:ext>
              </a:extLst>
            </p:cNvPr>
            <p:cNvPicPr>
              <a:picLocks noChangeAspect="1"/>
            </p:cNvPicPr>
            <p:nvPr userDrawn="1"/>
          </p:nvPicPr>
          <p:blipFill>
            <a:blip r:embed="rId23">
              <a:extLst>
                <a:ext uri="{28A0092B-C50C-407E-A947-70E740481C1C}">
                  <a14:useLocalDpi xmlns:a14="http://schemas.microsoft.com/office/drawing/2010/main" val="0"/>
                </a:ext>
              </a:extLst>
            </a:blip>
            <a:srcRect/>
            <a:stretch>
              <a:fillRect/>
            </a:stretch>
          </p:blipFill>
          <p:spPr bwMode="auto">
            <a:xfrm>
              <a:off x="654126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63" descr="se.png">
              <a:extLst>
                <a:ext uri="{FF2B5EF4-FFF2-40B4-BE49-F238E27FC236}">
                  <a16:creationId xmlns:a16="http://schemas.microsoft.com/office/drawing/2014/main" id="{5FB987F8-1562-B789-900B-6CA72EAF7E58}"/>
                </a:ext>
              </a:extLst>
            </p:cNvPr>
            <p:cNvPicPr>
              <a:picLocks noChangeAspect="1"/>
            </p:cNvPicPr>
            <p:nvPr userDrawn="1"/>
          </p:nvPicPr>
          <p:blipFill>
            <a:blip r:embed="rId24">
              <a:extLst>
                <a:ext uri="{28A0092B-C50C-407E-A947-70E740481C1C}">
                  <a14:useLocalDpi xmlns:a14="http://schemas.microsoft.com/office/drawing/2010/main" val="0"/>
                </a:ext>
              </a:extLst>
            </a:blip>
            <a:srcRect/>
            <a:stretch>
              <a:fillRect/>
            </a:stretch>
          </p:blipFill>
          <p:spPr bwMode="auto">
            <a:xfrm>
              <a:off x="727981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64" descr="uk.png">
              <a:extLst>
                <a:ext uri="{FF2B5EF4-FFF2-40B4-BE49-F238E27FC236}">
                  <a16:creationId xmlns:a16="http://schemas.microsoft.com/office/drawing/2014/main" id="{A7AFD63F-ED2D-5B9F-EC2F-E2E7E340E3BB}"/>
                </a:ext>
              </a:extLst>
            </p:cNvPr>
            <p:cNvPicPr>
              <a:picLocks noChangeAspect="1"/>
            </p:cNvPicPr>
            <p:nvPr userDrawn="1"/>
          </p:nvPicPr>
          <p:blipFill>
            <a:blip r:embed="rId25">
              <a:extLst>
                <a:ext uri="{28A0092B-C50C-407E-A947-70E740481C1C}">
                  <a14:useLocalDpi xmlns:a14="http://schemas.microsoft.com/office/drawing/2010/main" val="0"/>
                </a:ext>
              </a:extLst>
            </a:blip>
            <a:srcRect/>
            <a:stretch>
              <a:fillRect/>
            </a:stretch>
          </p:blipFill>
          <p:spPr bwMode="auto">
            <a:xfrm>
              <a:off x="801754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65" descr="ca.png">
              <a:extLst>
                <a:ext uri="{FF2B5EF4-FFF2-40B4-BE49-F238E27FC236}">
                  <a16:creationId xmlns:a16="http://schemas.microsoft.com/office/drawing/2014/main" id="{C70D3F24-095D-8A8B-6878-4034D215C235}"/>
                </a:ext>
              </a:extLst>
            </p:cNvPr>
            <p:cNvPicPr>
              <a:picLocks noChangeAspect="1"/>
            </p:cNvPicPr>
            <p:nvPr userDrawn="1"/>
          </p:nvPicPr>
          <p:blipFill>
            <a:blip r:embed="rId26">
              <a:extLst>
                <a:ext uri="{28A0092B-C50C-407E-A947-70E740481C1C}">
                  <a14:useLocalDpi xmlns:a14="http://schemas.microsoft.com/office/drawing/2010/main" val="0"/>
                </a:ext>
              </a:extLst>
            </a:blip>
            <a:srcRect/>
            <a:stretch>
              <a:fillRect/>
            </a:stretch>
          </p:blipFill>
          <p:spPr bwMode="auto">
            <a:xfrm>
              <a:off x="9291609" y="6573362"/>
              <a:ext cx="216000" cy="142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66">
              <a:extLst>
                <a:ext uri="{FF2B5EF4-FFF2-40B4-BE49-F238E27FC236}">
                  <a16:creationId xmlns:a16="http://schemas.microsoft.com/office/drawing/2014/main" id="{11B0692E-95C2-EE0A-6EE4-8144112D6656}"/>
                </a:ext>
              </a:extLst>
            </p:cNvPr>
            <p:cNvPicPr>
              <a:picLocks noChangeAspect="1"/>
            </p:cNvPicPr>
            <p:nvPr userDrawn="1"/>
          </p:nvPicPr>
          <p:blipFill>
            <a:blip r:embed="rId27">
              <a:extLst>
                <a:ext uri="{28A0092B-C50C-407E-A947-70E740481C1C}">
                  <a14:useLocalDpi xmlns:a14="http://schemas.microsoft.com/office/drawing/2010/main" val="0"/>
                </a:ext>
              </a:extLst>
            </a:blip>
            <a:srcRect/>
            <a:stretch>
              <a:fillRect/>
            </a:stretch>
          </p:blipFill>
          <p:spPr bwMode="auto">
            <a:xfrm>
              <a:off x="8555553" y="6572169"/>
              <a:ext cx="216000" cy="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67" descr="si.png">
              <a:extLst>
                <a:ext uri="{FF2B5EF4-FFF2-40B4-BE49-F238E27FC236}">
                  <a16:creationId xmlns:a16="http://schemas.microsoft.com/office/drawing/2014/main" id="{A339EF06-54BB-6455-5474-FA23E1B551A8}"/>
                </a:ext>
              </a:extLst>
            </p:cNvPr>
            <p:cNvPicPr>
              <a:picLocks noChangeAspect="1"/>
            </p:cNvPicPr>
            <p:nvPr userDrawn="1"/>
          </p:nvPicPr>
          <p:blipFill>
            <a:blip r:embed="rId28">
              <a:extLst>
                <a:ext uri="{28A0092B-C50C-407E-A947-70E740481C1C}">
                  <a14:useLocalDpi xmlns:a14="http://schemas.microsoft.com/office/drawing/2010/main" val="0"/>
                </a:ext>
              </a:extLst>
            </a:blip>
            <a:srcRect/>
            <a:stretch>
              <a:fillRect/>
            </a:stretch>
          </p:blipFill>
          <p:spPr bwMode="auto">
            <a:xfrm>
              <a:off x="8928090" y="6572513"/>
              <a:ext cx="217284" cy="143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6" name="Title 65"/>
          <p:cNvSpPr>
            <a:spLocks noGrp="1" noChangeArrowheads="1"/>
          </p:cNvSpPr>
          <p:nvPr>
            <p:ph type="title"/>
          </p:nvPr>
        </p:nvSpPr>
        <p:spPr bwMode="auto">
          <a:xfrm>
            <a:off x="218261" y="157324"/>
            <a:ext cx="10113228" cy="553998"/>
          </a:xfrm>
          <a:prstGeom prst="rect">
            <a:avLst/>
          </a:prstGeom>
          <a:noFill/>
          <a:ln>
            <a:noFill/>
          </a:ln>
        </p:spPr>
        <p:txBody>
          <a:bodyPr>
            <a:spAutoFit/>
          </a:bodyPr>
          <a:lstStyle>
            <a:lvl1pPr>
              <a:defRPr>
                <a:solidFill>
                  <a:srgbClr val="003249"/>
                </a:solidFill>
              </a:defRPr>
            </a:lvl1pPr>
          </a:lstStyle>
          <a:p>
            <a:pPr lvl="0"/>
            <a:r>
              <a:rPr lang="en-US" altLang="en-US"/>
              <a:t>Click to edit Master title style</a:t>
            </a:r>
            <a:endParaRPr lang="en-GB" altLang="en-US"/>
          </a:p>
        </p:txBody>
      </p:sp>
      <p:sp>
        <p:nvSpPr>
          <p:cNvPr id="96" name="Rectangle 2"/>
          <p:cNvSpPr>
            <a:spLocks noGrp="1" noChangeArrowheads="1"/>
          </p:cNvSpPr>
          <p:nvPr>
            <p:ph idx="1"/>
          </p:nvPr>
        </p:nvSpPr>
        <p:spPr bwMode="auto">
          <a:xfrm>
            <a:off x="218262" y="882192"/>
            <a:ext cx="11763662" cy="5548032"/>
          </a:xfrm>
          <a:prstGeom prst="rect">
            <a:avLst/>
          </a:prstGeom>
          <a:noFill/>
          <a:ln>
            <a:noFill/>
          </a:ln>
        </p:spPr>
        <p:txBody>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Tree>
    <p:extLst>
      <p:ext uri="{BB962C8B-B14F-4D97-AF65-F5344CB8AC3E}">
        <p14:creationId xmlns:p14="http://schemas.microsoft.com/office/powerpoint/2010/main" val="425478490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LEAR_COLOUR_BG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03AFD04-A28F-3726-B10A-9E233222777B}"/>
              </a:ext>
            </a:extLst>
          </p:cNvPr>
          <p:cNvSpPr/>
          <p:nvPr userDrawn="1"/>
        </p:nvSpPr>
        <p:spPr>
          <a:xfrm>
            <a:off x="-6350" y="0"/>
            <a:ext cx="12198350" cy="6858000"/>
          </a:xfrm>
          <a:prstGeom prst="rect">
            <a:avLst/>
          </a:prstGeom>
          <a:solidFill>
            <a:srgbClr val="76C8A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3" name="Text Box 38">
            <a:extLst>
              <a:ext uri="{FF2B5EF4-FFF2-40B4-BE49-F238E27FC236}">
                <a16:creationId xmlns:a16="http://schemas.microsoft.com/office/drawing/2014/main" id="{DE8DA69C-7BBE-A12A-1B56-96929ECFF176}"/>
              </a:ext>
            </a:extLst>
          </p:cNvPr>
          <p:cNvSpPr txBox="1">
            <a:spLocks noChangeArrowheads="1"/>
          </p:cNvSpPr>
          <p:nvPr userDrawn="1"/>
        </p:nvSpPr>
        <p:spPr bwMode="auto">
          <a:xfrm>
            <a:off x="8205788" y="6202363"/>
            <a:ext cx="3751262" cy="214312"/>
          </a:xfrm>
          <a:prstGeom prst="rect">
            <a:avLst/>
          </a:prstGeom>
          <a:noFill/>
          <a:ln>
            <a:noFill/>
          </a:ln>
        </p:spPr>
        <p:txBody>
          <a:bodyPr lIns="0" rIns="0">
            <a:spAutoFit/>
          </a:bodyPr>
          <a:lstStyle>
            <a:lvl1pPr marL="342900" indent="-342900">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lvl="2" algn="r">
              <a:spcBef>
                <a:spcPct val="50000"/>
              </a:spcBef>
              <a:defRPr/>
            </a:pPr>
            <a:fld id="{12779F35-8490-D54E-8F9E-0DA2E49C47CA}" type="slidenum">
              <a:rPr altLang="en-US" sz="800" noProof="1" smtClean="0">
                <a:solidFill>
                  <a:srgbClr val="8197A6"/>
                </a:solidFill>
                <a:latin typeface="Arial" panose="020B0604020202020204" pitchFamily="34" charset="0"/>
                <a:cs typeface="Arial" panose="020B0604020202020204" pitchFamily="34" charset="0"/>
              </a:rPr>
              <a:pPr lvl="2" algn="r">
                <a:spcBef>
                  <a:spcPct val="50000"/>
                </a:spcBef>
                <a:defRPr/>
              </a:pPr>
              <a:t>‹#›</a:t>
            </a:fld>
            <a:endParaRPr lang="en-GB" altLang="en-US" sz="800">
              <a:solidFill>
                <a:srgbClr val="8197A6"/>
              </a:solidFill>
              <a:latin typeface="Arial" panose="020B0604020202020204" pitchFamily="34" charset="0"/>
              <a:cs typeface="Arial" panose="020B0604020202020204" pitchFamily="34" charset="0"/>
            </a:endParaRPr>
          </a:p>
        </p:txBody>
      </p:sp>
      <p:cxnSp>
        <p:nvCxnSpPr>
          <p:cNvPr id="4" name="Straight Connector 3">
            <a:extLst>
              <a:ext uri="{FF2B5EF4-FFF2-40B4-BE49-F238E27FC236}">
                <a16:creationId xmlns:a16="http://schemas.microsoft.com/office/drawing/2014/main" id="{1EDEA65C-2232-342A-066E-C049247C0410}"/>
              </a:ext>
            </a:extLst>
          </p:cNvPr>
          <p:cNvCxnSpPr>
            <a:cxnSpLocks/>
          </p:cNvCxnSpPr>
          <p:nvPr userDrawn="1"/>
        </p:nvCxnSpPr>
        <p:spPr>
          <a:xfrm>
            <a:off x="220663" y="6423025"/>
            <a:ext cx="11736387"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CA4C2C70-4C97-A180-F020-B0EA0A42B698}"/>
              </a:ext>
            </a:extLst>
          </p:cNvPr>
          <p:cNvCxnSpPr/>
          <p:nvPr userDrawn="1"/>
        </p:nvCxnSpPr>
        <p:spPr>
          <a:xfrm>
            <a:off x="217488" y="882650"/>
            <a:ext cx="11769725"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pic>
        <p:nvPicPr>
          <p:cNvPr id="6" name="Picture 40">
            <a:extLst>
              <a:ext uri="{FF2B5EF4-FFF2-40B4-BE49-F238E27FC236}">
                <a16:creationId xmlns:a16="http://schemas.microsoft.com/office/drawing/2014/main" id="{178ABB0C-5F09-51C0-9175-2E98512E1678}"/>
              </a:ext>
            </a:extLst>
          </p:cNvPr>
          <p:cNvPicPr>
            <a:picLocks/>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331450" y="-215900"/>
            <a:ext cx="2095500"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1">
            <a:extLst>
              <a:ext uri="{FF2B5EF4-FFF2-40B4-BE49-F238E27FC236}">
                <a16:creationId xmlns:a16="http://schemas.microsoft.com/office/drawing/2014/main" id="{2BE015A5-C0A1-6707-AF50-0F2AC75D6504}"/>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342563" y="6586538"/>
            <a:ext cx="1638300"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42">
            <a:extLst>
              <a:ext uri="{FF2B5EF4-FFF2-40B4-BE49-F238E27FC236}">
                <a16:creationId xmlns:a16="http://schemas.microsoft.com/office/drawing/2014/main" id="{7401A6FB-7EF4-1CBB-DD00-A116054353D9}"/>
              </a:ext>
            </a:extLst>
          </p:cNvPr>
          <p:cNvGrpSpPr>
            <a:grpSpLocks/>
          </p:cNvGrpSpPr>
          <p:nvPr userDrawn="1"/>
        </p:nvGrpSpPr>
        <p:grpSpPr bwMode="auto">
          <a:xfrm>
            <a:off x="227013" y="6572250"/>
            <a:ext cx="9280525" cy="144463"/>
            <a:chOff x="226688" y="6572055"/>
            <a:chExt cx="9280921" cy="144114"/>
          </a:xfrm>
        </p:grpSpPr>
        <p:pic>
          <p:nvPicPr>
            <p:cNvPr id="9" name="Picture 43" descr="at.png">
              <a:extLst>
                <a:ext uri="{FF2B5EF4-FFF2-40B4-BE49-F238E27FC236}">
                  <a16:creationId xmlns:a16="http://schemas.microsoft.com/office/drawing/2014/main" id="{A4218B05-A275-68BE-0489-DE61C104563F}"/>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2668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4" descr="be.png">
              <a:extLst>
                <a:ext uri="{FF2B5EF4-FFF2-40B4-BE49-F238E27FC236}">
                  <a16:creationId xmlns:a16="http://schemas.microsoft.com/office/drawing/2014/main" id="{A21AC44A-C932-49E2-F700-9EF70E9B3C8A}"/>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59710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5" descr="ch.png">
              <a:extLst>
                <a:ext uri="{FF2B5EF4-FFF2-40B4-BE49-F238E27FC236}">
                  <a16:creationId xmlns:a16="http://schemas.microsoft.com/office/drawing/2014/main" id="{C8968D7D-1D56-A2A0-F4E6-3075F79367CE}"/>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765200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6" descr="cz.png">
              <a:extLst>
                <a:ext uri="{FF2B5EF4-FFF2-40B4-BE49-F238E27FC236}">
                  <a16:creationId xmlns:a16="http://schemas.microsoft.com/office/drawing/2014/main" id="{099E13F6-769A-B269-026C-7A808124DA9A}"/>
                </a:ext>
              </a:extLst>
            </p:cNvPr>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9704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7" descr="de.png">
              <a:extLst>
                <a:ext uri="{FF2B5EF4-FFF2-40B4-BE49-F238E27FC236}">
                  <a16:creationId xmlns:a16="http://schemas.microsoft.com/office/drawing/2014/main" id="{2ED4FB62-158F-44AD-63E9-4E91AD889856}"/>
                </a:ext>
              </a:extLst>
            </p:cNvPr>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283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8" descr="dk.png">
              <a:extLst>
                <a:ext uri="{FF2B5EF4-FFF2-40B4-BE49-F238E27FC236}">
                  <a16:creationId xmlns:a16="http://schemas.microsoft.com/office/drawing/2014/main" id="{A4A00F2D-154E-0201-1C32-CF865BA8B74D}"/>
                </a:ext>
              </a:extLst>
            </p:cNvPr>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134046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9" descr="ee.png">
              <a:extLst>
                <a:ext uri="{FF2B5EF4-FFF2-40B4-BE49-F238E27FC236}">
                  <a16:creationId xmlns:a16="http://schemas.microsoft.com/office/drawing/2014/main" id="{C9011890-CBAD-D8DA-10CF-6F98E3B5BC48}"/>
                </a:ext>
              </a:extLst>
            </p:cNvPr>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171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50" descr="es.png">
              <a:extLst>
                <a:ext uri="{FF2B5EF4-FFF2-40B4-BE49-F238E27FC236}">
                  <a16:creationId xmlns:a16="http://schemas.microsoft.com/office/drawing/2014/main" id="{733457E7-73F9-1E2A-CC26-69B8647D4A45}"/>
                </a:ext>
              </a:extLst>
            </p:cNvPr>
            <p:cNvPicPr>
              <a:picLocks noChangeAspect="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690923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51" descr="fi.png">
              <a:extLst>
                <a:ext uri="{FF2B5EF4-FFF2-40B4-BE49-F238E27FC236}">
                  <a16:creationId xmlns:a16="http://schemas.microsoft.com/office/drawing/2014/main" id="{5546A5BC-976A-DEB2-45E7-402DC91EE765}"/>
                </a:ext>
              </a:extLst>
            </p:cNvPr>
            <p:cNvPicPr>
              <a:picLocks noChangeAspect="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208812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52" descr="fr.png">
              <a:extLst>
                <a:ext uri="{FF2B5EF4-FFF2-40B4-BE49-F238E27FC236}">
                  <a16:creationId xmlns:a16="http://schemas.microsoft.com/office/drawing/2014/main" id="{07622D0A-D82A-B6B2-DE3B-364FC3F64B70}"/>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245697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53" descr="gr.png">
              <a:extLst>
                <a:ext uri="{FF2B5EF4-FFF2-40B4-BE49-F238E27FC236}">
                  <a16:creationId xmlns:a16="http://schemas.microsoft.com/office/drawing/2014/main" id="{1375D08A-DD07-6CAB-CE40-0406B688ECB4}"/>
                </a:ext>
              </a:extLst>
            </p:cNvPr>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31997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54" descr="hu.png">
              <a:extLst>
                <a:ext uri="{FF2B5EF4-FFF2-40B4-BE49-F238E27FC236}">
                  <a16:creationId xmlns:a16="http://schemas.microsoft.com/office/drawing/2014/main" id="{1136E575-9B74-866D-96BE-C29954D6FFB5}"/>
                </a:ext>
              </a:extLst>
            </p:cNvPr>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356860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55" descr="ie.png">
              <a:extLst>
                <a:ext uri="{FF2B5EF4-FFF2-40B4-BE49-F238E27FC236}">
                  <a16:creationId xmlns:a16="http://schemas.microsoft.com/office/drawing/2014/main" id="{9DAC9F25-587D-0FF2-1678-FDD261D2EDB6}"/>
                </a:ext>
              </a:extLst>
            </p:cNvPr>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393746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56" descr="it.png">
              <a:extLst>
                <a:ext uri="{FF2B5EF4-FFF2-40B4-BE49-F238E27FC236}">
                  <a16:creationId xmlns:a16="http://schemas.microsoft.com/office/drawing/2014/main" id="{D2CC3FF0-1864-E98F-6E63-8BE2BBC5E7BD}"/>
                </a:ext>
              </a:extLst>
            </p:cNvPr>
            <p:cNvPicPr>
              <a:picLocks noChangeAspect="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430632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57" descr="lu.png">
              <a:extLst>
                <a:ext uri="{FF2B5EF4-FFF2-40B4-BE49-F238E27FC236}">
                  <a16:creationId xmlns:a16="http://schemas.microsoft.com/office/drawing/2014/main" id="{9BE06439-6E65-076E-71FF-25F178C428C0}"/>
                </a:ext>
              </a:extLst>
            </p:cNvPr>
            <p:cNvPicPr>
              <a:picLocks noChangeAspect="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4676775"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58" descr="nl.png">
              <a:extLst>
                <a:ext uri="{FF2B5EF4-FFF2-40B4-BE49-F238E27FC236}">
                  <a16:creationId xmlns:a16="http://schemas.microsoft.com/office/drawing/2014/main" id="{FA49CEAC-2B7E-629C-0EAA-92F730CEE220}"/>
                </a:ext>
              </a:extLst>
            </p:cNvPr>
            <p:cNvPicPr>
              <a:picLocks noChangeAspect="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5050684"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59" descr="no.png">
              <a:extLst>
                <a:ext uri="{FF2B5EF4-FFF2-40B4-BE49-F238E27FC236}">
                  <a16:creationId xmlns:a16="http://schemas.microsoft.com/office/drawing/2014/main" id="{96C0D12B-7208-0F60-EAAB-41F0EE131E67}"/>
                </a:ext>
              </a:extLst>
            </p:cNvPr>
            <p:cNvPicPr>
              <a:picLocks noChangeAspect="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542805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60" descr="pl.png">
              <a:extLst>
                <a:ext uri="{FF2B5EF4-FFF2-40B4-BE49-F238E27FC236}">
                  <a16:creationId xmlns:a16="http://schemas.microsoft.com/office/drawing/2014/main" id="{85F32379-941D-9795-817C-F86348094802}"/>
                </a:ext>
              </a:extLst>
            </p:cNvPr>
            <p:cNvPicPr>
              <a:picLocks noChangeAspect="1"/>
            </p:cNvPicPr>
            <p:nvPr userDrawn="1"/>
          </p:nvPicPr>
          <p:blipFill>
            <a:blip r:embed="rId21">
              <a:extLst>
                <a:ext uri="{28A0092B-C50C-407E-A947-70E740481C1C}">
                  <a14:useLocalDpi xmlns:a14="http://schemas.microsoft.com/office/drawing/2010/main" val="0"/>
                </a:ext>
              </a:extLst>
            </a:blip>
            <a:srcRect/>
            <a:stretch>
              <a:fillRect/>
            </a:stretch>
          </p:blipFill>
          <p:spPr bwMode="auto">
            <a:xfrm>
              <a:off x="579518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61" descr="pt.png">
              <a:extLst>
                <a:ext uri="{FF2B5EF4-FFF2-40B4-BE49-F238E27FC236}">
                  <a16:creationId xmlns:a16="http://schemas.microsoft.com/office/drawing/2014/main" id="{0D2B6F03-7E04-87A5-D90A-84044EA711EB}"/>
                </a:ext>
              </a:extLst>
            </p:cNvPr>
            <p:cNvPicPr>
              <a:picLocks noChangeAspect="1"/>
            </p:cNvPicPr>
            <p:nvPr userDrawn="1"/>
          </p:nvPicPr>
          <p:blipFill>
            <a:blip r:embed="rId22">
              <a:extLst>
                <a:ext uri="{28A0092B-C50C-407E-A947-70E740481C1C}">
                  <a14:useLocalDpi xmlns:a14="http://schemas.microsoft.com/office/drawing/2010/main" val="0"/>
                </a:ext>
              </a:extLst>
            </a:blip>
            <a:srcRect/>
            <a:stretch>
              <a:fillRect/>
            </a:stretch>
          </p:blipFill>
          <p:spPr bwMode="auto">
            <a:xfrm>
              <a:off x="6167359"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62" descr="ro.png">
              <a:extLst>
                <a:ext uri="{FF2B5EF4-FFF2-40B4-BE49-F238E27FC236}">
                  <a16:creationId xmlns:a16="http://schemas.microsoft.com/office/drawing/2014/main" id="{C6887045-06CB-6B84-44AC-DE0F85FBC550}"/>
                </a:ext>
              </a:extLst>
            </p:cNvPr>
            <p:cNvPicPr>
              <a:picLocks noChangeAspect="1"/>
            </p:cNvPicPr>
            <p:nvPr userDrawn="1"/>
          </p:nvPicPr>
          <p:blipFill>
            <a:blip r:embed="rId23">
              <a:extLst>
                <a:ext uri="{28A0092B-C50C-407E-A947-70E740481C1C}">
                  <a14:useLocalDpi xmlns:a14="http://schemas.microsoft.com/office/drawing/2010/main" val="0"/>
                </a:ext>
              </a:extLst>
            </a:blip>
            <a:srcRect/>
            <a:stretch>
              <a:fillRect/>
            </a:stretch>
          </p:blipFill>
          <p:spPr bwMode="auto">
            <a:xfrm>
              <a:off x="654126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63" descr="se.png">
              <a:extLst>
                <a:ext uri="{FF2B5EF4-FFF2-40B4-BE49-F238E27FC236}">
                  <a16:creationId xmlns:a16="http://schemas.microsoft.com/office/drawing/2014/main" id="{4D50674A-3485-AADA-265C-37BA8E3953AC}"/>
                </a:ext>
              </a:extLst>
            </p:cNvPr>
            <p:cNvPicPr>
              <a:picLocks noChangeAspect="1"/>
            </p:cNvPicPr>
            <p:nvPr userDrawn="1"/>
          </p:nvPicPr>
          <p:blipFill>
            <a:blip r:embed="rId24">
              <a:extLst>
                <a:ext uri="{28A0092B-C50C-407E-A947-70E740481C1C}">
                  <a14:useLocalDpi xmlns:a14="http://schemas.microsoft.com/office/drawing/2010/main" val="0"/>
                </a:ext>
              </a:extLst>
            </a:blip>
            <a:srcRect/>
            <a:stretch>
              <a:fillRect/>
            </a:stretch>
          </p:blipFill>
          <p:spPr bwMode="auto">
            <a:xfrm>
              <a:off x="727981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64" descr="uk.png">
              <a:extLst>
                <a:ext uri="{FF2B5EF4-FFF2-40B4-BE49-F238E27FC236}">
                  <a16:creationId xmlns:a16="http://schemas.microsoft.com/office/drawing/2014/main" id="{75665104-8D06-5E7C-5837-2C159F7526C3}"/>
                </a:ext>
              </a:extLst>
            </p:cNvPr>
            <p:cNvPicPr>
              <a:picLocks noChangeAspect="1"/>
            </p:cNvPicPr>
            <p:nvPr userDrawn="1"/>
          </p:nvPicPr>
          <p:blipFill>
            <a:blip r:embed="rId25">
              <a:extLst>
                <a:ext uri="{28A0092B-C50C-407E-A947-70E740481C1C}">
                  <a14:useLocalDpi xmlns:a14="http://schemas.microsoft.com/office/drawing/2010/main" val="0"/>
                </a:ext>
              </a:extLst>
            </a:blip>
            <a:srcRect/>
            <a:stretch>
              <a:fillRect/>
            </a:stretch>
          </p:blipFill>
          <p:spPr bwMode="auto">
            <a:xfrm>
              <a:off x="801754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65" descr="ca.png">
              <a:extLst>
                <a:ext uri="{FF2B5EF4-FFF2-40B4-BE49-F238E27FC236}">
                  <a16:creationId xmlns:a16="http://schemas.microsoft.com/office/drawing/2014/main" id="{830027D9-B334-60EF-E27F-22DF3C26E276}"/>
                </a:ext>
              </a:extLst>
            </p:cNvPr>
            <p:cNvPicPr>
              <a:picLocks noChangeAspect="1"/>
            </p:cNvPicPr>
            <p:nvPr userDrawn="1"/>
          </p:nvPicPr>
          <p:blipFill>
            <a:blip r:embed="rId26">
              <a:extLst>
                <a:ext uri="{28A0092B-C50C-407E-A947-70E740481C1C}">
                  <a14:useLocalDpi xmlns:a14="http://schemas.microsoft.com/office/drawing/2010/main" val="0"/>
                </a:ext>
              </a:extLst>
            </a:blip>
            <a:srcRect/>
            <a:stretch>
              <a:fillRect/>
            </a:stretch>
          </p:blipFill>
          <p:spPr bwMode="auto">
            <a:xfrm>
              <a:off x="9291609" y="6573362"/>
              <a:ext cx="216000" cy="142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66">
              <a:extLst>
                <a:ext uri="{FF2B5EF4-FFF2-40B4-BE49-F238E27FC236}">
                  <a16:creationId xmlns:a16="http://schemas.microsoft.com/office/drawing/2014/main" id="{4FCD267B-3E37-166C-310C-2923ACB17594}"/>
                </a:ext>
              </a:extLst>
            </p:cNvPr>
            <p:cNvPicPr>
              <a:picLocks noChangeAspect="1"/>
            </p:cNvPicPr>
            <p:nvPr userDrawn="1"/>
          </p:nvPicPr>
          <p:blipFill>
            <a:blip r:embed="rId27">
              <a:extLst>
                <a:ext uri="{28A0092B-C50C-407E-A947-70E740481C1C}">
                  <a14:useLocalDpi xmlns:a14="http://schemas.microsoft.com/office/drawing/2010/main" val="0"/>
                </a:ext>
              </a:extLst>
            </a:blip>
            <a:srcRect/>
            <a:stretch>
              <a:fillRect/>
            </a:stretch>
          </p:blipFill>
          <p:spPr bwMode="auto">
            <a:xfrm>
              <a:off x="8555553" y="6572169"/>
              <a:ext cx="216000" cy="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67" descr="si.png">
              <a:extLst>
                <a:ext uri="{FF2B5EF4-FFF2-40B4-BE49-F238E27FC236}">
                  <a16:creationId xmlns:a16="http://schemas.microsoft.com/office/drawing/2014/main" id="{C0410EDA-B46D-CB14-AE30-4B7CB24DDC5E}"/>
                </a:ext>
              </a:extLst>
            </p:cNvPr>
            <p:cNvPicPr>
              <a:picLocks noChangeAspect="1"/>
            </p:cNvPicPr>
            <p:nvPr userDrawn="1"/>
          </p:nvPicPr>
          <p:blipFill>
            <a:blip r:embed="rId28">
              <a:extLst>
                <a:ext uri="{28A0092B-C50C-407E-A947-70E740481C1C}">
                  <a14:useLocalDpi xmlns:a14="http://schemas.microsoft.com/office/drawing/2010/main" val="0"/>
                </a:ext>
              </a:extLst>
            </a:blip>
            <a:srcRect/>
            <a:stretch>
              <a:fillRect/>
            </a:stretch>
          </p:blipFill>
          <p:spPr bwMode="auto">
            <a:xfrm>
              <a:off x="8928090" y="6572513"/>
              <a:ext cx="217284" cy="143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6" name="Title 65"/>
          <p:cNvSpPr>
            <a:spLocks noGrp="1" noChangeArrowheads="1"/>
          </p:cNvSpPr>
          <p:nvPr>
            <p:ph type="title"/>
          </p:nvPr>
        </p:nvSpPr>
        <p:spPr bwMode="auto">
          <a:xfrm>
            <a:off x="218261" y="157324"/>
            <a:ext cx="10113228" cy="553998"/>
          </a:xfrm>
          <a:prstGeom prst="rect">
            <a:avLst/>
          </a:prstGeom>
          <a:noFill/>
          <a:ln>
            <a:noFill/>
          </a:ln>
        </p:spPr>
        <p:txBody>
          <a:bodyPr>
            <a:spAutoFit/>
          </a:bodyPr>
          <a:lstStyle>
            <a:lvl1pPr>
              <a:defRPr>
                <a:solidFill>
                  <a:srgbClr val="003249"/>
                </a:solidFill>
              </a:defRPr>
            </a:lvl1pPr>
          </a:lstStyle>
          <a:p>
            <a:pPr lvl="0"/>
            <a:r>
              <a:rPr lang="en-US" altLang="en-US"/>
              <a:t>Click to edit Master title style</a:t>
            </a:r>
            <a:endParaRPr lang="en-GB" altLang="en-US"/>
          </a:p>
        </p:txBody>
      </p:sp>
      <p:sp>
        <p:nvSpPr>
          <p:cNvPr id="37" name="Rectangle 2"/>
          <p:cNvSpPr>
            <a:spLocks noGrp="1" noChangeArrowheads="1"/>
          </p:cNvSpPr>
          <p:nvPr>
            <p:ph idx="1"/>
          </p:nvPr>
        </p:nvSpPr>
        <p:spPr bwMode="auto">
          <a:xfrm>
            <a:off x="218262" y="882192"/>
            <a:ext cx="11763662" cy="5541665"/>
          </a:xfrm>
          <a:prstGeom prst="rect">
            <a:avLst/>
          </a:prstGeom>
          <a:noFill/>
          <a:ln>
            <a:noFill/>
          </a:ln>
        </p:spPr>
        <p:txBody>
          <a:bodyPr/>
          <a:lstStyle>
            <a:lvl1pPr>
              <a:defRPr>
                <a:solidFill>
                  <a:srgbClr val="006762"/>
                </a:solidFill>
              </a:defRPr>
            </a:lvl1pPr>
            <a:lvl2pPr>
              <a:defRPr>
                <a:solidFill>
                  <a:srgbClr val="006762"/>
                </a:solidFill>
              </a:defRPr>
            </a:lvl2pPr>
            <a:lvl3pPr>
              <a:defRPr>
                <a:solidFill>
                  <a:srgbClr val="006762"/>
                </a:solidFill>
              </a:defRPr>
            </a:lvl3pPr>
            <a:lvl4pPr>
              <a:defRPr>
                <a:solidFill>
                  <a:srgbClr val="006762"/>
                </a:solidFill>
              </a:defRPr>
            </a:lvl4pPr>
            <a:lvl5pPr>
              <a:defRPr>
                <a:solidFill>
                  <a:srgbClr val="006762"/>
                </a:solidFill>
              </a:defRPr>
            </a:lvl5p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Tree>
    <p:extLst>
      <p:ext uri="{BB962C8B-B14F-4D97-AF65-F5344CB8AC3E}">
        <p14:creationId xmlns:p14="http://schemas.microsoft.com/office/powerpoint/2010/main" val="294038896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LEAR_COLOUR_BG3">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EBC1A27-3AE4-A761-F16C-479C66B17E87}"/>
              </a:ext>
            </a:extLst>
          </p:cNvPr>
          <p:cNvSpPr/>
          <p:nvPr userDrawn="1"/>
        </p:nvSpPr>
        <p:spPr>
          <a:xfrm>
            <a:off x="-6350" y="0"/>
            <a:ext cx="12198350" cy="6858000"/>
          </a:xfrm>
          <a:prstGeom prst="rect">
            <a:avLst/>
          </a:prstGeom>
          <a:solidFill>
            <a:srgbClr val="F1666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3" name="Text Box 38">
            <a:extLst>
              <a:ext uri="{FF2B5EF4-FFF2-40B4-BE49-F238E27FC236}">
                <a16:creationId xmlns:a16="http://schemas.microsoft.com/office/drawing/2014/main" id="{D179E874-3550-1BD3-F35A-383BFE0D3B58}"/>
              </a:ext>
            </a:extLst>
          </p:cNvPr>
          <p:cNvSpPr txBox="1">
            <a:spLocks noChangeArrowheads="1"/>
          </p:cNvSpPr>
          <p:nvPr userDrawn="1"/>
        </p:nvSpPr>
        <p:spPr bwMode="auto">
          <a:xfrm>
            <a:off x="8205788" y="6202363"/>
            <a:ext cx="3751262" cy="214312"/>
          </a:xfrm>
          <a:prstGeom prst="rect">
            <a:avLst/>
          </a:prstGeom>
          <a:noFill/>
          <a:ln>
            <a:noFill/>
          </a:ln>
        </p:spPr>
        <p:txBody>
          <a:bodyPr lIns="0" rIns="0">
            <a:spAutoFit/>
          </a:bodyPr>
          <a:lstStyle>
            <a:lvl1pPr marL="342900" indent="-342900">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lvl="2" algn="r">
              <a:spcBef>
                <a:spcPct val="50000"/>
              </a:spcBef>
              <a:defRPr/>
            </a:pPr>
            <a:fld id="{360C634F-2A55-D549-803A-838A252AC781}" type="slidenum">
              <a:rPr altLang="en-US" sz="800" noProof="1" smtClean="0">
                <a:solidFill>
                  <a:srgbClr val="8197A6"/>
                </a:solidFill>
                <a:latin typeface="Arial" panose="020B0604020202020204" pitchFamily="34" charset="0"/>
                <a:cs typeface="Arial" panose="020B0604020202020204" pitchFamily="34" charset="0"/>
              </a:rPr>
              <a:pPr lvl="2" algn="r">
                <a:spcBef>
                  <a:spcPct val="50000"/>
                </a:spcBef>
                <a:defRPr/>
              </a:pPr>
              <a:t>‹#›</a:t>
            </a:fld>
            <a:endParaRPr lang="en-GB" altLang="en-US" sz="800">
              <a:solidFill>
                <a:srgbClr val="8197A6"/>
              </a:solidFill>
              <a:latin typeface="Arial" panose="020B0604020202020204" pitchFamily="34" charset="0"/>
              <a:cs typeface="Arial" panose="020B0604020202020204" pitchFamily="34" charset="0"/>
            </a:endParaRPr>
          </a:p>
        </p:txBody>
      </p:sp>
      <p:cxnSp>
        <p:nvCxnSpPr>
          <p:cNvPr id="4" name="Straight Connector 3">
            <a:extLst>
              <a:ext uri="{FF2B5EF4-FFF2-40B4-BE49-F238E27FC236}">
                <a16:creationId xmlns:a16="http://schemas.microsoft.com/office/drawing/2014/main" id="{D5C67321-EE36-08B1-1A50-FD3530235360}"/>
              </a:ext>
            </a:extLst>
          </p:cNvPr>
          <p:cNvCxnSpPr>
            <a:cxnSpLocks/>
          </p:cNvCxnSpPr>
          <p:nvPr userDrawn="1"/>
        </p:nvCxnSpPr>
        <p:spPr>
          <a:xfrm>
            <a:off x="220663" y="6423025"/>
            <a:ext cx="11736387"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CB9E3384-54AF-CCCF-1254-568371AC5DEA}"/>
              </a:ext>
            </a:extLst>
          </p:cNvPr>
          <p:cNvCxnSpPr/>
          <p:nvPr userDrawn="1"/>
        </p:nvCxnSpPr>
        <p:spPr>
          <a:xfrm>
            <a:off x="217488" y="882650"/>
            <a:ext cx="11769725"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pic>
        <p:nvPicPr>
          <p:cNvPr id="6" name="Picture 40">
            <a:extLst>
              <a:ext uri="{FF2B5EF4-FFF2-40B4-BE49-F238E27FC236}">
                <a16:creationId xmlns:a16="http://schemas.microsoft.com/office/drawing/2014/main" id="{684FD2E4-A0D6-2494-1E4E-5478F71379A3}"/>
              </a:ext>
            </a:extLst>
          </p:cNvPr>
          <p:cNvPicPr>
            <a:picLocks/>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331450" y="-215900"/>
            <a:ext cx="2095500"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1">
            <a:extLst>
              <a:ext uri="{FF2B5EF4-FFF2-40B4-BE49-F238E27FC236}">
                <a16:creationId xmlns:a16="http://schemas.microsoft.com/office/drawing/2014/main" id="{2316D73A-6D5D-5137-F8BC-93C0F5093322}"/>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342563" y="6586538"/>
            <a:ext cx="1638300"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42">
            <a:extLst>
              <a:ext uri="{FF2B5EF4-FFF2-40B4-BE49-F238E27FC236}">
                <a16:creationId xmlns:a16="http://schemas.microsoft.com/office/drawing/2014/main" id="{B337743A-431D-0A82-9C94-4AB638D00599}"/>
              </a:ext>
            </a:extLst>
          </p:cNvPr>
          <p:cNvGrpSpPr>
            <a:grpSpLocks/>
          </p:cNvGrpSpPr>
          <p:nvPr userDrawn="1"/>
        </p:nvGrpSpPr>
        <p:grpSpPr bwMode="auto">
          <a:xfrm>
            <a:off x="227013" y="6572250"/>
            <a:ext cx="9280525" cy="144463"/>
            <a:chOff x="226688" y="6572055"/>
            <a:chExt cx="9280921" cy="144114"/>
          </a:xfrm>
        </p:grpSpPr>
        <p:pic>
          <p:nvPicPr>
            <p:cNvPr id="9" name="Picture 43" descr="at.png">
              <a:extLst>
                <a:ext uri="{FF2B5EF4-FFF2-40B4-BE49-F238E27FC236}">
                  <a16:creationId xmlns:a16="http://schemas.microsoft.com/office/drawing/2014/main" id="{5A3F0497-A0CA-260E-73B8-EF2336B6289E}"/>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2668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4" descr="be.png">
              <a:extLst>
                <a:ext uri="{FF2B5EF4-FFF2-40B4-BE49-F238E27FC236}">
                  <a16:creationId xmlns:a16="http://schemas.microsoft.com/office/drawing/2014/main" id="{036279EA-6138-282B-7516-5CFE1D45CC6A}"/>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59710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5" descr="ch.png">
              <a:extLst>
                <a:ext uri="{FF2B5EF4-FFF2-40B4-BE49-F238E27FC236}">
                  <a16:creationId xmlns:a16="http://schemas.microsoft.com/office/drawing/2014/main" id="{696765C2-2C8C-531C-7578-31C86AB72868}"/>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765200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6" descr="cz.png">
              <a:extLst>
                <a:ext uri="{FF2B5EF4-FFF2-40B4-BE49-F238E27FC236}">
                  <a16:creationId xmlns:a16="http://schemas.microsoft.com/office/drawing/2014/main" id="{E7316827-14C0-2D33-4A13-6B4E1FCCC7F0}"/>
                </a:ext>
              </a:extLst>
            </p:cNvPr>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9704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7" descr="de.png">
              <a:extLst>
                <a:ext uri="{FF2B5EF4-FFF2-40B4-BE49-F238E27FC236}">
                  <a16:creationId xmlns:a16="http://schemas.microsoft.com/office/drawing/2014/main" id="{183EDB89-D286-E00A-1B51-28A369F497AA}"/>
                </a:ext>
              </a:extLst>
            </p:cNvPr>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283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8" descr="dk.png">
              <a:extLst>
                <a:ext uri="{FF2B5EF4-FFF2-40B4-BE49-F238E27FC236}">
                  <a16:creationId xmlns:a16="http://schemas.microsoft.com/office/drawing/2014/main" id="{3EE2CAA0-0D55-1106-ABB9-88843D24DE3E}"/>
                </a:ext>
              </a:extLst>
            </p:cNvPr>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134046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9" descr="ee.png">
              <a:extLst>
                <a:ext uri="{FF2B5EF4-FFF2-40B4-BE49-F238E27FC236}">
                  <a16:creationId xmlns:a16="http://schemas.microsoft.com/office/drawing/2014/main" id="{E94F8B62-03FB-C7F6-0FBD-381D45E7ADB3}"/>
                </a:ext>
              </a:extLst>
            </p:cNvPr>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171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50" descr="es.png">
              <a:extLst>
                <a:ext uri="{FF2B5EF4-FFF2-40B4-BE49-F238E27FC236}">
                  <a16:creationId xmlns:a16="http://schemas.microsoft.com/office/drawing/2014/main" id="{CC05C4F2-2B66-32AE-FA84-BE288823D76A}"/>
                </a:ext>
              </a:extLst>
            </p:cNvPr>
            <p:cNvPicPr>
              <a:picLocks noChangeAspect="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690923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51" descr="fi.png">
              <a:extLst>
                <a:ext uri="{FF2B5EF4-FFF2-40B4-BE49-F238E27FC236}">
                  <a16:creationId xmlns:a16="http://schemas.microsoft.com/office/drawing/2014/main" id="{C23CCFA9-B28C-46AD-0AD0-FC527F8EDAF8}"/>
                </a:ext>
              </a:extLst>
            </p:cNvPr>
            <p:cNvPicPr>
              <a:picLocks noChangeAspect="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208812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52" descr="fr.png">
              <a:extLst>
                <a:ext uri="{FF2B5EF4-FFF2-40B4-BE49-F238E27FC236}">
                  <a16:creationId xmlns:a16="http://schemas.microsoft.com/office/drawing/2014/main" id="{755627C9-7CB4-4106-1470-4C849E3A8B7D}"/>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245697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53" descr="gr.png">
              <a:extLst>
                <a:ext uri="{FF2B5EF4-FFF2-40B4-BE49-F238E27FC236}">
                  <a16:creationId xmlns:a16="http://schemas.microsoft.com/office/drawing/2014/main" id="{524BBD41-8B58-F7D5-A474-8AEC1CE9239C}"/>
                </a:ext>
              </a:extLst>
            </p:cNvPr>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31997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54" descr="hu.png">
              <a:extLst>
                <a:ext uri="{FF2B5EF4-FFF2-40B4-BE49-F238E27FC236}">
                  <a16:creationId xmlns:a16="http://schemas.microsoft.com/office/drawing/2014/main" id="{83B9CAF0-442A-8519-BDDB-848ED2087362}"/>
                </a:ext>
              </a:extLst>
            </p:cNvPr>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356860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55" descr="ie.png">
              <a:extLst>
                <a:ext uri="{FF2B5EF4-FFF2-40B4-BE49-F238E27FC236}">
                  <a16:creationId xmlns:a16="http://schemas.microsoft.com/office/drawing/2014/main" id="{D41B0D0F-7C06-81C7-6C74-8626D82EED21}"/>
                </a:ext>
              </a:extLst>
            </p:cNvPr>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393746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56" descr="it.png">
              <a:extLst>
                <a:ext uri="{FF2B5EF4-FFF2-40B4-BE49-F238E27FC236}">
                  <a16:creationId xmlns:a16="http://schemas.microsoft.com/office/drawing/2014/main" id="{8F1C5D5E-DD0A-604D-FA5E-1740763A613B}"/>
                </a:ext>
              </a:extLst>
            </p:cNvPr>
            <p:cNvPicPr>
              <a:picLocks noChangeAspect="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430632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57" descr="lu.png">
              <a:extLst>
                <a:ext uri="{FF2B5EF4-FFF2-40B4-BE49-F238E27FC236}">
                  <a16:creationId xmlns:a16="http://schemas.microsoft.com/office/drawing/2014/main" id="{517633F9-185E-E98B-A615-10F468DAD14F}"/>
                </a:ext>
              </a:extLst>
            </p:cNvPr>
            <p:cNvPicPr>
              <a:picLocks noChangeAspect="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4676775"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58" descr="nl.png">
              <a:extLst>
                <a:ext uri="{FF2B5EF4-FFF2-40B4-BE49-F238E27FC236}">
                  <a16:creationId xmlns:a16="http://schemas.microsoft.com/office/drawing/2014/main" id="{A5347CCE-339B-392A-ACAF-839B5A47B638}"/>
                </a:ext>
              </a:extLst>
            </p:cNvPr>
            <p:cNvPicPr>
              <a:picLocks noChangeAspect="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5050684"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59" descr="no.png">
              <a:extLst>
                <a:ext uri="{FF2B5EF4-FFF2-40B4-BE49-F238E27FC236}">
                  <a16:creationId xmlns:a16="http://schemas.microsoft.com/office/drawing/2014/main" id="{7905424C-0542-8D0B-1CC8-FA71C6D3A6BA}"/>
                </a:ext>
              </a:extLst>
            </p:cNvPr>
            <p:cNvPicPr>
              <a:picLocks noChangeAspect="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542805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60" descr="pl.png">
              <a:extLst>
                <a:ext uri="{FF2B5EF4-FFF2-40B4-BE49-F238E27FC236}">
                  <a16:creationId xmlns:a16="http://schemas.microsoft.com/office/drawing/2014/main" id="{192A2071-FD48-7D70-AF1D-F90889A97BD7}"/>
                </a:ext>
              </a:extLst>
            </p:cNvPr>
            <p:cNvPicPr>
              <a:picLocks noChangeAspect="1"/>
            </p:cNvPicPr>
            <p:nvPr userDrawn="1"/>
          </p:nvPicPr>
          <p:blipFill>
            <a:blip r:embed="rId21">
              <a:extLst>
                <a:ext uri="{28A0092B-C50C-407E-A947-70E740481C1C}">
                  <a14:useLocalDpi xmlns:a14="http://schemas.microsoft.com/office/drawing/2010/main" val="0"/>
                </a:ext>
              </a:extLst>
            </a:blip>
            <a:srcRect/>
            <a:stretch>
              <a:fillRect/>
            </a:stretch>
          </p:blipFill>
          <p:spPr bwMode="auto">
            <a:xfrm>
              <a:off x="579518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61" descr="pt.png">
              <a:extLst>
                <a:ext uri="{FF2B5EF4-FFF2-40B4-BE49-F238E27FC236}">
                  <a16:creationId xmlns:a16="http://schemas.microsoft.com/office/drawing/2014/main" id="{E44FF60A-7027-6B1A-3652-09AEA9BDC3DC}"/>
                </a:ext>
              </a:extLst>
            </p:cNvPr>
            <p:cNvPicPr>
              <a:picLocks noChangeAspect="1"/>
            </p:cNvPicPr>
            <p:nvPr userDrawn="1"/>
          </p:nvPicPr>
          <p:blipFill>
            <a:blip r:embed="rId22">
              <a:extLst>
                <a:ext uri="{28A0092B-C50C-407E-A947-70E740481C1C}">
                  <a14:useLocalDpi xmlns:a14="http://schemas.microsoft.com/office/drawing/2010/main" val="0"/>
                </a:ext>
              </a:extLst>
            </a:blip>
            <a:srcRect/>
            <a:stretch>
              <a:fillRect/>
            </a:stretch>
          </p:blipFill>
          <p:spPr bwMode="auto">
            <a:xfrm>
              <a:off x="6167359"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62" descr="ro.png">
              <a:extLst>
                <a:ext uri="{FF2B5EF4-FFF2-40B4-BE49-F238E27FC236}">
                  <a16:creationId xmlns:a16="http://schemas.microsoft.com/office/drawing/2014/main" id="{68A9F504-9078-C2F3-97D4-8EE05BF253A9}"/>
                </a:ext>
              </a:extLst>
            </p:cNvPr>
            <p:cNvPicPr>
              <a:picLocks noChangeAspect="1"/>
            </p:cNvPicPr>
            <p:nvPr userDrawn="1"/>
          </p:nvPicPr>
          <p:blipFill>
            <a:blip r:embed="rId23">
              <a:extLst>
                <a:ext uri="{28A0092B-C50C-407E-A947-70E740481C1C}">
                  <a14:useLocalDpi xmlns:a14="http://schemas.microsoft.com/office/drawing/2010/main" val="0"/>
                </a:ext>
              </a:extLst>
            </a:blip>
            <a:srcRect/>
            <a:stretch>
              <a:fillRect/>
            </a:stretch>
          </p:blipFill>
          <p:spPr bwMode="auto">
            <a:xfrm>
              <a:off x="654126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63" descr="se.png">
              <a:extLst>
                <a:ext uri="{FF2B5EF4-FFF2-40B4-BE49-F238E27FC236}">
                  <a16:creationId xmlns:a16="http://schemas.microsoft.com/office/drawing/2014/main" id="{C3515C0F-9B8F-691A-66BC-20EBBFED810D}"/>
                </a:ext>
              </a:extLst>
            </p:cNvPr>
            <p:cNvPicPr>
              <a:picLocks noChangeAspect="1"/>
            </p:cNvPicPr>
            <p:nvPr userDrawn="1"/>
          </p:nvPicPr>
          <p:blipFill>
            <a:blip r:embed="rId24">
              <a:extLst>
                <a:ext uri="{28A0092B-C50C-407E-A947-70E740481C1C}">
                  <a14:useLocalDpi xmlns:a14="http://schemas.microsoft.com/office/drawing/2010/main" val="0"/>
                </a:ext>
              </a:extLst>
            </a:blip>
            <a:srcRect/>
            <a:stretch>
              <a:fillRect/>
            </a:stretch>
          </p:blipFill>
          <p:spPr bwMode="auto">
            <a:xfrm>
              <a:off x="727981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64" descr="uk.png">
              <a:extLst>
                <a:ext uri="{FF2B5EF4-FFF2-40B4-BE49-F238E27FC236}">
                  <a16:creationId xmlns:a16="http://schemas.microsoft.com/office/drawing/2014/main" id="{02AFD7EB-402C-711F-BA2D-70918AB08F40}"/>
                </a:ext>
              </a:extLst>
            </p:cNvPr>
            <p:cNvPicPr>
              <a:picLocks noChangeAspect="1"/>
            </p:cNvPicPr>
            <p:nvPr userDrawn="1"/>
          </p:nvPicPr>
          <p:blipFill>
            <a:blip r:embed="rId25">
              <a:extLst>
                <a:ext uri="{28A0092B-C50C-407E-A947-70E740481C1C}">
                  <a14:useLocalDpi xmlns:a14="http://schemas.microsoft.com/office/drawing/2010/main" val="0"/>
                </a:ext>
              </a:extLst>
            </a:blip>
            <a:srcRect/>
            <a:stretch>
              <a:fillRect/>
            </a:stretch>
          </p:blipFill>
          <p:spPr bwMode="auto">
            <a:xfrm>
              <a:off x="801754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65" descr="ca.png">
              <a:extLst>
                <a:ext uri="{FF2B5EF4-FFF2-40B4-BE49-F238E27FC236}">
                  <a16:creationId xmlns:a16="http://schemas.microsoft.com/office/drawing/2014/main" id="{F9038057-B509-B7BD-D237-0A0CB8EEF243}"/>
                </a:ext>
              </a:extLst>
            </p:cNvPr>
            <p:cNvPicPr>
              <a:picLocks noChangeAspect="1"/>
            </p:cNvPicPr>
            <p:nvPr userDrawn="1"/>
          </p:nvPicPr>
          <p:blipFill>
            <a:blip r:embed="rId26">
              <a:extLst>
                <a:ext uri="{28A0092B-C50C-407E-A947-70E740481C1C}">
                  <a14:useLocalDpi xmlns:a14="http://schemas.microsoft.com/office/drawing/2010/main" val="0"/>
                </a:ext>
              </a:extLst>
            </a:blip>
            <a:srcRect/>
            <a:stretch>
              <a:fillRect/>
            </a:stretch>
          </p:blipFill>
          <p:spPr bwMode="auto">
            <a:xfrm>
              <a:off x="9291609" y="6573362"/>
              <a:ext cx="216000" cy="142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66">
              <a:extLst>
                <a:ext uri="{FF2B5EF4-FFF2-40B4-BE49-F238E27FC236}">
                  <a16:creationId xmlns:a16="http://schemas.microsoft.com/office/drawing/2014/main" id="{15C02525-7E94-6D37-E238-1191A4845413}"/>
                </a:ext>
              </a:extLst>
            </p:cNvPr>
            <p:cNvPicPr>
              <a:picLocks noChangeAspect="1"/>
            </p:cNvPicPr>
            <p:nvPr userDrawn="1"/>
          </p:nvPicPr>
          <p:blipFill>
            <a:blip r:embed="rId27">
              <a:extLst>
                <a:ext uri="{28A0092B-C50C-407E-A947-70E740481C1C}">
                  <a14:useLocalDpi xmlns:a14="http://schemas.microsoft.com/office/drawing/2010/main" val="0"/>
                </a:ext>
              </a:extLst>
            </a:blip>
            <a:srcRect/>
            <a:stretch>
              <a:fillRect/>
            </a:stretch>
          </p:blipFill>
          <p:spPr bwMode="auto">
            <a:xfrm>
              <a:off x="8555553" y="6572169"/>
              <a:ext cx="216000" cy="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67" descr="si.png">
              <a:extLst>
                <a:ext uri="{FF2B5EF4-FFF2-40B4-BE49-F238E27FC236}">
                  <a16:creationId xmlns:a16="http://schemas.microsoft.com/office/drawing/2014/main" id="{3C742B6D-F078-59FC-6D7F-586D286CDED4}"/>
                </a:ext>
              </a:extLst>
            </p:cNvPr>
            <p:cNvPicPr>
              <a:picLocks noChangeAspect="1"/>
            </p:cNvPicPr>
            <p:nvPr userDrawn="1"/>
          </p:nvPicPr>
          <p:blipFill>
            <a:blip r:embed="rId28">
              <a:extLst>
                <a:ext uri="{28A0092B-C50C-407E-A947-70E740481C1C}">
                  <a14:useLocalDpi xmlns:a14="http://schemas.microsoft.com/office/drawing/2010/main" val="0"/>
                </a:ext>
              </a:extLst>
            </a:blip>
            <a:srcRect/>
            <a:stretch>
              <a:fillRect/>
            </a:stretch>
          </p:blipFill>
          <p:spPr bwMode="auto">
            <a:xfrm>
              <a:off x="8928090" y="6572513"/>
              <a:ext cx="217284" cy="143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6" name="Title 65"/>
          <p:cNvSpPr>
            <a:spLocks noGrp="1" noChangeArrowheads="1"/>
          </p:cNvSpPr>
          <p:nvPr>
            <p:ph type="title"/>
          </p:nvPr>
        </p:nvSpPr>
        <p:spPr bwMode="auto">
          <a:xfrm>
            <a:off x="218261" y="157324"/>
            <a:ext cx="10113228" cy="553998"/>
          </a:xfrm>
          <a:prstGeom prst="rect">
            <a:avLst/>
          </a:prstGeom>
          <a:noFill/>
          <a:ln>
            <a:noFill/>
          </a:ln>
        </p:spPr>
        <p:txBody>
          <a:bodyPr>
            <a:spAutoFit/>
          </a:bodyPr>
          <a:lstStyle>
            <a:lvl1pPr>
              <a:defRPr>
                <a:solidFill>
                  <a:srgbClr val="003249"/>
                </a:solidFill>
              </a:defRPr>
            </a:lvl1pPr>
          </a:lstStyle>
          <a:p>
            <a:pPr lvl="0"/>
            <a:r>
              <a:rPr lang="en-US" altLang="en-US"/>
              <a:t>Click to edit Master title style</a:t>
            </a:r>
            <a:endParaRPr lang="en-GB" altLang="en-US"/>
          </a:p>
        </p:txBody>
      </p:sp>
      <p:sp>
        <p:nvSpPr>
          <p:cNvPr id="37" name="Rectangle 2"/>
          <p:cNvSpPr>
            <a:spLocks noGrp="1" noChangeArrowheads="1"/>
          </p:cNvSpPr>
          <p:nvPr>
            <p:ph idx="1"/>
          </p:nvPr>
        </p:nvSpPr>
        <p:spPr bwMode="auto">
          <a:xfrm>
            <a:off x="218262" y="882192"/>
            <a:ext cx="11763662" cy="5534968"/>
          </a:xfrm>
          <a:prstGeom prst="rect">
            <a:avLst/>
          </a:prstGeom>
          <a:noFill/>
          <a:ln>
            <a:noFill/>
          </a:ln>
        </p:spPr>
        <p:txBody>
          <a:bodyPr/>
          <a:lstStyle>
            <a:lvl1pPr>
              <a:defRPr>
                <a:solidFill>
                  <a:srgbClr val="960136"/>
                </a:solidFill>
              </a:defRPr>
            </a:lvl1pPr>
            <a:lvl2pPr>
              <a:defRPr>
                <a:solidFill>
                  <a:srgbClr val="960136"/>
                </a:solidFill>
              </a:defRPr>
            </a:lvl2pPr>
            <a:lvl3pPr>
              <a:defRPr>
                <a:solidFill>
                  <a:srgbClr val="960136"/>
                </a:solidFill>
              </a:defRPr>
            </a:lvl3pPr>
            <a:lvl4pPr>
              <a:defRPr>
                <a:solidFill>
                  <a:srgbClr val="960136"/>
                </a:solidFill>
              </a:defRPr>
            </a:lvl4pPr>
            <a:lvl5pPr>
              <a:defRPr>
                <a:solidFill>
                  <a:srgbClr val="960136"/>
                </a:solidFill>
              </a:defRPr>
            </a:lvl5p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Tree>
    <p:extLst>
      <p:ext uri="{BB962C8B-B14F-4D97-AF65-F5344CB8AC3E}">
        <p14:creationId xmlns:p14="http://schemas.microsoft.com/office/powerpoint/2010/main" val="7123164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29B4F1-D983-4F07-8750-CB735B9804D5}"/>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lv-LV"/>
          </a:p>
        </p:txBody>
      </p:sp>
      <p:sp>
        <p:nvSpPr>
          <p:cNvPr id="3" name="Text Placeholder 2">
            <a:extLst>
              <a:ext uri="{FF2B5EF4-FFF2-40B4-BE49-F238E27FC236}">
                <a16:creationId xmlns:a16="http://schemas.microsoft.com/office/drawing/2014/main" id="{DBDB302B-1619-419C-B51B-B71B874F5E8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5694B1D-49A8-4B62-A908-DDDEA63205B0}"/>
              </a:ext>
            </a:extLst>
          </p:cNvPr>
          <p:cNvSpPr>
            <a:spLocks noGrp="1"/>
          </p:cNvSpPr>
          <p:nvPr>
            <p:ph type="dt" sz="half" idx="10"/>
          </p:nvPr>
        </p:nvSpPr>
        <p:spPr/>
        <p:txBody>
          <a:bodyPr/>
          <a:lstStyle/>
          <a:p>
            <a:endParaRPr lang="lv-LV"/>
          </a:p>
        </p:txBody>
      </p:sp>
      <p:sp>
        <p:nvSpPr>
          <p:cNvPr id="5" name="Footer Placeholder 4">
            <a:extLst>
              <a:ext uri="{FF2B5EF4-FFF2-40B4-BE49-F238E27FC236}">
                <a16:creationId xmlns:a16="http://schemas.microsoft.com/office/drawing/2014/main" id="{F8CA1E2A-78CF-4456-B19A-863429164FA8}"/>
              </a:ext>
            </a:extLst>
          </p:cNvPr>
          <p:cNvSpPr>
            <a:spLocks noGrp="1"/>
          </p:cNvSpPr>
          <p:nvPr>
            <p:ph type="ftr" sz="quarter" idx="11"/>
          </p:nvPr>
        </p:nvSpPr>
        <p:spPr/>
        <p:txBody>
          <a:bodyPr/>
          <a:lstStyle/>
          <a:p>
            <a:endParaRPr lang="lv-LV"/>
          </a:p>
        </p:txBody>
      </p:sp>
      <p:sp>
        <p:nvSpPr>
          <p:cNvPr id="6" name="Slide Number Placeholder 5">
            <a:extLst>
              <a:ext uri="{FF2B5EF4-FFF2-40B4-BE49-F238E27FC236}">
                <a16:creationId xmlns:a16="http://schemas.microsoft.com/office/drawing/2014/main" id="{325FD112-9748-4924-90C5-DA4F37D8B064}"/>
              </a:ext>
            </a:extLst>
          </p:cNvPr>
          <p:cNvSpPr>
            <a:spLocks noGrp="1"/>
          </p:cNvSpPr>
          <p:nvPr>
            <p:ph type="sldNum" sz="quarter" idx="12"/>
          </p:nvPr>
        </p:nvSpPr>
        <p:spPr/>
        <p:txBody>
          <a:bodyPr/>
          <a:lstStyle/>
          <a:p>
            <a:fld id="{660F3F40-12FA-4968-8235-5F18DAFE2DEF}" type="slidenum">
              <a:rPr lang="lv-LV" smtClean="0"/>
              <a:t>‹#›</a:t>
            </a:fld>
            <a:endParaRPr lang="lv-LV"/>
          </a:p>
        </p:txBody>
      </p:sp>
      <p:pic>
        <p:nvPicPr>
          <p:cNvPr id="8" name="Picture 2" descr="Sākums | Latvijas Zinātnes padome">
            <a:extLst>
              <a:ext uri="{FF2B5EF4-FFF2-40B4-BE49-F238E27FC236}">
                <a16:creationId xmlns:a16="http://schemas.microsoft.com/office/drawing/2014/main" id="{B938A504-D2E6-4FB8-98BE-21BB1BD8A06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2101" y="0"/>
            <a:ext cx="1428750" cy="1428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086445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LEAR_COLOUR_BG4">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737654D-9135-30AB-7356-4BE0A988206E}"/>
              </a:ext>
            </a:extLst>
          </p:cNvPr>
          <p:cNvSpPr/>
          <p:nvPr userDrawn="1"/>
        </p:nvSpPr>
        <p:spPr>
          <a:xfrm>
            <a:off x="-6350" y="0"/>
            <a:ext cx="12198350" cy="6858000"/>
          </a:xfrm>
          <a:prstGeom prst="rect">
            <a:avLst/>
          </a:prstGeom>
          <a:solidFill>
            <a:srgbClr val="FFCC4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3" name="Text Box 38">
            <a:extLst>
              <a:ext uri="{FF2B5EF4-FFF2-40B4-BE49-F238E27FC236}">
                <a16:creationId xmlns:a16="http://schemas.microsoft.com/office/drawing/2014/main" id="{F594708B-0F77-6DE4-1D1E-D6E79174880E}"/>
              </a:ext>
            </a:extLst>
          </p:cNvPr>
          <p:cNvSpPr txBox="1">
            <a:spLocks noChangeArrowheads="1"/>
          </p:cNvSpPr>
          <p:nvPr userDrawn="1"/>
        </p:nvSpPr>
        <p:spPr bwMode="auto">
          <a:xfrm>
            <a:off x="8205788" y="6202363"/>
            <a:ext cx="3751262" cy="214312"/>
          </a:xfrm>
          <a:prstGeom prst="rect">
            <a:avLst/>
          </a:prstGeom>
          <a:noFill/>
          <a:ln>
            <a:noFill/>
          </a:ln>
        </p:spPr>
        <p:txBody>
          <a:bodyPr lIns="0" rIns="0">
            <a:spAutoFit/>
          </a:bodyPr>
          <a:lstStyle>
            <a:lvl1pPr marL="342900" indent="-342900">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lvl="2" algn="r">
              <a:spcBef>
                <a:spcPct val="50000"/>
              </a:spcBef>
              <a:defRPr/>
            </a:pPr>
            <a:fld id="{F8E70B4A-9E07-AF45-B984-AA03B5587535}" type="slidenum">
              <a:rPr altLang="en-US" sz="800" noProof="1" smtClean="0">
                <a:solidFill>
                  <a:srgbClr val="8197A6"/>
                </a:solidFill>
                <a:latin typeface="Arial" panose="020B0604020202020204" pitchFamily="34" charset="0"/>
                <a:cs typeface="Arial" panose="020B0604020202020204" pitchFamily="34" charset="0"/>
              </a:rPr>
              <a:pPr lvl="2" algn="r">
                <a:spcBef>
                  <a:spcPct val="50000"/>
                </a:spcBef>
                <a:defRPr/>
              </a:pPr>
              <a:t>‹#›</a:t>
            </a:fld>
            <a:endParaRPr lang="en-GB" altLang="en-US" sz="800">
              <a:solidFill>
                <a:srgbClr val="8197A6"/>
              </a:solidFill>
              <a:latin typeface="Arial" panose="020B0604020202020204" pitchFamily="34" charset="0"/>
              <a:cs typeface="Arial" panose="020B0604020202020204" pitchFamily="34" charset="0"/>
            </a:endParaRPr>
          </a:p>
        </p:txBody>
      </p:sp>
      <p:cxnSp>
        <p:nvCxnSpPr>
          <p:cNvPr id="4" name="Straight Connector 3">
            <a:extLst>
              <a:ext uri="{FF2B5EF4-FFF2-40B4-BE49-F238E27FC236}">
                <a16:creationId xmlns:a16="http://schemas.microsoft.com/office/drawing/2014/main" id="{6F4A4D26-099B-2207-7942-77031D14FA26}"/>
              </a:ext>
            </a:extLst>
          </p:cNvPr>
          <p:cNvCxnSpPr>
            <a:cxnSpLocks/>
          </p:cNvCxnSpPr>
          <p:nvPr userDrawn="1"/>
        </p:nvCxnSpPr>
        <p:spPr>
          <a:xfrm>
            <a:off x="220663" y="6423025"/>
            <a:ext cx="11736387"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85217571-B594-C5FE-1170-9FCB18D4241A}"/>
              </a:ext>
            </a:extLst>
          </p:cNvPr>
          <p:cNvCxnSpPr/>
          <p:nvPr userDrawn="1"/>
        </p:nvCxnSpPr>
        <p:spPr>
          <a:xfrm>
            <a:off x="217488" y="882650"/>
            <a:ext cx="11769725"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pic>
        <p:nvPicPr>
          <p:cNvPr id="6" name="Picture 40">
            <a:extLst>
              <a:ext uri="{FF2B5EF4-FFF2-40B4-BE49-F238E27FC236}">
                <a16:creationId xmlns:a16="http://schemas.microsoft.com/office/drawing/2014/main" id="{EF99DB1B-7DD7-9548-20D4-9D8B7B238210}"/>
              </a:ext>
            </a:extLst>
          </p:cNvPr>
          <p:cNvPicPr>
            <a:picLocks/>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331450" y="-215900"/>
            <a:ext cx="2095500"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1">
            <a:extLst>
              <a:ext uri="{FF2B5EF4-FFF2-40B4-BE49-F238E27FC236}">
                <a16:creationId xmlns:a16="http://schemas.microsoft.com/office/drawing/2014/main" id="{6199A032-932D-5B6E-31E2-97D1822EDA4C}"/>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342563" y="6586538"/>
            <a:ext cx="1638300"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42">
            <a:extLst>
              <a:ext uri="{FF2B5EF4-FFF2-40B4-BE49-F238E27FC236}">
                <a16:creationId xmlns:a16="http://schemas.microsoft.com/office/drawing/2014/main" id="{6E15B27F-8EC4-0B57-0193-2956B978E1BD}"/>
              </a:ext>
            </a:extLst>
          </p:cNvPr>
          <p:cNvGrpSpPr>
            <a:grpSpLocks/>
          </p:cNvGrpSpPr>
          <p:nvPr userDrawn="1"/>
        </p:nvGrpSpPr>
        <p:grpSpPr bwMode="auto">
          <a:xfrm>
            <a:off x="227013" y="6572250"/>
            <a:ext cx="9280525" cy="144463"/>
            <a:chOff x="226688" y="6572055"/>
            <a:chExt cx="9280921" cy="144114"/>
          </a:xfrm>
        </p:grpSpPr>
        <p:pic>
          <p:nvPicPr>
            <p:cNvPr id="9" name="Picture 43" descr="at.png">
              <a:extLst>
                <a:ext uri="{FF2B5EF4-FFF2-40B4-BE49-F238E27FC236}">
                  <a16:creationId xmlns:a16="http://schemas.microsoft.com/office/drawing/2014/main" id="{76241577-ACAF-DEE4-FEF7-6CE2A65FB3F7}"/>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2668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4" descr="be.png">
              <a:extLst>
                <a:ext uri="{FF2B5EF4-FFF2-40B4-BE49-F238E27FC236}">
                  <a16:creationId xmlns:a16="http://schemas.microsoft.com/office/drawing/2014/main" id="{1FCA94FA-70E9-F3A7-5F73-041089DE2AF6}"/>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59710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5" descr="ch.png">
              <a:extLst>
                <a:ext uri="{FF2B5EF4-FFF2-40B4-BE49-F238E27FC236}">
                  <a16:creationId xmlns:a16="http://schemas.microsoft.com/office/drawing/2014/main" id="{DDA65F09-40A9-47A2-64CB-D92BA99EAE06}"/>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765200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6" descr="cz.png">
              <a:extLst>
                <a:ext uri="{FF2B5EF4-FFF2-40B4-BE49-F238E27FC236}">
                  <a16:creationId xmlns:a16="http://schemas.microsoft.com/office/drawing/2014/main" id="{E82FEB35-10AD-38B3-4E5A-B40337621F9C}"/>
                </a:ext>
              </a:extLst>
            </p:cNvPr>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9704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7" descr="de.png">
              <a:extLst>
                <a:ext uri="{FF2B5EF4-FFF2-40B4-BE49-F238E27FC236}">
                  <a16:creationId xmlns:a16="http://schemas.microsoft.com/office/drawing/2014/main" id="{F25D869E-DC61-6C2C-6773-03FA2DCD97F5}"/>
                </a:ext>
              </a:extLst>
            </p:cNvPr>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283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8" descr="dk.png">
              <a:extLst>
                <a:ext uri="{FF2B5EF4-FFF2-40B4-BE49-F238E27FC236}">
                  <a16:creationId xmlns:a16="http://schemas.microsoft.com/office/drawing/2014/main" id="{25D2EFFD-14B1-D888-462A-AC0D1D82F213}"/>
                </a:ext>
              </a:extLst>
            </p:cNvPr>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134046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9" descr="ee.png">
              <a:extLst>
                <a:ext uri="{FF2B5EF4-FFF2-40B4-BE49-F238E27FC236}">
                  <a16:creationId xmlns:a16="http://schemas.microsoft.com/office/drawing/2014/main" id="{55229976-1F2C-5DCA-1D3C-243914775581}"/>
                </a:ext>
              </a:extLst>
            </p:cNvPr>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171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50" descr="es.png">
              <a:extLst>
                <a:ext uri="{FF2B5EF4-FFF2-40B4-BE49-F238E27FC236}">
                  <a16:creationId xmlns:a16="http://schemas.microsoft.com/office/drawing/2014/main" id="{FBF63FE0-DEFA-0C6C-842C-31D788EC63BE}"/>
                </a:ext>
              </a:extLst>
            </p:cNvPr>
            <p:cNvPicPr>
              <a:picLocks noChangeAspect="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690923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51" descr="fi.png">
              <a:extLst>
                <a:ext uri="{FF2B5EF4-FFF2-40B4-BE49-F238E27FC236}">
                  <a16:creationId xmlns:a16="http://schemas.microsoft.com/office/drawing/2014/main" id="{E47C496E-5DC8-5EB4-466C-DDD6F082D0CE}"/>
                </a:ext>
              </a:extLst>
            </p:cNvPr>
            <p:cNvPicPr>
              <a:picLocks noChangeAspect="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208812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52" descr="fr.png">
              <a:extLst>
                <a:ext uri="{FF2B5EF4-FFF2-40B4-BE49-F238E27FC236}">
                  <a16:creationId xmlns:a16="http://schemas.microsoft.com/office/drawing/2014/main" id="{80202BA8-8EDB-C58D-0BCD-A3FAAD5F8924}"/>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245697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53" descr="gr.png">
              <a:extLst>
                <a:ext uri="{FF2B5EF4-FFF2-40B4-BE49-F238E27FC236}">
                  <a16:creationId xmlns:a16="http://schemas.microsoft.com/office/drawing/2014/main" id="{30E7B050-6079-1486-2920-51634FA6EB56}"/>
                </a:ext>
              </a:extLst>
            </p:cNvPr>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31997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54" descr="hu.png">
              <a:extLst>
                <a:ext uri="{FF2B5EF4-FFF2-40B4-BE49-F238E27FC236}">
                  <a16:creationId xmlns:a16="http://schemas.microsoft.com/office/drawing/2014/main" id="{14374BA0-ACE1-B8B6-8699-44CE1E78756F}"/>
                </a:ext>
              </a:extLst>
            </p:cNvPr>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356860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55" descr="ie.png">
              <a:extLst>
                <a:ext uri="{FF2B5EF4-FFF2-40B4-BE49-F238E27FC236}">
                  <a16:creationId xmlns:a16="http://schemas.microsoft.com/office/drawing/2014/main" id="{A4EFD8CE-1BA0-370F-659D-B2C9C0A16C63}"/>
                </a:ext>
              </a:extLst>
            </p:cNvPr>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393746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56" descr="it.png">
              <a:extLst>
                <a:ext uri="{FF2B5EF4-FFF2-40B4-BE49-F238E27FC236}">
                  <a16:creationId xmlns:a16="http://schemas.microsoft.com/office/drawing/2014/main" id="{C5ECEA77-9728-9ABC-3205-6684D37152A8}"/>
                </a:ext>
              </a:extLst>
            </p:cNvPr>
            <p:cNvPicPr>
              <a:picLocks noChangeAspect="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430632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57" descr="lu.png">
              <a:extLst>
                <a:ext uri="{FF2B5EF4-FFF2-40B4-BE49-F238E27FC236}">
                  <a16:creationId xmlns:a16="http://schemas.microsoft.com/office/drawing/2014/main" id="{20861DC8-145B-9ED9-8E2F-C58BD8863FD4}"/>
                </a:ext>
              </a:extLst>
            </p:cNvPr>
            <p:cNvPicPr>
              <a:picLocks noChangeAspect="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4676775"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58" descr="nl.png">
              <a:extLst>
                <a:ext uri="{FF2B5EF4-FFF2-40B4-BE49-F238E27FC236}">
                  <a16:creationId xmlns:a16="http://schemas.microsoft.com/office/drawing/2014/main" id="{A9FCF914-C6DC-5E80-F69F-B3C2554ACB39}"/>
                </a:ext>
              </a:extLst>
            </p:cNvPr>
            <p:cNvPicPr>
              <a:picLocks noChangeAspect="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5050684"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59" descr="no.png">
              <a:extLst>
                <a:ext uri="{FF2B5EF4-FFF2-40B4-BE49-F238E27FC236}">
                  <a16:creationId xmlns:a16="http://schemas.microsoft.com/office/drawing/2014/main" id="{1333CD80-ABAC-E58E-023A-9ABD0F99C203}"/>
                </a:ext>
              </a:extLst>
            </p:cNvPr>
            <p:cNvPicPr>
              <a:picLocks noChangeAspect="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542805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60" descr="pl.png">
              <a:extLst>
                <a:ext uri="{FF2B5EF4-FFF2-40B4-BE49-F238E27FC236}">
                  <a16:creationId xmlns:a16="http://schemas.microsoft.com/office/drawing/2014/main" id="{A1429262-FB01-3BA3-5EBB-48FCCEDF3B86}"/>
                </a:ext>
              </a:extLst>
            </p:cNvPr>
            <p:cNvPicPr>
              <a:picLocks noChangeAspect="1"/>
            </p:cNvPicPr>
            <p:nvPr userDrawn="1"/>
          </p:nvPicPr>
          <p:blipFill>
            <a:blip r:embed="rId21">
              <a:extLst>
                <a:ext uri="{28A0092B-C50C-407E-A947-70E740481C1C}">
                  <a14:useLocalDpi xmlns:a14="http://schemas.microsoft.com/office/drawing/2010/main" val="0"/>
                </a:ext>
              </a:extLst>
            </a:blip>
            <a:srcRect/>
            <a:stretch>
              <a:fillRect/>
            </a:stretch>
          </p:blipFill>
          <p:spPr bwMode="auto">
            <a:xfrm>
              <a:off x="579518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61" descr="pt.png">
              <a:extLst>
                <a:ext uri="{FF2B5EF4-FFF2-40B4-BE49-F238E27FC236}">
                  <a16:creationId xmlns:a16="http://schemas.microsoft.com/office/drawing/2014/main" id="{F183E61B-3CEC-0EDF-F1FB-4525AFC6132D}"/>
                </a:ext>
              </a:extLst>
            </p:cNvPr>
            <p:cNvPicPr>
              <a:picLocks noChangeAspect="1"/>
            </p:cNvPicPr>
            <p:nvPr userDrawn="1"/>
          </p:nvPicPr>
          <p:blipFill>
            <a:blip r:embed="rId22">
              <a:extLst>
                <a:ext uri="{28A0092B-C50C-407E-A947-70E740481C1C}">
                  <a14:useLocalDpi xmlns:a14="http://schemas.microsoft.com/office/drawing/2010/main" val="0"/>
                </a:ext>
              </a:extLst>
            </a:blip>
            <a:srcRect/>
            <a:stretch>
              <a:fillRect/>
            </a:stretch>
          </p:blipFill>
          <p:spPr bwMode="auto">
            <a:xfrm>
              <a:off x="6167359"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62" descr="ro.png">
              <a:extLst>
                <a:ext uri="{FF2B5EF4-FFF2-40B4-BE49-F238E27FC236}">
                  <a16:creationId xmlns:a16="http://schemas.microsoft.com/office/drawing/2014/main" id="{8DD7107C-FC43-A855-00D8-6C5BD62387CD}"/>
                </a:ext>
              </a:extLst>
            </p:cNvPr>
            <p:cNvPicPr>
              <a:picLocks noChangeAspect="1"/>
            </p:cNvPicPr>
            <p:nvPr userDrawn="1"/>
          </p:nvPicPr>
          <p:blipFill>
            <a:blip r:embed="rId23">
              <a:extLst>
                <a:ext uri="{28A0092B-C50C-407E-A947-70E740481C1C}">
                  <a14:useLocalDpi xmlns:a14="http://schemas.microsoft.com/office/drawing/2010/main" val="0"/>
                </a:ext>
              </a:extLst>
            </a:blip>
            <a:srcRect/>
            <a:stretch>
              <a:fillRect/>
            </a:stretch>
          </p:blipFill>
          <p:spPr bwMode="auto">
            <a:xfrm>
              <a:off x="654126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63" descr="se.png">
              <a:extLst>
                <a:ext uri="{FF2B5EF4-FFF2-40B4-BE49-F238E27FC236}">
                  <a16:creationId xmlns:a16="http://schemas.microsoft.com/office/drawing/2014/main" id="{E6FA30B9-0CD4-3E8A-9FFC-C83FACC68630}"/>
                </a:ext>
              </a:extLst>
            </p:cNvPr>
            <p:cNvPicPr>
              <a:picLocks noChangeAspect="1"/>
            </p:cNvPicPr>
            <p:nvPr userDrawn="1"/>
          </p:nvPicPr>
          <p:blipFill>
            <a:blip r:embed="rId24">
              <a:extLst>
                <a:ext uri="{28A0092B-C50C-407E-A947-70E740481C1C}">
                  <a14:useLocalDpi xmlns:a14="http://schemas.microsoft.com/office/drawing/2010/main" val="0"/>
                </a:ext>
              </a:extLst>
            </a:blip>
            <a:srcRect/>
            <a:stretch>
              <a:fillRect/>
            </a:stretch>
          </p:blipFill>
          <p:spPr bwMode="auto">
            <a:xfrm>
              <a:off x="727981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64" descr="uk.png">
              <a:extLst>
                <a:ext uri="{FF2B5EF4-FFF2-40B4-BE49-F238E27FC236}">
                  <a16:creationId xmlns:a16="http://schemas.microsoft.com/office/drawing/2014/main" id="{C14206D9-5E79-1C2F-FC8F-979E2361E090}"/>
                </a:ext>
              </a:extLst>
            </p:cNvPr>
            <p:cNvPicPr>
              <a:picLocks noChangeAspect="1"/>
            </p:cNvPicPr>
            <p:nvPr userDrawn="1"/>
          </p:nvPicPr>
          <p:blipFill>
            <a:blip r:embed="rId25">
              <a:extLst>
                <a:ext uri="{28A0092B-C50C-407E-A947-70E740481C1C}">
                  <a14:useLocalDpi xmlns:a14="http://schemas.microsoft.com/office/drawing/2010/main" val="0"/>
                </a:ext>
              </a:extLst>
            </a:blip>
            <a:srcRect/>
            <a:stretch>
              <a:fillRect/>
            </a:stretch>
          </p:blipFill>
          <p:spPr bwMode="auto">
            <a:xfrm>
              <a:off x="801754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65" descr="ca.png">
              <a:extLst>
                <a:ext uri="{FF2B5EF4-FFF2-40B4-BE49-F238E27FC236}">
                  <a16:creationId xmlns:a16="http://schemas.microsoft.com/office/drawing/2014/main" id="{A636133F-88E9-3499-78A7-D60E906CE838}"/>
                </a:ext>
              </a:extLst>
            </p:cNvPr>
            <p:cNvPicPr>
              <a:picLocks noChangeAspect="1"/>
            </p:cNvPicPr>
            <p:nvPr userDrawn="1"/>
          </p:nvPicPr>
          <p:blipFill>
            <a:blip r:embed="rId26">
              <a:extLst>
                <a:ext uri="{28A0092B-C50C-407E-A947-70E740481C1C}">
                  <a14:useLocalDpi xmlns:a14="http://schemas.microsoft.com/office/drawing/2010/main" val="0"/>
                </a:ext>
              </a:extLst>
            </a:blip>
            <a:srcRect/>
            <a:stretch>
              <a:fillRect/>
            </a:stretch>
          </p:blipFill>
          <p:spPr bwMode="auto">
            <a:xfrm>
              <a:off x="9291609" y="6573362"/>
              <a:ext cx="216000" cy="142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66">
              <a:extLst>
                <a:ext uri="{FF2B5EF4-FFF2-40B4-BE49-F238E27FC236}">
                  <a16:creationId xmlns:a16="http://schemas.microsoft.com/office/drawing/2014/main" id="{6AA679A6-B578-1218-7A82-885285C0536F}"/>
                </a:ext>
              </a:extLst>
            </p:cNvPr>
            <p:cNvPicPr>
              <a:picLocks noChangeAspect="1"/>
            </p:cNvPicPr>
            <p:nvPr userDrawn="1"/>
          </p:nvPicPr>
          <p:blipFill>
            <a:blip r:embed="rId27">
              <a:extLst>
                <a:ext uri="{28A0092B-C50C-407E-A947-70E740481C1C}">
                  <a14:useLocalDpi xmlns:a14="http://schemas.microsoft.com/office/drawing/2010/main" val="0"/>
                </a:ext>
              </a:extLst>
            </a:blip>
            <a:srcRect/>
            <a:stretch>
              <a:fillRect/>
            </a:stretch>
          </p:blipFill>
          <p:spPr bwMode="auto">
            <a:xfrm>
              <a:off x="8555553" y="6572169"/>
              <a:ext cx="216000" cy="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67" descr="si.png">
              <a:extLst>
                <a:ext uri="{FF2B5EF4-FFF2-40B4-BE49-F238E27FC236}">
                  <a16:creationId xmlns:a16="http://schemas.microsoft.com/office/drawing/2014/main" id="{E7C2B78E-DBAC-1C23-DE85-19A47D4922C5}"/>
                </a:ext>
              </a:extLst>
            </p:cNvPr>
            <p:cNvPicPr>
              <a:picLocks noChangeAspect="1"/>
            </p:cNvPicPr>
            <p:nvPr userDrawn="1"/>
          </p:nvPicPr>
          <p:blipFill>
            <a:blip r:embed="rId28">
              <a:extLst>
                <a:ext uri="{28A0092B-C50C-407E-A947-70E740481C1C}">
                  <a14:useLocalDpi xmlns:a14="http://schemas.microsoft.com/office/drawing/2010/main" val="0"/>
                </a:ext>
              </a:extLst>
            </a:blip>
            <a:srcRect/>
            <a:stretch>
              <a:fillRect/>
            </a:stretch>
          </p:blipFill>
          <p:spPr bwMode="auto">
            <a:xfrm>
              <a:off x="8928090" y="6572513"/>
              <a:ext cx="217284" cy="143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6" name="Title 65"/>
          <p:cNvSpPr>
            <a:spLocks noGrp="1" noChangeArrowheads="1"/>
          </p:cNvSpPr>
          <p:nvPr>
            <p:ph type="title"/>
          </p:nvPr>
        </p:nvSpPr>
        <p:spPr bwMode="auto">
          <a:xfrm>
            <a:off x="218261" y="157324"/>
            <a:ext cx="10113228" cy="553998"/>
          </a:xfrm>
          <a:prstGeom prst="rect">
            <a:avLst/>
          </a:prstGeom>
          <a:noFill/>
          <a:ln>
            <a:noFill/>
          </a:ln>
        </p:spPr>
        <p:txBody>
          <a:bodyPr>
            <a:spAutoFit/>
          </a:bodyPr>
          <a:lstStyle>
            <a:lvl1pPr>
              <a:defRPr>
                <a:solidFill>
                  <a:srgbClr val="003249"/>
                </a:solidFill>
              </a:defRPr>
            </a:lvl1pPr>
          </a:lstStyle>
          <a:p>
            <a:pPr lvl="0"/>
            <a:r>
              <a:rPr lang="en-US" altLang="en-US"/>
              <a:t>Click to edit Master title style</a:t>
            </a:r>
            <a:endParaRPr lang="en-GB" altLang="en-US"/>
          </a:p>
        </p:txBody>
      </p:sp>
      <p:sp>
        <p:nvSpPr>
          <p:cNvPr id="37" name="Rectangle 2"/>
          <p:cNvSpPr>
            <a:spLocks noGrp="1" noChangeArrowheads="1"/>
          </p:cNvSpPr>
          <p:nvPr>
            <p:ph idx="1"/>
          </p:nvPr>
        </p:nvSpPr>
        <p:spPr bwMode="auto">
          <a:xfrm>
            <a:off x="218262" y="882192"/>
            <a:ext cx="11763662" cy="5534968"/>
          </a:xfrm>
          <a:prstGeom prst="rect">
            <a:avLst/>
          </a:prstGeom>
          <a:noFill/>
          <a:ln>
            <a:noFill/>
          </a:ln>
        </p:spPr>
        <p:txBody>
          <a:bodyPr/>
          <a:lstStyle>
            <a:lvl1pPr>
              <a:defRPr>
                <a:solidFill>
                  <a:srgbClr val="A75534"/>
                </a:solidFill>
              </a:defRPr>
            </a:lvl1pPr>
            <a:lvl2pPr>
              <a:defRPr>
                <a:solidFill>
                  <a:srgbClr val="A75534"/>
                </a:solidFill>
              </a:defRPr>
            </a:lvl2pPr>
            <a:lvl3pPr>
              <a:defRPr>
                <a:solidFill>
                  <a:srgbClr val="A75534"/>
                </a:solidFill>
              </a:defRPr>
            </a:lvl3pPr>
            <a:lvl4pPr>
              <a:defRPr>
                <a:solidFill>
                  <a:srgbClr val="A75534"/>
                </a:solidFill>
              </a:defRPr>
            </a:lvl4pPr>
            <a:lvl5pPr>
              <a:defRPr>
                <a:solidFill>
                  <a:srgbClr val="A75534"/>
                </a:solidFill>
              </a:defRPr>
            </a:lvl5p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Tree>
    <p:extLst>
      <p:ext uri="{BB962C8B-B14F-4D97-AF65-F5344CB8AC3E}">
        <p14:creationId xmlns:p14="http://schemas.microsoft.com/office/powerpoint/2010/main" val="302466554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LEAR_COLOUR_BG5">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ADD6947-585F-3988-80DF-E18CB0002AAB}"/>
              </a:ext>
            </a:extLst>
          </p:cNvPr>
          <p:cNvSpPr/>
          <p:nvPr userDrawn="1"/>
        </p:nvSpPr>
        <p:spPr>
          <a:xfrm>
            <a:off x="-6350" y="0"/>
            <a:ext cx="12198350" cy="6858000"/>
          </a:xfrm>
          <a:prstGeom prst="rect">
            <a:avLst/>
          </a:prstGeom>
          <a:solidFill>
            <a:srgbClr val="6DCFF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3" name="Text Box 38">
            <a:extLst>
              <a:ext uri="{FF2B5EF4-FFF2-40B4-BE49-F238E27FC236}">
                <a16:creationId xmlns:a16="http://schemas.microsoft.com/office/drawing/2014/main" id="{F13FDC9B-117D-7E5E-01BD-EC078712433B}"/>
              </a:ext>
            </a:extLst>
          </p:cNvPr>
          <p:cNvSpPr txBox="1">
            <a:spLocks noChangeArrowheads="1"/>
          </p:cNvSpPr>
          <p:nvPr userDrawn="1"/>
        </p:nvSpPr>
        <p:spPr bwMode="auto">
          <a:xfrm>
            <a:off x="8205788" y="6202363"/>
            <a:ext cx="3751262" cy="214312"/>
          </a:xfrm>
          <a:prstGeom prst="rect">
            <a:avLst/>
          </a:prstGeom>
          <a:noFill/>
          <a:ln>
            <a:noFill/>
          </a:ln>
        </p:spPr>
        <p:txBody>
          <a:bodyPr lIns="0" rIns="0">
            <a:spAutoFit/>
          </a:bodyPr>
          <a:lstStyle>
            <a:lvl1pPr marL="342900" indent="-342900">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lvl="2" algn="r">
              <a:spcBef>
                <a:spcPct val="50000"/>
              </a:spcBef>
              <a:defRPr/>
            </a:pPr>
            <a:fld id="{3168FF0B-9B63-BA4B-A862-4E6BE960F719}" type="slidenum">
              <a:rPr altLang="en-US" sz="800" noProof="1" smtClean="0">
                <a:solidFill>
                  <a:srgbClr val="8197A6"/>
                </a:solidFill>
                <a:latin typeface="Arial" panose="020B0604020202020204" pitchFamily="34" charset="0"/>
                <a:cs typeface="Arial" panose="020B0604020202020204" pitchFamily="34" charset="0"/>
              </a:rPr>
              <a:pPr lvl="2" algn="r">
                <a:spcBef>
                  <a:spcPct val="50000"/>
                </a:spcBef>
                <a:defRPr/>
              </a:pPr>
              <a:t>‹#›</a:t>
            </a:fld>
            <a:endParaRPr lang="en-GB" altLang="en-US" sz="800">
              <a:solidFill>
                <a:srgbClr val="8197A6"/>
              </a:solidFill>
              <a:latin typeface="Arial" panose="020B0604020202020204" pitchFamily="34" charset="0"/>
              <a:cs typeface="Arial" panose="020B0604020202020204" pitchFamily="34" charset="0"/>
            </a:endParaRPr>
          </a:p>
        </p:txBody>
      </p:sp>
      <p:cxnSp>
        <p:nvCxnSpPr>
          <p:cNvPr id="4" name="Straight Connector 3">
            <a:extLst>
              <a:ext uri="{FF2B5EF4-FFF2-40B4-BE49-F238E27FC236}">
                <a16:creationId xmlns:a16="http://schemas.microsoft.com/office/drawing/2014/main" id="{4E8999CF-2BA4-402A-D78B-36362EB91268}"/>
              </a:ext>
            </a:extLst>
          </p:cNvPr>
          <p:cNvCxnSpPr>
            <a:cxnSpLocks/>
          </p:cNvCxnSpPr>
          <p:nvPr userDrawn="1"/>
        </p:nvCxnSpPr>
        <p:spPr>
          <a:xfrm>
            <a:off x="220663" y="6423025"/>
            <a:ext cx="11736387"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DF69A19C-0A82-077C-21AF-53E40D0560D3}"/>
              </a:ext>
            </a:extLst>
          </p:cNvPr>
          <p:cNvCxnSpPr/>
          <p:nvPr userDrawn="1"/>
        </p:nvCxnSpPr>
        <p:spPr>
          <a:xfrm>
            <a:off x="217488" y="882650"/>
            <a:ext cx="11769725"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pic>
        <p:nvPicPr>
          <p:cNvPr id="6" name="Picture 40">
            <a:extLst>
              <a:ext uri="{FF2B5EF4-FFF2-40B4-BE49-F238E27FC236}">
                <a16:creationId xmlns:a16="http://schemas.microsoft.com/office/drawing/2014/main" id="{EB5D0327-DAC3-E0D5-1695-AA2998267775}"/>
              </a:ext>
            </a:extLst>
          </p:cNvPr>
          <p:cNvPicPr>
            <a:picLocks/>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331450" y="-215900"/>
            <a:ext cx="2095500"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1">
            <a:extLst>
              <a:ext uri="{FF2B5EF4-FFF2-40B4-BE49-F238E27FC236}">
                <a16:creationId xmlns:a16="http://schemas.microsoft.com/office/drawing/2014/main" id="{54B1351F-05A9-9DA0-C0E3-1D7F73276D1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342563" y="6586538"/>
            <a:ext cx="1638300"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42">
            <a:extLst>
              <a:ext uri="{FF2B5EF4-FFF2-40B4-BE49-F238E27FC236}">
                <a16:creationId xmlns:a16="http://schemas.microsoft.com/office/drawing/2014/main" id="{36D56F67-E5D1-FAE3-1B72-777764825BFE}"/>
              </a:ext>
            </a:extLst>
          </p:cNvPr>
          <p:cNvGrpSpPr>
            <a:grpSpLocks/>
          </p:cNvGrpSpPr>
          <p:nvPr userDrawn="1"/>
        </p:nvGrpSpPr>
        <p:grpSpPr bwMode="auto">
          <a:xfrm>
            <a:off x="227013" y="6572250"/>
            <a:ext cx="9280525" cy="144463"/>
            <a:chOff x="226688" y="6572055"/>
            <a:chExt cx="9280921" cy="144114"/>
          </a:xfrm>
        </p:grpSpPr>
        <p:pic>
          <p:nvPicPr>
            <p:cNvPr id="9" name="Picture 43" descr="at.png">
              <a:extLst>
                <a:ext uri="{FF2B5EF4-FFF2-40B4-BE49-F238E27FC236}">
                  <a16:creationId xmlns:a16="http://schemas.microsoft.com/office/drawing/2014/main" id="{D190EF4F-6F2E-60D0-48A4-E869CCA9123D}"/>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2668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4" descr="be.png">
              <a:extLst>
                <a:ext uri="{FF2B5EF4-FFF2-40B4-BE49-F238E27FC236}">
                  <a16:creationId xmlns:a16="http://schemas.microsoft.com/office/drawing/2014/main" id="{96400B6F-490D-5A40-0784-50668AC3B987}"/>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59710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5" descr="ch.png">
              <a:extLst>
                <a:ext uri="{FF2B5EF4-FFF2-40B4-BE49-F238E27FC236}">
                  <a16:creationId xmlns:a16="http://schemas.microsoft.com/office/drawing/2014/main" id="{AC8B9717-3FC4-2E33-49A9-AA7B7F1743D0}"/>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765200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6" descr="cz.png">
              <a:extLst>
                <a:ext uri="{FF2B5EF4-FFF2-40B4-BE49-F238E27FC236}">
                  <a16:creationId xmlns:a16="http://schemas.microsoft.com/office/drawing/2014/main" id="{3F54AFD4-F7C6-7952-07B3-8F485ABC971D}"/>
                </a:ext>
              </a:extLst>
            </p:cNvPr>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9704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7" descr="de.png">
              <a:extLst>
                <a:ext uri="{FF2B5EF4-FFF2-40B4-BE49-F238E27FC236}">
                  <a16:creationId xmlns:a16="http://schemas.microsoft.com/office/drawing/2014/main" id="{87C52D0B-75DD-B1B9-D53F-8AFD13164166}"/>
                </a:ext>
              </a:extLst>
            </p:cNvPr>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283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8" descr="dk.png">
              <a:extLst>
                <a:ext uri="{FF2B5EF4-FFF2-40B4-BE49-F238E27FC236}">
                  <a16:creationId xmlns:a16="http://schemas.microsoft.com/office/drawing/2014/main" id="{25FFDEE3-F17B-FE68-9934-F4C47219512C}"/>
                </a:ext>
              </a:extLst>
            </p:cNvPr>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134046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9" descr="ee.png">
              <a:extLst>
                <a:ext uri="{FF2B5EF4-FFF2-40B4-BE49-F238E27FC236}">
                  <a16:creationId xmlns:a16="http://schemas.microsoft.com/office/drawing/2014/main" id="{95F6E4B8-5771-FE5D-F30B-FA088AB751CE}"/>
                </a:ext>
              </a:extLst>
            </p:cNvPr>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171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50" descr="es.png">
              <a:extLst>
                <a:ext uri="{FF2B5EF4-FFF2-40B4-BE49-F238E27FC236}">
                  <a16:creationId xmlns:a16="http://schemas.microsoft.com/office/drawing/2014/main" id="{396A0AFF-A0B0-1011-6CE8-40CCD587E2D9}"/>
                </a:ext>
              </a:extLst>
            </p:cNvPr>
            <p:cNvPicPr>
              <a:picLocks noChangeAspect="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690923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51" descr="fi.png">
              <a:extLst>
                <a:ext uri="{FF2B5EF4-FFF2-40B4-BE49-F238E27FC236}">
                  <a16:creationId xmlns:a16="http://schemas.microsoft.com/office/drawing/2014/main" id="{2E101039-D750-1E37-DD07-F12B4A481A94}"/>
                </a:ext>
              </a:extLst>
            </p:cNvPr>
            <p:cNvPicPr>
              <a:picLocks noChangeAspect="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208812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52" descr="fr.png">
              <a:extLst>
                <a:ext uri="{FF2B5EF4-FFF2-40B4-BE49-F238E27FC236}">
                  <a16:creationId xmlns:a16="http://schemas.microsoft.com/office/drawing/2014/main" id="{7385E0ED-98B4-8B1A-1E3A-4577303CA2BA}"/>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245697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53" descr="gr.png">
              <a:extLst>
                <a:ext uri="{FF2B5EF4-FFF2-40B4-BE49-F238E27FC236}">
                  <a16:creationId xmlns:a16="http://schemas.microsoft.com/office/drawing/2014/main" id="{CD8DB7D5-8DCF-F588-628F-F760C77D11C2}"/>
                </a:ext>
              </a:extLst>
            </p:cNvPr>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31997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54" descr="hu.png">
              <a:extLst>
                <a:ext uri="{FF2B5EF4-FFF2-40B4-BE49-F238E27FC236}">
                  <a16:creationId xmlns:a16="http://schemas.microsoft.com/office/drawing/2014/main" id="{DF0A4D85-C6FF-2790-2B8E-15B1EB225814}"/>
                </a:ext>
              </a:extLst>
            </p:cNvPr>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356860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55" descr="ie.png">
              <a:extLst>
                <a:ext uri="{FF2B5EF4-FFF2-40B4-BE49-F238E27FC236}">
                  <a16:creationId xmlns:a16="http://schemas.microsoft.com/office/drawing/2014/main" id="{7E2EBFC6-52DE-1EC1-33C0-8234880343AB}"/>
                </a:ext>
              </a:extLst>
            </p:cNvPr>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393746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56" descr="it.png">
              <a:extLst>
                <a:ext uri="{FF2B5EF4-FFF2-40B4-BE49-F238E27FC236}">
                  <a16:creationId xmlns:a16="http://schemas.microsoft.com/office/drawing/2014/main" id="{1D0B8F96-3C09-457D-3ED2-BCBB1E5488FA}"/>
                </a:ext>
              </a:extLst>
            </p:cNvPr>
            <p:cNvPicPr>
              <a:picLocks noChangeAspect="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430632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57" descr="lu.png">
              <a:extLst>
                <a:ext uri="{FF2B5EF4-FFF2-40B4-BE49-F238E27FC236}">
                  <a16:creationId xmlns:a16="http://schemas.microsoft.com/office/drawing/2014/main" id="{FA5D636C-CA79-EF78-E951-21FBDDB9FAA4}"/>
                </a:ext>
              </a:extLst>
            </p:cNvPr>
            <p:cNvPicPr>
              <a:picLocks noChangeAspect="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4676775"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58" descr="nl.png">
              <a:extLst>
                <a:ext uri="{FF2B5EF4-FFF2-40B4-BE49-F238E27FC236}">
                  <a16:creationId xmlns:a16="http://schemas.microsoft.com/office/drawing/2014/main" id="{D460286E-D7A3-8C14-FF5E-04528BB3FED8}"/>
                </a:ext>
              </a:extLst>
            </p:cNvPr>
            <p:cNvPicPr>
              <a:picLocks noChangeAspect="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5050684"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59" descr="no.png">
              <a:extLst>
                <a:ext uri="{FF2B5EF4-FFF2-40B4-BE49-F238E27FC236}">
                  <a16:creationId xmlns:a16="http://schemas.microsoft.com/office/drawing/2014/main" id="{8BDDFBE4-C66C-1DFE-C56E-BE83B61C365B}"/>
                </a:ext>
              </a:extLst>
            </p:cNvPr>
            <p:cNvPicPr>
              <a:picLocks noChangeAspect="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542805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60" descr="pl.png">
              <a:extLst>
                <a:ext uri="{FF2B5EF4-FFF2-40B4-BE49-F238E27FC236}">
                  <a16:creationId xmlns:a16="http://schemas.microsoft.com/office/drawing/2014/main" id="{63B2BDE2-0B52-92F3-B2AE-3F79D6C9B1AB}"/>
                </a:ext>
              </a:extLst>
            </p:cNvPr>
            <p:cNvPicPr>
              <a:picLocks noChangeAspect="1"/>
            </p:cNvPicPr>
            <p:nvPr userDrawn="1"/>
          </p:nvPicPr>
          <p:blipFill>
            <a:blip r:embed="rId21">
              <a:extLst>
                <a:ext uri="{28A0092B-C50C-407E-A947-70E740481C1C}">
                  <a14:useLocalDpi xmlns:a14="http://schemas.microsoft.com/office/drawing/2010/main" val="0"/>
                </a:ext>
              </a:extLst>
            </a:blip>
            <a:srcRect/>
            <a:stretch>
              <a:fillRect/>
            </a:stretch>
          </p:blipFill>
          <p:spPr bwMode="auto">
            <a:xfrm>
              <a:off x="579518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61" descr="pt.png">
              <a:extLst>
                <a:ext uri="{FF2B5EF4-FFF2-40B4-BE49-F238E27FC236}">
                  <a16:creationId xmlns:a16="http://schemas.microsoft.com/office/drawing/2014/main" id="{EEC9B687-4DFC-BDC2-A8A8-CA64065FA1BC}"/>
                </a:ext>
              </a:extLst>
            </p:cNvPr>
            <p:cNvPicPr>
              <a:picLocks noChangeAspect="1"/>
            </p:cNvPicPr>
            <p:nvPr userDrawn="1"/>
          </p:nvPicPr>
          <p:blipFill>
            <a:blip r:embed="rId22">
              <a:extLst>
                <a:ext uri="{28A0092B-C50C-407E-A947-70E740481C1C}">
                  <a14:useLocalDpi xmlns:a14="http://schemas.microsoft.com/office/drawing/2010/main" val="0"/>
                </a:ext>
              </a:extLst>
            </a:blip>
            <a:srcRect/>
            <a:stretch>
              <a:fillRect/>
            </a:stretch>
          </p:blipFill>
          <p:spPr bwMode="auto">
            <a:xfrm>
              <a:off x="6167359"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62" descr="ro.png">
              <a:extLst>
                <a:ext uri="{FF2B5EF4-FFF2-40B4-BE49-F238E27FC236}">
                  <a16:creationId xmlns:a16="http://schemas.microsoft.com/office/drawing/2014/main" id="{4CCE20D2-C2FD-CF42-0668-1DBDAD1B1CA6}"/>
                </a:ext>
              </a:extLst>
            </p:cNvPr>
            <p:cNvPicPr>
              <a:picLocks noChangeAspect="1"/>
            </p:cNvPicPr>
            <p:nvPr userDrawn="1"/>
          </p:nvPicPr>
          <p:blipFill>
            <a:blip r:embed="rId23">
              <a:extLst>
                <a:ext uri="{28A0092B-C50C-407E-A947-70E740481C1C}">
                  <a14:useLocalDpi xmlns:a14="http://schemas.microsoft.com/office/drawing/2010/main" val="0"/>
                </a:ext>
              </a:extLst>
            </a:blip>
            <a:srcRect/>
            <a:stretch>
              <a:fillRect/>
            </a:stretch>
          </p:blipFill>
          <p:spPr bwMode="auto">
            <a:xfrm>
              <a:off x="654126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63" descr="se.png">
              <a:extLst>
                <a:ext uri="{FF2B5EF4-FFF2-40B4-BE49-F238E27FC236}">
                  <a16:creationId xmlns:a16="http://schemas.microsoft.com/office/drawing/2014/main" id="{5B9AF5A3-B8C8-138E-A447-05978195C5A0}"/>
                </a:ext>
              </a:extLst>
            </p:cNvPr>
            <p:cNvPicPr>
              <a:picLocks noChangeAspect="1"/>
            </p:cNvPicPr>
            <p:nvPr userDrawn="1"/>
          </p:nvPicPr>
          <p:blipFill>
            <a:blip r:embed="rId24">
              <a:extLst>
                <a:ext uri="{28A0092B-C50C-407E-A947-70E740481C1C}">
                  <a14:useLocalDpi xmlns:a14="http://schemas.microsoft.com/office/drawing/2010/main" val="0"/>
                </a:ext>
              </a:extLst>
            </a:blip>
            <a:srcRect/>
            <a:stretch>
              <a:fillRect/>
            </a:stretch>
          </p:blipFill>
          <p:spPr bwMode="auto">
            <a:xfrm>
              <a:off x="727981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64" descr="uk.png">
              <a:extLst>
                <a:ext uri="{FF2B5EF4-FFF2-40B4-BE49-F238E27FC236}">
                  <a16:creationId xmlns:a16="http://schemas.microsoft.com/office/drawing/2014/main" id="{E8DCBC65-2547-320F-5481-D4DF56FECC0F}"/>
                </a:ext>
              </a:extLst>
            </p:cNvPr>
            <p:cNvPicPr>
              <a:picLocks noChangeAspect="1"/>
            </p:cNvPicPr>
            <p:nvPr userDrawn="1"/>
          </p:nvPicPr>
          <p:blipFill>
            <a:blip r:embed="rId25">
              <a:extLst>
                <a:ext uri="{28A0092B-C50C-407E-A947-70E740481C1C}">
                  <a14:useLocalDpi xmlns:a14="http://schemas.microsoft.com/office/drawing/2010/main" val="0"/>
                </a:ext>
              </a:extLst>
            </a:blip>
            <a:srcRect/>
            <a:stretch>
              <a:fillRect/>
            </a:stretch>
          </p:blipFill>
          <p:spPr bwMode="auto">
            <a:xfrm>
              <a:off x="801754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65" descr="ca.png">
              <a:extLst>
                <a:ext uri="{FF2B5EF4-FFF2-40B4-BE49-F238E27FC236}">
                  <a16:creationId xmlns:a16="http://schemas.microsoft.com/office/drawing/2014/main" id="{18B1A006-4A5C-79B1-24E8-A806920664A3}"/>
                </a:ext>
              </a:extLst>
            </p:cNvPr>
            <p:cNvPicPr>
              <a:picLocks noChangeAspect="1"/>
            </p:cNvPicPr>
            <p:nvPr userDrawn="1"/>
          </p:nvPicPr>
          <p:blipFill>
            <a:blip r:embed="rId26">
              <a:extLst>
                <a:ext uri="{28A0092B-C50C-407E-A947-70E740481C1C}">
                  <a14:useLocalDpi xmlns:a14="http://schemas.microsoft.com/office/drawing/2010/main" val="0"/>
                </a:ext>
              </a:extLst>
            </a:blip>
            <a:srcRect/>
            <a:stretch>
              <a:fillRect/>
            </a:stretch>
          </p:blipFill>
          <p:spPr bwMode="auto">
            <a:xfrm>
              <a:off x="9291609" y="6573362"/>
              <a:ext cx="216000" cy="142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66">
              <a:extLst>
                <a:ext uri="{FF2B5EF4-FFF2-40B4-BE49-F238E27FC236}">
                  <a16:creationId xmlns:a16="http://schemas.microsoft.com/office/drawing/2014/main" id="{C0E1EDA0-F739-A4EA-D18F-075CF7961D31}"/>
                </a:ext>
              </a:extLst>
            </p:cNvPr>
            <p:cNvPicPr>
              <a:picLocks noChangeAspect="1"/>
            </p:cNvPicPr>
            <p:nvPr userDrawn="1"/>
          </p:nvPicPr>
          <p:blipFill>
            <a:blip r:embed="rId27">
              <a:extLst>
                <a:ext uri="{28A0092B-C50C-407E-A947-70E740481C1C}">
                  <a14:useLocalDpi xmlns:a14="http://schemas.microsoft.com/office/drawing/2010/main" val="0"/>
                </a:ext>
              </a:extLst>
            </a:blip>
            <a:srcRect/>
            <a:stretch>
              <a:fillRect/>
            </a:stretch>
          </p:blipFill>
          <p:spPr bwMode="auto">
            <a:xfrm>
              <a:off x="8555553" y="6572169"/>
              <a:ext cx="216000" cy="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67" descr="si.png">
              <a:extLst>
                <a:ext uri="{FF2B5EF4-FFF2-40B4-BE49-F238E27FC236}">
                  <a16:creationId xmlns:a16="http://schemas.microsoft.com/office/drawing/2014/main" id="{8681709D-3745-8ECE-0518-65978989E327}"/>
                </a:ext>
              </a:extLst>
            </p:cNvPr>
            <p:cNvPicPr>
              <a:picLocks noChangeAspect="1"/>
            </p:cNvPicPr>
            <p:nvPr userDrawn="1"/>
          </p:nvPicPr>
          <p:blipFill>
            <a:blip r:embed="rId28">
              <a:extLst>
                <a:ext uri="{28A0092B-C50C-407E-A947-70E740481C1C}">
                  <a14:useLocalDpi xmlns:a14="http://schemas.microsoft.com/office/drawing/2010/main" val="0"/>
                </a:ext>
              </a:extLst>
            </a:blip>
            <a:srcRect/>
            <a:stretch>
              <a:fillRect/>
            </a:stretch>
          </p:blipFill>
          <p:spPr bwMode="auto">
            <a:xfrm>
              <a:off x="8928090" y="6572513"/>
              <a:ext cx="217284" cy="143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6" name="Title 65"/>
          <p:cNvSpPr>
            <a:spLocks noGrp="1" noChangeArrowheads="1"/>
          </p:cNvSpPr>
          <p:nvPr>
            <p:ph type="title"/>
          </p:nvPr>
        </p:nvSpPr>
        <p:spPr bwMode="auto">
          <a:xfrm>
            <a:off x="218261" y="157324"/>
            <a:ext cx="10113228" cy="553998"/>
          </a:xfrm>
          <a:prstGeom prst="rect">
            <a:avLst/>
          </a:prstGeom>
          <a:noFill/>
          <a:ln>
            <a:noFill/>
          </a:ln>
        </p:spPr>
        <p:txBody>
          <a:bodyPr>
            <a:spAutoFit/>
          </a:bodyPr>
          <a:lstStyle>
            <a:lvl1pPr>
              <a:defRPr>
                <a:solidFill>
                  <a:srgbClr val="003249"/>
                </a:solidFill>
              </a:defRPr>
            </a:lvl1pPr>
          </a:lstStyle>
          <a:p>
            <a:pPr lvl="0"/>
            <a:r>
              <a:rPr lang="en-US" altLang="en-US"/>
              <a:t>Click to edit Master title style</a:t>
            </a:r>
            <a:endParaRPr lang="en-GB" altLang="en-US"/>
          </a:p>
        </p:txBody>
      </p:sp>
      <p:sp>
        <p:nvSpPr>
          <p:cNvPr id="37" name="Rectangle 2"/>
          <p:cNvSpPr>
            <a:spLocks noGrp="1" noChangeArrowheads="1"/>
          </p:cNvSpPr>
          <p:nvPr>
            <p:ph idx="1"/>
          </p:nvPr>
        </p:nvSpPr>
        <p:spPr bwMode="auto">
          <a:xfrm>
            <a:off x="218262" y="882192"/>
            <a:ext cx="11763662" cy="5534968"/>
          </a:xfrm>
          <a:prstGeom prst="rect">
            <a:avLst/>
          </a:prstGeom>
          <a:noFill/>
          <a:ln>
            <a:noFill/>
          </a:ln>
        </p:spPr>
        <p:txBody>
          <a:bodyPr/>
          <a:lstStyle>
            <a:lvl1pPr>
              <a:defRPr>
                <a:solidFill>
                  <a:srgbClr val="1E3378"/>
                </a:solidFill>
              </a:defRPr>
            </a:lvl1pPr>
            <a:lvl2pPr>
              <a:defRPr>
                <a:solidFill>
                  <a:srgbClr val="1E3378"/>
                </a:solidFill>
              </a:defRPr>
            </a:lvl2pPr>
            <a:lvl3pPr>
              <a:defRPr>
                <a:solidFill>
                  <a:srgbClr val="1E3378"/>
                </a:solidFill>
              </a:defRPr>
            </a:lvl3pPr>
            <a:lvl4pPr>
              <a:defRPr>
                <a:solidFill>
                  <a:srgbClr val="1E3378"/>
                </a:solidFill>
              </a:defRPr>
            </a:lvl4pPr>
            <a:lvl5pPr>
              <a:defRPr>
                <a:solidFill>
                  <a:srgbClr val="1E3378"/>
                </a:solidFill>
              </a:defRPr>
            </a:lvl5p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Tree>
    <p:extLst>
      <p:ext uri="{BB962C8B-B14F-4D97-AF65-F5344CB8AC3E}">
        <p14:creationId xmlns:p14="http://schemas.microsoft.com/office/powerpoint/2010/main" val="368017958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DARK_CLOSING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0A8577F-C974-E9A6-165A-AF6BE05DF024}"/>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335E6F"/>
              </a:solidFill>
            </a:endParaRPr>
          </a:p>
        </p:txBody>
      </p:sp>
      <p:sp>
        <p:nvSpPr>
          <p:cNvPr id="3" name="Rectangle 2">
            <a:extLst>
              <a:ext uri="{FF2B5EF4-FFF2-40B4-BE49-F238E27FC236}">
                <a16:creationId xmlns:a16="http://schemas.microsoft.com/office/drawing/2014/main" id="{A29FADB7-2FBA-8E72-EA07-82138883B2F4}"/>
              </a:ext>
            </a:extLst>
          </p:cNvPr>
          <p:cNvSpPr/>
          <p:nvPr userDrawn="1"/>
        </p:nvSpPr>
        <p:spPr>
          <a:xfrm flipH="1">
            <a:off x="4686300" y="2011363"/>
            <a:ext cx="2819400" cy="2819400"/>
          </a:xfrm>
          <a:prstGeom prst="rect">
            <a:avLst/>
          </a:prstGeom>
          <a:solidFill>
            <a:schemeClr val="bg1"/>
          </a:solidFill>
          <a:ln w="9525">
            <a:solidFill>
              <a:srgbClr val="00324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 name="Subtitle 2">
            <a:extLst>
              <a:ext uri="{FF2B5EF4-FFF2-40B4-BE49-F238E27FC236}">
                <a16:creationId xmlns:a16="http://schemas.microsoft.com/office/drawing/2014/main" id="{288B06C8-E821-FA51-2927-21A01824FA53}"/>
              </a:ext>
            </a:extLst>
          </p:cNvPr>
          <p:cNvSpPr txBox="1">
            <a:spLocks/>
          </p:cNvSpPr>
          <p:nvPr userDrawn="1"/>
        </p:nvSpPr>
        <p:spPr>
          <a:xfrm>
            <a:off x="4686300" y="4524375"/>
            <a:ext cx="2813050" cy="314325"/>
          </a:xfrm>
          <a:prstGeom prst="rect">
            <a:avLst/>
          </a:prstGeom>
        </p:spPr>
        <p:txBody>
          <a:bodyPr>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r">
              <a:defRPr/>
            </a:pPr>
            <a:endParaRPr lang="en-GB" sz="1400">
              <a:solidFill>
                <a:srgbClr val="8197A6"/>
              </a:solidFill>
              <a:ea typeface="Arial" charset="0"/>
              <a:cs typeface="Arial" charset="0"/>
            </a:endParaRPr>
          </a:p>
        </p:txBody>
      </p:sp>
      <p:sp>
        <p:nvSpPr>
          <p:cNvPr id="5" name="Subtitle 2">
            <a:extLst>
              <a:ext uri="{FF2B5EF4-FFF2-40B4-BE49-F238E27FC236}">
                <a16:creationId xmlns:a16="http://schemas.microsoft.com/office/drawing/2014/main" id="{BFE72AD7-0F98-DB95-FFE3-BD921F8C9854}"/>
              </a:ext>
            </a:extLst>
          </p:cNvPr>
          <p:cNvSpPr txBox="1">
            <a:spLocks/>
          </p:cNvSpPr>
          <p:nvPr userDrawn="1"/>
        </p:nvSpPr>
        <p:spPr>
          <a:xfrm>
            <a:off x="4686300" y="1739900"/>
            <a:ext cx="2819400" cy="261938"/>
          </a:xfrm>
          <a:prstGeom prst="rect">
            <a:avLst/>
          </a:prstGeom>
        </p:spPr>
        <p:txBody>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defRPr/>
            </a:pPr>
            <a:r>
              <a:rPr lang="en-GB" sz="1100">
                <a:solidFill>
                  <a:srgbClr val="8197A6"/>
                </a:solidFill>
                <a:ea typeface="Arial" charset="0"/>
                <a:cs typeface="Arial" charset="0"/>
              </a:rPr>
              <a:t>Produced by</a:t>
            </a:r>
            <a:endParaRPr lang="en-US" sz="1100">
              <a:solidFill>
                <a:srgbClr val="8197A6"/>
              </a:solidFill>
              <a:ea typeface="Arial" charset="0"/>
              <a:cs typeface="Arial" charset="0"/>
            </a:endParaRPr>
          </a:p>
        </p:txBody>
      </p:sp>
      <p:sp>
        <p:nvSpPr>
          <p:cNvPr id="17" name="Text Placeholder 2"/>
          <p:cNvSpPr>
            <a:spLocks noGrp="1"/>
          </p:cNvSpPr>
          <p:nvPr>
            <p:ph type="body" idx="14"/>
          </p:nvPr>
        </p:nvSpPr>
        <p:spPr>
          <a:xfrm>
            <a:off x="4686298" y="2041526"/>
            <a:ext cx="2819402" cy="2359024"/>
          </a:xfrm>
          <a:prstGeom prst="rect">
            <a:avLst/>
          </a:prstGeom>
        </p:spPr>
        <p:txBody>
          <a:bodyPr>
            <a:normAutofit/>
          </a:bodyPr>
          <a:lstStyle>
            <a:lvl1pPr marL="0" indent="0" algn="l">
              <a:buNone/>
              <a:defRPr sz="2140" b="0" baseline="0">
                <a:solidFill>
                  <a:srgbClr val="003249"/>
                </a:solidFill>
                <a:latin typeface="Arial" charset="0"/>
                <a:ea typeface="Arial" charset="0"/>
                <a:cs typeface="Arial"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2"/>
          <p:cNvSpPr>
            <a:spLocks noGrp="1"/>
          </p:cNvSpPr>
          <p:nvPr>
            <p:ph type="body" idx="15"/>
          </p:nvPr>
        </p:nvSpPr>
        <p:spPr>
          <a:xfrm>
            <a:off x="4686298" y="4406773"/>
            <a:ext cx="2819402" cy="423565"/>
          </a:xfrm>
          <a:prstGeom prst="rect">
            <a:avLst/>
          </a:prstGeom>
        </p:spPr>
        <p:txBody>
          <a:bodyPr anchor="ctr">
            <a:noAutofit/>
          </a:bodyPr>
          <a:lstStyle>
            <a:lvl1pPr marL="0" indent="0" algn="l">
              <a:buNone/>
              <a:defRPr sz="1500" b="0" baseline="0">
                <a:solidFill>
                  <a:srgbClr val="003249"/>
                </a:solidFill>
                <a:latin typeface="Arial" charset="0"/>
                <a:ea typeface="Arial" charset="0"/>
                <a:cs typeface="Arial"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Tree>
    <p:extLst>
      <p:ext uri="{BB962C8B-B14F-4D97-AF65-F5344CB8AC3E}">
        <p14:creationId xmlns:p14="http://schemas.microsoft.com/office/powerpoint/2010/main" val="12536464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4" name="Freeform 17"/>
          <p:cNvSpPr txBox="1">
            <a:spLocks/>
          </p:cNvSpPr>
          <p:nvPr userDrawn="1"/>
        </p:nvSpPr>
        <p:spPr>
          <a:xfrm>
            <a:off x="1540871" y="0"/>
            <a:ext cx="9923340" cy="4737370"/>
          </a:xfrm>
          <a:custGeom>
            <a:avLst/>
            <a:gdLst>
              <a:gd name="connsiteX0" fmla="*/ 269459 w 10787364"/>
              <a:gd name="connsiteY0" fmla="*/ 0 h 5149852"/>
              <a:gd name="connsiteX1" fmla="*/ 10787364 w 10787364"/>
              <a:gd name="connsiteY1" fmla="*/ 0 h 5149852"/>
              <a:gd name="connsiteX2" fmla="*/ 9587675 w 10787364"/>
              <a:gd name="connsiteY2" fmla="*/ 3851503 h 5149852"/>
              <a:gd name="connsiteX3" fmla="*/ 3982321 w 10787364"/>
              <a:gd name="connsiteY3" fmla="*/ 5149852 h 5149852"/>
              <a:gd name="connsiteX4" fmla="*/ 0 w 10787364"/>
              <a:gd name="connsiteY4" fmla="*/ 865076 h 51498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87364" h="5149852">
                <a:moveTo>
                  <a:pt x="269459" y="0"/>
                </a:moveTo>
                <a:lnTo>
                  <a:pt x="10787364" y="0"/>
                </a:lnTo>
                <a:lnTo>
                  <a:pt x="9587675" y="3851503"/>
                </a:lnTo>
                <a:lnTo>
                  <a:pt x="3982321" y="5149852"/>
                </a:lnTo>
                <a:lnTo>
                  <a:pt x="0" y="865076"/>
                </a:lnTo>
                <a:close/>
              </a:path>
            </a:pathLst>
          </a:custGeom>
          <a:blipFill dpi="0" rotWithShape="1">
            <a:blip r:embed="rId2" cstate="screen">
              <a:extLst>
                <a:ext uri="{28A0092B-C50C-407E-A947-70E740481C1C}">
                  <a14:useLocalDpi xmlns:a14="http://schemas.microsoft.com/office/drawing/2010/main" val="0"/>
                </a:ext>
              </a:extLst>
            </a:blip>
            <a:srcRect/>
            <a:stretch>
              <a:fillRect/>
            </a:stretch>
          </a:blipFill>
        </p:spPr>
        <p:txBody>
          <a:bodyPr wrap="square" anchor="ctr">
            <a:noAutofit/>
          </a:bodyPr>
          <a:lstStyle>
            <a:lvl1pPr marL="0" indent="0" algn="ctr" defTabSz="914400" rtl="0" eaLnBrk="1" latinLnBrk="0" hangingPunct="1">
              <a:lnSpc>
                <a:spcPct val="90000"/>
              </a:lnSpc>
              <a:spcBef>
                <a:spcPts val="1000"/>
              </a:spcBef>
              <a:buFont typeface="Arial"/>
              <a:buNone/>
              <a:defRPr sz="1600" b="1" i="0" kern="1200" baseline="0">
                <a:solidFill>
                  <a:schemeClr val="tx1"/>
                </a:solidFill>
                <a:latin typeface="Source Sans Pro" charset="0"/>
                <a:ea typeface="Source Sans Pro" charset="0"/>
                <a:cs typeface="Source Sans Pro"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endParaRPr lang="en-US"/>
          </a:p>
        </p:txBody>
      </p:sp>
      <p:grpSp>
        <p:nvGrpSpPr>
          <p:cNvPr id="2" name="Group 1"/>
          <p:cNvGrpSpPr>
            <a:grpSpLocks noChangeAspect="1"/>
          </p:cNvGrpSpPr>
          <p:nvPr userDrawn="1"/>
        </p:nvGrpSpPr>
        <p:grpSpPr bwMode="auto">
          <a:xfrm rot="20761722">
            <a:off x="358739" y="1004167"/>
            <a:ext cx="2058911" cy="2526544"/>
            <a:chOff x="2751" y="823"/>
            <a:chExt cx="2175" cy="2669"/>
          </a:xfrm>
          <a:noFill/>
        </p:grpSpPr>
        <p:sp>
          <p:nvSpPr>
            <p:cNvPr id="3" name="Freeform 273"/>
            <p:cNvSpPr>
              <a:spLocks/>
            </p:cNvSpPr>
            <p:nvPr/>
          </p:nvSpPr>
          <p:spPr bwMode="auto">
            <a:xfrm>
              <a:off x="3194" y="2595"/>
              <a:ext cx="1289" cy="897"/>
            </a:xfrm>
            <a:custGeom>
              <a:avLst/>
              <a:gdLst>
                <a:gd name="T0" fmla="*/ 1289 w 1289"/>
                <a:gd name="T1" fmla="*/ 0 h 897"/>
                <a:gd name="T2" fmla="*/ 645 w 1289"/>
                <a:gd name="T3" fmla="*/ 897 h 897"/>
                <a:gd name="T4" fmla="*/ 0 w 1289"/>
                <a:gd name="T5" fmla="*/ 0 h 897"/>
                <a:gd name="T6" fmla="*/ 1289 w 1289"/>
                <a:gd name="T7" fmla="*/ 0 h 897"/>
              </a:gdLst>
              <a:ahLst/>
              <a:cxnLst>
                <a:cxn ang="0">
                  <a:pos x="T0" y="T1"/>
                </a:cxn>
                <a:cxn ang="0">
                  <a:pos x="T2" y="T3"/>
                </a:cxn>
                <a:cxn ang="0">
                  <a:pos x="T4" y="T5"/>
                </a:cxn>
                <a:cxn ang="0">
                  <a:pos x="T6" y="T7"/>
                </a:cxn>
              </a:cxnLst>
              <a:rect l="0" t="0" r="r" b="b"/>
              <a:pathLst>
                <a:path w="1289" h="897">
                  <a:moveTo>
                    <a:pt x="1289" y="0"/>
                  </a:moveTo>
                  <a:lnTo>
                    <a:pt x="645" y="897"/>
                  </a:lnTo>
                  <a:lnTo>
                    <a:pt x="0" y="0"/>
                  </a:lnTo>
                  <a:lnTo>
                    <a:pt x="1289" y="0"/>
                  </a:lnTo>
                  <a:close/>
                </a:path>
              </a:pathLst>
            </a:custGeom>
            <a:grpFill/>
            <a:ln w="19050" cap="flat">
              <a:solidFill>
                <a:schemeClr val="bg1">
                  <a:alpha val="1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 name="Freeform 274"/>
            <p:cNvSpPr>
              <a:spLocks/>
            </p:cNvSpPr>
            <p:nvPr/>
          </p:nvSpPr>
          <p:spPr bwMode="auto">
            <a:xfrm>
              <a:off x="3839" y="2595"/>
              <a:ext cx="1087" cy="897"/>
            </a:xfrm>
            <a:custGeom>
              <a:avLst/>
              <a:gdLst>
                <a:gd name="T0" fmla="*/ 0 w 1087"/>
                <a:gd name="T1" fmla="*/ 897 h 897"/>
                <a:gd name="T2" fmla="*/ 1087 w 1087"/>
                <a:gd name="T3" fmla="*/ 206 h 897"/>
                <a:gd name="T4" fmla="*/ 644 w 1087"/>
                <a:gd name="T5" fmla="*/ 0 h 897"/>
                <a:gd name="T6" fmla="*/ 0 w 1087"/>
                <a:gd name="T7" fmla="*/ 897 h 897"/>
              </a:gdLst>
              <a:ahLst/>
              <a:cxnLst>
                <a:cxn ang="0">
                  <a:pos x="T0" y="T1"/>
                </a:cxn>
                <a:cxn ang="0">
                  <a:pos x="T2" y="T3"/>
                </a:cxn>
                <a:cxn ang="0">
                  <a:pos x="T4" y="T5"/>
                </a:cxn>
                <a:cxn ang="0">
                  <a:pos x="T6" y="T7"/>
                </a:cxn>
              </a:cxnLst>
              <a:rect l="0" t="0" r="r" b="b"/>
              <a:pathLst>
                <a:path w="1087" h="897">
                  <a:moveTo>
                    <a:pt x="0" y="897"/>
                  </a:moveTo>
                  <a:lnTo>
                    <a:pt x="1087" y="206"/>
                  </a:lnTo>
                  <a:lnTo>
                    <a:pt x="644" y="0"/>
                  </a:lnTo>
                  <a:lnTo>
                    <a:pt x="0" y="897"/>
                  </a:lnTo>
                  <a:close/>
                </a:path>
              </a:pathLst>
            </a:custGeom>
            <a:grpFill/>
            <a:ln w="19050" cap="flat">
              <a:solidFill>
                <a:schemeClr val="bg1">
                  <a:alpha val="1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 name="Freeform 275"/>
            <p:cNvSpPr>
              <a:spLocks/>
            </p:cNvSpPr>
            <p:nvPr/>
          </p:nvSpPr>
          <p:spPr bwMode="auto">
            <a:xfrm>
              <a:off x="2751" y="2595"/>
              <a:ext cx="1088" cy="897"/>
            </a:xfrm>
            <a:custGeom>
              <a:avLst/>
              <a:gdLst>
                <a:gd name="T0" fmla="*/ 1088 w 1088"/>
                <a:gd name="T1" fmla="*/ 897 h 897"/>
                <a:gd name="T2" fmla="*/ 0 w 1088"/>
                <a:gd name="T3" fmla="*/ 206 h 897"/>
                <a:gd name="T4" fmla="*/ 443 w 1088"/>
                <a:gd name="T5" fmla="*/ 0 h 897"/>
                <a:gd name="T6" fmla="*/ 1088 w 1088"/>
                <a:gd name="T7" fmla="*/ 897 h 897"/>
              </a:gdLst>
              <a:ahLst/>
              <a:cxnLst>
                <a:cxn ang="0">
                  <a:pos x="T0" y="T1"/>
                </a:cxn>
                <a:cxn ang="0">
                  <a:pos x="T2" y="T3"/>
                </a:cxn>
                <a:cxn ang="0">
                  <a:pos x="T4" y="T5"/>
                </a:cxn>
                <a:cxn ang="0">
                  <a:pos x="T6" y="T7"/>
                </a:cxn>
              </a:cxnLst>
              <a:rect l="0" t="0" r="r" b="b"/>
              <a:pathLst>
                <a:path w="1088" h="897">
                  <a:moveTo>
                    <a:pt x="1088" y="897"/>
                  </a:moveTo>
                  <a:lnTo>
                    <a:pt x="0" y="206"/>
                  </a:lnTo>
                  <a:lnTo>
                    <a:pt x="443" y="0"/>
                  </a:lnTo>
                  <a:lnTo>
                    <a:pt x="1088" y="897"/>
                  </a:lnTo>
                  <a:close/>
                </a:path>
              </a:pathLst>
            </a:custGeom>
            <a:grpFill/>
            <a:ln w="19050" cap="flat">
              <a:solidFill>
                <a:schemeClr val="bg1">
                  <a:alpha val="1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 name="Freeform 276"/>
            <p:cNvSpPr>
              <a:spLocks/>
            </p:cNvSpPr>
            <p:nvPr/>
          </p:nvSpPr>
          <p:spPr bwMode="auto">
            <a:xfrm>
              <a:off x="4483" y="1493"/>
              <a:ext cx="443" cy="1308"/>
            </a:xfrm>
            <a:custGeom>
              <a:avLst/>
              <a:gdLst>
                <a:gd name="T0" fmla="*/ 443 w 443"/>
                <a:gd name="T1" fmla="*/ 1308 h 1308"/>
                <a:gd name="T2" fmla="*/ 443 w 443"/>
                <a:gd name="T3" fmla="*/ 0 h 1308"/>
                <a:gd name="T4" fmla="*/ 0 w 443"/>
                <a:gd name="T5" fmla="*/ 1102 h 1308"/>
                <a:gd name="T6" fmla="*/ 443 w 443"/>
                <a:gd name="T7" fmla="*/ 1308 h 1308"/>
              </a:gdLst>
              <a:ahLst/>
              <a:cxnLst>
                <a:cxn ang="0">
                  <a:pos x="T0" y="T1"/>
                </a:cxn>
                <a:cxn ang="0">
                  <a:pos x="T2" y="T3"/>
                </a:cxn>
                <a:cxn ang="0">
                  <a:pos x="T4" y="T5"/>
                </a:cxn>
                <a:cxn ang="0">
                  <a:pos x="T6" y="T7"/>
                </a:cxn>
              </a:cxnLst>
              <a:rect l="0" t="0" r="r" b="b"/>
              <a:pathLst>
                <a:path w="443" h="1308">
                  <a:moveTo>
                    <a:pt x="443" y="1308"/>
                  </a:moveTo>
                  <a:lnTo>
                    <a:pt x="443" y="0"/>
                  </a:lnTo>
                  <a:lnTo>
                    <a:pt x="0" y="1102"/>
                  </a:lnTo>
                  <a:lnTo>
                    <a:pt x="443" y="1308"/>
                  </a:lnTo>
                  <a:close/>
                </a:path>
              </a:pathLst>
            </a:custGeom>
            <a:grpFill/>
            <a:ln w="19050" cap="flat">
              <a:solidFill>
                <a:schemeClr val="bg1">
                  <a:alpha val="1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 name="Freeform 277"/>
            <p:cNvSpPr>
              <a:spLocks/>
            </p:cNvSpPr>
            <p:nvPr/>
          </p:nvSpPr>
          <p:spPr bwMode="auto">
            <a:xfrm>
              <a:off x="2751" y="1493"/>
              <a:ext cx="443" cy="1308"/>
            </a:xfrm>
            <a:custGeom>
              <a:avLst/>
              <a:gdLst>
                <a:gd name="T0" fmla="*/ 0 w 443"/>
                <a:gd name="T1" fmla="*/ 1308 h 1308"/>
                <a:gd name="T2" fmla="*/ 3 w 443"/>
                <a:gd name="T3" fmla="*/ 0 h 1308"/>
                <a:gd name="T4" fmla="*/ 443 w 443"/>
                <a:gd name="T5" fmla="*/ 1102 h 1308"/>
                <a:gd name="T6" fmla="*/ 0 w 443"/>
                <a:gd name="T7" fmla="*/ 1308 h 1308"/>
              </a:gdLst>
              <a:ahLst/>
              <a:cxnLst>
                <a:cxn ang="0">
                  <a:pos x="T0" y="T1"/>
                </a:cxn>
                <a:cxn ang="0">
                  <a:pos x="T2" y="T3"/>
                </a:cxn>
                <a:cxn ang="0">
                  <a:pos x="T4" y="T5"/>
                </a:cxn>
                <a:cxn ang="0">
                  <a:pos x="T6" y="T7"/>
                </a:cxn>
              </a:cxnLst>
              <a:rect l="0" t="0" r="r" b="b"/>
              <a:pathLst>
                <a:path w="443" h="1308">
                  <a:moveTo>
                    <a:pt x="0" y="1308"/>
                  </a:moveTo>
                  <a:lnTo>
                    <a:pt x="3" y="0"/>
                  </a:lnTo>
                  <a:lnTo>
                    <a:pt x="443" y="1102"/>
                  </a:lnTo>
                  <a:lnTo>
                    <a:pt x="0" y="1308"/>
                  </a:lnTo>
                  <a:close/>
                </a:path>
              </a:pathLst>
            </a:custGeom>
            <a:grpFill/>
            <a:ln w="19050" cap="flat">
              <a:solidFill>
                <a:schemeClr val="bg1">
                  <a:alpha val="1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 name="Freeform 278"/>
            <p:cNvSpPr>
              <a:spLocks/>
            </p:cNvSpPr>
            <p:nvPr/>
          </p:nvSpPr>
          <p:spPr bwMode="auto">
            <a:xfrm>
              <a:off x="3194" y="1446"/>
              <a:ext cx="1289" cy="1149"/>
            </a:xfrm>
            <a:custGeom>
              <a:avLst/>
              <a:gdLst>
                <a:gd name="T0" fmla="*/ 1289 w 1289"/>
                <a:gd name="T1" fmla="*/ 1149 h 1149"/>
                <a:gd name="T2" fmla="*/ 0 w 1289"/>
                <a:gd name="T3" fmla="*/ 1149 h 1149"/>
                <a:gd name="T4" fmla="*/ 628 w 1289"/>
                <a:gd name="T5" fmla="*/ 0 h 1149"/>
                <a:gd name="T6" fmla="*/ 1289 w 1289"/>
                <a:gd name="T7" fmla="*/ 1149 h 1149"/>
              </a:gdLst>
              <a:ahLst/>
              <a:cxnLst>
                <a:cxn ang="0">
                  <a:pos x="T0" y="T1"/>
                </a:cxn>
                <a:cxn ang="0">
                  <a:pos x="T2" y="T3"/>
                </a:cxn>
                <a:cxn ang="0">
                  <a:pos x="T4" y="T5"/>
                </a:cxn>
                <a:cxn ang="0">
                  <a:pos x="T6" y="T7"/>
                </a:cxn>
              </a:cxnLst>
              <a:rect l="0" t="0" r="r" b="b"/>
              <a:pathLst>
                <a:path w="1289" h="1149">
                  <a:moveTo>
                    <a:pt x="1289" y="1149"/>
                  </a:moveTo>
                  <a:lnTo>
                    <a:pt x="0" y="1149"/>
                  </a:lnTo>
                  <a:lnTo>
                    <a:pt x="628" y="0"/>
                  </a:lnTo>
                  <a:lnTo>
                    <a:pt x="1289" y="1149"/>
                  </a:lnTo>
                  <a:close/>
                </a:path>
              </a:pathLst>
            </a:custGeom>
            <a:grpFill/>
            <a:ln w="19050" cap="flat">
              <a:solidFill>
                <a:schemeClr val="bg1">
                  <a:alpha val="1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279"/>
            <p:cNvSpPr>
              <a:spLocks/>
            </p:cNvSpPr>
            <p:nvPr/>
          </p:nvSpPr>
          <p:spPr bwMode="auto">
            <a:xfrm>
              <a:off x="3822" y="1446"/>
              <a:ext cx="1104" cy="1149"/>
            </a:xfrm>
            <a:custGeom>
              <a:avLst/>
              <a:gdLst>
                <a:gd name="T0" fmla="*/ 661 w 1104"/>
                <a:gd name="T1" fmla="*/ 1149 h 1149"/>
                <a:gd name="T2" fmla="*/ 1104 w 1104"/>
                <a:gd name="T3" fmla="*/ 47 h 1149"/>
                <a:gd name="T4" fmla="*/ 0 w 1104"/>
                <a:gd name="T5" fmla="*/ 0 h 1149"/>
                <a:gd name="T6" fmla="*/ 661 w 1104"/>
                <a:gd name="T7" fmla="*/ 1149 h 1149"/>
              </a:gdLst>
              <a:ahLst/>
              <a:cxnLst>
                <a:cxn ang="0">
                  <a:pos x="T0" y="T1"/>
                </a:cxn>
                <a:cxn ang="0">
                  <a:pos x="T2" y="T3"/>
                </a:cxn>
                <a:cxn ang="0">
                  <a:pos x="T4" y="T5"/>
                </a:cxn>
                <a:cxn ang="0">
                  <a:pos x="T6" y="T7"/>
                </a:cxn>
              </a:cxnLst>
              <a:rect l="0" t="0" r="r" b="b"/>
              <a:pathLst>
                <a:path w="1104" h="1149">
                  <a:moveTo>
                    <a:pt x="661" y="1149"/>
                  </a:moveTo>
                  <a:lnTo>
                    <a:pt x="1104" y="47"/>
                  </a:lnTo>
                  <a:lnTo>
                    <a:pt x="0" y="0"/>
                  </a:lnTo>
                  <a:lnTo>
                    <a:pt x="661" y="1149"/>
                  </a:lnTo>
                  <a:close/>
                </a:path>
              </a:pathLst>
            </a:custGeom>
            <a:grpFill/>
            <a:ln w="19050" cap="flat">
              <a:solidFill>
                <a:schemeClr val="bg1">
                  <a:alpha val="1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280"/>
            <p:cNvSpPr>
              <a:spLocks/>
            </p:cNvSpPr>
            <p:nvPr/>
          </p:nvSpPr>
          <p:spPr bwMode="auto">
            <a:xfrm>
              <a:off x="2751" y="1446"/>
              <a:ext cx="1071" cy="1149"/>
            </a:xfrm>
            <a:custGeom>
              <a:avLst/>
              <a:gdLst>
                <a:gd name="T0" fmla="*/ 443 w 1071"/>
                <a:gd name="T1" fmla="*/ 1149 h 1149"/>
                <a:gd name="T2" fmla="*/ 0 w 1071"/>
                <a:gd name="T3" fmla="*/ 47 h 1149"/>
                <a:gd name="T4" fmla="*/ 1071 w 1071"/>
                <a:gd name="T5" fmla="*/ 0 h 1149"/>
                <a:gd name="T6" fmla="*/ 443 w 1071"/>
                <a:gd name="T7" fmla="*/ 1149 h 1149"/>
              </a:gdLst>
              <a:ahLst/>
              <a:cxnLst>
                <a:cxn ang="0">
                  <a:pos x="T0" y="T1"/>
                </a:cxn>
                <a:cxn ang="0">
                  <a:pos x="T2" y="T3"/>
                </a:cxn>
                <a:cxn ang="0">
                  <a:pos x="T4" y="T5"/>
                </a:cxn>
                <a:cxn ang="0">
                  <a:pos x="T6" y="T7"/>
                </a:cxn>
              </a:cxnLst>
              <a:rect l="0" t="0" r="r" b="b"/>
              <a:pathLst>
                <a:path w="1071" h="1149">
                  <a:moveTo>
                    <a:pt x="443" y="1149"/>
                  </a:moveTo>
                  <a:lnTo>
                    <a:pt x="0" y="47"/>
                  </a:lnTo>
                  <a:lnTo>
                    <a:pt x="1071" y="0"/>
                  </a:lnTo>
                  <a:lnTo>
                    <a:pt x="443" y="1149"/>
                  </a:lnTo>
                  <a:close/>
                </a:path>
              </a:pathLst>
            </a:custGeom>
            <a:grpFill/>
            <a:ln w="19050" cap="flat">
              <a:solidFill>
                <a:schemeClr val="bg1">
                  <a:alpha val="1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281"/>
            <p:cNvSpPr>
              <a:spLocks/>
            </p:cNvSpPr>
            <p:nvPr/>
          </p:nvSpPr>
          <p:spPr bwMode="auto">
            <a:xfrm>
              <a:off x="2751" y="823"/>
              <a:ext cx="1071" cy="670"/>
            </a:xfrm>
            <a:custGeom>
              <a:avLst/>
              <a:gdLst>
                <a:gd name="T0" fmla="*/ 1071 w 1071"/>
                <a:gd name="T1" fmla="*/ 623 h 670"/>
                <a:gd name="T2" fmla="*/ 1071 w 1071"/>
                <a:gd name="T3" fmla="*/ 0 h 670"/>
                <a:gd name="T4" fmla="*/ 0 w 1071"/>
                <a:gd name="T5" fmla="*/ 670 h 670"/>
                <a:gd name="T6" fmla="*/ 1071 w 1071"/>
                <a:gd name="T7" fmla="*/ 623 h 670"/>
              </a:gdLst>
              <a:ahLst/>
              <a:cxnLst>
                <a:cxn ang="0">
                  <a:pos x="T0" y="T1"/>
                </a:cxn>
                <a:cxn ang="0">
                  <a:pos x="T2" y="T3"/>
                </a:cxn>
                <a:cxn ang="0">
                  <a:pos x="T4" y="T5"/>
                </a:cxn>
                <a:cxn ang="0">
                  <a:pos x="T6" y="T7"/>
                </a:cxn>
              </a:cxnLst>
              <a:rect l="0" t="0" r="r" b="b"/>
              <a:pathLst>
                <a:path w="1071" h="670">
                  <a:moveTo>
                    <a:pt x="1071" y="623"/>
                  </a:moveTo>
                  <a:lnTo>
                    <a:pt x="1071" y="0"/>
                  </a:lnTo>
                  <a:lnTo>
                    <a:pt x="0" y="670"/>
                  </a:lnTo>
                  <a:lnTo>
                    <a:pt x="1071" y="623"/>
                  </a:lnTo>
                  <a:close/>
                </a:path>
              </a:pathLst>
            </a:custGeom>
            <a:grpFill/>
            <a:ln w="19050" cap="flat">
              <a:solidFill>
                <a:schemeClr val="bg1">
                  <a:alpha val="1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82"/>
            <p:cNvSpPr>
              <a:spLocks/>
            </p:cNvSpPr>
            <p:nvPr/>
          </p:nvSpPr>
          <p:spPr bwMode="auto">
            <a:xfrm>
              <a:off x="3822" y="823"/>
              <a:ext cx="1102" cy="673"/>
            </a:xfrm>
            <a:custGeom>
              <a:avLst/>
              <a:gdLst>
                <a:gd name="T0" fmla="*/ 0 w 1102"/>
                <a:gd name="T1" fmla="*/ 623 h 673"/>
                <a:gd name="T2" fmla="*/ 0 w 1102"/>
                <a:gd name="T3" fmla="*/ 0 h 673"/>
                <a:gd name="T4" fmla="*/ 1102 w 1102"/>
                <a:gd name="T5" fmla="*/ 673 h 673"/>
                <a:gd name="T6" fmla="*/ 0 w 1102"/>
                <a:gd name="T7" fmla="*/ 623 h 673"/>
              </a:gdLst>
              <a:ahLst/>
              <a:cxnLst>
                <a:cxn ang="0">
                  <a:pos x="T0" y="T1"/>
                </a:cxn>
                <a:cxn ang="0">
                  <a:pos x="T2" y="T3"/>
                </a:cxn>
                <a:cxn ang="0">
                  <a:pos x="T4" y="T5"/>
                </a:cxn>
                <a:cxn ang="0">
                  <a:pos x="T6" y="T7"/>
                </a:cxn>
              </a:cxnLst>
              <a:rect l="0" t="0" r="r" b="b"/>
              <a:pathLst>
                <a:path w="1102" h="673">
                  <a:moveTo>
                    <a:pt x="0" y="623"/>
                  </a:moveTo>
                  <a:lnTo>
                    <a:pt x="0" y="0"/>
                  </a:lnTo>
                  <a:lnTo>
                    <a:pt x="1102" y="673"/>
                  </a:lnTo>
                  <a:lnTo>
                    <a:pt x="0" y="623"/>
                  </a:lnTo>
                  <a:close/>
                </a:path>
              </a:pathLst>
            </a:custGeom>
            <a:grpFill/>
            <a:ln w="19050" cap="flat">
              <a:solidFill>
                <a:schemeClr val="bg1">
                  <a:alpha val="1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3" name="Freeform 17"/>
          <p:cNvSpPr txBox="1">
            <a:spLocks/>
          </p:cNvSpPr>
          <p:nvPr userDrawn="1"/>
        </p:nvSpPr>
        <p:spPr>
          <a:xfrm rot="20298230">
            <a:off x="9804694" y="2792393"/>
            <a:ext cx="1627438" cy="1847461"/>
          </a:xfrm>
          <a:custGeom>
            <a:avLst/>
            <a:gdLst>
              <a:gd name="connsiteX0" fmla="*/ 809474 w 1610511"/>
              <a:gd name="connsiteY0" fmla="*/ 0 h 1847461"/>
              <a:gd name="connsiteX1" fmla="*/ 1610511 w 1610511"/>
              <a:gd name="connsiteY1" fmla="*/ 466908 h 1847461"/>
              <a:gd name="connsiteX2" fmla="*/ 1610511 w 1610511"/>
              <a:gd name="connsiteY2" fmla="*/ 1381309 h 1847461"/>
              <a:gd name="connsiteX3" fmla="*/ 814139 w 1610511"/>
              <a:gd name="connsiteY3" fmla="*/ 1847461 h 1847461"/>
              <a:gd name="connsiteX4" fmla="*/ 0 w 1610511"/>
              <a:gd name="connsiteY4" fmla="*/ 1381309 h 1847461"/>
              <a:gd name="connsiteX5" fmla="*/ 0 w 1610511"/>
              <a:gd name="connsiteY5" fmla="*/ 466908 h 1847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10511" h="1847461">
                <a:moveTo>
                  <a:pt x="809474" y="0"/>
                </a:moveTo>
                <a:lnTo>
                  <a:pt x="1610511" y="466908"/>
                </a:lnTo>
                <a:lnTo>
                  <a:pt x="1610511" y="1381309"/>
                </a:lnTo>
                <a:lnTo>
                  <a:pt x="814139" y="1847461"/>
                </a:lnTo>
                <a:lnTo>
                  <a:pt x="0" y="1381309"/>
                </a:lnTo>
                <a:lnTo>
                  <a:pt x="0" y="466908"/>
                </a:lnTo>
                <a:close/>
              </a:path>
            </a:pathLst>
          </a:custGeom>
          <a:gradFill>
            <a:gsLst>
              <a:gs pos="30000">
                <a:schemeClr val="accent1">
                  <a:lumMod val="74000"/>
                  <a:alpha val="41000"/>
                </a:schemeClr>
              </a:gs>
              <a:gs pos="100000">
                <a:schemeClr val="bg2"/>
              </a:gs>
            </a:gsLst>
            <a:lin ang="2700000" scaled="1"/>
          </a:gradFill>
        </p:spPr>
        <p:txBody>
          <a:bodyPr wrap="square" anchor="ctr">
            <a:noAutofit/>
          </a:bodyPr>
          <a:lstStyle>
            <a:lvl1pPr marL="0" indent="0" algn="ctr" defTabSz="914400" rtl="0" eaLnBrk="1" latinLnBrk="0" hangingPunct="1">
              <a:lnSpc>
                <a:spcPct val="90000"/>
              </a:lnSpc>
              <a:spcBef>
                <a:spcPts val="1000"/>
              </a:spcBef>
              <a:buFont typeface="Arial"/>
              <a:buNone/>
              <a:defRPr sz="1600" b="1" i="0" kern="1200" baseline="0">
                <a:solidFill>
                  <a:schemeClr val="tx1"/>
                </a:solidFill>
                <a:latin typeface="Source Sans Pro" charset="0"/>
                <a:ea typeface="Source Sans Pro" charset="0"/>
                <a:cs typeface="Source Sans Pro"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endParaRPr lang="en-US" sz="2400">
              <a:solidFill>
                <a:schemeClr val="bg1"/>
              </a:solidFill>
            </a:endParaRPr>
          </a:p>
        </p:txBody>
      </p:sp>
      <p:pic>
        <p:nvPicPr>
          <p:cNvPr id="19" name="Picture 18"/>
          <p:cNvPicPr>
            <a:picLocks noChangeAspect="1"/>
          </p:cNvPicPr>
          <p:nvPr userDrawn="1"/>
        </p:nvPicPr>
        <p:blipFill>
          <a:blip r:embed="rId3" cstate="screen">
            <a:lum bright="70000" contrast="-70000"/>
            <a:extLst>
              <a:ext uri="{28A0092B-C50C-407E-A947-70E740481C1C}">
                <a14:useLocalDpi xmlns:a14="http://schemas.microsoft.com/office/drawing/2010/main"/>
              </a:ext>
            </a:extLst>
          </a:blip>
          <a:stretch>
            <a:fillRect/>
          </a:stretch>
        </p:blipFill>
        <p:spPr>
          <a:xfrm>
            <a:off x="10747631" y="5636653"/>
            <a:ext cx="968344" cy="897382"/>
          </a:xfrm>
          <a:prstGeom prst="rect">
            <a:avLst/>
          </a:prstGeom>
        </p:spPr>
      </p:pic>
      <p:pic>
        <p:nvPicPr>
          <p:cNvPr id="23" name="Picture 22"/>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922120" y="5674827"/>
            <a:ext cx="1557549" cy="821034"/>
          </a:xfrm>
          <a:prstGeom prst="rect">
            <a:avLst/>
          </a:prstGeom>
        </p:spPr>
      </p:pic>
    </p:spTree>
    <p:extLst>
      <p:ext uri="{BB962C8B-B14F-4D97-AF65-F5344CB8AC3E}">
        <p14:creationId xmlns:p14="http://schemas.microsoft.com/office/powerpoint/2010/main" val="1749839027"/>
      </p:ext>
    </p:extLst>
  </p:cSld>
  <p:clrMapOvr>
    <a:overrideClrMapping bg1="lt1" tx1="dk1" bg2="lt2" tx2="dk2" accent1="accent1" accent2="accent2" accent3="accent3" accent4="accent4" accent5="accent5" accent6="accent6" hlink="hlink" folHlink="folHlink"/>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8_Title Slide">
    <p:spTree>
      <p:nvGrpSpPr>
        <p:cNvPr id="1" name=""/>
        <p:cNvGrpSpPr/>
        <p:nvPr/>
      </p:nvGrpSpPr>
      <p:grpSpPr>
        <a:xfrm>
          <a:off x="0" y="0"/>
          <a:ext cx="0" cy="0"/>
          <a:chOff x="0" y="0"/>
          <a:chExt cx="0" cy="0"/>
        </a:xfrm>
      </p:grpSpPr>
      <p:sp>
        <p:nvSpPr>
          <p:cNvPr id="2" name="Rectangle 1"/>
          <p:cNvSpPr/>
          <p:nvPr userDrawn="1"/>
        </p:nvSpPr>
        <p:spPr>
          <a:xfrm>
            <a:off x="371788" y="371789"/>
            <a:ext cx="11820211" cy="61093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p:cNvSpPr>
            <a:spLocks noGrp="1"/>
          </p:cNvSpPr>
          <p:nvPr>
            <p:ph type="title"/>
          </p:nvPr>
        </p:nvSpPr>
        <p:spPr>
          <a:xfrm>
            <a:off x="838200" y="735829"/>
            <a:ext cx="10515600" cy="623414"/>
          </a:xfrm>
          <a:prstGeom prst="rect">
            <a:avLst/>
          </a:prstGeom>
        </p:spPr>
        <p:txBody>
          <a:bodyPr/>
          <a:lstStyle>
            <a:lvl1pPr>
              <a:defRPr sz="4000" b="1" i="0">
                <a:latin typeface="Source Sans Pro Black" charset="0"/>
                <a:ea typeface="Source Sans Pro Black" charset="0"/>
                <a:cs typeface="Source Sans Pro Black" charset="0"/>
              </a:defRPr>
            </a:lvl1pPr>
          </a:lstStyle>
          <a:p>
            <a:r>
              <a:rPr lang="en-US"/>
              <a:t>Click to edit Master title style</a:t>
            </a:r>
          </a:p>
        </p:txBody>
      </p:sp>
    </p:spTree>
    <p:extLst>
      <p:ext uri="{BB962C8B-B14F-4D97-AF65-F5344CB8AC3E}">
        <p14:creationId xmlns:p14="http://schemas.microsoft.com/office/powerpoint/2010/main" val="26318373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9_Title Slide">
    <p:spTree>
      <p:nvGrpSpPr>
        <p:cNvPr id="1" name=""/>
        <p:cNvGrpSpPr/>
        <p:nvPr/>
      </p:nvGrpSpPr>
      <p:grpSpPr>
        <a:xfrm>
          <a:off x="0" y="0"/>
          <a:ext cx="0" cy="0"/>
          <a:chOff x="0" y="0"/>
          <a:chExt cx="0" cy="0"/>
        </a:xfrm>
      </p:grpSpPr>
      <p:sp>
        <p:nvSpPr>
          <p:cNvPr id="2" name="Rectangle 1"/>
          <p:cNvSpPr/>
          <p:nvPr userDrawn="1"/>
        </p:nvSpPr>
        <p:spPr>
          <a:xfrm>
            <a:off x="0" y="371789"/>
            <a:ext cx="11820211" cy="61093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p:cNvSpPr>
            <a:spLocks noGrp="1"/>
          </p:cNvSpPr>
          <p:nvPr>
            <p:ph type="title"/>
          </p:nvPr>
        </p:nvSpPr>
        <p:spPr>
          <a:xfrm>
            <a:off x="838200" y="735829"/>
            <a:ext cx="10515600" cy="623414"/>
          </a:xfrm>
          <a:prstGeom prst="rect">
            <a:avLst/>
          </a:prstGeom>
        </p:spPr>
        <p:txBody>
          <a:bodyPr/>
          <a:lstStyle>
            <a:lvl1pPr>
              <a:defRPr sz="4000" b="1" i="0">
                <a:latin typeface="Source Sans Pro Black" charset="0"/>
                <a:ea typeface="Source Sans Pro Black" charset="0"/>
                <a:cs typeface="Source Sans Pro Black" charset="0"/>
              </a:defRPr>
            </a:lvl1pPr>
          </a:lstStyle>
          <a:p>
            <a:r>
              <a:rPr lang="en-US"/>
              <a:t>Click to edit Master title style</a:t>
            </a:r>
          </a:p>
        </p:txBody>
      </p:sp>
    </p:spTree>
    <p:extLst>
      <p:ext uri="{BB962C8B-B14F-4D97-AF65-F5344CB8AC3E}">
        <p14:creationId xmlns:p14="http://schemas.microsoft.com/office/powerpoint/2010/main" val="143027798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2" name="Rectangle 1"/>
          <p:cNvSpPr/>
          <p:nvPr userDrawn="1"/>
        </p:nvSpPr>
        <p:spPr>
          <a:xfrm>
            <a:off x="371789" y="371788"/>
            <a:ext cx="11448422" cy="64862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p:cNvSpPr>
            <a:spLocks noGrp="1"/>
          </p:cNvSpPr>
          <p:nvPr>
            <p:ph type="title"/>
          </p:nvPr>
        </p:nvSpPr>
        <p:spPr>
          <a:xfrm>
            <a:off x="838200" y="735829"/>
            <a:ext cx="10515600" cy="623414"/>
          </a:xfrm>
          <a:prstGeom prst="rect">
            <a:avLst/>
          </a:prstGeom>
        </p:spPr>
        <p:txBody>
          <a:bodyPr/>
          <a:lstStyle>
            <a:lvl1pPr>
              <a:defRPr sz="4000" b="1" i="0">
                <a:latin typeface="Source Sans Pro Black" charset="0"/>
                <a:ea typeface="Source Sans Pro Black" charset="0"/>
                <a:cs typeface="Source Sans Pro Black" charset="0"/>
              </a:defRPr>
            </a:lvl1pPr>
          </a:lstStyle>
          <a:p>
            <a:r>
              <a:rPr lang="en-US"/>
              <a:t>Click to edit Master title style</a:t>
            </a:r>
          </a:p>
        </p:txBody>
      </p:sp>
    </p:spTree>
    <p:extLst>
      <p:ext uri="{BB962C8B-B14F-4D97-AF65-F5344CB8AC3E}">
        <p14:creationId xmlns:p14="http://schemas.microsoft.com/office/powerpoint/2010/main" val="98741033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50_Title Slide">
    <p:spTree>
      <p:nvGrpSpPr>
        <p:cNvPr id="1" name=""/>
        <p:cNvGrpSpPr/>
        <p:nvPr/>
      </p:nvGrpSpPr>
      <p:grpSpPr>
        <a:xfrm>
          <a:off x="0" y="0"/>
          <a:ext cx="0" cy="0"/>
          <a:chOff x="0" y="0"/>
          <a:chExt cx="0" cy="0"/>
        </a:xfrm>
      </p:grpSpPr>
      <p:sp>
        <p:nvSpPr>
          <p:cNvPr id="2" name="Rectangle 1"/>
          <p:cNvSpPr/>
          <p:nvPr userDrawn="1"/>
        </p:nvSpPr>
        <p:spPr>
          <a:xfrm>
            <a:off x="0" y="0"/>
            <a:ext cx="12192000" cy="6857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5333880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5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140831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53_Title Slide">
    <p:spTree>
      <p:nvGrpSpPr>
        <p:cNvPr id="1" name=""/>
        <p:cNvGrpSpPr/>
        <p:nvPr/>
      </p:nvGrpSpPr>
      <p:grpSpPr>
        <a:xfrm>
          <a:off x="0" y="0"/>
          <a:ext cx="0" cy="0"/>
          <a:chOff x="0" y="0"/>
          <a:chExt cx="0" cy="0"/>
        </a:xfrm>
      </p:grpSpPr>
      <p:sp>
        <p:nvSpPr>
          <p:cNvPr id="2" name="Rectangle 1"/>
          <p:cNvSpPr/>
          <p:nvPr userDrawn="1"/>
        </p:nvSpPr>
        <p:spPr>
          <a:xfrm>
            <a:off x="114" y="-338"/>
            <a:ext cx="12192000" cy="6857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5" name="Picture 304"/>
          <p:cNvPicPr>
            <a:picLocks noChangeAspect="1"/>
          </p:cNvPicPr>
          <p:nvPr userDrawn="1"/>
        </p:nvPicPr>
        <p:blipFill rotWithShape="1">
          <a:blip r:embed="rId2" cstate="screen">
            <a:duotone>
              <a:schemeClr val="accent1">
                <a:shade val="45000"/>
                <a:satMod val="135000"/>
              </a:schemeClr>
              <a:prstClr val="white"/>
            </a:duotone>
            <a:extLst>
              <a:ext uri="{28A0092B-C50C-407E-A947-70E740481C1C}">
                <a14:useLocalDpi xmlns:a14="http://schemas.microsoft.com/office/drawing/2010/main"/>
              </a:ext>
            </a:extLst>
          </a:blip>
          <a:srcRect l="-1" t="-1" r="-1780" b="20279"/>
          <a:stretch/>
        </p:blipFill>
        <p:spPr>
          <a:xfrm>
            <a:off x="6182836" y="4061873"/>
            <a:ext cx="5552539" cy="2795789"/>
          </a:xfrm>
          <a:prstGeom prst="rect">
            <a:avLst/>
          </a:prstGeom>
        </p:spPr>
      </p:pic>
      <p:sp>
        <p:nvSpPr>
          <p:cNvPr id="4" name="Hexagon 3"/>
          <p:cNvSpPr/>
          <p:nvPr userDrawn="1"/>
        </p:nvSpPr>
        <p:spPr bwMode="auto">
          <a:xfrm rot="5400000">
            <a:off x="7558957" y="1752494"/>
            <a:ext cx="4544142" cy="3952291"/>
          </a:xfrm>
          <a:custGeom>
            <a:avLst/>
            <a:gdLst>
              <a:gd name="connsiteX0" fmla="*/ 0 w 1181174"/>
              <a:gd name="connsiteY0" fmla="*/ 509127 h 1018253"/>
              <a:gd name="connsiteX1" fmla="*/ 254563 w 1181174"/>
              <a:gd name="connsiteY1" fmla="*/ 0 h 1018253"/>
              <a:gd name="connsiteX2" fmla="*/ 926611 w 1181174"/>
              <a:gd name="connsiteY2" fmla="*/ 0 h 1018253"/>
              <a:gd name="connsiteX3" fmla="*/ 1181174 w 1181174"/>
              <a:gd name="connsiteY3" fmla="*/ 509127 h 1018253"/>
              <a:gd name="connsiteX4" fmla="*/ 926611 w 1181174"/>
              <a:gd name="connsiteY4" fmla="*/ 1018253 h 1018253"/>
              <a:gd name="connsiteX5" fmla="*/ 254563 w 1181174"/>
              <a:gd name="connsiteY5" fmla="*/ 1018253 h 1018253"/>
              <a:gd name="connsiteX6" fmla="*/ 0 w 1181174"/>
              <a:gd name="connsiteY6" fmla="*/ 509127 h 1018253"/>
              <a:gd name="connsiteX0" fmla="*/ 0 w 1263722"/>
              <a:gd name="connsiteY0" fmla="*/ 424460 h 1018253"/>
              <a:gd name="connsiteX1" fmla="*/ 337111 w 1263722"/>
              <a:gd name="connsiteY1" fmla="*/ 0 h 1018253"/>
              <a:gd name="connsiteX2" fmla="*/ 1009159 w 1263722"/>
              <a:gd name="connsiteY2" fmla="*/ 0 h 1018253"/>
              <a:gd name="connsiteX3" fmla="*/ 1263722 w 1263722"/>
              <a:gd name="connsiteY3" fmla="*/ 509127 h 1018253"/>
              <a:gd name="connsiteX4" fmla="*/ 1009159 w 1263722"/>
              <a:gd name="connsiteY4" fmla="*/ 1018253 h 1018253"/>
              <a:gd name="connsiteX5" fmla="*/ 337111 w 1263722"/>
              <a:gd name="connsiteY5" fmla="*/ 1018253 h 1018253"/>
              <a:gd name="connsiteX6" fmla="*/ 0 w 1263722"/>
              <a:gd name="connsiteY6" fmla="*/ 424460 h 1018253"/>
              <a:gd name="connsiteX0" fmla="*/ 0 w 1263722"/>
              <a:gd name="connsiteY0" fmla="*/ 578978 h 1172771"/>
              <a:gd name="connsiteX1" fmla="*/ 341348 w 1263722"/>
              <a:gd name="connsiteY1" fmla="*/ 0 h 1172771"/>
              <a:gd name="connsiteX2" fmla="*/ 1009159 w 1263722"/>
              <a:gd name="connsiteY2" fmla="*/ 154518 h 1172771"/>
              <a:gd name="connsiteX3" fmla="*/ 1263722 w 1263722"/>
              <a:gd name="connsiteY3" fmla="*/ 663645 h 1172771"/>
              <a:gd name="connsiteX4" fmla="*/ 1009159 w 1263722"/>
              <a:gd name="connsiteY4" fmla="*/ 1172771 h 1172771"/>
              <a:gd name="connsiteX5" fmla="*/ 337111 w 1263722"/>
              <a:gd name="connsiteY5" fmla="*/ 1172771 h 1172771"/>
              <a:gd name="connsiteX6" fmla="*/ 0 w 1263722"/>
              <a:gd name="connsiteY6" fmla="*/ 578978 h 1172771"/>
              <a:gd name="connsiteX0" fmla="*/ 0 w 1263722"/>
              <a:gd name="connsiteY0" fmla="*/ 587444 h 1181237"/>
              <a:gd name="connsiteX1" fmla="*/ 341348 w 1263722"/>
              <a:gd name="connsiteY1" fmla="*/ 8466 h 1181237"/>
              <a:gd name="connsiteX2" fmla="*/ 1011279 w 1263722"/>
              <a:gd name="connsiteY2" fmla="*/ 0 h 1181237"/>
              <a:gd name="connsiteX3" fmla="*/ 1263722 w 1263722"/>
              <a:gd name="connsiteY3" fmla="*/ 672111 h 1181237"/>
              <a:gd name="connsiteX4" fmla="*/ 1009159 w 1263722"/>
              <a:gd name="connsiteY4" fmla="*/ 1181237 h 1181237"/>
              <a:gd name="connsiteX5" fmla="*/ 337111 w 1263722"/>
              <a:gd name="connsiteY5" fmla="*/ 1181237 h 1181237"/>
              <a:gd name="connsiteX6" fmla="*/ 0 w 1263722"/>
              <a:gd name="connsiteY6" fmla="*/ 587444 h 1181237"/>
              <a:gd name="connsiteX0" fmla="*/ 0 w 1348392"/>
              <a:gd name="connsiteY0" fmla="*/ 587444 h 1181237"/>
              <a:gd name="connsiteX1" fmla="*/ 341348 w 1348392"/>
              <a:gd name="connsiteY1" fmla="*/ 8466 h 1181237"/>
              <a:gd name="connsiteX2" fmla="*/ 1011279 w 1348392"/>
              <a:gd name="connsiteY2" fmla="*/ 0 h 1181237"/>
              <a:gd name="connsiteX3" fmla="*/ 1348392 w 1348392"/>
              <a:gd name="connsiteY3" fmla="*/ 593795 h 1181237"/>
              <a:gd name="connsiteX4" fmla="*/ 1009159 w 1348392"/>
              <a:gd name="connsiteY4" fmla="*/ 1181237 h 1181237"/>
              <a:gd name="connsiteX5" fmla="*/ 337111 w 1348392"/>
              <a:gd name="connsiteY5" fmla="*/ 1181237 h 1181237"/>
              <a:gd name="connsiteX6" fmla="*/ 0 w 1348392"/>
              <a:gd name="connsiteY6" fmla="*/ 587444 h 1181237"/>
              <a:gd name="connsiteX0" fmla="*/ 0 w 1348392"/>
              <a:gd name="connsiteY0" fmla="*/ 578978 h 1172771"/>
              <a:gd name="connsiteX1" fmla="*/ 341348 w 1348392"/>
              <a:gd name="connsiteY1" fmla="*/ 0 h 1172771"/>
              <a:gd name="connsiteX2" fmla="*/ 1007048 w 1348392"/>
              <a:gd name="connsiteY2" fmla="*/ 2117 h 1172771"/>
              <a:gd name="connsiteX3" fmla="*/ 1348392 w 1348392"/>
              <a:gd name="connsiteY3" fmla="*/ 585329 h 1172771"/>
              <a:gd name="connsiteX4" fmla="*/ 1009159 w 1348392"/>
              <a:gd name="connsiteY4" fmla="*/ 1172771 h 1172771"/>
              <a:gd name="connsiteX5" fmla="*/ 337111 w 1348392"/>
              <a:gd name="connsiteY5" fmla="*/ 1172771 h 1172771"/>
              <a:gd name="connsiteX6" fmla="*/ 0 w 1348392"/>
              <a:gd name="connsiteY6" fmla="*/ 578978 h 1172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8392" h="1172771">
                <a:moveTo>
                  <a:pt x="0" y="578978"/>
                </a:moveTo>
                <a:lnTo>
                  <a:pt x="341348" y="0"/>
                </a:lnTo>
                <a:lnTo>
                  <a:pt x="1007048" y="2117"/>
                </a:lnTo>
                <a:lnTo>
                  <a:pt x="1348392" y="585329"/>
                </a:lnTo>
                <a:lnTo>
                  <a:pt x="1009159" y="1172771"/>
                </a:lnTo>
                <a:lnTo>
                  <a:pt x="337111" y="1172771"/>
                </a:lnTo>
                <a:lnTo>
                  <a:pt x="0" y="578978"/>
                </a:lnTo>
                <a:close/>
              </a:path>
            </a:pathLst>
          </a:custGeom>
          <a:blipFill dpi="0" rotWithShape="1">
            <a:blip r:embed="rId3" cstate="email">
              <a:extLst>
                <a:ext uri="{BEBA8EAE-BF5A-486C-A8C5-ECC9F3942E4B}">
                  <a14:imgProps xmlns:a14="http://schemas.microsoft.com/office/drawing/2010/main">
                    <a14:imgLayer r:embed="rId4">
                      <a14:imgEffect>
                        <a14:sharpenSoften amount="1000"/>
                      </a14:imgEffect>
                      <a14:imgEffect>
                        <a14:colorTemperature colorTemp="4031"/>
                      </a14:imgEffect>
                      <a14:imgEffect>
                        <a14:saturation sat="300000"/>
                      </a14:imgEffect>
                      <a14:imgEffect>
                        <a14:brightnessContrast bright="40000"/>
                      </a14:imgEffect>
                    </a14:imgLayer>
                  </a14:imgProps>
                </a:ext>
                <a:ext uri="{28A0092B-C50C-407E-A947-70E740481C1C}">
                  <a14:useLocalDpi xmlns:a14="http://schemas.microsoft.com/office/drawing/2010/main"/>
                </a:ext>
              </a:extLst>
            </a:blip>
            <a:srcRect/>
            <a:stretch>
              <a:fillRect/>
            </a:stretch>
          </a:blipFill>
          <a:ln>
            <a:noFill/>
          </a:ln>
        </p:spPr>
        <p:txBody>
          <a:bodyPr vert="horz" wrap="square" lIns="91440" tIns="45720" rIns="91440" bIns="45720" numCol="1" rtlCol="0" anchor="ctr" anchorCtr="0" compatLnSpc="1">
            <a:prstTxWarp prst="textArchDown">
              <a:avLst/>
            </a:prstTxWarp>
          </a:bodyPr>
          <a:lstStyle/>
          <a:p>
            <a:pPr algn="ctr"/>
            <a:endParaRPr lang="en-GB"/>
          </a:p>
        </p:txBody>
      </p:sp>
    </p:spTree>
    <p:extLst>
      <p:ext uri="{BB962C8B-B14F-4D97-AF65-F5344CB8AC3E}">
        <p14:creationId xmlns:p14="http://schemas.microsoft.com/office/powerpoint/2010/main" val="19170133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CAF269-5AA1-471D-BAB7-0ED429A903E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lv-LV"/>
          </a:p>
        </p:txBody>
      </p:sp>
      <p:sp>
        <p:nvSpPr>
          <p:cNvPr id="3" name="Content Placeholder 2">
            <a:extLst>
              <a:ext uri="{FF2B5EF4-FFF2-40B4-BE49-F238E27FC236}">
                <a16:creationId xmlns:a16="http://schemas.microsoft.com/office/drawing/2014/main" id="{58360221-4DD4-4D8B-9CF3-0CB2C1BBE08D}"/>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Content Placeholder 3">
            <a:extLst>
              <a:ext uri="{FF2B5EF4-FFF2-40B4-BE49-F238E27FC236}">
                <a16:creationId xmlns:a16="http://schemas.microsoft.com/office/drawing/2014/main" id="{C6EEF147-2E4A-440E-A29D-F0235AA89610}"/>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5" name="Date Placeholder 4">
            <a:extLst>
              <a:ext uri="{FF2B5EF4-FFF2-40B4-BE49-F238E27FC236}">
                <a16:creationId xmlns:a16="http://schemas.microsoft.com/office/drawing/2014/main" id="{DF36BDB2-E0F6-4DAC-8581-C3463E1FDE43}"/>
              </a:ext>
            </a:extLst>
          </p:cNvPr>
          <p:cNvSpPr>
            <a:spLocks noGrp="1"/>
          </p:cNvSpPr>
          <p:nvPr>
            <p:ph type="dt" sz="half" idx="10"/>
          </p:nvPr>
        </p:nvSpPr>
        <p:spPr/>
        <p:txBody>
          <a:bodyPr/>
          <a:lstStyle/>
          <a:p>
            <a:endParaRPr lang="lv-LV"/>
          </a:p>
        </p:txBody>
      </p:sp>
      <p:sp>
        <p:nvSpPr>
          <p:cNvPr id="6" name="Footer Placeholder 5">
            <a:extLst>
              <a:ext uri="{FF2B5EF4-FFF2-40B4-BE49-F238E27FC236}">
                <a16:creationId xmlns:a16="http://schemas.microsoft.com/office/drawing/2014/main" id="{9E820A10-011F-4D93-94E0-45BEAB95AB98}"/>
              </a:ext>
            </a:extLst>
          </p:cNvPr>
          <p:cNvSpPr>
            <a:spLocks noGrp="1"/>
          </p:cNvSpPr>
          <p:nvPr>
            <p:ph type="ftr" sz="quarter" idx="11"/>
          </p:nvPr>
        </p:nvSpPr>
        <p:spPr/>
        <p:txBody>
          <a:bodyPr/>
          <a:lstStyle/>
          <a:p>
            <a:endParaRPr lang="lv-LV"/>
          </a:p>
        </p:txBody>
      </p:sp>
      <p:sp>
        <p:nvSpPr>
          <p:cNvPr id="7" name="Slide Number Placeholder 6">
            <a:extLst>
              <a:ext uri="{FF2B5EF4-FFF2-40B4-BE49-F238E27FC236}">
                <a16:creationId xmlns:a16="http://schemas.microsoft.com/office/drawing/2014/main" id="{FD8F0154-4681-4D79-9FD7-38ADC84607C4}"/>
              </a:ext>
            </a:extLst>
          </p:cNvPr>
          <p:cNvSpPr>
            <a:spLocks noGrp="1"/>
          </p:cNvSpPr>
          <p:nvPr>
            <p:ph type="sldNum" sz="quarter" idx="12"/>
          </p:nvPr>
        </p:nvSpPr>
        <p:spPr/>
        <p:txBody>
          <a:bodyPr/>
          <a:lstStyle/>
          <a:p>
            <a:fld id="{660F3F40-12FA-4968-8235-5F18DAFE2DEF}" type="slidenum">
              <a:rPr lang="lv-LV" smtClean="0"/>
              <a:t>‹#›</a:t>
            </a:fld>
            <a:endParaRPr lang="lv-LV"/>
          </a:p>
        </p:txBody>
      </p:sp>
      <p:pic>
        <p:nvPicPr>
          <p:cNvPr id="9" name="Picture 2" descr="Sākums | Latvijas Zinātnes padome">
            <a:extLst>
              <a:ext uri="{FF2B5EF4-FFF2-40B4-BE49-F238E27FC236}">
                <a16:creationId xmlns:a16="http://schemas.microsoft.com/office/drawing/2014/main" id="{E237EFE2-2F83-4A1E-B452-D7DDCBFD6CF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2101" y="0"/>
            <a:ext cx="1428750" cy="1428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184221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56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75125762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55_Title Slide">
    <p:spTree>
      <p:nvGrpSpPr>
        <p:cNvPr id="1" name=""/>
        <p:cNvGrpSpPr/>
        <p:nvPr/>
      </p:nvGrpSpPr>
      <p:grpSpPr>
        <a:xfrm>
          <a:off x="0" y="0"/>
          <a:ext cx="0" cy="0"/>
          <a:chOff x="0" y="0"/>
          <a:chExt cx="0" cy="0"/>
        </a:xfrm>
      </p:grpSpPr>
      <p:sp>
        <p:nvSpPr>
          <p:cNvPr id="2" name="Rectangle 1"/>
          <p:cNvSpPr/>
          <p:nvPr userDrawn="1"/>
        </p:nvSpPr>
        <p:spPr>
          <a:xfrm>
            <a:off x="114" y="-338"/>
            <a:ext cx="12192000" cy="6857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5" name="Picture 304"/>
          <p:cNvPicPr>
            <a:picLocks noChangeAspect="1"/>
          </p:cNvPicPr>
          <p:nvPr userDrawn="1"/>
        </p:nvPicPr>
        <p:blipFill rotWithShape="1">
          <a:blip r:embed="rId2" cstate="screen">
            <a:duotone>
              <a:schemeClr val="accent1">
                <a:shade val="45000"/>
                <a:satMod val="135000"/>
              </a:schemeClr>
              <a:prstClr val="white"/>
            </a:duotone>
            <a:extLst>
              <a:ext uri="{28A0092B-C50C-407E-A947-70E740481C1C}">
                <a14:useLocalDpi xmlns:a14="http://schemas.microsoft.com/office/drawing/2010/main"/>
              </a:ext>
            </a:extLst>
          </a:blip>
          <a:srcRect l="-1" t="-1" r="-1780" b="20279"/>
          <a:stretch/>
        </p:blipFill>
        <p:spPr>
          <a:xfrm>
            <a:off x="6182836" y="4061873"/>
            <a:ext cx="5552539" cy="2795789"/>
          </a:xfrm>
          <a:prstGeom prst="rect">
            <a:avLst/>
          </a:prstGeom>
        </p:spPr>
      </p:pic>
    </p:spTree>
    <p:extLst>
      <p:ext uri="{BB962C8B-B14F-4D97-AF65-F5344CB8AC3E}">
        <p14:creationId xmlns:p14="http://schemas.microsoft.com/office/powerpoint/2010/main" val="293833457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54_Title Slide">
    <p:spTree>
      <p:nvGrpSpPr>
        <p:cNvPr id="1" name=""/>
        <p:cNvGrpSpPr/>
        <p:nvPr/>
      </p:nvGrpSpPr>
      <p:grpSpPr>
        <a:xfrm>
          <a:off x="0" y="0"/>
          <a:ext cx="0" cy="0"/>
          <a:chOff x="0" y="0"/>
          <a:chExt cx="0" cy="0"/>
        </a:xfrm>
      </p:grpSpPr>
      <p:sp>
        <p:nvSpPr>
          <p:cNvPr id="2" name="Rectangle 1"/>
          <p:cNvSpPr/>
          <p:nvPr userDrawn="1"/>
        </p:nvSpPr>
        <p:spPr>
          <a:xfrm>
            <a:off x="114" y="0"/>
            <a:ext cx="12192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22853773"/>
      </p:ext>
    </p:extLst>
  </p:cSld>
  <p:clrMapOvr>
    <a:overrideClrMapping bg1="lt1" tx1="dk1" bg2="lt2" tx2="dk2" accent1="accent1" accent2="accent2" accent3="accent3" accent4="accent4" accent5="accent5" accent6="accent6" hlink="hlink" folHlink="folHlink"/>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44_Title Slide">
    <p:spTree>
      <p:nvGrpSpPr>
        <p:cNvPr id="1" name=""/>
        <p:cNvGrpSpPr/>
        <p:nvPr/>
      </p:nvGrpSpPr>
      <p:grpSpPr>
        <a:xfrm>
          <a:off x="0" y="0"/>
          <a:ext cx="0" cy="0"/>
          <a:chOff x="0" y="0"/>
          <a:chExt cx="0" cy="0"/>
        </a:xfrm>
      </p:grpSpPr>
      <p:sp>
        <p:nvSpPr>
          <p:cNvPr id="2" name="Rectangle 1"/>
          <p:cNvSpPr/>
          <p:nvPr userDrawn="1"/>
        </p:nvSpPr>
        <p:spPr>
          <a:xfrm>
            <a:off x="0" y="0"/>
            <a:ext cx="12192000" cy="6857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userDrawn="1"/>
        </p:nvPicPr>
        <p:blipFill>
          <a:blip r:embed="rId2" cstate="email">
            <a:duotone>
              <a:schemeClr val="accent2">
                <a:shade val="45000"/>
                <a:satMod val="135000"/>
              </a:schemeClr>
              <a:prstClr val="white"/>
            </a:duotone>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1" y="0"/>
            <a:ext cx="12192001" cy="6858000"/>
          </a:xfrm>
          <a:prstGeom prst="rect">
            <a:avLst/>
          </a:prstGeom>
        </p:spPr>
      </p:pic>
    </p:spTree>
    <p:extLst>
      <p:ext uri="{BB962C8B-B14F-4D97-AF65-F5344CB8AC3E}">
        <p14:creationId xmlns:p14="http://schemas.microsoft.com/office/powerpoint/2010/main" val="305388913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45_Title Slide">
    <p:spTree>
      <p:nvGrpSpPr>
        <p:cNvPr id="1" name=""/>
        <p:cNvGrpSpPr/>
        <p:nvPr/>
      </p:nvGrpSpPr>
      <p:grpSpPr>
        <a:xfrm>
          <a:off x="0" y="0"/>
          <a:ext cx="0" cy="0"/>
          <a:chOff x="0" y="0"/>
          <a:chExt cx="0" cy="0"/>
        </a:xfrm>
      </p:grpSpPr>
      <p:sp>
        <p:nvSpPr>
          <p:cNvPr id="2" name="Rectangle 1"/>
          <p:cNvSpPr/>
          <p:nvPr userDrawn="1"/>
        </p:nvSpPr>
        <p:spPr>
          <a:xfrm>
            <a:off x="0" y="0"/>
            <a:ext cx="12192000" cy="6857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7290918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48_Title Slide">
    <p:spTree>
      <p:nvGrpSpPr>
        <p:cNvPr id="1" name=""/>
        <p:cNvGrpSpPr/>
        <p:nvPr/>
      </p:nvGrpSpPr>
      <p:grpSpPr>
        <a:xfrm>
          <a:off x="0" y="0"/>
          <a:ext cx="0" cy="0"/>
          <a:chOff x="0" y="0"/>
          <a:chExt cx="0" cy="0"/>
        </a:xfrm>
      </p:grpSpPr>
      <p:sp>
        <p:nvSpPr>
          <p:cNvPr id="2" name="Rectangle 1"/>
          <p:cNvSpPr/>
          <p:nvPr userDrawn="1"/>
        </p:nvSpPr>
        <p:spPr>
          <a:xfrm>
            <a:off x="0" y="0"/>
            <a:ext cx="12192000" cy="6857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896" y="0"/>
            <a:ext cx="12172208" cy="6857999"/>
          </a:xfrm>
          <a:prstGeom prst="rect">
            <a:avLst/>
          </a:prstGeom>
        </p:spPr>
      </p:pic>
    </p:spTree>
    <p:extLst>
      <p:ext uri="{BB962C8B-B14F-4D97-AF65-F5344CB8AC3E}">
        <p14:creationId xmlns:p14="http://schemas.microsoft.com/office/powerpoint/2010/main" val="427924934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46_Title Slide">
    <p:spTree>
      <p:nvGrpSpPr>
        <p:cNvPr id="1" name=""/>
        <p:cNvGrpSpPr/>
        <p:nvPr/>
      </p:nvGrpSpPr>
      <p:grpSpPr>
        <a:xfrm>
          <a:off x="0" y="0"/>
          <a:ext cx="0" cy="0"/>
          <a:chOff x="0" y="0"/>
          <a:chExt cx="0" cy="0"/>
        </a:xfrm>
      </p:grpSpPr>
      <p:sp>
        <p:nvSpPr>
          <p:cNvPr id="2" name="Rectangle 1"/>
          <p:cNvSpPr/>
          <p:nvPr userDrawn="1"/>
        </p:nvSpPr>
        <p:spPr>
          <a:xfrm>
            <a:off x="0" y="0"/>
            <a:ext cx="12192000" cy="6857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userDrawn="1"/>
        </p:nvPicPr>
        <p:blipFill>
          <a:blip r:embed="rId2" cstate="email">
            <a:duotone>
              <a:prstClr val="black"/>
              <a:schemeClr val="accent1">
                <a:tint val="45000"/>
                <a:satMod val="400000"/>
              </a:schemeClr>
            </a:duotone>
            <a:extLst>
              <a:ext uri="{BEBA8EAE-BF5A-486C-A8C5-ECC9F3942E4B}">
                <a14:imgProps xmlns:a14="http://schemas.microsoft.com/office/drawing/2010/main">
                  <a14:imgLayer r:embed="rId3">
                    <a14:imgEffect>
                      <a14:colorTemperature colorTemp="2697"/>
                    </a14:imgEffect>
                  </a14:imgLayer>
                </a14:imgProps>
              </a:ex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96575904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47_Title Slide">
    <p:spTree>
      <p:nvGrpSpPr>
        <p:cNvPr id="1" name=""/>
        <p:cNvGrpSpPr/>
        <p:nvPr/>
      </p:nvGrpSpPr>
      <p:grpSpPr>
        <a:xfrm>
          <a:off x="0" y="0"/>
          <a:ext cx="0" cy="0"/>
          <a:chOff x="0" y="0"/>
          <a:chExt cx="0" cy="0"/>
        </a:xfrm>
      </p:grpSpPr>
      <p:sp>
        <p:nvSpPr>
          <p:cNvPr id="2" name="Rectangle 1"/>
          <p:cNvSpPr/>
          <p:nvPr userDrawn="1"/>
        </p:nvSpPr>
        <p:spPr>
          <a:xfrm>
            <a:off x="0" y="0"/>
            <a:ext cx="12192000" cy="6857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grpSp>
        <p:nvGrpSpPr>
          <p:cNvPr id="5" name="Group 4"/>
          <p:cNvGrpSpPr/>
          <p:nvPr userDrawn="1"/>
        </p:nvGrpSpPr>
        <p:grpSpPr>
          <a:xfrm>
            <a:off x="-923606" y="841716"/>
            <a:ext cx="3470275" cy="4003676"/>
            <a:chOff x="4364038" y="1717675"/>
            <a:chExt cx="3470275" cy="4003676"/>
          </a:xfrm>
        </p:grpSpPr>
        <p:sp>
          <p:nvSpPr>
            <p:cNvPr id="6" name="Freeform 5"/>
            <p:cNvSpPr>
              <a:spLocks/>
            </p:cNvSpPr>
            <p:nvPr/>
          </p:nvSpPr>
          <p:spPr bwMode="auto">
            <a:xfrm>
              <a:off x="7085013" y="2503488"/>
              <a:ext cx="749300" cy="433388"/>
            </a:xfrm>
            <a:custGeom>
              <a:avLst/>
              <a:gdLst>
                <a:gd name="T0" fmla="*/ 236 w 472"/>
                <a:gd name="T1" fmla="*/ 273 h 273"/>
                <a:gd name="T2" fmla="*/ 0 w 472"/>
                <a:gd name="T3" fmla="*/ 134 h 273"/>
                <a:gd name="T4" fmla="*/ 236 w 472"/>
                <a:gd name="T5" fmla="*/ 0 h 273"/>
                <a:gd name="T6" fmla="*/ 472 w 472"/>
                <a:gd name="T7" fmla="*/ 134 h 273"/>
                <a:gd name="T8" fmla="*/ 236 w 472"/>
                <a:gd name="T9" fmla="*/ 273 h 273"/>
              </a:gdLst>
              <a:ahLst/>
              <a:cxnLst>
                <a:cxn ang="0">
                  <a:pos x="T0" y="T1"/>
                </a:cxn>
                <a:cxn ang="0">
                  <a:pos x="T2" y="T3"/>
                </a:cxn>
                <a:cxn ang="0">
                  <a:pos x="T4" y="T5"/>
                </a:cxn>
                <a:cxn ang="0">
                  <a:pos x="T6" y="T7"/>
                </a:cxn>
                <a:cxn ang="0">
                  <a:pos x="T8" y="T9"/>
                </a:cxn>
              </a:cxnLst>
              <a:rect l="0" t="0" r="r" b="b"/>
              <a:pathLst>
                <a:path w="472" h="273">
                  <a:moveTo>
                    <a:pt x="236" y="273"/>
                  </a:moveTo>
                  <a:lnTo>
                    <a:pt x="0" y="134"/>
                  </a:lnTo>
                  <a:lnTo>
                    <a:pt x="236" y="0"/>
                  </a:lnTo>
                  <a:lnTo>
                    <a:pt x="472" y="134"/>
                  </a:lnTo>
                  <a:lnTo>
                    <a:pt x="236" y="273"/>
                  </a:lnTo>
                  <a:close/>
                </a:path>
              </a:pathLst>
            </a:cu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endParaRPr lang="en-US">
                <a:latin typeface="Source Sans Pro" charset="0"/>
              </a:endParaRPr>
            </a:p>
          </p:txBody>
        </p:sp>
        <p:sp>
          <p:nvSpPr>
            <p:cNvPr id="7" name="Freeform 6"/>
            <p:cNvSpPr>
              <a:spLocks/>
            </p:cNvSpPr>
            <p:nvPr/>
          </p:nvSpPr>
          <p:spPr bwMode="auto">
            <a:xfrm>
              <a:off x="7085013" y="2716213"/>
              <a:ext cx="382588" cy="1785938"/>
            </a:xfrm>
            <a:custGeom>
              <a:avLst/>
              <a:gdLst>
                <a:gd name="T0" fmla="*/ 236 w 241"/>
                <a:gd name="T1" fmla="*/ 408 h 1125"/>
                <a:gd name="T2" fmla="*/ 236 w 241"/>
                <a:gd name="T3" fmla="*/ 139 h 1125"/>
                <a:gd name="T4" fmla="*/ 0 w 241"/>
                <a:gd name="T5" fmla="*/ 0 h 1125"/>
                <a:gd name="T6" fmla="*/ 5 w 241"/>
                <a:gd name="T7" fmla="*/ 273 h 1125"/>
                <a:gd name="T8" fmla="*/ 5 w 241"/>
                <a:gd name="T9" fmla="*/ 991 h 1125"/>
                <a:gd name="T10" fmla="*/ 241 w 241"/>
                <a:gd name="T11" fmla="*/ 1125 h 1125"/>
                <a:gd name="T12" fmla="*/ 236 w 241"/>
                <a:gd name="T13" fmla="*/ 408 h 1125"/>
              </a:gdLst>
              <a:ahLst/>
              <a:cxnLst>
                <a:cxn ang="0">
                  <a:pos x="T0" y="T1"/>
                </a:cxn>
                <a:cxn ang="0">
                  <a:pos x="T2" y="T3"/>
                </a:cxn>
                <a:cxn ang="0">
                  <a:pos x="T4" y="T5"/>
                </a:cxn>
                <a:cxn ang="0">
                  <a:pos x="T6" y="T7"/>
                </a:cxn>
                <a:cxn ang="0">
                  <a:pos x="T8" y="T9"/>
                </a:cxn>
                <a:cxn ang="0">
                  <a:pos x="T10" y="T11"/>
                </a:cxn>
                <a:cxn ang="0">
                  <a:pos x="T12" y="T13"/>
                </a:cxn>
              </a:cxnLst>
              <a:rect l="0" t="0" r="r" b="b"/>
              <a:pathLst>
                <a:path w="241" h="1125">
                  <a:moveTo>
                    <a:pt x="236" y="408"/>
                  </a:moveTo>
                  <a:lnTo>
                    <a:pt x="236" y="139"/>
                  </a:lnTo>
                  <a:lnTo>
                    <a:pt x="0" y="0"/>
                  </a:lnTo>
                  <a:lnTo>
                    <a:pt x="5" y="273"/>
                  </a:lnTo>
                  <a:lnTo>
                    <a:pt x="5" y="991"/>
                  </a:lnTo>
                  <a:lnTo>
                    <a:pt x="241" y="1125"/>
                  </a:lnTo>
                  <a:lnTo>
                    <a:pt x="236" y="408"/>
                  </a:lnTo>
                  <a:close/>
                </a:path>
              </a:pathLst>
            </a:custGeom>
            <a:solidFill>
              <a:schemeClr val="accent2">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latin typeface="Source Sans Pro" charset="0"/>
              </a:endParaRPr>
            </a:p>
          </p:txBody>
        </p:sp>
        <p:sp>
          <p:nvSpPr>
            <p:cNvPr id="8" name="Freeform 7"/>
            <p:cNvSpPr>
              <a:spLocks/>
            </p:cNvSpPr>
            <p:nvPr/>
          </p:nvSpPr>
          <p:spPr bwMode="auto">
            <a:xfrm>
              <a:off x="6475413" y="2716213"/>
              <a:ext cx="1358900" cy="2786063"/>
            </a:xfrm>
            <a:custGeom>
              <a:avLst/>
              <a:gdLst>
                <a:gd name="T0" fmla="*/ 856 w 856"/>
                <a:gd name="T1" fmla="*/ 273 h 1755"/>
                <a:gd name="T2" fmla="*/ 856 w 856"/>
                <a:gd name="T3" fmla="*/ 273 h 1755"/>
                <a:gd name="T4" fmla="*/ 856 w 856"/>
                <a:gd name="T5" fmla="*/ 0 h 1755"/>
                <a:gd name="T6" fmla="*/ 856 w 856"/>
                <a:gd name="T7" fmla="*/ 0 h 1755"/>
                <a:gd name="T8" fmla="*/ 856 w 856"/>
                <a:gd name="T9" fmla="*/ 0 h 1755"/>
                <a:gd name="T10" fmla="*/ 620 w 856"/>
                <a:gd name="T11" fmla="*/ 139 h 1755"/>
                <a:gd name="T12" fmla="*/ 625 w 856"/>
                <a:gd name="T13" fmla="*/ 1125 h 1755"/>
                <a:gd name="T14" fmla="*/ 0 w 856"/>
                <a:gd name="T15" fmla="*/ 1486 h 1755"/>
                <a:gd name="T16" fmla="*/ 0 w 856"/>
                <a:gd name="T17" fmla="*/ 1755 h 1755"/>
                <a:gd name="T18" fmla="*/ 856 w 856"/>
                <a:gd name="T19" fmla="*/ 1259 h 1755"/>
                <a:gd name="T20" fmla="*/ 856 w 856"/>
                <a:gd name="T21" fmla="*/ 273 h 17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56" h="1755">
                  <a:moveTo>
                    <a:pt x="856" y="273"/>
                  </a:moveTo>
                  <a:lnTo>
                    <a:pt x="856" y="273"/>
                  </a:lnTo>
                  <a:lnTo>
                    <a:pt x="856" y="0"/>
                  </a:lnTo>
                  <a:lnTo>
                    <a:pt x="856" y="0"/>
                  </a:lnTo>
                  <a:lnTo>
                    <a:pt x="856" y="0"/>
                  </a:lnTo>
                  <a:lnTo>
                    <a:pt x="620" y="139"/>
                  </a:lnTo>
                  <a:lnTo>
                    <a:pt x="625" y="1125"/>
                  </a:lnTo>
                  <a:lnTo>
                    <a:pt x="0" y="1486"/>
                  </a:lnTo>
                  <a:lnTo>
                    <a:pt x="0" y="1755"/>
                  </a:lnTo>
                  <a:lnTo>
                    <a:pt x="856" y="1259"/>
                  </a:lnTo>
                  <a:lnTo>
                    <a:pt x="856" y="273"/>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latin typeface="Source Sans Pro" charset="0"/>
              </a:endParaRPr>
            </a:p>
          </p:txBody>
        </p:sp>
        <p:sp>
          <p:nvSpPr>
            <p:cNvPr id="9" name="Freeform 8"/>
            <p:cNvSpPr>
              <a:spLocks/>
            </p:cNvSpPr>
            <p:nvPr/>
          </p:nvSpPr>
          <p:spPr bwMode="auto">
            <a:xfrm>
              <a:off x="6099176" y="4289425"/>
              <a:ext cx="1368425" cy="785813"/>
            </a:xfrm>
            <a:custGeom>
              <a:avLst/>
              <a:gdLst>
                <a:gd name="T0" fmla="*/ 626 w 862"/>
                <a:gd name="T1" fmla="*/ 0 h 495"/>
                <a:gd name="T2" fmla="*/ 0 w 862"/>
                <a:gd name="T3" fmla="*/ 356 h 495"/>
                <a:gd name="T4" fmla="*/ 237 w 862"/>
                <a:gd name="T5" fmla="*/ 495 h 495"/>
                <a:gd name="T6" fmla="*/ 237 w 862"/>
                <a:gd name="T7" fmla="*/ 495 h 495"/>
                <a:gd name="T8" fmla="*/ 84 w 862"/>
                <a:gd name="T9" fmla="*/ 407 h 495"/>
                <a:gd name="T10" fmla="*/ 237 w 862"/>
                <a:gd name="T11" fmla="*/ 495 h 495"/>
                <a:gd name="T12" fmla="*/ 862 w 862"/>
                <a:gd name="T13" fmla="*/ 134 h 495"/>
                <a:gd name="T14" fmla="*/ 626 w 862"/>
                <a:gd name="T15" fmla="*/ 0 h 49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62" h="495">
                  <a:moveTo>
                    <a:pt x="626" y="0"/>
                  </a:moveTo>
                  <a:lnTo>
                    <a:pt x="0" y="356"/>
                  </a:lnTo>
                  <a:lnTo>
                    <a:pt x="237" y="495"/>
                  </a:lnTo>
                  <a:lnTo>
                    <a:pt x="237" y="495"/>
                  </a:lnTo>
                  <a:lnTo>
                    <a:pt x="84" y="407"/>
                  </a:lnTo>
                  <a:lnTo>
                    <a:pt x="237" y="495"/>
                  </a:lnTo>
                  <a:lnTo>
                    <a:pt x="862" y="134"/>
                  </a:lnTo>
                  <a:lnTo>
                    <a:pt x="626" y="0"/>
                  </a:lnTo>
                  <a:close/>
                </a:path>
              </a:pathLst>
            </a:cu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endParaRPr lang="en-US">
                <a:latin typeface="Source Sans Pro" charset="0"/>
              </a:endParaRPr>
            </a:p>
          </p:txBody>
        </p:sp>
        <p:sp>
          <p:nvSpPr>
            <p:cNvPr id="10" name="Freeform 9"/>
            <p:cNvSpPr>
              <a:spLocks/>
            </p:cNvSpPr>
            <p:nvPr/>
          </p:nvSpPr>
          <p:spPr bwMode="auto">
            <a:xfrm>
              <a:off x="4364038" y="2716213"/>
              <a:ext cx="374650" cy="647700"/>
            </a:xfrm>
            <a:custGeom>
              <a:avLst/>
              <a:gdLst>
                <a:gd name="T0" fmla="*/ 236 w 236"/>
                <a:gd name="T1" fmla="*/ 139 h 408"/>
                <a:gd name="T2" fmla="*/ 236 w 236"/>
                <a:gd name="T3" fmla="*/ 408 h 408"/>
                <a:gd name="T4" fmla="*/ 0 w 236"/>
                <a:gd name="T5" fmla="*/ 273 h 408"/>
                <a:gd name="T6" fmla="*/ 5 w 236"/>
                <a:gd name="T7" fmla="*/ 0 h 408"/>
                <a:gd name="T8" fmla="*/ 236 w 236"/>
                <a:gd name="T9" fmla="*/ 139 h 408"/>
              </a:gdLst>
              <a:ahLst/>
              <a:cxnLst>
                <a:cxn ang="0">
                  <a:pos x="T0" y="T1"/>
                </a:cxn>
                <a:cxn ang="0">
                  <a:pos x="T2" y="T3"/>
                </a:cxn>
                <a:cxn ang="0">
                  <a:pos x="T4" y="T5"/>
                </a:cxn>
                <a:cxn ang="0">
                  <a:pos x="T6" y="T7"/>
                </a:cxn>
                <a:cxn ang="0">
                  <a:pos x="T8" y="T9"/>
                </a:cxn>
              </a:cxnLst>
              <a:rect l="0" t="0" r="r" b="b"/>
              <a:pathLst>
                <a:path w="236" h="408">
                  <a:moveTo>
                    <a:pt x="236" y="139"/>
                  </a:moveTo>
                  <a:lnTo>
                    <a:pt x="236" y="408"/>
                  </a:lnTo>
                  <a:lnTo>
                    <a:pt x="0" y="273"/>
                  </a:lnTo>
                  <a:lnTo>
                    <a:pt x="5" y="0"/>
                  </a:lnTo>
                  <a:lnTo>
                    <a:pt x="236" y="139"/>
                  </a:ln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latin typeface="Source Sans Pro" charset="0"/>
              </a:endParaRPr>
            </a:p>
          </p:txBody>
        </p:sp>
        <p:sp>
          <p:nvSpPr>
            <p:cNvPr id="11" name="Freeform 10"/>
            <p:cNvSpPr>
              <a:spLocks/>
            </p:cNvSpPr>
            <p:nvPr/>
          </p:nvSpPr>
          <p:spPr bwMode="auto">
            <a:xfrm>
              <a:off x="4738688" y="2151063"/>
              <a:ext cx="1360488" cy="1212850"/>
            </a:xfrm>
            <a:custGeom>
              <a:avLst/>
              <a:gdLst>
                <a:gd name="T0" fmla="*/ 237 w 857"/>
                <a:gd name="T1" fmla="*/ 356 h 764"/>
                <a:gd name="T2" fmla="*/ 0 w 857"/>
                <a:gd name="T3" fmla="*/ 495 h 764"/>
                <a:gd name="T4" fmla="*/ 0 w 857"/>
                <a:gd name="T5" fmla="*/ 764 h 764"/>
                <a:gd name="T6" fmla="*/ 237 w 857"/>
                <a:gd name="T7" fmla="*/ 629 h 764"/>
                <a:gd name="T8" fmla="*/ 857 w 857"/>
                <a:gd name="T9" fmla="*/ 268 h 764"/>
                <a:gd name="T10" fmla="*/ 857 w 857"/>
                <a:gd name="T11" fmla="*/ 0 h 764"/>
                <a:gd name="T12" fmla="*/ 237 w 857"/>
                <a:gd name="T13" fmla="*/ 356 h 764"/>
              </a:gdLst>
              <a:ahLst/>
              <a:cxnLst>
                <a:cxn ang="0">
                  <a:pos x="T0" y="T1"/>
                </a:cxn>
                <a:cxn ang="0">
                  <a:pos x="T2" y="T3"/>
                </a:cxn>
                <a:cxn ang="0">
                  <a:pos x="T4" y="T5"/>
                </a:cxn>
                <a:cxn ang="0">
                  <a:pos x="T6" y="T7"/>
                </a:cxn>
                <a:cxn ang="0">
                  <a:pos x="T8" y="T9"/>
                </a:cxn>
                <a:cxn ang="0">
                  <a:pos x="T10" y="T11"/>
                </a:cxn>
                <a:cxn ang="0">
                  <a:pos x="T12" y="T13"/>
                </a:cxn>
              </a:cxnLst>
              <a:rect l="0" t="0" r="r" b="b"/>
              <a:pathLst>
                <a:path w="857" h="764">
                  <a:moveTo>
                    <a:pt x="237" y="356"/>
                  </a:moveTo>
                  <a:lnTo>
                    <a:pt x="0" y="495"/>
                  </a:lnTo>
                  <a:lnTo>
                    <a:pt x="0" y="764"/>
                  </a:lnTo>
                  <a:lnTo>
                    <a:pt x="237" y="629"/>
                  </a:lnTo>
                  <a:lnTo>
                    <a:pt x="857" y="268"/>
                  </a:lnTo>
                  <a:lnTo>
                    <a:pt x="857" y="0"/>
                  </a:lnTo>
                  <a:lnTo>
                    <a:pt x="237" y="356"/>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latin typeface="Source Sans Pro" charset="0"/>
              </a:endParaRPr>
            </a:p>
          </p:txBody>
        </p:sp>
        <p:sp>
          <p:nvSpPr>
            <p:cNvPr id="12" name="Freeform 11"/>
            <p:cNvSpPr>
              <a:spLocks/>
            </p:cNvSpPr>
            <p:nvPr/>
          </p:nvSpPr>
          <p:spPr bwMode="auto">
            <a:xfrm>
              <a:off x="4371976" y="1717675"/>
              <a:ext cx="3087688" cy="1219200"/>
            </a:xfrm>
            <a:custGeom>
              <a:avLst/>
              <a:gdLst>
                <a:gd name="T0" fmla="*/ 231 w 1945"/>
                <a:gd name="T1" fmla="*/ 495 h 768"/>
                <a:gd name="T2" fmla="*/ 231 w 1945"/>
                <a:gd name="T3" fmla="*/ 495 h 768"/>
                <a:gd name="T4" fmla="*/ 0 w 1945"/>
                <a:gd name="T5" fmla="*/ 629 h 768"/>
                <a:gd name="T6" fmla="*/ 0 w 1945"/>
                <a:gd name="T7" fmla="*/ 629 h 768"/>
                <a:gd name="T8" fmla="*/ 0 w 1945"/>
                <a:gd name="T9" fmla="*/ 629 h 768"/>
                <a:gd name="T10" fmla="*/ 231 w 1945"/>
                <a:gd name="T11" fmla="*/ 768 h 768"/>
                <a:gd name="T12" fmla="*/ 1088 w 1945"/>
                <a:gd name="T13" fmla="*/ 273 h 768"/>
                <a:gd name="T14" fmla="*/ 1709 w 1945"/>
                <a:gd name="T15" fmla="*/ 629 h 768"/>
                <a:gd name="T16" fmla="*/ 1945 w 1945"/>
                <a:gd name="T17" fmla="*/ 495 h 768"/>
                <a:gd name="T18" fmla="*/ 1084 w 1945"/>
                <a:gd name="T19" fmla="*/ 0 h 768"/>
                <a:gd name="T20" fmla="*/ 231 w 1945"/>
                <a:gd name="T21" fmla="*/ 495 h 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45" h="768">
                  <a:moveTo>
                    <a:pt x="231" y="495"/>
                  </a:moveTo>
                  <a:lnTo>
                    <a:pt x="231" y="495"/>
                  </a:lnTo>
                  <a:lnTo>
                    <a:pt x="0" y="629"/>
                  </a:lnTo>
                  <a:lnTo>
                    <a:pt x="0" y="629"/>
                  </a:lnTo>
                  <a:lnTo>
                    <a:pt x="0" y="629"/>
                  </a:lnTo>
                  <a:lnTo>
                    <a:pt x="231" y="768"/>
                  </a:lnTo>
                  <a:lnTo>
                    <a:pt x="1088" y="273"/>
                  </a:lnTo>
                  <a:lnTo>
                    <a:pt x="1709" y="629"/>
                  </a:lnTo>
                  <a:lnTo>
                    <a:pt x="1945" y="495"/>
                  </a:lnTo>
                  <a:lnTo>
                    <a:pt x="1084" y="0"/>
                  </a:lnTo>
                  <a:lnTo>
                    <a:pt x="231" y="495"/>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latin typeface="Source Sans Pro" charset="0"/>
              </a:endParaRPr>
            </a:p>
          </p:txBody>
        </p:sp>
        <p:sp>
          <p:nvSpPr>
            <p:cNvPr id="13" name="Freeform 12"/>
            <p:cNvSpPr>
              <a:spLocks/>
            </p:cNvSpPr>
            <p:nvPr/>
          </p:nvSpPr>
          <p:spPr bwMode="auto">
            <a:xfrm>
              <a:off x="6099176" y="2151063"/>
              <a:ext cx="985838" cy="998538"/>
            </a:xfrm>
            <a:custGeom>
              <a:avLst/>
              <a:gdLst>
                <a:gd name="T0" fmla="*/ 0 w 621"/>
                <a:gd name="T1" fmla="*/ 268 h 629"/>
                <a:gd name="T2" fmla="*/ 621 w 621"/>
                <a:gd name="T3" fmla="*/ 629 h 629"/>
                <a:gd name="T4" fmla="*/ 621 w 621"/>
                <a:gd name="T5" fmla="*/ 356 h 629"/>
                <a:gd name="T6" fmla="*/ 621 w 621"/>
                <a:gd name="T7" fmla="*/ 356 h 629"/>
                <a:gd name="T8" fmla="*/ 621 w 621"/>
                <a:gd name="T9" fmla="*/ 532 h 629"/>
                <a:gd name="T10" fmla="*/ 621 w 621"/>
                <a:gd name="T11" fmla="*/ 356 h 629"/>
                <a:gd name="T12" fmla="*/ 0 w 621"/>
                <a:gd name="T13" fmla="*/ 0 h 629"/>
                <a:gd name="T14" fmla="*/ 0 w 621"/>
                <a:gd name="T15" fmla="*/ 268 h 6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21" h="629">
                  <a:moveTo>
                    <a:pt x="0" y="268"/>
                  </a:moveTo>
                  <a:lnTo>
                    <a:pt x="621" y="629"/>
                  </a:lnTo>
                  <a:lnTo>
                    <a:pt x="621" y="356"/>
                  </a:lnTo>
                  <a:lnTo>
                    <a:pt x="621" y="356"/>
                  </a:lnTo>
                  <a:lnTo>
                    <a:pt x="621" y="532"/>
                  </a:lnTo>
                  <a:lnTo>
                    <a:pt x="621" y="356"/>
                  </a:lnTo>
                  <a:lnTo>
                    <a:pt x="0" y="0"/>
                  </a:lnTo>
                  <a:lnTo>
                    <a:pt x="0" y="268"/>
                  </a:ln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latin typeface="Source Sans Pro" charset="0"/>
              </a:endParaRPr>
            </a:p>
          </p:txBody>
        </p:sp>
        <p:sp>
          <p:nvSpPr>
            <p:cNvPr id="14" name="Freeform 13"/>
            <p:cNvSpPr>
              <a:spLocks/>
            </p:cNvSpPr>
            <p:nvPr/>
          </p:nvSpPr>
          <p:spPr bwMode="auto">
            <a:xfrm>
              <a:off x="6099176" y="5075238"/>
              <a:ext cx="376238" cy="646113"/>
            </a:xfrm>
            <a:custGeom>
              <a:avLst/>
              <a:gdLst>
                <a:gd name="T0" fmla="*/ 0 w 237"/>
                <a:gd name="T1" fmla="*/ 134 h 407"/>
                <a:gd name="T2" fmla="*/ 237 w 237"/>
                <a:gd name="T3" fmla="*/ 0 h 407"/>
                <a:gd name="T4" fmla="*/ 237 w 237"/>
                <a:gd name="T5" fmla="*/ 269 h 407"/>
                <a:gd name="T6" fmla="*/ 0 w 237"/>
                <a:gd name="T7" fmla="*/ 407 h 407"/>
                <a:gd name="T8" fmla="*/ 0 w 237"/>
                <a:gd name="T9" fmla="*/ 134 h 407"/>
              </a:gdLst>
              <a:ahLst/>
              <a:cxnLst>
                <a:cxn ang="0">
                  <a:pos x="T0" y="T1"/>
                </a:cxn>
                <a:cxn ang="0">
                  <a:pos x="T2" y="T3"/>
                </a:cxn>
                <a:cxn ang="0">
                  <a:pos x="T4" y="T5"/>
                </a:cxn>
                <a:cxn ang="0">
                  <a:pos x="T6" y="T7"/>
                </a:cxn>
                <a:cxn ang="0">
                  <a:pos x="T8" y="T9"/>
                </a:cxn>
              </a:cxnLst>
              <a:rect l="0" t="0" r="r" b="b"/>
              <a:pathLst>
                <a:path w="237" h="407">
                  <a:moveTo>
                    <a:pt x="0" y="134"/>
                  </a:moveTo>
                  <a:lnTo>
                    <a:pt x="237" y="0"/>
                  </a:lnTo>
                  <a:lnTo>
                    <a:pt x="237" y="269"/>
                  </a:lnTo>
                  <a:lnTo>
                    <a:pt x="0" y="407"/>
                  </a:lnTo>
                  <a:lnTo>
                    <a:pt x="0" y="134"/>
                  </a:lnTo>
                  <a:close/>
                </a:path>
              </a:pathLst>
            </a:custGeom>
            <a:solidFill>
              <a:schemeClr val="accent3">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ource Sans Pro" charset="0"/>
              </a:endParaRPr>
            </a:p>
          </p:txBody>
        </p:sp>
        <p:sp>
          <p:nvSpPr>
            <p:cNvPr id="15" name="Freeform 14"/>
            <p:cNvSpPr>
              <a:spLocks/>
            </p:cNvSpPr>
            <p:nvPr/>
          </p:nvSpPr>
          <p:spPr bwMode="auto">
            <a:xfrm>
              <a:off x="4738688" y="4295775"/>
              <a:ext cx="1736725" cy="992188"/>
            </a:xfrm>
            <a:custGeom>
              <a:avLst/>
              <a:gdLst>
                <a:gd name="T0" fmla="*/ 626 w 1094"/>
                <a:gd name="T1" fmla="*/ 491 h 625"/>
                <a:gd name="T2" fmla="*/ 857 w 1094"/>
                <a:gd name="T3" fmla="*/ 625 h 625"/>
                <a:gd name="T4" fmla="*/ 1094 w 1094"/>
                <a:gd name="T5" fmla="*/ 491 h 625"/>
                <a:gd name="T6" fmla="*/ 857 w 1094"/>
                <a:gd name="T7" fmla="*/ 357 h 625"/>
                <a:gd name="T8" fmla="*/ 237 w 1094"/>
                <a:gd name="T9" fmla="*/ 0 h 625"/>
                <a:gd name="T10" fmla="*/ 0 w 1094"/>
                <a:gd name="T11" fmla="*/ 135 h 625"/>
                <a:gd name="T12" fmla="*/ 626 w 1094"/>
                <a:gd name="T13" fmla="*/ 491 h 625"/>
              </a:gdLst>
              <a:ahLst/>
              <a:cxnLst>
                <a:cxn ang="0">
                  <a:pos x="T0" y="T1"/>
                </a:cxn>
                <a:cxn ang="0">
                  <a:pos x="T2" y="T3"/>
                </a:cxn>
                <a:cxn ang="0">
                  <a:pos x="T4" y="T5"/>
                </a:cxn>
                <a:cxn ang="0">
                  <a:pos x="T6" y="T7"/>
                </a:cxn>
                <a:cxn ang="0">
                  <a:pos x="T8" y="T9"/>
                </a:cxn>
                <a:cxn ang="0">
                  <a:pos x="T10" y="T11"/>
                </a:cxn>
                <a:cxn ang="0">
                  <a:pos x="T12" y="T13"/>
                </a:cxn>
              </a:cxnLst>
              <a:rect l="0" t="0" r="r" b="b"/>
              <a:pathLst>
                <a:path w="1094" h="625">
                  <a:moveTo>
                    <a:pt x="626" y="491"/>
                  </a:moveTo>
                  <a:lnTo>
                    <a:pt x="857" y="625"/>
                  </a:lnTo>
                  <a:lnTo>
                    <a:pt x="1094" y="491"/>
                  </a:lnTo>
                  <a:lnTo>
                    <a:pt x="857" y="357"/>
                  </a:lnTo>
                  <a:lnTo>
                    <a:pt x="237" y="0"/>
                  </a:lnTo>
                  <a:lnTo>
                    <a:pt x="0" y="135"/>
                  </a:lnTo>
                  <a:lnTo>
                    <a:pt x="626" y="491"/>
                  </a:lnTo>
                  <a:close/>
                </a:path>
              </a:pathLst>
            </a:custGeom>
            <a:solidFill>
              <a:schemeClr val="accent3">
                <a:lumMod val="75000"/>
              </a:schemeClr>
            </a:solidFill>
            <a:ln>
              <a:noFill/>
            </a:ln>
          </p:spPr>
          <p:txBody>
            <a:bodyPr vert="horz" wrap="square" lIns="91440" tIns="45720" rIns="91440" bIns="45720" numCol="1" anchor="t" anchorCtr="0" compatLnSpc="1">
              <a:prstTxWarp prst="textNoShape">
                <a:avLst/>
              </a:prstTxWarp>
            </a:bodyPr>
            <a:lstStyle/>
            <a:p>
              <a:endParaRPr lang="en-US">
                <a:latin typeface="Source Sans Pro" charset="0"/>
              </a:endParaRPr>
            </a:p>
          </p:txBody>
        </p:sp>
        <p:sp>
          <p:nvSpPr>
            <p:cNvPr id="16" name="Freeform 15"/>
            <p:cNvSpPr>
              <a:spLocks/>
            </p:cNvSpPr>
            <p:nvPr/>
          </p:nvSpPr>
          <p:spPr bwMode="auto">
            <a:xfrm>
              <a:off x="4371976" y="3149600"/>
              <a:ext cx="1727200" cy="2571750"/>
            </a:xfrm>
            <a:custGeom>
              <a:avLst/>
              <a:gdLst>
                <a:gd name="T0" fmla="*/ 852 w 1088"/>
                <a:gd name="T1" fmla="*/ 1482 h 1620"/>
                <a:gd name="T2" fmla="*/ 852 w 1088"/>
                <a:gd name="T3" fmla="*/ 1482 h 1620"/>
                <a:gd name="T4" fmla="*/ 1088 w 1088"/>
                <a:gd name="T5" fmla="*/ 1620 h 1620"/>
                <a:gd name="T6" fmla="*/ 1088 w 1088"/>
                <a:gd name="T7" fmla="*/ 1620 h 1620"/>
                <a:gd name="T8" fmla="*/ 1088 w 1088"/>
                <a:gd name="T9" fmla="*/ 1620 h 1620"/>
                <a:gd name="T10" fmla="*/ 1088 w 1088"/>
                <a:gd name="T11" fmla="*/ 1347 h 1620"/>
                <a:gd name="T12" fmla="*/ 231 w 1088"/>
                <a:gd name="T13" fmla="*/ 857 h 1620"/>
                <a:gd name="T14" fmla="*/ 231 w 1088"/>
                <a:gd name="T15" fmla="*/ 135 h 1620"/>
                <a:gd name="T16" fmla="*/ 0 w 1088"/>
                <a:gd name="T17" fmla="*/ 0 h 1620"/>
                <a:gd name="T18" fmla="*/ 0 w 1088"/>
                <a:gd name="T19" fmla="*/ 991 h 1620"/>
                <a:gd name="T20" fmla="*/ 852 w 1088"/>
                <a:gd name="T21" fmla="*/ 1482 h 16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88" h="1620">
                  <a:moveTo>
                    <a:pt x="852" y="1482"/>
                  </a:moveTo>
                  <a:lnTo>
                    <a:pt x="852" y="1482"/>
                  </a:lnTo>
                  <a:lnTo>
                    <a:pt x="1088" y="1620"/>
                  </a:lnTo>
                  <a:lnTo>
                    <a:pt x="1088" y="1620"/>
                  </a:lnTo>
                  <a:lnTo>
                    <a:pt x="1088" y="1620"/>
                  </a:lnTo>
                  <a:lnTo>
                    <a:pt x="1088" y="1347"/>
                  </a:lnTo>
                  <a:lnTo>
                    <a:pt x="231" y="857"/>
                  </a:lnTo>
                  <a:lnTo>
                    <a:pt x="231" y="135"/>
                  </a:lnTo>
                  <a:lnTo>
                    <a:pt x="0" y="0"/>
                  </a:lnTo>
                  <a:lnTo>
                    <a:pt x="0" y="991"/>
                  </a:lnTo>
                  <a:lnTo>
                    <a:pt x="852" y="1482"/>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a:latin typeface="Source Sans Pro" charset="0"/>
              </a:endParaRPr>
            </a:p>
          </p:txBody>
        </p:sp>
        <p:sp>
          <p:nvSpPr>
            <p:cNvPr id="17" name="Freeform 16"/>
            <p:cNvSpPr>
              <a:spLocks/>
            </p:cNvSpPr>
            <p:nvPr/>
          </p:nvSpPr>
          <p:spPr bwMode="auto">
            <a:xfrm>
              <a:off x="4738688" y="3149600"/>
              <a:ext cx="376238" cy="1360488"/>
            </a:xfrm>
            <a:custGeom>
              <a:avLst/>
              <a:gdLst>
                <a:gd name="T0" fmla="*/ 237 w 237"/>
                <a:gd name="T1" fmla="*/ 722 h 857"/>
                <a:gd name="T2" fmla="*/ 237 w 237"/>
                <a:gd name="T3" fmla="*/ 0 h 857"/>
                <a:gd name="T4" fmla="*/ 0 w 237"/>
                <a:gd name="T5" fmla="*/ 135 h 857"/>
                <a:gd name="T6" fmla="*/ 0 w 237"/>
                <a:gd name="T7" fmla="*/ 135 h 857"/>
                <a:gd name="T8" fmla="*/ 153 w 237"/>
                <a:gd name="T9" fmla="*/ 47 h 857"/>
                <a:gd name="T10" fmla="*/ 0 w 237"/>
                <a:gd name="T11" fmla="*/ 135 h 857"/>
                <a:gd name="T12" fmla="*/ 0 w 237"/>
                <a:gd name="T13" fmla="*/ 857 h 857"/>
                <a:gd name="T14" fmla="*/ 237 w 237"/>
                <a:gd name="T15" fmla="*/ 722 h 8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7" h="857">
                  <a:moveTo>
                    <a:pt x="237" y="722"/>
                  </a:moveTo>
                  <a:lnTo>
                    <a:pt x="237" y="0"/>
                  </a:lnTo>
                  <a:lnTo>
                    <a:pt x="0" y="135"/>
                  </a:lnTo>
                  <a:lnTo>
                    <a:pt x="0" y="135"/>
                  </a:lnTo>
                  <a:lnTo>
                    <a:pt x="153" y="47"/>
                  </a:lnTo>
                  <a:lnTo>
                    <a:pt x="0" y="135"/>
                  </a:lnTo>
                  <a:lnTo>
                    <a:pt x="0" y="857"/>
                  </a:lnTo>
                  <a:lnTo>
                    <a:pt x="237" y="722"/>
                  </a:lnTo>
                  <a:close/>
                </a:path>
              </a:pathLst>
            </a:custGeom>
            <a:solidFill>
              <a:schemeClr val="accent3">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latin typeface="Source Sans Pro" charset="0"/>
              </a:endParaRPr>
            </a:p>
          </p:txBody>
        </p:sp>
      </p:grpSp>
    </p:spTree>
    <p:extLst>
      <p:ext uri="{BB962C8B-B14F-4D97-AF65-F5344CB8AC3E}">
        <p14:creationId xmlns:p14="http://schemas.microsoft.com/office/powerpoint/2010/main" val="75533749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51_Title Slide">
    <p:spTree>
      <p:nvGrpSpPr>
        <p:cNvPr id="1" name=""/>
        <p:cNvGrpSpPr/>
        <p:nvPr/>
      </p:nvGrpSpPr>
      <p:grpSpPr>
        <a:xfrm>
          <a:off x="0" y="0"/>
          <a:ext cx="0" cy="0"/>
          <a:chOff x="0" y="0"/>
          <a:chExt cx="0" cy="0"/>
        </a:xfrm>
      </p:grpSpPr>
      <p:sp>
        <p:nvSpPr>
          <p:cNvPr id="2" name="Rectangle 1"/>
          <p:cNvSpPr/>
          <p:nvPr userDrawn="1"/>
        </p:nvSpPr>
        <p:spPr>
          <a:xfrm>
            <a:off x="0" y="0"/>
            <a:ext cx="12192000" cy="6857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52125663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6223402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FA64C7-1483-497E-9E7B-8EB9615B52D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lv-LV"/>
          </a:p>
        </p:txBody>
      </p:sp>
      <p:sp>
        <p:nvSpPr>
          <p:cNvPr id="3" name="Text Placeholder 2">
            <a:extLst>
              <a:ext uri="{FF2B5EF4-FFF2-40B4-BE49-F238E27FC236}">
                <a16:creationId xmlns:a16="http://schemas.microsoft.com/office/drawing/2014/main" id="{5F959B65-528C-408A-B64E-A855460584CB}"/>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C8FB11F-64E6-4A9D-8931-8BD4D5B4E44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5" name="Text Placeholder 4">
            <a:extLst>
              <a:ext uri="{FF2B5EF4-FFF2-40B4-BE49-F238E27FC236}">
                <a16:creationId xmlns:a16="http://schemas.microsoft.com/office/drawing/2014/main" id="{EDC622A4-1F81-4AA9-B1DE-DE1409B4AB83}"/>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7749487-BB10-4D10-B844-464099B4B07E}"/>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7" name="Date Placeholder 6">
            <a:extLst>
              <a:ext uri="{FF2B5EF4-FFF2-40B4-BE49-F238E27FC236}">
                <a16:creationId xmlns:a16="http://schemas.microsoft.com/office/drawing/2014/main" id="{6F986023-33AE-44F9-A932-894F4BEEA80E}"/>
              </a:ext>
            </a:extLst>
          </p:cNvPr>
          <p:cNvSpPr>
            <a:spLocks noGrp="1"/>
          </p:cNvSpPr>
          <p:nvPr>
            <p:ph type="dt" sz="half" idx="10"/>
          </p:nvPr>
        </p:nvSpPr>
        <p:spPr/>
        <p:txBody>
          <a:bodyPr/>
          <a:lstStyle/>
          <a:p>
            <a:endParaRPr lang="lv-LV"/>
          </a:p>
        </p:txBody>
      </p:sp>
      <p:sp>
        <p:nvSpPr>
          <p:cNvPr id="8" name="Footer Placeholder 7">
            <a:extLst>
              <a:ext uri="{FF2B5EF4-FFF2-40B4-BE49-F238E27FC236}">
                <a16:creationId xmlns:a16="http://schemas.microsoft.com/office/drawing/2014/main" id="{1ECB40D9-92C3-40D0-9907-58D43BC6BB42}"/>
              </a:ext>
            </a:extLst>
          </p:cNvPr>
          <p:cNvSpPr>
            <a:spLocks noGrp="1"/>
          </p:cNvSpPr>
          <p:nvPr>
            <p:ph type="ftr" sz="quarter" idx="11"/>
          </p:nvPr>
        </p:nvSpPr>
        <p:spPr/>
        <p:txBody>
          <a:bodyPr/>
          <a:lstStyle/>
          <a:p>
            <a:endParaRPr lang="lv-LV"/>
          </a:p>
        </p:txBody>
      </p:sp>
      <p:sp>
        <p:nvSpPr>
          <p:cNvPr id="9" name="Slide Number Placeholder 8">
            <a:extLst>
              <a:ext uri="{FF2B5EF4-FFF2-40B4-BE49-F238E27FC236}">
                <a16:creationId xmlns:a16="http://schemas.microsoft.com/office/drawing/2014/main" id="{582F623C-6933-4442-BE88-271369D687F6}"/>
              </a:ext>
            </a:extLst>
          </p:cNvPr>
          <p:cNvSpPr>
            <a:spLocks noGrp="1"/>
          </p:cNvSpPr>
          <p:nvPr>
            <p:ph type="sldNum" sz="quarter" idx="12"/>
          </p:nvPr>
        </p:nvSpPr>
        <p:spPr/>
        <p:txBody>
          <a:bodyPr/>
          <a:lstStyle/>
          <a:p>
            <a:fld id="{660F3F40-12FA-4968-8235-5F18DAFE2DEF}" type="slidenum">
              <a:rPr lang="lv-LV" smtClean="0"/>
              <a:t>‹#›</a:t>
            </a:fld>
            <a:endParaRPr lang="lv-LV"/>
          </a:p>
        </p:txBody>
      </p:sp>
      <p:pic>
        <p:nvPicPr>
          <p:cNvPr id="11" name="Picture 2" descr="Sākums | Latvijas Zinātnes padome">
            <a:extLst>
              <a:ext uri="{FF2B5EF4-FFF2-40B4-BE49-F238E27FC236}">
                <a16:creationId xmlns:a16="http://schemas.microsoft.com/office/drawing/2014/main" id="{DC7407A9-A2E9-45BF-8A09-B06170D08EA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2101" y="0"/>
            <a:ext cx="1428750" cy="1428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658167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x">
  <p:cSld name="ZinKom balts">
    <p:spTree>
      <p:nvGrpSpPr>
        <p:cNvPr id="1" name=""/>
        <p:cNvGrpSpPr/>
        <p:nvPr/>
      </p:nvGrpSpPr>
      <p:grpSpPr>
        <a:xfrm>
          <a:off x="0" y="0"/>
          <a:ext cx="0" cy="0"/>
          <a:chOff x="0" y="0"/>
          <a:chExt cx="0" cy="0"/>
        </a:xfrm>
      </p:grpSpPr>
      <p:sp>
        <p:nvSpPr>
          <p:cNvPr id="51" name="Slide Number"/>
          <p:cNvSpPr txBox="1">
            <a:spLocks noGrp="1"/>
          </p:cNvSpPr>
          <p:nvPr>
            <p:ph type="sldNum" sz="quarter" idx="2"/>
          </p:nvPr>
        </p:nvSpPr>
        <p:spPr>
          <a:xfrm>
            <a:off x="9434948" y="6387525"/>
            <a:ext cx="2743200" cy="365125"/>
          </a:xfrm>
          <a:prstGeom prst="rect">
            <a:avLst/>
          </a:prstGeom>
        </p:spPr>
        <p:txBody>
          <a:bodyPr/>
          <a:lstStyle/>
          <a:p>
            <a:fld id="{86CB4B4D-7CA3-9044-876B-883B54F8677D}"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235570029"/>
      </p:ext>
    </p:extLst>
  </p:cSld>
  <p:clrMapOvr>
    <a:masterClrMapping/>
  </p:clrMapOvr>
  <p:transition spd="med"/>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B096B71-DA12-4E50-A16F-FE31C71C9D34}"/>
              </a:ext>
            </a:extLst>
          </p:cNvPr>
          <p:cNvSpPr>
            <a:spLocks noGrp="1"/>
          </p:cNvSpPr>
          <p:nvPr>
            <p:ph type="dt" sz="half" idx="10"/>
          </p:nvPr>
        </p:nvSpPr>
        <p:spPr/>
        <p:txBody>
          <a:bodyPr/>
          <a:lstStyle/>
          <a:p>
            <a:endParaRPr lang="lv-LV"/>
          </a:p>
        </p:txBody>
      </p:sp>
      <p:sp>
        <p:nvSpPr>
          <p:cNvPr id="3" name="Footer Placeholder 2">
            <a:extLst>
              <a:ext uri="{FF2B5EF4-FFF2-40B4-BE49-F238E27FC236}">
                <a16:creationId xmlns:a16="http://schemas.microsoft.com/office/drawing/2014/main" id="{8361CB30-DB34-4E9D-9AFF-A3F47C8B661E}"/>
              </a:ext>
            </a:extLst>
          </p:cNvPr>
          <p:cNvSpPr>
            <a:spLocks noGrp="1"/>
          </p:cNvSpPr>
          <p:nvPr>
            <p:ph type="ftr" sz="quarter" idx="11"/>
          </p:nvPr>
        </p:nvSpPr>
        <p:spPr/>
        <p:txBody>
          <a:bodyPr/>
          <a:lstStyle/>
          <a:p>
            <a:endParaRPr lang="lv-LV"/>
          </a:p>
        </p:txBody>
      </p:sp>
      <p:sp>
        <p:nvSpPr>
          <p:cNvPr id="4" name="Slide Number Placeholder 3">
            <a:extLst>
              <a:ext uri="{FF2B5EF4-FFF2-40B4-BE49-F238E27FC236}">
                <a16:creationId xmlns:a16="http://schemas.microsoft.com/office/drawing/2014/main" id="{D5230168-B434-4630-AE1D-775E14AED243}"/>
              </a:ext>
            </a:extLst>
          </p:cNvPr>
          <p:cNvSpPr>
            <a:spLocks noGrp="1"/>
          </p:cNvSpPr>
          <p:nvPr>
            <p:ph type="sldNum" sz="quarter" idx="12"/>
          </p:nvPr>
        </p:nvSpPr>
        <p:spPr/>
        <p:txBody>
          <a:bodyPr/>
          <a:lstStyle/>
          <a:p>
            <a:fld id="{660F3F40-12FA-4968-8235-5F18DAFE2DEF}" type="slidenum">
              <a:rPr lang="lv-LV" smtClean="0"/>
              <a:t>‹#›</a:t>
            </a:fld>
            <a:endParaRPr lang="lv-LV"/>
          </a:p>
        </p:txBody>
      </p:sp>
      <p:pic>
        <p:nvPicPr>
          <p:cNvPr id="6" name="Picture 7">
            <a:extLst>
              <a:ext uri="{FF2B5EF4-FFF2-40B4-BE49-F238E27FC236}">
                <a16:creationId xmlns:a16="http://schemas.microsoft.com/office/drawing/2014/main" id="{8E29B75F-D40E-75A8-87B1-76F325B15756}"/>
              </a:ext>
            </a:extLst>
          </p:cNvPr>
          <p:cNvPicPr>
            <a:picLocks noChangeAspect="1"/>
          </p:cNvPicPr>
          <p:nvPr userDrawn="1"/>
        </p:nvPicPr>
        <p:blipFill>
          <a:blip r:embed="rId2" cstate="print"/>
          <a:srcRect/>
          <a:stretch>
            <a:fillRect/>
          </a:stretch>
        </p:blipFill>
        <p:spPr bwMode="auto">
          <a:xfrm>
            <a:off x="0" y="6734969"/>
            <a:ext cx="12192000" cy="246062"/>
          </a:xfrm>
          <a:prstGeom prst="rect">
            <a:avLst/>
          </a:prstGeom>
          <a:noFill/>
          <a:ln w="9525">
            <a:noFill/>
            <a:miter lim="800000"/>
            <a:headEnd/>
            <a:tailEnd/>
          </a:ln>
        </p:spPr>
      </p:pic>
      <p:pic>
        <p:nvPicPr>
          <p:cNvPr id="7" name="Picture 2">
            <a:extLst>
              <a:ext uri="{FF2B5EF4-FFF2-40B4-BE49-F238E27FC236}">
                <a16:creationId xmlns:a16="http://schemas.microsoft.com/office/drawing/2014/main" id="{4DCC4979-3AF8-6F25-5FD5-333C6AF526B9}"/>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08810" y="23813"/>
            <a:ext cx="1815668" cy="18156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04460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9C4972-890C-459F-B5AB-D02FF343D80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lv-LV"/>
          </a:p>
        </p:txBody>
      </p:sp>
      <p:sp>
        <p:nvSpPr>
          <p:cNvPr id="3" name="Date Placeholder 2">
            <a:extLst>
              <a:ext uri="{FF2B5EF4-FFF2-40B4-BE49-F238E27FC236}">
                <a16:creationId xmlns:a16="http://schemas.microsoft.com/office/drawing/2014/main" id="{7D68642E-9B47-4B21-B904-4377B5F41822}"/>
              </a:ext>
            </a:extLst>
          </p:cNvPr>
          <p:cNvSpPr>
            <a:spLocks noGrp="1"/>
          </p:cNvSpPr>
          <p:nvPr>
            <p:ph type="dt" sz="half" idx="10"/>
          </p:nvPr>
        </p:nvSpPr>
        <p:spPr/>
        <p:txBody>
          <a:bodyPr/>
          <a:lstStyle/>
          <a:p>
            <a:endParaRPr lang="lv-LV"/>
          </a:p>
        </p:txBody>
      </p:sp>
      <p:sp>
        <p:nvSpPr>
          <p:cNvPr id="4" name="Footer Placeholder 3">
            <a:extLst>
              <a:ext uri="{FF2B5EF4-FFF2-40B4-BE49-F238E27FC236}">
                <a16:creationId xmlns:a16="http://schemas.microsoft.com/office/drawing/2014/main" id="{7F7CE064-8D41-449A-AB06-932036CE3383}"/>
              </a:ext>
            </a:extLst>
          </p:cNvPr>
          <p:cNvSpPr>
            <a:spLocks noGrp="1"/>
          </p:cNvSpPr>
          <p:nvPr>
            <p:ph type="ftr" sz="quarter" idx="11"/>
          </p:nvPr>
        </p:nvSpPr>
        <p:spPr/>
        <p:txBody>
          <a:bodyPr/>
          <a:lstStyle/>
          <a:p>
            <a:endParaRPr lang="lv-LV"/>
          </a:p>
        </p:txBody>
      </p:sp>
      <p:sp>
        <p:nvSpPr>
          <p:cNvPr id="5" name="Slide Number Placeholder 4">
            <a:extLst>
              <a:ext uri="{FF2B5EF4-FFF2-40B4-BE49-F238E27FC236}">
                <a16:creationId xmlns:a16="http://schemas.microsoft.com/office/drawing/2014/main" id="{3024C261-7980-450F-9458-CDA3262EB7BD}"/>
              </a:ext>
            </a:extLst>
          </p:cNvPr>
          <p:cNvSpPr>
            <a:spLocks noGrp="1"/>
          </p:cNvSpPr>
          <p:nvPr>
            <p:ph type="sldNum" sz="quarter" idx="12"/>
          </p:nvPr>
        </p:nvSpPr>
        <p:spPr/>
        <p:txBody>
          <a:bodyPr/>
          <a:lstStyle/>
          <a:p>
            <a:fld id="{660F3F40-12FA-4968-8235-5F18DAFE2DEF}" type="slidenum">
              <a:rPr lang="lv-LV" smtClean="0"/>
              <a:t>‹#›</a:t>
            </a:fld>
            <a:endParaRPr lang="lv-LV"/>
          </a:p>
        </p:txBody>
      </p:sp>
      <p:pic>
        <p:nvPicPr>
          <p:cNvPr id="7" name="Picture 2" descr="Sākums | Latvijas Zinātnes padome">
            <a:extLst>
              <a:ext uri="{FF2B5EF4-FFF2-40B4-BE49-F238E27FC236}">
                <a16:creationId xmlns:a16="http://schemas.microsoft.com/office/drawing/2014/main" id="{6C37ED99-99F1-4791-8672-8CFEDA5B92F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2101" y="0"/>
            <a:ext cx="1428750" cy="1428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25773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B096B71-DA12-4E50-A16F-FE31C71C9D34}"/>
              </a:ext>
            </a:extLst>
          </p:cNvPr>
          <p:cNvSpPr>
            <a:spLocks noGrp="1"/>
          </p:cNvSpPr>
          <p:nvPr>
            <p:ph type="dt" sz="half" idx="10"/>
          </p:nvPr>
        </p:nvSpPr>
        <p:spPr/>
        <p:txBody>
          <a:bodyPr/>
          <a:lstStyle/>
          <a:p>
            <a:endParaRPr lang="lv-LV"/>
          </a:p>
        </p:txBody>
      </p:sp>
      <p:sp>
        <p:nvSpPr>
          <p:cNvPr id="3" name="Footer Placeholder 2">
            <a:extLst>
              <a:ext uri="{FF2B5EF4-FFF2-40B4-BE49-F238E27FC236}">
                <a16:creationId xmlns:a16="http://schemas.microsoft.com/office/drawing/2014/main" id="{8361CB30-DB34-4E9D-9AFF-A3F47C8B661E}"/>
              </a:ext>
            </a:extLst>
          </p:cNvPr>
          <p:cNvSpPr>
            <a:spLocks noGrp="1"/>
          </p:cNvSpPr>
          <p:nvPr>
            <p:ph type="ftr" sz="quarter" idx="11"/>
          </p:nvPr>
        </p:nvSpPr>
        <p:spPr/>
        <p:txBody>
          <a:bodyPr/>
          <a:lstStyle/>
          <a:p>
            <a:endParaRPr lang="lv-LV"/>
          </a:p>
        </p:txBody>
      </p:sp>
      <p:sp>
        <p:nvSpPr>
          <p:cNvPr id="4" name="Slide Number Placeholder 3">
            <a:extLst>
              <a:ext uri="{FF2B5EF4-FFF2-40B4-BE49-F238E27FC236}">
                <a16:creationId xmlns:a16="http://schemas.microsoft.com/office/drawing/2014/main" id="{D5230168-B434-4630-AE1D-775E14AED243}"/>
              </a:ext>
            </a:extLst>
          </p:cNvPr>
          <p:cNvSpPr>
            <a:spLocks noGrp="1"/>
          </p:cNvSpPr>
          <p:nvPr>
            <p:ph type="sldNum" sz="quarter" idx="12"/>
          </p:nvPr>
        </p:nvSpPr>
        <p:spPr/>
        <p:txBody>
          <a:bodyPr/>
          <a:lstStyle/>
          <a:p>
            <a:fld id="{660F3F40-12FA-4968-8235-5F18DAFE2DEF}" type="slidenum">
              <a:rPr lang="lv-LV" smtClean="0"/>
              <a:t>‹#›</a:t>
            </a:fld>
            <a:endParaRPr lang="lv-LV"/>
          </a:p>
        </p:txBody>
      </p:sp>
      <p:pic>
        <p:nvPicPr>
          <p:cNvPr id="6" name="Picture 2" descr="Sākums | Latvijas Zinātnes padome">
            <a:extLst>
              <a:ext uri="{FF2B5EF4-FFF2-40B4-BE49-F238E27FC236}">
                <a16:creationId xmlns:a16="http://schemas.microsoft.com/office/drawing/2014/main" id="{BEED6841-362B-4930-BD5B-08F9F1C710B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2101" y="0"/>
            <a:ext cx="1428750" cy="1428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77553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11B920-6A60-4A66-86B9-59EED392BC4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lv-LV"/>
          </a:p>
        </p:txBody>
      </p:sp>
      <p:sp>
        <p:nvSpPr>
          <p:cNvPr id="3" name="Content Placeholder 2">
            <a:extLst>
              <a:ext uri="{FF2B5EF4-FFF2-40B4-BE49-F238E27FC236}">
                <a16:creationId xmlns:a16="http://schemas.microsoft.com/office/drawing/2014/main" id="{076C772A-3323-4864-9549-73BE3B5D3C82}"/>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Text Placeholder 3">
            <a:extLst>
              <a:ext uri="{FF2B5EF4-FFF2-40B4-BE49-F238E27FC236}">
                <a16:creationId xmlns:a16="http://schemas.microsoft.com/office/drawing/2014/main" id="{A7F233B4-F9C6-40C2-AF4E-D26E35B1255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FAA56F5-7924-4937-BC09-1BE429DAF10D}"/>
              </a:ext>
            </a:extLst>
          </p:cNvPr>
          <p:cNvSpPr>
            <a:spLocks noGrp="1"/>
          </p:cNvSpPr>
          <p:nvPr>
            <p:ph type="dt" sz="half" idx="10"/>
          </p:nvPr>
        </p:nvSpPr>
        <p:spPr/>
        <p:txBody>
          <a:bodyPr/>
          <a:lstStyle/>
          <a:p>
            <a:endParaRPr lang="lv-LV"/>
          </a:p>
        </p:txBody>
      </p:sp>
      <p:sp>
        <p:nvSpPr>
          <p:cNvPr id="6" name="Footer Placeholder 5">
            <a:extLst>
              <a:ext uri="{FF2B5EF4-FFF2-40B4-BE49-F238E27FC236}">
                <a16:creationId xmlns:a16="http://schemas.microsoft.com/office/drawing/2014/main" id="{467CDE28-CFAB-416A-A402-742B742A06E1}"/>
              </a:ext>
            </a:extLst>
          </p:cNvPr>
          <p:cNvSpPr>
            <a:spLocks noGrp="1"/>
          </p:cNvSpPr>
          <p:nvPr>
            <p:ph type="ftr" sz="quarter" idx="11"/>
          </p:nvPr>
        </p:nvSpPr>
        <p:spPr/>
        <p:txBody>
          <a:bodyPr/>
          <a:lstStyle/>
          <a:p>
            <a:endParaRPr lang="lv-LV"/>
          </a:p>
        </p:txBody>
      </p:sp>
      <p:sp>
        <p:nvSpPr>
          <p:cNvPr id="7" name="Slide Number Placeholder 6">
            <a:extLst>
              <a:ext uri="{FF2B5EF4-FFF2-40B4-BE49-F238E27FC236}">
                <a16:creationId xmlns:a16="http://schemas.microsoft.com/office/drawing/2014/main" id="{2D8A4236-2891-4A1B-8BA2-98684CB850A0}"/>
              </a:ext>
            </a:extLst>
          </p:cNvPr>
          <p:cNvSpPr>
            <a:spLocks noGrp="1"/>
          </p:cNvSpPr>
          <p:nvPr>
            <p:ph type="sldNum" sz="quarter" idx="12"/>
          </p:nvPr>
        </p:nvSpPr>
        <p:spPr/>
        <p:txBody>
          <a:bodyPr/>
          <a:lstStyle/>
          <a:p>
            <a:fld id="{660F3F40-12FA-4968-8235-5F18DAFE2DEF}" type="slidenum">
              <a:rPr lang="lv-LV" smtClean="0"/>
              <a:t>‹#›</a:t>
            </a:fld>
            <a:endParaRPr lang="lv-LV"/>
          </a:p>
        </p:txBody>
      </p:sp>
      <p:pic>
        <p:nvPicPr>
          <p:cNvPr id="9" name="Picture 2" descr="Sākums | Latvijas Zinātnes padome">
            <a:extLst>
              <a:ext uri="{FF2B5EF4-FFF2-40B4-BE49-F238E27FC236}">
                <a16:creationId xmlns:a16="http://schemas.microsoft.com/office/drawing/2014/main" id="{39984AC2-91AE-4E5F-A40D-D5062C10641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2101" y="0"/>
            <a:ext cx="1428750" cy="1428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88642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6.xml"/><Relationship Id="rId18" Type="http://schemas.openxmlformats.org/officeDocument/2006/relationships/slideLayout" Target="../slideLayouts/slideLayout31.xml"/><Relationship Id="rId26" Type="http://schemas.openxmlformats.org/officeDocument/2006/relationships/image" Target="../media/image9.png"/><Relationship Id="rId39" Type="http://schemas.openxmlformats.org/officeDocument/2006/relationships/image" Target="../media/image22.png"/><Relationship Id="rId21" Type="http://schemas.openxmlformats.org/officeDocument/2006/relationships/image" Target="../media/image4.png"/><Relationship Id="rId34" Type="http://schemas.openxmlformats.org/officeDocument/2006/relationships/image" Target="../media/image17.png"/><Relationship Id="rId42" Type="http://schemas.openxmlformats.org/officeDocument/2006/relationships/image" Target="../media/image25.png"/><Relationship Id="rId47" Type="http://schemas.openxmlformats.org/officeDocument/2006/relationships/image" Target="../media/image30.png"/><Relationship Id="rId7" Type="http://schemas.openxmlformats.org/officeDocument/2006/relationships/slideLayout" Target="../slideLayouts/slideLayout20.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29" Type="http://schemas.openxmlformats.org/officeDocument/2006/relationships/image" Target="../media/image12.png"/><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24" Type="http://schemas.openxmlformats.org/officeDocument/2006/relationships/image" Target="../media/image7.png"/><Relationship Id="rId32" Type="http://schemas.openxmlformats.org/officeDocument/2006/relationships/image" Target="../media/image15.png"/><Relationship Id="rId37" Type="http://schemas.openxmlformats.org/officeDocument/2006/relationships/image" Target="../media/image20.png"/><Relationship Id="rId40" Type="http://schemas.openxmlformats.org/officeDocument/2006/relationships/image" Target="../media/image23.png"/><Relationship Id="rId45" Type="http://schemas.openxmlformats.org/officeDocument/2006/relationships/image" Target="../media/image28.png"/><Relationship Id="rId5" Type="http://schemas.openxmlformats.org/officeDocument/2006/relationships/slideLayout" Target="../slideLayouts/slideLayout18.xml"/><Relationship Id="rId15" Type="http://schemas.openxmlformats.org/officeDocument/2006/relationships/slideLayout" Target="../slideLayouts/slideLayout28.xml"/><Relationship Id="rId23" Type="http://schemas.openxmlformats.org/officeDocument/2006/relationships/image" Target="../media/image6.png"/><Relationship Id="rId28" Type="http://schemas.openxmlformats.org/officeDocument/2006/relationships/image" Target="../media/image11.png"/><Relationship Id="rId36" Type="http://schemas.openxmlformats.org/officeDocument/2006/relationships/image" Target="../media/image19.png"/><Relationship Id="rId10" Type="http://schemas.openxmlformats.org/officeDocument/2006/relationships/slideLayout" Target="../slideLayouts/slideLayout23.xml"/><Relationship Id="rId19" Type="http://schemas.openxmlformats.org/officeDocument/2006/relationships/theme" Target="../theme/theme2.xml"/><Relationship Id="rId31" Type="http://schemas.openxmlformats.org/officeDocument/2006/relationships/image" Target="../media/image14.png"/><Relationship Id="rId44" Type="http://schemas.openxmlformats.org/officeDocument/2006/relationships/image" Target="../media/image27.png"/><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 Id="rId22" Type="http://schemas.openxmlformats.org/officeDocument/2006/relationships/image" Target="../media/image5.png"/><Relationship Id="rId27" Type="http://schemas.openxmlformats.org/officeDocument/2006/relationships/image" Target="../media/image10.png"/><Relationship Id="rId30" Type="http://schemas.openxmlformats.org/officeDocument/2006/relationships/image" Target="../media/image13.png"/><Relationship Id="rId35" Type="http://schemas.openxmlformats.org/officeDocument/2006/relationships/image" Target="../media/image18.png"/><Relationship Id="rId43" Type="http://schemas.openxmlformats.org/officeDocument/2006/relationships/image" Target="../media/image26.png"/><Relationship Id="rId8" Type="http://schemas.openxmlformats.org/officeDocument/2006/relationships/slideLayout" Target="../slideLayouts/slideLayout21.xml"/><Relationship Id="rId3" Type="http://schemas.openxmlformats.org/officeDocument/2006/relationships/slideLayout" Target="../slideLayouts/slideLayout16.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5" Type="http://schemas.openxmlformats.org/officeDocument/2006/relationships/image" Target="../media/image8.png"/><Relationship Id="rId33" Type="http://schemas.openxmlformats.org/officeDocument/2006/relationships/image" Target="../media/image16.png"/><Relationship Id="rId38" Type="http://schemas.openxmlformats.org/officeDocument/2006/relationships/image" Target="../media/image21.png"/><Relationship Id="rId46" Type="http://schemas.openxmlformats.org/officeDocument/2006/relationships/image" Target="../media/image29.png"/><Relationship Id="rId20" Type="http://schemas.openxmlformats.org/officeDocument/2006/relationships/image" Target="../media/image3.png"/><Relationship Id="rId41" Type="http://schemas.openxmlformats.org/officeDocument/2006/relationships/image" Target="../media/image24.png"/></Relationships>
</file>

<file path=ppt/slideMasters/_rels/slideMaster3.xml.rels><?xml version="1.0" encoding="UTF-8" standalone="yes"?>
<Relationships xmlns="http://schemas.openxmlformats.org/package/2006/relationships"><Relationship Id="rId13" Type="http://schemas.openxmlformats.org/officeDocument/2006/relationships/image" Target="../media/image4.png"/><Relationship Id="rId18" Type="http://schemas.openxmlformats.org/officeDocument/2006/relationships/image" Target="../media/image8.png"/><Relationship Id="rId26" Type="http://schemas.openxmlformats.org/officeDocument/2006/relationships/image" Target="../media/image16.png"/><Relationship Id="rId39" Type="http://schemas.openxmlformats.org/officeDocument/2006/relationships/image" Target="../media/image29.png"/><Relationship Id="rId21" Type="http://schemas.openxmlformats.org/officeDocument/2006/relationships/image" Target="../media/image11.png"/><Relationship Id="rId34" Type="http://schemas.openxmlformats.org/officeDocument/2006/relationships/image" Target="../media/image24.png"/><Relationship Id="rId7" Type="http://schemas.openxmlformats.org/officeDocument/2006/relationships/slideLayout" Target="../slideLayouts/slideLayout38.xml"/><Relationship Id="rId12" Type="http://schemas.openxmlformats.org/officeDocument/2006/relationships/theme" Target="../theme/theme3.xml"/><Relationship Id="rId17" Type="http://schemas.openxmlformats.org/officeDocument/2006/relationships/image" Target="../media/image7.png"/><Relationship Id="rId25" Type="http://schemas.openxmlformats.org/officeDocument/2006/relationships/image" Target="../media/image15.png"/><Relationship Id="rId33" Type="http://schemas.openxmlformats.org/officeDocument/2006/relationships/image" Target="../media/image23.png"/><Relationship Id="rId38" Type="http://schemas.openxmlformats.org/officeDocument/2006/relationships/image" Target="../media/image28.png"/><Relationship Id="rId2" Type="http://schemas.openxmlformats.org/officeDocument/2006/relationships/slideLayout" Target="../slideLayouts/slideLayout33.xml"/><Relationship Id="rId16" Type="http://schemas.openxmlformats.org/officeDocument/2006/relationships/image" Target="../media/image6.png"/><Relationship Id="rId20" Type="http://schemas.openxmlformats.org/officeDocument/2006/relationships/image" Target="../media/image10.png"/><Relationship Id="rId29" Type="http://schemas.openxmlformats.org/officeDocument/2006/relationships/image" Target="../media/image19.png"/><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24" Type="http://schemas.openxmlformats.org/officeDocument/2006/relationships/image" Target="../media/image14.png"/><Relationship Id="rId32" Type="http://schemas.openxmlformats.org/officeDocument/2006/relationships/image" Target="../media/image22.png"/><Relationship Id="rId37" Type="http://schemas.openxmlformats.org/officeDocument/2006/relationships/image" Target="../media/image27.png"/><Relationship Id="rId40" Type="http://schemas.openxmlformats.org/officeDocument/2006/relationships/image" Target="../media/image30.png"/><Relationship Id="rId5" Type="http://schemas.openxmlformats.org/officeDocument/2006/relationships/slideLayout" Target="../slideLayouts/slideLayout36.xml"/><Relationship Id="rId15" Type="http://schemas.openxmlformats.org/officeDocument/2006/relationships/image" Target="../media/image35.png"/><Relationship Id="rId23" Type="http://schemas.openxmlformats.org/officeDocument/2006/relationships/image" Target="../media/image13.png"/><Relationship Id="rId28" Type="http://schemas.openxmlformats.org/officeDocument/2006/relationships/image" Target="../media/image18.png"/><Relationship Id="rId36" Type="http://schemas.openxmlformats.org/officeDocument/2006/relationships/image" Target="../media/image26.png"/><Relationship Id="rId10" Type="http://schemas.openxmlformats.org/officeDocument/2006/relationships/slideLayout" Target="../slideLayouts/slideLayout41.xml"/><Relationship Id="rId19" Type="http://schemas.openxmlformats.org/officeDocument/2006/relationships/image" Target="../media/image9.png"/><Relationship Id="rId31" Type="http://schemas.openxmlformats.org/officeDocument/2006/relationships/image" Target="../media/image21.png"/><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image" Target="../media/image34.png"/><Relationship Id="rId22" Type="http://schemas.openxmlformats.org/officeDocument/2006/relationships/image" Target="../media/image12.png"/><Relationship Id="rId27" Type="http://schemas.openxmlformats.org/officeDocument/2006/relationships/image" Target="../media/image17.png"/><Relationship Id="rId30" Type="http://schemas.openxmlformats.org/officeDocument/2006/relationships/image" Target="../media/image20.png"/><Relationship Id="rId35" Type="http://schemas.openxmlformats.org/officeDocument/2006/relationships/image" Target="../media/image25.png"/><Relationship Id="rId8" Type="http://schemas.openxmlformats.org/officeDocument/2006/relationships/slideLayout" Target="../slideLayouts/slideLayout39.xml"/><Relationship Id="rId3"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18" Type="http://schemas.openxmlformats.org/officeDocument/2006/relationships/slideLayout" Target="../slideLayouts/slideLayout60.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17" Type="http://schemas.openxmlformats.org/officeDocument/2006/relationships/slideLayout" Target="../slideLayouts/slideLayout59.xml"/><Relationship Id="rId2" Type="http://schemas.openxmlformats.org/officeDocument/2006/relationships/slideLayout" Target="../slideLayouts/slideLayout44.xml"/><Relationship Id="rId16" Type="http://schemas.openxmlformats.org/officeDocument/2006/relationships/slideLayout" Target="../slideLayouts/slideLayout58.xml"/><Relationship Id="rId20" Type="http://schemas.openxmlformats.org/officeDocument/2006/relationships/theme" Target="../theme/theme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5" Type="http://schemas.openxmlformats.org/officeDocument/2006/relationships/slideLayout" Target="../slideLayouts/slideLayout57.xml"/><Relationship Id="rId10" Type="http://schemas.openxmlformats.org/officeDocument/2006/relationships/slideLayout" Target="../slideLayouts/slideLayout52.xml"/><Relationship Id="rId19" Type="http://schemas.openxmlformats.org/officeDocument/2006/relationships/slideLayout" Target="../slideLayouts/slideLayout61.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F69B381-183E-4E86-854B-62D2A313BFD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lv-LV"/>
          </a:p>
        </p:txBody>
      </p:sp>
      <p:sp>
        <p:nvSpPr>
          <p:cNvPr id="3" name="Text Placeholder 2">
            <a:extLst>
              <a:ext uri="{FF2B5EF4-FFF2-40B4-BE49-F238E27FC236}">
                <a16:creationId xmlns:a16="http://schemas.microsoft.com/office/drawing/2014/main" id="{CFDCC780-5310-4662-80FF-B4F9049649C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Date Placeholder 3">
            <a:extLst>
              <a:ext uri="{FF2B5EF4-FFF2-40B4-BE49-F238E27FC236}">
                <a16:creationId xmlns:a16="http://schemas.microsoft.com/office/drawing/2014/main" id="{D74B30EC-2F49-4D47-9128-397AA63F173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lv-LV"/>
          </a:p>
        </p:txBody>
      </p:sp>
      <p:sp>
        <p:nvSpPr>
          <p:cNvPr id="5" name="Footer Placeholder 4">
            <a:extLst>
              <a:ext uri="{FF2B5EF4-FFF2-40B4-BE49-F238E27FC236}">
                <a16:creationId xmlns:a16="http://schemas.microsoft.com/office/drawing/2014/main" id="{8F920956-802A-482C-8DE8-51D6E8B77A9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lv-LV"/>
          </a:p>
        </p:txBody>
      </p:sp>
      <p:sp>
        <p:nvSpPr>
          <p:cNvPr id="6" name="Slide Number Placeholder 5">
            <a:extLst>
              <a:ext uri="{FF2B5EF4-FFF2-40B4-BE49-F238E27FC236}">
                <a16:creationId xmlns:a16="http://schemas.microsoft.com/office/drawing/2014/main" id="{F2636FC4-E873-4133-AB09-B4DE5478067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60F3F40-12FA-4968-8235-5F18DAFE2DEF}" type="slidenum">
              <a:rPr lang="lv-LV" smtClean="0"/>
              <a:t>‹#›</a:t>
            </a:fld>
            <a:endParaRPr lang="lv-LV"/>
          </a:p>
        </p:txBody>
      </p:sp>
      <p:pic>
        <p:nvPicPr>
          <p:cNvPr id="14" name="Picture 7">
            <a:extLst>
              <a:ext uri="{FF2B5EF4-FFF2-40B4-BE49-F238E27FC236}">
                <a16:creationId xmlns:a16="http://schemas.microsoft.com/office/drawing/2014/main" id="{C36F20F8-7D3E-4312-A23B-2756A7D1E323}"/>
              </a:ext>
            </a:extLst>
          </p:cNvPr>
          <p:cNvPicPr>
            <a:picLocks noChangeAspect="1"/>
          </p:cNvPicPr>
          <p:nvPr userDrawn="1"/>
        </p:nvPicPr>
        <p:blipFill>
          <a:blip r:embed="rId15" cstate="print"/>
          <a:srcRect/>
          <a:stretch>
            <a:fillRect/>
          </a:stretch>
        </p:blipFill>
        <p:spPr bwMode="auto">
          <a:xfrm>
            <a:off x="0" y="6611938"/>
            <a:ext cx="12192000" cy="246062"/>
          </a:xfrm>
          <a:prstGeom prst="rect">
            <a:avLst/>
          </a:prstGeom>
          <a:noFill/>
          <a:ln w="9525">
            <a:noFill/>
            <a:miter lim="800000"/>
            <a:headEnd/>
            <a:tailEnd/>
          </a:ln>
        </p:spPr>
      </p:pic>
    </p:spTree>
    <p:extLst>
      <p:ext uri="{BB962C8B-B14F-4D97-AF65-F5344CB8AC3E}">
        <p14:creationId xmlns:p14="http://schemas.microsoft.com/office/powerpoint/2010/main" val="3419384323"/>
      </p:ext>
    </p:extLst>
  </p:cSld>
  <p:clrMap bg1="lt1" tx1="dk1" bg2="lt2" tx2="dk2" accent1="accent1" accent2="accent2" accent3="accent3" accent4="accent4" accent5="accent5" accent6="accent6" hlink="hlink" folHlink="folHlink"/>
  <p:sldLayoutIdLst>
    <p:sldLayoutId id="2147483660"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2" r:id="rId1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578F2E1-8569-D534-47E4-587A7DD01622}"/>
              </a:ext>
            </a:extLst>
          </p:cNvPr>
          <p:cNvSpPr/>
          <p:nvPr userDrawn="1"/>
        </p:nvSpPr>
        <p:spPr>
          <a:xfrm>
            <a:off x="-6350" y="0"/>
            <a:ext cx="12198350" cy="6858000"/>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pic>
        <p:nvPicPr>
          <p:cNvPr id="1027" name="Picture 5">
            <a:extLst>
              <a:ext uri="{FF2B5EF4-FFF2-40B4-BE49-F238E27FC236}">
                <a16:creationId xmlns:a16="http://schemas.microsoft.com/office/drawing/2014/main" id="{2359A323-DBCB-CF47-ABEA-D4A79107ACA4}"/>
              </a:ext>
            </a:extLst>
          </p:cNvPr>
          <p:cNvPicPr>
            <a:picLocks noChangeAspect="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10342563" y="6586538"/>
            <a:ext cx="1638300"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35" descr="PPT_Header02" hidden="1">
            <a:extLst>
              <a:ext uri="{FF2B5EF4-FFF2-40B4-BE49-F238E27FC236}">
                <a16:creationId xmlns:a16="http://schemas.microsoft.com/office/drawing/2014/main" id="{11E2470D-84DA-75C8-B152-150B8205795E}"/>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0" y="0"/>
            <a:ext cx="12192000" cy="120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9" name="Rectangle 2">
            <a:extLst>
              <a:ext uri="{FF2B5EF4-FFF2-40B4-BE49-F238E27FC236}">
                <a16:creationId xmlns:a16="http://schemas.microsoft.com/office/drawing/2014/main" id="{5027AAC7-8125-078B-43FB-4D867FF47C85}"/>
              </a:ext>
            </a:extLst>
          </p:cNvPr>
          <p:cNvSpPr>
            <a:spLocks noGrp="1" noChangeArrowheads="1"/>
          </p:cNvSpPr>
          <p:nvPr>
            <p:ph type="body" idx="1"/>
          </p:nvPr>
        </p:nvSpPr>
        <p:spPr bwMode="auto">
          <a:xfrm>
            <a:off x="217488" y="882650"/>
            <a:ext cx="11764962" cy="553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1030" name="Text Box 38">
            <a:extLst>
              <a:ext uri="{FF2B5EF4-FFF2-40B4-BE49-F238E27FC236}">
                <a16:creationId xmlns:a16="http://schemas.microsoft.com/office/drawing/2014/main" id="{70433105-0DE4-CBB6-7A69-8A5C460931AC}"/>
              </a:ext>
            </a:extLst>
          </p:cNvPr>
          <p:cNvSpPr txBox="1">
            <a:spLocks noChangeArrowheads="1"/>
          </p:cNvSpPr>
          <p:nvPr userDrawn="1"/>
        </p:nvSpPr>
        <p:spPr bwMode="auto">
          <a:xfrm>
            <a:off x="8205788" y="6202363"/>
            <a:ext cx="3751262" cy="214312"/>
          </a:xfrm>
          <a:prstGeom prst="rect">
            <a:avLst/>
          </a:prstGeom>
          <a:noFill/>
          <a:ln>
            <a:noFill/>
          </a:ln>
        </p:spPr>
        <p:txBody>
          <a:bodyPr lIns="0" rIns="0">
            <a:spAutoFit/>
          </a:bodyPr>
          <a:lstStyle>
            <a:lvl1pPr marL="342900" indent="-342900">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lvl="2" algn="r">
              <a:spcBef>
                <a:spcPct val="50000"/>
              </a:spcBef>
              <a:defRPr/>
            </a:pPr>
            <a:fld id="{F2510814-4877-0E43-B41C-575B67B13949}" type="slidenum">
              <a:rPr altLang="en-US" sz="800" noProof="1" smtClean="0">
                <a:solidFill>
                  <a:srgbClr val="8197A6"/>
                </a:solidFill>
                <a:latin typeface="Arial" panose="020B0604020202020204" pitchFamily="34" charset="0"/>
                <a:cs typeface="Arial" panose="020B0604020202020204" pitchFamily="34" charset="0"/>
              </a:rPr>
              <a:pPr lvl="2" algn="r">
                <a:spcBef>
                  <a:spcPct val="50000"/>
                </a:spcBef>
                <a:defRPr/>
              </a:pPr>
              <a:t>‹#›</a:t>
            </a:fld>
            <a:endParaRPr lang="en-GB" altLang="en-US" sz="800">
              <a:solidFill>
                <a:srgbClr val="8197A6"/>
              </a:solidFill>
              <a:latin typeface="Arial" panose="020B0604020202020204" pitchFamily="34" charset="0"/>
              <a:cs typeface="Arial" panose="020B0604020202020204" pitchFamily="34" charset="0"/>
            </a:endParaRPr>
          </a:p>
        </p:txBody>
      </p:sp>
      <p:pic>
        <p:nvPicPr>
          <p:cNvPr id="1031" name="Picture 63">
            <a:extLst>
              <a:ext uri="{FF2B5EF4-FFF2-40B4-BE49-F238E27FC236}">
                <a16:creationId xmlns:a16="http://schemas.microsoft.com/office/drawing/2014/main" id="{005F23A4-D726-2EC3-2FDB-8F138C101F63}"/>
              </a:ext>
            </a:extLst>
          </p:cNvPr>
          <p:cNvPicPr>
            <a:picLocks noChangeAspect="1"/>
          </p:cNvPicPr>
          <p:nvPr userDrawn="1"/>
        </p:nvPicPr>
        <p:blipFill>
          <a:blip r:embed="rId22">
            <a:extLst>
              <a:ext uri="{28A0092B-C50C-407E-A947-70E740481C1C}">
                <a14:useLocalDpi xmlns:a14="http://schemas.microsoft.com/office/drawing/2010/main" val="0"/>
              </a:ext>
            </a:extLst>
          </a:blip>
          <a:srcRect/>
          <a:stretch>
            <a:fillRect/>
          </a:stretch>
        </p:blipFill>
        <p:spPr bwMode="auto">
          <a:xfrm>
            <a:off x="10331450" y="-215900"/>
            <a:ext cx="2093913"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5" name="Straight Connector 64">
            <a:extLst>
              <a:ext uri="{FF2B5EF4-FFF2-40B4-BE49-F238E27FC236}">
                <a16:creationId xmlns:a16="http://schemas.microsoft.com/office/drawing/2014/main" id="{5DA04C8A-555B-2ACA-F954-623FDDAD83C3}"/>
              </a:ext>
            </a:extLst>
          </p:cNvPr>
          <p:cNvCxnSpPr>
            <a:cxnSpLocks/>
          </p:cNvCxnSpPr>
          <p:nvPr userDrawn="1"/>
        </p:nvCxnSpPr>
        <p:spPr>
          <a:xfrm>
            <a:off x="220663" y="6423025"/>
            <a:ext cx="11736387"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1033" name="Title Placeholder 2">
            <a:extLst>
              <a:ext uri="{FF2B5EF4-FFF2-40B4-BE49-F238E27FC236}">
                <a16:creationId xmlns:a16="http://schemas.microsoft.com/office/drawing/2014/main" id="{688AFCC9-B6BD-D23B-0F7F-7643861C1219}"/>
              </a:ext>
            </a:extLst>
          </p:cNvPr>
          <p:cNvSpPr>
            <a:spLocks noGrp="1"/>
          </p:cNvSpPr>
          <p:nvPr userDrawn="1">
            <p:ph type="title"/>
          </p:nvPr>
        </p:nvSpPr>
        <p:spPr bwMode="auto">
          <a:xfrm>
            <a:off x="215900" y="157163"/>
            <a:ext cx="10109200" cy="56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ctr" anchorCtr="0" compatLnSpc="1">
            <a:prstTxWarp prst="textNoShape">
              <a:avLst/>
            </a:prstTxWarp>
          </a:bodyPr>
          <a:lstStyle/>
          <a:p>
            <a:pPr lvl="0"/>
            <a:r>
              <a:rPr lang="en-US" altLang="en-US"/>
              <a:t>CLICK TO EDIT MASTER TITLE STYLE</a:t>
            </a:r>
            <a:endParaRPr lang="it-IT" altLang="en-US"/>
          </a:p>
        </p:txBody>
      </p:sp>
      <p:grpSp>
        <p:nvGrpSpPr>
          <p:cNvPr id="1034" name="Group 122">
            <a:extLst>
              <a:ext uri="{FF2B5EF4-FFF2-40B4-BE49-F238E27FC236}">
                <a16:creationId xmlns:a16="http://schemas.microsoft.com/office/drawing/2014/main" id="{42EA5D5F-2BB4-8377-AB8C-B01D56E1BA3E}"/>
              </a:ext>
            </a:extLst>
          </p:cNvPr>
          <p:cNvGrpSpPr>
            <a:grpSpLocks/>
          </p:cNvGrpSpPr>
          <p:nvPr userDrawn="1"/>
        </p:nvGrpSpPr>
        <p:grpSpPr bwMode="auto">
          <a:xfrm>
            <a:off x="227013" y="6572250"/>
            <a:ext cx="9280525" cy="144463"/>
            <a:chOff x="226688" y="6572055"/>
            <a:chExt cx="9280921" cy="144114"/>
          </a:xfrm>
        </p:grpSpPr>
        <p:pic>
          <p:nvPicPr>
            <p:cNvPr id="1035" name="Picture 123" descr="at.png">
              <a:extLst>
                <a:ext uri="{FF2B5EF4-FFF2-40B4-BE49-F238E27FC236}">
                  <a16:creationId xmlns:a16="http://schemas.microsoft.com/office/drawing/2014/main" id="{24C300A1-7D3E-72E6-84B2-7CF7023F51B7}"/>
                </a:ext>
              </a:extLst>
            </p:cNvPr>
            <p:cNvPicPr>
              <a:picLocks noChangeAspect="1"/>
            </p:cNvPicPr>
            <p:nvPr userDrawn="1"/>
          </p:nvPicPr>
          <p:blipFill>
            <a:blip r:embed="rId23">
              <a:extLst>
                <a:ext uri="{28A0092B-C50C-407E-A947-70E740481C1C}">
                  <a14:useLocalDpi xmlns:a14="http://schemas.microsoft.com/office/drawing/2010/main" val="0"/>
                </a:ext>
              </a:extLst>
            </a:blip>
            <a:srcRect/>
            <a:stretch>
              <a:fillRect/>
            </a:stretch>
          </p:blipFill>
          <p:spPr bwMode="auto">
            <a:xfrm>
              <a:off x="22668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6" name="Picture 124" descr="be.png">
              <a:extLst>
                <a:ext uri="{FF2B5EF4-FFF2-40B4-BE49-F238E27FC236}">
                  <a16:creationId xmlns:a16="http://schemas.microsoft.com/office/drawing/2014/main" id="{9654607B-0581-CF94-78BC-F490FB1B7E6E}"/>
                </a:ext>
              </a:extLst>
            </p:cNvPr>
            <p:cNvPicPr>
              <a:picLocks noChangeAspect="1"/>
            </p:cNvPicPr>
            <p:nvPr userDrawn="1"/>
          </p:nvPicPr>
          <p:blipFill>
            <a:blip r:embed="rId24">
              <a:extLst>
                <a:ext uri="{28A0092B-C50C-407E-A947-70E740481C1C}">
                  <a14:useLocalDpi xmlns:a14="http://schemas.microsoft.com/office/drawing/2010/main" val="0"/>
                </a:ext>
              </a:extLst>
            </a:blip>
            <a:srcRect/>
            <a:stretch>
              <a:fillRect/>
            </a:stretch>
          </p:blipFill>
          <p:spPr bwMode="auto">
            <a:xfrm>
              <a:off x="59710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7" name="Picture 125" descr="ch.png">
              <a:extLst>
                <a:ext uri="{FF2B5EF4-FFF2-40B4-BE49-F238E27FC236}">
                  <a16:creationId xmlns:a16="http://schemas.microsoft.com/office/drawing/2014/main" id="{2B9DA66A-01AC-3973-ABDC-34C559214737}"/>
                </a:ext>
              </a:extLst>
            </p:cNvPr>
            <p:cNvPicPr>
              <a:picLocks noChangeAspect="1"/>
            </p:cNvPicPr>
            <p:nvPr userDrawn="1"/>
          </p:nvPicPr>
          <p:blipFill>
            <a:blip r:embed="rId25">
              <a:extLst>
                <a:ext uri="{28A0092B-C50C-407E-A947-70E740481C1C}">
                  <a14:useLocalDpi xmlns:a14="http://schemas.microsoft.com/office/drawing/2010/main" val="0"/>
                </a:ext>
              </a:extLst>
            </a:blip>
            <a:srcRect/>
            <a:stretch>
              <a:fillRect/>
            </a:stretch>
          </p:blipFill>
          <p:spPr bwMode="auto">
            <a:xfrm>
              <a:off x="765200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8" name="Picture 126" descr="cz.png">
              <a:extLst>
                <a:ext uri="{FF2B5EF4-FFF2-40B4-BE49-F238E27FC236}">
                  <a16:creationId xmlns:a16="http://schemas.microsoft.com/office/drawing/2014/main" id="{A3AE525C-77A5-4E72-9675-5278EA6001A4}"/>
                </a:ext>
              </a:extLst>
            </p:cNvPr>
            <p:cNvPicPr>
              <a:picLocks noChangeAspect="1"/>
            </p:cNvPicPr>
            <p:nvPr userDrawn="1"/>
          </p:nvPicPr>
          <p:blipFill>
            <a:blip r:embed="rId26">
              <a:extLst>
                <a:ext uri="{28A0092B-C50C-407E-A947-70E740481C1C}">
                  <a14:useLocalDpi xmlns:a14="http://schemas.microsoft.com/office/drawing/2010/main" val="0"/>
                </a:ext>
              </a:extLst>
            </a:blip>
            <a:srcRect/>
            <a:stretch>
              <a:fillRect/>
            </a:stretch>
          </p:blipFill>
          <p:spPr bwMode="auto">
            <a:xfrm>
              <a:off x="9704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9" name="Picture 127" descr="de.png">
              <a:extLst>
                <a:ext uri="{FF2B5EF4-FFF2-40B4-BE49-F238E27FC236}">
                  <a16:creationId xmlns:a16="http://schemas.microsoft.com/office/drawing/2014/main" id="{491B7F2D-092E-5DA9-23EB-BEAE06E2A896}"/>
                </a:ext>
              </a:extLst>
            </p:cNvPr>
            <p:cNvPicPr>
              <a:picLocks noChangeAspect="1"/>
            </p:cNvPicPr>
            <p:nvPr userDrawn="1"/>
          </p:nvPicPr>
          <p:blipFill>
            <a:blip r:embed="rId27">
              <a:extLst>
                <a:ext uri="{28A0092B-C50C-407E-A947-70E740481C1C}">
                  <a14:useLocalDpi xmlns:a14="http://schemas.microsoft.com/office/drawing/2010/main" val="0"/>
                </a:ext>
              </a:extLst>
            </a:blip>
            <a:srcRect/>
            <a:stretch>
              <a:fillRect/>
            </a:stretch>
          </p:blipFill>
          <p:spPr bwMode="auto">
            <a:xfrm>
              <a:off x="283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0" name="Picture 128" descr="dk.png">
              <a:extLst>
                <a:ext uri="{FF2B5EF4-FFF2-40B4-BE49-F238E27FC236}">
                  <a16:creationId xmlns:a16="http://schemas.microsoft.com/office/drawing/2014/main" id="{360C1106-8927-1878-574A-95D7714E77C5}"/>
                </a:ext>
              </a:extLst>
            </p:cNvPr>
            <p:cNvPicPr>
              <a:picLocks noChangeAspect="1"/>
            </p:cNvPicPr>
            <p:nvPr userDrawn="1"/>
          </p:nvPicPr>
          <p:blipFill>
            <a:blip r:embed="rId28">
              <a:extLst>
                <a:ext uri="{28A0092B-C50C-407E-A947-70E740481C1C}">
                  <a14:useLocalDpi xmlns:a14="http://schemas.microsoft.com/office/drawing/2010/main" val="0"/>
                </a:ext>
              </a:extLst>
            </a:blip>
            <a:srcRect/>
            <a:stretch>
              <a:fillRect/>
            </a:stretch>
          </p:blipFill>
          <p:spPr bwMode="auto">
            <a:xfrm>
              <a:off x="134046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1" name="Picture 129" descr="ee.png">
              <a:extLst>
                <a:ext uri="{FF2B5EF4-FFF2-40B4-BE49-F238E27FC236}">
                  <a16:creationId xmlns:a16="http://schemas.microsoft.com/office/drawing/2014/main" id="{21F3C3C7-B057-75CC-DBA4-70729B98A0CB}"/>
                </a:ext>
              </a:extLst>
            </p:cNvPr>
            <p:cNvPicPr>
              <a:picLocks noChangeAspect="1"/>
            </p:cNvPicPr>
            <p:nvPr userDrawn="1"/>
          </p:nvPicPr>
          <p:blipFill>
            <a:blip r:embed="rId29">
              <a:extLst>
                <a:ext uri="{28A0092B-C50C-407E-A947-70E740481C1C}">
                  <a14:useLocalDpi xmlns:a14="http://schemas.microsoft.com/office/drawing/2010/main" val="0"/>
                </a:ext>
              </a:extLst>
            </a:blip>
            <a:srcRect/>
            <a:stretch>
              <a:fillRect/>
            </a:stretch>
          </p:blipFill>
          <p:spPr bwMode="auto">
            <a:xfrm>
              <a:off x="171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2" name="Picture 130" descr="es.png">
              <a:extLst>
                <a:ext uri="{FF2B5EF4-FFF2-40B4-BE49-F238E27FC236}">
                  <a16:creationId xmlns:a16="http://schemas.microsoft.com/office/drawing/2014/main" id="{699FE933-D771-D902-8147-F37A7A6460A5}"/>
                </a:ext>
              </a:extLst>
            </p:cNvPr>
            <p:cNvPicPr>
              <a:picLocks noChangeAspect="1"/>
            </p:cNvPicPr>
            <p:nvPr userDrawn="1"/>
          </p:nvPicPr>
          <p:blipFill>
            <a:blip r:embed="rId30">
              <a:extLst>
                <a:ext uri="{28A0092B-C50C-407E-A947-70E740481C1C}">
                  <a14:useLocalDpi xmlns:a14="http://schemas.microsoft.com/office/drawing/2010/main" val="0"/>
                </a:ext>
              </a:extLst>
            </a:blip>
            <a:srcRect/>
            <a:stretch>
              <a:fillRect/>
            </a:stretch>
          </p:blipFill>
          <p:spPr bwMode="auto">
            <a:xfrm>
              <a:off x="690923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3" name="Picture 131" descr="fi.png">
              <a:extLst>
                <a:ext uri="{FF2B5EF4-FFF2-40B4-BE49-F238E27FC236}">
                  <a16:creationId xmlns:a16="http://schemas.microsoft.com/office/drawing/2014/main" id="{FA628004-5EC5-842E-F14A-E19C967779EF}"/>
                </a:ext>
              </a:extLst>
            </p:cNvPr>
            <p:cNvPicPr>
              <a:picLocks noChangeAspect="1"/>
            </p:cNvPicPr>
            <p:nvPr userDrawn="1"/>
          </p:nvPicPr>
          <p:blipFill>
            <a:blip r:embed="rId31">
              <a:extLst>
                <a:ext uri="{28A0092B-C50C-407E-A947-70E740481C1C}">
                  <a14:useLocalDpi xmlns:a14="http://schemas.microsoft.com/office/drawing/2010/main" val="0"/>
                </a:ext>
              </a:extLst>
            </a:blip>
            <a:srcRect/>
            <a:stretch>
              <a:fillRect/>
            </a:stretch>
          </p:blipFill>
          <p:spPr bwMode="auto">
            <a:xfrm>
              <a:off x="208812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 name="Picture 132" descr="fr.png">
              <a:extLst>
                <a:ext uri="{FF2B5EF4-FFF2-40B4-BE49-F238E27FC236}">
                  <a16:creationId xmlns:a16="http://schemas.microsoft.com/office/drawing/2014/main" id="{04AA301C-0FF7-4582-08C5-45E3FDB3FECF}"/>
                </a:ext>
              </a:extLst>
            </p:cNvPr>
            <p:cNvPicPr>
              <a:picLocks noChangeAspect="1"/>
            </p:cNvPicPr>
            <p:nvPr userDrawn="1"/>
          </p:nvPicPr>
          <p:blipFill>
            <a:blip r:embed="rId32">
              <a:extLst>
                <a:ext uri="{28A0092B-C50C-407E-A947-70E740481C1C}">
                  <a14:useLocalDpi xmlns:a14="http://schemas.microsoft.com/office/drawing/2010/main" val="0"/>
                </a:ext>
              </a:extLst>
            </a:blip>
            <a:srcRect/>
            <a:stretch>
              <a:fillRect/>
            </a:stretch>
          </p:blipFill>
          <p:spPr bwMode="auto">
            <a:xfrm>
              <a:off x="245697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5" name="Picture 133" descr="gr.png">
              <a:extLst>
                <a:ext uri="{FF2B5EF4-FFF2-40B4-BE49-F238E27FC236}">
                  <a16:creationId xmlns:a16="http://schemas.microsoft.com/office/drawing/2014/main" id="{8537B849-9DE2-EBE1-770A-B54F85E6D20F}"/>
                </a:ext>
              </a:extLst>
            </p:cNvPr>
            <p:cNvPicPr>
              <a:picLocks noChangeAspect="1"/>
            </p:cNvPicPr>
            <p:nvPr userDrawn="1"/>
          </p:nvPicPr>
          <p:blipFill>
            <a:blip r:embed="rId33">
              <a:extLst>
                <a:ext uri="{28A0092B-C50C-407E-A947-70E740481C1C}">
                  <a14:useLocalDpi xmlns:a14="http://schemas.microsoft.com/office/drawing/2010/main" val="0"/>
                </a:ext>
              </a:extLst>
            </a:blip>
            <a:srcRect/>
            <a:stretch>
              <a:fillRect/>
            </a:stretch>
          </p:blipFill>
          <p:spPr bwMode="auto">
            <a:xfrm>
              <a:off x="31997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6" name="Picture 134" descr="hu.png">
              <a:extLst>
                <a:ext uri="{FF2B5EF4-FFF2-40B4-BE49-F238E27FC236}">
                  <a16:creationId xmlns:a16="http://schemas.microsoft.com/office/drawing/2014/main" id="{EBCB7A0D-C39B-1B0A-7C40-7BA0DCC9318C}"/>
                </a:ext>
              </a:extLst>
            </p:cNvPr>
            <p:cNvPicPr>
              <a:picLocks noChangeAspect="1"/>
            </p:cNvPicPr>
            <p:nvPr userDrawn="1"/>
          </p:nvPicPr>
          <p:blipFill>
            <a:blip r:embed="rId34">
              <a:extLst>
                <a:ext uri="{28A0092B-C50C-407E-A947-70E740481C1C}">
                  <a14:useLocalDpi xmlns:a14="http://schemas.microsoft.com/office/drawing/2010/main" val="0"/>
                </a:ext>
              </a:extLst>
            </a:blip>
            <a:srcRect/>
            <a:stretch>
              <a:fillRect/>
            </a:stretch>
          </p:blipFill>
          <p:spPr bwMode="auto">
            <a:xfrm>
              <a:off x="356860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7" name="Picture 135" descr="ie.png">
              <a:extLst>
                <a:ext uri="{FF2B5EF4-FFF2-40B4-BE49-F238E27FC236}">
                  <a16:creationId xmlns:a16="http://schemas.microsoft.com/office/drawing/2014/main" id="{EC017BAB-FE49-F465-3AB8-C32738FF8B45}"/>
                </a:ext>
              </a:extLst>
            </p:cNvPr>
            <p:cNvPicPr>
              <a:picLocks noChangeAspect="1"/>
            </p:cNvPicPr>
            <p:nvPr userDrawn="1"/>
          </p:nvPicPr>
          <p:blipFill>
            <a:blip r:embed="rId35">
              <a:extLst>
                <a:ext uri="{28A0092B-C50C-407E-A947-70E740481C1C}">
                  <a14:useLocalDpi xmlns:a14="http://schemas.microsoft.com/office/drawing/2010/main" val="0"/>
                </a:ext>
              </a:extLst>
            </a:blip>
            <a:srcRect/>
            <a:stretch>
              <a:fillRect/>
            </a:stretch>
          </p:blipFill>
          <p:spPr bwMode="auto">
            <a:xfrm>
              <a:off x="393746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8" name="Picture 136" descr="it.png">
              <a:extLst>
                <a:ext uri="{FF2B5EF4-FFF2-40B4-BE49-F238E27FC236}">
                  <a16:creationId xmlns:a16="http://schemas.microsoft.com/office/drawing/2014/main" id="{6FB53706-581A-8964-BB11-DBD8BBFDDA19}"/>
                </a:ext>
              </a:extLst>
            </p:cNvPr>
            <p:cNvPicPr>
              <a:picLocks noChangeAspect="1"/>
            </p:cNvPicPr>
            <p:nvPr userDrawn="1"/>
          </p:nvPicPr>
          <p:blipFill>
            <a:blip r:embed="rId36">
              <a:extLst>
                <a:ext uri="{28A0092B-C50C-407E-A947-70E740481C1C}">
                  <a14:useLocalDpi xmlns:a14="http://schemas.microsoft.com/office/drawing/2010/main" val="0"/>
                </a:ext>
              </a:extLst>
            </a:blip>
            <a:srcRect/>
            <a:stretch>
              <a:fillRect/>
            </a:stretch>
          </p:blipFill>
          <p:spPr bwMode="auto">
            <a:xfrm>
              <a:off x="430632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9" name="Picture 137" descr="lu.png">
              <a:extLst>
                <a:ext uri="{FF2B5EF4-FFF2-40B4-BE49-F238E27FC236}">
                  <a16:creationId xmlns:a16="http://schemas.microsoft.com/office/drawing/2014/main" id="{C27C9FAA-9478-8236-D9D3-3E19FEC1ABC1}"/>
                </a:ext>
              </a:extLst>
            </p:cNvPr>
            <p:cNvPicPr>
              <a:picLocks noChangeAspect="1"/>
            </p:cNvPicPr>
            <p:nvPr userDrawn="1"/>
          </p:nvPicPr>
          <p:blipFill>
            <a:blip r:embed="rId37">
              <a:extLst>
                <a:ext uri="{28A0092B-C50C-407E-A947-70E740481C1C}">
                  <a14:useLocalDpi xmlns:a14="http://schemas.microsoft.com/office/drawing/2010/main" val="0"/>
                </a:ext>
              </a:extLst>
            </a:blip>
            <a:srcRect/>
            <a:stretch>
              <a:fillRect/>
            </a:stretch>
          </p:blipFill>
          <p:spPr bwMode="auto">
            <a:xfrm>
              <a:off x="4676775"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0" name="Picture 138" descr="nl.png">
              <a:extLst>
                <a:ext uri="{FF2B5EF4-FFF2-40B4-BE49-F238E27FC236}">
                  <a16:creationId xmlns:a16="http://schemas.microsoft.com/office/drawing/2014/main" id="{5F4D1CC8-D50A-CDBD-72E3-A70BA4908004}"/>
                </a:ext>
              </a:extLst>
            </p:cNvPr>
            <p:cNvPicPr>
              <a:picLocks noChangeAspect="1"/>
            </p:cNvPicPr>
            <p:nvPr userDrawn="1"/>
          </p:nvPicPr>
          <p:blipFill>
            <a:blip r:embed="rId38">
              <a:extLst>
                <a:ext uri="{28A0092B-C50C-407E-A947-70E740481C1C}">
                  <a14:useLocalDpi xmlns:a14="http://schemas.microsoft.com/office/drawing/2010/main" val="0"/>
                </a:ext>
              </a:extLst>
            </a:blip>
            <a:srcRect/>
            <a:stretch>
              <a:fillRect/>
            </a:stretch>
          </p:blipFill>
          <p:spPr bwMode="auto">
            <a:xfrm>
              <a:off x="5050684"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1" name="Picture 139" descr="no.png">
              <a:extLst>
                <a:ext uri="{FF2B5EF4-FFF2-40B4-BE49-F238E27FC236}">
                  <a16:creationId xmlns:a16="http://schemas.microsoft.com/office/drawing/2014/main" id="{1FEDD97D-C6B7-5946-180F-CD6C19C2EADD}"/>
                </a:ext>
              </a:extLst>
            </p:cNvPr>
            <p:cNvPicPr>
              <a:picLocks noChangeAspect="1"/>
            </p:cNvPicPr>
            <p:nvPr userDrawn="1"/>
          </p:nvPicPr>
          <p:blipFill>
            <a:blip r:embed="rId39">
              <a:extLst>
                <a:ext uri="{28A0092B-C50C-407E-A947-70E740481C1C}">
                  <a14:useLocalDpi xmlns:a14="http://schemas.microsoft.com/office/drawing/2010/main" val="0"/>
                </a:ext>
              </a:extLst>
            </a:blip>
            <a:srcRect/>
            <a:stretch>
              <a:fillRect/>
            </a:stretch>
          </p:blipFill>
          <p:spPr bwMode="auto">
            <a:xfrm>
              <a:off x="542805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2" name="Picture 140" descr="pl.png">
              <a:extLst>
                <a:ext uri="{FF2B5EF4-FFF2-40B4-BE49-F238E27FC236}">
                  <a16:creationId xmlns:a16="http://schemas.microsoft.com/office/drawing/2014/main" id="{E1040D3A-95AB-176A-D2F3-A821FD95154D}"/>
                </a:ext>
              </a:extLst>
            </p:cNvPr>
            <p:cNvPicPr>
              <a:picLocks noChangeAspect="1"/>
            </p:cNvPicPr>
            <p:nvPr userDrawn="1"/>
          </p:nvPicPr>
          <p:blipFill>
            <a:blip r:embed="rId40">
              <a:extLst>
                <a:ext uri="{28A0092B-C50C-407E-A947-70E740481C1C}">
                  <a14:useLocalDpi xmlns:a14="http://schemas.microsoft.com/office/drawing/2010/main" val="0"/>
                </a:ext>
              </a:extLst>
            </a:blip>
            <a:srcRect/>
            <a:stretch>
              <a:fillRect/>
            </a:stretch>
          </p:blipFill>
          <p:spPr bwMode="auto">
            <a:xfrm>
              <a:off x="579518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3" name="Picture 141" descr="pt.png">
              <a:extLst>
                <a:ext uri="{FF2B5EF4-FFF2-40B4-BE49-F238E27FC236}">
                  <a16:creationId xmlns:a16="http://schemas.microsoft.com/office/drawing/2014/main" id="{EF14AB84-5F75-4870-756A-F9C0B7F877CC}"/>
                </a:ext>
              </a:extLst>
            </p:cNvPr>
            <p:cNvPicPr>
              <a:picLocks noChangeAspect="1"/>
            </p:cNvPicPr>
            <p:nvPr userDrawn="1"/>
          </p:nvPicPr>
          <p:blipFill>
            <a:blip r:embed="rId41">
              <a:extLst>
                <a:ext uri="{28A0092B-C50C-407E-A947-70E740481C1C}">
                  <a14:useLocalDpi xmlns:a14="http://schemas.microsoft.com/office/drawing/2010/main" val="0"/>
                </a:ext>
              </a:extLst>
            </a:blip>
            <a:srcRect/>
            <a:stretch>
              <a:fillRect/>
            </a:stretch>
          </p:blipFill>
          <p:spPr bwMode="auto">
            <a:xfrm>
              <a:off x="6167359"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 name="Picture 142" descr="ro.png">
              <a:extLst>
                <a:ext uri="{FF2B5EF4-FFF2-40B4-BE49-F238E27FC236}">
                  <a16:creationId xmlns:a16="http://schemas.microsoft.com/office/drawing/2014/main" id="{8F9A4313-9BFB-6EA0-495E-7804C608F3E5}"/>
                </a:ext>
              </a:extLst>
            </p:cNvPr>
            <p:cNvPicPr>
              <a:picLocks noChangeAspect="1"/>
            </p:cNvPicPr>
            <p:nvPr userDrawn="1"/>
          </p:nvPicPr>
          <p:blipFill>
            <a:blip r:embed="rId42">
              <a:extLst>
                <a:ext uri="{28A0092B-C50C-407E-A947-70E740481C1C}">
                  <a14:useLocalDpi xmlns:a14="http://schemas.microsoft.com/office/drawing/2010/main" val="0"/>
                </a:ext>
              </a:extLst>
            </a:blip>
            <a:srcRect/>
            <a:stretch>
              <a:fillRect/>
            </a:stretch>
          </p:blipFill>
          <p:spPr bwMode="auto">
            <a:xfrm>
              <a:off x="654126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5" name="Picture 143" descr="se.png">
              <a:extLst>
                <a:ext uri="{FF2B5EF4-FFF2-40B4-BE49-F238E27FC236}">
                  <a16:creationId xmlns:a16="http://schemas.microsoft.com/office/drawing/2014/main" id="{77356E2B-E3D3-E2F0-1778-1CC87570989C}"/>
                </a:ext>
              </a:extLst>
            </p:cNvPr>
            <p:cNvPicPr>
              <a:picLocks noChangeAspect="1"/>
            </p:cNvPicPr>
            <p:nvPr userDrawn="1"/>
          </p:nvPicPr>
          <p:blipFill>
            <a:blip r:embed="rId43">
              <a:extLst>
                <a:ext uri="{28A0092B-C50C-407E-A947-70E740481C1C}">
                  <a14:useLocalDpi xmlns:a14="http://schemas.microsoft.com/office/drawing/2010/main" val="0"/>
                </a:ext>
              </a:extLst>
            </a:blip>
            <a:srcRect/>
            <a:stretch>
              <a:fillRect/>
            </a:stretch>
          </p:blipFill>
          <p:spPr bwMode="auto">
            <a:xfrm>
              <a:off x="727981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6" name="Picture 144" descr="uk.png">
              <a:extLst>
                <a:ext uri="{FF2B5EF4-FFF2-40B4-BE49-F238E27FC236}">
                  <a16:creationId xmlns:a16="http://schemas.microsoft.com/office/drawing/2014/main" id="{4B690478-3605-0654-56A3-4E692D800EFA}"/>
                </a:ext>
              </a:extLst>
            </p:cNvPr>
            <p:cNvPicPr>
              <a:picLocks noChangeAspect="1"/>
            </p:cNvPicPr>
            <p:nvPr userDrawn="1"/>
          </p:nvPicPr>
          <p:blipFill>
            <a:blip r:embed="rId44">
              <a:extLst>
                <a:ext uri="{28A0092B-C50C-407E-A947-70E740481C1C}">
                  <a14:useLocalDpi xmlns:a14="http://schemas.microsoft.com/office/drawing/2010/main" val="0"/>
                </a:ext>
              </a:extLst>
            </a:blip>
            <a:srcRect/>
            <a:stretch>
              <a:fillRect/>
            </a:stretch>
          </p:blipFill>
          <p:spPr bwMode="auto">
            <a:xfrm>
              <a:off x="801754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7" name="Picture 145" descr="ca.png">
              <a:extLst>
                <a:ext uri="{FF2B5EF4-FFF2-40B4-BE49-F238E27FC236}">
                  <a16:creationId xmlns:a16="http://schemas.microsoft.com/office/drawing/2014/main" id="{A9C62DFD-1A99-2B07-A128-6C7F61E2C6AD}"/>
                </a:ext>
              </a:extLst>
            </p:cNvPr>
            <p:cNvPicPr>
              <a:picLocks noChangeAspect="1"/>
            </p:cNvPicPr>
            <p:nvPr userDrawn="1"/>
          </p:nvPicPr>
          <p:blipFill>
            <a:blip r:embed="rId45">
              <a:extLst>
                <a:ext uri="{28A0092B-C50C-407E-A947-70E740481C1C}">
                  <a14:useLocalDpi xmlns:a14="http://schemas.microsoft.com/office/drawing/2010/main" val="0"/>
                </a:ext>
              </a:extLst>
            </a:blip>
            <a:srcRect/>
            <a:stretch>
              <a:fillRect/>
            </a:stretch>
          </p:blipFill>
          <p:spPr bwMode="auto">
            <a:xfrm>
              <a:off x="9291609" y="6573362"/>
              <a:ext cx="216000" cy="142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8" name="Picture 146">
              <a:extLst>
                <a:ext uri="{FF2B5EF4-FFF2-40B4-BE49-F238E27FC236}">
                  <a16:creationId xmlns:a16="http://schemas.microsoft.com/office/drawing/2014/main" id="{6FA90998-B5E2-0469-AD63-D69056015888}"/>
                </a:ext>
              </a:extLst>
            </p:cNvPr>
            <p:cNvPicPr>
              <a:picLocks noChangeAspect="1"/>
            </p:cNvPicPr>
            <p:nvPr userDrawn="1"/>
          </p:nvPicPr>
          <p:blipFill>
            <a:blip r:embed="rId46">
              <a:extLst>
                <a:ext uri="{28A0092B-C50C-407E-A947-70E740481C1C}">
                  <a14:useLocalDpi xmlns:a14="http://schemas.microsoft.com/office/drawing/2010/main" val="0"/>
                </a:ext>
              </a:extLst>
            </a:blip>
            <a:srcRect/>
            <a:stretch>
              <a:fillRect/>
            </a:stretch>
          </p:blipFill>
          <p:spPr bwMode="auto">
            <a:xfrm>
              <a:off x="8555553" y="6572169"/>
              <a:ext cx="216000" cy="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9" name="Picture 147" descr="si.png">
              <a:extLst>
                <a:ext uri="{FF2B5EF4-FFF2-40B4-BE49-F238E27FC236}">
                  <a16:creationId xmlns:a16="http://schemas.microsoft.com/office/drawing/2014/main" id="{F669CC25-9D63-04A8-82C6-40BFF90C6DF6}"/>
                </a:ext>
              </a:extLst>
            </p:cNvPr>
            <p:cNvPicPr>
              <a:picLocks noChangeAspect="1"/>
            </p:cNvPicPr>
            <p:nvPr userDrawn="1"/>
          </p:nvPicPr>
          <p:blipFill>
            <a:blip r:embed="rId47">
              <a:extLst>
                <a:ext uri="{28A0092B-C50C-407E-A947-70E740481C1C}">
                  <a14:useLocalDpi xmlns:a14="http://schemas.microsoft.com/office/drawing/2010/main" val="0"/>
                </a:ext>
              </a:extLst>
            </a:blip>
            <a:srcRect/>
            <a:stretch>
              <a:fillRect/>
            </a:stretch>
          </p:blipFill>
          <p:spPr bwMode="auto">
            <a:xfrm>
              <a:off x="8928090" y="6572513"/>
              <a:ext cx="217284" cy="143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570374824"/>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7" r:id="rId14"/>
    <p:sldLayoutId id="2147483678" r:id="rId15"/>
    <p:sldLayoutId id="2147483679" r:id="rId16"/>
    <p:sldLayoutId id="2147483680" r:id="rId17"/>
    <p:sldLayoutId id="2147483682" r:id="rId18"/>
  </p:sldLayoutIdLst>
  <p:hf sldNum="0" hdr="0" dt="0"/>
  <p:txStyles>
    <p:titleStyle>
      <a:lvl1pPr algn="l" rtl="0" eaLnBrk="0" fontAlgn="base" hangingPunct="0">
        <a:spcBef>
          <a:spcPct val="0"/>
        </a:spcBef>
        <a:spcAft>
          <a:spcPct val="0"/>
        </a:spcAft>
        <a:defRPr sz="3000" b="1">
          <a:solidFill>
            <a:schemeClr val="bg1"/>
          </a:solidFill>
          <a:latin typeface="Arial" charset="0"/>
          <a:ea typeface="MS PGothic" pitchFamily="34" charset="-128"/>
          <a:cs typeface="Arial" charset="0"/>
        </a:defRPr>
      </a:lvl1pPr>
      <a:lvl2pPr algn="l" rtl="0" eaLnBrk="0" fontAlgn="base" hangingPunct="0">
        <a:spcBef>
          <a:spcPct val="0"/>
        </a:spcBef>
        <a:spcAft>
          <a:spcPct val="0"/>
        </a:spcAft>
        <a:defRPr sz="3000" b="1">
          <a:solidFill>
            <a:schemeClr val="bg1"/>
          </a:solidFill>
          <a:latin typeface="Arial" charset="0"/>
          <a:ea typeface="MS PGothic" pitchFamily="34" charset="-128"/>
          <a:cs typeface="Arial" charset="0"/>
        </a:defRPr>
      </a:lvl2pPr>
      <a:lvl3pPr algn="l" rtl="0" eaLnBrk="0" fontAlgn="base" hangingPunct="0">
        <a:spcBef>
          <a:spcPct val="0"/>
        </a:spcBef>
        <a:spcAft>
          <a:spcPct val="0"/>
        </a:spcAft>
        <a:defRPr sz="3000" b="1">
          <a:solidFill>
            <a:schemeClr val="bg1"/>
          </a:solidFill>
          <a:latin typeface="Arial" charset="0"/>
          <a:ea typeface="MS PGothic" pitchFamily="34" charset="-128"/>
          <a:cs typeface="Arial" charset="0"/>
        </a:defRPr>
      </a:lvl3pPr>
      <a:lvl4pPr algn="l" rtl="0" eaLnBrk="0" fontAlgn="base" hangingPunct="0">
        <a:spcBef>
          <a:spcPct val="0"/>
        </a:spcBef>
        <a:spcAft>
          <a:spcPct val="0"/>
        </a:spcAft>
        <a:defRPr sz="3000" b="1">
          <a:solidFill>
            <a:schemeClr val="bg1"/>
          </a:solidFill>
          <a:latin typeface="Arial" charset="0"/>
          <a:ea typeface="MS PGothic" pitchFamily="34" charset="-128"/>
          <a:cs typeface="Arial" charset="0"/>
        </a:defRPr>
      </a:lvl4pPr>
      <a:lvl5pPr algn="l" rtl="0" eaLnBrk="0" fontAlgn="base" hangingPunct="0">
        <a:spcBef>
          <a:spcPct val="0"/>
        </a:spcBef>
        <a:spcAft>
          <a:spcPct val="0"/>
        </a:spcAft>
        <a:defRPr sz="3000" b="1">
          <a:solidFill>
            <a:schemeClr val="bg1"/>
          </a:solidFill>
          <a:latin typeface="Arial" charset="0"/>
          <a:ea typeface="MS PGothic" pitchFamily="34" charset="-128"/>
          <a:cs typeface="Arial"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p:titleStyle>
    <p:bodyStyle>
      <a:lvl1pPr marL="342900" indent="-342900" algn="l" rtl="0" eaLnBrk="0" fontAlgn="base" hangingPunct="0">
        <a:lnSpc>
          <a:spcPct val="119000"/>
        </a:lnSpc>
        <a:spcBef>
          <a:spcPct val="20000"/>
        </a:spcBef>
        <a:spcAft>
          <a:spcPct val="0"/>
        </a:spcAft>
        <a:buClr>
          <a:schemeClr val="accent1"/>
        </a:buClr>
        <a:buFont typeface="Verdana" panose="020B0604030504040204" pitchFamily="34" charset="0"/>
        <a:defRPr>
          <a:solidFill>
            <a:srgbClr val="8197A6"/>
          </a:solidFill>
          <a:latin typeface="Arial" charset="0"/>
          <a:ea typeface="MS PGothic" pitchFamily="34" charset="-128"/>
          <a:cs typeface="Arial" charset="0"/>
        </a:defRPr>
      </a:lvl1pPr>
      <a:lvl2pPr marL="808038" indent="-350838" algn="l" rtl="0" eaLnBrk="0" fontAlgn="base" hangingPunct="0">
        <a:lnSpc>
          <a:spcPct val="119000"/>
        </a:lnSpc>
        <a:spcBef>
          <a:spcPct val="20000"/>
        </a:spcBef>
        <a:spcAft>
          <a:spcPct val="0"/>
        </a:spcAft>
        <a:buClr>
          <a:schemeClr val="accent1"/>
        </a:buClr>
        <a:buFont typeface="+mj-lt" charset="0"/>
        <a:defRPr>
          <a:solidFill>
            <a:srgbClr val="8197A6"/>
          </a:solidFill>
          <a:latin typeface="Arial" charset="0"/>
          <a:ea typeface="MS PGothic" pitchFamily="34" charset="-128"/>
          <a:cs typeface="Arial" charset="0"/>
        </a:defRPr>
      </a:lvl2pPr>
      <a:lvl3pPr marL="1406525" indent="-492125" algn="l" rtl="0" eaLnBrk="0" fontAlgn="base" hangingPunct="0">
        <a:lnSpc>
          <a:spcPct val="119000"/>
        </a:lnSpc>
        <a:spcBef>
          <a:spcPct val="20000"/>
        </a:spcBef>
        <a:spcAft>
          <a:spcPct val="0"/>
        </a:spcAft>
        <a:buClr>
          <a:schemeClr val="accent1"/>
        </a:buClr>
        <a:buFont typeface="+mj-lt" charset="0"/>
        <a:defRPr>
          <a:solidFill>
            <a:srgbClr val="8197A6"/>
          </a:solidFill>
          <a:latin typeface="Arial" charset="0"/>
          <a:ea typeface="MS PGothic" pitchFamily="34" charset="-128"/>
          <a:cs typeface="Arial" charset="0"/>
        </a:defRPr>
      </a:lvl3pPr>
      <a:lvl4pPr marL="2005013" indent="-633413" algn="l" rtl="0" eaLnBrk="0" fontAlgn="base" hangingPunct="0">
        <a:lnSpc>
          <a:spcPct val="119000"/>
        </a:lnSpc>
        <a:spcBef>
          <a:spcPct val="20000"/>
        </a:spcBef>
        <a:spcAft>
          <a:spcPct val="0"/>
        </a:spcAft>
        <a:buClr>
          <a:schemeClr val="accent1"/>
        </a:buClr>
        <a:buFont typeface="+mj-lt" charset="0"/>
        <a:defRPr>
          <a:solidFill>
            <a:srgbClr val="8197A6"/>
          </a:solidFill>
          <a:latin typeface="Arial" charset="0"/>
          <a:ea typeface="MS PGothic" pitchFamily="34" charset="-128"/>
          <a:cs typeface="Arial" charset="0"/>
        </a:defRPr>
      </a:lvl4pPr>
      <a:lvl5pPr marL="2603500" indent="-774700" algn="l" rtl="0" eaLnBrk="0" fontAlgn="base" hangingPunct="0">
        <a:lnSpc>
          <a:spcPct val="119000"/>
        </a:lnSpc>
        <a:spcBef>
          <a:spcPct val="20000"/>
        </a:spcBef>
        <a:spcAft>
          <a:spcPct val="0"/>
        </a:spcAft>
        <a:buClr>
          <a:schemeClr val="accent1"/>
        </a:buClr>
        <a:buFont typeface="+mj-lt" charset="0"/>
        <a:defRPr>
          <a:solidFill>
            <a:srgbClr val="8197A6"/>
          </a:solidFill>
          <a:latin typeface="Arial" charset="0"/>
          <a:ea typeface="MS PGothic" pitchFamily="34" charset="-128"/>
          <a:cs typeface="Arial" charset="0"/>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2530" name="Picture 35" descr="PPT_Header02" hidden="1">
            <a:extLst>
              <a:ext uri="{FF2B5EF4-FFF2-40B4-BE49-F238E27FC236}">
                <a16:creationId xmlns:a16="http://schemas.microsoft.com/office/drawing/2014/main" id="{574C2077-DDEA-6F27-D12B-470A9A8397B9}"/>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12192000" cy="120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Rectangle 2">
            <a:extLst>
              <a:ext uri="{FF2B5EF4-FFF2-40B4-BE49-F238E27FC236}">
                <a16:creationId xmlns:a16="http://schemas.microsoft.com/office/drawing/2014/main" id="{F71ADC6B-BA7A-D1D7-3782-9FF65A00DB64}"/>
              </a:ext>
            </a:extLst>
          </p:cNvPr>
          <p:cNvSpPr>
            <a:spLocks noGrp="1" noChangeArrowheads="1"/>
          </p:cNvSpPr>
          <p:nvPr>
            <p:ph type="body" idx="1"/>
          </p:nvPr>
        </p:nvSpPr>
        <p:spPr bwMode="auto">
          <a:xfrm>
            <a:off x="217488" y="882650"/>
            <a:ext cx="11764962" cy="554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pic>
        <p:nvPicPr>
          <p:cNvPr id="22532" name="Picture 33">
            <a:extLst>
              <a:ext uri="{FF2B5EF4-FFF2-40B4-BE49-F238E27FC236}">
                <a16:creationId xmlns:a16="http://schemas.microsoft.com/office/drawing/2014/main" id="{369701B6-EC58-1D49-3DCE-C2A5FE8D713B}"/>
              </a:ext>
            </a:extLst>
          </p:cNvPr>
          <p:cNvPicPr>
            <a:picLocks/>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0331450" y="-215900"/>
            <a:ext cx="2095500"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7" name="Text Box 38">
            <a:extLst>
              <a:ext uri="{FF2B5EF4-FFF2-40B4-BE49-F238E27FC236}">
                <a16:creationId xmlns:a16="http://schemas.microsoft.com/office/drawing/2014/main" id="{A37C4D36-C071-034B-89C7-F9C4E166A451}"/>
              </a:ext>
            </a:extLst>
          </p:cNvPr>
          <p:cNvSpPr txBox="1">
            <a:spLocks noChangeArrowheads="1"/>
          </p:cNvSpPr>
          <p:nvPr userDrawn="1"/>
        </p:nvSpPr>
        <p:spPr bwMode="auto">
          <a:xfrm>
            <a:off x="8205788" y="6202363"/>
            <a:ext cx="3751262" cy="214312"/>
          </a:xfrm>
          <a:prstGeom prst="rect">
            <a:avLst/>
          </a:prstGeom>
          <a:noFill/>
          <a:ln>
            <a:noFill/>
          </a:ln>
        </p:spPr>
        <p:txBody>
          <a:bodyPr lIns="0" rIns="0">
            <a:spAutoFit/>
          </a:bodyPr>
          <a:lstStyle>
            <a:lvl1pPr marL="342900" indent="-342900">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lvl="2" algn="r">
              <a:spcBef>
                <a:spcPct val="50000"/>
              </a:spcBef>
              <a:defRPr/>
            </a:pPr>
            <a:fld id="{14E8D930-ABC3-CA4C-9EF9-B7F1AAE6DCB0}" type="slidenum">
              <a:rPr altLang="en-US" sz="800" noProof="1" smtClean="0">
                <a:solidFill>
                  <a:srgbClr val="8197A6"/>
                </a:solidFill>
                <a:latin typeface="Arial" panose="020B0604020202020204" pitchFamily="34" charset="0"/>
                <a:cs typeface="Arial" panose="020B0604020202020204" pitchFamily="34" charset="0"/>
              </a:rPr>
              <a:pPr lvl="2" algn="r">
                <a:spcBef>
                  <a:spcPct val="50000"/>
                </a:spcBef>
                <a:defRPr/>
              </a:pPr>
              <a:t>‹#›</a:t>
            </a:fld>
            <a:endParaRPr lang="en-GB" altLang="en-US" sz="800">
              <a:solidFill>
                <a:srgbClr val="8197A6"/>
              </a:solidFill>
              <a:latin typeface="Arial" panose="020B0604020202020204" pitchFamily="34" charset="0"/>
              <a:cs typeface="Arial" panose="020B0604020202020204" pitchFamily="34" charset="0"/>
            </a:endParaRPr>
          </a:p>
        </p:txBody>
      </p:sp>
      <p:sp>
        <p:nvSpPr>
          <p:cNvPr id="22534" name="Title Placeholder 2">
            <a:extLst>
              <a:ext uri="{FF2B5EF4-FFF2-40B4-BE49-F238E27FC236}">
                <a16:creationId xmlns:a16="http://schemas.microsoft.com/office/drawing/2014/main" id="{72E3CBD7-24F5-E017-E201-551E5B31FB1E}"/>
              </a:ext>
            </a:extLst>
          </p:cNvPr>
          <p:cNvSpPr>
            <a:spLocks noGrp="1"/>
          </p:cNvSpPr>
          <p:nvPr>
            <p:ph type="title"/>
          </p:nvPr>
        </p:nvSpPr>
        <p:spPr bwMode="auto">
          <a:xfrm>
            <a:off x="215900" y="157163"/>
            <a:ext cx="10109200" cy="56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ctr" anchorCtr="0" compatLnSpc="1">
            <a:prstTxWarp prst="textNoShape">
              <a:avLst/>
            </a:prstTxWarp>
          </a:bodyPr>
          <a:lstStyle/>
          <a:p>
            <a:pPr lvl="0"/>
            <a:r>
              <a:rPr lang="en-US" altLang="en-US"/>
              <a:t>CLICK TO EDIT MASTER TITLE STYLE</a:t>
            </a:r>
            <a:endParaRPr lang="it-IT" altLang="en-US"/>
          </a:p>
        </p:txBody>
      </p:sp>
      <p:pic>
        <p:nvPicPr>
          <p:cNvPr id="22535" name="Picture 37">
            <a:extLst>
              <a:ext uri="{FF2B5EF4-FFF2-40B4-BE49-F238E27FC236}">
                <a16:creationId xmlns:a16="http://schemas.microsoft.com/office/drawing/2014/main" id="{6E56F003-AD9E-CDCE-9D79-2C41668BD293}"/>
              </a:ext>
            </a:extLst>
          </p:cNvPr>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10342563" y="6586538"/>
            <a:ext cx="1638300"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9" name="Straight Connector 38">
            <a:extLst>
              <a:ext uri="{FF2B5EF4-FFF2-40B4-BE49-F238E27FC236}">
                <a16:creationId xmlns:a16="http://schemas.microsoft.com/office/drawing/2014/main" id="{5AA532EF-D566-C692-ECF1-26AEE50B087C}"/>
              </a:ext>
            </a:extLst>
          </p:cNvPr>
          <p:cNvCxnSpPr>
            <a:cxnSpLocks/>
          </p:cNvCxnSpPr>
          <p:nvPr userDrawn="1"/>
        </p:nvCxnSpPr>
        <p:spPr>
          <a:xfrm>
            <a:off x="220663" y="6423025"/>
            <a:ext cx="11736387"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grpSp>
        <p:nvGrpSpPr>
          <p:cNvPr id="22537" name="Group 166">
            <a:extLst>
              <a:ext uri="{FF2B5EF4-FFF2-40B4-BE49-F238E27FC236}">
                <a16:creationId xmlns:a16="http://schemas.microsoft.com/office/drawing/2014/main" id="{35294442-AE0C-D426-CE51-2AF53F5BFDD5}"/>
              </a:ext>
            </a:extLst>
          </p:cNvPr>
          <p:cNvGrpSpPr>
            <a:grpSpLocks/>
          </p:cNvGrpSpPr>
          <p:nvPr userDrawn="1"/>
        </p:nvGrpSpPr>
        <p:grpSpPr bwMode="auto">
          <a:xfrm>
            <a:off x="227013" y="6572250"/>
            <a:ext cx="9280525" cy="144463"/>
            <a:chOff x="226688" y="6572055"/>
            <a:chExt cx="9280921" cy="144114"/>
          </a:xfrm>
        </p:grpSpPr>
        <p:pic>
          <p:nvPicPr>
            <p:cNvPr id="22538" name="Picture 167" descr="at.png">
              <a:extLst>
                <a:ext uri="{FF2B5EF4-FFF2-40B4-BE49-F238E27FC236}">
                  <a16:creationId xmlns:a16="http://schemas.microsoft.com/office/drawing/2014/main" id="{93CBCC73-5661-D3E6-7A6E-0D6ACB2CCE47}"/>
                </a:ext>
              </a:extLst>
            </p:cNvPr>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22668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9" name="Picture 168" descr="be.png">
              <a:extLst>
                <a:ext uri="{FF2B5EF4-FFF2-40B4-BE49-F238E27FC236}">
                  <a16:creationId xmlns:a16="http://schemas.microsoft.com/office/drawing/2014/main" id="{F92E3733-B8CB-F32B-6355-3CDE8792E7E5}"/>
                </a:ext>
              </a:extLst>
            </p:cNvPr>
            <p:cNvPicPr>
              <a:picLocks noChangeAspect="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59710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0" name="Picture 169" descr="ch.png">
              <a:extLst>
                <a:ext uri="{FF2B5EF4-FFF2-40B4-BE49-F238E27FC236}">
                  <a16:creationId xmlns:a16="http://schemas.microsoft.com/office/drawing/2014/main" id="{5BC61FFB-5CC4-6B71-CC1D-5C483AC95C54}"/>
                </a:ext>
              </a:extLst>
            </p:cNvPr>
            <p:cNvPicPr>
              <a:picLocks noChangeAspect="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765200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1" name="Picture 170" descr="cz.png">
              <a:extLst>
                <a:ext uri="{FF2B5EF4-FFF2-40B4-BE49-F238E27FC236}">
                  <a16:creationId xmlns:a16="http://schemas.microsoft.com/office/drawing/2014/main" id="{321A9FDD-008F-6FF4-81C0-64BF1B9CAF68}"/>
                </a:ext>
              </a:extLst>
            </p:cNvPr>
            <p:cNvPicPr>
              <a:picLocks noChangeAspect="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9704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2" name="Picture 171" descr="de.png">
              <a:extLst>
                <a:ext uri="{FF2B5EF4-FFF2-40B4-BE49-F238E27FC236}">
                  <a16:creationId xmlns:a16="http://schemas.microsoft.com/office/drawing/2014/main" id="{BB99FF12-F1BB-10D0-5DCC-FA22BB37D902}"/>
                </a:ext>
              </a:extLst>
            </p:cNvPr>
            <p:cNvPicPr>
              <a:picLocks noChangeAspect="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283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3" name="Picture 172" descr="dk.png">
              <a:extLst>
                <a:ext uri="{FF2B5EF4-FFF2-40B4-BE49-F238E27FC236}">
                  <a16:creationId xmlns:a16="http://schemas.microsoft.com/office/drawing/2014/main" id="{1C5E26A5-6DFB-28A5-195E-531D389B94E0}"/>
                </a:ext>
              </a:extLst>
            </p:cNvPr>
            <p:cNvPicPr>
              <a:picLocks noChangeAspect="1"/>
            </p:cNvPicPr>
            <p:nvPr userDrawn="1"/>
          </p:nvPicPr>
          <p:blipFill>
            <a:blip r:embed="rId21">
              <a:extLst>
                <a:ext uri="{28A0092B-C50C-407E-A947-70E740481C1C}">
                  <a14:useLocalDpi xmlns:a14="http://schemas.microsoft.com/office/drawing/2010/main" val="0"/>
                </a:ext>
              </a:extLst>
            </a:blip>
            <a:srcRect/>
            <a:stretch>
              <a:fillRect/>
            </a:stretch>
          </p:blipFill>
          <p:spPr bwMode="auto">
            <a:xfrm>
              <a:off x="134046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4" name="Picture 173" descr="ee.png">
              <a:extLst>
                <a:ext uri="{FF2B5EF4-FFF2-40B4-BE49-F238E27FC236}">
                  <a16:creationId xmlns:a16="http://schemas.microsoft.com/office/drawing/2014/main" id="{0C48029B-8090-290E-007A-9AC716CA0532}"/>
                </a:ext>
              </a:extLst>
            </p:cNvPr>
            <p:cNvPicPr>
              <a:picLocks noChangeAspect="1"/>
            </p:cNvPicPr>
            <p:nvPr userDrawn="1"/>
          </p:nvPicPr>
          <p:blipFill>
            <a:blip r:embed="rId22">
              <a:extLst>
                <a:ext uri="{28A0092B-C50C-407E-A947-70E740481C1C}">
                  <a14:useLocalDpi xmlns:a14="http://schemas.microsoft.com/office/drawing/2010/main" val="0"/>
                </a:ext>
              </a:extLst>
            </a:blip>
            <a:srcRect/>
            <a:stretch>
              <a:fillRect/>
            </a:stretch>
          </p:blipFill>
          <p:spPr bwMode="auto">
            <a:xfrm>
              <a:off x="171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5" name="Picture 174" descr="es.png">
              <a:extLst>
                <a:ext uri="{FF2B5EF4-FFF2-40B4-BE49-F238E27FC236}">
                  <a16:creationId xmlns:a16="http://schemas.microsoft.com/office/drawing/2014/main" id="{9F92DAA5-4BAD-378F-6403-F70FBFF5D2D3}"/>
                </a:ext>
              </a:extLst>
            </p:cNvPr>
            <p:cNvPicPr>
              <a:picLocks noChangeAspect="1"/>
            </p:cNvPicPr>
            <p:nvPr userDrawn="1"/>
          </p:nvPicPr>
          <p:blipFill>
            <a:blip r:embed="rId23">
              <a:extLst>
                <a:ext uri="{28A0092B-C50C-407E-A947-70E740481C1C}">
                  <a14:useLocalDpi xmlns:a14="http://schemas.microsoft.com/office/drawing/2010/main" val="0"/>
                </a:ext>
              </a:extLst>
            </a:blip>
            <a:srcRect/>
            <a:stretch>
              <a:fillRect/>
            </a:stretch>
          </p:blipFill>
          <p:spPr bwMode="auto">
            <a:xfrm>
              <a:off x="690923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6" name="Picture 175" descr="fi.png">
              <a:extLst>
                <a:ext uri="{FF2B5EF4-FFF2-40B4-BE49-F238E27FC236}">
                  <a16:creationId xmlns:a16="http://schemas.microsoft.com/office/drawing/2014/main" id="{5950D2AC-3AEF-A744-502A-885BDDEE7DD6}"/>
                </a:ext>
              </a:extLst>
            </p:cNvPr>
            <p:cNvPicPr>
              <a:picLocks noChangeAspect="1"/>
            </p:cNvPicPr>
            <p:nvPr userDrawn="1"/>
          </p:nvPicPr>
          <p:blipFill>
            <a:blip r:embed="rId24">
              <a:extLst>
                <a:ext uri="{28A0092B-C50C-407E-A947-70E740481C1C}">
                  <a14:useLocalDpi xmlns:a14="http://schemas.microsoft.com/office/drawing/2010/main" val="0"/>
                </a:ext>
              </a:extLst>
            </a:blip>
            <a:srcRect/>
            <a:stretch>
              <a:fillRect/>
            </a:stretch>
          </p:blipFill>
          <p:spPr bwMode="auto">
            <a:xfrm>
              <a:off x="208812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7" name="Picture 176" descr="fr.png">
              <a:extLst>
                <a:ext uri="{FF2B5EF4-FFF2-40B4-BE49-F238E27FC236}">
                  <a16:creationId xmlns:a16="http://schemas.microsoft.com/office/drawing/2014/main" id="{FF13AD4C-1F7A-D06F-5AD8-B7A4DEC9D219}"/>
                </a:ext>
              </a:extLst>
            </p:cNvPr>
            <p:cNvPicPr>
              <a:picLocks noChangeAspect="1"/>
            </p:cNvPicPr>
            <p:nvPr userDrawn="1"/>
          </p:nvPicPr>
          <p:blipFill>
            <a:blip r:embed="rId25">
              <a:extLst>
                <a:ext uri="{28A0092B-C50C-407E-A947-70E740481C1C}">
                  <a14:useLocalDpi xmlns:a14="http://schemas.microsoft.com/office/drawing/2010/main" val="0"/>
                </a:ext>
              </a:extLst>
            </a:blip>
            <a:srcRect/>
            <a:stretch>
              <a:fillRect/>
            </a:stretch>
          </p:blipFill>
          <p:spPr bwMode="auto">
            <a:xfrm>
              <a:off x="245697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8" name="Picture 177" descr="gr.png">
              <a:extLst>
                <a:ext uri="{FF2B5EF4-FFF2-40B4-BE49-F238E27FC236}">
                  <a16:creationId xmlns:a16="http://schemas.microsoft.com/office/drawing/2014/main" id="{73356D26-F755-3A3B-5ABA-648141421B61}"/>
                </a:ext>
              </a:extLst>
            </p:cNvPr>
            <p:cNvPicPr>
              <a:picLocks noChangeAspect="1"/>
            </p:cNvPicPr>
            <p:nvPr userDrawn="1"/>
          </p:nvPicPr>
          <p:blipFill>
            <a:blip r:embed="rId26">
              <a:extLst>
                <a:ext uri="{28A0092B-C50C-407E-A947-70E740481C1C}">
                  <a14:useLocalDpi xmlns:a14="http://schemas.microsoft.com/office/drawing/2010/main" val="0"/>
                </a:ext>
              </a:extLst>
            </a:blip>
            <a:srcRect/>
            <a:stretch>
              <a:fillRect/>
            </a:stretch>
          </p:blipFill>
          <p:spPr bwMode="auto">
            <a:xfrm>
              <a:off x="31997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9" name="Picture 178" descr="hu.png">
              <a:extLst>
                <a:ext uri="{FF2B5EF4-FFF2-40B4-BE49-F238E27FC236}">
                  <a16:creationId xmlns:a16="http://schemas.microsoft.com/office/drawing/2014/main" id="{0C4B6992-805B-C8B2-F322-4B824711C9E6}"/>
                </a:ext>
              </a:extLst>
            </p:cNvPr>
            <p:cNvPicPr>
              <a:picLocks noChangeAspect="1"/>
            </p:cNvPicPr>
            <p:nvPr userDrawn="1"/>
          </p:nvPicPr>
          <p:blipFill>
            <a:blip r:embed="rId27">
              <a:extLst>
                <a:ext uri="{28A0092B-C50C-407E-A947-70E740481C1C}">
                  <a14:useLocalDpi xmlns:a14="http://schemas.microsoft.com/office/drawing/2010/main" val="0"/>
                </a:ext>
              </a:extLst>
            </a:blip>
            <a:srcRect/>
            <a:stretch>
              <a:fillRect/>
            </a:stretch>
          </p:blipFill>
          <p:spPr bwMode="auto">
            <a:xfrm>
              <a:off x="356860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50" name="Picture 179" descr="ie.png">
              <a:extLst>
                <a:ext uri="{FF2B5EF4-FFF2-40B4-BE49-F238E27FC236}">
                  <a16:creationId xmlns:a16="http://schemas.microsoft.com/office/drawing/2014/main" id="{C4E41967-29D6-855B-5165-67739D4DCDED}"/>
                </a:ext>
              </a:extLst>
            </p:cNvPr>
            <p:cNvPicPr>
              <a:picLocks noChangeAspect="1"/>
            </p:cNvPicPr>
            <p:nvPr userDrawn="1"/>
          </p:nvPicPr>
          <p:blipFill>
            <a:blip r:embed="rId28">
              <a:extLst>
                <a:ext uri="{28A0092B-C50C-407E-A947-70E740481C1C}">
                  <a14:useLocalDpi xmlns:a14="http://schemas.microsoft.com/office/drawing/2010/main" val="0"/>
                </a:ext>
              </a:extLst>
            </a:blip>
            <a:srcRect/>
            <a:stretch>
              <a:fillRect/>
            </a:stretch>
          </p:blipFill>
          <p:spPr bwMode="auto">
            <a:xfrm>
              <a:off x="393746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51" name="Picture 180" descr="it.png">
              <a:extLst>
                <a:ext uri="{FF2B5EF4-FFF2-40B4-BE49-F238E27FC236}">
                  <a16:creationId xmlns:a16="http://schemas.microsoft.com/office/drawing/2014/main" id="{3713CB3E-70D3-1581-4724-FDE1E60F1F8C}"/>
                </a:ext>
              </a:extLst>
            </p:cNvPr>
            <p:cNvPicPr>
              <a:picLocks noChangeAspect="1"/>
            </p:cNvPicPr>
            <p:nvPr userDrawn="1"/>
          </p:nvPicPr>
          <p:blipFill>
            <a:blip r:embed="rId29">
              <a:extLst>
                <a:ext uri="{28A0092B-C50C-407E-A947-70E740481C1C}">
                  <a14:useLocalDpi xmlns:a14="http://schemas.microsoft.com/office/drawing/2010/main" val="0"/>
                </a:ext>
              </a:extLst>
            </a:blip>
            <a:srcRect/>
            <a:stretch>
              <a:fillRect/>
            </a:stretch>
          </p:blipFill>
          <p:spPr bwMode="auto">
            <a:xfrm>
              <a:off x="430632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52" name="Picture 181" descr="lu.png">
              <a:extLst>
                <a:ext uri="{FF2B5EF4-FFF2-40B4-BE49-F238E27FC236}">
                  <a16:creationId xmlns:a16="http://schemas.microsoft.com/office/drawing/2014/main" id="{0994F35A-0728-1B06-CC5A-C702558035AD}"/>
                </a:ext>
              </a:extLst>
            </p:cNvPr>
            <p:cNvPicPr>
              <a:picLocks noChangeAspect="1"/>
            </p:cNvPicPr>
            <p:nvPr userDrawn="1"/>
          </p:nvPicPr>
          <p:blipFill>
            <a:blip r:embed="rId30">
              <a:extLst>
                <a:ext uri="{28A0092B-C50C-407E-A947-70E740481C1C}">
                  <a14:useLocalDpi xmlns:a14="http://schemas.microsoft.com/office/drawing/2010/main" val="0"/>
                </a:ext>
              </a:extLst>
            </a:blip>
            <a:srcRect/>
            <a:stretch>
              <a:fillRect/>
            </a:stretch>
          </p:blipFill>
          <p:spPr bwMode="auto">
            <a:xfrm>
              <a:off x="4676775"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53" name="Picture 182" descr="nl.png">
              <a:extLst>
                <a:ext uri="{FF2B5EF4-FFF2-40B4-BE49-F238E27FC236}">
                  <a16:creationId xmlns:a16="http://schemas.microsoft.com/office/drawing/2014/main" id="{EE957BCF-BC18-6550-F8E1-05247492F4AC}"/>
                </a:ext>
              </a:extLst>
            </p:cNvPr>
            <p:cNvPicPr>
              <a:picLocks noChangeAspect="1"/>
            </p:cNvPicPr>
            <p:nvPr userDrawn="1"/>
          </p:nvPicPr>
          <p:blipFill>
            <a:blip r:embed="rId31">
              <a:extLst>
                <a:ext uri="{28A0092B-C50C-407E-A947-70E740481C1C}">
                  <a14:useLocalDpi xmlns:a14="http://schemas.microsoft.com/office/drawing/2010/main" val="0"/>
                </a:ext>
              </a:extLst>
            </a:blip>
            <a:srcRect/>
            <a:stretch>
              <a:fillRect/>
            </a:stretch>
          </p:blipFill>
          <p:spPr bwMode="auto">
            <a:xfrm>
              <a:off x="5050684"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54" name="Picture 183" descr="no.png">
              <a:extLst>
                <a:ext uri="{FF2B5EF4-FFF2-40B4-BE49-F238E27FC236}">
                  <a16:creationId xmlns:a16="http://schemas.microsoft.com/office/drawing/2014/main" id="{62EB1111-FC77-F608-EB83-F58636A09040}"/>
                </a:ext>
              </a:extLst>
            </p:cNvPr>
            <p:cNvPicPr>
              <a:picLocks noChangeAspect="1"/>
            </p:cNvPicPr>
            <p:nvPr userDrawn="1"/>
          </p:nvPicPr>
          <p:blipFill>
            <a:blip r:embed="rId32">
              <a:extLst>
                <a:ext uri="{28A0092B-C50C-407E-A947-70E740481C1C}">
                  <a14:useLocalDpi xmlns:a14="http://schemas.microsoft.com/office/drawing/2010/main" val="0"/>
                </a:ext>
              </a:extLst>
            </a:blip>
            <a:srcRect/>
            <a:stretch>
              <a:fillRect/>
            </a:stretch>
          </p:blipFill>
          <p:spPr bwMode="auto">
            <a:xfrm>
              <a:off x="542805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55" name="Picture 184" descr="pl.png">
              <a:extLst>
                <a:ext uri="{FF2B5EF4-FFF2-40B4-BE49-F238E27FC236}">
                  <a16:creationId xmlns:a16="http://schemas.microsoft.com/office/drawing/2014/main" id="{613A7CF5-25E0-13F7-67FE-4CDD6B099374}"/>
                </a:ext>
              </a:extLst>
            </p:cNvPr>
            <p:cNvPicPr>
              <a:picLocks noChangeAspect="1"/>
            </p:cNvPicPr>
            <p:nvPr userDrawn="1"/>
          </p:nvPicPr>
          <p:blipFill>
            <a:blip r:embed="rId33">
              <a:extLst>
                <a:ext uri="{28A0092B-C50C-407E-A947-70E740481C1C}">
                  <a14:useLocalDpi xmlns:a14="http://schemas.microsoft.com/office/drawing/2010/main" val="0"/>
                </a:ext>
              </a:extLst>
            </a:blip>
            <a:srcRect/>
            <a:stretch>
              <a:fillRect/>
            </a:stretch>
          </p:blipFill>
          <p:spPr bwMode="auto">
            <a:xfrm>
              <a:off x="579518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56" name="Picture 185" descr="pt.png">
              <a:extLst>
                <a:ext uri="{FF2B5EF4-FFF2-40B4-BE49-F238E27FC236}">
                  <a16:creationId xmlns:a16="http://schemas.microsoft.com/office/drawing/2014/main" id="{34D9F17A-961D-329D-1A38-825149F932DE}"/>
                </a:ext>
              </a:extLst>
            </p:cNvPr>
            <p:cNvPicPr>
              <a:picLocks noChangeAspect="1"/>
            </p:cNvPicPr>
            <p:nvPr userDrawn="1"/>
          </p:nvPicPr>
          <p:blipFill>
            <a:blip r:embed="rId34">
              <a:extLst>
                <a:ext uri="{28A0092B-C50C-407E-A947-70E740481C1C}">
                  <a14:useLocalDpi xmlns:a14="http://schemas.microsoft.com/office/drawing/2010/main" val="0"/>
                </a:ext>
              </a:extLst>
            </a:blip>
            <a:srcRect/>
            <a:stretch>
              <a:fillRect/>
            </a:stretch>
          </p:blipFill>
          <p:spPr bwMode="auto">
            <a:xfrm>
              <a:off x="6167359"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57" name="Picture 186" descr="ro.png">
              <a:extLst>
                <a:ext uri="{FF2B5EF4-FFF2-40B4-BE49-F238E27FC236}">
                  <a16:creationId xmlns:a16="http://schemas.microsoft.com/office/drawing/2014/main" id="{C6E0EB13-5899-9299-9A48-131974453B12}"/>
                </a:ext>
              </a:extLst>
            </p:cNvPr>
            <p:cNvPicPr>
              <a:picLocks noChangeAspect="1"/>
            </p:cNvPicPr>
            <p:nvPr userDrawn="1"/>
          </p:nvPicPr>
          <p:blipFill>
            <a:blip r:embed="rId35">
              <a:extLst>
                <a:ext uri="{28A0092B-C50C-407E-A947-70E740481C1C}">
                  <a14:useLocalDpi xmlns:a14="http://schemas.microsoft.com/office/drawing/2010/main" val="0"/>
                </a:ext>
              </a:extLst>
            </a:blip>
            <a:srcRect/>
            <a:stretch>
              <a:fillRect/>
            </a:stretch>
          </p:blipFill>
          <p:spPr bwMode="auto">
            <a:xfrm>
              <a:off x="654126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58" name="Picture 187" descr="se.png">
              <a:extLst>
                <a:ext uri="{FF2B5EF4-FFF2-40B4-BE49-F238E27FC236}">
                  <a16:creationId xmlns:a16="http://schemas.microsoft.com/office/drawing/2014/main" id="{5A415D59-D96A-FA8B-311A-CB3AE67B66AE}"/>
                </a:ext>
              </a:extLst>
            </p:cNvPr>
            <p:cNvPicPr>
              <a:picLocks noChangeAspect="1"/>
            </p:cNvPicPr>
            <p:nvPr userDrawn="1"/>
          </p:nvPicPr>
          <p:blipFill>
            <a:blip r:embed="rId36">
              <a:extLst>
                <a:ext uri="{28A0092B-C50C-407E-A947-70E740481C1C}">
                  <a14:useLocalDpi xmlns:a14="http://schemas.microsoft.com/office/drawing/2010/main" val="0"/>
                </a:ext>
              </a:extLst>
            </a:blip>
            <a:srcRect/>
            <a:stretch>
              <a:fillRect/>
            </a:stretch>
          </p:blipFill>
          <p:spPr bwMode="auto">
            <a:xfrm>
              <a:off x="727981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59" name="Picture 188" descr="uk.png">
              <a:extLst>
                <a:ext uri="{FF2B5EF4-FFF2-40B4-BE49-F238E27FC236}">
                  <a16:creationId xmlns:a16="http://schemas.microsoft.com/office/drawing/2014/main" id="{39228654-C199-AE33-CFDE-281C6CF29336}"/>
                </a:ext>
              </a:extLst>
            </p:cNvPr>
            <p:cNvPicPr>
              <a:picLocks noChangeAspect="1"/>
            </p:cNvPicPr>
            <p:nvPr userDrawn="1"/>
          </p:nvPicPr>
          <p:blipFill>
            <a:blip r:embed="rId37">
              <a:extLst>
                <a:ext uri="{28A0092B-C50C-407E-A947-70E740481C1C}">
                  <a14:useLocalDpi xmlns:a14="http://schemas.microsoft.com/office/drawing/2010/main" val="0"/>
                </a:ext>
              </a:extLst>
            </a:blip>
            <a:srcRect/>
            <a:stretch>
              <a:fillRect/>
            </a:stretch>
          </p:blipFill>
          <p:spPr bwMode="auto">
            <a:xfrm>
              <a:off x="801754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60" name="Picture 189" descr="ca.png">
              <a:extLst>
                <a:ext uri="{FF2B5EF4-FFF2-40B4-BE49-F238E27FC236}">
                  <a16:creationId xmlns:a16="http://schemas.microsoft.com/office/drawing/2014/main" id="{8A12A56A-D795-C5CA-61FF-D2B435F227FA}"/>
                </a:ext>
              </a:extLst>
            </p:cNvPr>
            <p:cNvPicPr>
              <a:picLocks noChangeAspect="1"/>
            </p:cNvPicPr>
            <p:nvPr userDrawn="1"/>
          </p:nvPicPr>
          <p:blipFill>
            <a:blip r:embed="rId38">
              <a:extLst>
                <a:ext uri="{28A0092B-C50C-407E-A947-70E740481C1C}">
                  <a14:useLocalDpi xmlns:a14="http://schemas.microsoft.com/office/drawing/2010/main" val="0"/>
                </a:ext>
              </a:extLst>
            </a:blip>
            <a:srcRect/>
            <a:stretch>
              <a:fillRect/>
            </a:stretch>
          </p:blipFill>
          <p:spPr bwMode="auto">
            <a:xfrm>
              <a:off x="9291609" y="6573362"/>
              <a:ext cx="216000" cy="142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61" name="Picture 190">
              <a:extLst>
                <a:ext uri="{FF2B5EF4-FFF2-40B4-BE49-F238E27FC236}">
                  <a16:creationId xmlns:a16="http://schemas.microsoft.com/office/drawing/2014/main" id="{CD050291-C373-5788-BED1-C0554A32573F}"/>
                </a:ext>
              </a:extLst>
            </p:cNvPr>
            <p:cNvPicPr>
              <a:picLocks noChangeAspect="1"/>
            </p:cNvPicPr>
            <p:nvPr userDrawn="1"/>
          </p:nvPicPr>
          <p:blipFill>
            <a:blip r:embed="rId39">
              <a:extLst>
                <a:ext uri="{28A0092B-C50C-407E-A947-70E740481C1C}">
                  <a14:useLocalDpi xmlns:a14="http://schemas.microsoft.com/office/drawing/2010/main" val="0"/>
                </a:ext>
              </a:extLst>
            </a:blip>
            <a:srcRect/>
            <a:stretch>
              <a:fillRect/>
            </a:stretch>
          </p:blipFill>
          <p:spPr bwMode="auto">
            <a:xfrm>
              <a:off x="8555553" y="6572169"/>
              <a:ext cx="216000" cy="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62" name="Picture 191" descr="si.png">
              <a:extLst>
                <a:ext uri="{FF2B5EF4-FFF2-40B4-BE49-F238E27FC236}">
                  <a16:creationId xmlns:a16="http://schemas.microsoft.com/office/drawing/2014/main" id="{9BCE4285-7A58-C3E0-0798-6DFAE15D3483}"/>
                </a:ext>
              </a:extLst>
            </p:cNvPr>
            <p:cNvPicPr>
              <a:picLocks noChangeAspect="1"/>
            </p:cNvPicPr>
            <p:nvPr userDrawn="1"/>
          </p:nvPicPr>
          <p:blipFill>
            <a:blip r:embed="rId40">
              <a:extLst>
                <a:ext uri="{28A0092B-C50C-407E-A947-70E740481C1C}">
                  <a14:useLocalDpi xmlns:a14="http://schemas.microsoft.com/office/drawing/2010/main" val="0"/>
                </a:ext>
              </a:extLst>
            </a:blip>
            <a:srcRect/>
            <a:stretch>
              <a:fillRect/>
            </a:stretch>
          </p:blipFill>
          <p:spPr bwMode="auto">
            <a:xfrm>
              <a:off x="8928090" y="6572513"/>
              <a:ext cx="217284" cy="143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981460375"/>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hf sldNum="0" hdr="0" dt="0"/>
  <p:txStyles>
    <p:titleStyle>
      <a:lvl1pPr algn="l" rtl="0" eaLnBrk="0" fontAlgn="base" hangingPunct="0">
        <a:spcBef>
          <a:spcPct val="0"/>
        </a:spcBef>
        <a:spcAft>
          <a:spcPct val="0"/>
        </a:spcAft>
        <a:defRPr sz="3000" b="1">
          <a:solidFill>
            <a:srgbClr val="335E6F"/>
          </a:solidFill>
          <a:latin typeface="+mj-lt"/>
          <a:ea typeface="MS PGothic" pitchFamily="34" charset="-128"/>
          <a:cs typeface="Arial" charset="0"/>
        </a:defRPr>
      </a:lvl1pPr>
      <a:lvl2pPr algn="l" rtl="0" eaLnBrk="0" fontAlgn="base" hangingPunct="0">
        <a:spcBef>
          <a:spcPct val="0"/>
        </a:spcBef>
        <a:spcAft>
          <a:spcPct val="0"/>
        </a:spcAft>
        <a:defRPr sz="3000" b="1">
          <a:solidFill>
            <a:srgbClr val="335E6F"/>
          </a:solidFill>
          <a:latin typeface="Arial" charset="0"/>
          <a:ea typeface="MS PGothic" pitchFamily="34" charset="-128"/>
          <a:cs typeface="Arial" charset="0"/>
        </a:defRPr>
      </a:lvl2pPr>
      <a:lvl3pPr algn="l" rtl="0" eaLnBrk="0" fontAlgn="base" hangingPunct="0">
        <a:spcBef>
          <a:spcPct val="0"/>
        </a:spcBef>
        <a:spcAft>
          <a:spcPct val="0"/>
        </a:spcAft>
        <a:defRPr sz="3000" b="1">
          <a:solidFill>
            <a:srgbClr val="335E6F"/>
          </a:solidFill>
          <a:latin typeface="Arial" charset="0"/>
          <a:ea typeface="MS PGothic" pitchFamily="34" charset="-128"/>
          <a:cs typeface="Arial" charset="0"/>
        </a:defRPr>
      </a:lvl3pPr>
      <a:lvl4pPr algn="l" rtl="0" eaLnBrk="0" fontAlgn="base" hangingPunct="0">
        <a:spcBef>
          <a:spcPct val="0"/>
        </a:spcBef>
        <a:spcAft>
          <a:spcPct val="0"/>
        </a:spcAft>
        <a:defRPr sz="3000" b="1">
          <a:solidFill>
            <a:srgbClr val="335E6F"/>
          </a:solidFill>
          <a:latin typeface="Arial" charset="0"/>
          <a:ea typeface="MS PGothic" pitchFamily="34" charset="-128"/>
          <a:cs typeface="Arial" charset="0"/>
        </a:defRPr>
      </a:lvl4pPr>
      <a:lvl5pPr algn="l" rtl="0" eaLnBrk="0" fontAlgn="base" hangingPunct="0">
        <a:spcBef>
          <a:spcPct val="0"/>
        </a:spcBef>
        <a:spcAft>
          <a:spcPct val="0"/>
        </a:spcAft>
        <a:defRPr sz="3000" b="1">
          <a:solidFill>
            <a:srgbClr val="335E6F"/>
          </a:solidFill>
          <a:latin typeface="Arial" charset="0"/>
          <a:ea typeface="MS PGothic" pitchFamily="34" charset="-128"/>
          <a:cs typeface="Arial"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p:titleStyle>
    <p:bodyStyle>
      <a:lvl1pPr marL="342900" indent="-342900" algn="l" rtl="0" eaLnBrk="0" fontAlgn="base" hangingPunct="0">
        <a:lnSpc>
          <a:spcPct val="119000"/>
        </a:lnSpc>
        <a:spcBef>
          <a:spcPct val="20000"/>
        </a:spcBef>
        <a:spcAft>
          <a:spcPct val="0"/>
        </a:spcAft>
        <a:buClr>
          <a:schemeClr val="accent1"/>
        </a:buClr>
        <a:buFont typeface="Verdana" panose="020B0604030504040204" pitchFamily="34" charset="0"/>
        <a:defRPr>
          <a:solidFill>
            <a:srgbClr val="8197A6"/>
          </a:solidFill>
          <a:latin typeface="Arial" charset="0"/>
          <a:ea typeface="MS PGothic" pitchFamily="34" charset="-128"/>
          <a:cs typeface="Arial" charset="0"/>
        </a:defRPr>
      </a:lvl1pPr>
      <a:lvl2pPr marL="808038" indent="-350838" algn="l" rtl="0" eaLnBrk="0" fontAlgn="base" hangingPunct="0">
        <a:lnSpc>
          <a:spcPct val="119000"/>
        </a:lnSpc>
        <a:spcBef>
          <a:spcPct val="20000"/>
        </a:spcBef>
        <a:spcAft>
          <a:spcPct val="0"/>
        </a:spcAft>
        <a:buClr>
          <a:schemeClr val="accent1"/>
        </a:buClr>
        <a:buFont typeface="+mj-lt" charset="0"/>
        <a:defRPr>
          <a:solidFill>
            <a:srgbClr val="8197A6"/>
          </a:solidFill>
          <a:latin typeface="Arial" charset="0"/>
          <a:ea typeface="MS PGothic" pitchFamily="34" charset="-128"/>
          <a:cs typeface="Arial" charset="0"/>
        </a:defRPr>
      </a:lvl2pPr>
      <a:lvl3pPr marL="1406525" indent="-492125" algn="l" rtl="0" eaLnBrk="0" fontAlgn="base" hangingPunct="0">
        <a:lnSpc>
          <a:spcPct val="119000"/>
        </a:lnSpc>
        <a:spcBef>
          <a:spcPct val="20000"/>
        </a:spcBef>
        <a:spcAft>
          <a:spcPct val="0"/>
        </a:spcAft>
        <a:buClr>
          <a:schemeClr val="accent1"/>
        </a:buClr>
        <a:buFont typeface="+mj-lt" charset="0"/>
        <a:defRPr>
          <a:solidFill>
            <a:srgbClr val="8197A6"/>
          </a:solidFill>
          <a:latin typeface="Arial" charset="0"/>
          <a:ea typeface="MS PGothic" pitchFamily="34" charset="-128"/>
          <a:cs typeface="Arial" charset="0"/>
        </a:defRPr>
      </a:lvl3pPr>
      <a:lvl4pPr marL="2005013" indent="-633413" algn="l" rtl="0" eaLnBrk="0" fontAlgn="base" hangingPunct="0">
        <a:lnSpc>
          <a:spcPct val="119000"/>
        </a:lnSpc>
        <a:spcBef>
          <a:spcPct val="20000"/>
        </a:spcBef>
        <a:spcAft>
          <a:spcPct val="0"/>
        </a:spcAft>
        <a:buClr>
          <a:schemeClr val="accent1"/>
        </a:buClr>
        <a:buFont typeface="+mj-lt" charset="0"/>
        <a:defRPr>
          <a:solidFill>
            <a:srgbClr val="8197A6"/>
          </a:solidFill>
          <a:latin typeface="Arial" charset="0"/>
          <a:ea typeface="MS PGothic" pitchFamily="34" charset="-128"/>
          <a:cs typeface="Arial" charset="0"/>
        </a:defRPr>
      </a:lvl4pPr>
      <a:lvl5pPr marL="2603500" indent="-774700" algn="l" rtl="0" eaLnBrk="0" fontAlgn="base" hangingPunct="0">
        <a:lnSpc>
          <a:spcPct val="119000"/>
        </a:lnSpc>
        <a:spcBef>
          <a:spcPct val="20000"/>
        </a:spcBef>
        <a:spcAft>
          <a:spcPct val="0"/>
        </a:spcAft>
        <a:buClr>
          <a:schemeClr val="accent1"/>
        </a:buClr>
        <a:buFont typeface="+mj-lt" charset="0"/>
        <a:defRPr>
          <a:solidFill>
            <a:srgbClr val="8197A6"/>
          </a:solidFill>
          <a:latin typeface="Arial" charset="0"/>
          <a:ea typeface="MS PGothic" pitchFamily="34" charset="-128"/>
          <a:cs typeface="Arial" charset="0"/>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Rectangle 6"/>
          <p:cNvSpPr/>
          <p:nvPr userDrawn="1"/>
        </p:nvSpPr>
        <p:spPr>
          <a:xfrm>
            <a:off x="371789" y="371789"/>
            <a:ext cx="11448422" cy="61093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userDrawn="1"/>
        </p:nvSpPr>
        <p:spPr>
          <a:xfrm>
            <a:off x="4876755" y="51655"/>
            <a:ext cx="2438488" cy="276999"/>
          </a:xfrm>
          <a:prstGeom prst="rect">
            <a:avLst/>
          </a:prstGeom>
          <a:noFill/>
        </p:spPr>
        <p:txBody>
          <a:bodyPr wrap="none" rtlCol="0">
            <a:spAutoFit/>
          </a:bodyPr>
          <a:lstStyle/>
          <a:p>
            <a:pPr algn="ctr"/>
            <a:r>
              <a:rPr lang="en-US" sz="1200" b="1" i="0">
                <a:solidFill>
                  <a:schemeClr val="tx1">
                    <a:alpha val="50000"/>
                  </a:schemeClr>
                </a:solidFill>
                <a:latin typeface="Source Sans Pro" charset="0"/>
                <a:ea typeface="Source Sans Pro" charset="0"/>
                <a:cs typeface="Source Sans Pro" charset="0"/>
              </a:rPr>
              <a:t>M A R K  0 3   P R E S E N T A T I O N</a:t>
            </a:r>
          </a:p>
        </p:txBody>
      </p:sp>
      <p:sp>
        <p:nvSpPr>
          <p:cNvPr id="13" name="Slide Number Placeholder 5"/>
          <p:cNvSpPr txBox="1">
            <a:spLocks/>
          </p:cNvSpPr>
          <p:nvPr userDrawn="1"/>
        </p:nvSpPr>
        <p:spPr>
          <a:xfrm>
            <a:off x="1131618" y="6480277"/>
            <a:ext cx="647753" cy="328295"/>
          </a:xfrm>
          <a:prstGeom prst="rect">
            <a:avLst/>
          </a:prstGeom>
        </p:spPr>
        <p:txBody>
          <a:bodyPr vert="horz" wrap="none" lIns="121920" tIns="60960" rIns="121920" bIns="6096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1A290D8D-6BA0-418D-AFED-C65293F70DA0}" type="slidenum">
              <a:rPr lang="en-US" sz="1000" b="1" i="0" smtClean="0">
                <a:solidFill>
                  <a:schemeClr val="tx1">
                    <a:alpha val="50000"/>
                  </a:schemeClr>
                </a:solidFill>
                <a:latin typeface="Source Sans Pro Semibold" charset="0"/>
                <a:ea typeface="Source Sans Pro Semibold" charset="0"/>
                <a:cs typeface="Source Sans Pro Semibold" charset="0"/>
              </a:rPr>
              <a:pPr algn="l"/>
              <a:t>‹#›</a:t>
            </a:fld>
            <a:endParaRPr lang="en-US" sz="1000" b="1" i="0">
              <a:solidFill>
                <a:schemeClr val="tx1">
                  <a:alpha val="50000"/>
                </a:schemeClr>
              </a:solidFill>
              <a:latin typeface="Source Sans Pro Semibold" charset="0"/>
              <a:ea typeface="Source Sans Pro Semibold" charset="0"/>
              <a:cs typeface="Source Sans Pro Semibold" charset="0"/>
            </a:endParaRPr>
          </a:p>
        </p:txBody>
      </p:sp>
      <p:sp>
        <p:nvSpPr>
          <p:cNvPr id="15" name="TextBox 14"/>
          <p:cNvSpPr txBox="1"/>
          <p:nvPr userDrawn="1"/>
        </p:nvSpPr>
        <p:spPr>
          <a:xfrm>
            <a:off x="268563" y="6525976"/>
            <a:ext cx="989373" cy="246221"/>
          </a:xfrm>
          <a:prstGeom prst="rect">
            <a:avLst/>
          </a:prstGeom>
          <a:noFill/>
        </p:spPr>
        <p:txBody>
          <a:bodyPr wrap="none" rtlCol="0">
            <a:spAutoFit/>
          </a:bodyPr>
          <a:lstStyle/>
          <a:p>
            <a:pPr algn="l"/>
            <a:r>
              <a:rPr lang="en-US" sz="1000" b="1" i="0">
                <a:solidFill>
                  <a:schemeClr val="tx1">
                    <a:alpha val="30000"/>
                  </a:schemeClr>
                </a:solidFill>
                <a:latin typeface="Source Sans Pro Semibold" charset="0"/>
                <a:ea typeface="Source Sans Pro Semibold" charset="0"/>
                <a:cs typeface="Source Sans Pro Semibold" charset="0"/>
              </a:rPr>
              <a:t>PAGE</a:t>
            </a:r>
            <a:r>
              <a:rPr lang="en-US" sz="1000" b="1" i="0" baseline="0">
                <a:solidFill>
                  <a:schemeClr val="tx1">
                    <a:alpha val="30000"/>
                  </a:schemeClr>
                </a:solidFill>
                <a:latin typeface="Source Sans Pro Semibold" charset="0"/>
                <a:ea typeface="Source Sans Pro Semibold" charset="0"/>
                <a:cs typeface="Source Sans Pro Semibold" charset="0"/>
              </a:rPr>
              <a:t> NUMBER</a:t>
            </a:r>
            <a:endParaRPr lang="en-US" sz="1000" b="1" i="0">
              <a:solidFill>
                <a:schemeClr val="tx1">
                  <a:alpha val="30000"/>
                </a:schemeClr>
              </a:solidFill>
              <a:latin typeface="Source Sans Pro Semibold" charset="0"/>
              <a:ea typeface="Source Sans Pro Semibold" charset="0"/>
              <a:cs typeface="Source Sans Pro Semibold" charset="0"/>
            </a:endParaRPr>
          </a:p>
        </p:txBody>
      </p:sp>
      <p:sp>
        <p:nvSpPr>
          <p:cNvPr id="16" name="TextBox 15"/>
          <p:cNvSpPr txBox="1"/>
          <p:nvPr userDrawn="1"/>
        </p:nvSpPr>
        <p:spPr>
          <a:xfrm>
            <a:off x="9663321" y="6525976"/>
            <a:ext cx="2255746" cy="246221"/>
          </a:xfrm>
          <a:prstGeom prst="rect">
            <a:avLst/>
          </a:prstGeom>
          <a:noFill/>
        </p:spPr>
        <p:txBody>
          <a:bodyPr wrap="none" rtlCol="0">
            <a:spAutoFit/>
          </a:bodyPr>
          <a:lstStyle/>
          <a:p>
            <a:pPr algn="r"/>
            <a:r>
              <a:rPr lang="en-US" sz="1000" b="1" i="0">
                <a:solidFill>
                  <a:schemeClr val="tx1">
                    <a:alpha val="30000"/>
                  </a:schemeClr>
                </a:solidFill>
                <a:latin typeface="Source Sans Pro Semibold" charset="0"/>
                <a:ea typeface="Source Sans Pro Semibold" charset="0"/>
                <a:cs typeface="Source Sans Pro Semibold" charset="0"/>
              </a:rPr>
              <a:t>PRESENTATION BY:</a:t>
            </a:r>
            <a:r>
              <a:rPr lang="en-US" sz="1000" b="1" i="0" baseline="0">
                <a:solidFill>
                  <a:schemeClr val="tx1">
                    <a:alpha val="30000"/>
                  </a:schemeClr>
                </a:solidFill>
                <a:latin typeface="Source Sans Pro Semibold" charset="0"/>
                <a:ea typeface="Source Sans Pro Semibold" charset="0"/>
                <a:cs typeface="Source Sans Pro Semibold" charset="0"/>
              </a:rPr>
              <a:t> MARKZUGELBERG</a:t>
            </a:r>
            <a:endParaRPr lang="en-US" sz="1000" b="1" i="0">
              <a:solidFill>
                <a:schemeClr val="tx1">
                  <a:alpha val="30000"/>
                </a:schemeClr>
              </a:solidFill>
              <a:latin typeface="Source Sans Pro Semibold" charset="0"/>
              <a:ea typeface="Source Sans Pro Semibold" charset="0"/>
              <a:cs typeface="Source Sans Pro Semibold" charset="0"/>
            </a:endParaRPr>
          </a:p>
        </p:txBody>
      </p:sp>
    </p:spTree>
    <p:extLst>
      <p:ext uri="{BB962C8B-B14F-4D97-AF65-F5344CB8AC3E}">
        <p14:creationId xmlns:p14="http://schemas.microsoft.com/office/powerpoint/2010/main" val="3640557660"/>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 id="2147483708" r:id="rId13"/>
    <p:sldLayoutId id="2147483709" r:id="rId14"/>
    <p:sldLayoutId id="2147483710" r:id="rId15"/>
    <p:sldLayoutId id="2147483711" r:id="rId16"/>
    <p:sldLayoutId id="2147483712" r:id="rId17"/>
    <p:sldLayoutId id="2147483713" r:id="rId18"/>
    <p:sldLayoutId id="2147483714" r:id="rId19"/>
  </p:sldLayoutIdLst>
  <p:hf sldNum="0" hdr="0" ftr="0" dt="0"/>
  <p:txStyles>
    <p:titleStyle>
      <a:lvl1pPr algn="ctr" defTabSz="914400" rtl="0" eaLnBrk="1" latinLnBrk="0" hangingPunct="1">
        <a:lnSpc>
          <a:spcPct val="90000"/>
        </a:lnSpc>
        <a:spcBef>
          <a:spcPct val="0"/>
        </a:spcBef>
        <a:buNone/>
        <a:defRPr sz="4400" kern="1200">
          <a:solidFill>
            <a:schemeClr val="tx1"/>
          </a:solidFill>
          <a:latin typeface="Noteworthy Light" charset="0"/>
          <a:ea typeface="Noteworthy Light" charset="0"/>
          <a:cs typeface="Noteworthy Light" charset="0"/>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hyperlink" Target="https://www.lzp.gov.lv/lv/atbalstitie-projekti-2" TargetMode="External"/><Relationship Id="rId7" Type="http://schemas.openxmlformats.org/officeDocument/2006/relationships/image" Target="../media/image65.png"/><Relationship Id="rId2" Type="http://schemas.openxmlformats.org/officeDocument/2006/relationships/hyperlink" Target="https://www.lzp.gov.lv/lv/pasakumu-informativie-materiali" TargetMode="External"/><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hyperlink" Target="https://www.lzp.gov.lv/lv/notikumu-kalendars" TargetMode="External"/><Relationship Id="rId10" Type="http://schemas.openxmlformats.org/officeDocument/2006/relationships/hyperlink" Target="https://www.lzp.gov.lv/lv/jaunumi?category%5B67%5D=67" TargetMode="External"/><Relationship Id="rId4" Type="http://schemas.openxmlformats.org/officeDocument/2006/relationships/image" Target="../media/image63.png"/><Relationship Id="rId9" Type="http://schemas.openxmlformats.org/officeDocument/2006/relationships/image" Target="../media/image6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69.svg"/><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hyperlink" Target="Funding&amp;tender%20opportunities" TargetMode="External"/><Relationship Id="rId2" Type="http://schemas.openxmlformats.org/officeDocument/2006/relationships/image" Target="../media/image70.png"/><Relationship Id="rId1" Type="http://schemas.openxmlformats.org/officeDocument/2006/relationships/slideLayout" Target="../slideLayouts/slideLayout7.xml"/><Relationship Id="rId4" Type="http://schemas.openxmlformats.org/officeDocument/2006/relationships/image" Target="../media/image71.png"/></Relationships>
</file>

<file path=ppt/slides/_rels/slide16.xml.rels><?xml version="1.0" encoding="UTF-8" standalone="yes"?>
<Relationships xmlns="http://schemas.openxmlformats.org/package/2006/relationships"><Relationship Id="rId3" Type="http://schemas.openxmlformats.org/officeDocument/2006/relationships/image" Target="../media/image73.png"/><Relationship Id="rId7" Type="http://schemas.openxmlformats.org/officeDocument/2006/relationships/image" Target="../media/image49.png"/><Relationship Id="rId2" Type="http://schemas.openxmlformats.org/officeDocument/2006/relationships/image" Target="../media/image72.png"/><Relationship Id="rId1" Type="http://schemas.openxmlformats.org/officeDocument/2006/relationships/slideLayout" Target="../slideLayouts/slideLayout1.xml"/><Relationship Id="rId6" Type="http://schemas.openxmlformats.org/officeDocument/2006/relationships/hyperlink" Target="https://www.lzp.gov.lv/lv/apvarsnis-eiropa" TargetMode="External"/><Relationship Id="rId5" Type="http://schemas.openxmlformats.org/officeDocument/2006/relationships/image" Target="../media/image75.png"/><Relationship Id="rId4" Type="http://schemas.openxmlformats.org/officeDocument/2006/relationships/image" Target="../media/image74.png"/></Relationships>
</file>

<file path=ppt/slides/_rels/slide2.xml.rels><?xml version="1.0" encoding="UTF-8" standalone="yes"?>
<Relationships xmlns="http://schemas.openxmlformats.org/package/2006/relationships"><Relationship Id="rId3" Type="http://schemas.openxmlformats.org/officeDocument/2006/relationships/hyperlink" Target="mailto:julija.asmuss@lzp.gov.lv"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9.png"/></Relationships>
</file>

<file path=ppt/slides/_rels/slide3.xml.rels><?xml version="1.0" encoding="UTF-8" standalone="yes"?>
<Relationships xmlns="http://schemas.openxmlformats.org/package/2006/relationships"><Relationship Id="rId3" Type="http://schemas.openxmlformats.org/officeDocument/2006/relationships/hyperlink" Target="https://research-and-innovation.ec.europa.eu/funding/funding-opportunities/funding-programmes-and-open-calls/horizon-europe/horizon-europe-work-programmes_en" TargetMode="External"/><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7.xml"/></Relationships>
</file>

<file path=ppt/slides/_rels/slide5.xml.rels><?xml version="1.0" encoding="UTF-8" standalone="yes"?>
<Relationships xmlns="http://schemas.openxmlformats.org/package/2006/relationships"><Relationship Id="rId3" Type="http://schemas.openxmlformats.org/officeDocument/2006/relationships/image" Target="../media/image52.tiff"/><Relationship Id="rId2" Type="http://schemas.openxmlformats.org/officeDocument/2006/relationships/image" Target="../media/image51.tiff"/><Relationship Id="rId1" Type="http://schemas.openxmlformats.org/officeDocument/2006/relationships/slideLayout" Target="../slideLayouts/slideLayout54.xml"/><Relationship Id="rId5" Type="http://schemas.openxmlformats.org/officeDocument/2006/relationships/image" Target="../media/image54.tiff"/><Relationship Id="rId4" Type="http://schemas.openxmlformats.org/officeDocument/2006/relationships/image" Target="../media/image53.tif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9.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diagramData" Target="../diagrams/data3.xml"/><Relationship Id="rId18" Type="http://schemas.openxmlformats.org/officeDocument/2006/relationships/hyperlink" Target="https://www.lzp.gov.lv/lv/strukturvieniba/apvarsnis-eiropa-nacionalais-kontaktpunkts" TargetMode="Externa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17" Type="http://schemas.microsoft.com/office/2007/relationships/diagramDrawing" Target="../diagrams/drawing3.xml"/><Relationship Id="rId2" Type="http://schemas.openxmlformats.org/officeDocument/2006/relationships/notesSlide" Target="../notesSlides/notesSlide3.xml"/><Relationship Id="rId16" Type="http://schemas.openxmlformats.org/officeDocument/2006/relationships/diagramColors" Target="../diagrams/colors3.xml"/><Relationship Id="rId1" Type="http://schemas.openxmlformats.org/officeDocument/2006/relationships/slideLayout" Target="../slideLayouts/slideLayout13.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5" Type="http://schemas.openxmlformats.org/officeDocument/2006/relationships/diagramQuickStyle" Target="../diagrams/quickStyle3.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 Id="rId14" Type="http://schemas.openxmlformats.org/officeDocument/2006/relationships/diagramLayout" Target="../diagrams/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D2BD2C-928B-77EE-7C4A-466876241F7C}"/>
              </a:ext>
            </a:extLst>
          </p:cNvPr>
          <p:cNvSpPr>
            <a:spLocks noGrp="1"/>
          </p:cNvSpPr>
          <p:nvPr>
            <p:ph type="ctrTitle"/>
          </p:nvPr>
        </p:nvSpPr>
        <p:spPr>
          <a:xfrm>
            <a:off x="838199" y="-1158989"/>
            <a:ext cx="9144000" cy="2387600"/>
          </a:xfrm>
        </p:spPr>
        <p:txBody>
          <a:bodyPr>
            <a:normAutofit/>
          </a:bodyPr>
          <a:lstStyle/>
          <a:p>
            <a:r>
              <a:rPr lang="lv-LV" sz="3200" b="1" dirty="0">
                <a:solidFill>
                  <a:srgbClr val="0308DB">
                    <a:lumMod val="50000"/>
                  </a:srgbClr>
                </a:solidFill>
                <a:latin typeface="Verdana" panose="020B0604030504040204" pitchFamily="34" charset="0"/>
                <a:ea typeface="Verdana" panose="020B0604030504040204" pitchFamily="34" charset="0"/>
              </a:rPr>
              <a:t>DAŽĀDĪBA KĀ EIROPAS SPĒKS: "APVĀRSNIS EIROPA" PERSPEKTĪVĀS</a:t>
            </a:r>
          </a:p>
        </p:txBody>
      </p:sp>
      <p:sp>
        <p:nvSpPr>
          <p:cNvPr id="4" name="Slide Number Placeholder 3">
            <a:extLst>
              <a:ext uri="{FF2B5EF4-FFF2-40B4-BE49-F238E27FC236}">
                <a16:creationId xmlns:a16="http://schemas.microsoft.com/office/drawing/2014/main" id="{59DA734A-36AF-DD58-70E6-763A50BB6AB6}"/>
              </a:ext>
            </a:extLst>
          </p:cNvPr>
          <p:cNvSpPr>
            <a:spLocks noGrp="1"/>
          </p:cNvSpPr>
          <p:nvPr>
            <p:ph type="sldNum" sz="quarter" idx="12"/>
          </p:nvPr>
        </p:nvSpPr>
        <p:spPr/>
        <p:txBody>
          <a:bodyPr/>
          <a:lstStyle/>
          <a:p>
            <a:fld id="{660F3F40-12FA-4968-8235-5F18DAFE2DEF}" type="slidenum">
              <a:rPr lang="lv-LV" smtClean="0"/>
              <a:t>1</a:t>
            </a:fld>
            <a:endParaRPr lang="lv-LV"/>
          </a:p>
        </p:txBody>
      </p:sp>
      <p:pic>
        <p:nvPicPr>
          <p:cNvPr id="7" name="Picture 6">
            <a:extLst>
              <a:ext uri="{FF2B5EF4-FFF2-40B4-BE49-F238E27FC236}">
                <a16:creationId xmlns:a16="http://schemas.microsoft.com/office/drawing/2014/main" id="{90B8074A-065C-8B98-2F9E-002288E6AD95}"/>
              </a:ext>
            </a:extLst>
          </p:cNvPr>
          <p:cNvPicPr>
            <a:picLocks noChangeAspect="1"/>
          </p:cNvPicPr>
          <p:nvPr/>
        </p:nvPicPr>
        <p:blipFill>
          <a:blip r:embed="rId2"/>
          <a:stretch>
            <a:fillRect/>
          </a:stretch>
        </p:blipFill>
        <p:spPr>
          <a:xfrm>
            <a:off x="585786" y="1425732"/>
            <a:ext cx="9875386" cy="4930618"/>
          </a:xfrm>
          <a:prstGeom prst="rect">
            <a:avLst/>
          </a:prstGeom>
        </p:spPr>
      </p:pic>
      <p:sp>
        <p:nvSpPr>
          <p:cNvPr id="9" name="AutoShape 2" descr="Vidzemes inovāciju nedēļa">
            <a:extLst>
              <a:ext uri="{FF2B5EF4-FFF2-40B4-BE49-F238E27FC236}">
                <a16:creationId xmlns:a16="http://schemas.microsoft.com/office/drawing/2014/main" id="{6752122F-89D0-3937-8B7C-DFF8EDA9D03F}"/>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lv-LV"/>
          </a:p>
        </p:txBody>
      </p:sp>
      <p:pic>
        <p:nvPicPr>
          <p:cNvPr id="11" name="Picture 10">
            <a:extLst>
              <a:ext uri="{FF2B5EF4-FFF2-40B4-BE49-F238E27FC236}">
                <a16:creationId xmlns:a16="http://schemas.microsoft.com/office/drawing/2014/main" id="{DA08473C-D6D4-92EC-6E4A-57333E348BDF}"/>
              </a:ext>
            </a:extLst>
          </p:cNvPr>
          <p:cNvPicPr>
            <a:picLocks noChangeAspect="1"/>
          </p:cNvPicPr>
          <p:nvPr/>
        </p:nvPicPr>
        <p:blipFill>
          <a:blip r:embed="rId3"/>
          <a:stretch>
            <a:fillRect/>
          </a:stretch>
        </p:blipFill>
        <p:spPr>
          <a:xfrm>
            <a:off x="9982199" y="96768"/>
            <a:ext cx="2046588" cy="1009650"/>
          </a:xfrm>
          <a:prstGeom prst="rect">
            <a:avLst/>
          </a:prstGeom>
        </p:spPr>
      </p:pic>
    </p:spTree>
    <p:extLst>
      <p:ext uri="{BB962C8B-B14F-4D97-AF65-F5344CB8AC3E}">
        <p14:creationId xmlns:p14="http://schemas.microsoft.com/office/powerpoint/2010/main" val="24439624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FE22998-1A5E-6A40-9DE4-2A332E77B4E9}"/>
              </a:ext>
            </a:extLst>
          </p:cNvPr>
          <p:cNvSpPr>
            <a:spLocks noGrp="1"/>
          </p:cNvSpPr>
          <p:nvPr>
            <p:ph type="sldNum" sz="quarter" idx="12"/>
          </p:nvPr>
        </p:nvSpPr>
        <p:spPr/>
        <p:txBody>
          <a:bodyPr/>
          <a:lstStyle/>
          <a:p>
            <a:fld id="{660F3F40-12FA-4968-8235-5F18DAFE2DEF}" type="slidenum">
              <a:rPr lang="lv-LV" smtClean="0"/>
              <a:t>10</a:t>
            </a:fld>
            <a:endParaRPr lang="lv-LV"/>
          </a:p>
        </p:txBody>
      </p:sp>
      <p:sp>
        <p:nvSpPr>
          <p:cNvPr id="5" name="Rectangle 4">
            <a:extLst>
              <a:ext uri="{FF2B5EF4-FFF2-40B4-BE49-F238E27FC236}">
                <a16:creationId xmlns:a16="http://schemas.microsoft.com/office/drawing/2014/main" id="{30013EB8-7210-F64D-8AAD-0A40A2411F1A}"/>
              </a:ext>
            </a:extLst>
          </p:cNvPr>
          <p:cNvSpPr/>
          <p:nvPr/>
        </p:nvSpPr>
        <p:spPr>
          <a:xfrm>
            <a:off x="6397720" y="203795"/>
            <a:ext cx="6122853" cy="313428"/>
          </a:xfrm>
          <a:prstGeom prst="rect">
            <a:avLst/>
          </a:prstGeom>
        </p:spPr>
        <p:txBody>
          <a:bodyPr wrap="square">
            <a:spAutoFit/>
          </a:bodyPr>
          <a:lstStyle/>
          <a:p>
            <a:r>
              <a:rPr lang="en-US" sz="1400" dirty="0">
                <a:latin typeface="Verdana" panose="020B0604030504040204" pitchFamily="34" charset="0"/>
                <a:ea typeface="Verdana" panose="020B0604030504040204" pitchFamily="34" charset="0"/>
                <a:cs typeface="Verdana" panose="020B0604030504040204" pitchFamily="34" charset="0"/>
                <a:hlinkClick r:id="rId2"/>
              </a:rPr>
              <a:t>https://www.lzp.gov.lv/lv/pasakumu-informativie-materiali</a:t>
            </a:r>
            <a:r>
              <a:rPr lang="en-US" sz="1400" dirty="0">
                <a:latin typeface="Verdana" panose="020B0604030504040204" pitchFamily="34" charset="0"/>
                <a:ea typeface="Verdana" panose="020B0604030504040204" pitchFamily="34" charset="0"/>
                <a:cs typeface="Verdana" panose="020B0604030504040204" pitchFamily="34" charset="0"/>
              </a:rPr>
              <a:t> </a:t>
            </a:r>
          </a:p>
        </p:txBody>
      </p:sp>
      <p:sp>
        <p:nvSpPr>
          <p:cNvPr id="11" name="Rectangle 10">
            <a:extLst>
              <a:ext uri="{FF2B5EF4-FFF2-40B4-BE49-F238E27FC236}">
                <a16:creationId xmlns:a16="http://schemas.microsoft.com/office/drawing/2014/main" id="{9B21CF5B-A885-334C-9C90-2BA7C59D3F1C}"/>
              </a:ext>
            </a:extLst>
          </p:cNvPr>
          <p:cNvSpPr/>
          <p:nvPr/>
        </p:nvSpPr>
        <p:spPr>
          <a:xfrm>
            <a:off x="190882" y="3302756"/>
            <a:ext cx="4484561" cy="307777"/>
          </a:xfrm>
          <a:prstGeom prst="rect">
            <a:avLst/>
          </a:prstGeom>
        </p:spPr>
        <p:txBody>
          <a:bodyPr wrap="none">
            <a:spAutoFit/>
          </a:bodyPr>
          <a:lstStyle/>
          <a:p>
            <a:r>
              <a:rPr lang="lv-LV" sz="1400" dirty="0">
                <a:latin typeface="Verdana" panose="020B0604030504040204" pitchFamily="34" charset="0"/>
                <a:ea typeface="Verdana" panose="020B0604030504040204" pitchFamily="34" charset="0"/>
                <a:cs typeface="Verdana" panose="020B0604030504040204" pitchFamily="34" charset="0"/>
                <a:hlinkClick r:id="rId3"/>
              </a:rPr>
              <a:t>https://www.lzp.gov.lv/lv/atbalstitie-projekti-2</a:t>
            </a:r>
            <a:r>
              <a:rPr lang="lv-LV" sz="1400" dirty="0">
                <a:latin typeface="Verdana" panose="020B0604030504040204" pitchFamily="34" charset="0"/>
                <a:ea typeface="Verdana" panose="020B0604030504040204" pitchFamily="34" charset="0"/>
                <a:cs typeface="Verdana" panose="020B0604030504040204" pitchFamily="34" charset="0"/>
              </a:rPr>
              <a:t> </a:t>
            </a:r>
          </a:p>
        </p:txBody>
      </p:sp>
      <p:pic>
        <p:nvPicPr>
          <p:cNvPr id="13" name="Picture 12">
            <a:extLst>
              <a:ext uri="{FF2B5EF4-FFF2-40B4-BE49-F238E27FC236}">
                <a16:creationId xmlns:a16="http://schemas.microsoft.com/office/drawing/2014/main" id="{2D7D6B05-B8FF-4442-A3FC-E887B6FD80B1}"/>
              </a:ext>
            </a:extLst>
          </p:cNvPr>
          <p:cNvPicPr>
            <a:picLocks noChangeAspect="1"/>
          </p:cNvPicPr>
          <p:nvPr/>
        </p:nvPicPr>
        <p:blipFill>
          <a:blip r:embed="rId4"/>
          <a:stretch>
            <a:fillRect/>
          </a:stretch>
        </p:blipFill>
        <p:spPr>
          <a:xfrm>
            <a:off x="73803" y="0"/>
            <a:ext cx="2259107" cy="1290918"/>
          </a:xfrm>
          <a:prstGeom prst="rect">
            <a:avLst/>
          </a:prstGeom>
        </p:spPr>
      </p:pic>
      <p:sp>
        <p:nvSpPr>
          <p:cNvPr id="7" name="TextBox 6">
            <a:extLst>
              <a:ext uri="{FF2B5EF4-FFF2-40B4-BE49-F238E27FC236}">
                <a16:creationId xmlns:a16="http://schemas.microsoft.com/office/drawing/2014/main" id="{8EEE03CD-E34E-6843-8E14-825F8DE01923}"/>
              </a:ext>
            </a:extLst>
          </p:cNvPr>
          <p:cNvSpPr txBox="1"/>
          <p:nvPr/>
        </p:nvSpPr>
        <p:spPr>
          <a:xfrm>
            <a:off x="190882" y="181496"/>
            <a:ext cx="4431662" cy="307777"/>
          </a:xfrm>
          <a:prstGeom prst="rect">
            <a:avLst/>
          </a:prstGeom>
          <a:noFill/>
        </p:spPr>
        <p:txBody>
          <a:bodyPr wrap="none" rtlCol="0">
            <a:spAutoFit/>
          </a:bodyPr>
          <a:lstStyle/>
          <a:p>
            <a:r>
              <a:rPr lang="lv-LV" sz="1400" dirty="0">
                <a:latin typeface="Verdana" panose="020B0604030504040204" pitchFamily="34" charset="0"/>
                <a:ea typeface="Verdana" panose="020B0604030504040204" pitchFamily="34" charset="0"/>
                <a:cs typeface="Verdana" panose="020B0604030504040204" pitchFamily="34" charset="0"/>
                <a:hlinkClick r:id="rId5"/>
              </a:rPr>
              <a:t>https://www.lzp.gov.lv/lv/notikumu-kalendars</a:t>
            </a:r>
            <a:r>
              <a:rPr lang="lv-LV" sz="1400" dirty="0">
                <a:latin typeface="Verdana" panose="020B0604030504040204" pitchFamily="34" charset="0"/>
                <a:ea typeface="Verdana" panose="020B0604030504040204" pitchFamily="34" charset="0"/>
                <a:cs typeface="Verdana" panose="020B0604030504040204" pitchFamily="34" charset="0"/>
              </a:rPr>
              <a:t> </a:t>
            </a:r>
          </a:p>
        </p:txBody>
      </p:sp>
      <p:pic>
        <p:nvPicPr>
          <p:cNvPr id="8" name="Picture 7">
            <a:extLst>
              <a:ext uri="{FF2B5EF4-FFF2-40B4-BE49-F238E27FC236}">
                <a16:creationId xmlns:a16="http://schemas.microsoft.com/office/drawing/2014/main" id="{E2C22790-E937-5FB7-DAB0-3A0ED52A87A1}"/>
              </a:ext>
            </a:extLst>
          </p:cNvPr>
          <p:cNvPicPr>
            <a:picLocks noChangeAspect="1"/>
          </p:cNvPicPr>
          <p:nvPr/>
        </p:nvPicPr>
        <p:blipFill>
          <a:blip r:embed="rId6"/>
          <a:stretch>
            <a:fillRect/>
          </a:stretch>
        </p:blipFill>
        <p:spPr>
          <a:xfrm>
            <a:off x="19241" y="517223"/>
            <a:ext cx="6130919" cy="2726564"/>
          </a:xfrm>
          <a:prstGeom prst="rect">
            <a:avLst/>
          </a:prstGeom>
        </p:spPr>
      </p:pic>
      <p:pic>
        <p:nvPicPr>
          <p:cNvPr id="15" name="Picture 14">
            <a:extLst>
              <a:ext uri="{FF2B5EF4-FFF2-40B4-BE49-F238E27FC236}">
                <a16:creationId xmlns:a16="http://schemas.microsoft.com/office/drawing/2014/main" id="{2968F8F7-78A0-6D7E-4B48-586C06019A2F}"/>
              </a:ext>
            </a:extLst>
          </p:cNvPr>
          <p:cNvPicPr>
            <a:picLocks noChangeAspect="1"/>
          </p:cNvPicPr>
          <p:nvPr/>
        </p:nvPicPr>
        <p:blipFill>
          <a:blip r:embed="rId7"/>
          <a:stretch>
            <a:fillRect/>
          </a:stretch>
        </p:blipFill>
        <p:spPr>
          <a:xfrm>
            <a:off x="6397720" y="749428"/>
            <a:ext cx="5491989" cy="2013345"/>
          </a:xfrm>
          <a:prstGeom prst="rect">
            <a:avLst/>
          </a:prstGeom>
        </p:spPr>
      </p:pic>
      <p:pic>
        <p:nvPicPr>
          <p:cNvPr id="19" name="Picture 18">
            <a:extLst>
              <a:ext uri="{FF2B5EF4-FFF2-40B4-BE49-F238E27FC236}">
                <a16:creationId xmlns:a16="http://schemas.microsoft.com/office/drawing/2014/main" id="{FAFA55CA-DAFF-AD36-BE05-340F5FCF1D2A}"/>
              </a:ext>
            </a:extLst>
          </p:cNvPr>
          <p:cNvPicPr>
            <a:picLocks noChangeAspect="1"/>
          </p:cNvPicPr>
          <p:nvPr/>
        </p:nvPicPr>
        <p:blipFill>
          <a:blip r:embed="rId8"/>
          <a:stretch>
            <a:fillRect/>
          </a:stretch>
        </p:blipFill>
        <p:spPr>
          <a:xfrm>
            <a:off x="190882" y="3594676"/>
            <a:ext cx="5186661" cy="2978071"/>
          </a:xfrm>
          <a:prstGeom prst="rect">
            <a:avLst/>
          </a:prstGeom>
        </p:spPr>
      </p:pic>
      <p:pic>
        <p:nvPicPr>
          <p:cNvPr id="21" name="Picture 20">
            <a:extLst>
              <a:ext uri="{FF2B5EF4-FFF2-40B4-BE49-F238E27FC236}">
                <a16:creationId xmlns:a16="http://schemas.microsoft.com/office/drawing/2014/main" id="{35B3C97F-BDEF-327D-8BE4-9F21313C450D}"/>
              </a:ext>
            </a:extLst>
          </p:cNvPr>
          <p:cNvPicPr>
            <a:picLocks noChangeAspect="1"/>
          </p:cNvPicPr>
          <p:nvPr/>
        </p:nvPicPr>
        <p:blipFill>
          <a:blip r:embed="rId9"/>
          <a:stretch>
            <a:fillRect/>
          </a:stretch>
        </p:blipFill>
        <p:spPr>
          <a:xfrm>
            <a:off x="6099106" y="3389096"/>
            <a:ext cx="6019091" cy="3183651"/>
          </a:xfrm>
          <a:prstGeom prst="rect">
            <a:avLst/>
          </a:prstGeom>
        </p:spPr>
      </p:pic>
      <p:sp>
        <p:nvSpPr>
          <p:cNvPr id="17" name="Rectangle 16">
            <a:extLst>
              <a:ext uri="{FF2B5EF4-FFF2-40B4-BE49-F238E27FC236}">
                <a16:creationId xmlns:a16="http://schemas.microsoft.com/office/drawing/2014/main" id="{63E58AA3-9D2A-984F-8C74-FCCE30470F0E}"/>
              </a:ext>
            </a:extLst>
          </p:cNvPr>
          <p:cNvSpPr/>
          <p:nvPr/>
        </p:nvSpPr>
        <p:spPr>
          <a:xfrm>
            <a:off x="6397720" y="2994979"/>
            <a:ext cx="5720477" cy="307777"/>
          </a:xfrm>
          <a:prstGeom prst="rect">
            <a:avLst/>
          </a:prstGeom>
        </p:spPr>
        <p:txBody>
          <a:bodyPr wrap="none">
            <a:spAutoFit/>
          </a:bodyPr>
          <a:lstStyle/>
          <a:p>
            <a:r>
              <a:rPr lang="lv-LV" sz="1400" dirty="0">
                <a:latin typeface="Verdana" panose="020B0604030504040204" pitchFamily="34" charset="0"/>
                <a:ea typeface="Verdana" panose="020B0604030504040204" pitchFamily="34" charset="0"/>
                <a:cs typeface="Verdana" panose="020B0604030504040204" pitchFamily="34" charset="0"/>
                <a:hlinkClick r:id="rId10"/>
              </a:rPr>
              <a:t>https://www.lzp.gov.lv/lv/jaunumi?category%5B67%5D=67</a:t>
            </a:r>
            <a:r>
              <a:rPr lang="lv-LV" sz="1400" dirty="0">
                <a:latin typeface="Verdana" panose="020B0604030504040204" pitchFamily="34" charset="0"/>
                <a:ea typeface="Verdana" panose="020B0604030504040204" pitchFamily="34" charset="0"/>
                <a:cs typeface="Verdana" panose="020B0604030504040204" pitchFamily="34" charset="0"/>
              </a:rPr>
              <a:t> </a:t>
            </a:r>
          </a:p>
        </p:txBody>
      </p:sp>
    </p:spTree>
    <p:extLst>
      <p:ext uri="{BB962C8B-B14F-4D97-AF65-F5344CB8AC3E}">
        <p14:creationId xmlns:p14="http://schemas.microsoft.com/office/powerpoint/2010/main" val="29410919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CBB025-0E21-884D-A4F7-5801B5502B46}"/>
              </a:ext>
            </a:extLst>
          </p:cNvPr>
          <p:cNvSpPr>
            <a:spLocks noGrp="1"/>
          </p:cNvSpPr>
          <p:nvPr>
            <p:ph type="title"/>
          </p:nvPr>
        </p:nvSpPr>
        <p:spPr>
          <a:xfrm>
            <a:off x="838200" y="8778"/>
            <a:ext cx="10515600" cy="1325563"/>
          </a:xfrm>
        </p:spPr>
        <p:txBody>
          <a:bodyPr>
            <a:normAutofit/>
          </a:bodyPr>
          <a:lstStyle/>
          <a:p>
            <a:r>
              <a:rPr lang="en-US" sz="3200" b="1" dirty="0" err="1">
                <a:solidFill>
                  <a:srgbClr val="0308DB">
                    <a:lumMod val="50000"/>
                  </a:srgbClr>
                </a:solidFill>
                <a:latin typeface="Verdana" panose="020B0604030504040204" pitchFamily="34" charset="0"/>
                <a:ea typeface="Verdana" panose="020B0604030504040204" pitchFamily="34" charset="0"/>
              </a:rPr>
              <a:t>Statistika</a:t>
            </a:r>
            <a:endParaRPr lang="en-US" sz="3200" b="1" dirty="0">
              <a:solidFill>
                <a:srgbClr val="0308DB">
                  <a:lumMod val="50000"/>
                </a:srgbClr>
              </a:solidFill>
              <a:latin typeface="Verdana" panose="020B0604030504040204" pitchFamily="34" charset="0"/>
              <a:ea typeface="Verdana" panose="020B0604030504040204" pitchFamily="34" charset="0"/>
            </a:endParaRPr>
          </a:p>
        </p:txBody>
      </p:sp>
      <p:sp>
        <p:nvSpPr>
          <p:cNvPr id="3" name="Slide Number Placeholder 2">
            <a:extLst>
              <a:ext uri="{FF2B5EF4-FFF2-40B4-BE49-F238E27FC236}">
                <a16:creationId xmlns:a16="http://schemas.microsoft.com/office/drawing/2014/main" id="{F92FE6CD-C8E4-E046-A55A-73A98C148433}"/>
              </a:ext>
            </a:extLst>
          </p:cNvPr>
          <p:cNvSpPr>
            <a:spLocks noGrp="1"/>
          </p:cNvSpPr>
          <p:nvPr>
            <p:ph type="sldNum" sz="quarter" idx="12"/>
          </p:nvPr>
        </p:nvSpPr>
        <p:spPr/>
        <p:txBody>
          <a:bodyPr/>
          <a:lstStyle/>
          <a:p>
            <a:fld id="{660F3F40-12FA-4968-8235-5F18DAFE2DEF}" type="slidenum">
              <a:rPr lang="lv-LV" smtClean="0"/>
              <a:t>11</a:t>
            </a:fld>
            <a:endParaRPr lang="lv-LV"/>
          </a:p>
        </p:txBody>
      </p:sp>
      <p:graphicFrame>
        <p:nvGraphicFramePr>
          <p:cNvPr id="5" name="Table 4">
            <a:extLst>
              <a:ext uri="{FF2B5EF4-FFF2-40B4-BE49-F238E27FC236}">
                <a16:creationId xmlns:a16="http://schemas.microsoft.com/office/drawing/2014/main" id="{4687A892-531C-F940-A566-B63FBAD75035}"/>
              </a:ext>
            </a:extLst>
          </p:cNvPr>
          <p:cNvGraphicFramePr>
            <a:graphicFrameLocks noGrp="1"/>
          </p:cNvGraphicFramePr>
          <p:nvPr>
            <p:extLst>
              <p:ext uri="{D42A27DB-BD31-4B8C-83A1-F6EECF244321}">
                <p14:modId xmlns:p14="http://schemas.microsoft.com/office/powerpoint/2010/main" val="97217917"/>
              </p:ext>
            </p:extLst>
          </p:nvPr>
        </p:nvGraphicFramePr>
        <p:xfrm>
          <a:off x="4055725" y="656465"/>
          <a:ext cx="7804581" cy="5915202"/>
        </p:xfrm>
        <a:graphic>
          <a:graphicData uri="http://schemas.openxmlformats.org/drawingml/2006/table">
            <a:tbl>
              <a:tblPr firstRow="1" firstCol="1" bandRow="1"/>
              <a:tblGrid>
                <a:gridCol w="940818">
                  <a:extLst>
                    <a:ext uri="{9D8B030D-6E8A-4147-A177-3AD203B41FA5}">
                      <a16:colId xmlns:a16="http://schemas.microsoft.com/office/drawing/2014/main" val="1806882388"/>
                    </a:ext>
                  </a:extLst>
                </a:gridCol>
                <a:gridCol w="3875314">
                  <a:extLst>
                    <a:ext uri="{9D8B030D-6E8A-4147-A177-3AD203B41FA5}">
                      <a16:colId xmlns:a16="http://schemas.microsoft.com/office/drawing/2014/main" val="2225964377"/>
                    </a:ext>
                  </a:extLst>
                </a:gridCol>
                <a:gridCol w="2988449">
                  <a:extLst>
                    <a:ext uri="{9D8B030D-6E8A-4147-A177-3AD203B41FA5}">
                      <a16:colId xmlns:a16="http://schemas.microsoft.com/office/drawing/2014/main" val="3587966908"/>
                    </a:ext>
                  </a:extLst>
                </a:gridCol>
              </a:tblGrid>
              <a:tr h="229778">
                <a:tc>
                  <a:txBody>
                    <a:bodyPr/>
                    <a:lstStyle/>
                    <a:p>
                      <a:pPr algn="ctr"/>
                      <a:r>
                        <a:rPr lang="lv-LV" sz="1600" b="1" dirty="0">
                          <a:solidFill>
                            <a:srgbClr val="000000"/>
                          </a:solidFill>
                          <a:effectLst/>
                          <a:latin typeface="Verdana" panose="020B0604030504040204" pitchFamily="34" charset="0"/>
                          <a:ea typeface="Verdana" panose="020B0604030504040204" pitchFamily="34" charset="0"/>
                          <a:cs typeface="Times New Roman" panose="02020603050405020304" pitchFamily="18" charset="0"/>
                        </a:rPr>
                        <a:t>Nr.p.k.</a:t>
                      </a:r>
                      <a:endParaRPr lang="lv-LV" sz="16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ctr"/>
                      <a:r>
                        <a:rPr lang="lv-LV" sz="1600" b="1" dirty="0">
                          <a:solidFill>
                            <a:srgbClr val="000000"/>
                          </a:solidFill>
                          <a:effectLst/>
                          <a:latin typeface="Verdana" panose="020B0604030504040204" pitchFamily="34" charset="0"/>
                          <a:ea typeface="Verdana" panose="020B0604030504040204" pitchFamily="34" charset="0"/>
                          <a:cs typeface="Times New Roman" panose="02020603050405020304" pitchFamily="18" charset="0"/>
                        </a:rPr>
                        <a:t>Organizācijas nosaukums</a:t>
                      </a:r>
                      <a:endParaRPr lang="lv-LV" sz="16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ctr"/>
                      <a:r>
                        <a:rPr lang="lv-LV" sz="1600" b="1" dirty="0">
                          <a:solidFill>
                            <a:srgbClr val="000000"/>
                          </a:solidFill>
                          <a:effectLst/>
                          <a:latin typeface="Verdana" panose="020B0604030504040204" pitchFamily="34" charset="0"/>
                          <a:ea typeface="Verdana" panose="020B0604030504040204" pitchFamily="34" charset="0"/>
                          <a:cs typeface="Times New Roman" panose="02020603050405020304" pitchFamily="18" charset="0"/>
                        </a:rPr>
                        <a:t>EK piešķirtā finansējuma apjoms, EUR</a:t>
                      </a:r>
                      <a:endParaRPr lang="lv-LV" sz="16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extLst>
                  <a:ext uri="{0D108BD9-81ED-4DB2-BD59-A6C34878D82A}">
                    <a16:rowId xmlns:a16="http://schemas.microsoft.com/office/drawing/2014/main" val="2639136462"/>
                  </a:ext>
                </a:extLst>
              </a:tr>
              <a:tr h="482181">
                <a:tc>
                  <a:txBody>
                    <a:bodyPr/>
                    <a:lstStyle/>
                    <a:p>
                      <a:pPr algn="ctr">
                        <a:lnSpc>
                          <a:spcPct val="115000"/>
                        </a:lnSpc>
                      </a:pPr>
                      <a:r>
                        <a:rPr lang="lv-LV" sz="1600" dirty="0">
                          <a:effectLst/>
                          <a:latin typeface="Verdana" panose="020B0604030504040204" pitchFamily="34" charset="0"/>
                          <a:ea typeface="Verdana" panose="020B0604030504040204" pitchFamily="34" charset="0"/>
                          <a:cs typeface="Times New Roman" panose="02020603050405020304" pitchFamily="18" charset="0"/>
                        </a:rPr>
                        <a:t>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pPr>
                      <a:r>
                        <a:rPr lang="lv-LV" sz="1600" dirty="0">
                          <a:effectLst/>
                          <a:latin typeface="Verdana" panose="020B0604030504040204" pitchFamily="34" charset="0"/>
                          <a:ea typeface="Verdana" panose="020B0604030504040204" pitchFamily="34" charset="0"/>
                          <a:cs typeface="Times New Roman" panose="02020603050405020304" pitchFamily="18" charset="0"/>
                        </a:rPr>
                        <a:t>LATVIJAS ZINĀTNES PADOME</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pPr>
                      <a:r>
                        <a:rPr lang="lv-LV" sz="1600" dirty="0">
                          <a:solidFill>
                            <a:srgbClr val="000000"/>
                          </a:solidFill>
                          <a:effectLst/>
                          <a:latin typeface="Verdana" panose="020B0604030504040204" pitchFamily="34" charset="0"/>
                          <a:ea typeface="Verdana" panose="020B0604030504040204" pitchFamily="34" charset="0"/>
                          <a:cs typeface="Times New Roman" panose="02020603050405020304" pitchFamily="18" charset="0"/>
                        </a:rPr>
                        <a:t>6,166,165</a:t>
                      </a:r>
                      <a:endParaRPr lang="lv-LV" sz="16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85107548"/>
                  </a:ext>
                </a:extLst>
              </a:tr>
              <a:tr h="479610">
                <a:tc>
                  <a:txBody>
                    <a:bodyPr/>
                    <a:lstStyle/>
                    <a:p>
                      <a:pPr marL="0" algn="ctr" defTabSz="914400" rtl="0" eaLnBrk="1" latinLnBrk="0" hangingPunct="1">
                        <a:lnSpc>
                          <a:spcPct val="115000"/>
                        </a:lnSpc>
                      </a:pPr>
                      <a:r>
                        <a:rPr lang="lv-LV" sz="1600" kern="1200" dirty="0">
                          <a:solidFill>
                            <a:schemeClr val="tx1"/>
                          </a:solidFill>
                          <a:effectLst/>
                          <a:latin typeface="Verdana" panose="020B0604030504040204" pitchFamily="34" charset="0"/>
                          <a:ea typeface="Verdana" panose="020B0604030504040204" pitchFamily="34" charset="0"/>
                          <a:cs typeface="Times New Roman" panose="02020603050405020304" pitchFamily="18" charset="0"/>
                        </a:rPr>
                        <a:t>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pPr>
                      <a:r>
                        <a:rPr lang="lv-LV" sz="1600" dirty="0">
                          <a:effectLst/>
                          <a:latin typeface="Verdana" panose="020B0604030504040204" pitchFamily="34" charset="0"/>
                          <a:ea typeface="Verdana" panose="020B0604030504040204" pitchFamily="34" charset="0"/>
                          <a:cs typeface="Times New Roman" panose="02020603050405020304" pitchFamily="18" charset="0"/>
                        </a:rPr>
                        <a:t>LATVIJAS UNIVERSITĀTE</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pPr>
                      <a:r>
                        <a:rPr lang="lv-LV" sz="1600" dirty="0">
                          <a:solidFill>
                            <a:srgbClr val="000000"/>
                          </a:solidFill>
                          <a:effectLst/>
                          <a:latin typeface="Verdana" panose="020B0604030504040204" pitchFamily="34" charset="0"/>
                          <a:ea typeface="Verdana" panose="020B0604030504040204" pitchFamily="34" charset="0"/>
                          <a:cs typeface="Times New Roman" panose="02020603050405020304" pitchFamily="18" charset="0"/>
                        </a:rPr>
                        <a:t>6,042,660</a:t>
                      </a:r>
                      <a:endParaRPr lang="lv-LV" sz="16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0225073"/>
                  </a:ext>
                </a:extLst>
              </a:tr>
              <a:tr h="528504">
                <a:tc>
                  <a:txBody>
                    <a:bodyPr/>
                    <a:lstStyle/>
                    <a:p>
                      <a:pPr algn="ctr">
                        <a:lnSpc>
                          <a:spcPct val="115000"/>
                        </a:lnSpc>
                      </a:pPr>
                      <a:r>
                        <a:rPr lang="lv-LV" sz="1600" dirty="0">
                          <a:effectLst/>
                          <a:latin typeface="Verdana" panose="020B0604030504040204" pitchFamily="34" charset="0"/>
                          <a:ea typeface="Verdana" panose="020B0604030504040204" pitchFamily="34" charset="0"/>
                          <a:cs typeface="Times New Roman" panose="02020603050405020304" pitchFamily="18" charset="0"/>
                        </a:rPr>
                        <a:t>3.</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pPr>
                      <a:r>
                        <a:rPr lang="lv-LV" sz="1600" dirty="0">
                          <a:effectLst/>
                          <a:latin typeface="Verdana" panose="020B0604030504040204" pitchFamily="34" charset="0"/>
                          <a:ea typeface="Verdana" panose="020B0604030504040204" pitchFamily="34" charset="0"/>
                          <a:cs typeface="Times New Roman" panose="02020603050405020304" pitchFamily="18" charset="0"/>
                        </a:rPr>
                        <a:t>RIGAS TEHNISKĀ UNIVERSITĀTE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pPr>
                      <a:r>
                        <a:rPr lang="lv-LV" sz="1600" dirty="0">
                          <a:solidFill>
                            <a:srgbClr val="000000"/>
                          </a:solidFill>
                          <a:effectLst/>
                          <a:latin typeface="Verdana" panose="020B0604030504040204" pitchFamily="34" charset="0"/>
                          <a:ea typeface="Verdana" panose="020B0604030504040204" pitchFamily="34" charset="0"/>
                          <a:cs typeface="Times New Roman" panose="02020603050405020304" pitchFamily="18" charset="0"/>
                        </a:rPr>
                        <a:t>5,923,476</a:t>
                      </a:r>
                      <a:endParaRPr lang="lv-LV" sz="16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89979581"/>
                  </a:ext>
                </a:extLst>
              </a:tr>
              <a:tr h="259226">
                <a:tc>
                  <a:txBody>
                    <a:bodyPr/>
                    <a:lstStyle/>
                    <a:p>
                      <a:pPr algn="ctr">
                        <a:lnSpc>
                          <a:spcPct val="115000"/>
                        </a:lnSpc>
                      </a:pPr>
                      <a:r>
                        <a:rPr lang="lv-LV" sz="1600" dirty="0">
                          <a:effectLst/>
                          <a:latin typeface="Verdana" panose="020B0604030504040204" pitchFamily="34" charset="0"/>
                          <a:ea typeface="Verdana" panose="020B0604030504040204" pitchFamily="34" charset="0"/>
                          <a:cs typeface="Times New Roman" panose="02020603050405020304" pitchFamily="18" charset="0"/>
                        </a:rPr>
                        <a:t>4.</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pPr>
                      <a:r>
                        <a:rPr lang="lv-LV" sz="1600" dirty="0">
                          <a:effectLst/>
                          <a:latin typeface="Verdana" panose="020B0604030504040204" pitchFamily="34" charset="0"/>
                          <a:ea typeface="Verdana" panose="020B0604030504040204" pitchFamily="34" charset="0"/>
                          <a:cs typeface="Times New Roman" panose="02020603050405020304" pitchFamily="18" charset="0"/>
                        </a:rPr>
                        <a:t>LATVIJAS ORGANISKĀS SINTĒZES INSTITŪTS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pPr>
                      <a:r>
                        <a:rPr lang="lv-LV" sz="1600" dirty="0">
                          <a:solidFill>
                            <a:srgbClr val="000000"/>
                          </a:solidFill>
                          <a:effectLst/>
                          <a:latin typeface="Verdana" panose="020B0604030504040204" pitchFamily="34" charset="0"/>
                          <a:ea typeface="Verdana" panose="020B0604030504040204" pitchFamily="34" charset="0"/>
                          <a:cs typeface="Times New Roman" panose="02020603050405020304" pitchFamily="18" charset="0"/>
                        </a:rPr>
                        <a:t>4,938,929</a:t>
                      </a:r>
                      <a:endParaRPr lang="lv-LV" sz="16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11514693"/>
                  </a:ext>
                </a:extLst>
              </a:tr>
              <a:tr h="259226">
                <a:tc>
                  <a:txBody>
                    <a:bodyPr/>
                    <a:lstStyle/>
                    <a:p>
                      <a:pPr algn="ctr">
                        <a:lnSpc>
                          <a:spcPct val="115000"/>
                        </a:lnSpc>
                      </a:pPr>
                      <a:r>
                        <a:rPr lang="lv-LV" sz="1600" dirty="0">
                          <a:effectLst/>
                          <a:latin typeface="Verdana" panose="020B0604030504040204" pitchFamily="34" charset="0"/>
                          <a:ea typeface="Verdana" panose="020B0604030504040204" pitchFamily="34" charset="0"/>
                          <a:cs typeface="Times New Roman" panose="02020603050405020304" pitchFamily="18" charset="0"/>
                        </a:rPr>
                        <a:t>5.</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pPr>
                      <a:r>
                        <a:rPr lang="lv-LV" sz="1600" dirty="0">
                          <a:effectLst/>
                          <a:latin typeface="Verdana" panose="020B0604030504040204" pitchFamily="34" charset="0"/>
                          <a:ea typeface="Verdana" panose="020B0604030504040204" pitchFamily="34" charset="0"/>
                          <a:cs typeface="Times New Roman" panose="02020603050405020304" pitchFamily="18" charset="0"/>
                        </a:rPr>
                        <a:t>LATVIJAS UNIVERSITĀTES CIETVIELU FIZIKAS INSTITŪTS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pPr>
                      <a:r>
                        <a:rPr lang="lv-LV" sz="1600" dirty="0">
                          <a:solidFill>
                            <a:srgbClr val="000000"/>
                          </a:solidFill>
                          <a:effectLst/>
                          <a:latin typeface="Verdana" panose="020B0604030504040204" pitchFamily="34" charset="0"/>
                          <a:ea typeface="Verdana" panose="020B0604030504040204" pitchFamily="34" charset="0"/>
                          <a:cs typeface="Times New Roman" panose="02020603050405020304" pitchFamily="18" charset="0"/>
                        </a:rPr>
                        <a:t>3,628,140</a:t>
                      </a:r>
                      <a:endParaRPr lang="lv-LV" sz="16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40551780"/>
                  </a:ext>
                </a:extLst>
              </a:tr>
              <a:tr h="595279">
                <a:tc>
                  <a:txBody>
                    <a:bodyPr/>
                    <a:lstStyle/>
                    <a:p>
                      <a:pPr algn="ctr">
                        <a:lnSpc>
                          <a:spcPct val="115000"/>
                        </a:lnSpc>
                      </a:pPr>
                      <a:r>
                        <a:rPr lang="lv-LV" sz="1600" dirty="0">
                          <a:effectLst/>
                          <a:latin typeface="Verdana" panose="020B0604030504040204" pitchFamily="34" charset="0"/>
                          <a:ea typeface="Verdana" panose="020B0604030504040204" pitchFamily="34" charset="0"/>
                          <a:cs typeface="Times New Roman" panose="02020603050405020304" pitchFamily="18" charset="0"/>
                        </a:rPr>
                        <a:t>6.</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pPr>
                      <a:r>
                        <a:rPr lang="lv-LV" sz="1600" dirty="0">
                          <a:effectLst/>
                          <a:latin typeface="Verdana" panose="020B0604030504040204" pitchFamily="34" charset="0"/>
                          <a:ea typeface="Verdana" panose="020B0604030504040204" pitchFamily="34" charset="0"/>
                          <a:cs typeface="Times New Roman" panose="02020603050405020304" pitchFamily="18" charset="0"/>
                        </a:rPr>
                        <a:t>ELEKTRONIKAS UN DATORZINĀTŅU INSTITŪTS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pPr>
                      <a:r>
                        <a:rPr lang="lv-LV" sz="1600" dirty="0">
                          <a:solidFill>
                            <a:srgbClr val="000000"/>
                          </a:solidFill>
                          <a:effectLst/>
                          <a:latin typeface="Verdana" panose="020B0604030504040204" pitchFamily="34" charset="0"/>
                          <a:ea typeface="Verdana" panose="020B0604030504040204" pitchFamily="34" charset="0"/>
                          <a:cs typeface="Times New Roman" panose="02020603050405020304" pitchFamily="18" charset="0"/>
                        </a:rPr>
                        <a:t>3,385,497</a:t>
                      </a:r>
                      <a:endParaRPr lang="lv-LV" sz="16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10020793"/>
                  </a:ext>
                </a:extLst>
              </a:tr>
              <a:tr h="486930">
                <a:tc>
                  <a:txBody>
                    <a:bodyPr/>
                    <a:lstStyle/>
                    <a:p>
                      <a:pPr algn="ctr">
                        <a:lnSpc>
                          <a:spcPct val="115000"/>
                        </a:lnSpc>
                      </a:pPr>
                      <a:r>
                        <a:rPr lang="lv-LV" sz="1600" dirty="0">
                          <a:effectLst/>
                          <a:latin typeface="Verdana" panose="020B0604030504040204" pitchFamily="34" charset="0"/>
                          <a:ea typeface="Verdana" panose="020B0604030504040204" pitchFamily="34" charset="0"/>
                          <a:cs typeface="Times New Roman" panose="02020603050405020304" pitchFamily="18" charset="0"/>
                        </a:rPr>
                        <a:t>7.</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pPr>
                      <a:r>
                        <a:rPr lang="lv-LV" sz="1600" dirty="0">
                          <a:effectLst/>
                          <a:latin typeface="Verdana" panose="020B0604030504040204" pitchFamily="34" charset="0"/>
                          <a:ea typeface="Verdana" panose="020B0604030504040204" pitchFamily="34" charset="0"/>
                          <a:cs typeface="Times New Roman" panose="02020603050405020304" pitchFamily="18" charset="0"/>
                        </a:rPr>
                        <a:t>NACO TECHNOLOGIES, SIA</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pPr>
                      <a:r>
                        <a:rPr lang="lv-LV" sz="1600" dirty="0">
                          <a:solidFill>
                            <a:srgbClr val="000000"/>
                          </a:solidFill>
                          <a:effectLst/>
                          <a:latin typeface="Verdana" panose="020B0604030504040204" pitchFamily="34" charset="0"/>
                          <a:ea typeface="Verdana" panose="020B0604030504040204" pitchFamily="34" charset="0"/>
                          <a:cs typeface="Times New Roman" panose="02020603050405020304" pitchFamily="18" charset="0"/>
                        </a:rPr>
                        <a:t>2,633,625</a:t>
                      </a:r>
                      <a:endParaRPr lang="lv-LV" sz="16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31225400"/>
                  </a:ext>
                </a:extLst>
              </a:tr>
              <a:tr h="479610">
                <a:tc>
                  <a:txBody>
                    <a:bodyPr/>
                    <a:lstStyle/>
                    <a:p>
                      <a:pPr algn="ctr">
                        <a:lnSpc>
                          <a:spcPct val="115000"/>
                        </a:lnSpc>
                      </a:pPr>
                      <a:r>
                        <a:rPr lang="lv-LV" sz="1600" dirty="0">
                          <a:effectLst/>
                          <a:latin typeface="Verdana" panose="020B0604030504040204" pitchFamily="34" charset="0"/>
                          <a:ea typeface="Verdana" panose="020B0604030504040204" pitchFamily="34" charset="0"/>
                          <a:cs typeface="Times New Roman" panose="02020603050405020304" pitchFamily="18" charset="0"/>
                        </a:rPr>
                        <a:t>8.</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pPr>
                      <a:r>
                        <a:rPr lang="lv-LV" sz="1600" dirty="0">
                          <a:effectLst/>
                          <a:latin typeface="Verdana" panose="020B0604030504040204" pitchFamily="34" charset="0"/>
                          <a:ea typeface="Verdana" panose="020B0604030504040204" pitchFamily="34" charset="0"/>
                          <a:cs typeface="Times New Roman" panose="02020603050405020304" pitchFamily="18" charset="0"/>
                        </a:rPr>
                        <a:t>NODIBINĀJUMS BALTIC STUDIES CENTRE</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pPr>
                      <a:r>
                        <a:rPr lang="lv-LV" sz="1600" dirty="0">
                          <a:solidFill>
                            <a:srgbClr val="000000"/>
                          </a:solidFill>
                          <a:effectLst/>
                          <a:latin typeface="Verdana" panose="020B0604030504040204" pitchFamily="34" charset="0"/>
                          <a:ea typeface="Verdana" panose="020B0604030504040204" pitchFamily="34" charset="0"/>
                          <a:cs typeface="Times New Roman" panose="02020603050405020304" pitchFamily="18" charset="0"/>
                        </a:rPr>
                        <a:t>2,028,763</a:t>
                      </a:r>
                      <a:endParaRPr lang="lv-LV" sz="16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37321959"/>
                  </a:ext>
                </a:extLst>
              </a:tr>
              <a:tr h="259226">
                <a:tc>
                  <a:txBody>
                    <a:bodyPr/>
                    <a:lstStyle/>
                    <a:p>
                      <a:pPr algn="ctr">
                        <a:lnSpc>
                          <a:spcPct val="115000"/>
                        </a:lnSpc>
                      </a:pPr>
                      <a:r>
                        <a:rPr lang="lv-LV" sz="1600" dirty="0">
                          <a:effectLst/>
                          <a:latin typeface="Verdana" panose="020B0604030504040204" pitchFamily="34" charset="0"/>
                          <a:ea typeface="Verdana" panose="020B0604030504040204" pitchFamily="34" charset="0"/>
                          <a:cs typeface="Times New Roman" panose="02020603050405020304" pitchFamily="18" charset="0"/>
                        </a:rPr>
                        <a:t>9.</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pPr>
                      <a:r>
                        <a:rPr lang="lv-LV" sz="1600">
                          <a:effectLst/>
                          <a:latin typeface="Verdana" panose="020B0604030504040204" pitchFamily="34" charset="0"/>
                          <a:ea typeface="Verdana" panose="020B0604030504040204" pitchFamily="34" charset="0"/>
                          <a:cs typeface="Times New Roman" panose="02020603050405020304" pitchFamily="18" charset="0"/>
                        </a:rPr>
                        <a:t>LATVIJAS VALSTS MEŽZINŽTNES INSTITŪTS SILAVA</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pPr>
                      <a:r>
                        <a:rPr lang="lv-LV" sz="1600" dirty="0">
                          <a:solidFill>
                            <a:srgbClr val="000000"/>
                          </a:solidFill>
                          <a:effectLst/>
                          <a:latin typeface="Verdana" panose="020B0604030504040204" pitchFamily="34" charset="0"/>
                          <a:ea typeface="Verdana" panose="020B0604030504040204" pitchFamily="34" charset="0"/>
                          <a:cs typeface="Times New Roman" panose="02020603050405020304" pitchFamily="18" charset="0"/>
                        </a:rPr>
                        <a:t>1,483,296</a:t>
                      </a:r>
                      <a:endParaRPr lang="lv-LV" sz="16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13760102"/>
                  </a:ext>
                </a:extLst>
              </a:tr>
              <a:tr h="479610">
                <a:tc>
                  <a:txBody>
                    <a:bodyPr/>
                    <a:lstStyle/>
                    <a:p>
                      <a:pPr algn="ctr">
                        <a:lnSpc>
                          <a:spcPct val="115000"/>
                        </a:lnSpc>
                      </a:pPr>
                      <a:r>
                        <a:rPr lang="lv-LV" sz="1600" dirty="0">
                          <a:effectLst/>
                          <a:latin typeface="Verdana" panose="020B0604030504040204" pitchFamily="34" charset="0"/>
                          <a:ea typeface="Verdana" panose="020B0604030504040204" pitchFamily="34" charset="0"/>
                          <a:cs typeface="Times New Roman" panose="02020603050405020304" pitchFamily="18" charset="0"/>
                        </a:rPr>
                        <a:t>10.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pPr>
                      <a:r>
                        <a:rPr lang="lv-LV" sz="1600">
                          <a:effectLst/>
                          <a:latin typeface="Verdana" panose="020B0604030504040204" pitchFamily="34" charset="0"/>
                          <a:ea typeface="Verdana" panose="020B0604030504040204" pitchFamily="34" charset="0"/>
                          <a:cs typeface="Times New Roman" panose="02020603050405020304" pitchFamily="18" charset="0"/>
                        </a:rPr>
                        <a:t>SMARTSOL SIA</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pPr>
                      <a:r>
                        <a:rPr lang="lv-LV" sz="1600" dirty="0">
                          <a:solidFill>
                            <a:srgbClr val="000000"/>
                          </a:solidFill>
                          <a:effectLst/>
                          <a:latin typeface="Verdana" panose="020B0604030504040204" pitchFamily="34" charset="0"/>
                          <a:ea typeface="Verdana" panose="020B0604030504040204" pitchFamily="34" charset="0"/>
                          <a:cs typeface="Times New Roman" panose="02020603050405020304" pitchFamily="18" charset="0"/>
                        </a:rPr>
                        <a:t>1,480,020</a:t>
                      </a:r>
                      <a:endParaRPr lang="lv-LV" sz="16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32991408"/>
                  </a:ext>
                </a:extLst>
              </a:tr>
            </a:tbl>
          </a:graphicData>
        </a:graphic>
      </p:graphicFrame>
      <p:sp>
        <p:nvSpPr>
          <p:cNvPr id="7" name="Rectangle 6">
            <a:extLst>
              <a:ext uri="{FF2B5EF4-FFF2-40B4-BE49-F238E27FC236}">
                <a16:creationId xmlns:a16="http://schemas.microsoft.com/office/drawing/2014/main" id="{7845F995-0A5F-004B-988E-1568336781A8}"/>
              </a:ext>
            </a:extLst>
          </p:cNvPr>
          <p:cNvSpPr/>
          <p:nvPr/>
        </p:nvSpPr>
        <p:spPr>
          <a:xfrm>
            <a:off x="3298371" y="153100"/>
            <a:ext cx="8962704" cy="369332"/>
          </a:xfrm>
          <a:prstGeom prst="rect">
            <a:avLst/>
          </a:prstGeom>
        </p:spPr>
        <p:txBody>
          <a:bodyPr wrap="square">
            <a:spAutoFit/>
          </a:bodyPr>
          <a:lstStyle/>
          <a:p>
            <a:pPr algn="ctr">
              <a:spcBef>
                <a:spcPts val="600"/>
              </a:spcBef>
              <a:spcAft>
                <a:spcPts val="600"/>
              </a:spcAft>
            </a:pPr>
            <a:r>
              <a:rPr lang="lv-LV" b="1" dirty="0">
                <a:latin typeface="Verdana" panose="020B0604030504040204" pitchFamily="34" charset="0"/>
                <a:ea typeface="Verdana" panose="020B0604030504040204" pitchFamily="34" charset="0"/>
              </a:rPr>
              <a:t>Pirmās 10 Latvijas institūcijas pēc EK piešķirtā finansējuma apjoma</a:t>
            </a:r>
            <a:endParaRPr lang="en-US" dirty="0">
              <a:latin typeface="Verdana" panose="020B0604030504040204" pitchFamily="34" charset="0"/>
              <a:ea typeface="Verdana" panose="020B0604030504040204" pitchFamily="34" charset="0"/>
            </a:endParaRPr>
          </a:p>
        </p:txBody>
      </p:sp>
      <p:sp>
        <p:nvSpPr>
          <p:cNvPr id="8" name="Rectangle 7">
            <a:extLst>
              <a:ext uri="{FF2B5EF4-FFF2-40B4-BE49-F238E27FC236}">
                <a16:creationId xmlns:a16="http://schemas.microsoft.com/office/drawing/2014/main" id="{8CB47E9D-9D90-5A4D-9333-7163D54ED212}"/>
              </a:ext>
            </a:extLst>
          </p:cNvPr>
          <p:cNvSpPr/>
          <p:nvPr/>
        </p:nvSpPr>
        <p:spPr>
          <a:xfrm>
            <a:off x="331694" y="1592331"/>
            <a:ext cx="3537857" cy="3168175"/>
          </a:xfrm>
          <a:prstGeom prst="rect">
            <a:avLst/>
          </a:prstGeom>
          <a:ln>
            <a:solidFill>
              <a:schemeClr val="tx1"/>
            </a:solidFill>
          </a:ln>
        </p:spPr>
        <p:txBody>
          <a:bodyPr wrap="square">
            <a:spAutoFit/>
          </a:bodyPr>
          <a:lstStyle/>
          <a:p>
            <a:pPr marL="342900" lvl="0" indent="-342900">
              <a:lnSpc>
                <a:spcPct val="115000"/>
              </a:lnSpc>
              <a:spcAft>
                <a:spcPts val="0"/>
              </a:spcAft>
              <a:buFont typeface="Symbol" pitchFamily="2" charset="2"/>
              <a:buChar char=""/>
            </a:pPr>
            <a:r>
              <a:rPr lang="lv-LV" sz="2200" dirty="0">
                <a:latin typeface="Verdana" panose="020B0604030504040204" pitchFamily="34" charset="0"/>
                <a:ea typeface="Verdana" panose="020B0604030504040204" pitchFamily="34" charset="0"/>
              </a:rPr>
              <a:t>Iesniegti </a:t>
            </a:r>
            <a:r>
              <a:rPr lang="lv-LV" sz="2200" b="1" dirty="0">
                <a:latin typeface="Verdana" panose="020B0604030504040204" pitchFamily="34" charset="0"/>
                <a:ea typeface="Verdana" panose="020B0604030504040204" pitchFamily="34" charset="0"/>
              </a:rPr>
              <a:t>955 </a:t>
            </a:r>
            <a:r>
              <a:rPr lang="lv-LV" sz="2200" dirty="0">
                <a:latin typeface="Verdana" panose="020B0604030504040204" pitchFamily="34" charset="0"/>
                <a:ea typeface="Verdana" panose="020B0604030504040204" pitchFamily="34" charset="0"/>
              </a:rPr>
              <a:t>projektu pieteikumi</a:t>
            </a:r>
          </a:p>
          <a:p>
            <a:pPr marL="342900" lvl="0" indent="-342900">
              <a:lnSpc>
                <a:spcPct val="115000"/>
              </a:lnSpc>
              <a:spcAft>
                <a:spcPts val="0"/>
              </a:spcAft>
              <a:buFont typeface="Symbol" pitchFamily="2" charset="2"/>
              <a:buChar char=""/>
            </a:pPr>
            <a:r>
              <a:rPr lang="lv-LV" sz="2200" dirty="0">
                <a:latin typeface="Verdana" panose="020B0604030504040204" pitchFamily="34" charset="0"/>
                <a:ea typeface="Verdana" panose="020B0604030504040204" pitchFamily="34" charset="0"/>
              </a:rPr>
              <a:t>Finansēti</a:t>
            </a:r>
            <a:r>
              <a:rPr lang="lv-LV" sz="2200" b="1" dirty="0">
                <a:latin typeface="Verdana" panose="020B0604030504040204" pitchFamily="34" charset="0"/>
                <a:ea typeface="Verdana" panose="020B0604030504040204" pitchFamily="34" charset="0"/>
              </a:rPr>
              <a:t> 208</a:t>
            </a:r>
            <a:r>
              <a:rPr lang="lv-LV" sz="2200" dirty="0">
                <a:latin typeface="Verdana" panose="020B0604030504040204" pitchFamily="34" charset="0"/>
                <a:ea typeface="Verdana" panose="020B0604030504040204" pitchFamily="34" charset="0"/>
              </a:rPr>
              <a:t> projekti kopā par </a:t>
            </a:r>
            <a:r>
              <a:rPr lang="lv-LV" sz="2200" b="1" dirty="0">
                <a:latin typeface="Verdana" panose="020B0604030504040204" pitchFamily="34" charset="0"/>
                <a:ea typeface="Verdana" panose="020B0604030504040204" pitchFamily="34" charset="0"/>
              </a:rPr>
              <a:t>62,03 milj. €</a:t>
            </a:r>
            <a:endParaRPr lang="lv-LV" sz="2200" dirty="0">
              <a:latin typeface="Verdana" panose="020B0604030504040204" pitchFamily="34" charset="0"/>
              <a:ea typeface="Verdana" panose="020B0604030504040204" pitchFamily="34" charset="0"/>
            </a:endParaRPr>
          </a:p>
          <a:p>
            <a:pPr marL="342900" lvl="0" indent="-342900">
              <a:lnSpc>
                <a:spcPct val="115000"/>
              </a:lnSpc>
              <a:spcAft>
                <a:spcPts val="0"/>
              </a:spcAft>
              <a:buFont typeface="Symbol" pitchFamily="2" charset="2"/>
              <a:buChar char=""/>
            </a:pPr>
            <a:r>
              <a:rPr lang="lv-LV" sz="2200" dirty="0">
                <a:latin typeface="Verdana" panose="020B0604030504040204" pitchFamily="34" charset="0"/>
                <a:ea typeface="Verdana" panose="020B0604030504040204" pitchFamily="34" charset="0"/>
                <a:cs typeface="Calibri" panose="020F0502020204030204" pitchFamily="34" charset="0"/>
              </a:rPr>
              <a:t>Dalību skaits finansētajos projektos – </a:t>
            </a:r>
            <a:r>
              <a:rPr lang="lv-LV" sz="2200" b="1" dirty="0">
                <a:latin typeface="Verdana" panose="020B0604030504040204" pitchFamily="34" charset="0"/>
                <a:ea typeface="Verdana" panose="020B0604030504040204" pitchFamily="34" charset="0"/>
                <a:cs typeface="Calibri" panose="020F0502020204030204" pitchFamily="34" charset="0"/>
              </a:rPr>
              <a:t>259.</a:t>
            </a:r>
            <a:endParaRPr lang="en-US" sz="2200" dirty="0">
              <a:latin typeface="Verdana" panose="020B0604030504040204" pitchFamily="34" charset="0"/>
              <a:ea typeface="Verdana" panose="020B0604030504040204" pitchFamily="34" charset="0"/>
            </a:endParaRPr>
          </a:p>
        </p:txBody>
      </p:sp>
      <p:sp>
        <p:nvSpPr>
          <p:cNvPr id="9" name="Rectangle 8">
            <a:extLst>
              <a:ext uri="{FF2B5EF4-FFF2-40B4-BE49-F238E27FC236}">
                <a16:creationId xmlns:a16="http://schemas.microsoft.com/office/drawing/2014/main" id="{0516A311-C053-A841-9540-63FBD6297BC1}"/>
              </a:ext>
            </a:extLst>
          </p:cNvPr>
          <p:cNvSpPr/>
          <p:nvPr/>
        </p:nvSpPr>
        <p:spPr>
          <a:xfrm>
            <a:off x="176650" y="6121468"/>
            <a:ext cx="3702425" cy="320216"/>
          </a:xfrm>
          <a:prstGeom prst="rect">
            <a:avLst/>
          </a:prstGeom>
          <a:ln>
            <a:noFill/>
          </a:ln>
        </p:spPr>
        <p:txBody>
          <a:bodyPr wrap="square">
            <a:spAutoFit/>
          </a:bodyPr>
          <a:lstStyle/>
          <a:p>
            <a:pPr lvl="0">
              <a:lnSpc>
                <a:spcPct val="115000"/>
              </a:lnSpc>
              <a:spcAft>
                <a:spcPts val="0"/>
              </a:spcAft>
            </a:pPr>
            <a:r>
              <a:rPr lang="en-US" sz="1400" dirty="0">
                <a:latin typeface="Verdana" panose="020B0604030504040204" pitchFamily="34" charset="0"/>
                <a:ea typeface="Verdana" panose="020B0604030504040204" pitchFamily="34" charset="0"/>
              </a:rPr>
              <a:t>*</a:t>
            </a:r>
            <a:r>
              <a:rPr lang="en-US" sz="1400" dirty="0" err="1">
                <a:latin typeface="Verdana" panose="020B0604030504040204" pitchFamily="34" charset="0"/>
                <a:ea typeface="Verdana" panose="020B0604030504040204" pitchFamily="34" charset="0"/>
              </a:rPr>
              <a:t>dati</a:t>
            </a:r>
            <a:r>
              <a:rPr lang="en-US" sz="1400" dirty="0">
                <a:latin typeface="Verdana" panose="020B0604030504040204" pitchFamily="34" charset="0"/>
                <a:ea typeface="Verdana" panose="020B0604030504040204" pitchFamily="34" charset="0"/>
              </a:rPr>
              <a:t> </a:t>
            </a:r>
            <a:r>
              <a:rPr lang="en-US" sz="1400" dirty="0" err="1">
                <a:latin typeface="Verdana" panose="020B0604030504040204" pitchFamily="34" charset="0"/>
                <a:ea typeface="Verdana" panose="020B0604030504040204" pitchFamily="34" charset="0"/>
              </a:rPr>
              <a:t>uz</a:t>
            </a:r>
            <a:r>
              <a:rPr lang="en-US" sz="1400" dirty="0">
                <a:latin typeface="Verdana" panose="020B0604030504040204" pitchFamily="34" charset="0"/>
                <a:ea typeface="Verdana" panose="020B0604030504040204" pitchFamily="34" charset="0"/>
              </a:rPr>
              <a:t> </a:t>
            </a:r>
            <a:r>
              <a:rPr lang="lv-LV" sz="1400" dirty="0">
                <a:latin typeface="Verdana" panose="020B0604030504040204" pitchFamily="34" charset="0"/>
                <a:ea typeface="Verdana" panose="020B0604030504040204" pitchFamily="34" charset="0"/>
              </a:rPr>
              <a:t>31.01</a:t>
            </a:r>
            <a:r>
              <a:rPr lang="en-US" sz="1400" dirty="0">
                <a:latin typeface="Verdana" panose="020B0604030504040204" pitchFamily="34" charset="0"/>
                <a:ea typeface="Verdana" panose="020B0604030504040204" pitchFamily="34" charset="0"/>
              </a:rPr>
              <a:t>.</a:t>
            </a:r>
            <a:r>
              <a:rPr lang="lv-LV" sz="1400" dirty="0">
                <a:latin typeface="Verdana" panose="020B0604030504040204" pitchFamily="34" charset="0"/>
                <a:ea typeface="Verdana" panose="020B0604030504040204" pitchFamily="34" charset="0"/>
              </a:rPr>
              <a:t>2024.</a:t>
            </a:r>
            <a:endParaRPr lang="en-US" sz="1400"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8516955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FDCF95-AA36-2879-A61D-53D0DA4528D3}"/>
              </a:ext>
            </a:extLst>
          </p:cNvPr>
          <p:cNvSpPr>
            <a:spLocks noGrp="1"/>
          </p:cNvSpPr>
          <p:nvPr>
            <p:ph type="sldNum" sz="quarter" idx="12"/>
          </p:nvPr>
        </p:nvSpPr>
        <p:spPr/>
        <p:txBody>
          <a:bodyPr/>
          <a:lstStyle/>
          <a:p>
            <a:fld id="{660F3F40-12FA-4968-8235-5F18DAFE2DEF}" type="slidenum">
              <a:rPr lang="lv-LV" smtClean="0"/>
              <a:t>12</a:t>
            </a:fld>
            <a:endParaRPr lang="lv-LV"/>
          </a:p>
        </p:txBody>
      </p:sp>
      <p:graphicFrame>
        <p:nvGraphicFramePr>
          <p:cNvPr id="4" name="Table 3">
            <a:extLst>
              <a:ext uri="{FF2B5EF4-FFF2-40B4-BE49-F238E27FC236}">
                <a16:creationId xmlns:a16="http://schemas.microsoft.com/office/drawing/2014/main" id="{948AFD6D-4011-707D-71FC-E3A8AA5202CC}"/>
              </a:ext>
            </a:extLst>
          </p:cNvPr>
          <p:cNvGraphicFramePr>
            <a:graphicFrameLocks noGrp="1"/>
          </p:cNvGraphicFramePr>
          <p:nvPr>
            <p:extLst>
              <p:ext uri="{D42A27DB-BD31-4B8C-83A1-F6EECF244321}">
                <p14:modId xmlns:p14="http://schemas.microsoft.com/office/powerpoint/2010/main" val="3091644027"/>
              </p:ext>
            </p:extLst>
          </p:nvPr>
        </p:nvGraphicFramePr>
        <p:xfrm>
          <a:off x="533400" y="1410541"/>
          <a:ext cx="11125200" cy="4534481"/>
        </p:xfrm>
        <a:graphic>
          <a:graphicData uri="http://schemas.openxmlformats.org/drawingml/2006/table">
            <a:tbl>
              <a:tblPr firstRow="1" firstCol="1" bandRow="1"/>
              <a:tblGrid>
                <a:gridCol w="4376036">
                  <a:extLst>
                    <a:ext uri="{9D8B030D-6E8A-4147-A177-3AD203B41FA5}">
                      <a16:colId xmlns:a16="http://schemas.microsoft.com/office/drawing/2014/main" val="376508376"/>
                    </a:ext>
                  </a:extLst>
                </a:gridCol>
                <a:gridCol w="3374582">
                  <a:extLst>
                    <a:ext uri="{9D8B030D-6E8A-4147-A177-3AD203B41FA5}">
                      <a16:colId xmlns:a16="http://schemas.microsoft.com/office/drawing/2014/main" val="3663727936"/>
                    </a:ext>
                  </a:extLst>
                </a:gridCol>
                <a:gridCol w="3374582">
                  <a:extLst>
                    <a:ext uri="{9D8B030D-6E8A-4147-A177-3AD203B41FA5}">
                      <a16:colId xmlns:a16="http://schemas.microsoft.com/office/drawing/2014/main" val="1575119517"/>
                    </a:ext>
                  </a:extLst>
                </a:gridCol>
              </a:tblGrid>
              <a:tr h="971779">
                <a:tc>
                  <a:txBody>
                    <a:bodyPr/>
                    <a:lstStyle/>
                    <a:p>
                      <a:pPr algn="ctr"/>
                      <a:r>
                        <a:rPr lang="lv-LV" sz="1600" b="1" dirty="0">
                          <a:solidFill>
                            <a:srgbClr val="000000"/>
                          </a:solidFill>
                          <a:effectLst/>
                          <a:latin typeface="Verdana" panose="020B0604030504040204" pitchFamily="34" charset="0"/>
                          <a:ea typeface="Verdana" panose="020B0604030504040204" pitchFamily="34" charset="0"/>
                          <a:cs typeface="Times New Roman" panose="02020603050405020304" pitchFamily="18" charset="0"/>
                        </a:rPr>
                        <a:t>Organizācijas nosaukums</a:t>
                      </a:r>
                      <a:endParaRPr lang="lv-LV" sz="16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ctr"/>
                      <a:r>
                        <a:rPr lang="lv-LV" sz="1600" b="1" dirty="0">
                          <a:solidFill>
                            <a:srgbClr val="000000"/>
                          </a:solidFill>
                          <a:effectLst/>
                          <a:latin typeface="Verdana" panose="020B0604030504040204" pitchFamily="34" charset="0"/>
                          <a:ea typeface="Verdana" panose="020B0604030504040204" pitchFamily="34" charset="0"/>
                          <a:cs typeface="Times New Roman" panose="02020603050405020304" pitchFamily="18" charset="0"/>
                        </a:rPr>
                        <a:t>EK piešķirtā finansējuma apjoms, EUR</a:t>
                      </a:r>
                      <a:endParaRPr lang="lv-LV" sz="1600" dirty="0">
                        <a:effectLst/>
                        <a:latin typeface="Verdana" panose="020B0604030504040204" pitchFamily="34" charset="0"/>
                        <a:ea typeface="Verdana" panose="020B060403050404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ctr"/>
                      <a:r>
                        <a:rPr lang="lv-LV" sz="1600" b="1" kern="1200" dirty="0">
                          <a:solidFill>
                            <a:srgbClr val="000000"/>
                          </a:solidFill>
                          <a:effectLst/>
                          <a:latin typeface="Verdana" panose="020B0604030504040204" pitchFamily="34" charset="0"/>
                          <a:ea typeface="Verdana" panose="020B0604030504040204" pitchFamily="34" charset="0"/>
                          <a:cs typeface="Times New Roman" panose="02020603050405020304" pitchFamily="18" charset="0"/>
                        </a:rPr>
                        <a:t>Projektu skaits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extLst>
                  <a:ext uri="{0D108BD9-81ED-4DB2-BD59-A6C34878D82A}">
                    <a16:rowId xmlns:a16="http://schemas.microsoft.com/office/drawing/2014/main" val="2798596221"/>
                  </a:ext>
                </a:extLst>
              </a:tr>
              <a:tr h="715187">
                <a:tc>
                  <a:txBody>
                    <a:bodyPr/>
                    <a:lstStyle/>
                    <a:p>
                      <a:pPr algn="ctr" fontAlgn="ctr"/>
                      <a:r>
                        <a:rPr lang="lv-LV" sz="1600" b="0" i="0" u="none" strike="noStrike" dirty="0">
                          <a:solidFill>
                            <a:srgbClr val="000000"/>
                          </a:solidFill>
                          <a:effectLst/>
                          <a:latin typeface="Verdana" panose="020B0604030504040204" pitchFamily="34" charset="0"/>
                          <a:ea typeface="Verdana" panose="020B0604030504040204" pitchFamily="34" charset="0"/>
                        </a:rPr>
                        <a:t>VIDZEMES AUGSTSKOLA</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lv-LV" sz="1600" b="0" i="0" u="none" strike="noStrike" dirty="0">
                          <a:solidFill>
                            <a:srgbClr val="000000"/>
                          </a:solidFill>
                          <a:effectLst/>
                          <a:latin typeface="Verdana" panose="020B0604030504040204" pitchFamily="34" charset="0"/>
                          <a:ea typeface="Verdana" panose="020B0604030504040204" pitchFamily="34" charset="0"/>
                        </a:rPr>
                        <a:t>€ 991 107,75</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lv-LV" sz="1600" b="0" i="0" u="none" strike="noStrike">
                          <a:solidFill>
                            <a:srgbClr val="000000"/>
                          </a:solidFill>
                          <a:effectLst/>
                          <a:latin typeface="Verdana" panose="020B0604030504040204" pitchFamily="34" charset="0"/>
                          <a:ea typeface="Verdana" panose="020B0604030504040204" pitchFamily="34" charset="0"/>
                        </a:rPr>
                        <a:t>4</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34766829"/>
                  </a:ext>
                </a:extLst>
              </a:tr>
              <a:tr h="626271">
                <a:tc>
                  <a:txBody>
                    <a:bodyPr/>
                    <a:lstStyle/>
                    <a:p>
                      <a:pPr algn="ctr" fontAlgn="ctr"/>
                      <a:r>
                        <a:rPr lang="lv-LV" sz="1600" b="0" i="0" u="none" strike="noStrike">
                          <a:solidFill>
                            <a:srgbClr val="000000"/>
                          </a:solidFill>
                          <a:effectLst/>
                          <a:latin typeface="Verdana" panose="020B0604030504040204" pitchFamily="34" charset="0"/>
                          <a:ea typeface="Verdana" panose="020B0604030504040204" pitchFamily="34" charset="0"/>
                        </a:rPr>
                        <a:t>BALTICFLOC SIA</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lv-LV" sz="1600" b="0" i="0" u="none" strike="noStrike" dirty="0">
                          <a:solidFill>
                            <a:srgbClr val="000000"/>
                          </a:solidFill>
                          <a:effectLst/>
                          <a:latin typeface="Verdana" panose="020B0604030504040204" pitchFamily="34" charset="0"/>
                          <a:ea typeface="Verdana" panose="020B0604030504040204" pitchFamily="34" charset="0"/>
                        </a:rPr>
                        <a:t>€ 355 606,50</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lv-LV" sz="1600" b="0" i="0" u="none" strike="noStrike">
                          <a:solidFill>
                            <a:srgbClr val="000000"/>
                          </a:solidFill>
                          <a:effectLst/>
                          <a:latin typeface="Verdana" panose="020B0604030504040204" pitchFamily="34" charset="0"/>
                          <a:ea typeface="Verdana" panose="020B0604030504040204" pitchFamily="34" charset="0"/>
                        </a:rPr>
                        <a:t>1</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69292830"/>
                  </a:ext>
                </a:extLst>
              </a:tr>
              <a:tr h="715187">
                <a:tc>
                  <a:txBody>
                    <a:bodyPr/>
                    <a:lstStyle/>
                    <a:p>
                      <a:pPr marL="0" algn="ctr" defTabSz="914400" rtl="0" eaLnBrk="1" fontAlgn="ctr" latinLnBrk="0" hangingPunct="1"/>
                      <a:r>
                        <a:rPr lang="lv-LV" sz="1600" b="0" i="0" u="none" strike="noStrike" kern="1200" dirty="0">
                          <a:solidFill>
                            <a:srgbClr val="000000"/>
                          </a:solidFill>
                          <a:effectLst/>
                          <a:latin typeface="Verdana" panose="020B0604030504040204" pitchFamily="34" charset="0"/>
                          <a:ea typeface="Verdana" panose="020B0604030504040204" pitchFamily="34" charset="0"/>
                          <a:cs typeface="+mn-cs"/>
                        </a:rPr>
                        <a:t>VIDES RISINAJUMU INSTITUTS NODIBINAJUMS</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fontAlgn="ctr" latinLnBrk="0" hangingPunct="1"/>
                      <a:r>
                        <a:rPr lang="lv-LV" sz="1600" b="0" i="0" u="none" strike="noStrike" kern="1200" dirty="0">
                          <a:solidFill>
                            <a:srgbClr val="000000"/>
                          </a:solidFill>
                          <a:effectLst/>
                          <a:latin typeface="Verdana" panose="020B0604030504040204" pitchFamily="34" charset="0"/>
                          <a:ea typeface="Verdana" panose="020B0604030504040204" pitchFamily="34" charset="0"/>
                          <a:cs typeface="+mn-cs"/>
                        </a:rPr>
                        <a:t>€ 280 358,75</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fontAlgn="ctr" latinLnBrk="0" hangingPunct="1"/>
                      <a:r>
                        <a:rPr lang="lv-LV" sz="1600" b="0" i="0" u="none" strike="noStrike" kern="1200" dirty="0">
                          <a:solidFill>
                            <a:srgbClr val="000000"/>
                          </a:solidFill>
                          <a:effectLst/>
                          <a:latin typeface="Verdana" panose="020B0604030504040204" pitchFamily="34" charset="0"/>
                          <a:ea typeface="Verdana" panose="020B0604030504040204" pitchFamily="34" charset="0"/>
                          <a:cs typeface="+mn-cs"/>
                        </a:rPr>
                        <a:t>1</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0534747"/>
                  </a:ext>
                </a:extLst>
              </a:tr>
              <a:tr h="715187">
                <a:tc>
                  <a:txBody>
                    <a:bodyPr/>
                    <a:lstStyle/>
                    <a:p>
                      <a:pPr algn="ctr" fontAlgn="ctr"/>
                      <a:r>
                        <a:rPr lang="lv-LV" sz="1600" b="0" i="0" u="none" strike="noStrike" dirty="0">
                          <a:solidFill>
                            <a:srgbClr val="000000"/>
                          </a:solidFill>
                          <a:effectLst/>
                          <a:latin typeface="Verdana" panose="020B0604030504040204" pitchFamily="34" charset="0"/>
                          <a:ea typeface="Verdana" panose="020B0604030504040204" pitchFamily="34" charset="0"/>
                        </a:rPr>
                        <a:t>VALMIERAS TEHNIKUMS</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lv-LV" sz="1600" b="0" i="0" u="none" strike="noStrike" dirty="0">
                          <a:solidFill>
                            <a:srgbClr val="000000"/>
                          </a:solidFill>
                          <a:effectLst/>
                          <a:latin typeface="Verdana" panose="020B0604030504040204" pitchFamily="34" charset="0"/>
                          <a:ea typeface="Verdana" panose="020B0604030504040204" pitchFamily="34" charset="0"/>
                        </a:rPr>
                        <a:t>€ 199 522,00</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lv-LV" sz="1600" b="0" i="0" u="none" strike="noStrike" dirty="0">
                          <a:solidFill>
                            <a:srgbClr val="000000"/>
                          </a:solidFill>
                          <a:effectLst/>
                          <a:latin typeface="Verdana" panose="020B0604030504040204" pitchFamily="34" charset="0"/>
                          <a:ea typeface="Verdana" panose="020B0604030504040204" pitchFamily="34" charset="0"/>
                        </a:rPr>
                        <a:t>1</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69689710"/>
                  </a:ext>
                </a:extLst>
              </a:tr>
              <a:tr h="790870">
                <a:tc>
                  <a:txBody>
                    <a:bodyPr/>
                    <a:lstStyle/>
                    <a:p>
                      <a:pPr algn="ctr" fontAlgn="ctr"/>
                      <a:r>
                        <a:rPr lang="lv-LV" sz="1600" b="0" i="0" u="none" strike="noStrike" dirty="0">
                          <a:solidFill>
                            <a:srgbClr val="000000"/>
                          </a:solidFill>
                          <a:effectLst/>
                          <a:latin typeface="Verdana" panose="020B0604030504040204" pitchFamily="34" charset="0"/>
                          <a:ea typeface="Verdana" panose="020B0604030504040204" pitchFamily="34" charset="0"/>
                        </a:rPr>
                        <a:t>VIDZEMES PLANOSANAS REGIONS</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lv-LV" sz="1600" b="0" i="0" u="none" strike="noStrike" dirty="0">
                          <a:solidFill>
                            <a:srgbClr val="000000"/>
                          </a:solidFill>
                          <a:effectLst/>
                          <a:latin typeface="Verdana" panose="020B0604030504040204" pitchFamily="34" charset="0"/>
                          <a:ea typeface="Verdana" panose="020B0604030504040204" pitchFamily="34" charset="0"/>
                        </a:rPr>
                        <a:t>€ 146 250,00</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lv-LV" sz="1600" b="0" i="0" u="none" strike="noStrike" dirty="0">
                          <a:solidFill>
                            <a:srgbClr val="000000"/>
                          </a:solidFill>
                          <a:effectLst/>
                          <a:latin typeface="Verdana" panose="020B0604030504040204" pitchFamily="34" charset="0"/>
                          <a:ea typeface="Verdana" panose="020B0604030504040204" pitchFamily="34" charset="0"/>
                        </a:rPr>
                        <a:t>1</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59003690"/>
                  </a:ext>
                </a:extLst>
              </a:tr>
            </a:tbl>
          </a:graphicData>
        </a:graphic>
      </p:graphicFrame>
      <p:sp>
        <p:nvSpPr>
          <p:cNvPr id="5" name="Title 1">
            <a:extLst>
              <a:ext uri="{FF2B5EF4-FFF2-40B4-BE49-F238E27FC236}">
                <a16:creationId xmlns:a16="http://schemas.microsoft.com/office/drawing/2014/main" id="{F2F3ADFD-1684-EFFD-DDE5-086EF1BB3093}"/>
              </a:ext>
            </a:extLst>
          </p:cNvPr>
          <p:cNvSpPr txBox="1">
            <a:spLocks/>
          </p:cNvSpPr>
          <p:nvPr/>
        </p:nvSpPr>
        <p:spPr>
          <a:xfrm>
            <a:off x="838200" y="877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err="1">
                <a:solidFill>
                  <a:srgbClr val="0308DB">
                    <a:lumMod val="50000"/>
                  </a:srgbClr>
                </a:solidFill>
                <a:latin typeface="Verdana" panose="020B0604030504040204" pitchFamily="34" charset="0"/>
                <a:ea typeface="Verdana" panose="020B0604030504040204" pitchFamily="34" charset="0"/>
              </a:rPr>
              <a:t>Statistika</a:t>
            </a:r>
            <a:endParaRPr lang="en-US" sz="3200" b="1" dirty="0">
              <a:solidFill>
                <a:srgbClr val="0308DB">
                  <a:lumMod val="50000"/>
                </a:srgbClr>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27870435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F1B694-1FA1-ED4F-855E-FE60B6657AB5}"/>
              </a:ext>
            </a:extLst>
          </p:cNvPr>
          <p:cNvSpPr>
            <a:spLocks noGrp="1"/>
          </p:cNvSpPr>
          <p:nvPr>
            <p:ph type="title"/>
          </p:nvPr>
        </p:nvSpPr>
        <p:spPr>
          <a:xfrm>
            <a:off x="953999" y="-199583"/>
            <a:ext cx="10515600" cy="1325563"/>
          </a:xfrm>
        </p:spPr>
        <p:txBody>
          <a:bodyPr/>
          <a:lstStyle/>
          <a:p>
            <a:r>
              <a:rPr lang="lv-LV" sz="3200" b="1">
                <a:solidFill>
                  <a:srgbClr val="0308DB">
                    <a:lumMod val="50000"/>
                  </a:srgbClr>
                </a:solidFill>
                <a:latin typeface="Verdana" panose="020B0604030504040204" pitchFamily="34" charset="0"/>
                <a:ea typeface="Verdana" panose="020B0604030504040204" pitchFamily="34" charset="0"/>
              </a:rPr>
              <a:t>Projektu tipi</a:t>
            </a:r>
            <a:endParaRPr lang="en-US"/>
          </a:p>
        </p:txBody>
      </p:sp>
      <p:sp>
        <p:nvSpPr>
          <p:cNvPr id="3" name="Slide Number Placeholder 2">
            <a:extLst>
              <a:ext uri="{FF2B5EF4-FFF2-40B4-BE49-F238E27FC236}">
                <a16:creationId xmlns:a16="http://schemas.microsoft.com/office/drawing/2014/main" id="{9597D451-073E-2442-946F-EE0A78FE5836}"/>
              </a:ext>
            </a:extLst>
          </p:cNvPr>
          <p:cNvSpPr>
            <a:spLocks noGrp="1"/>
          </p:cNvSpPr>
          <p:nvPr>
            <p:ph type="sldNum" sz="quarter" idx="12"/>
          </p:nvPr>
        </p:nvSpPr>
        <p:spPr/>
        <p:txBody>
          <a:bodyPr/>
          <a:lstStyle/>
          <a:p>
            <a:fld id="{660F3F40-12FA-4968-8235-5F18DAFE2DEF}" type="slidenum">
              <a:rPr lang="lv-LV" smtClean="0"/>
              <a:t>13</a:t>
            </a:fld>
            <a:endParaRPr lang="lv-LV"/>
          </a:p>
        </p:txBody>
      </p:sp>
      <p:graphicFrame>
        <p:nvGraphicFramePr>
          <p:cNvPr id="7" name="Table 6">
            <a:extLst>
              <a:ext uri="{FF2B5EF4-FFF2-40B4-BE49-F238E27FC236}">
                <a16:creationId xmlns:a16="http://schemas.microsoft.com/office/drawing/2014/main" id="{D371E639-A442-2344-AE7A-52661D0D0F08}"/>
              </a:ext>
            </a:extLst>
          </p:cNvPr>
          <p:cNvGraphicFramePr>
            <a:graphicFrameLocks noGrp="1"/>
          </p:cNvGraphicFramePr>
          <p:nvPr>
            <p:extLst>
              <p:ext uri="{D42A27DB-BD31-4B8C-83A1-F6EECF244321}">
                <p14:modId xmlns:p14="http://schemas.microsoft.com/office/powerpoint/2010/main" val="3614420657"/>
              </p:ext>
            </p:extLst>
          </p:nvPr>
        </p:nvGraphicFramePr>
        <p:xfrm>
          <a:off x="953999" y="954742"/>
          <a:ext cx="10798729" cy="5037329"/>
        </p:xfrm>
        <a:graphic>
          <a:graphicData uri="http://schemas.openxmlformats.org/drawingml/2006/table">
            <a:tbl>
              <a:tblPr firstRow="1" bandRow="1"/>
              <a:tblGrid>
                <a:gridCol w="3288729">
                  <a:extLst>
                    <a:ext uri="{9D8B030D-6E8A-4147-A177-3AD203B41FA5}">
                      <a16:colId xmlns:a16="http://schemas.microsoft.com/office/drawing/2014/main" val="4194635498"/>
                    </a:ext>
                  </a:extLst>
                </a:gridCol>
                <a:gridCol w="5019335">
                  <a:extLst>
                    <a:ext uri="{9D8B030D-6E8A-4147-A177-3AD203B41FA5}">
                      <a16:colId xmlns:a16="http://schemas.microsoft.com/office/drawing/2014/main" val="1589332234"/>
                    </a:ext>
                  </a:extLst>
                </a:gridCol>
                <a:gridCol w="2490665">
                  <a:extLst>
                    <a:ext uri="{9D8B030D-6E8A-4147-A177-3AD203B41FA5}">
                      <a16:colId xmlns:a16="http://schemas.microsoft.com/office/drawing/2014/main" val="3893280570"/>
                    </a:ext>
                  </a:extLst>
                </a:gridCol>
              </a:tblGrid>
              <a:tr h="372725">
                <a:tc>
                  <a:txBody>
                    <a:bodyPr/>
                    <a:lstStyle>
                      <a:lvl1pPr marL="0" algn="l" defTabSz="914400" rtl="0" eaLnBrk="1" latinLnBrk="0" hangingPunct="1">
                        <a:defRPr sz="1800" b="1" kern="1200">
                          <a:solidFill>
                            <a:schemeClr val="lt1"/>
                          </a:solidFill>
                          <a:latin typeface="Verdana"/>
                        </a:defRPr>
                      </a:lvl1pPr>
                      <a:lvl2pPr marL="457200" algn="l" defTabSz="914400" rtl="0" eaLnBrk="1" latinLnBrk="0" hangingPunct="1">
                        <a:defRPr sz="1800" b="1" kern="1200">
                          <a:solidFill>
                            <a:schemeClr val="lt1"/>
                          </a:solidFill>
                          <a:latin typeface="Verdana"/>
                        </a:defRPr>
                      </a:lvl2pPr>
                      <a:lvl3pPr marL="914400" algn="l" defTabSz="914400" rtl="0" eaLnBrk="1" latinLnBrk="0" hangingPunct="1">
                        <a:defRPr sz="1800" b="1" kern="1200">
                          <a:solidFill>
                            <a:schemeClr val="lt1"/>
                          </a:solidFill>
                          <a:latin typeface="Verdana"/>
                        </a:defRPr>
                      </a:lvl3pPr>
                      <a:lvl4pPr marL="1371600" algn="l" defTabSz="914400" rtl="0" eaLnBrk="1" latinLnBrk="0" hangingPunct="1">
                        <a:defRPr sz="1800" b="1" kern="1200">
                          <a:solidFill>
                            <a:schemeClr val="lt1"/>
                          </a:solidFill>
                          <a:latin typeface="Verdana"/>
                        </a:defRPr>
                      </a:lvl4pPr>
                      <a:lvl5pPr marL="1828800" algn="l" defTabSz="914400" rtl="0" eaLnBrk="1" latinLnBrk="0" hangingPunct="1">
                        <a:defRPr sz="1800" b="1" kern="1200">
                          <a:solidFill>
                            <a:schemeClr val="lt1"/>
                          </a:solidFill>
                          <a:latin typeface="Verdana"/>
                        </a:defRPr>
                      </a:lvl5pPr>
                      <a:lvl6pPr marL="2286000" algn="l" defTabSz="914400" rtl="0" eaLnBrk="1" latinLnBrk="0" hangingPunct="1">
                        <a:defRPr sz="1800" b="1" kern="1200">
                          <a:solidFill>
                            <a:schemeClr val="lt1"/>
                          </a:solidFill>
                          <a:latin typeface="Verdana"/>
                        </a:defRPr>
                      </a:lvl6pPr>
                      <a:lvl7pPr marL="2743200" algn="l" defTabSz="914400" rtl="0" eaLnBrk="1" latinLnBrk="0" hangingPunct="1">
                        <a:defRPr sz="1800" b="1" kern="1200">
                          <a:solidFill>
                            <a:schemeClr val="lt1"/>
                          </a:solidFill>
                          <a:latin typeface="Verdana"/>
                        </a:defRPr>
                      </a:lvl7pPr>
                      <a:lvl8pPr marL="3200400" algn="l" defTabSz="914400" rtl="0" eaLnBrk="1" latinLnBrk="0" hangingPunct="1">
                        <a:defRPr sz="1800" b="1" kern="1200">
                          <a:solidFill>
                            <a:schemeClr val="lt1"/>
                          </a:solidFill>
                          <a:latin typeface="Verdana"/>
                        </a:defRPr>
                      </a:lvl8pPr>
                      <a:lvl9pPr marL="3657600" algn="l" defTabSz="914400" rtl="0" eaLnBrk="1" latinLnBrk="0" hangingPunct="1">
                        <a:defRPr sz="1800" b="1" kern="1200">
                          <a:solidFill>
                            <a:schemeClr val="lt1"/>
                          </a:solidFill>
                          <a:latin typeface="Verdana"/>
                        </a:defRPr>
                      </a:lvl9pPr>
                    </a:lstStyle>
                    <a:p>
                      <a:pPr algn="ctr"/>
                      <a:r>
                        <a:rPr lang="en-US" sz="1800"/>
                        <a:t>Type</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472C4"/>
                    </a:solidFill>
                  </a:tcPr>
                </a:tc>
                <a:tc>
                  <a:txBody>
                    <a:bodyPr/>
                    <a:lstStyle>
                      <a:lvl1pPr marL="0" algn="l" defTabSz="914400" rtl="0" eaLnBrk="1" latinLnBrk="0" hangingPunct="1">
                        <a:defRPr sz="1800" b="1" kern="1200">
                          <a:solidFill>
                            <a:schemeClr val="lt1"/>
                          </a:solidFill>
                          <a:latin typeface="Verdana"/>
                        </a:defRPr>
                      </a:lvl1pPr>
                      <a:lvl2pPr marL="457200" algn="l" defTabSz="914400" rtl="0" eaLnBrk="1" latinLnBrk="0" hangingPunct="1">
                        <a:defRPr sz="1800" b="1" kern="1200">
                          <a:solidFill>
                            <a:schemeClr val="lt1"/>
                          </a:solidFill>
                          <a:latin typeface="Verdana"/>
                        </a:defRPr>
                      </a:lvl2pPr>
                      <a:lvl3pPr marL="914400" algn="l" defTabSz="914400" rtl="0" eaLnBrk="1" latinLnBrk="0" hangingPunct="1">
                        <a:defRPr sz="1800" b="1" kern="1200">
                          <a:solidFill>
                            <a:schemeClr val="lt1"/>
                          </a:solidFill>
                          <a:latin typeface="Verdana"/>
                        </a:defRPr>
                      </a:lvl3pPr>
                      <a:lvl4pPr marL="1371600" algn="l" defTabSz="914400" rtl="0" eaLnBrk="1" latinLnBrk="0" hangingPunct="1">
                        <a:defRPr sz="1800" b="1" kern="1200">
                          <a:solidFill>
                            <a:schemeClr val="lt1"/>
                          </a:solidFill>
                          <a:latin typeface="Verdana"/>
                        </a:defRPr>
                      </a:lvl4pPr>
                      <a:lvl5pPr marL="1828800" algn="l" defTabSz="914400" rtl="0" eaLnBrk="1" latinLnBrk="0" hangingPunct="1">
                        <a:defRPr sz="1800" b="1" kern="1200">
                          <a:solidFill>
                            <a:schemeClr val="lt1"/>
                          </a:solidFill>
                          <a:latin typeface="Verdana"/>
                        </a:defRPr>
                      </a:lvl5pPr>
                      <a:lvl6pPr marL="2286000" algn="l" defTabSz="914400" rtl="0" eaLnBrk="1" latinLnBrk="0" hangingPunct="1">
                        <a:defRPr sz="1800" b="1" kern="1200">
                          <a:solidFill>
                            <a:schemeClr val="lt1"/>
                          </a:solidFill>
                          <a:latin typeface="Verdana"/>
                        </a:defRPr>
                      </a:lvl6pPr>
                      <a:lvl7pPr marL="2743200" algn="l" defTabSz="914400" rtl="0" eaLnBrk="1" latinLnBrk="0" hangingPunct="1">
                        <a:defRPr sz="1800" b="1" kern="1200">
                          <a:solidFill>
                            <a:schemeClr val="lt1"/>
                          </a:solidFill>
                          <a:latin typeface="Verdana"/>
                        </a:defRPr>
                      </a:lvl7pPr>
                      <a:lvl8pPr marL="3200400" algn="l" defTabSz="914400" rtl="0" eaLnBrk="1" latinLnBrk="0" hangingPunct="1">
                        <a:defRPr sz="1800" b="1" kern="1200">
                          <a:solidFill>
                            <a:schemeClr val="lt1"/>
                          </a:solidFill>
                          <a:latin typeface="Verdana"/>
                        </a:defRPr>
                      </a:lvl8pPr>
                      <a:lvl9pPr marL="3657600" algn="l" defTabSz="914400" rtl="0" eaLnBrk="1" latinLnBrk="0" hangingPunct="1">
                        <a:defRPr sz="1800" b="1" kern="1200">
                          <a:solidFill>
                            <a:schemeClr val="lt1"/>
                          </a:solidFill>
                          <a:latin typeface="Verdana"/>
                        </a:defRPr>
                      </a:lvl9pPr>
                    </a:lstStyle>
                    <a:p>
                      <a:pPr algn="ctr"/>
                      <a:r>
                        <a:rPr lang="en-US" sz="1800"/>
                        <a:t>Activities</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472C4"/>
                    </a:solidFill>
                  </a:tcPr>
                </a:tc>
                <a:tc>
                  <a:txBody>
                    <a:bodyPr/>
                    <a:lstStyle>
                      <a:lvl1pPr marL="0" algn="l" defTabSz="914400" rtl="0" eaLnBrk="1" latinLnBrk="0" hangingPunct="1">
                        <a:defRPr sz="1800" b="1" kern="1200">
                          <a:solidFill>
                            <a:schemeClr val="lt1"/>
                          </a:solidFill>
                          <a:latin typeface="Verdana"/>
                        </a:defRPr>
                      </a:lvl1pPr>
                      <a:lvl2pPr marL="457200" algn="l" defTabSz="914400" rtl="0" eaLnBrk="1" latinLnBrk="0" hangingPunct="1">
                        <a:defRPr sz="1800" b="1" kern="1200">
                          <a:solidFill>
                            <a:schemeClr val="lt1"/>
                          </a:solidFill>
                          <a:latin typeface="Verdana"/>
                        </a:defRPr>
                      </a:lvl2pPr>
                      <a:lvl3pPr marL="914400" algn="l" defTabSz="914400" rtl="0" eaLnBrk="1" latinLnBrk="0" hangingPunct="1">
                        <a:defRPr sz="1800" b="1" kern="1200">
                          <a:solidFill>
                            <a:schemeClr val="lt1"/>
                          </a:solidFill>
                          <a:latin typeface="Verdana"/>
                        </a:defRPr>
                      </a:lvl3pPr>
                      <a:lvl4pPr marL="1371600" algn="l" defTabSz="914400" rtl="0" eaLnBrk="1" latinLnBrk="0" hangingPunct="1">
                        <a:defRPr sz="1800" b="1" kern="1200">
                          <a:solidFill>
                            <a:schemeClr val="lt1"/>
                          </a:solidFill>
                          <a:latin typeface="Verdana"/>
                        </a:defRPr>
                      </a:lvl4pPr>
                      <a:lvl5pPr marL="1828800" algn="l" defTabSz="914400" rtl="0" eaLnBrk="1" latinLnBrk="0" hangingPunct="1">
                        <a:defRPr sz="1800" b="1" kern="1200">
                          <a:solidFill>
                            <a:schemeClr val="lt1"/>
                          </a:solidFill>
                          <a:latin typeface="Verdana"/>
                        </a:defRPr>
                      </a:lvl5pPr>
                      <a:lvl6pPr marL="2286000" algn="l" defTabSz="914400" rtl="0" eaLnBrk="1" latinLnBrk="0" hangingPunct="1">
                        <a:defRPr sz="1800" b="1" kern="1200">
                          <a:solidFill>
                            <a:schemeClr val="lt1"/>
                          </a:solidFill>
                          <a:latin typeface="Verdana"/>
                        </a:defRPr>
                      </a:lvl6pPr>
                      <a:lvl7pPr marL="2743200" algn="l" defTabSz="914400" rtl="0" eaLnBrk="1" latinLnBrk="0" hangingPunct="1">
                        <a:defRPr sz="1800" b="1" kern="1200">
                          <a:solidFill>
                            <a:schemeClr val="lt1"/>
                          </a:solidFill>
                          <a:latin typeface="Verdana"/>
                        </a:defRPr>
                      </a:lvl7pPr>
                      <a:lvl8pPr marL="3200400" algn="l" defTabSz="914400" rtl="0" eaLnBrk="1" latinLnBrk="0" hangingPunct="1">
                        <a:defRPr sz="1800" b="1" kern="1200">
                          <a:solidFill>
                            <a:schemeClr val="lt1"/>
                          </a:solidFill>
                          <a:latin typeface="Verdana"/>
                        </a:defRPr>
                      </a:lvl8pPr>
                      <a:lvl9pPr marL="3657600" algn="l" defTabSz="914400" rtl="0" eaLnBrk="1" latinLnBrk="0" hangingPunct="1">
                        <a:defRPr sz="1800" b="1" kern="1200">
                          <a:solidFill>
                            <a:schemeClr val="lt1"/>
                          </a:solidFill>
                          <a:latin typeface="Verdana"/>
                        </a:defRPr>
                      </a:lvl9pPr>
                    </a:lstStyle>
                    <a:p>
                      <a:pPr algn="ctr"/>
                      <a:r>
                        <a:rPr lang="en-US" sz="1800"/>
                        <a:t>Financing rate</a:t>
                      </a:r>
                    </a:p>
                  </a:txBody>
                  <a:tcP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472C4"/>
                    </a:solidFill>
                  </a:tcPr>
                </a:tc>
                <a:extLst>
                  <a:ext uri="{0D108BD9-81ED-4DB2-BD59-A6C34878D82A}">
                    <a16:rowId xmlns:a16="http://schemas.microsoft.com/office/drawing/2014/main" val="2237924531"/>
                  </a:ext>
                </a:extLst>
              </a:tr>
              <a:tr h="1674272">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marL="0" marR="0" lvl="0" indent="0" algn="ctr" defTabSz="939575" rtl="0" eaLnBrk="1" fontAlgn="auto" latinLnBrk="0" hangingPunct="1">
                        <a:lnSpc>
                          <a:spcPct val="100000"/>
                        </a:lnSpc>
                        <a:spcBef>
                          <a:spcPts val="0"/>
                        </a:spcBef>
                        <a:spcAft>
                          <a:spcPts val="0"/>
                        </a:spcAft>
                        <a:buClrTx/>
                        <a:buSzTx/>
                        <a:buFontTx/>
                        <a:buNone/>
                        <a:tabLst/>
                        <a:defRPr/>
                      </a:pPr>
                      <a:r>
                        <a:rPr lang="en-GB" sz="1800" kern="1200"/>
                        <a:t>RIA (Research and Innovation Actions)</a:t>
                      </a:r>
                    </a:p>
                    <a:p>
                      <a:pPr algn="ctr"/>
                      <a:endParaRPr lang="en-US" sz="1800" b="0"/>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marL="0" marR="0" lvl="0" indent="0" algn="ctr" defTabSz="939575" rtl="0" eaLnBrk="1" fontAlgn="auto" latinLnBrk="0" hangingPunct="1">
                        <a:lnSpc>
                          <a:spcPct val="100000"/>
                        </a:lnSpc>
                        <a:spcBef>
                          <a:spcPts val="0"/>
                        </a:spcBef>
                        <a:spcAft>
                          <a:spcPts val="0"/>
                        </a:spcAft>
                        <a:buClrTx/>
                        <a:buSzTx/>
                        <a:buFontTx/>
                        <a:buNone/>
                        <a:tabLst/>
                        <a:defRPr/>
                      </a:pPr>
                      <a:r>
                        <a:rPr lang="en-GB" sz="1800"/>
                        <a:t>Activities to establish new knowledge or to explore the feasibility of a new or improved technology, product, process, service or solution.</a:t>
                      </a:r>
                      <a:endParaRPr lang="en-US" sz="1800"/>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marL="0" marR="0" lvl="0" indent="0" algn="ctr" defTabSz="939575" rtl="0" eaLnBrk="1" fontAlgn="auto" latinLnBrk="0" hangingPunct="1">
                        <a:lnSpc>
                          <a:spcPct val="100000"/>
                        </a:lnSpc>
                        <a:spcBef>
                          <a:spcPts val="0"/>
                        </a:spcBef>
                        <a:spcAft>
                          <a:spcPts val="0"/>
                        </a:spcAft>
                        <a:buClrTx/>
                        <a:buSzTx/>
                        <a:buFontTx/>
                        <a:buNone/>
                        <a:tabLst/>
                        <a:defRPr/>
                      </a:pPr>
                      <a:r>
                        <a:rPr lang="en-GB" sz="1800"/>
                        <a:t>Up to 100%</a:t>
                      </a:r>
                      <a:endParaRPr lang="en-US" sz="1800"/>
                    </a:p>
                  </a:txBody>
                  <a:tcPr anchor="ctr">
                    <a:lnL w="12700" cap="flat" cmpd="sng" algn="ctr">
                      <a:solidFill>
                        <a:sysClr val="window" lastClr="FFFFFF"/>
                      </a:solidFill>
                      <a:prstDash val="solid"/>
                      <a:round/>
                      <a:headEnd type="none" w="med" len="med"/>
                      <a:tailEnd type="none" w="med" len="med"/>
                    </a:lnL>
                    <a:lnR w="12700" cmpd="sng">
                      <a:solidFill>
                        <a:sysClr val="window" lastClr="FFFFFF"/>
                      </a:solidFill>
                    </a:lnR>
                    <a:lnT w="381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472C4">
                        <a:tint val="40000"/>
                      </a:srgbClr>
                    </a:solidFill>
                  </a:tcPr>
                </a:tc>
                <a:extLst>
                  <a:ext uri="{0D108BD9-81ED-4DB2-BD59-A6C34878D82A}">
                    <a16:rowId xmlns:a16="http://schemas.microsoft.com/office/drawing/2014/main" val="1744350646"/>
                  </a:ext>
                </a:extLst>
              </a:tr>
              <a:tr h="1214823">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marL="0" algn="ctr" defTabSz="939575" rtl="0" eaLnBrk="1" latinLnBrk="0" hangingPunct="1"/>
                      <a:r>
                        <a:rPr lang="en-US" sz="1800" kern="1200"/>
                        <a:t>IA (Innovation Actions) </a:t>
                      </a:r>
                      <a:endParaRPr lang="en-US" sz="1800" b="0" kern="1200">
                        <a:solidFill>
                          <a:schemeClr val="tx1"/>
                        </a:solidFill>
                        <a:latin typeface="+mn-lt"/>
                        <a:ea typeface="+mn-ea"/>
                        <a:cs typeface="+mn-cs"/>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r>
                        <a:rPr lang="en-US" sz="1800"/>
                        <a:t>Activities to produce plans and arrangements or designs for new, altered or improved products, processes or services.</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r>
                        <a:rPr lang="lv-LV" sz="1800" b="0"/>
                        <a:t>*</a:t>
                      </a:r>
                      <a:r>
                        <a:rPr lang="en-GB" sz="1800" b="0"/>
                        <a:t>Up to 70%</a:t>
                      </a:r>
                      <a:endParaRPr lang="en-US" sz="1800" b="0"/>
                    </a:p>
                  </a:txBody>
                  <a:tcPr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3662719264"/>
                  </a:ext>
                </a:extLst>
              </a:tr>
              <a:tr h="1775509">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marL="0" marR="0" lvl="0" indent="0" algn="ctr" defTabSz="939575" rtl="0" eaLnBrk="1" fontAlgn="auto" latinLnBrk="0" hangingPunct="1">
                        <a:lnSpc>
                          <a:spcPct val="100000"/>
                        </a:lnSpc>
                        <a:spcBef>
                          <a:spcPts val="0"/>
                        </a:spcBef>
                        <a:spcAft>
                          <a:spcPts val="0"/>
                        </a:spcAft>
                        <a:buClrTx/>
                        <a:buSzTx/>
                        <a:buFontTx/>
                        <a:buNone/>
                        <a:tabLst/>
                        <a:defRPr/>
                      </a:pPr>
                      <a:r>
                        <a:rPr lang="en-US" sz="1800" kern="1200"/>
                        <a:t>CSA (Coordination and Support Actions) </a:t>
                      </a:r>
                      <a:endParaRPr lang="en-US" sz="1800" b="0" kern="1200">
                        <a:solidFill>
                          <a:schemeClr val="dk1"/>
                        </a:solidFill>
                        <a:latin typeface="+mn-lt"/>
                        <a:ea typeface="+mn-ea"/>
                        <a:cs typeface="+mn-cs"/>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r>
                        <a:rPr lang="en-US" sz="1800"/>
                        <a:t>Activities that contribute to the objectives of Horizon Europe. This excludes R&amp;I activities, except for ‘Widening participation and spreading excellence’</a:t>
                      </a:r>
                      <a:r>
                        <a:rPr lang="fr-BE" sz="1800"/>
                        <a:t>.</a:t>
                      </a:r>
                      <a:endParaRPr lang="en-US" sz="1800"/>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r>
                        <a:rPr lang="en-US" sz="1800"/>
                        <a:t>Up to 100%</a:t>
                      </a:r>
                    </a:p>
                  </a:txBody>
                  <a:tcPr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extLst>
                  <a:ext uri="{0D108BD9-81ED-4DB2-BD59-A6C34878D82A}">
                    <a16:rowId xmlns:a16="http://schemas.microsoft.com/office/drawing/2014/main" val="59604319"/>
                  </a:ext>
                </a:extLst>
              </a:tr>
            </a:tbl>
          </a:graphicData>
        </a:graphic>
      </p:graphicFrame>
      <p:sp>
        <p:nvSpPr>
          <p:cNvPr id="8" name="TextBox 7">
            <a:extLst>
              <a:ext uri="{FF2B5EF4-FFF2-40B4-BE49-F238E27FC236}">
                <a16:creationId xmlns:a16="http://schemas.microsoft.com/office/drawing/2014/main" id="{B158921C-9BB4-974B-B9B7-DCEB9E964275}"/>
              </a:ext>
            </a:extLst>
          </p:cNvPr>
          <p:cNvSpPr txBox="1"/>
          <p:nvPr/>
        </p:nvSpPr>
        <p:spPr>
          <a:xfrm>
            <a:off x="1542826" y="6071636"/>
            <a:ext cx="9810974" cy="323165"/>
          </a:xfrm>
          <a:prstGeom prst="rect">
            <a:avLst/>
          </a:prstGeom>
          <a:noFill/>
          <a:ln w="12700">
            <a:solidFill>
              <a:srgbClr val="0308DB">
                <a:lumMod val="50000"/>
              </a:srgbClr>
            </a:solidFill>
          </a:ln>
        </p:spPr>
        <p:txBody>
          <a:bodyPr wrap="square">
            <a:spAutoFit/>
          </a:bodyPr>
          <a:lstStyle/>
          <a:p>
            <a:pPr marL="0" marR="0" lvl="0" indent="0" defTabSz="938213" eaLnBrk="0" fontAlgn="base" latinLnBrk="0" hangingPunct="0">
              <a:lnSpc>
                <a:spcPct val="100000"/>
              </a:lnSpc>
              <a:spcBef>
                <a:spcPct val="0"/>
              </a:spcBef>
              <a:spcAft>
                <a:spcPct val="0"/>
              </a:spcAft>
              <a:buClrTx/>
              <a:buSzTx/>
              <a:buFontTx/>
              <a:buNone/>
              <a:tabLst/>
              <a:defRPr/>
            </a:pPr>
            <a:r>
              <a:rPr kumimoji="0" lang="lv-LV" sz="1500" b="0" i="0" u="none" strike="noStrike" kern="0" cap="none" spc="0" normalizeH="0" baseline="0" noProof="0">
                <a:ln>
                  <a:noFill/>
                </a:ln>
                <a:solidFill>
                  <a:srgbClr val="0308DB">
                    <a:lumMod val="50000"/>
                  </a:srgbClr>
                </a:solidFill>
                <a:effectLst/>
                <a:uLnTx/>
                <a:uFillTx/>
                <a:latin typeface="Verdana"/>
                <a:ea typeface="MS PGothic" panose="020B0600070205080204" pitchFamily="34" charset="-128"/>
              </a:rPr>
              <a:t>* t</a:t>
            </a:r>
            <a:r>
              <a:rPr kumimoji="0" lang="en-US" sz="1500" b="0" i="0" u="none" strike="noStrike" kern="0" cap="none" spc="0" normalizeH="0" baseline="0" noProof="0">
                <a:ln>
                  <a:noFill/>
                </a:ln>
                <a:solidFill>
                  <a:srgbClr val="0308DB">
                    <a:lumMod val="50000"/>
                  </a:srgbClr>
                </a:solidFill>
                <a:effectLst/>
                <a:uLnTx/>
                <a:uFillTx/>
                <a:latin typeface="Verdana"/>
                <a:ea typeface="MS PGothic" panose="020B0600070205080204" pitchFamily="34" charset="-128"/>
              </a:rPr>
              <a:t>he rate is 70 percent for profit-making legal entities and 100 percent for non-profit legal entities</a:t>
            </a:r>
          </a:p>
        </p:txBody>
      </p:sp>
      <p:pic>
        <p:nvPicPr>
          <p:cNvPr id="9" name="Graphic 15" descr="Share">
            <a:extLst>
              <a:ext uri="{FF2B5EF4-FFF2-40B4-BE49-F238E27FC236}">
                <a16:creationId xmlns:a16="http://schemas.microsoft.com/office/drawing/2014/main" id="{0ED33B6F-BE8B-914E-AEF9-A79C4B158444}"/>
              </a:ext>
            </a:extLst>
          </p:cNvPr>
          <p:cNvPicPr>
            <a:picLocks noChangeAspect="1"/>
          </p:cNvPicPr>
          <p:nvPr/>
        </p:nvPicPr>
        <p:blipFill>
          <a:blip r:embed="rId2" cstate="print">
            <a:duotone>
              <a:srgbClr val="E7E6E6">
                <a:shade val="45000"/>
                <a:satMod val="135000"/>
              </a:srgbClr>
              <a:prstClr val="white"/>
            </a:duotone>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54000" y="6033185"/>
            <a:ext cx="400068" cy="400068"/>
          </a:xfrm>
          <a:prstGeom prst="rect">
            <a:avLst/>
          </a:prstGeom>
        </p:spPr>
      </p:pic>
    </p:spTree>
    <p:extLst>
      <p:ext uri="{BB962C8B-B14F-4D97-AF65-F5344CB8AC3E}">
        <p14:creationId xmlns:p14="http://schemas.microsoft.com/office/powerpoint/2010/main" val="3923775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F6F8610-BCEB-9D43-A6F7-358E30E72228}"/>
              </a:ext>
            </a:extLst>
          </p:cNvPr>
          <p:cNvSpPr>
            <a:spLocks noGrp="1"/>
          </p:cNvSpPr>
          <p:nvPr>
            <p:ph type="sldNum" sz="quarter" idx="12"/>
          </p:nvPr>
        </p:nvSpPr>
        <p:spPr/>
        <p:txBody>
          <a:bodyPr/>
          <a:lstStyle/>
          <a:p>
            <a:fld id="{660F3F40-12FA-4968-8235-5F18DAFE2DEF}" type="slidenum">
              <a:rPr lang="lv-LV" smtClean="0"/>
              <a:t>14</a:t>
            </a:fld>
            <a:endParaRPr lang="lv-LV"/>
          </a:p>
        </p:txBody>
      </p:sp>
      <p:sp>
        <p:nvSpPr>
          <p:cNvPr id="16" name="Title 1">
            <a:extLst>
              <a:ext uri="{FF2B5EF4-FFF2-40B4-BE49-F238E27FC236}">
                <a16:creationId xmlns:a16="http://schemas.microsoft.com/office/drawing/2014/main" id="{DC630DFA-82FE-5144-B32F-5232CCDA56D4}"/>
              </a:ext>
            </a:extLst>
          </p:cNvPr>
          <p:cNvSpPr txBox="1">
            <a:spLocks/>
          </p:cNvSpPr>
          <p:nvPr/>
        </p:nvSpPr>
        <p:spPr>
          <a:xfrm>
            <a:off x="1154206" y="175255"/>
            <a:ext cx="8538434" cy="103663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fontAlgn="auto">
              <a:spcAft>
                <a:spcPts val="0"/>
              </a:spcAft>
              <a:buClrTx/>
              <a:buSzTx/>
              <a:tabLst/>
              <a:defRPr/>
            </a:pPr>
            <a:r>
              <a:rPr lang="lv-LV" altLang="en-US" sz="3200" b="1">
                <a:solidFill>
                  <a:srgbClr val="0308DB">
                    <a:lumMod val="50000"/>
                  </a:srgbClr>
                </a:solidFill>
                <a:latin typeface="Verdana" panose="020B0604030504040204" pitchFamily="34" charset="0"/>
                <a:ea typeface="Verdana" panose="020B0604030504040204" pitchFamily="34" charset="0"/>
              </a:rPr>
              <a:t>Tehnoloģiju gatavības līmenis</a:t>
            </a:r>
            <a:endParaRPr lang="en-US" sz="3200" b="1">
              <a:solidFill>
                <a:srgbClr val="0308DB">
                  <a:lumMod val="50000"/>
                </a:srgbClr>
              </a:solidFill>
              <a:latin typeface="Verdana" panose="020B0604030504040204" pitchFamily="34" charset="0"/>
              <a:ea typeface="Verdana" panose="020B0604030504040204" pitchFamily="34" charset="0"/>
            </a:endParaRPr>
          </a:p>
        </p:txBody>
      </p:sp>
      <p:grpSp>
        <p:nvGrpSpPr>
          <p:cNvPr id="17" name="Group 16">
            <a:extLst>
              <a:ext uri="{FF2B5EF4-FFF2-40B4-BE49-F238E27FC236}">
                <a16:creationId xmlns:a16="http://schemas.microsoft.com/office/drawing/2014/main" id="{54EE808B-1C20-CA45-923E-EA82604A13FF}"/>
              </a:ext>
            </a:extLst>
          </p:cNvPr>
          <p:cNvGrpSpPr/>
          <p:nvPr/>
        </p:nvGrpSpPr>
        <p:grpSpPr>
          <a:xfrm>
            <a:off x="699247" y="1771776"/>
            <a:ext cx="11166438" cy="4371107"/>
            <a:chOff x="4018267" y="2049483"/>
            <a:chExt cx="4155464" cy="4371107"/>
          </a:xfrm>
          <a:solidFill>
            <a:sysClr val="window" lastClr="FFFFFF">
              <a:lumMod val="95000"/>
            </a:sysClr>
          </a:solidFill>
        </p:grpSpPr>
        <p:sp>
          <p:nvSpPr>
            <p:cNvPr id="18" name="Freeform 4">
              <a:extLst>
                <a:ext uri="{FF2B5EF4-FFF2-40B4-BE49-F238E27FC236}">
                  <a16:creationId xmlns:a16="http://schemas.microsoft.com/office/drawing/2014/main" id="{C0B3083F-CB6B-694F-9969-151AC071A2B0}"/>
                </a:ext>
              </a:extLst>
            </p:cNvPr>
            <p:cNvSpPr/>
            <p:nvPr/>
          </p:nvSpPr>
          <p:spPr>
            <a:xfrm>
              <a:off x="4018267" y="2049483"/>
              <a:ext cx="4155464" cy="465011"/>
            </a:xfrm>
            <a:prstGeom prst="rect">
              <a:avLst/>
            </a:prstGeom>
            <a:grpFill/>
            <a:ln w="12700" cap="flat" cmpd="sng" algn="ctr">
              <a:solidFill>
                <a:sysClr val="window" lastClr="FFFFFF">
                  <a:hueOff val="0"/>
                  <a:satOff val="0"/>
                  <a:lumOff val="0"/>
                  <a:alphaOff val="0"/>
                </a:sysClr>
              </a:solidFill>
              <a:prstDash val="solid"/>
              <a:miter lim="800000"/>
            </a:ln>
            <a:effectLst/>
          </p:spPr>
          <p:txBody>
            <a:bodyPr spcFirstLastPara="0" vert="horz" wrap="square" lIns="56990" tIns="39845" rIns="56990" bIns="39845" numCol="1" spcCol="1270" anchor="ctr" anchorCtr="0">
              <a:noAutofit/>
            </a:bodyPr>
            <a:lstStyle/>
            <a:p>
              <a:pPr marL="0" marR="0" lvl="0" indent="0" defTabSz="400050" eaLnBrk="0" fontAlgn="base" latinLnBrk="0" hangingPunct="0">
                <a:lnSpc>
                  <a:spcPct val="90000"/>
                </a:lnSpc>
                <a:spcBef>
                  <a:spcPct val="0"/>
                </a:spcBef>
                <a:spcAft>
                  <a:spcPct val="35000"/>
                </a:spcAft>
                <a:buClrTx/>
                <a:buSzTx/>
                <a:buFontTx/>
                <a:buNone/>
                <a:tabLst>
                  <a:tab pos="252000" algn="l"/>
                </a:tabLst>
                <a:defRPr/>
              </a:pPr>
              <a:r>
                <a:rPr kumimoji="0" lang="lv-LV" sz="1800" b="1" i="0" u="none" strike="noStrike" kern="0" cap="none" spc="0" normalizeH="0" baseline="0" noProof="0">
                  <a:ln>
                    <a:noFill/>
                  </a:ln>
                  <a:solidFill>
                    <a:srgbClr val="0070C0">
                      <a:lumMod val="50000"/>
                    </a:srgbClr>
                  </a:solidFill>
                  <a:effectLst/>
                  <a:uLnTx/>
                  <a:uFillTx/>
                  <a:latin typeface="Verdana"/>
                  <a:ea typeface="+mn-ea"/>
                  <a:cs typeface="+mn-cs"/>
                </a:rPr>
                <a:t>		</a:t>
              </a:r>
              <a:r>
                <a:rPr kumimoji="0" lang="en-GB" sz="1800" b="1" i="0" u="none" strike="noStrike" kern="0" cap="none" spc="0" normalizeH="0" baseline="0" noProof="0">
                  <a:ln>
                    <a:noFill/>
                  </a:ln>
                  <a:solidFill>
                    <a:srgbClr val="0070C0">
                      <a:lumMod val="50000"/>
                    </a:srgbClr>
                  </a:solidFill>
                  <a:effectLst/>
                  <a:uLnTx/>
                  <a:uFillTx/>
                  <a:latin typeface="Verdana"/>
                  <a:ea typeface="+mn-ea"/>
                  <a:cs typeface="+mn-cs"/>
                </a:rPr>
                <a:t>TRL 1 </a:t>
              </a:r>
              <a:r>
                <a:rPr kumimoji="0" lang="en-GB" sz="1800" b="0" i="0" u="none" strike="noStrike" kern="0" cap="none" spc="0" normalizeH="0" baseline="0" noProof="0">
                  <a:ln>
                    <a:noFill/>
                  </a:ln>
                  <a:solidFill>
                    <a:srgbClr val="0070C0">
                      <a:lumMod val="50000"/>
                    </a:srgbClr>
                  </a:solidFill>
                  <a:effectLst/>
                  <a:uLnTx/>
                  <a:uFillTx/>
                  <a:latin typeface="Verdana"/>
                  <a:ea typeface="+mn-ea"/>
                  <a:cs typeface="+mn-cs"/>
                </a:rPr>
                <a:t>– basic principles observed</a:t>
              </a:r>
              <a:endParaRPr kumimoji="0" lang="lv-LV" sz="1800" b="0" i="0" u="none" strike="noStrike" kern="0" cap="none" spc="0" normalizeH="0" baseline="0" noProof="0">
                <a:ln>
                  <a:noFill/>
                </a:ln>
                <a:solidFill>
                  <a:srgbClr val="0070C0">
                    <a:lumMod val="50000"/>
                  </a:srgbClr>
                </a:solidFill>
                <a:effectLst/>
                <a:uLnTx/>
                <a:uFillTx/>
                <a:latin typeface="Verdana"/>
                <a:ea typeface="+mn-ea"/>
                <a:cs typeface="+mn-cs"/>
              </a:endParaRPr>
            </a:p>
          </p:txBody>
        </p:sp>
        <p:sp>
          <p:nvSpPr>
            <p:cNvPr id="19" name="Freeform 8">
              <a:extLst>
                <a:ext uri="{FF2B5EF4-FFF2-40B4-BE49-F238E27FC236}">
                  <a16:creationId xmlns:a16="http://schemas.microsoft.com/office/drawing/2014/main" id="{318131C6-1AB4-994B-BC2E-85D95DAABCC5}"/>
                </a:ext>
              </a:extLst>
            </p:cNvPr>
            <p:cNvSpPr/>
            <p:nvPr/>
          </p:nvSpPr>
          <p:spPr>
            <a:xfrm>
              <a:off x="4018267" y="2537745"/>
              <a:ext cx="4155464" cy="465011"/>
            </a:xfrm>
            <a:prstGeom prst="rect">
              <a:avLst/>
            </a:prstGeom>
            <a:grpFill/>
            <a:ln w="12700" cap="flat" cmpd="sng" algn="ctr">
              <a:solidFill>
                <a:sysClr val="window" lastClr="FFFFFF">
                  <a:hueOff val="0"/>
                  <a:satOff val="0"/>
                  <a:lumOff val="0"/>
                  <a:alphaOff val="0"/>
                </a:sysClr>
              </a:solidFill>
              <a:prstDash val="solid"/>
              <a:miter lim="800000"/>
            </a:ln>
            <a:effectLst/>
          </p:spPr>
          <p:txBody>
            <a:bodyPr spcFirstLastPara="0" vert="horz" wrap="square" lIns="56990" tIns="39845" rIns="56990" bIns="39845" numCol="1" spcCol="1270" anchor="ctr" anchorCtr="0">
              <a:noAutofit/>
            </a:bodyPr>
            <a:lstStyle/>
            <a:p>
              <a:pPr marL="0" marR="0" lvl="0" indent="0" defTabSz="400050" eaLnBrk="0" fontAlgn="base" latinLnBrk="0" hangingPunct="0">
                <a:lnSpc>
                  <a:spcPct val="90000"/>
                </a:lnSpc>
                <a:spcBef>
                  <a:spcPct val="0"/>
                </a:spcBef>
                <a:spcAft>
                  <a:spcPct val="35000"/>
                </a:spcAft>
                <a:buClrTx/>
                <a:buSzTx/>
                <a:buFontTx/>
                <a:buNone/>
                <a:tabLst/>
                <a:defRPr/>
              </a:pPr>
              <a:r>
                <a:rPr kumimoji="0" lang="lv-LV" sz="1800" b="1" i="0" u="none" strike="noStrike" kern="0" cap="none" spc="0" normalizeH="0" baseline="0" noProof="0">
                  <a:ln>
                    <a:noFill/>
                  </a:ln>
                  <a:solidFill>
                    <a:srgbClr val="0070C0">
                      <a:lumMod val="50000"/>
                    </a:srgbClr>
                  </a:solidFill>
                  <a:effectLst/>
                  <a:uLnTx/>
                  <a:uFillTx/>
                  <a:latin typeface="Verdana"/>
                  <a:ea typeface="+mn-ea"/>
                  <a:cs typeface="+mn-cs"/>
                </a:rPr>
                <a:t>	</a:t>
              </a:r>
              <a:r>
                <a:rPr kumimoji="0" lang="en-GB" sz="1800" b="1" i="0" u="none" strike="noStrike" kern="0" cap="none" spc="0" normalizeH="0" baseline="0" noProof="0">
                  <a:ln>
                    <a:noFill/>
                  </a:ln>
                  <a:solidFill>
                    <a:srgbClr val="0070C0">
                      <a:lumMod val="50000"/>
                    </a:srgbClr>
                  </a:solidFill>
                  <a:effectLst/>
                  <a:uLnTx/>
                  <a:uFillTx/>
                  <a:latin typeface="Verdana"/>
                  <a:ea typeface="+mn-ea"/>
                  <a:cs typeface="+mn-cs"/>
                </a:rPr>
                <a:t>TRL 2 </a:t>
              </a:r>
              <a:r>
                <a:rPr kumimoji="0" lang="en-GB" sz="1800" b="0" i="0" u="none" strike="noStrike" kern="0" cap="none" spc="0" normalizeH="0" baseline="0" noProof="0">
                  <a:ln>
                    <a:noFill/>
                  </a:ln>
                  <a:solidFill>
                    <a:srgbClr val="0070C0">
                      <a:lumMod val="50000"/>
                    </a:srgbClr>
                  </a:solidFill>
                  <a:effectLst/>
                  <a:uLnTx/>
                  <a:uFillTx/>
                  <a:latin typeface="Verdana"/>
                  <a:ea typeface="+mn-ea"/>
                  <a:cs typeface="+mn-cs"/>
                </a:rPr>
                <a:t>– technology concept formulated</a:t>
              </a:r>
              <a:endParaRPr kumimoji="0" lang="lv-LV" sz="1800" b="0" i="0" u="none" strike="noStrike" kern="0" cap="none" spc="0" normalizeH="0" baseline="0" noProof="0">
                <a:ln>
                  <a:noFill/>
                </a:ln>
                <a:solidFill>
                  <a:srgbClr val="0070C0">
                    <a:lumMod val="50000"/>
                  </a:srgbClr>
                </a:solidFill>
                <a:effectLst/>
                <a:uLnTx/>
                <a:uFillTx/>
                <a:latin typeface="Verdana"/>
                <a:ea typeface="+mn-ea"/>
                <a:cs typeface="+mn-cs"/>
              </a:endParaRPr>
            </a:p>
          </p:txBody>
        </p:sp>
        <p:sp>
          <p:nvSpPr>
            <p:cNvPr id="20" name="Freeform 9">
              <a:extLst>
                <a:ext uri="{FF2B5EF4-FFF2-40B4-BE49-F238E27FC236}">
                  <a16:creationId xmlns:a16="http://schemas.microsoft.com/office/drawing/2014/main" id="{89B1202C-6A9F-694D-8C3E-A7EF37F0DBF7}"/>
                </a:ext>
              </a:extLst>
            </p:cNvPr>
            <p:cNvSpPr/>
            <p:nvPr/>
          </p:nvSpPr>
          <p:spPr>
            <a:xfrm>
              <a:off x="4018267" y="3026007"/>
              <a:ext cx="4155464" cy="465011"/>
            </a:xfrm>
            <a:prstGeom prst="rect">
              <a:avLst/>
            </a:prstGeom>
            <a:grpFill/>
            <a:ln w="12700" cap="flat" cmpd="sng" algn="ctr">
              <a:solidFill>
                <a:sysClr val="window" lastClr="FFFFFF">
                  <a:hueOff val="0"/>
                  <a:satOff val="0"/>
                  <a:lumOff val="0"/>
                  <a:alphaOff val="0"/>
                </a:sysClr>
              </a:solidFill>
              <a:prstDash val="solid"/>
              <a:miter lim="800000"/>
            </a:ln>
            <a:effectLst/>
          </p:spPr>
          <p:txBody>
            <a:bodyPr spcFirstLastPara="0" vert="horz" wrap="square" lIns="56990" tIns="39845" rIns="56990" bIns="39845" numCol="1" spcCol="1270" anchor="ctr" anchorCtr="0">
              <a:noAutofit/>
            </a:bodyPr>
            <a:lstStyle/>
            <a:p>
              <a:pPr marL="0" marR="0" lvl="0" indent="0" defTabSz="400050" eaLnBrk="0" fontAlgn="base" latinLnBrk="0" hangingPunct="0">
                <a:lnSpc>
                  <a:spcPct val="90000"/>
                </a:lnSpc>
                <a:spcBef>
                  <a:spcPct val="0"/>
                </a:spcBef>
                <a:spcAft>
                  <a:spcPct val="35000"/>
                </a:spcAft>
                <a:buClrTx/>
                <a:buSzTx/>
                <a:buFontTx/>
                <a:buNone/>
                <a:tabLst/>
                <a:defRPr/>
              </a:pPr>
              <a:r>
                <a:rPr kumimoji="0" lang="lv-LV" sz="1800" b="1" i="0" u="none" strike="noStrike" kern="0" cap="none" spc="0" normalizeH="0" baseline="0" noProof="0">
                  <a:ln>
                    <a:noFill/>
                  </a:ln>
                  <a:solidFill>
                    <a:srgbClr val="0070C0">
                      <a:lumMod val="50000"/>
                    </a:srgbClr>
                  </a:solidFill>
                  <a:effectLst/>
                  <a:uLnTx/>
                  <a:uFillTx/>
                  <a:latin typeface="Verdana"/>
                  <a:ea typeface="+mn-ea"/>
                  <a:cs typeface="+mn-cs"/>
                </a:rPr>
                <a:t>	</a:t>
              </a:r>
              <a:r>
                <a:rPr kumimoji="0" lang="en-GB" sz="1800" b="1" i="0" u="none" strike="noStrike" kern="0" cap="none" spc="0" normalizeH="0" baseline="0" noProof="0">
                  <a:ln>
                    <a:noFill/>
                  </a:ln>
                  <a:solidFill>
                    <a:srgbClr val="0070C0">
                      <a:lumMod val="50000"/>
                    </a:srgbClr>
                  </a:solidFill>
                  <a:effectLst/>
                  <a:uLnTx/>
                  <a:uFillTx/>
                  <a:latin typeface="Verdana"/>
                  <a:ea typeface="+mn-ea"/>
                  <a:cs typeface="+mn-cs"/>
                </a:rPr>
                <a:t>TRL 3 </a:t>
              </a:r>
              <a:r>
                <a:rPr kumimoji="0" lang="en-GB" sz="1800" b="0" i="0" u="none" strike="noStrike" kern="0" cap="none" spc="0" normalizeH="0" baseline="0" noProof="0">
                  <a:ln>
                    <a:noFill/>
                  </a:ln>
                  <a:solidFill>
                    <a:srgbClr val="0070C0">
                      <a:lumMod val="50000"/>
                    </a:srgbClr>
                  </a:solidFill>
                  <a:effectLst/>
                  <a:uLnTx/>
                  <a:uFillTx/>
                  <a:latin typeface="Verdana"/>
                  <a:ea typeface="+mn-ea"/>
                  <a:cs typeface="+mn-cs"/>
                </a:rPr>
                <a:t>– experimental proof of concept</a:t>
              </a:r>
              <a:endParaRPr kumimoji="0" lang="lv-LV" sz="1800" b="0" i="0" u="none" strike="noStrike" kern="0" cap="none" spc="0" normalizeH="0" baseline="0" noProof="0">
                <a:ln>
                  <a:noFill/>
                </a:ln>
                <a:solidFill>
                  <a:srgbClr val="0070C0">
                    <a:lumMod val="50000"/>
                  </a:srgbClr>
                </a:solidFill>
                <a:effectLst/>
                <a:uLnTx/>
                <a:uFillTx/>
                <a:latin typeface="Verdana"/>
                <a:ea typeface="+mn-ea"/>
                <a:cs typeface="+mn-cs"/>
              </a:endParaRPr>
            </a:p>
          </p:txBody>
        </p:sp>
        <p:sp>
          <p:nvSpPr>
            <p:cNvPr id="21" name="Freeform 10">
              <a:extLst>
                <a:ext uri="{FF2B5EF4-FFF2-40B4-BE49-F238E27FC236}">
                  <a16:creationId xmlns:a16="http://schemas.microsoft.com/office/drawing/2014/main" id="{98A4407C-375B-C549-9E59-E0A5DCC10DB0}"/>
                </a:ext>
              </a:extLst>
            </p:cNvPr>
            <p:cNvSpPr/>
            <p:nvPr/>
          </p:nvSpPr>
          <p:spPr>
            <a:xfrm>
              <a:off x="4018267" y="3514269"/>
              <a:ext cx="4155464" cy="465011"/>
            </a:xfrm>
            <a:prstGeom prst="rect">
              <a:avLst/>
            </a:prstGeom>
            <a:grpFill/>
            <a:ln w="12700" cap="flat" cmpd="sng" algn="ctr">
              <a:solidFill>
                <a:sysClr val="window" lastClr="FFFFFF">
                  <a:hueOff val="0"/>
                  <a:satOff val="0"/>
                  <a:lumOff val="0"/>
                  <a:alphaOff val="0"/>
                </a:sysClr>
              </a:solidFill>
              <a:prstDash val="solid"/>
              <a:miter lim="800000"/>
            </a:ln>
            <a:effectLst/>
          </p:spPr>
          <p:txBody>
            <a:bodyPr spcFirstLastPara="0" vert="horz" wrap="square" lIns="56990" tIns="39845" rIns="56990" bIns="39845" numCol="1" spcCol="1270" anchor="ctr" anchorCtr="0">
              <a:noAutofit/>
            </a:bodyPr>
            <a:lstStyle/>
            <a:p>
              <a:pPr marL="0" marR="0" lvl="0" indent="0" defTabSz="400050" eaLnBrk="0" fontAlgn="base" latinLnBrk="0" hangingPunct="0">
                <a:lnSpc>
                  <a:spcPct val="90000"/>
                </a:lnSpc>
                <a:spcBef>
                  <a:spcPct val="0"/>
                </a:spcBef>
                <a:spcAft>
                  <a:spcPct val="35000"/>
                </a:spcAft>
                <a:buClrTx/>
                <a:buSzTx/>
                <a:buFontTx/>
                <a:buNone/>
                <a:tabLst/>
                <a:defRPr/>
              </a:pPr>
              <a:r>
                <a:rPr kumimoji="0" lang="lv-LV" sz="1800" b="1" i="0" u="none" strike="noStrike" kern="0" cap="none" spc="0" normalizeH="0" baseline="0" noProof="0">
                  <a:ln>
                    <a:noFill/>
                  </a:ln>
                  <a:solidFill>
                    <a:srgbClr val="0070C0">
                      <a:lumMod val="50000"/>
                    </a:srgbClr>
                  </a:solidFill>
                  <a:effectLst/>
                  <a:uLnTx/>
                  <a:uFillTx/>
                  <a:latin typeface="Verdana"/>
                  <a:ea typeface="+mn-ea"/>
                  <a:cs typeface="+mn-cs"/>
                </a:rPr>
                <a:t>	</a:t>
              </a:r>
              <a:r>
                <a:rPr kumimoji="0" lang="en-GB" sz="1800" b="1" i="0" u="none" strike="noStrike" kern="0" cap="none" spc="0" normalizeH="0" baseline="0" noProof="0">
                  <a:ln>
                    <a:noFill/>
                  </a:ln>
                  <a:solidFill>
                    <a:srgbClr val="0070C0">
                      <a:lumMod val="50000"/>
                    </a:srgbClr>
                  </a:solidFill>
                  <a:effectLst/>
                  <a:uLnTx/>
                  <a:uFillTx/>
                  <a:latin typeface="Verdana"/>
                  <a:ea typeface="+mn-ea"/>
                  <a:cs typeface="+mn-cs"/>
                </a:rPr>
                <a:t>TRL 4 </a:t>
              </a:r>
              <a:r>
                <a:rPr kumimoji="0" lang="en-GB" sz="1800" b="0" i="0" u="none" strike="noStrike" kern="0" cap="none" spc="0" normalizeH="0" baseline="0" noProof="0">
                  <a:ln>
                    <a:noFill/>
                  </a:ln>
                  <a:solidFill>
                    <a:srgbClr val="0070C0">
                      <a:lumMod val="50000"/>
                    </a:srgbClr>
                  </a:solidFill>
                  <a:effectLst/>
                  <a:uLnTx/>
                  <a:uFillTx/>
                  <a:latin typeface="Verdana"/>
                  <a:ea typeface="+mn-ea"/>
                  <a:cs typeface="+mn-cs"/>
                </a:rPr>
                <a:t>– technology validated in lab</a:t>
              </a:r>
              <a:endParaRPr kumimoji="0" lang="lv-LV" sz="1800" b="0" i="0" u="none" strike="noStrike" kern="0" cap="none" spc="0" normalizeH="0" baseline="0" noProof="0">
                <a:ln>
                  <a:noFill/>
                </a:ln>
                <a:solidFill>
                  <a:srgbClr val="0070C0">
                    <a:lumMod val="50000"/>
                  </a:srgbClr>
                </a:solidFill>
                <a:effectLst/>
                <a:uLnTx/>
                <a:uFillTx/>
                <a:latin typeface="Verdana"/>
                <a:ea typeface="+mn-ea"/>
                <a:cs typeface="+mn-cs"/>
              </a:endParaRPr>
            </a:p>
          </p:txBody>
        </p:sp>
        <p:sp>
          <p:nvSpPr>
            <p:cNvPr id="22" name="Freeform 11">
              <a:extLst>
                <a:ext uri="{FF2B5EF4-FFF2-40B4-BE49-F238E27FC236}">
                  <a16:creationId xmlns:a16="http://schemas.microsoft.com/office/drawing/2014/main" id="{07971E73-7EE0-B549-9FF7-7BF574500374}"/>
                </a:ext>
              </a:extLst>
            </p:cNvPr>
            <p:cNvSpPr/>
            <p:nvPr/>
          </p:nvSpPr>
          <p:spPr>
            <a:xfrm>
              <a:off x="4018267" y="4002531"/>
              <a:ext cx="4155464" cy="465011"/>
            </a:xfrm>
            <a:prstGeom prst="rect">
              <a:avLst/>
            </a:prstGeom>
            <a:grpFill/>
            <a:ln w="12700" cap="flat" cmpd="sng" algn="ctr">
              <a:solidFill>
                <a:sysClr val="window" lastClr="FFFFFF">
                  <a:hueOff val="0"/>
                  <a:satOff val="0"/>
                  <a:lumOff val="0"/>
                  <a:alphaOff val="0"/>
                </a:sysClr>
              </a:solidFill>
              <a:prstDash val="solid"/>
              <a:miter lim="800000"/>
            </a:ln>
            <a:effectLst/>
          </p:spPr>
          <p:txBody>
            <a:bodyPr spcFirstLastPara="0" vert="horz" wrap="square" lIns="56990" tIns="39845" rIns="56990" bIns="39845" numCol="1" spcCol="1270" anchor="ctr" anchorCtr="0">
              <a:noAutofit/>
            </a:bodyPr>
            <a:lstStyle/>
            <a:p>
              <a:pPr marL="0" marR="0" lvl="0" indent="0" defTabSz="400050" eaLnBrk="0" fontAlgn="base" latinLnBrk="0" hangingPunct="0">
                <a:lnSpc>
                  <a:spcPct val="90000"/>
                </a:lnSpc>
                <a:spcBef>
                  <a:spcPct val="0"/>
                </a:spcBef>
                <a:spcAft>
                  <a:spcPct val="35000"/>
                </a:spcAft>
                <a:buClrTx/>
                <a:buSzTx/>
                <a:buFontTx/>
                <a:buNone/>
                <a:tabLst/>
                <a:defRPr/>
              </a:pPr>
              <a:r>
                <a:rPr kumimoji="0" lang="lv-LV" sz="1800" b="1" i="0" u="none" strike="noStrike" kern="0" cap="none" spc="0" normalizeH="0" baseline="0" noProof="0">
                  <a:ln>
                    <a:noFill/>
                  </a:ln>
                  <a:solidFill>
                    <a:srgbClr val="0070C0">
                      <a:lumMod val="50000"/>
                    </a:srgbClr>
                  </a:solidFill>
                  <a:effectLst/>
                  <a:uLnTx/>
                  <a:uFillTx/>
                  <a:latin typeface="Verdana"/>
                  <a:ea typeface="+mn-ea"/>
                  <a:cs typeface="+mn-cs"/>
                </a:rPr>
                <a:t>	</a:t>
              </a:r>
              <a:r>
                <a:rPr kumimoji="0" lang="en-GB" sz="1800" b="1" i="0" u="none" strike="noStrike" kern="0" cap="none" spc="0" normalizeH="0" baseline="0" noProof="0">
                  <a:ln>
                    <a:noFill/>
                  </a:ln>
                  <a:solidFill>
                    <a:srgbClr val="0070C0">
                      <a:lumMod val="50000"/>
                    </a:srgbClr>
                  </a:solidFill>
                  <a:effectLst/>
                  <a:uLnTx/>
                  <a:uFillTx/>
                  <a:latin typeface="Verdana"/>
                  <a:ea typeface="+mn-ea"/>
                  <a:cs typeface="+mn-cs"/>
                </a:rPr>
                <a:t>TRL 5</a:t>
              </a:r>
              <a:r>
                <a:rPr kumimoji="0" lang="en-GB" sz="1800" b="0" i="0" u="none" strike="noStrike" kern="0" cap="none" spc="0" normalizeH="0" baseline="0" noProof="0">
                  <a:ln>
                    <a:noFill/>
                  </a:ln>
                  <a:solidFill>
                    <a:srgbClr val="0070C0">
                      <a:lumMod val="50000"/>
                    </a:srgbClr>
                  </a:solidFill>
                  <a:effectLst/>
                  <a:uLnTx/>
                  <a:uFillTx/>
                  <a:latin typeface="Verdana"/>
                  <a:ea typeface="+mn-ea"/>
                  <a:cs typeface="+mn-cs"/>
                </a:rPr>
                <a:t> – technology validated in relevant environment (industrially relevant environment in </a:t>
              </a:r>
              <a:r>
                <a:rPr kumimoji="0" lang="lv-LV" sz="1800" b="0" i="0" u="none" strike="noStrike" kern="0" cap="none" spc="0" normalizeH="0" baseline="0" noProof="0">
                  <a:ln>
                    <a:noFill/>
                  </a:ln>
                  <a:solidFill>
                    <a:srgbClr val="0070C0">
                      <a:lumMod val="50000"/>
                    </a:srgbClr>
                  </a:solidFill>
                  <a:effectLst/>
                  <a:uLnTx/>
                  <a:uFillTx/>
                  <a:latin typeface="Verdana"/>
                  <a:ea typeface="+mn-ea"/>
                  <a:cs typeface="+mn-cs"/>
                </a:rPr>
                <a:t>	             </a:t>
              </a:r>
              <a:r>
                <a:rPr kumimoji="0" lang="en-GB" sz="1800" b="0" i="0" u="none" strike="noStrike" kern="0" cap="none" spc="0" normalizeH="0" baseline="0" noProof="0">
                  <a:ln>
                    <a:noFill/>
                  </a:ln>
                  <a:solidFill>
                    <a:srgbClr val="0070C0">
                      <a:lumMod val="50000"/>
                    </a:srgbClr>
                  </a:solidFill>
                  <a:effectLst/>
                  <a:uLnTx/>
                  <a:uFillTx/>
                  <a:latin typeface="Verdana"/>
                  <a:ea typeface="+mn-ea"/>
                  <a:cs typeface="+mn-cs"/>
                </a:rPr>
                <a:t>the case of key enabling technologies)</a:t>
              </a:r>
              <a:endParaRPr kumimoji="0" lang="lv-LV" sz="1800" b="0" i="0" u="none" strike="noStrike" kern="0" cap="none" spc="0" normalizeH="0" baseline="0" noProof="0">
                <a:ln>
                  <a:noFill/>
                </a:ln>
                <a:solidFill>
                  <a:srgbClr val="0070C0">
                    <a:lumMod val="50000"/>
                  </a:srgbClr>
                </a:solidFill>
                <a:effectLst/>
                <a:uLnTx/>
                <a:uFillTx/>
                <a:latin typeface="Verdana"/>
                <a:ea typeface="+mn-ea"/>
                <a:cs typeface="+mn-cs"/>
              </a:endParaRPr>
            </a:p>
          </p:txBody>
        </p:sp>
        <p:sp>
          <p:nvSpPr>
            <p:cNvPr id="23" name="Freeform 12">
              <a:extLst>
                <a:ext uri="{FF2B5EF4-FFF2-40B4-BE49-F238E27FC236}">
                  <a16:creationId xmlns:a16="http://schemas.microsoft.com/office/drawing/2014/main" id="{F4525958-FBE1-4141-BAEF-2F4A4A6F53EC}"/>
                </a:ext>
              </a:extLst>
            </p:cNvPr>
            <p:cNvSpPr/>
            <p:nvPr/>
          </p:nvSpPr>
          <p:spPr>
            <a:xfrm>
              <a:off x="4018267" y="4490793"/>
              <a:ext cx="4155464" cy="465011"/>
            </a:xfrm>
            <a:prstGeom prst="rect">
              <a:avLst/>
            </a:prstGeom>
            <a:grpFill/>
            <a:ln w="12700" cap="flat" cmpd="sng" algn="ctr">
              <a:solidFill>
                <a:sysClr val="window" lastClr="FFFFFF">
                  <a:hueOff val="0"/>
                  <a:satOff val="0"/>
                  <a:lumOff val="0"/>
                  <a:alphaOff val="0"/>
                </a:sysClr>
              </a:solidFill>
              <a:prstDash val="solid"/>
              <a:miter lim="800000"/>
            </a:ln>
            <a:effectLst/>
          </p:spPr>
          <p:txBody>
            <a:bodyPr spcFirstLastPara="0" vert="horz" wrap="square" lIns="56990" tIns="39845" rIns="56990" bIns="39845" numCol="1" spcCol="1270" anchor="ctr" anchorCtr="0">
              <a:noAutofit/>
            </a:bodyPr>
            <a:lstStyle/>
            <a:p>
              <a:pPr marL="0" marR="0" lvl="0" indent="0" defTabSz="400050" eaLnBrk="0" fontAlgn="base" latinLnBrk="0" hangingPunct="0">
                <a:lnSpc>
                  <a:spcPct val="90000"/>
                </a:lnSpc>
                <a:spcBef>
                  <a:spcPct val="0"/>
                </a:spcBef>
                <a:spcAft>
                  <a:spcPct val="35000"/>
                </a:spcAft>
                <a:buClrTx/>
                <a:buSzTx/>
                <a:buFontTx/>
                <a:buNone/>
                <a:tabLst/>
                <a:defRPr/>
              </a:pPr>
              <a:r>
                <a:rPr kumimoji="0" lang="lv-LV" sz="1800" b="1" i="0" u="none" strike="noStrike" kern="0" cap="none" spc="0" normalizeH="0" baseline="0" noProof="0">
                  <a:ln>
                    <a:noFill/>
                  </a:ln>
                  <a:solidFill>
                    <a:srgbClr val="0070C0">
                      <a:lumMod val="50000"/>
                    </a:srgbClr>
                  </a:solidFill>
                  <a:effectLst/>
                  <a:uLnTx/>
                  <a:uFillTx/>
                  <a:latin typeface="Verdana"/>
                  <a:ea typeface="+mn-ea"/>
                  <a:cs typeface="+mn-cs"/>
                </a:rPr>
                <a:t>	</a:t>
              </a:r>
              <a:r>
                <a:rPr kumimoji="0" lang="en-GB" sz="1800" b="1" i="0" u="none" strike="noStrike" kern="0" cap="none" spc="0" normalizeH="0" baseline="0" noProof="0">
                  <a:ln>
                    <a:noFill/>
                  </a:ln>
                  <a:solidFill>
                    <a:srgbClr val="0070C0">
                      <a:lumMod val="50000"/>
                    </a:srgbClr>
                  </a:solidFill>
                  <a:effectLst/>
                  <a:uLnTx/>
                  <a:uFillTx/>
                  <a:latin typeface="Verdana"/>
                  <a:ea typeface="+mn-ea"/>
                  <a:cs typeface="+mn-cs"/>
                </a:rPr>
                <a:t>TRL 6</a:t>
              </a:r>
              <a:r>
                <a:rPr kumimoji="0" lang="en-GB" sz="1800" b="0" i="0" u="none" strike="noStrike" kern="0" cap="none" spc="0" normalizeH="0" baseline="0" noProof="0">
                  <a:ln>
                    <a:noFill/>
                  </a:ln>
                  <a:solidFill>
                    <a:srgbClr val="0070C0">
                      <a:lumMod val="50000"/>
                    </a:srgbClr>
                  </a:solidFill>
                  <a:effectLst/>
                  <a:uLnTx/>
                  <a:uFillTx/>
                  <a:latin typeface="Verdana"/>
                  <a:ea typeface="+mn-ea"/>
                  <a:cs typeface="+mn-cs"/>
                </a:rPr>
                <a:t> – technology demonstrated in relevant environment (industrially relevant </a:t>
              </a:r>
              <a:r>
                <a:rPr kumimoji="0" lang="lv-LV" sz="1800" b="0" i="0" u="none" strike="noStrike" kern="0" cap="none" spc="0" normalizeH="0" baseline="0" noProof="0">
                  <a:ln>
                    <a:noFill/>
                  </a:ln>
                  <a:solidFill>
                    <a:srgbClr val="0070C0">
                      <a:lumMod val="50000"/>
                    </a:srgbClr>
                  </a:solidFill>
                  <a:effectLst/>
                  <a:uLnTx/>
                  <a:uFillTx/>
                  <a:latin typeface="Verdana"/>
                  <a:ea typeface="+mn-ea"/>
                  <a:cs typeface="+mn-cs"/>
                </a:rPr>
                <a:t>	 			             </a:t>
              </a:r>
              <a:r>
                <a:rPr kumimoji="0" lang="en-GB" sz="1800" b="0" i="0" u="none" strike="noStrike" kern="0" cap="none" spc="0" normalizeH="0" baseline="0" noProof="0">
                  <a:ln>
                    <a:noFill/>
                  </a:ln>
                  <a:solidFill>
                    <a:srgbClr val="0070C0">
                      <a:lumMod val="50000"/>
                    </a:srgbClr>
                  </a:solidFill>
                  <a:effectLst/>
                  <a:uLnTx/>
                  <a:uFillTx/>
                  <a:latin typeface="Verdana"/>
                  <a:ea typeface="+mn-ea"/>
                  <a:cs typeface="+mn-cs"/>
                </a:rPr>
                <a:t>environment in the case of key enabling technologies)</a:t>
              </a:r>
              <a:endParaRPr kumimoji="0" lang="lv-LV" sz="1800" b="0" i="0" u="none" strike="noStrike" kern="0" cap="none" spc="0" normalizeH="0" baseline="0" noProof="0">
                <a:ln>
                  <a:noFill/>
                </a:ln>
                <a:solidFill>
                  <a:srgbClr val="0070C0">
                    <a:lumMod val="50000"/>
                  </a:srgbClr>
                </a:solidFill>
                <a:effectLst/>
                <a:uLnTx/>
                <a:uFillTx/>
                <a:latin typeface="Verdana"/>
                <a:ea typeface="+mn-ea"/>
                <a:cs typeface="+mn-cs"/>
              </a:endParaRPr>
            </a:p>
          </p:txBody>
        </p:sp>
        <p:sp>
          <p:nvSpPr>
            <p:cNvPr id="24" name="Freeform 13">
              <a:extLst>
                <a:ext uri="{FF2B5EF4-FFF2-40B4-BE49-F238E27FC236}">
                  <a16:creationId xmlns:a16="http://schemas.microsoft.com/office/drawing/2014/main" id="{31B93227-3846-BB47-A286-4ABA00ECD832}"/>
                </a:ext>
              </a:extLst>
            </p:cNvPr>
            <p:cNvSpPr/>
            <p:nvPr/>
          </p:nvSpPr>
          <p:spPr>
            <a:xfrm>
              <a:off x="4018267" y="4979055"/>
              <a:ext cx="4155464" cy="465011"/>
            </a:xfrm>
            <a:prstGeom prst="rect">
              <a:avLst/>
            </a:prstGeom>
            <a:grpFill/>
            <a:ln w="12700" cap="flat" cmpd="sng" algn="ctr">
              <a:solidFill>
                <a:sysClr val="window" lastClr="FFFFFF">
                  <a:hueOff val="0"/>
                  <a:satOff val="0"/>
                  <a:lumOff val="0"/>
                  <a:alphaOff val="0"/>
                </a:sysClr>
              </a:solidFill>
              <a:prstDash val="solid"/>
              <a:miter lim="800000"/>
            </a:ln>
            <a:effectLst/>
          </p:spPr>
          <p:txBody>
            <a:bodyPr spcFirstLastPara="0" vert="horz" wrap="square" lIns="56990" tIns="39845" rIns="56990" bIns="39845" numCol="1" spcCol="1270" anchor="ctr" anchorCtr="0">
              <a:noAutofit/>
            </a:bodyPr>
            <a:lstStyle/>
            <a:p>
              <a:pPr marL="0" marR="0" lvl="0" indent="0" defTabSz="400050" eaLnBrk="0" fontAlgn="base" latinLnBrk="0" hangingPunct="0">
                <a:lnSpc>
                  <a:spcPct val="90000"/>
                </a:lnSpc>
                <a:spcBef>
                  <a:spcPct val="0"/>
                </a:spcBef>
                <a:spcAft>
                  <a:spcPct val="35000"/>
                </a:spcAft>
                <a:buClrTx/>
                <a:buSzTx/>
                <a:buFontTx/>
                <a:buNone/>
                <a:tabLst/>
                <a:defRPr/>
              </a:pPr>
              <a:r>
                <a:rPr kumimoji="0" lang="lv-LV" sz="1800" b="1" i="0" u="none" strike="noStrike" kern="0" cap="none" spc="0" normalizeH="0" baseline="0" noProof="0">
                  <a:ln>
                    <a:noFill/>
                  </a:ln>
                  <a:solidFill>
                    <a:srgbClr val="0070C0">
                      <a:lumMod val="50000"/>
                    </a:srgbClr>
                  </a:solidFill>
                  <a:effectLst/>
                  <a:uLnTx/>
                  <a:uFillTx/>
                  <a:latin typeface="Verdana"/>
                  <a:ea typeface="+mn-ea"/>
                  <a:cs typeface="+mn-cs"/>
                </a:rPr>
                <a:t>	</a:t>
              </a:r>
              <a:r>
                <a:rPr kumimoji="0" lang="en-US" sz="1800" b="1" i="0" u="none" strike="noStrike" kern="0" cap="none" spc="0" normalizeH="0" baseline="0" noProof="0">
                  <a:ln>
                    <a:noFill/>
                  </a:ln>
                  <a:solidFill>
                    <a:srgbClr val="0070C0">
                      <a:lumMod val="50000"/>
                    </a:srgbClr>
                  </a:solidFill>
                  <a:effectLst/>
                  <a:uLnTx/>
                  <a:uFillTx/>
                  <a:latin typeface="Verdana"/>
                  <a:ea typeface="+mn-ea"/>
                  <a:cs typeface="+mn-cs"/>
                </a:rPr>
                <a:t>TRL 7 </a:t>
              </a:r>
              <a:r>
                <a:rPr kumimoji="0" lang="en-US" sz="1800" b="0" i="0" u="none" strike="noStrike" kern="0" cap="none" spc="0" normalizeH="0" baseline="0" noProof="0">
                  <a:ln>
                    <a:noFill/>
                  </a:ln>
                  <a:solidFill>
                    <a:srgbClr val="0070C0">
                      <a:lumMod val="50000"/>
                    </a:srgbClr>
                  </a:solidFill>
                  <a:effectLst/>
                  <a:uLnTx/>
                  <a:uFillTx/>
                  <a:latin typeface="Verdana"/>
                  <a:ea typeface="+mn-ea"/>
                  <a:cs typeface="+mn-cs"/>
                </a:rPr>
                <a:t>– system prototype demonstration in operational environment</a:t>
              </a:r>
              <a:endParaRPr kumimoji="0" lang="lv-LV" sz="1800" b="0" i="0" u="none" strike="noStrike" kern="0" cap="none" spc="0" normalizeH="0" baseline="0" noProof="0">
                <a:ln>
                  <a:noFill/>
                </a:ln>
                <a:solidFill>
                  <a:srgbClr val="0070C0">
                    <a:lumMod val="50000"/>
                  </a:srgbClr>
                </a:solidFill>
                <a:effectLst/>
                <a:uLnTx/>
                <a:uFillTx/>
                <a:latin typeface="Verdana"/>
                <a:ea typeface="+mn-ea"/>
                <a:cs typeface="+mn-cs"/>
              </a:endParaRPr>
            </a:p>
          </p:txBody>
        </p:sp>
        <p:sp>
          <p:nvSpPr>
            <p:cNvPr id="25" name="Freeform 14">
              <a:extLst>
                <a:ext uri="{FF2B5EF4-FFF2-40B4-BE49-F238E27FC236}">
                  <a16:creationId xmlns:a16="http://schemas.microsoft.com/office/drawing/2014/main" id="{E46DAD3A-91D9-494D-B329-DE505734220E}"/>
                </a:ext>
              </a:extLst>
            </p:cNvPr>
            <p:cNvSpPr/>
            <p:nvPr/>
          </p:nvSpPr>
          <p:spPr>
            <a:xfrm>
              <a:off x="4018267" y="5467317"/>
              <a:ext cx="4155464" cy="465011"/>
            </a:xfrm>
            <a:prstGeom prst="rect">
              <a:avLst/>
            </a:prstGeom>
            <a:grpFill/>
            <a:ln w="12700" cap="flat" cmpd="sng" algn="ctr">
              <a:solidFill>
                <a:sysClr val="window" lastClr="FFFFFF">
                  <a:hueOff val="0"/>
                  <a:satOff val="0"/>
                  <a:lumOff val="0"/>
                  <a:alphaOff val="0"/>
                </a:sysClr>
              </a:solidFill>
              <a:prstDash val="solid"/>
              <a:miter lim="800000"/>
            </a:ln>
            <a:effectLst/>
          </p:spPr>
          <p:txBody>
            <a:bodyPr spcFirstLastPara="0" vert="horz" wrap="square" lIns="56990" tIns="39845" rIns="56990" bIns="39845" numCol="1" spcCol="1270" anchor="ctr" anchorCtr="0">
              <a:noAutofit/>
            </a:bodyPr>
            <a:lstStyle/>
            <a:p>
              <a:pPr marL="0" marR="0" lvl="0" indent="0" defTabSz="400050" eaLnBrk="0" fontAlgn="base" latinLnBrk="0" hangingPunct="0">
                <a:lnSpc>
                  <a:spcPct val="90000"/>
                </a:lnSpc>
                <a:spcBef>
                  <a:spcPct val="0"/>
                </a:spcBef>
                <a:spcAft>
                  <a:spcPct val="35000"/>
                </a:spcAft>
                <a:buClrTx/>
                <a:buSzTx/>
                <a:buFontTx/>
                <a:buNone/>
                <a:tabLst/>
                <a:defRPr/>
              </a:pPr>
              <a:r>
                <a:rPr kumimoji="0" lang="lv-LV" sz="1800" b="1" i="0" u="none" strike="noStrike" kern="0" cap="none" spc="0" normalizeH="0" baseline="0" noProof="0">
                  <a:ln>
                    <a:noFill/>
                  </a:ln>
                  <a:solidFill>
                    <a:srgbClr val="0070C0">
                      <a:lumMod val="50000"/>
                    </a:srgbClr>
                  </a:solidFill>
                  <a:effectLst/>
                  <a:uLnTx/>
                  <a:uFillTx/>
                  <a:latin typeface="Verdana"/>
                  <a:ea typeface="+mn-ea"/>
                  <a:cs typeface="+mn-cs"/>
                </a:rPr>
                <a:t>	</a:t>
              </a:r>
              <a:r>
                <a:rPr kumimoji="0" lang="en-GB" sz="1800" b="1" i="0" u="none" strike="noStrike" kern="0" cap="none" spc="0" normalizeH="0" baseline="0" noProof="0">
                  <a:ln>
                    <a:noFill/>
                  </a:ln>
                  <a:solidFill>
                    <a:srgbClr val="0070C0">
                      <a:lumMod val="50000"/>
                    </a:srgbClr>
                  </a:solidFill>
                  <a:effectLst/>
                  <a:uLnTx/>
                  <a:uFillTx/>
                  <a:latin typeface="Verdana"/>
                  <a:ea typeface="+mn-ea"/>
                  <a:cs typeface="+mn-cs"/>
                </a:rPr>
                <a:t>TRL 8 </a:t>
              </a:r>
              <a:r>
                <a:rPr kumimoji="0" lang="en-GB" sz="1800" b="0" i="0" u="none" strike="noStrike" kern="0" cap="none" spc="0" normalizeH="0" baseline="0" noProof="0">
                  <a:ln>
                    <a:noFill/>
                  </a:ln>
                  <a:solidFill>
                    <a:srgbClr val="0070C0">
                      <a:lumMod val="50000"/>
                    </a:srgbClr>
                  </a:solidFill>
                  <a:effectLst/>
                  <a:uLnTx/>
                  <a:uFillTx/>
                  <a:latin typeface="Verdana"/>
                  <a:ea typeface="+mn-ea"/>
                  <a:cs typeface="+mn-cs"/>
                </a:rPr>
                <a:t>– system complete and qualified</a:t>
              </a:r>
              <a:endParaRPr kumimoji="0" lang="lv-LV" sz="1800" b="0" i="0" u="none" strike="noStrike" kern="0" cap="none" spc="0" normalizeH="0" baseline="0" noProof="0">
                <a:ln>
                  <a:noFill/>
                </a:ln>
                <a:solidFill>
                  <a:srgbClr val="0070C0">
                    <a:lumMod val="50000"/>
                  </a:srgbClr>
                </a:solidFill>
                <a:effectLst/>
                <a:uLnTx/>
                <a:uFillTx/>
                <a:latin typeface="Verdana"/>
                <a:ea typeface="+mn-ea"/>
                <a:cs typeface="+mn-cs"/>
              </a:endParaRPr>
            </a:p>
          </p:txBody>
        </p:sp>
        <p:sp>
          <p:nvSpPr>
            <p:cNvPr id="26" name="Freeform 15">
              <a:extLst>
                <a:ext uri="{FF2B5EF4-FFF2-40B4-BE49-F238E27FC236}">
                  <a16:creationId xmlns:a16="http://schemas.microsoft.com/office/drawing/2014/main" id="{CDA66289-22DD-2B44-87BA-C8108895B1DE}"/>
                </a:ext>
              </a:extLst>
            </p:cNvPr>
            <p:cNvSpPr/>
            <p:nvPr/>
          </p:nvSpPr>
          <p:spPr>
            <a:xfrm>
              <a:off x="4018267" y="5955579"/>
              <a:ext cx="4155464" cy="465011"/>
            </a:xfrm>
            <a:prstGeom prst="rect">
              <a:avLst/>
            </a:prstGeom>
            <a:grpFill/>
            <a:ln w="12700" cap="flat" cmpd="sng" algn="ctr">
              <a:solidFill>
                <a:sysClr val="window" lastClr="FFFFFF">
                  <a:hueOff val="0"/>
                  <a:satOff val="0"/>
                  <a:lumOff val="0"/>
                  <a:alphaOff val="0"/>
                </a:sysClr>
              </a:solidFill>
              <a:prstDash val="solid"/>
              <a:miter lim="800000"/>
            </a:ln>
            <a:effectLst/>
          </p:spPr>
          <p:txBody>
            <a:bodyPr spcFirstLastPara="0" vert="horz" wrap="square" lIns="56990" tIns="39845" rIns="56990" bIns="39845" numCol="1" spcCol="1270" anchor="ctr" anchorCtr="0">
              <a:noAutofit/>
            </a:bodyPr>
            <a:lstStyle/>
            <a:p>
              <a:pPr marL="0" marR="0" lvl="0" indent="0" defTabSz="400050" eaLnBrk="0" fontAlgn="base" latinLnBrk="0" hangingPunct="0">
                <a:lnSpc>
                  <a:spcPct val="90000"/>
                </a:lnSpc>
                <a:spcBef>
                  <a:spcPct val="0"/>
                </a:spcBef>
                <a:spcAft>
                  <a:spcPct val="35000"/>
                </a:spcAft>
                <a:buClrTx/>
                <a:buSzTx/>
                <a:buFontTx/>
                <a:buNone/>
                <a:tabLst/>
                <a:defRPr/>
              </a:pPr>
              <a:r>
                <a:rPr kumimoji="0" lang="lv-LV" b="1" i="0" u="none" strike="noStrike" kern="0" cap="none" spc="0" normalizeH="0" baseline="0" noProof="0">
                  <a:ln>
                    <a:noFill/>
                  </a:ln>
                  <a:solidFill>
                    <a:srgbClr val="0070C0">
                      <a:lumMod val="50000"/>
                    </a:srgbClr>
                  </a:solidFill>
                  <a:effectLst/>
                  <a:uLnTx/>
                  <a:uFillTx/>
                  <a:latin typeface="Verdana"/>
                  <a:ea typeface="+mn-ea"/>
                  <a:cs typeface="+mn-cs"/>
                </a:rPr>
                <a:t>	</a:t>
              </a:r>
              <a:r>
                <a:rPr kumimoji="0" lang="en-GB" b="1" i="0" u="none" strike="noStrike" kern="0" cap="none" spc="0" normalizeH="0" baseline="0" noProof="0">
                  <a:ln>
                    <a:noFill/>
                  </a:ln>
                  <a:solidFill>
                    <a:srgbClr val="0070C0">
                      <a:lumMod val="50000"/>
                    </a:srgbClr>
                  </a:solidFill>
                  <a:effectLst/>
                  <a:uLnTx/>
                  <a:uFillTx/>
                  <a:latin typeface="Verdana"/>
                  <a:ea typeface="+mn-ea"/>
                  <a:cs typeface="+mn-cs"/>
                </a:rPr>
                <a:t>TRL 9 </a:t>
              </a:r>
              <a:r>
                <a:rPr kumimoji="0" lang="en-GB" b="0" i="0" u="none" strike="noStrike" kern="0" cap="none" spc="0" normalizeH="0" baseline="0" noProof="0">
                  <a:ln>
                    <a:noFill/>
                  </a:ln>
                  <a:solidFill>
                    <a:srgbClr val="0070C0">
                      <a:lumMod val="50000"/>
                    </a:srgbClr>
                  </a:solidFill>
                  <a:effectLst/>
                  <a:uLnTx/>
                  <a:uFillTx/>
                  <a:latin typeface="Verdana"/>
                  <a:ea typeface="+mn-ea"/>
                  <a:cs typeface="+mn-cs"/>
                </a:rPr>
                <a:t>– actual system proven in operational environment (competitive manufacturing in </a:t>
              </a:r>
              <a:r>
                <a:rPr kumimoji="0" lang="lv-LV" b="0" i="0" u="none" strike="noStrike" kern="0" cap="none" spc="0" normalizeH="0" baseline="0" noProof="0">
                  <a:ln>
                    <a:noFill/>
                  </a:ln>
                  <a:solidFill>
                    <a:srgbClr val="0070C0">
                      <a:lumMod val="50000"/>
                    </a:srgbClr>
                  </a:solidFill>
                  <a:effectLst/>
                  <a:uLnTx/>
                  <a:uFillTx/>
                  <a:latin typeface="Verdana"/>
                  <a:ea typeface="+mn-ea"/>
                  <a:cs typeface="+mn-cs"/>
                </a:rPr>
                <a:t>	  			   </a:t>
              </a:r>
              <a:r>
                <a:rPr kumimoji="0" lang="en-GB" b="0" i="0" u="none" strike="noStrike" kern="0" cap="none" spc="0" normalizeH="0" baseline="0" noProof="0">
                  <a:ln>
                    <a:noFill/>
                  </a:ln>
                  <a:solidFill>
                    <a:srgbClr val="0070C0">
                      <a:lumMod val="50000"/>
                    </a:srgbClr>
                  </a:solidFill>
                  <a:effectLst/>
                  <a:uLnTx/>
                  <a:uFillTx/>
                  <a:latin typeface="Verdana"/>
                  <a:ea typeface="+mn-ea"/>
                  <a:cs typeface="+mn-cs"/>
                </a:rPr>
                <a:t>the case of key enabling technologies; or in space)</a:t>
              </a:r>
              <a:endParaRPr kumimoji="0" lang="lv-LV" b="0" i="0" u="none" strike="noStrike" kern="0" cap="none" spc="0" normalizeH="0" baseline="0" noProof="0">
                <a:ln>
                  <a:noFill/>
                </a:ln>
                <a:solidFill>
                  <a:srgbClr val="0070C0">
                    <a:lumMod val="50000"/>
                  </a:srgbClr>
                </a:solidFill>
                <a:effectLst/>
                <a:uLnTx/>
                <a:uFillTx/>
                <a:latin typeface="Verdana"/>
                <a:ea typeface="+mn-ea"/>
                <a:cs typeface="+mn-cs"/>
              </a:endParaRPr>
            </a:p>
          </p:txBody>
        </p:sp>
      </p:grpSp>
      <p:sp>
        <p:nvSpPr>
          <p:cNvPr id="27" name="TextBox 26">
            <a:extLst>
              <a:ext uri="{FF2B5EF4-FFF2-40B4-BE49-F238E27FC236}">
                <a16:creationId xmlns:a16="http://schemas.microsoft.com/office/drawing/2014/main" id="{222B118A-7789-F344-B6B1-00BF3AF5F670}"/>
              </a:ext>
            </a:extLst>
          </p:cNvPr>
          <p:cNvSpPr txBox="1"/>
          <p:nvPr/>
        </p:nvSpPr>
        <p:spPr>
          <a:xfrm>
            <a:off x="699247" y="1235144"/>
            <a:ext cx="10994315" cy="323165"/>
          </a:xfrm>
          <a:prstGeom prst="rect">
            <a:avLst/>
          </a:prstGeom>
          <a:noFill/>
          <a:ln w="12700">
            <a:solidFill>
              <a:srgbClr val="0070C0">
                <a:lumMod val="75000"/>
              </a:srgbClr>
            </a:solidFill>
          </a:ln>
        </p:spPr>
        <p:txBody>
          <a:bodyPr wrap="square">
            <a:spAutoFit/>
          </a:bodyPr>
          <a:lstStyle/>
          <a:p>
            <a:pPr marL="0" marR="0" lvl="0" indent="0" defTabSz="938213" eaLnBrk="0" fontAlgn="base" latinLnBrk="0" hangingPunct="0">
              <a:lnSpc>
                <a:spcPct val="100000"/>
              </a:lnSpc>
              <a:spcBef>
                <a:spcPct val="0"/>
              </a:spcBef>
              <a:spcAft>
                <a:spcPct val="0"/>
              </a:spcAft>
              <a:buClrTx/>
              <a:buSzTx/>
              <a:buFontTx/>
              <a:buNone/>
              <a:tabLst/>
              <a:defRPr/>
            </a:pPr>
            <a:r>
              <a:rPr kumimoji="0" lang="en-US" sz="1500" b="1" i="0" u="none" strike="noStrike" kern="0" cap="none" spc="0" normalizeH="0" baseline="0" noProof="0">
                <a:ln>
                  <a:noFill/>
                </a:ln>
                <a:solidFill>
                  <a:srgbClr val="0070C0">
                    <a:lumMod val="75000"/>
                  </a:srgbClr>
                </a:solidFill>
                <a:effectLst/>
                <a:uLnTx/>
                <a:uFillTx/>
                <a:latin typeface="Verdana"/>
                <a:ea typeface="MS PGothic" panose="020B0600070205080204" pitchFamily="34" charset="-128"/>
              </a:rPr>
              <a:t>Technology Readiness Levels (TRLs) are indicators of the maturity level of particular</a:t>
            </a:r>
            <a:r>
              <a:rPr kumimoji="0" lang="lv-LV" sz="1500" b="1" i="0" u="none" strike="noStrike" kern="0" cap="none" spc="0" normalizeH="0" baseline="0" noProof="0">
                <a:ln>
                  <a:noFill/>
                </a:ln>
                <a:solidFill>
                  <a:srgbClr val="0070C0">
                    <a:lumMod val="75000"/>
                  </a:srgbClr>
                </a:solidFill>
                <a:effectLst/>
                <a:uLnTx/>
                <a:uFillTx/>
                <a:latin typeface="Verdana"/>
                <a:ea typeface="MS PGothic" panose="020B0600070205080204" pitchFamily="34" charset="-128"/>
              </a:rPr>
              <a:t> </a:t>
            </a:r>
            <a:r>
              <a:rPr kumimoji="0" lang="en-US" sz="1500" b="1" i="0" u="none" strike="noStrike" kern="0" cap="none" spc="0" normalizeH="0" baseline="0" noProof="0">
                <a:ln>
                  <a:noFill/>
                </a:ln>
                <a:solidFill>
                  <a:srgbClr val="0070C0">
                    <a:lumMod val="75000"/>
                  </a:srgbClr>
                </a:solidFill>
                <a:effectLst/>
                <a:uLnTx/>
                <a:uFillTx/>
                <a:latin typeface="Verdana"/>
                <a:ea typeface="MS PGothic" panose="020B0600070205080204" pitchFamily="34" charset="-128"/>
              </a:rPr>
              <a:t>technologies. </a:t>
            </a:r>
            <a:endParaRPr kumimoji="0" lang="lv-LV" sz="1500" b="1" i="0" u="none" strike="noStrike" kern="0" cap="none" spc="0" normalizeH="0" baseline="0" noProof="0">
              <a:ln>
                <a:noFill/>
              </a:ln>
              <a:solidFill>
                <a:srgbClr val="0070C0">
                  <a:lumMod val="75000"/>
                </a:srgbClr>
              </a:solidFill>
              <a:effectLst/>
              <a:uLnTx/>
              <a:uFillTx/>
              <a:latin typeface="Verdana"/>
              <a:ea typeface="MS PGothic" panose="020B0600070205080204" pitchFamily="34" charset="-128"/>
            </a:endParaRPr>
          </a:p>
        </p:txBody>
      </p:sp>
    </p:spTree>
    <p:extLst>
      <p:ext uri="{BB962C8B-B14F-4D97-AF65-F5344CB8AC3E}">
        <p14:creationId xmlns:p14="http://schemas.microsoft.com/office/powerpoint/2010/main" val="40641511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ABE7FCA-3517-22E6-3169-1BDF9BA9F3F6}"/>
              </a:ext>
            </a:extLst>
          </p:cNvPr>
          <p:cNvPicPr>
            <a:picLocks noChangeAspect="1"/>
          </p:cNvPicPr>
          <p:nvPr/>
        </p:nvPicPr>
        <p:blipFill>
          <a:blip r:embed="rId2"/>
          <a:stretch>
            <a:fillRect/>
          </a:stretch>
        </p:blipFill>
        <p:spPr>
          <a:xfrm>
            <a:off x="210405" y="1354216"/>
            <a:ext cx="11002945" cy="5147004"/>
          </a:xfrm>
          <a:prstGeom prst="rect">
            <a:avLst/>
          </a:prstGeom>
        </p:spPr>
      </p:pic>
      <p:sp>
        <p:nvSpPr>
          <p:cNvPr id="3" name="Slide Number Placeholder 2">
            <a:extLst>
              <a:ext uri="{FF2B5EF4-FFF2-40B4-BE49-F238E27FC236}">
                <a16:creationId xmlns:a16="http://schemas.microsoft.com/office/drawing/2014/main" id="{6CC65369-3D23-AA46-A217-21E0950D6549}"/>
              </a:ext>
            </a:extLst>
          </p:cNvPr>
          <p:cNvSpPr>
            <a:spLocks noGrp="1"/>
          </p:cNvSpPr>
          <p:nvPr>
            <p:ph type="sldNum" sz="quarter" idx="12"/>
          </p:nvPr>
        </p:nvSpPr>
        <p:spPr/>
        <p:txBody>
          <a:bodyPr/>
          <a:lstStyle/>
          <a:p>
            <a:fld id="{660F3F40-12FA-4968-8235-5F18DAFE2DEF}" type="slidenum">
              <a:rPr lang="lv-LV" smtClean="0"/>
              <a:t>15</a:t>
            </a:fld>
            <a:endParaRPr lang="lv-LV"/>
          </a:p>
        </p:txBody>
      </p:sp>
      <p:sp>
        <p:nvSpPr>
          <p:cNvPr id="6" name="Rectangle 5">
            <a:extLst>
              <a:ext uri="{FF2B5EF4-FFF2-40B4-BE49-F238E27FC236}">
                <a16:creationId xmlns:a16="http://schemas.microsoft.com/office/drawing/2014/main" id="{7D01EF9B-3EFE-264F-96EB-8ECD059EE26A}"/>
              </a:ext>
            </a:extLst>
          </p:cNvPr>
          <p:cNvSpPr/>
          <p:nvPr/>
        </p:nvSpPr>
        <p:spPr>
          <a:xfrm>
            <a:off x="3389084" y="203277"/>
            <a:ext cx="5413832" cy="461665"/>
          </a:xfrm>
          <a:prstGeom prst="rect">
            <a:avLst/>
          </a:prstGeom>
        </p:spPr>
        <p:txBody>
          <a:bodyPr wrap="square">
            <a:spAutoFit/>
          </a:bodyPr>
          <a:lstStyle/>
          <a:p>
            <a:pPr>
              <a:spcAft>
                <a:spcPts val="0"/>
              </a:spcAft>
            </a:pPr>
            <a:r>
              <a:rPr lang="lv-LV" sz="2400" u="sng">
                <a:solidFill>
                  <a:srgbClr val="0563C1"/>
                </a:solidFill>
                <a:latin typeface="Verdana" panose="020B0604030504040204" pitchFamily="34" charset="0"/>
                <a:ea typeface="Verdana" panose="020B0604030504040204" pitchFamily="34" charset="0"/>
                <a:cs typeface="Times New Roman" panose="02020603050405020304" pitchFamily="18" charset="0"/>
                <a:hlinkClick r:id="rId3"/>
              </a:rPr>
              <a:t>Funding&amp;tender opportunities</a:t>
            </a:r>
            <a:r>
              <a:rPr lang="lv-LV" sz="2400">
                <a:latin typeface="Verdana" panose="020B0604030504040204" pitchFamily="34" charset="0"/>
                <a:ea typeface="Verdana" panose="020B0604030504040204" pitchFamily="34" charset="0"/>
                <a:cs typeface="Times New Roman" panose="02020603050405020304" pitchFamily="18" charset="0"/>
              </a:rPr>
              <a:t> </a:t>
            </a:r>
            <a:endParaRPr lang="en-US" sz="2400">
              <a:latin typeface="Verdana" panose="020B0604030504040204" pitchFamily="34" charset="0"/>
              <a:ea typeface="Verdana" panose="020B0604030504040204" pitchFamily="34" charset="0"/>
              <a:cs typeface="Times New Roman" panose="02020603050405020304" pitchFamily="18" charset="0"/>
            </a:endParaRPr>
          </a:p>
        </p:txBody>
      </p:sp>
      <p:pic>
        <p:nvPicPr>
          <p:cNvPr id="10" name="Picture 9">
            <a:extLst>
              <a:ext uri="{FF2B5EF4-FFF2-40B4-BE49-F238E27FC236}">
                <a16:creationId xmlns:a16="http://schemas.microsoft.com/office/drawing/2014/main" id="{19FEB6F8-8428-9551-CF80-4F82056BDFE8}"/>
              </a:ext>
            </a:extLst>
          </p:cNvPr>
          <p:cNvPicPr>
            <a:picLocks noChangeAspect="1"/>
          </p:cNvPicPr>
          <p:nvPr/>
        </p:nvPicPr>
        <p:blipFill>
          <a:blip r:embed="rId4"/>
          <a:stretch>
            <a:fillRect/>
          </a:stretch>
        </p:blipFill>
        <p:spPr>
          <a:xfrm>
            <a:off x="7055669" y="703386"/>
            <a:ext cx="4809096" cy="1546570"/>
          </a:xfrm>
          <a:prstGeom prst="rect">
            <a:avLst/>
          </a:prstGeom>
        </p:spPr>
      </p:pic>
    </p:spTree>
    <p:extLst>
      <p:ext uri="{BB962C8B-B14F-4D97-AF65-F5344CB8AC3E}">
        <p14:creationId xmlns:p14="http://schemas.microsoft.com/office/powerpoint/2010/main" val="39883284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E2FE53D-6D48-40E4-BBCB-95277D6138B1}"/>
              </a:ext>
            </a:extLst>
          </p:cNvPr>
          <p:cNvSpPr>
            <a:spLocks noGrp="1"/>
          </p:cNvSpPr>
          <p:nvPr>
            <p:ph type="title"/>
          </p:nvPr>
        </p:nvSpPr>
        <p:spPr>
          <a:xfrm>
            <a:off x="1014884" y="3339379"/>
            <a:ext cx="10363200" cy="960442"/>
          </a:xfrm>
        </p:spPr>
        <p:txBody>
          <a:bodyPr/>
          <a:lstStyle/>
          <a:p>
            <a:r>
              <a:rPr lang="lv-LV" dirty="0">
                <a:cs typeface="Times New Roman" panose="02020603050405020304" pitchFamily="18" charset="0"/>
              </a:rPr>
              <a:t>Paldies!</a:t>
            </a:r>
          </a:p>
        </p:txBody>
      </p:sp>
      <p:sp>
        <p:nvSpPr>
          <p:cNvPr id="6" name="Slide Number Placeholder 5">
            <a:extLst>
              <a:ext uri="{FF2B5EF4-FFF2-40B4-BE49-F238E27FC236}">
                <a16:creationId xmlns:a16="http://schemas.microsoft.com/office/drawing/2014/main" id="{3939C59C-FC4D-4132-94D3-1966F139E02E}"/>
              </a:ext>
            </a:extLst>
          </p:cNvPr>
          <p:cNvSpPr>
            <a:spLocks noGrp="1"/>
          </p:cNvSpPr>
          <p:nvPr>
            <p:ph type="sldNum" sz="quarter" idx="4294967295"/>
          </p:nvPr>
        </p:nvSpPr>
        <p:spPr>
          <a:xfrm>
            <a:off x="11785600" y="6324600"/>
            <a:ext cx="406400" cy="304800"/>
          </a:xfrm>
        </p:spPr>
        <p:txBody>
          <a:bodyPr/>
          <a:lstStyle/>
          <a:p>
            <a:pPr>
              <a:defRPr/>
            </a:pPr>
            <a:fld id="{559B3BF5-5EA0-4E17-AB4B-664290D5DB15}" type="slidenum">
              <a:rPr lang="en-US" altLang="lv-LV" smtClean="0"/>
              <a:pPr>
                <a:defRPr/>
              </a:pPr>
              <a:t>16</a:t>
            </a:fld>
            <a:endParaRPr lang="en-US" altLang="lv-LV"/>
          </a:p>
        </p:txBody>
      </p:sp>
      <p:pic>
        <p:nvPicPr>
          <p:cNvPr id="8" name="Attēls 7">
            <a:extLst>
              <a:ext uri="{FF2B5EF4-FFF2-40B4-BE49-F238E27FC236}">
                <a16:creationId xmlns:a16="http://schemas.microsoft.com/office/drawing/2014/main" id="{77EC98D4-A5BD-4B4A-8347-CD006E290B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9063" y="3739578"/>
            <a:ext cx="1803117" cy="1043585"/>
          </a:xfrm>
          <a:prstGeom prst="rect">
            <a:avLst/>
          </a:prstGeom>
        </p:spPr>
      </p:pic>
      <p:pic>
        <p:nvPicPr>
          <p:cNvPr id="1026" name="Picture 2">
            <a:extLst>
              <a:ext uri="{FF2B5EF4-FFF2-40B4-BE49-F238E27FC236}">
                <a16:creationId xmlns:a16="http://schemas.microsoft.com/office/drawing/2014/main" id="{AE508D17-A6BE-41D5-ADD7-1A14370920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063" y="5556775"/>
            <a:ext cx="478249" cy="4782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witter - Free social media icons">
            <a:extLst>
              <a:ext uri="{FF2B5EF4-FFF2-40B4-BE49-F238E27FC236}">
                <a16:creationId xmlns:a16="http://schemas.microsoft.com/office/drawing/2014/main" id="{443953CF-04AE-40E3-B922-1D554B56868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9063" y="5053941"/>
            <a:ext cx="457863" cy="45786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ākums | Latvijas Zinātnes padome">
            <a:extLst>
              <a:ext uri="{FF2B5EF4-FFF2-40B4-BE49-F238E27FC236}">
                <a16:creationId xmlns:a16="http://schemas.microsoft.com/office/drawing/2014/main" id="{346A0C66-6AEF-4183-9546-1DD3423FDD4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2083"/>
          <a:stretch/>
        </p:blipFill>
        <p:spPr bwMode="auto">
          <a:xfrm>
            <a:off x="141841" y="6046946"/>
            <a:ext cx="712694" cy="55530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CCF85FB-57E1-41B5-9F15-AA95747AD4CA}"/>
              </a:ext>
            </a:extLst>
          </p:cNvPr>
          <p:cNvSpPr txBox="1"/>
          <p:nvPr/>
        </p:nvSpPr>
        <p:spPr>
          <a:xfrm>
            <a:off x="914400" y="5128983"/>
            <a:ext cx="1565566" cy="307777"/>
          </a:xfrm>
          <a:prstGeom prst="rect">
            <a:avLst/>
          </a:prstGeom>
          <a:noFill/>
        </p:spPr>
        <p:txBody>
          <a:bodyPr wrap="square" rtlCol="0">
            <a:spAutoFit/>
          </a:bodyPr>
          <a:lstStyle/>
          <a:p>
            <a:r>
              <a:rPr lang="lv-LV" sz="1400">
                <a:latin typeface="Verdana" panose="020B0604030504040204" pitchFamily="34" charset="0"/>
                <a:ea typeface="Verdana" panose="020B0604030504040204" pitchFamily="34" charset="0"/>
              </a:rPr>
              <a:t>@apvarsnis</a:t>
            </a:r>
          </a:p>
        </p:txBody>
      </p:sp>
      <p:sp>
        <p:nvSpPr>
          <p:cNvPr id="3" name="TextBox 2">
            <a:extLst>
              <a:ext uri="{FF2B5EF4-FFF2-40B4-BE49-F238E27FC236}">
                <a16:creationId xmlns:a16="http://schemas.microsoft.com/office/drawing/2014/main" id="{770B4185-8D44-461C-862F-2114D1FA5BB0}"/>
              </a:ext>
            </a:extLst>
          </p:cNvPr>
          <p:cNvSpPr txBox="1"/>
          <p:nvPr/>
        </p:nvSpPr>
        <p:spPr>
          <a:xfrm>
            <a:off x="890964" y="6110068"/>
            <a:ext cx="4053994" cy="307777"/>
          </a:xfrm>
          <a:prstGeom prst="rect">
            <a:avLst/>
          </a:prstGeom>
          <a:noFill/>
        </p:spPr>
        <p:txBody>
          <a:bodyPr wrap="square" rtlCol="0">
            <a:spAutoFit/>
          </a:bodyPr>
          <a:lstStyle/>
          <a:p>
            <a:r>
              <a:rPr lang="lv-LV" sz="1400">
                <a:latin typeface="Verdana" panose="020B0604030504040204" pitchFamily="34" charset="0"/>
                <a:ea typeface="Verdana" panose="020B0604030504040204" pitchFamily="34" charset="0"/>
                <a:hlinkClick r:id="rId6"/>
              </a:rPr>
              <a:t>https://www.lzp.gov.lv/lv/apvarsnis-eiropa</a:t>
            </a:r>
            <a:r>
              <a:rPr lang="lv-LV" sz="1400">
                <a:latin typeface="Verdana" panose="020B0604030504040204" pitchFamily="34" charset="0"/>
                <a:ea typeface="Verdana" panose="020B0604030504040204" pitchFamily="34" charset="0"/>
              </a:rPr>
              <a:t> </a:t>
            </a:r>
          </a:p>
        </p:txBody>
      </p:sp>
      <p:sp>
        <p:nvSpPr>
          <p:cNvPr id="4" name="TextBox 3">
            <a:extLst>
              <a:ext uri="{FF2B5EF4-FFF2-40B4-BE49-F238E27FC236}">
                <a16:creationId xmlns:a16="http://schemas.microsoft.com/office/drawing/2014/main" id="{1ABECD4B-1581-4C3B-B0E7-CA4F354451BA}"/>
              </a:ext>
            </a:extLst>
          </p:cNvPr>
          <p:cNvSpPr txBox="1"/>
          <p:nvPr/>
        </p:nvSpPr>
        <p:spPr>
          <a:xfrm>
            <a:off x="914400" y="5511804"/>
            <a:ext cx="4053994" cy="523220"/>
          </a:xfrm>
          <a:prstGeom prst="rect">
            <a:avLst/>
          </a:prstGeom>
          <a:noFill/>
        </p:spPr>
        <p:txBody>
          <a:bodyPr wrap="square" rtlCol="0">
            <a:spAutoFit/>
          </a:bodyPr>
          <a:lstStyle/>
          <a:p>
            <a:r>
              <a:rPr lang="lv-LV" sz="1400" i="0">
                <a:solidFill>
                  <a:srgbClr val="050505"/>
                </a:solidFill>
                <a:effectLst/>
                <a:latin typeface="Verdana" panose="020B0604030504040204" pitchFamily="34" charset="0"/>
                <a:ea typeface="Verdana" panose="020B0604030504040204" pitchFamily="34" charset="0"/>
              </a:rPr>
              <a:t>@</a:t>
            </a:r>
            <a:r>
              <a:rPr lang="de-DE" sz="1400" i="0" err="1">
                <a:solidFill>
                  <a:srgbClr val="050505"/>
                </a:solidFill>
                <a:effectLst/>
                <a:latin typeface="Verdana" panose="020B0604030504040204" pitchFamily="34" charset="0"/>
                <a:ea typeface="Verdana" panose="020B0604030504040204" pitchFamily="34" charset="0"/>
              </a:rPr>
              <a:t>Apvārsnis</a:t>
            </a:r>
            <a:r>
              <a:rPr lang="de-DE" sz="1400" i="0">
                <a:solidFill>
                  <a:srgbClr val="050505"/>
                </a:solidFill>
                <a:effectLst/>
                <a:latin typeface="Verdana" panose="020B0604030504040204" pitchFamily="34" charset="0"/>
                <a:ea typeface="Verdana" panose="020B0604030504040204" pitchFamily="34" charset="0"/>
              </a:rPr>
              <a:t> EU </a:t>
            </a:r>
            <a:r>
              <a:rPr lang="de-DE" sz="1400" i="0" err="1">
                <a:solidFill>
                  <a:srgbClr val="050505"/>
                </a:solidFill>
                <a:effectLst/>
                <a:latin typeface="Verdana" panose="020B0604030504040204" pitchFamily="34" charset="0"/>
                <a:ea typeface="Verdana" panose="020B0604030504040204" pitchFamily="34" charset="0"/>
              </a:rPr>
              <a:t>Latvijas</a:t>
            </a:r>
            <a:r>
              <a:rPr lang="de-DE" sz="1400" i="0">
                <a:solidFill>
                  <a:srgbClr val="050505"/>
                </a:solidFill>
                <a:effectLst/>
                <a:latin typeface="Verdana" panose="020B0604030504040204" pitchFamily="34" charset="0"/>
                <a:ea typeface="Verdana" panose="020B0604030504040204" pitchFamily="34" charset="0"/>
              </a:rPr>
              <a:t> </a:t>
            </a:r>
            <a:r>
              <a:rPr lang="de-DE" sz="1400" i="0" err="1">
                <a:solidFill>
                  <a:srgbClr val="050505"/>
                </a:solidFill>
                <a:effectLst/>
                <a:latin typeface="Verdana" panose="020B0604030504040204" pitchFamily="34" charset="0"/>
                <a:ea typeface="Verdana" panose="020B0604030504040204" pitchFamily="34" charset="0"/>
              </a:rPr>
              <a:t>Nacionālais</a:t>
            </a:r>
            <a:r>
              <a:rPr lang="de-DE" sz="1400" i="0">
                <a:solidFill>
                  <a:srgbClr val="050505"/>
                </a:solidFill>
                <a:effectLst/>
                <a:latin typeface="Verdana" panose="020B0604030504040204" pitchFamily="34" charset="0"/>
                <a:ea typeface="Verdana" panose="020B0604030504040204" pitchFamily="34" charset="0"/>
              </a:rPr>
              <a:t> </a:t>
            </a:r>
            <a:r>
              <a:rPr lang="de-DE" sz="1400" i="0" err="1">
                <a:solidFill>
                  <a:srgbClr val="050505"/>
                </a:solidFill>
                <a:effectLst/>
                <a:latin typeface="Verdana" panose="020B0604030504040204" pitchFamily="34" charset="0"/>
                <a:ea typeface="Verdana" panose="020B0604030504040204" pitchFamily="34" charset="0"/>
              </a:rPr>
              <a:t>kontaktpunkts</a:t>
            </a:r>
            <a:r>
              <a:rPr lang="de-DE" sz="1400" i="0">
                <a:solidFill>
                  <a:srgbClr val="050505"/>
                </a:solidFill>
                <a:effectLst/>
                <a:latin typeface="Verdana" panose="020B0604030504040204" pitchFamily="34" charset="0"/>
                <a:ea typeface="Verdana" panose="020B0604030504040204" pitchFamily="34" charset="0"/>
              </a:rPr>
              <a:t> - HE NCP LV</a:t>
            </a:r>
          </a:p>
        </p:txBody>
      </p:sp>
      <p:pic>
        <p:nvPicPr>
          <p:cNvPr id="10" name="Picture 9" descr="A black background with red numbers and text&#10;&#10;Description automatically generated">
            <a:extLst>
              <a:ext uri="{FF2B5EF4-FFF2-40B4-BE49-F238E27FC236}">
                <a16:creationId xmlns:a16="http://schemas.microsoft.com/office/drawing/2014/main" id="{44996F44-592E-3F40-E574-48F8349FCE63}"/>
              </a:ext>
            </a:extLst>
          </p:cNvPr>
          <p:cNvPicPr>
            <a:picLocks noChangeAspect="1"/>
          </p:cNvPicPr>
          <p:nvPr/>
        </p:nvPicPr>
        <p:blipFill>
          <a:blip r:embed="rId7"/>
          <a:stretch>
            <a:fillRect/>
          </a:stretch>
        </p:blipFill>
        <p:spPr>
          <a:xfrm>
            <a:off x="5351463" y="4668838"/>
            <a:ext cx="6632575" cy="1825625"/>
          </a:xfrm>
          <a:prstGeom prst="rect">
            <a:avLst/>
          </a:prstGeom>
        </p:spPr>
      </p:pic>
    </p:spTree>
    <p:extLst>
      <p:ext uri="{BB962C8B-B14F-4D97-AF65-F5344CB8AC3E}">
        <p14:creationId xmlns:p14="http://schemas.microsoft.com/office/powerpoint/2010/main" val="15416168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a:extLst>
              <a:ext uri="{FF2B5EF4-FFF2-40B4-BE49-F238E27FC236}">
                <a16:creationId xmlns:a16="http://schemas.microsoft.com/office/drawing/2014/main" id="{11C98AEF-E833-40D3-A005-593A22DA7193}"/>
              </a:ext>
            </a:extLst>
          </p:cNvPr>
          <p:cNvSpPr>
            <a:spLocks noGrp="1"/>
          </p:cNvSpPr>
          <p:nvPr>
            <p:ph type="title"/>
          </p:nvPr>
        </p:nvSpPr>
        <p:spPr>
          <a:xfrm>
            <a:off x="1969526" y="3092811"/>
            <a:ext cx="8379948" cy="914400"/>
          </a:xfrm>
        </p:spPr>
        <p:txBody>
          <a:bodyPr>
            <a:normAutofit/>
          </a:bodyPr>
          <a:lstStyle/>
          <a:p>
            <a:pPr>
              <a:defRPr/>
            </a:pPr>
            <a:r>
              <a:rPr lang="lv-LV" altLang="lv-LV" sz="3600" dirty="0">
                <a:solidFill>
                  <a:srgbClr val="0308DB">
                    <a:lumMod val="50000"/>
                  </a:srgbClr>
                </a:solidFill>
                <a:cs typeface="+mj-cs"/>
              </a:rPr>
              <a:t>Apvārsnis Eiropa</a:t>
            </a:r>
            <a:endParaRPr lang="en-US" altLang="en-US" sz="2800" dirty="0">
              <a:latin typeface="+mj-lt"/>
              <a:ea typeface="Times New Roman" panose="02020603050405020304" pitchFamily="18" charset="0"/>
              <a:cs typeface="Times New Roman" panose="02020603050405020304" pitchFamily="18" charset="0"/>
            </a:endParaRPr>
          </a:p>
        </p:txBody>
      </p:sp>
      <p:sp>
        <p:nvSpPr>
          <p:cNvPr id="9" name="Text Placeholder 3">
            <a:extLst>
              <a:ext uri="{FF2B5EF4-FFF2-40B4-BE49-F238E27FC236}">
                <a16:creationId xmlns:a16="http://schemas.microsoft.com/office/drawing/2014/main" id="{6AC4F06C-DEB1-449D-B5DA-D656A264EC12}"/>
              </a:ext>
            </a:extLst>
          </p:cNvPr>
          <p:cNvSpPr txBox="1">
            <a:spLocks/>
          </p:cNvSpPr>
          <p:nvPr/>
        </p:nvSpPr>
        <p:spPr bwMode="auto">
          <a:xfrm rot="10800000" flipV="1">
            <a:off x="63500" y="6238640"/>
            <a:ext cx="12192000" cy="540292"/>
          </a:xfrm>
          <a:prstGeom prst="rect">
            <a:avLst/>
          </a:prstGeom>
          <a:noFill/>
          <a:ln w="9525">
            <a:noFill/>
            <a:miter lim="800000"/>
            <a:headEnd/>
            <a:tailEnd/>
          </a:ln>
        </p:spPr>
        <p:txBody>
          <a:bodyPr vert="horz" wrap="square" lIns="93957" tIns="46979" rIns="93957" bIns="46979" numCol="1" anchor="t" anchorCtr="0" compatLnSpc="1">
            <a:prstTxWarp prst="textNoShape">
              <a:avLst/>
            </a:prstTxWarp>
            <a:noAutofit/>
          </a:bodyPr>
          <a:lstStyle>
            <a:lvl1pPr marL="0" indent="0" algn="ctr" defTabSz="938213" rtl="0" eaLnBrk="0" fontAlgn="base" hangingPunct="0">
              <a:spcBef>
                <a:spcPct val="20000"/>
              </a:spcBef>
              <a:spcAft>
                <a:spcPct val="0"/>
              </a:spcAft>
              <a:buFont typeface="Arial" charset="0"/>
              <a:buNone/>
              <a:defRPr sz="14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762000" indent="-292100" algn="l" defTabSz="938213" rtl="0" eaLnBrk="0" fontAlgn="base" hangingPunct="0">
              <a:spcBef>
                <a:spcPct val="20000"/>
              </a:spcBef>
              <a:spcAft>
                <a:spcPct val="0"/>
              </a:spcAft>
              <a:buFont typeface="Arial" charset="0"/>
              <a:buChar char="–"/>
              <a:defRPr sz="2900" kern="1200">
                <a:solidFill>
                  <a:schemeClr val="tx1"/>
                </a:solidFill>
                <a:latin typeface="+mn-lt"/>
                <a:ea typeface="MS PGothic" pitchFamily="34" charset="-128"/>
                <a:cs typeface="+mn-cs"/>
              </a:defRPr>
            </a:lvl2pPr>
            <a:lvl3pPr marL="1173163" indent="-233363" algn="l" defTabSz="938213" rtl="0" eaLnBrk="0" fontAlgn="base" hangingPunct="0">
              <a:spcBef>
                <a:spcPct val="20000"/>
              </a:spcBef>
              <a:spcAft>
                <a:spcPct val="0"/>
              </a:spcAft>
              <a:buFont typeface="Arial" charset="0"/>
              <a:buChar char="•"/>
              <a:defRPr sz="2500" kern="1200">
                <a:solidFill>
                  <a:schemeClr val="tx1"/>
                </a:solidFill>
                <a:latin typeface="+mn-lt"/>
                <a:ea typeface="MS PGothic" pitchFamily="34" charset="-128"/>
                <a:cs typeface="+mn-cs"/>
              </a:defRPr>
            </a:lvl3pPr>
            <a:lvl4pPr marL="1643063" indent="-233363" algn="l" defTabSz="938213" rtl="0" eaLnBrk="0" fontAlgn="base" hangingPunct="0">
              <a:spcBef>
                <a:spcPct val="20000"/>
              </a:spcBef>
              <a:spcAft>
                <a:spcPct val="0"/>
              </a:spcAft>
              <a:buFont typeface="Arial" charset="0"/>
              <a:buChar char="–"/>
              <a:defRPr sz="1900" kern="1200">
                <a:solidFill>
                  <a:schemeClr val="tx1"/>
                </a:solidFill>
                <a:latin typeface="+mn-lt"/>
                <a:ea typeface="MS PGothic" pitchFamily="34" charset="-128"/>
                <a:cs typeface="+mn-cs"/>
              </a:defRPr>
            </a:lvl4pPr>
            <a:lvl5pPr marL="2112963" indent="-233363" algn="l" defTabSz="938213" rtl="0" eaLnBrk="0" fontAlgn="base" hangingPunct="0">
              <a:spcBef>
                <a:spcPct val="20000"/>
              </a:spcBef>
              <a:spcAft>
                <a:spcPct val="0"/>
              </a:spcAft>
              <a:buFont typeface="Arial" charset="0"/>
              <a:buChar char="»"/>
              <a:defRPr sz="1900" kern="1200">
                <a:solidFill>
                  <a:schemeClr val="tx1"/>
                </a:solidFill>
                <a:latin typeface="+mn-lt"/>
                <a:ea typeface="MS PGothic" pitchFamily="34" charset="-128"/>
                <a:cs typeface="+mn-cs"/>
              </a:defRPr>
            </a:lvl5pPr>
            <a:lvl6pPr marL="2583835" indent="-234893" algn="l" defTabSz="939575" rtl="0" eaLnBrk="1" latinLnBrk="0" hangingPunct="1">
              <a:spcBef>
                <a:spcPct val="20000"/>
              </a:spcBef>
              <a:buFont typeface="Arial" pitchFamily="34" charset="0"/>
              <a:buChar char="•"/>
              <a:defRPr sz="1900" kern="1200">
                <a:solidFill>
                  <a:schemeClr val="tx1"/>
                </a:solidFill>
                <a:latin typeface="+mn-lt"/>
                <a:ea typeface="+mn-ea"/>
                <a:cs typeface="+mn-cs"/>
              </a:defRPr>
            </a:lvl6pPr>
            <a:lvl7pPr marL="3053622" indent="-234893" algn="l" defTabSz="939575" rtl="0" eaLnBrk="1" latinLnBrk="0" hangingPunct="1">
              <a:spcBef>
                <a:spcPct val="20000"/>
              </a:spcBef>
              <a:buFont typeface="Arial" pitchFamily="34" charset="0"/>
              <a:buChar char="•"/>
              <a:defRPr sz="1900" kern="1200">
                <a:solidFill>
                  <a:schemeClr val="tx1"/>
                </a:solidFill>
                <a:latin typeface="+mn-lt"/>
                <a:ea typeface="+mn-ea"/>
                <a:cs typeface="+mn-cs"/>
              </a:defRPr>
            </a:lvl7pPr>
            <a:lvl8pPr marL="3523412" indent="-234893" algn="l" defTabSz="939575" rtl="0" eaLnBrk="1" latinLnBrk="0" hangingPunct="1">
              <a:spcBef>
                <a:spcPct val="20000"/>
              </a:spcBef>
              <a:buFont typeface="Arial" pitchFamily="34" charset="0"/>
              <a:buChar char="•"/>
              <a:defRPr sz="1900" kern="1200">
                <a:solidFill>
                  <a:schemeClr val="tx1"/>
                </a:solidFill>
                <a:latin typeface="+mn-lt"/>
                <a:ea typeface="+mn-ea"/>
                <a:cs typeface="+mn-cs"/>
              </a:defRPr>
            </a:lvl8pPr>
            <a:lvl9pPr marL="3993197" indent="-234893" algn="l" defTabSz="939575" rtl="0" eaLnBrk="1" latinLnBrk="0" hangingPunct="1">
              <a:spcBef>
                <a:spcPct val="20000"/>
              </a:spcBef>
              <a:buFont typeface="Arial" pitchFamily="34" charset="0"/>
              <a:buChar char="•"/>
              <a:defRPr sz="1900" kern="1200">
                <a:solidFill>
                  <a:schemeClr val="tx1"/>
                </a:solidFill>
                <a:latin typeface="+mn-lt"/>
                <a:ea typeface="+mn-ea"/>
                <a:cs typeface="+mn-cs"/>
              </a:defRPr>
            </a:lvl9pPr>
          </a:lstStyle>
          <a:p>
            <a:r>
              <a:rPr lang="lv-LV" sz="800">
                <a:latin typeface="Verdana"/>
                <a:ea typeface="Verdana"/>
                <a:cs typeface="Times New Roman"/>
              </a:rPr>
              <a:t>1.1.1. specifiskā atbalsta mērķa “Pētniecības un inovāciju kapacitātes stiprināšana un progresīvu tehnoloģiju ieviešana kopējā P&amp;A sistēmā” 1.1.1.5. pasākuma “Latvijas pilnvērtīga dalība Apvārsnis Eiropa programmā, tajā skaitā nodrošinot kompleksu atbalsta instrumentu klāstu un sasaisti ar RIS3 specializācijas jomu attīstīšanu” projekts “Atbalsts Latvijas dalībai starptautiskās pētniecības un inovācijas programmās”. ietvaros</a:t>
            </a:r>
            <a:endParaRPr lang="en-US" sz="800"/>
          </a:p>
        </p:txBody>
      </p:sp>
      <p:sp>
        <p:nvSpPr>
          <p:cNvPr id="2" name="Rectangle 1">
            <a:extLst>
              <a:ext uri="{FF2B5EF4-FFF2-40B4-BE49-F238E27FC236}">
                <a16:creationId xmlns:a16="http://schemas.microsoft.com/office/drawing/2014/main" id="{9F094078-A66D-2148-8507-383B5E3A4AB3}"/>
              </a:ext>
            </a:extLst>
          </p:cNvPr>
          <p:cNvSpPr/>
          <p:nvPr/>
        </p:nvSpPr>
        <p:spPr>
          <a:xfrm>
            <a:off x="170329" y="4469481"/>
            <a:ext cx="4415117" cy="1203781"/>
          </a:xfrm>
          <a:prstGeom prst="rect">
            <a:avLst/>
          </a:prstGeom>
        </p:spPr>
        <p:txBody>
          <a:bodyPr wrap="square">
            <a:spAutoFit/>
          </a:bodyPr>
          <a:lstStyle/>
          <a:p>
            <a:pPr>
              <a:defRPr/>
            </a:pPr>
            <a:r>
              <a:rPr lang="lv-LV" altLang="lv-LV" b="1">
                <a:latin typeface="Verdana" panose="020B0604030504040204" pitchFamily="34" charset="0"/>
                <a:ea typeface="Verdana" panose="020B0604030504040204" pitchFamily="34" charset="0"/>
                <a:cs typeface="Verdana" panose="020B0604030504040204" pitchFamily="34" charset="0"/>
              </a:rPr>
              <a:t>Jūlija </a:t>
            </a:r>
            <a:r>
              <a:rPr lang="lv-LV" altLang="lv-LV" b="1" err="1">
                <a:latin typeface="Verdana" panose="020B0604030504040204" pitchFamily="34" charset="0"/>
                <a:ea typeface="Verdana" panose="020B0604030504040204" pitchFamily="34" charset="0"/>
                <a:cs typeface="Verdana" panose="020B0604030504040204" pitchFamily="34" charset="0"/>
              </a:rPr>
              <a:t>Asmuss</a:t>
            </a:r>
            <a:r>
              <a:rPr lang="lv-LV" altLang="lv-LV" b="1">
                <a:latin typeface="Verdana" panose="020B0604030504040204" pitchFamily="34" charset="0"/>
                <a:ea typeface="Verdana" panose="020B0604030504040204" pitchFamily="34" charset="0"/>
                <a:cs typeface="Verdana" panose="020B0604030504040204" pitchFamily="34" charset="0"/>
              </a:rPr>
              <a:t>, Dr.sc.ing.</a:t>
            </a:r>
          </a:p>
          <a:p>
            <a:pPr>
              <a:defRPr/>
            </a:pPr>
            <a:r>
              <a:rPr lang="lv-LV" altLang="lv-LV">
                <a:latin typeface="Verdana" panose="020B0604030504040204" pitchFamily="34" charset="0"/>
                <a:ea typeface="Verdana" panose="020B0604030504040204" pitchFamily="34" charset="0"/>
                <a:cs typeface="Verdana" panose="020B0604030504040204" pitchFamily="34" charset="0"/>
              </a:rPr>
              <a:t>Nacionālā kontaktpunkta </a:t>
            </a:r>
          </a:p>
          <a:p>
            <a:pPr>
              <a:defRPr/>
            </a:pPr>
            <a:r>
              <a:rPr lang="lv-LV" altLang="lv-LV">
                <a:latin typeface="Verdana" panose="020B0604030504040204" pitchFamily="34" charset="0"/>
                <a:ea typeface="Verdana" panose="020B0604030504040204" pitchFamily="34" charset="0"/>
                <a:cs typeface="Verdana" panose="020B0604030504040204" pitchFamily="34" charset="0"/>
              </a:rPr>
              <a:t>vadītāja</a:t>
            </a:r>
          </a:p>
          <a:p>
            <a:pPr>
              <a:defRPr/>
            </a:pPr>
            <a:r>
              <a:rPr lang="lv-LV" altLang="lv-LV">
                <a:latin typeface="Verdana" panose="020B0604030504040204" pitchFamily="34" charset="0"/>
                <a:ea typeface="Verdana" panose="020B0604030504040204" pitchFamily="34" charset="0"/>
                <a:cs typeface="Verdana" panose="020B0604030504040204" pitchFamily="34" charset="0"/>
                <a:hlinkClick r:id="rId3"/>
              </a:rPr>
              <a:t>julija.asmuss@lzp.gov.lv</a:t>
            </a:r>
            <a:r>
              <a:rPr lang="lv-LV" altLang="lv-LV">
                <a:latin typeface="Verdana" panose="020B0604030504040204" pitchFamily="34" charset="0"/>
                <a:ea typeface="Verdana" panose="020B0604030504040204" pitchFamily="34" charset="0"/>
                <a:cs typeface="Verdana" panose="020B0604030504040204" pitchFamily="34" charset="0"/>
              </a:rPr>
              <a:t> </a:t>
            </a:r>
          </a:p>
        </p:txBody>
      </p:sp>
      <p:pic>
        <p:nvPicPr>
          <p:cNvPr id="5" name="Picture 4" descr="A black background with red numbers and text&#10;&#10;Description automatically generated">
            <a:extLst>
              <a:ext uri="{FF2B5EF4-FFF2-40B4-BE49-F238E27FC236}">
                <a16:creationId xmlns:a16="http://schemas.microsoft.com/office/drawing/2014/main" id="{C70B8786-FE09-EE45-1F83-58DC1E5E187D}"/>
              </a:ext>
            </a:extLst>
          </p:cNvPr>
          <p:cNvPicPr>
            <a:picLocks noChangeAspect="1"/>
          </p:cNvPicPr>
          <p:nvPr/>
        </p:nvPicPr>
        <p:blipFill>
          <a:blip r:embed="rId4"/>
          <a:stretch>
            <a:fillRect/>
          </a:stretch>
        </p:blipFill>
        <p:spPr>
          <a:xfrm>
            <a:off x="4310063" y="5164138"/>
            <a:ext cx="4143375" cy="1152525"/>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88E2548-5187-44C3-5AA4-7F071EC9D3DE}"/>
              </a:ext>
            </a:extLst>
          </p:cNvPr>
          <p:cNvPicPr>
            <a:picLocks noChangeAspect="1"/>
          </p:cNvPicPr>
          <p:nvPr/>
        </p:nvPicPr>
        <p:blipFill>
          <a:blip r:embed="rId2"/>
          <a:stretch>
            <a:fillRect/>
          </a:stretch>
        </p:blipFill>
        <p:spPr>
          <a:xfrm>
            <a:off x="242316" y="1242219"/>
            <a:ext cx="11610975" cy="5334000"/>
          </a:xfrm>
          <a:prstGeom prst="rect">
            <a:avLst/>
          </a:prstGeom>
        </p:spPr>
      </p:pic>
      <p:sp>
        <p:nvSpPr>
          <p:cNvPr id="5" name="Title 1">
            <a:extLst>
              <a:ext uri="{FF2B5EF4-FFF2-40B4-BE49-F238E27FC236}">
                <a16:creationId xmlns:a16="http://schemas.microsoft.com/office/drawing/2014/main" id="{9D51E329-9CA5-8D2B-0400-84183753F81C}"/>
              </a:ext>
            </a:extLst>
          </p:cNvPr>
          <p:cNvSpPr txBox="1">
            <a:spLocks/>
          </p:cNvSpPr>
          <p:nvPr/>
        </p:nvSpPr>
        <p:spPr>
          <a:xfrm>
            <a:off x="410257" y="156606"/>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3200" b="1" dirty="0">
                <a:solidFill>
                  <a:srgbClr val="0308DB">
                    <a:lumMod val="50000"/>
                  </a:srgbClr>
                </a:solidFill>
                <a:latin typeface="Verdana" panose="020B0604030504040204" pitchFamily="34" charset="0"/>
                <a:ea typeface="Verdana" panose="020B0604030504040204" pitchFamily="34" charset="0"/>
              </a:rPr>
              <a:t>APVĀRSNIS EIROPA</a:t>
            </a:r>
            <a:endParaRPr lang="en-US" dirty="0"/>
          </a:p>
        </p:txBody>
      </p:sp>
      <p:sp>
        <p:nvSpPr>
          <p:cNvPr id="6" name="TextBox 5">
            <a:extLst>
              <a:ext uri="{FF2B5EF4-FFF2-40B4-BE49-F238E27FC236}">
                <a16:creationId xmlns:a16="http://schemas.microsoft.com/office/drawing/2014/main" id="{204D43B8-D4FF-C949-935E-39D49BA7BF95}"/>
              </a:ext>
            </a:extLst>
          </p:cNvPr>
          <p:cNvSpPr txBox="1"/>
          <p:nvPr/>
        </p:nvSpPr>
        <p:spPr>
          <a:xfrm>
            <a:off x="2558034" y="634722"/>
            <a:ext cx="6220046" cy="369332"/>
          </a:xfrm>
          <a:prstGeom prst="rect">
            <a:avLst/>
          </a:prstGeom>
          <a:noFill/>
        </p:spPr>
        <p:txBody>
          <a:bodyPr wrap="square">
            <a:spAutoFit/>
          </a:bodyPr>
          <a:lstStyle/>
          <a:p>
            <a:pPr algn="ctr"/>
            <a:r>
              <a:rPr lang="lv-LV">
                <a:latin typeface="Verdana" panose="020B0604030504040204" pitchFamily="34" charset="0"/>
                <a:ea typeface="Verdana" panose="020B0604030504040204" pitchFamily="34" charset="0"/>
                <a:hlinkClick r:id="rId3"/>
              </a:rPr>
              <a:t>WORK PROGRAMMES 2023-2024</a:t>
            </a:r>
            <a:endParaRPr lang="lv-LV">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20891803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51B560-4617-52F4-FCBD-1DF2AB954271}"/>
              </a:ext>
            </a:extLst>
          </p:cNvPr>
          <p:cNvSpPr>
            <a:spLocks noGrp="1"/>
          </p:cNvSpPr>
          <p:nvPr>
            <p:ph type="title" idx="4294967295"/>
          </p:nvPr>
        </p:nvSpPr>
        <p:spPr>
          <a:xfrm>
            <a:off x="1364249" y="212400"/>
            <a:ext cx="10515600" cy="1325562"/>
          </a:xfrm>
        </p:spPr>
        <p:txBody>
          <a:bodyPr/>
          <a:lstStyle/>
          <a:p>
            <a:r>
              <a:rPr lang="lv-LV" sz="3200" b="1">
                <a:solidFill>
                  <a:srgbClr val="0308DB">
                    <a:lumMod val="50000"/>
                  </a:srgbClr>
                </a:solidFill>
                <a:latin typeface="Verdana" panose="020B0604030504040204" pitchFamily="34" charset="0"/>
                <a:ea typeface="Verdana" panose="020B0604030504040204" pitchFamily="34" charset="0"/>
                <a:cs typeface="+mj-cs"/>
              </a:rPr>
              <a:t>PILLAR I EXCELLENT SCIENCE</a:t>
            </a:r>
          </a:p>
        </p:txBody>
      </p:sp>
      <p:sp>
        <p:nvSpPr>
          <p:cNvPr id="10" name="TextBox 9">
            <a:extLst>
              <a:ext uri="{FF2B5EF4-FFF2-40B4-BE49-F238E27FC236}">
                <a16:creationId xmlns:a16="http://schemas.microsoft.com/office/drawing/2014/main" id="{20FC0082-71CA-573C-3C91-FA086830254F}"/>
              </a:ext>
            </a:extLst>
          </p:cNvPr>
          <p:cNvSpPr txBox="1"/>
          <p:nvPr/>
        </p:nvSpPr>
        <p:spPr>
          <a:xfrm>
            <a:off x="3019649" y="1247981"/>
            <a:ext cx="2130575" cy="1217970"/>
          </a:xfrm>
          <a:prstGeom prst="rect">
            <a:avLst/>
          </a:prstGeom>
          <a:solidFill>
            <a:schemeClr val="accent4">
              <a:lumMod val="40000"/>
              <a:lumOff val="60000"/>
            </a:schemeClr>
          </a:solidFill>
          <a:ln>
            <a:solidFill>
              <a:schemeClr val="tx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mn-cs"/>
              </a:rPr>
              <a:t>Frontier research by the best researchers and their teams</a:t>
            </a:r>
            <a:endParaRPr kumimoji="0" lang="lv-LV" sz="1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mn-cs"/>
            </a:endParaRPr>
          </a:p>
        </p:txBody>
      </p:sp>
      <p:sp>
        <p:nvSpPr>
          <p:cNvPr id="11" name="TextBox 10">
            <a:extLst>
              <a:ext uri="{FF2B5EF4-FFF2-40B4-BE49-F238E27FC236}">
                <a16:creationId xmlns:a16="http://schemas.microsoft.com/office/drawing/2014/main" id="{B187DD5F-8C2D-4E25-CC4F-E93EFBCBEC47}"/>
              </a:ext>
            </a:extLst>
          </p:cNvPr>
          <p:cNvSpPr txBox="1"/>
          <p:nvPr/>
        </p:nvSpPr>
        <p:spPr>
          <a:xfrm>
            <a:off x="2995681" y="2897976"/>
            <a:ext cx="2154543" cy="2031325"/>
          </a:xfrm>
          <a:prstGeom prst="rect">
            <a:avLst/>
          </a:prstGeom>
          <a:solidFill>
            <a:schemeClr val="accent5">
              <a:lumMod val="40000"/>
              <a:lumOff val="60000"/>
            </a:schemeClr>
          </a:solidFill>
          <a:ln>
            <a:solidFill>
              <a:schemeClr val="tx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mn-cs"/>
              </a:rPr>
              <a:t>Equipping researchers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mn-cs"/>
              </a:rPr>
              <a:t>with new knowledge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mn-cs"/>
              </a:rPr>
              <a:t>and skills through mobility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mn-cs"/>
              </a:rPr>
              <a:t>and training</a:t>
            </a:r>
            <a:endParaRPr kumimoji="0" lang="lv-LV" sz="1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mn-cs"/>
            </a:endParaRPr>
          </a:p>
        </p:txBody>
      </p:sp>
      <p:sp>
        <p:nvSpPr>
          <p:cNvPr id="12" name="TextBox 11">
            <a:extLst>
              <a:ext uri="{FF2B5EF4-FFF2-40B4-BE49-F238E27FC236}">
                <a16:creationId xmlns:a16="http://schemas.microsoft.com/office/drawing/2014/main" id="{AB69E6BF-A851-96C5-53B9-71BBB81D3D64}"/>
              </a:ext>
            </a:extLst>
          </p:cNvPr>
          <p:cNvSpPr txBox="1"/>
          <p:nvPr/>
        </p:nvSpPr>
        <p:spPr>
          <a:xfrm>
            <a:off x="3019649" y="5177118"/>
            <a:ext cx="2130575" cy="1477328"/>
          </a:xfrm>
          <a:prstGeom prst="rect">
            <a:avLst/>
          </a:prstGeom>
          <a:solidFill>
            <a:schemeClr val="bg2">
              <a:lumMod val="90000"/>
            </a:schemeClr>
          </a:solidFill>
          <a:ln>
            <a:solidFill>
              <a:schemeClr val="tx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effectLst/>
                <a:uLnTx/>
                <a:uFillTx/>
                <a:latin typeface="Verdana" panose="020B0604030504040204" pitchFamily="34" charset="0"/>
                <a:ea typeface="Verdana" panose="020B0604030504040204" pitchFamily="34" charset="0"/>
                <a:cs typeface="+mn-cs"/>
              </a:rPr>
              <a:t>Integrated and interconnected world-class research infrastructures </a:t>
            </a:r>
            <a:endParaRPr kumimoji="0" lang="lv-LV" sz="1800" b="0" i="0" u="none" strike="noStrike" kern="1200" cap="none" spc="0" normalizeH="0" baseline="0" noProof="0">
              <a:ln>
                <a:noFill/>
              </a:ln>
              <a:effectLst/>
              <a:uLnTx/>
              <a:uFillTx/>
              <a:latin typeface="Verdana" panose="020B0604030504040204" pitchFamily="34" charset="0"/>
              <a:ea typeface="Verdana" panose="020B0604030504040204" pitchFamily="34" charset="0"/>
              <a:cs typeface="+mn-cs"/>
            </a:endParaRPr>
          </a:p>
        </p:txBody>
      </p:sp>
      <p:sp>
        <p:nvSpPr>
          <p:cNvPr id="16" name="TextBox 15">
            <a:extLst>
              <a:ext uri="{FF2B5EF4-FFF2-40B4-BE49-F238E27FC236}">
                <a16:creationId xmlns:a16="http://schemas.microsoft.com/office/drawing/2014/main" id="{D5FD3AEC-4B1F-94CB-E0DA-E56DE607BCC6}"/>
              </a:ext>
            </a:extLst>
          </p:cNvPr>
          <p:cNvSpPr txBox="1"/>
          <p:nvPr/>
        </p:nvSpPr>
        <p:spPr>
          <a:xfrm>
            <a:off x="8502478" y="1860235"/>
            <a:ext cx="3341721" cy="369332"/>
          </a:xfrm>
          <a:prstGeom prst="rect">
            <a:avLst/>
          </a:prstGeom>
          <a:solidFill>
            <a:schemeClr val="accent4">
              <a:lumMod val="40000"/>
              <a:lumOff val="60000"/>
            </a:schemeClr>
          </a:solidFill>
          <a:ln>
            <a:solidFill>
              <a:schemeClr val="tx1"/>
            </a:solidFill>
          </a:ln>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Verdana"/>
                <a:ea typeface="Verdana"/>
              </a:rPr>
              <a:t>SYNERGY GRANT</a:t>
            </a:r>
            <a:endParaRPr lang="en-US">
              <a:solidFill>
                <a:prstClr val="black"/>
              </a:solidFill>
            </a:endParaRPr>
          </a:p>
        </p:txBody>
      </p:sp>
      <p:sp>
        <p:nvSpPr>
          <p:cNvPr id="18" name="TextBox 17">
            <a:extLst>
              <a:ext uri="{FF2B5EF4-FFF2-40B4-BE49-F238E27FC236}">
                <a16:creationId xmlns:a16="http://schemas.microsoft.com/office/drawing/2014/main" id="{ED9A9A89-C90D-6723-BD29-28FDC0EF987F}"/>
              </a:ext>
            </a:extLst>
          </p:cNvPr>
          <p:cNvSpPr txBox="1"/>
          <p:nvPr/>
        </p:nvSpPr>
        <p:spPr>
          <a:xfrm>
            <a:off x="5425311" y="1061799"/>
            <a:ext cx="2850257" cy="646331"/>
          </a:xfrm>
          <a:prstGeom prst="rect">
            <a:avLst/>
          </a:prstGeom>
          <a:solidFill>
            <a:schemeClr val="accent4">
              <a:lumMod val="40000"/>
              <a:lumOff val="60000"/>
            </a:schemeClr>
          </a:solidFill>
          <a:ln>
            <a:solidFill>
              <a:schemeClr val="tx1"/>
            </a:solidFill>
          </a:ln>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Verdana"/>
                <a:ea typeface="Verdana"/>
              </a:rPr>
              <a:t>STARTING GRANT</a:t>
            </a:r>
          </a:p>
          <a:p>
            <a:pPr marL="0" marR="0" lvl="0" indent="0" algn="ctr" defTabSz="914400">
              <a:lnSpc>
                <a:spcPct val="100000"/>
              </a:lnSpc>
              <a:spcBef>
                <a:spcPts val="0"/>
              </a:spcBef>
              <a:spcAft>
                <a:spcPts val="0"/>
              </a:spcAft>
              <a:buNone/>
              <a:tabLst/>
              <a:defRPr/>
            </a:pPr>
            <a:r>
              <a:rPr lang="en-US" dirty="0">
                <a:solidFill>
                  <a:prstClr val="black"/>
                </a:solidFill>
                <a:latin typeface="Verdana"/>
                <a:ea typeface="Verdana"/>
              </a:rPr>
              <a:t>TB</a:t>
            </a:r>
            <a:r>
              <a:rPr lang="lv-LV" dirty="0">
                <a:solidFill>
                  <a:prstClr val="black"/>
                </a:solidFill>
                <a:latin typeface="Verdana"/>
                <a:ea typeface="Verdana"/>
              </a:rPr>
              <a:t>C</a:t>
            </a:r>
            <a:endParaRPr lang="lv-LV" dirty="0"/>
          </a:p>
        </p:txBody>
      </p:sp>
      <p:sp>
        <p:nvSpPr>
          <p:cNvPr id="22" name="TextBox 21">
            <a:extLst>
              <a:ext uri="{FF2B5EF4-FFF2-40B4-BE49-F238E27FC236}">
                <a16:creationId xmlns:a16="http://schemas.microsoft.com/office/drawing/2014/main" id="{ED912784-E8AD-2132-F655-6BBBF0352F8C}"/>
              </a:ext>
            </a:extLst>
          </p:cNvPr>
          <p:cNvSpPr txBox="1"/>
          <p:nvPr/>
        </p:nvSpPr>
        <p:spPr>
          <a:xfrm>
            <a:off x="8550103" y="1073473"/>
            <a:ext cx="3297594" cy="646331"/>
          </a:xfrm>
          <a:prstGeom prst="rect">
            <a:avLst/>
          </a:prstGeom>
          <a:solidFill>
            <a:schemeClr val="accent4">
              <a:lumMod val="40000"/>
              <a:lumOff val="60000"/>
            </a:schemeClr>
          </a:solidFill>
          <a:ln>
            <a:solidFill>
              <a:schemeClr val="tx1"/>
            </a:solidFill>
          </a:ln>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Verdana"/>
                <a:ea typeface="Verdana"/>
              </a:rPr>
              <a:t>ADVANCED GRANT</a:t>
            </a:r>
          </a:p>
          <a:p>
            <a:pPr algn="ctr">
              <a:defRPr/>
            </a:pPr>
            <a:r>
              <a:rPr lang="en-US">
                <a:solidFill>
                  <a:prstClr val="black"/>
                </a:solidFill>
                <a:latin typeface="Verdana"/>
                <a:ea typeface="Verdana"/>
              </a:rPr>
              <a:t>29.05.2024</a:t>
            </a:r>
            <a:endParaRPr lang="en-US">
              <a:solidFill>
                <a:prstClr val="black"/>
              </a:solidFill>
              <a:latin typeface="Verdana" panose="020B0604030504040204" pitchFamily="34" charset="0"/>
              <a:ea typeface="Verdana" panose="020B0604030504040204" pitchFamily="34" charset="0"/>
            </a:endParaRPr>
          </a:p>
        </p:txBody>
      </p:sp>
      <p:sp>
        <p:nvSpPr>
          <p:cNvPr id="26" name="TextBox 25">
            <a:extLst>
              <a:ext uri="{FF2B5EF4-FFF2-40B4-BE49-F238E27FC236}">
                <a16:creationId xmlns:a16="http://schemas.microsoft.com/office/drawing/2014/main" id="{9365B5B4-8482-0207-D55F-907700E0666A}"/>
              </a:ext>
            </a:extLst>
          </p:cNvPr>
          <p:cNvSpPr txBox="1"/>
          <p:nvPr/>
        </p:nvSpPr>
        <p:spPr>
          <a:xfrm>
            <a:off x="5425310" y="2957156"/>
            <a:ext cx="2850257" cy="1200329"/>
          </a:xfrm>
          <a:prstGeom prst="rect">
            <a:avLst/>
          </a:prstGeom>
          <a:solidFill>
            <a:schemeClr val="accent5">
              <a:lumMod val="40000"/>
              <a:lumOff val="60000"/>
            </a:schemeClr>
          </a:solidFill>
          <a:ln>
            <a:solidFill>
              <a:schemeClr val="tx1"/>
            </a:solidFill>
          </a:ln>
        </p:spPr>
        <p:txBody>
          <a:bodyPr wrap="square" lIns="91440" tIns="45720" rIns="91440" bIns="45720" anchor="t">
            <a:spAutoFit/>
          </a:bodyPr>
          <a:lstStyle/>
          <a:p>
            <a:pPr algn="ctr">
              <a:defRPr/>
            </a:pPr>
            <a:r>
              <a:rPr kumimoji="0" lang="lv-LV" sz="1800" b="1" i="0" u="none" strike="noStrike" kern="1200" cap="none" spc="0" normalizeH="0" baseline="0" noProof="0">
                <a:ln>
                  <a:noFill/>
                </a:ln>
                <a:solidFill>
                  <a:prstClr val="black"/>
                </a:solidFill>
                <a:effectLst/>
                <a:uLnTx/>
                <a:uFillTx/>
                <a:latin typeface="Verdana"/>
                <a:ea typeface="Verdana"/>
              </a:rPr>
              <a:t>MSCA DOCTORAL </a:t>
            </a:r>
            <a:r>
              <a:rPr lang="lv-LV" b="1">
                <a:solidFill>
                  <a:prstClr val="black"/>
                </a:solidFill>
                <a:latin typeface="Verdana"/>
                <a:ea typeface="Verdana"/>
              </a:rPr>
              <a:t>NETWORKS</a:t>
            </a:r>
            <a:endParaRPr lang="en-US">
              <a:solidFill>
                <a:prstClr val="black"/>
              </a:solidFill>
              <a:latin typeface="Arial" panose="020B0604020202020204"/>
              <a:ea typeface="Verdana"/>
              <a:cs typeface="Arial" panose="020B0604020202020204"/>
            </a:endParaRPr>
          </a:p>
          <a:p>
            <a:pPr marL="0" marR="0" lvl="0" indent="0" algn="ctr" defTabSz="914400">
              <a:lnSpc>
                <a:spcPct val="100000"/>
              </a:lnSpc>
              <a:spcBef>
                <a:spcPts val="0"/>
              </a:spcBef>
              <a:spcAft>
                <a:spcPts val="0"/>
              </a:spcAft>
              <a:buClrTx/>
              <a:buSzTx/>
              <a:buFontTx/>
              <a:buNone/>
              <a:tabLst/>
              <a:defRPr/>
            </a:pPr>
            <a:r>
              <a:rPr lang="lv-LV">
                <a:solidFill>
                  <a:prstClr val="black"/>
                </a:solidFill>
                <a:latin typeface="Verdana"/>
                <a:ea typeface="Verdana"/>
              </a:rPr>
              <a:t>29.05.2024</a:t>
            </a:r>
          </a:p>
          <a:p>
            <a:pPr algn="ctr">
              <a:defRPr/>
            </a:pPr>
            <a:r>
              <a:rPr lang="lv-LV">
                <a:solidFill>
                  <a:prstClr val="black"/>
                </a:solidFill>
                <a:latin typeface="Verdana"/>
                <a:ea typeface="Verdana"/>
                <a:cs typeface="Arial"/>
              </a:rPr>
              <a:t>28.05.2025</a:t>
            </a:r>
          </a:p>
        </p:txBody>
      </p:sp>
      <p:sp>
        <p:nvSpPr>
          <p:cNvPr id="30" name="TextBox 29">
            <a:extLst>
              <a:ext uri="{FF2B5EF4-FFF2-40B4-BE49-F238E27FC236}">
                <a16:creationId xmlns:a16="http://schemas.microsoft.com/office/drawing/2014/main" id="{CB4B7045-2441-DD80-B2DB-6AF275A4E2D2}"/>
              </a:ext>
            </a:extLst>
          </p:cNvPr>
          <p:cNvSpPr txBox="1"/>
          <p:nvPr/>
        </p:nvSpPr>
        <p:spPr>
          <a:xfrm>
            <a:off x="8580223" y="2894861"/>
            <a:ext cx="3311602" cy="1200329"/>
          </a:xfrm>
          <a:prstGeom prst="rect">
            <a:avLst/>
          </a:prstGeom>
          <a:solidFill>
            <a:schemeClr val="accent5">
              <a:lumMod val="40000"/>
              <a:lumOff val="60000"/>
            </a:schemeClr>
          </a:solidFill>
          <a:ln>
            <a:solidFill>
              <a:schemeClr val="tx1"/>
            </a:solidFill>
          </a:ln>
        </p:spPr>
        <p:txBody>
          <a:bodyPr wrap="square" lIns="91440" tIns="45720" rIns="91440" bIns="45720" anchor="t">
            <a:spAutoFit/>
          </a:bodyPr>
          <a:lstStyle/>
          <a:p>
            <a:pPr algn="ctr">
              <a:defRPr/>
            </a:pPr>
            <a:r>
              <a:rPr kumimoji="0" lang="lv-LV" sz="1800" b="1" i="0" u="none" strike="noStrike" kern="1200" cap="none" spc="0" normalizeH="0" baseline="0" noProof="0">
                <a:ln>
                  <a:noFill/>
                </a:ln>
                <a:solidFill>
                  <a:prstClr val="black"/>
                </a:solidFill>
                <a:effectLst/>
                <a:uLnTx/>
                <a:uFillTx/>
                <a:latin typeface="Verdana"/>
                <a:ea typeface="Verdana"/>
              </a:rPr>
              <a:t>MSCA POSTDOCTORAL </a:t>
            </a:r>
            <a:r>
              <a:rPr lang="lv-LV" b="1">
                <a:solidFill>
                  <a:prstClr val="black"/>
                </a:solidFill>
                <a:latin typeface="Verdana"/>
                <a:ea typeface="Verdana"/>
              </a:rPr>
              <a:t>FELLOWSHIPS</a:t>
            </a:r>
            <a:endParaRPr lang="lv-LV">
              <a:solidFill>
                <a:prstClr val="black"/>
              </a:solidFill>
              <a:latin typeface="Verdana"/>
              <a:ea typeface="Verdana"/>
              <a:cs typeface="Arial" panose="020B0604020202020204"/>
            </a:endParaRPr>
          </a:p>
          <a:p>
            <a:pPr algn="ctr">
              <a:defRPr/>
            </a:pPr>
            <a:r>
              <a:rPr lang="lv-LV">
                <a:solidFill>
                  <a:prstClr val="black"/>
                </a:solidFill>
                <a:latin typeface="Verdana"/>
                <a:ea typeface="Verdana"/>
              </a:rPr>
              <a:t>10.04.2024</a:t>
            </a:r>
            <a:endParaRPr lang="lv-LV">
              <a:solidFill>
                <a:prstClr val="black"/>
              </a:solidFill>
              <a:latin typeface="Verdana" panose="020B0604030504040204" pitchFamily="34" charset="0"/>
              <a:ea typeface="Verdana" panose="020B0604030504040204" pitchFamily="34" charset="0"/>
            </a:endParaRPr>
          </a:p>
          <a:p>
            <a:pPr algn="ctr">
              <a:defRPr/>
            </a:pPr>
            <a:r>
              <a:rPr lang="lv-LV">
                <a:solidFill>
                  <a:prstClr val="black"/>
                </a:solidFill>
                <a:latin typeface="Verdana"/>
                <a:ea typeface="Verdana"/>
              </a:rPr>
              <a:t> 09.04.2025</a:t>
            </a:r>
            <a:endParaRPr lang="lv-LV">
              <a:solidFill>
                <a:prstClr val="black"/>
              </a:solidFill>
              <a:latin typeface="Verdana" panose="020B0604030504040204" pitchFamily="34" charset="0"/>
              <a:ea typeface="Verdana" panose="020B0604030504040204" pitchFamily="34" charset="0"/>
            </a:endParaRPr>
          </a:p>
        </p:txBody>
      </p:sp>
      <p:sp>
        <p:nvSpPr>
          <p:cNvPr id="34" name="TextBox 33">
            <a:extLst>
              <a:ext uri="{FF2B5EF4-FFF2-40B4-BE49-F238E27FC236}">
                <a16:creationId xmlns:a16="http://schemas.microsoft.com/office/drawing/2014/main" id="{D5884404-ECDE-C161-784D-7C017ACF695B}"/>
              </a:ext>
            </a:extLst>
          </p:cNvPr>
          <p:cNvSpPr txBox="1"/>
          <p:nvPr/>
        </p:nvSpPr>
        <p:spPr>
          <a:xfrm>
            <a:off x="5436353" y="4299438"/>
            <a:ext cx="2838664" cy="1477328"/>
          </a:xfrm>
          <a:prstGeom prst="rect">
            <a:avLst/>
          </a:prstGeom>
          <a:solidFill>
            <a:schemeClr val="accent5">
              <a:lumMod val="40000"/>
              <a:lumOff val="60000"/>
            </a:schemeClr>
          </a:solidFill>
          <a:ln>
            <a:solidFill>
              <a:schemeClr val="tx1"/>
            </a:solidFill>
          </a:ln>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lv-LV" sz="1800" b="1" i="0" u="none" strike="noStrike" kern="1200" cap="none" spc="0" normalizeH="0" baseline="0" noProof="0">
                <a:ln>
                  <a:noFill/>
                </a:ln>
                <a:solidFill>
                  <a:prstClr val="black"/>
                </a:solidFill>
                <a:effectLst/>
                <a:uLnTx/>
                <a:uFillTx/>
                <a:latin typeface="Verdana"/>
                <a:ea typeface="Verdana"/>
              </a:rPr>
              <a:t>MSCA STAFF EXCHANGES</a:t>
            </a:r>
          </a:p>
          <a:p>
            <a:pPr algn="ctr">
              <a:defRPr/>
            </a:pPr>
            <a:r>
              <a:rPr lang="lv-LV">
                <a:solidFill>
                  <a:prstClr val="black"/>
                </a:solidFill>
                <a:latin typeface="Verdana"/>
                <a:ea typeface="Verdana"/>
              </a:rPr>
              <a:t>19.09.2024</a:t>
            </a:r>
          </a:p>
          <a:p>
            <a:pPr algn="ctr">
              <a:defRPr/>
            </a:pPr>
            <a:r>
              <a:rPr lang="lv-LV">
                <a:solidFill>
                  <a:prstClr val="black"/>
                </a:solidFill>
                <a:latin typeface="Verdana"/>
                <a:ea typeface="Verdana"/>
              </a:rPr>
              <a:t>27.03.2025</a:t>
            </a:r>
          </a:p>
          <a:p>
            <a:pPr algn="ctr">
              <a:defRPr/>
            </a:pPr>
            <a:endParaRPr lang="lv-LV">
              <a:solidFill>
                <a:prstClr val="black"/>
              </a:solidFill>
              <a:latin typeface="Verdana" panose="020B0604030504040204" pitchFamily="34" charset="0"/>
              <a:ea typeface="Verdana" panose="020B0604030504040204" pitchFamily="34" charset="0"/>
            </a:endParaRPr>
          </a:p>
        </p:txBody>
      </p:sp>
      <p:sp>
        <p:nvSpPr>
          <p:cNvPr id="38" name="TextBox 37">
            <a:extLst>
              <a:ext uri="{FF2B5EF4-FFF2-40B4-BE49-F238E27FC236}">
                <a16:creationId xmlns:a16="http://schemas.microsoft.com/office/drawing/2014/main" id="{B5F8440B-0583-4201-C462-1C223F45D13A}"/>
              </a:ext>
            </a:extLst>
          </p:cNvPr>
          <p:cNvSpPr txBox="1"/>
          <p:nvPr/>
        </p:nvSpPr>
        <p:spPr>
          <a:xfrm>
            <a:off x="8632520" y="4896534"/>
            <a:ext cx="3271211" cy="923330"/>
          </a:xfrm>
          <a:prstGeom prst="rect">
            <a:avLst/>
          </a:prstGeom>
          <a:solidFill>
            <a:schemeClr val="accent5">
              <a:lumMod val="40000"/>
              <a:lumOff val="60000"/>
            </a:schemeClr>
          </a:solidFill>
          <a:ln>
            <a:solidFill>
              <a:schemeClr val="tx1"/>
            </a:solidFill>
          </a:ln>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lv-LV" sz="1800" b="1" i="0" u="none" strike="noStrike" kern="1200" cap="none" spc="0" normalizeH="0" baseline="0" noProof="0">
                <a:ln>
                  <a:noFill/>
                </a:ln>
                <a:solidFill>
                  <a:prstClr val="black"/>
                </a:solidFill>
                <a:effectLst/>
                <a:uLnTx/>
                <a:uFillTx/>
                <a:latin typeface="Verdana"/>
                <a:ea typeface="Verdana"/>
              </a:rPr>
              <a:t>MSCA COFUND</a:t>
            </a:r>
          </a:p>
          <a:p>
            <a:pPr algn="ctr">
              <a:defRPr/>
            </a:pPr>
            <a:r>
              <a:rPr lang="lv-LV">
                <a:solidFill>
                  <a:prstClr val="black"/>
                </a:solidFill>
                <a:latin typeface="Verdana"/>
                <a:ea typeface="Verdana"/>
              </a:rPr>
              <a:t>03.04.2024</a:t>
            </a:r>
          </a:p>
          <a:p>
            <a:pPr algn="ctr">
              <a:defRPr/>
            </a:pPr>
            <a:r>
              <a:rPr lang="lv-LV">
                <a:solidFill>
                  <a:prstClr val="black"/>
                </a:solidFill>
                <a:latin typeface="Verdana"/>
                <a:ea typeface="Verdana"/>
              </a:rPr>
              <a:t>23.01.2025</a:t>
            </a:r>
          </a:p>
        </p:txBody>
      </p:sp>
      <p:sp>
        <p:nvSpPr>
          <p:cNvPr id="40" name="TextBox 39">
            <a:extLst>
              <a:ext uri="{FF2B5EF4-FFF2-40B4-BE49-F238E27FC236}">
                <a16:creationId xmlns:a16="http://schemas.microsoft.com/office/drawing/2014/main" id="{EEDA7E7E-E0A3-0A85-28D7-6C4D2BE1CDD2}"/>
              </a:ext>
            </a:extLst>
          </p:cNvPr>
          <p:cNvSpPr txBox="1"/>
          <p:nvPr/>
        </p:nvSpPr>
        <p:spPr>
          <a:xfrm>
            <a:off x="8550103" y="2416132"/>
            <a:ext cx="3329746" cy="369332"/>
          </a:xfrm>
          <a:prstGeom prst="rect">
            <a:avLst/>
          </a:prstGeom>
          <a:solidFill>
            <a:schemeClr val="accent4">
              <a:lumMod val="40000"/>
              <a:lumOff val="60000"/>
            </a:schemeClr>
          </a:solidFill>
          <a:ln>
            <a:solidFill>
              <a:schemeClr val="tx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lv-LV" sz="1800" b="1"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mn-cs"/>
              </a:rPr>
              <a:t>PROOF OF CONCEPT</a:t>
            </a:r>
          </a:p>
        </p:txBody>
      </p:sp>
      <p:sp>
        <p:nvSpPr>
          <p:cNvPr id="42" name="TextBox 41">
            <a:extLst>
              <a:ext uri="{FF2B5EF4-FFF2-40B4-BE49-F238E27FC236}">
                <a16:creationId xmlns:a16="http://schemas.microsoft.com/office/drawing/2014/main" id="{18F775EE-DBFA-39EF-305D-E2D0093B77A1}"/>
              </a:ext>
            </a:extLst>
          </p:cNvPr>
          <p:cNvSpPr txBox="1"/>
          <p:nvPr/>
        </p:nvSpPr>
        <p:spPr>
          <a:xfrm>
            <a:off x="8589997" y="4163007"/>
            <a:ext cx="3289922" cy="646331"/>
          </a:xfrm>
          <a:prstGeom prst="rect">
            <a:avLst/>
          </a:prstGeom>
          <a:solidFill>
            <a:schemeClr val="accent5">
              <a:lumMod val="40000"/>
              <a:lumOff val="60000"/>
            </a:schemeClr>
          </a:solidFill>
          <a:ln>
            <a:solidFill>
              <a:schemeClr val="tx1"/>
            </a:solidFill>
          </a:ln>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lv-LV" sz="1800" b="1" i="0" u="none" strike="noStrike" kern="1200" cap="none" spc="0" normalizeH="0" baseline="0" noProof="0">
                <a:ln>
                  <a:noFill/>
                </a:ln>
                <a:solidFill>
                  <a:prstClr val="black"/>
                </a:solidFill>
                <a:effectLst/>
                <a:uLnTx/>
                <a:uFillTx/>
                <a:latin typeface="Verdana"/>
                <a:ea typeface="Verdana"/>
              </a:rPr>
              <a:t>MSCA &amp; CITIZENS</a:t>
            </a:r>
          </a:p>
          <a:p>
            <a:pPr algn="ctr">
              <a:defRPr/>
            </a:pPr>
            <a:r>
              <a:rPr lang="lv-LV">
                <a:solidFill>
                  <a:prstClr val="black"/>
                </a:solidFill>
                <a:latin typeface="Verdana"/>
                <a:ea typeface="Verdana"/>
              </a:rPr>
              <a:t>17.06.2025</a:t>
            </a:r>
          </a:p>
        </p:txBody>
      </p:sp>
      <p:sp>
        <p:nvSpPr>
          <p:cNvPr id="3" name="Flowchart: Connector 2">
            <a:extLst>
              <a:ext uri="{FF2B5EF4-FFF2-40B4-BE49-F238E27FC236}">
                <a16:creationId xmlns:a16="http://schemas.microsoft.com/office/drawing/2014/main" id="{157D5777-F47A-FEFA-275F-97261E4119AD}"/>
              </a:ext>
            </a:extLst>
          </p:cNvPr>
          <p:cNvSpPr/>
          <p:nvPr/>
        </p:nvSpPr>
        <p:spPr>
          <a:xfrm>
            <a:off x="91440" y="1057464"/>
            <a:ext cx="1728000" cy="1728000"/>
          </a:xfrm>
          <a:prstGeom prst="flowChartConnector">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lv-LV"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9" name="Flowchart: Connector 8">
            <a:extLst>
              <a:ext uri="{FF2B5EF4-FFF2-40B4-BE49-F238E27FC236}">
                <a16:creationId xmlns:a16="http://schemas.microsoft.com/office/drawing/2014/main" id="{B07DB650-D54B-92E6-4CD5-071BE884AA07}"/>
              </a:ext>
            </a:extLst>
          </p:cNvPr>
          <p:cNvSpPr/>
          <p:nvPr/>
        </p:nvSpPr>
        <p:spPr>
          <a:xfrm>
            <a:off x="91764" y="3075091"/>
            <a:ext cx="1728000" cy="1728000"/>
          </a:xfrm>
          <a:prstGeom prst="flowChartConnector">
            <a:avLst/>
          </a:prstGeom>
          <a:solidFill>
            <a:schemeClr val="accent5">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lv-LV"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3" name="TextBox 12">
            <a:extLst>
              <a:ext uri="{FF2B5EF4-FFF2-40B4-BE49-F238E27FC236}">
                <a16:creationId xmlns:a16="http://schemas.microsoft.com/office/drawing/2014/main" id="{D7900FC8-3550-262A-7D89-DE5C00029E68}"/>
              </a:ext>
            </a:extLst>
          </p:cNvPr>
          <p:cNvSpPr txBox="1"/>
          <p:nvPr/>
        </p:nvSpPr>
        <p:spPr>
          <a:xfrm>
            <a:off x="66277" y="3459169"/>
            <a:ext cx="1778326" cy="954107"/>
          </a:xfrm>
          <a:prstGeom prst="rect">
            <a:avLst/>
          </a:prstGeom>
          <a:noFill/>
        </p:spPr>
        <p:txBody>
          <a:bodyPr wrap="square" rtlCol="0">
            <a:spAutoFit/>
          </a:bodyPr>
          <a:lstStyle/>
          <a:p>
            <a:pPr marL="0" marR="0" lvl="0" indent="0" algn="ctr" defTabSz="914400" rtl="0" eaLnBrk="1" fontAlgn="auto" latinLnBrk="0" hangingPunct="1">
              <a:spcBef>
                <a:spcPts val="0"/>
              </a:spcBef>
              <a:spcAft>
                <a:spcPts val="0"/>
              </a:spcAft>
              <a:buClrTx/>
              <a:buSzTx/>
              <a:buFontTx/>
              <a:buNone/>
              <a:tabLst/>
              <a:defRPr/>
            </a:pPr>
            <a:r>
              <a:rPr kumimoji="0" lang="lv-LV" sz="1400" b="1"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mn-cs"/>
              </a:rPr>
              <a:t>MARIE SKŁODOWSKA</a:t>
            </a:r>
            <a:r>
              <a:rPr kumimoji="0" lang="en-US" sz="1400" b="1"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mn-cs"/>
              </a:rPr>
              <a:t> - </a:t>
            </a:r>
            <a:r>
              <a:rPr kumimoji="0" lang="lv-LV" sz="1400" b="1"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mn-cs"/>
              </a:rPr>
              <a:t>CURIE ACTIONS</a:t>
            </a:r>
          </a:p>
        </p:txBody>
      </p:sp>
      <p:sp>
        <p:nvSpPr>
          <p:cNvPr id="14" name="TextBox 13">
            <a:extLst>
              <a:ext uri="{FF2B5EF4-FFF2-40B4-BE49-F238E27FC236}">
                <a16:creationId xmlns:a16="http://schemas.microsoft.com/office/drawing/2014/main" id="{AF816A70-38B7-1539-8ECA-4D2811D7E99C}"/>
              </a:ext>
            </a:extLst>
          </p:cNvPr>
          <p:cNvSpPr txBox="1"/>
          <p:nvPr/>
        </p:nvSpPr>
        <p:spPr>
          <a:xfrm>
            <a:off x="0" y="1541932"/>
            <a:ext cx="1911531" cy="738664"/>
          </a:xfrm>
          <a:prstGeom prst="rect">
            <a:avLst/>
          </a:prstGeom>
          <a:noFill/>
        </p:spPr>
        <p:txBody>
          <a:bodyPr wrap="square" rtlCol="0">
            <a:spAutoFit/>
          </a:bodyPr>
          <a:lstStyle/>
          <a:p>
            <a:pPr marL="0" marR="0" lvl="0" indent="0" algn="ctr" defTabSz="914400" rtl="0" eaLnBrk="1" fontAlgn="auto" latinLnBrk="0" hangingPunct="1">
              <a:spcBef>
                <a:spcPts val="0"/>
              </a:spcBef>
              <a:spcAft>
                <a:spcPts val="0"/>
              </a:spcAft>
              <a:buClrTx/>
              <a:buSzTx/>
              <a:buFontTx/>
              <a:buNone/>
              <a:tabLst/>
              <a:defRPr/>
            </a:pPr>
            <a:r>
              <a:rPr kumimoji="0" lang="lv-LV" sz="1400" b="1"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mn-cs"/>
              </a:rPr>
              <a:t>EUROPEAN RESEARCH COUNCIL</a:t>
            </a:r>
          </a:p>
        </p:txBody>
      </p:sp>
      <p:sp>
        <p:nvSpPr>
          <p:cNvPr id="15" name="Flowchart: Connector 14">
            <a:extLst>
              <a:ext uri="{FF2B5EF4-FFF2-40B4-BE49-F238E27FC236}">
                <a16:creationId xmlns:a16="http://schemas.microsoft.com/office/drawing/2014/main" id="{5F3D27D8-F7BC-FFF7-93DF-DF960E04200C}"/>
              </a:ext>
            </a:extLst>
          </p:cNvPr>
          <p:cNvSpPr/>
          <p:nvPr/>
        </p:nvSpPr>
        <p:spPr>
          <a:xfrm>
            <a:off x="116603" y="5036731"/>
            <a:ext cx="1728000" cy="1728000"/>
          </a:xfrm>
          <a:prstGeom prst="flowChartConnector">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lv-LV" sz="1800" b="0" i="0" u="none" strike="noStrike" kern="1200" cap="none" spc="0" normalizeH="0" baseline="0" noProof="0">
              <a:ln>
                <a:noFill/>
              </a:ln>
              <a:solidFill>
                <a:schemeClr val="tx1"/>
              </a:solidFill>
              <a:effectLst/>
              <a:uLnTx/>
              <a:uFillTx/>
              <a:latin typeface="Arial" panose="020B0604020202020204"/>
              <a:ea typeface="+mn-ea"/>
              <a:cs typeface="+mn-cs"/>
            </a:endParaRPr>
          </a:p>
        </p:txBody>
      </p:sp>
      <p:sp>
        <p:nvSpPr>
          <p:cNvPr id="17" name="TextBox 16">
            <a:extLst>
              <a:ext uri="{FF2B5EF4-FFF2-40B4-BE49-F238E27FC236}">
                <a16:creationId xmlns:a16="http://schemas.microsoft.com/office/drawing/2014/main" id="{56C04542-B088-DB70-746F-A4FABC45E38B}"/>
              </a:ext>
            </a:extLst>
          </p:cNvPr>
          <p:cNvSpPr txBox="1"/>
          <p:nvPr/>
        </p:nvSpPr>
        <p:spPr>
          <a:xfrm>
            <a:off x="164364" y="5591849"/>
            <a:ext cx="1568919" cy="738664"/>
          </a:xfrm>
          <a:prstGeom prst="rect">
            <a:avLst/>
          </a:prstGeom>
          <a:noFill/>
        </p:spPr>
        <p:txBody>
          <a:bodyPr wrap="square" rtlCol="0">
            <a:spAutoFit/>
          </a:bodyPr>
          <a:lstStyle/>
          <a:p>
            <a:pPr marL="0" marR="0" lvl="0" indent="0" algn="ctr" defTabSz="914400" rtl="0" eaLnBrk="1" fontAlgn="auto" latinLnBrk="0" hangingPunct="1">
              <a:spcBef>
                <a:spcPts val="0"/>
              </a:spcBef>
              <a:spcAft>
                <a:spcPts val="0"/>
              </a:spcAft>
              <a:buClrTx/>
              <a:buSzTx/>
              <a:buFontTx/>
              <a:buNone/>
              <a:tabLst/>
              <a:defRPr/>
            </a:pPr>
            <a:r>
              <a:rPr kumimoji="0" lang="lv-LV" sz="1400" b="1" i="0" u="none" strike="noStrike" kern="1200" cap="none" spc="0" normalizeH="0" baseline="0" noProof="0">
                <a:ln>
                  <a:noFill/>
                </a:ln>
                <a:effectLst/>
                <a:uLnTx/>
                <a:uFillTx/>
                <a:latin typeface="Verdana" panose="020B0604030504040204" pitchFamily="34" charset="0"/>
                <a:ea typeface="Verdana" panose="020B0604030504040204" pitchFamily="34" charset="0"/>
                <a:cs typeface="+mn-cs"/>
              </a:rPr>
              <a:t>RESEARCH</a:t>
            </a:r>
            <a:r>
              <a:rPr kumimoji="0" lang="lv-LV" sz="1400" b="1" i="0" u="none" strike="noStrike" kern="1200" cap="none" spc="0" normalizeH="0" baseline="0" noProof="0">
                <a:ln>
                  <a:noFill/>
                </a:ln>
                <a:solidFill>
                  <a:prstClr val="white"/>
                </a:solidFill>
                <a:effectLst/>
                <a:uLnTx/>
                <a:uFillTx/>
                <a:latin typeface="Verdana" panose="020B0604030504040204" pitchFamily="34" charset="0"/>
                <a:ea typeface="Verdana" panose="020B0604030504040204" pitchFamily="34" charset="0"/>
                <a:cs typeface="+mn-cs"/>
              </a:rPr>
              <a:t> </a:t>
            </a:r>
            <a:r>
              <a:rPr kumimoji="0" lang="lv-LV" sz="1400" b="1" i="0" u="none" strike="noStrike" kern="1200" cap="none" spc="0" normalizeH="0" baseline="0" noProof="0">
                <a:ln>
                  <a:noFill/>
                </a:ln>
                <a:effectLst/>
                <a:uLnTx/>
                <a:uFillTx/>
                <a:latin typeface="Verdana" panose="020B0604030504040204" pitchFamily="34" charset="0"/>
                <a:ea typeface="Verdana" panose="020B0604030504040204" pitchFamily="34" charset="0"/>
                <a:cs typeface="+mn-cs"/>
              </a:rPr>
              <a:t>INFRASTRUCTURES</a:t>
            </a:r>
            <a:r>
              <a:rPr kumimoji="0" lang="lv-LV" sz="1400" b="1" i="0" u="none" strike="noStrike" kern="1200" cap="none" spc="0" normalizeH="0" baseline="0" noProof="0">
                <a:ln>
                  <a:noFill/>
                </a:ln>
                <a:solidFill>
                  <a:prstClr val="white"/>
                </a:solidFill>
                <a:effectLst/>
                <a:uLnTx/>
                <a:uFillTx/>
                <a:latin typeface="Verdana" panose="020B0604030504040204" pitchFamily="34" charset="0"/>
                <a:ea typeface="Verdana" panose="020B0604030504040204" pitchFamily="34" charset="0"/>
                <a:cs typeface="+mn-cs"/>
              </a:rPr>
              <a:t> </a:t>
            </a:r>
          </a:p>
        </p:txBody>
      </p:sp>
      <p:sp>
        <p:nvSpPr>
          <p:cNvPr id="19" name="Arrow: Right 18">
            <a:extLst>
              <a:ext uri="{FF2B5EF4-FFF2-40B4-BE49-F238E27FC236}">
                <a16:creationId xmlns:a16="http://schemas.microsoft.com/office/drawing/2014/main" id="{32B8DB74-06CF-007A-ECDE-67AFFB2FB3EC}"/>
              </a:ext>
            </a:extLst>
          </p:cNvPr>
          <p:cNvSpPr/>
          <p:nvPr/>
        </p:nvSpPr>
        <p:spPr>
          <a:xfrm>
            <a:off x="2025914" y="1578754"/>
            <a:ext cx="789394" cy="589499"/>
          </a:xfrm>
          <a:prstGeom prst="rightArrow">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lv-LV"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1" name="Arrow: Right 20">
            <a:extLst>
              <a:ext uri="{FF2B5EF4-FFF2-40B4-BE49-F238E27FC236}">
                <a16:creationId xmlns:a16="http://schemas.microsoft.com/office/drawing/2014/main" id="{1EB45C9A-C8F2-C1EF-86ED-4F2275F6103A}"/>
              </a:ext>
            </a:extLst>
          </p:cNvPr>
          <p:cNvSpPr/>
          <p:nvPr/>
        </p:nvSpPr>
        <p:spPr>
          <a:xfrm>
            <a:off x="2155198" y="3711622"/>
            <a:ext cx="789394" cy="589499"/>
          </a:xfrm>
          <a:prstGeom prst="rightArrow">
            <a:avLst/>
          </a:prstGeom>
          <a:solidFill>
            <a:schemeClr val="accent5">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lv-LV"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4" name="TextBox 23">
            <a:extLst>
              <a:ext uri="{FF2B5EF4-FFF2-40B4-BE49-F238E27FC236}">
                <a16:creationId xmlns:a16="http://schemas.microsoft.com/office/drawing/2014/main" id="{A6D688A4-602A-4EDE-E166-08A82E0229F0}"/>
              </a:ext>
            </a:extLst>
          </p:cNvPr>
          <p:cNvSpPr txBox="1"/>
          <p:nvPr/>
        </p:nvSpPr>
        <p:spPr>
          <a:xfrm>
            <a:off x="5425311" y="1884590"/>
            <a:ext cx="2850257" cy="930613"/>
          </a:xfrm>
          <a:prstGeom prst="rect">
            <a:avLst/>
          </a:prstGeom>
          <a:solidFill>
            <a:schemeClr val="accent4">
              <a:lumMod val="40000"/>
              <a:lumOff val="60000"/>
            </a:schemeClr>
          </a:solidFill>
          <a:ln>
            <a:solidFill>
              <a:schemeClr val="tx1"/>
            </a:solidFill>
          </a:ln>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Verdana"/>
                <a:ea typeface="Verdana"/>
              </a:rPr>
              <a:t>CONSOLIDATOR GRANT</a:t>
            </a:r>
          </a:p>
          <a:p>
            <a:pPr marL="0" marR="0" lvl="0" indent="0" algn="ctr" defTabSz="914400">
              <a:lnSpc>
                <a:spcPct val="100000"/>
              </a:lnSpc>
              <a:spcBef>
                <a:spcPts val="0"/>
              </a:spcBef>
              <a:spcAft>
                <a:spcPts val="0"/>
              </a:spcAft>
              <a:buNone/>
              <a:tabLst/>
              <a:defRPr/>
            </a:pPr>
            <a:r>
              <a:rPr lang="en-US">
                <a:solidFill>
                  <a:prstClr val="black"/>
                </a:solidFill>
                <a:latin typeface="Verdana"/>
                <a:ea typeface="Verdana"/>
              </a:rPr>
              <a:t>TBC</a:t>
            </a:r>
            <a:endParaRPr lang="lv-LV">
              <a:cs typeface="+mn-cs"/>
            </a:endParaRPr>
          </a:p>
        </p:txBody>
      </p:sp>
      <p:sp>
        <p:nvSpPr>
          <p:cNvPr id="25" name="Arrow: Right 24">
            <a:extLst>
              <a:ext uri="{FF2B5EF4-FFF2-40B4-BE49-F238E27FC236}">
                <a16:creationId xmlns:a16="http://schemas.microsoft.com/office/drawing/2014/main" id="{BFAAD07D-5C9F-F294-93D3-CABB1ED266F1}"/>
              </a:ext>
            </a:extLst>
          </p:cNvPr>
          <p:cNvSpPr/>
          <p:nvPr/>
        </p:nvSpPr>
        <p:spPr>
          <a:xfrm>
            <a:off x="2064362" y="5605981"/>
            <a:ext cx="789394" cy="589499"/>
          </a:xfrm>
          <a:prstGeom prst="rightArrow">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lv-LV" sz="1800" b="0" i="0" u="none" strike="noStrike" kern="1200" cap="none" spc="0" normalizeH="0" baseline="0" noProof="0">
              <a:ln>
                <a:noFill/>
              </a:ln>
              <a:solidFill>
                <a:schemeClr val="tx1"/>
              </a:solidFill>
              <a:effectLst/>
              <a:uLnTx/>
              <a:uFillTx/>
              <a:latin typeface="Arial" panose="020B0604020202020204"/>
              <a:ea typeface="+mn-ea"/>
              <a:cs typeface="+mn-cs"/>
            </a:endParaRPr>
          </a:p>
        </p:txBody>
      </p:sp>
      <p:sp>
        <p:nvSpPr>
          <p:cNvPr id="28" name="TextBox 27">
            <a:extLst>
              <a:ext uri="{FF2B5EF4-FFF2-40B4-BE49-F238E27FC236}">
                <a16:creationId xmlns:a16="http://schemas.microsoft.com/office/drawing/2014/main" id="{1667F97D-03C3-8046-9D3F-1DCD2C33A417}"/>
              </a:ext>
            </a:extLst>
          </p:cNvPr>
          <p:cNvSpPr txBox="1"/>
          <p:nvPr/>
        </p:nvSpPr>
        <p:spPr>
          <a:xfrm>
            <a:off x="5440786" y="5998888"/>
            <a:ext cx="6462082" cy="663831"/>
          </a:xfrm>
          <a:prstGeom prst="rect">
            <a:avLst/>
          </a:prstGeom>
          <a:solidFill>
            <a:schemeClr val="bg2">
              <a:lumMod val="90000"/>
            </a:schemeClr>
          </a:solidFill>
          <a:ln>
            <a:solidFill>
              <a:schemeClr val="tx1"/>
            </a:solidFill>
          </a:ln>
        </p:spPr>
        <p:txBody>
          <a:bodyPr wrap="square" lIns="91440" tIns="45720" rIns="91440" bIns="45720" anchor="t">
            <a:spAutoFit/>
          </a:bodyPr>
          <a:lstStyle/>
          <a:p>
            <a:pPr algn="ctr">
              <a:defRPr/>
            </a:pPr>
            <a:r>
              <a:rPr kumimoji="0" lang="en-US" sz="1800" b="1" i="0" u="none" strike="noStrike" kern="1200" cap="none" spc="0" normalizeH="0" baseline="0" noProof="0">
                <a:ln>
                  <a:noFill/>
                </a:ln>
                <a:effectLst/>
                <a:uLnTx/>
                <a:uFillTx/>
                <a:latin typeface="Verdana"/>
                <a:ea typeface="Verdana"/>
              </a:rPr>
              <a:t>INFRANET</a:t>
            </a:r>
            <a:r>
              <a:rPr lang="en-US" b="1">
                <a:latin typeface="Verdana"/>
                <a:ea typeface="Verdana"/>
              </a:rPr>
              <a:t>, INFRADEV, INFRAEOSC</a:t>
            </a:r>
            <a:endParaRPr kumimoji="0" lang="en-US" sz="1800" b="1" i="0" u="none" strike="noStrike" kern="1200" cap="none" spc="0" normalizeH="0" baseline="0" noProof="0">
              <a:ln>
                <a:noFill/>
              </a:ln>
              <a:effectLst/>
              <a:uLnTx/>
              <a:uFillTx/>
              <a:latin typeface="Verdana" panose="020B0604030504040204" pitchFamily="34" charset="0"/>
              <a:ea typeface="Verdana" panose="020B0604030504040204" pitchFamily="34"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latin typeface="Verdana"/>
                <a:ea typeface="Verdana"/>
              </a:rPr>
              <a:t>12.03.2024.</a:t>
            </a:r>
            <a:endParaRPr kumimoji="0" lang="lv-LV" sz="1800" b="0" i="0" u="none" strike="noStrike" kern="1200" cap="none" spc="0" normalizeH="0" baseline="0" noProof="0">
              <a:ln>
                <a:noFill/>
              </a:ln>
              <a:effectLst/>
              <a:uLnTx/>
              <a:uFillTx/>
              <a:latin typeface="Verdana"/>
              <a:ea typeface="Verdana"/>
            </a:endParaRPr>
          </a:p>
        </p:txBody>
      </p:sp>
      <p:sp>
        <p:nvSpPr>
          <p:cNvPr id="6" name="TextBox 5">
            <a:extLst>
              <a:ext uri="{FF2B5EF4-FFF2-40B4-BE49-F238E27FC236}">
                <a16:creationId xmlns:a16="http://schemas.microsoft.com/office/drawing/2014/main" id="{6EE94051-36BA-564D-9640-3606300FE2CE}"/>
              </a:ext>
            </a:extLst>
          </p:cNvPr>
          <p:cNvSpPr txBox="1"/>
          <p:nvPr/>
        </p:nvSpPr>
        <p:spPr>
          <a:xfrm>
            <a:off x="2279374" y="6215270"/>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v-LV"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5776839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35ABB8-0293-7426-469D-B7F15B635A8B}"/>
              </a:ext>
            </a:extLst>
          </p:cNvPr>
          <p:cNvSpPr>
            <a:spLocks noGrp="1"/>
          </p:cNvSpPr>
          <p:nvPr>
            <p:ph type="title" idx="4294967295"/>
          </p:nvPr>
        </p:nvSpPr>
        <p:spPr>
          <a:xfrm>
            <a:off x="44871" y="96554"/>
            <a:ext cx="11926330" cy="1325562"/>
          </a:xfrm>
        </p:spPr>
        <p:txBody>
          <a:bodyPr/>
          <a:lstStyle/>
          <a:p>
            <a:r>
              <a:rPr lang="lv-LV" sz="3200" b="1" dirty="0">
                <a:solidFill>
                  <a:srgbClr val="0308DB">
                    <a:lumMod val="50000"/>
                  </a:srgbClr>
                </a:solidFill>
                <a:latin typeface="Verdana" panose="020B0604030504040204" pitchFamily="34" charset="0"/>
                <a:ea typeface="Verdana" panose="020B0604030504040204" pitchFamily="34" charset="0"/>
                <a:cs typeface="+mj-cs"/>
              </a:rPr>
              <a:t>PILLAR II </a:t>
            </a:r>
            <a:br>
              <a:rPr lang="en-US" sz="3200" b="1" dirty="0">
                <a:solidFill>
                  <a:srgbClr val="0308DB">
                    <a:lumMod val="50000"/>
                  </a:srgbClr>
                </a:solidFill>
                <a:latin typeface="Verdana" panose="020B0604030504040204" pitchFamily="34" charset="0"/>
                <a:ea typeface="Verdana" panose="020B0604030504040204" pitchFamily="34" charset="0"/>
                <a:cs typeface="+mj-cs"/>
              </a:rPr>
            </a:br>
            <a:r>
              <a:rPr lang="lv-LV" sz="3200" b="1" dirty="0">
                <a:solidFill>
                  <a:srgbClr val="0308DB">
                    <a:lumMod val="50000"/>
                  </a:srgbClr>
                </a:solidFill>
                <a:latin typeface="Verdana" panose="020B0604030504040204" pitchFamily="34" charset="0"/>
                <a:ea typeface="Verdana" panose="020B0604030504040204" pitchFamily="34" charset="0"/>
                <a:cs typeface="+mj-cs"/>
              </a:rPr>
              <a:t>GLOBAL CHALLENGES &amp; EUROPEAN INDUSTRIAL COMPETITIVENESS</a:t>
            </a:r>
          </a:p>
        </p:txBody>
      </p:sp>
      <p:sp>
        <p:nvSpPr>
          <p:cNvPr id="3" name="Flowchart: Connector 2">
            <a:extLst>
              <a:ext uri="{FF2B5EF4-FFF2-40B4-BE49-F238E27FC236}">
                <a16:creationId xmlns:a16="http://schemas.microsoft.com/office/drawing/2014/main" id="{6638F055-2D64-8B95-B0A2-D18409C2CC9C}"/>
              </a:ext>
            </a:extLst>
          </p:cNvPr>
          <p:cNvSpPr/>
          <p:nvPr/>
        </p:nvSpPr>
        <p:spPr>
          <a:xfrm>
            <a:off x="-3402" y="1800834"/>
            <a:ext cx="2592000" cy="2592000"/>
          </a:xfrm>
          <a:prstGeom prst="flowChartConnector">
            <a:avLst/>
          </a:prstGeom>
          <a:solidFill>
            <a:srgbClr val="B2DE8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lv-LV"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5" name="Flowchart: Connector 4">
            <a:extLst>
              <a:ext uri="{FF2B5EF4-FFF2-40B4-BE49-F238E27FC236}">
                <a16:creationId xmlns:a16="http://schemas.microsoft.com/office/drawing/2014/main" id="{B0A6D1D7-CAFE-273B-71F4-1F48D7D4DE73}"/>
              </a:ext>
            </a:extLst>
          </p:cNvPr>
          <p:cNvSpPr/>
          <p:nvPr/>
        </p:nvSpPr>
        <p:spPr>
          <a:xfrm>
            <a:off x="1815565" y="1783652"/>
            <a:ext cx="2592000" cy="2592000"/>
          </a:xfrm>
          <a:prstGeom prst="flowChartConnector">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lv-LV"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7" name="TextBox 6">
            <a:extLst>
              <a:ext uri="{FF2B5EF4-FFF2-40B4-BE49-F238E27FC236}">
                <a16:creationId xmlns:a16="http://schemas.microsoft.com/office/drawing/2014/main" id="{1C693BEA-373A-AC46-92E4-91DAE6E9E620}"/>
              </a:ext>
            </a:extLst>
          </p:cNvPr>
          <p:cNvSpPr txBox="1"/>
          <p:nvPr/>
        </p:nvSpPr>
        <p:spPr>
          <a:xfrm>
            <a:off x="1955810" y="2200465"/>
            <a:ext cx="1911531" cy="954107"/>
          </a:xfrm>
          <a:prstGeom prst="rect">
            <a:avLst/>
          </a:prstGeom>
          <a:noFill/>
        </p:spPr>
        <p:txBody>
          <a:bodyPr wrap="square" rtlCol="0">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CULTURE, CREATIVITY </a:t>
            </a:r>
          </a:p>
          <a:p>
            <a:pPr marL="0" marR="0" lvl="0" indent="0" algn="ctr" defTabSz="914400" rtl="0" eaLnBrk="1" fontAlgn="auto" latinLnBrk="0" hangingPunct="1">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&amp; INCLUSIVE SOCIETIES</a:t>
            </a:r>
          </a:p>
        </p:txBody>
      </p:sp>
      <p:sp>
        <p:nvSpPr>
          <p:cNvPr id="8" name="TextBox 7">
            <a:extLst>
              <a:ext uri="{FF2B5EF4-FFF2-40B4-BE49-F238E27FC236}">
                <a16:creationId xmlns:a16="http://schemas.microsoft.com/office/drawing/2014/main" id="{FB92AB1C-3F20-9A7F-D891-15447111964D}"/>
              </a:ext>
            </a:extLst>
          </p:cNvPr>
          <p:cNvSpPr txBox="1"/>
          <p:nvPr/>
        </p:nvSpPr>
        <p:spPr>
          <a:xfrm>
            <a:off x="210576" y="2183920"/>
            <a:ext cx="1911531" cy="1169551"/>
          </a:xfrm>
          <a:prstGeom prst="rect">
            <a:avLst/>
          </a:prstGeom>
          <a:noFill/>
        </p:spPr>
        <p:txBody>
          <a:bodyPr wrap="square" lIns="91440" tIns="45720" rIns="91440" bIns="45720" rtlCol="0" anchor="t">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Verdana"/>
                <a:ea typeface="Verdana"/>
              </a:rPr>
              <a:t>HEALTH</a:t>
            </a:r>
          </a:p>
          <a:p>
            <a:pPr marL="0" marR="0" lvl="0" indent="0" algn="ctr" defTabSz="914400" rtl="0" eaLnBrk="1" fontAlgn="auto" latinLnBrk="0" hangingPunct="1">
              <a:spcBef>
                <a:spcPts val="0"/>
              </a:spcBef>
              <a:spcAft>
                <a:spcPts val="0"/>
              </a:spcAft>
              <a:buClrTx/>
              <a:buSzTx/>
              <a:buFontTx/>
              <a:buNone/>
              <a:tabLst/>
              <a:defRPr/>
            </a:pPr>
            <a:endParaRPr lang="lv-LV" sz="1400" dirty="0">
              <a:solidFill>
                <a:prstClr val="black"/>
              </a:solidFill>
              <a:latin typeface="Verdana"/>
              <a:ea typeface="Verdana"/>
            </a:endParaRPr>
          </a:p>
          <a:p>
            <a:pPr marL="0" marR="0" lvl="0" indent="0" algn="ctr" defTabSz="914400" rtl="0" eaLnBrk="1" fontAlgn="auto" latinLnBrk="0" hangingPunct="1">
              <a:spcBef>
                <a:spcPts val="0"/>
              </a:spcBef>
              <a:spcAft>
                <a:spcPts val="0"/>
              </a:spcAft>
              <a:buClrTx/>
              <a:buSzTx/>
              <a:buFontTx/>
              <a:buNone/>
              <a:tabLst/>
              <a:defRPr/>
            </a:pPr>
            <a:r>
              <a:rPr kumimoji="0" lang="en-US" sz="1400" i="0" u="none" strike="noStrike" kern="1200" cap="none" spc="0" normalizeH="0" baseline="0" noProof="0" dirty="0">
                <a:ln>
                  <a:noFill/>
                </a:ln>
                <a:solidFill>
                  <a:prstClr val="black"/>
                </a:solidFill>
                <a:effectLst/>
                <a:uLnTx/>
                <a:uFillTx/>
                <a:latin typeface="Verdana"/>
                <a:ea typeface="Verdana"/>
              </a:rPr>
              <a:t>11.04.2024.</a:t>
            </a:r>
            <a:endParaRPr lang="en-US" sz="1400" i="0" u="none" strike="noStrike" kern="1200" cap="none" spc="0" normalizeH="0" baseline="0" noProof="0" dirty="0">
              <a:ln>
                <a:noFill/>
              </a:ln>
              <a:solidFill>
                <a:prstClr val="black"/>
              </a:solidFill>
              <a:effectLst/>
              <a:uLnTx/>
              <a:uFillTx/>
              <a:latin typeface="Verdana"/>
              <a:ea typeface="Verdana"/>
            </a:endParaRPr>
          </a:p>
          <a:p>
            <a:pPr algn="ctr">
              <a:defRPr/>
            </a:pPr>
            <a:r>
              <a:rPr lang="en-US" sz="1400" dirty="0">
                <a:solidFill>
                  <a:prstClr val="black"/>
                </a:solidFill>
                <a:latin typeface="Verdana"/>
                <a:ea typeface="Verdana"/>
              </a:rPr>
              <a:t>25.09.2024.</a:t>
            </a:r>
          </a:p>
          <a:p>
            <a:pPr algn="ctr">
              <a:defRPr/>
            </a:pPr>
            <a:r>
              <a:rPr lang="en-US" sz="1400" dirty="0">
                <a:solidFill>
                  <a:prstClr val="black"/>
                </a:solidFill>
                <a:latin typeface="Verdana"/>
                <a:ea typeface="Verdana"/>
              </a:rPr>
              <a:t>26.11.2024.</a:t>
            </a:r>
          </a:p>
        </p:txBody>
      </p:sp>
      <p:sp>
        <p:nvSpPr>
          <p:cNvPr id="9" name="Flowchart: Connector 8">
            <a:extLst>
              <a:ext uri="{FF2B5EF4-FFF2-40B4-BE49-F238E27FC236}">
                <a16:creationId xmlns:a16="http://schemas.microsoft.com/office/drawing/2014/main" id="{6558B826-F1FA-858B-DB7B-E8EF316DC917}"/>
              </a:ext>
            </a:extLst>
          </p:cNvPr>
          <p:cNvSpPr/>
          <p:nvPr/>
        </p:nvSpPr>
        <p:spPr>
          <a:xfrm>
            <a:off x="3662990" y="1753509"/>
            <a:ext cx="2592000" cy="2592000"/>
          </a:xfrm>
          <a:prstGeom prst="flowChartConnector">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lv-LV"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0" name="TextBox 9">
            <a:extLst>
              <a:ext uri="{FF2B5EF4-FFF2-40B4-BE49-F238E27FC236}">
                <a16:creationId xmlns:a16="http://schemas.microsoft.com/office/drawing/2014/main" id="{CA98E294-03A9-6FCE-89FD-1787572CD18B}"/>
              </a:ext>
            </a:extLst>
          </p:cNvPr>
          <p:cNvSpPr txBox="1"/>
          <p:nvPr/>
        </p:nvSpPr>
        <p:spPr>
          <a:xfrm>
            <a:off x="3941496" y="2156622"/>
            <a:ext cx="1568919" cy="1169551"/>
          </a:xfrm>
          <a:prstGeom prst="rect">
            <a:avLst/>
          </a:prstGeom>
          <a:noFill/>
        </p:spPr>
        <p:txBody>
          <a:bodyPr wrap="square" lIns="91440" tIns="45720" rIns="91440" bIns="45720" rtlCol="0" anchor="t">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Verdana"/>
                <a:ea typeface="Verdana"/>
              </a:rPr>
              <a:t>CIVIL SECURITY FOR SOCIETY</a:t>
            </a:r>
          </a:p>
          <a:p>
            <a:pPr marL="0" marR="0" lvl="0" indent="0" algn="ctr" defTabSz="914400" rtl="0" eaLnBrk="1" fontAlgn="auto" latinLnBrk="0" hangingPunct="1">
              <a:spcBef>
                <a:spcPts val="0"/>
              </a:spcBef>
              <a:spcAft>
                <a:spcPts val="0"/>
              </a:spcAft>
              <a:buClrTx/>
              <a:buSzTx/>
              <a:buFontTx/>
              <a:buNone/>
              <a:tabLst/>
              <a:defRPr/>
            </a:pPr>
            <a:endParaRPr kumimoji="0" lang="lv-LV" sz="1400" i="0" u="none" strike="noStrike" kern="1200" cap="none" spc="0" normalizeH="0" baseline="0" noProof="0" dirty="0">
              <a:ln>
                <a:noFill/>
              </a:ln>
              <a:solidFill>
                <a:prstClr val="black"/>
              </a:solidFill>
              <a:effectLst/>
              <a:uLnTx/>
              <a:uFillTx/>
              <a:latin typeface="Verdana"/>
              <a:ea typeface="Verdana"/>
            </a:endParaRPr>
          </a:p>
          <a:p>
            <a:pPr marL="0" marR="0" lvl="0" indent="0" algn="ctr" defTabSz="914400" rtl="0" eaLnBrk="1" fontAlgn="auto" latinLnBrk="0" hangingPunct="1">
              <a:spcBef>
                <a:spcPts val="0"/>
              </a:spcBef>
              <a:spcAft>
                <a:spcPts val="0"/>
              </a:spcAft>
              <a:buClrTx/>
              <a:buSzTx/>
              <a:buFontTx/>
              <a:buNone/>
              <a:tabLst/>
              <a:defRPr/>
            </a:pPr>
            <a:r>
              <a:rPr kumimoji="0" lang="en-US" sz="1400" i="0" u="none" strike="noStrike" kern="1200" cap="none" spc="0" normalizeH="0" baseline="0" noProof="0" dirty="0">
                <a:ln>
                  <a:noFill/>
                </a:ln>
                <a:solidFill>
                  <a:prstClr val="black"/>
                </a:solidFill>
                <a:effectLst/>
                <a:uLnTx/>
                <a:uFillTx/>
                <a:latin typeface="Verdana"/>
                <a:ea typeface="Verdana"/>
              </a:rPr>
              <a:t>20.11.2024.</a:t>
            </a:r>
            <a:endParaRPr kumimoji="0" lang="lv-LV" sz="1400" i="0" u="none" strike="noStrike" kern="1200" cap="none" spc="0" normalizeH="0" baseline="0" noProof="0" dirty="0">
              <a:ln>
                <a:noFill/>
              </a:ln>
              <a:solidFill>
                <a:prstClr val="black"/>
              </a:solidFill>
              <a:effectLst/>
              <a:uLnTx/>
              <a:uFillTx/>
              <a:latin typeface="Verdana"/>
              <a:ea typeface="Verdana"/>
            </a:endParaRPr>
          </a:p>
        </p:txBody>
      </p:sp>
      <p:sp>
        <p:nvSpPr>
          <p:cNvPr id="11" name="Flowchart: Connector 10">
            <a:extLst>
              <a:ext uri="{FF2B5EF4-FFF2-40B4-BE49-F238E27FC236}">
                <a16:creationId xmlns:a16="http://schemas.microsoft.com/office/drawing/2014/main" id="{02B814BA-28FA-A883-F467-F9B2EF57746A}"/>
              </a:ext>
            </a:extLst>
          </p:cNvPr>
          <p:cNvSpPr/>
          <p:nvPr/>
        </p:nvSpPr>
        <p:spPr>
          <a:xfrm>
            <a:off x="5510415" y="1783652"/>
            <a:ext cx="2592000" cy="2592000"/>
          </a:xfrm>
          <a:prstGeom prst="flowChartConnector">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lv-LV"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2" name="Flowchart: Connector 11">
            <a:extLst>
              <a:ext uri="{FF2B5EF4-FFF2-40B4-BE49-F238E27FC236}">
                <a16:creationId xmlns:a16="http://schemas.microsoft.com/office/drawing/2014/main" id="{08E65B57-2714-0914-2409-89B4A85E4CC1}"/>
              </a:ext>
            </a:extLst>
          </p:cNvPr>
          <p:cNvSpPr/>
          <p:nvPr/>
        </p:nvSpPr>
        <p:spPr>
          <a:xfrm>
            <a:off x="7613179" y="1750119"/>
            <a:ext cx="2592000" cy="2592000"/>
          </a:xfrm>
          <a:prstGeom prst="flowChartConnector">
            <a:avLst/>
          </a:prstGeom>
          <a:solidFill>
            <a:srgbClr val="DFC7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lv-LV"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3" name="TextBox 12">
            <a:extLst>
              <a:ext uri="{FF2B5EF4-FFF2-40B4-BE49-F238E27FC236}">
                <a16:creationId xmlns:a16="http://schemas.microsoft.com/office/drawing/2014/main" id="{78EC4BC8-7433-D90B-D82F-2C832ECF6740}"/>
              </a:ext>
            </a:extLst>
          </p:cNvPr>
          <p:cNvSpPr txBox="1"/>
          <p:nvPr/>
        </p:nvSpPr>
        <p:spPr>
          <a:xfrm>
            <a:off x="7867526" y="2051289"/>
            <a:ext cx="1911531" cy="1815882"/>
          </a:xfrm>
          <a:prstGeom prst="rect">
            <a:avLst/>
          </a:prstGeom>
          <a:noFill/>
        </p:spPr>
        <p:txBody>
          <a:bodyPr wrap="square" lIns="91440" tIns="45720" rIns="91440" bIns="45720" rtlCol="0" anchor="t">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Verdana"/>
                <a:ea typeface="Verdana"/>
              </a:rPr>
              <a:t>CLIMATE, ENERGY &amp; MOBILITY</a:t>
            </a:r>
          </a:p>
          <a:p>
            <a:pPr marL="0" marR="0" lvl="0" indent="0" algn="ctr" defTabSz="914400" rtl="0" eaLnBrk="1" fontAlgn="auto" latinLnBrk="0" hangingPunct="1">
              <a:spcBef>
                <a:spcPts val="0"/>
              </a:spcBef>
              <a:spcAft>
                <a:spcPts val="0"/>
              </a:spcAft>
              <a:buClrTx/>
              <a:buSzTx/>
              <a:buFontTx/>
              <a:buNone/>
              <a:tabLst/>
              <a:defRPr/>
            </a:pPr>
            <a:endParaRPr kumimoji="0" lang="lv-LV" sz="1400" i="0" u="none" strike="noStrike" kern="1200" cap="none" spc="0" normalizeH="0" baseline="0" noProof="0" dirty="0">
              <a:ln>
                <a:noFill/>
              </a:ln>
              <a:solidFill>
                <a:prstClr val="black"/>
              </a:solidFill>
              <a:effectLst/>
              <a:uLnTx/>
              <a:uFillTx/>
              <a:latin typeface="Verdana"/>
              <a:ea typeface="Verdana"/>
            </a:endParaRPr>
          </a:p>
          <a:p>
            <a:pPr marL="0" marR="0" lvl="0" indent="0" algn="ctr" defTabSz="914400" rtl="0" eaLnBrk="1" fontAlgn="auto" latinLnBrk="0" hangingPunct="1">
              <a:spcBef>
                <a:spcPts val="0"/>
              </a:spcBef>
              <a:spcAft>
                <a:spcPts val="0"/>
              </a:spcAft>
              <a:buClrTx/>
              <a:buSzTx/>
              <a:buFontTx/>
              <a:buNone/>
              <a:tabLst/>
              <a:defRPr/>
            </a:pPr>
            <a:r>
              <a:rPr kumimoji="0" lang="en-US" sz="1400" i="0" u="none" strike="noStrike" kern="1200" cap="none" spc="0" normalizeH="0" baseline="0" noProof="0" dirty="0">
                <a:ln>
                  <a:noFill/>
                </a:ln>
                <a:solidFill>
                  <a:prstClr val="black"/>
                </a:solidFill>
                <a:effectLst/>
                <a:uLnTx/>
                <a:uFillTx/>
                <a:latin typeface="Verdana"/>
                <a:ea typeface="Verdana"/>
              </a:rPr>
              <a:t>5.03.2024.</a:t>
            </a:r>
            <a:endParaRPr lang="en-US" sz="1400" i="0" u="none" strike="noStrike" kern="1200" cap="none" spc="0" normalizeH="0" baseline="0" noProof="0" dirty="0">
              <a:ln>
                <a:noFill/>
              </a:ln>
              <a:solidFill>
                <a:prstClr val="black"/>
              </a:solidFill>
              <a:effectLst/>
              <a:uLnTx/>
              <a:uFillTx/>
              <a:latin typeface="Verdana"/>
              <a:ea typeface="Verdana"/>
            </a:endParaRPr>
          </a:p>
          <a:p>
            <a:pPr marL="0" marR="0" lvl="0" indent="0" algn="ctr" defTabSz="914400" rtl="0" eaLnBrk="1" fontAlgn="auto" latinLnBrk="0" hangingPunct="1">
              <a:spcBef>
                <a:spcPts val="0"/>
              </a:spcBef>
              <a:spcAft>
                <a:spcPts val="0"/>
              </a:spcAft>
              <a:buClrTx/>
              <a:buSzTx/>
              <a:buFontTx/>
              <a:buNone/>
              <a:tabLst/>
              <a:defRPr/>
            </a:pPr>
            <a:r>
              <a:rPr lang="en-US" sz="1400" dirty="0">
                <a:solidFill>
                  <a:prstClr val="black"/>
                </a:solidFill>
                <a:latin typeface="Verdana"/>
                <a:ea typeface="Verdana"/>
              </a:rPr>
              <a:t>18.04.2024.</a:t>
            </a:r>
          </a:p>
          <a:p>
            <a:pPr marL="0" marR="0" lvl="0" indent="0" algn="ctr" defTabSz="914400" rtl="0" eaLnBrk="1" fontAlgn="auto" latinLnBrk="0" hangingPunct="1">
              <a:spcBef>
                <a:spcPts val="0"/>
              </a:spcBef>
              <a:spcAft>
                <a:spcPts val="0"/>
              </a:spcAft>
              <a:buClrTx/>
              <a:buSzTx/>
              <a:buFontTx/>
              <a:buNone/>
              <a:tabLst/>
              <a:defRPr/>
            </a:pPr>
            <a:r>
              <a:rPr kumimoji="0" lang="en-US" sz="1400" i="0" u="none" strike="noStrike" kern="1200" cap="none" spc="0" normalizeH="0" baseline="0" noProof="0" dirty="0">
                <a:ln>
                  <a:noFill/>
                </a:ln>
                <a:solidFill>
                  <a:prstClr val="black"/>
                </a:solidFill>
                <a:effectLst/>
                <a:uLnTx/>
                <a:uFillTx/>
                <a:latin typeface="Verdana"/>
                <a:ea typeface="Verdana"/>
              </a:rPr>
              <a:t>5.09.2024.</a:t>
            </a:r>
          </a:p>
          <a:p>
            <a:pPr algn="ctr">
              <a:defRPr/>
            </a:pPr>
            <a:r>
              <a:rPr lang="en-US" sz="1400" dirty="0">
                <a:solidFill>
                  <a:prstClr val="black"/>
                </a:solidFill>
                <a:latin typeface="Verdana"/>
                <a:ea typeface="Verdana"/>
              </a:rPr>
              <a:t>21.01.2025</a:t>
            </a:r>
            <a:endParaRPr lang="en-US" sz="1400" dirty="0">
              <a:solidFill>
                <a:prstClr val="black"/>
              </a:solidFill>
              <a:latin typeface="Verdana" panose="020B0604030504040204" pitchFamily="34" charset="0"/>
              <a:ea typeface="Verdana" panose="020B0604030504040204" pitchFamily="34" charset="0"/>
            </a:endParaRPr>
          </a:p>
        </p:txBody>
      </p:sp>
      <p:sp>
        <p:nvSpPr>
          <p:cNvPr id="14" name="TextBox 13">
            <a:extLst>
              <a:ext uri="{FF2B5EF4-FFF2-40B4-BE49-F238E27FC236}">
                <a16:creationId xmlns:a16="http://schemas.microsoft.com/office/drawing/2014/main" id="{8F97F805-2C66-09A1-804A-48DFFDE39D9D}"/>
              </a:ext>
            </a:extLst>
          </p:cNvPr>
          <p:cNvSpPr txBox="1"/>
          <p:nvPr/>
        </p:nvSpPr>
        <p:spPr>
          <a:xfrm>
            <a:off x="5788921" y="2187176"/>
            <a:ext cx="1911531" cy="1600438"/>
          </a:xfrm>
          <a:prstGeom prst="rect">
            <a:avLst/>
          </a:prstGeom>
          <a:noFill/>
        </p:spPr>
        <p:txBody>
          <a:bodyPr wrap="square" lIns="91440" tIns="45720" rIns="91440" bIns="45720" rtlCol="0" anchor="t">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Verdana"/>
                <a:ea typeface="Verdana"/>
              </a:rPr>
              <a:t>DIGITAL, INDUSTRY &amp; SPACE</a:t>
            </a:r>
            <a:endParaRPr lang="en-US" sz="1400" b="1" dirty="0">
              <a:solidFill>
                <a:prstClr val="black"/>
              </a:solidFill>
              <a:latin typeface="Verdana"/>
              <a:ea typeface="Verdana"/>
            </a:endParaRPr>
          </a:p>
          <a:p>
            <a:pPr marL="0" marR="0" lvl="0" indent="0" algn="ctr" defTabSz="914400" rtl="0" eaLnBrk="1" fontAlgn="auto" latinLnBrk="0" hangingPunct="1">
              <a:spcBef>
                <a:spcPts val="0"/>
              </a:spcBef>
              <a:spcAft>
                <a:spcPts val="0"/>
              </a:spcAft>
              <a:buClrTx/>
              <a:buSzTx/>
              <a:buFontTx/>
              <a:buNone/>
              <a:tabLst/>
              <a:defRPr/>
            </a:pPr>
            <a:endParaRPr lang="lv-LV" sz="1400" dirty="0">
              <a:solidFill>
                <a:prstClr val="black"/>
              </a:solidFill>
              <a:latin typeface="Verdana"/>
              <a:ea typeface="Verdana"/>
            </a:endParaRPr>
          </a:p>
          <a:p>
            <a:pPr marL="0" marR="0" lvl="0" indent="0" algn="ctr" defTabSz="914400" rtl="0" eaLnBrk="1" fontAlgn="auto" latinLnBrk="0" hangingPunct="1">
              <a:spcBef>
                <a:spcPts val="0"/>
              </a:spcBef>
              <a:spcAft>
                <a:spcPts val="0"/>
              </a:spcAft>
              <a:buClrTx/>
              <a:buSzTx/>
              <a:buFontTx/>
              <a:buNone/>
              <a:tabLst/>
              <a:defRPr/>
            </a:pPr>
            <a:r>
              <a:rPr lang="en-US" sz="1400" dirty="0">
                <a:solidFill>
                  <a:prstClr val="black"/>
                </a:solidFill>
                <a:latin typeface="Verdana"/>
                <a:ea typeface="Verdana"/>
              </a:rPr>
              <a:t>19.03.2024</a:t>
            </a:r>
            <a:r>
              <a:rPr kumimoji="0" lang="en-US" sz="1400" i="0" u="none" strike="noStrike" kern="1200" cap="none" spc="0" normalizeH="0" baseline="0" noProof="0" dirty="0">
                <a:ln>
                  <a:noFill/>
                </a:ln>
                <a:solidFill>
                  <a:prstClr val="black"/>
                </a:solidFill>
                <a:effectLst/>
                <a:uLnTx/>
                <a:uFillTx/>
                <a:latin typeface="Verdana"/>
                <a:ea typeface="Verdana"/>
              </a:rPr>
              <a:t>.</a:t>
            </a:r>
            <a:endParaRPr lang="en-US" sz="1400" i="0" u="none" strike="noStrike" kern="1200" cap="none" spc="0" normalizeH="0" baseline="0" noProof="0" dirty="0">
              <a:ln>
                <a:noFill/>
              </a:ln>
              <a:solidFill>
                <a:prstClr val="black"/>
              </a:solidFill>
              <a:effectLst/>
              <a:uLnTx/>
              <a:uFillTx/>
              <a:latin typeface="Verdana"/>
              <a:ea typeface="Verdana"/>
            </a:endParaRPr>
          </a:p>
          <a:p>
            <a:pPr marL="0" marR="0" lvl="0" indent="0" algn="ctr" defTabSz="914400" rtl="0" eaLnBrk="1" fontAlgn="auto" latinLnBrk="0" hangingPunct="1">
              <a:spcBef>
                <a:spcPts val="0"/>
              </a:spcBef>
              <a:spcAft>
                <a:spcPts val="0"/>
              </a:spcAft>
              <a:buClrTx/>
              <a:buSzTx/>
              <a:buFontTx/>
              <a:buNone/>
              <a:tabLst/>
              <a:defRPr/>
            </a:pPr>
            <a:r>
              <a:rPr lang="en-US" sz="1400" dirty="0">
                <a:solidFill>
                  <a:prstClr val="black"/>
                </a:solidFill>
                <a:latin typeface="Verdana"/>
                <a:ea typeface="Verdana"/>
              </a:rPr>
              <a:t>21.03.2024.</a:t>
            </a:r>
            <a:endParaRPr lang="lv-LV" sz="1400" dirty="0">
              <a:solidFill>
                <a:prstClr val="black"/>
              </a:solidFill>
              <a:latin typeface="Verdana"/>
              <a:ea typeface="Verdana"/>
            </a:endParaRPr>
          </a:p>
          <a:p>
            <a:pPr marL="0" marR="0" lvl="0" indent="0" algn="ctr" defTabSz="914400" rtl="0" eaLnBrk="1" fontAlgn="auto" latinLnBrk="0" hangingPunct="1">
              <a:spcBef>
                <a:spcPts val="0"/>
              </a:spcBef>
              <a:spcAft>
                <a:spcPts val="0"/>
              </a:spcAft>
              <a:buClrTx/>
              <a:buSzTx/>
              <a:buFontTx/>
              <a:buNone/>
              <a:tabLst/>
              <a:defRPr/>
            </a:pPr>
            <a:r>
              <a:rPr kumimoji="0" lang="lv-LV" sz="1400" i="0" u="none" strike="noStrike" kern="1200" cap="none" spc="0" normalizeH="0" baseline="0" noProof="0" dirty="0">
                <a:ln>
                  <a:noFill/>
                </a:ln>
                <a:solidFill>
                  <a:prstClr val="black"/>
                </a:solidFill>
                <a:effectLst/>
                <a:uLnTx/>
                <a:uFillTx/>
                <a:latin typeface="Verdana"/>
                <a:ea typeface="Verdana"/>
              </a:rPr>
              <a:t>18.09.2024.</a:t>
            </a:r>
          </a:p>
        </p:txBody>
      </p:sp>
      <p:sp>
        <p:nvSpPr>
          <p:cNvPr id="15" name="Flowchart: Connector 14">
            <a:extLst>
              <a:ext uri="{FF2B5EF4-FFF2-40B4-BE49-F238E27FC236}">
                <a16:creationId xmlns:a16="http://schemas.microsoft.com/office/drawing/2014/main" id="{F2F35690-7D8B-6EBB-9F9E-A20C3F75FA7A}"/>
              </a:ext>
            </a:extLst>
          </p:cNvPr>
          <p:cNvSpPr/>
          <p:nvPr/>
        </p:nvSpPr>
        <p:spPr>
          <a:xfrm>
            <a:off x="9544168" y="1758252"/>
            <a:ext cx="2592000" cy="2592000"/>
          </a:xfrm>
          <a:prstGeom prst="flowChartConnector">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lv-LV"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6" name="TextBox 15">
            <a:extLst>
              <a:ext uri="{FF2B5EF4-FFF2-40B4-BE49-F238E27FC236}">
                <a16:creationId xmlns:a16="http://schemas.microsoft.com/office/drawing/2014/main" id="{2A606662-9075-024D-A918-58F4526B0724}"/>
              </a:ext>
            </a:extLst>
          </p:cNvPr>
          <p:cNvSpPr txBox="1"/>
          <p:nvPr/>
        </p:nvSpPr>
        <p:spPr>
          <a:xfrm>
            <a:off x="9919104" y="2159011"/>
            <a:ext cx="1985381" cy="1600438"/>
          </a:xfrm>
          <a:prstGeom prst="rect">
            <a:avLst/>
          </a:prstGeom>
          <a:noFill/>
        </p:spPr>
        <p:txBody>
          <a:bodyPr wrap="square" lIns="91440" tIns="45720" rIns="91440" bIns="45720" rtlCol="0" anchor="t">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Verdana"/>
                <a:ea typeface="Verdana"/>
              </a:rPr>
              <a:t>FOOD, BIOECONOMY, NATURAL RESOURCES, AGRICULTURE &amp; ENVIROMENT</a:t>
            </a:r>
          </a:p>
          <a:p>
            <a:pPr marL="0" marR="0" lvl="0" indent="0" algn="ctr" defTabSz="914400" rtl="0" eaLnBrk="1" fontAlgn="auto" latinLnBrk="0" hangingPunct="1">
              <a:spcBef>
                <a:spcPts val="0"/>
              </a:spcBef>
              <a:spcAft>
                <a:spcPts val="0"/>
              </a:spcAft>
              <a:buClrTx/>
              <a:buSzTx/>
              <a:buFontTx/>
              <a:buNone/>
              <a:tabLst/>
              <a:defRPr/>
            </a:pPr>
            <a:endParaRPr lang="en-US" sz="1400" i="0" u="none" strike="noStrike" kern="1200" cap="none" spc="0" normalizeH="0" baseline="0" noProof="0" dirty="0">
              <a:ln>
                <a:noFill/>
              </a:ln>
              <a:solidFill>
                <a:prstClr val="black"/>
              </a:solidFill>
              <a:effectLst/>
              <a:uLnTx/>
              <a:uFillTx/>
              <a:latin typeface="Verdana"/>
              <a:ea typeface="Verdana"/>
            </a:endParaRPr>
          </a:p>
        </p:txBody>
      </p:sp>
      <p:pic>
        <p:nvPicPr>
          <p:cNvPr id="6" name="Picture 5">
            <a:extLst>
              <a:ext uri="{FF2B5EF4-FFF2-40B4-BE49-F238E27FC236}">
                <a16:creationId xmlns:a16="http://schemas.microsoft.com/office/drawing/2014/main" id="{5332DFAB-6C84-B247-9BDF-82E40370E489}"/>
              </a:ext>
            </a:extLst>
          </p:cNvPr>
          <p:cNvPicPr>
            <a:picLocks noChangeAspect="1"/>
          </p:cNvPicPr>
          <p:nvPr/>
        </p:nvPicPr>
        <p:blipFill>
          <a:blip r:embed="rId2"/>
          <a:stretch>
            <a:fillRect/>
          </a:stretch>
        </p:blipFill>
        <p:spPr>
          <a:xfrm>
            <a:off x="20863" y="4714056"/>
            <a:ext cx="3002173" cy="1901319"/>
          </a:xfrm>
          <a:prstGeom prst="rect">
            <a:avLst/>
          </a:prstGeom>
        </p:spPr>
      </p:pic>
      <p:pic>
        <p:nvPicPr>
          <p:cNvPr id="18" name="Picture 17">
            <a:extLst>
              <a:ext uri="{FF2B5EF4-FFF2-40B4-BE49-F238E27FC236}">
                <a16:creationId xmlns:a16="http://schemas.microsoft.com/office/drawing/2014/main" id="{4A5B7502-4D92-8E4D-BCF8-81B8CF33E635}"/>
              </a:ext>
            </a:extLst>
          </p:cNvPr>
          <p:cNvPicPr>
            <a:picLocks noChangeAspect="1"/>
          </p:cNvPicPr>
          <p:nvPr/>
        </p:nvPicPr>
        <p:blipFill>
          <a:blip r:embed="rId3"/>
          <a:stretch>
            <a:fillRect/>
          </a:stretch>
        </p:blipFill>
        <p:spPr>
          <a:xfrm>
            <a:off x="2997265" y="4703655"/>
            <a:ext cx="3162944" cy="1896480"/>
          </a:xfrm>
          <a:prstGeom prst="rect">
            <a:avLst/>
          </a:prstGeom>
        </p:spPr>
      </p:pic>
      <p:pic>
        <p:nvPicPr>
          <p:cNvPr id="19" name="Picture 18">
            <a:extLst>
              <a:ext uri="{FF2B5EF4-FFF2-40B4-BE49-F238E27FC236}">
                <a16:creationId xmlns:a16="http://schemas.microsoft.com/office/drawing/2014/main" id="{586398C8-CCD2-BB4C-8B10-87CAE3270D78}"/>
              </a:ext>
            </a:extLst>
          </p:cNvPr>
          <p:cNvPicPr>
            <a:picLocks noChangeAspect="1"/>
          </p:cNvPicPr>
          <p:nvPr/>
        </p:nvPicPr>
        <p:blipFill>
          <a:blip r:embed="rId4"/>
          <a:stretch>
            <a:fillRect/>
          </a:stretch>
        </p:blipFill>
        <p:spPr>
          <a:xfrm>
            <a:off x="6008036" y="4694619"/>
            <a:ext cx="3199464" cy="1905516"/>
          </a:xfrm>
          <a:prstGeom prst="rect">
            <a:avLst/>
          </a:prstGeom>
        </p:spPr>
      </p:pic>
      <p:pic>
        <p:nvPicPr>
          <p:cNvPr id="20" name="Picture 19">
            <a:extLst>
              <a:ext uri="{FF2B5EF4-FFF2-40B4-BE49-F238E27FC236}">
                <a16:creationId xmlns:a16="http://schemas.microsoft.com/office/drawing/2014/main" id="{85EB324F-7760-3C4C-A1CF-AA347410EE2B}"/>
              </a:ext>
            </a:extLst>
          </p:cNvPr>
          <p:cNvPicPr>
            <a:picLocks noChangeAspect="1"/>
          </p:cNvPicPr>
          <p:nvPr/>
        </p:nvPicPr>
        <p:blipFill>
          <a:blip r:embed="rId5"/>
          <a:stretch>
            <a:fillRect/>
          </a:stretch>
        </p:blipFill>
        <p:spPr>
          <a:xfrm>
            <a:off x="9029931" y="4698815"/>
            <a:ext cx="3179516" cy="1901319"/>
          </a:xfrm>
          <a:prstGeom prst="rect">
            <a:avLst/>
          </a:prstGeom>
        </p:spPr>
      </p:pic>
    </p:spTree>
    <p:extLst>
      <p:ext uri="{BB962C8B-B14F-4D97-AF65-F5344CB8AC3E}">
        <p14:creationId xmlns:p14="http://schemas.microsoft.com/office/powerpoint/2010/main" val="8893984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4FFF0C-6AB0-C4BF-B813-2F842E5E0131}"/>
              </a:ext>
            </a:extLst>
          </p:cNvPr>
          <p:cNvSpPr>
            <a:spLocks noGrp="1"/>
          </p:cNvSpPr>
          <p:nvPr>
            <p:ph type="title" idx="4294967295"/>
          </p:nvPr>
        </p:nvSpPr>
        <p:spPr>
          <a:xfrm>
            <a:off x="1068631" y="135247"/>
            <a:ext cx="10504487" cy="1325563"/>
          </a:xfrm>
        </p:spPr>
        <p:txBody>
          <a:bodyPr/>
          <a:lstStyle/>
          <a:p>
            <a:r>
              <a:rPr lang="lv-LV" sz="3200" b="1">
                <a:solidFill>
                  <a:srgbClr val="0308DB">
                    <a:lumMod val="50000"/>
                  </a:srgbClr>
                </a:solidFill>
                <a:latin typeface="Verdana" panose="020B0604030504040204" pitchFamily="34" charset="0"/>
                <a:ea typeface="Verdana" panose="020B0604030504040204" pitchFamily="34" charset="0"/>
                <a:cs typeface="+mj-cs"/>
              </a:rPr>
              <a:t>PILLAR III INNOVATIVE EUROPE</a:t>
            </a:r>
          </a:p>
        </p:txBody>
      </p:sp>
      <p:sp>
        <p:nvSpPr>
          <p:cNvPr id="8" name="TextBox 7">
            <a:extLst>
              <a:ext uri="{FF2B5EF4-FFF2-40B4-BE49-F238E27FC236}">
                <a16:creationId xmlns:a16="http://schemas.microsoft.com/office/drawing/2014/main" id="{EA3DCBB6-2F9D-96EE-1B5F-9C6958F5CEB0}"/>
              </a:ext>
            </a:extLst>
          </p:cNvPr>
          <p:cNvSpPr txBox="1"/>
          <p:nvPr/>
        </p:nvSpPr>
        <p:spPr>
          <a:xfrm>
            <a:off x="3149103" y="1158727"/>
            <a:ext cx="2861732" cy="1200329"/>
          </a:xfrm>
          <a:prstGeom prst="rect">
            <a:avLst/>
          </a:prstGeom>
          <a:solidFill>
            <a:schemeClr val="accent4">
              <a:lumMod val="40000"/>
              <a:lumOff val="60000"/>
            </a:schemeClr>
          </a:solidFill>
          <a:ln>
            <a:solidFill>
              <a:schemeClr val="tx1"/>
            </a:solidFill>
          </a:ln>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Verdana"/>
                <a:ea typeface="Verdana"/>
              </a:rPr>
              <a:t>Support to innovations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Verdana"/>
                <a:ea typeface="Verdana"/>
              </a:rPr>
              <a:t>with breakthrough and</a:t>
            </a:r>
            <a:endParaRPr lang="en-US" sz="1800" b="0" i="0" u="none" strike="noStrike" kern="1200" cap="none" spc="0" normalizeH="0" baseline="0" noProof="0" dirty="0">
              <a:ln>
                <a:noFill/>
              </a:ln>
              <a:solidFill>
                <a:prstClr val="black"/>
              </a:solidFill>
              <a:effectLst/>
              <a:uLnTx/>
              <a:uFillTx/>
              <a:latin typeface="Verdana"/>
              <a:ea typeface="Verdana"/>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Verdana"/>
                <a:ea typeface="Verdana"/>
              </a:rPr>
              <a:t>market creating potential</a:t>
            </a:r>
          </a:p>
        </p:txBody>
      </p:sp>
      <p:sp>
        <p:nvSpPr>
          <p:cNvPr id="9" name="TextBox 8">
            <a:extLst>
              <a:ext uri="{FF2B5EF4-FFF2-40B4-BE49-F238E27FC236}">
                <a16:creationId xmlns:a16="http://schemas.microsoft.com/office/drawing/2014/main" id="{7DB94543-B942-B110-76FA-C9660A25F8EA}"/>
              </a:ext>
            </a:extLst>
          </p:cNvPr>
          <p:cNvSpPr txBox="1"/>
          <p:nvPr/>
        </p:nvSpPr>
        <p:spPr>
          <a:xfrm>
            <a:off x="3152683" y="3109685"/>
            <a:ext cx="2873638" cy="1477328"/>
          </a:xfrm>
          <a:prstGeom prst="rect">
            <a:avLst/>
          </a:prstGeom>
          <a:solidFill>
            <a:schemeClr val="accent5">
              <a:lumMod val="40000"/>
              <a:lumOff val="60000"/>
            </a:schemeClr>
          </a:solidFill>
          <a:ln>
            <a:solidFill>
              <a:schemeClr val="tx1"/>
            </a:solidFill>
          </a:ln>
        </p:spPr>
        <p:txBody>
          <a:bodyPr wrap="square">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mn-cs"/>
              </a:rPr>
              <a:t>Connecting with regional</a:t>
            </a:r>
          </a:p>
          <a:p>
            <a:pPr marL="0" marR="0" lvl="0" indent="0" algn="ctr" defTabSz="914400" rtl="0" eaLnBrk="1" fontAlgn="auto" latinLnBrk="0" hangingPunct="1">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mn-cs"/>
              </a:rPr>
              <a:t>and national innovation</a:t>
            </a:r>
          </a:p>
          <a:p>
            <a:pPr marL="0" marR="0" lvl="0" indent="0" algn="ctr" defTabSz="914400" rtl="0" eaLnBrk="1" fontAlgn="auto" latinLnBrk="0" hangingPunct="1">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mn-cs"/>
              </a:rPr>
              <a:t>actors</a:t>
            </a:r>
            <a:endParaRPr kumimoji="0" lang="lv-LV" sz="1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mn-cs"/>
            </a:endParaRPr>
          </a:p>
        </p:txBody>
      </p:sp>
      <p:sp>
        <p:nvSpPr>
          <p:cNvPr id="10" name="TextBox 9">
            <a:extLst>
              <a:ext uri="{FF2B5EF4-FFF2-40B4-BE49-F238E27FC236}">
                <a16:creationId xmlns:a16="http://schemas.microsoft.com/office/drawing/2014/main" id="{BA7AF957-F2ED-17EB-6F4A-57CFDB053E59}"/>
              </a:ext>
            </a:extLst>
          </p:cNvPr>
          <p:cNvSpPr txBox="1"/>
          <p:nvPr/>
        </p:nvSpPr>
        <p:spPr>
          <a:xfrm>
            <a:off x="3152683" y="4947712"/>
            <a:ext cx="2842006" cy="1477328"/>
          </a:xfrm>
          <a:prstGeom prst="rect">
            <a:avLst/>
          </a:prstGeom>
          <a:solidFill>
            <a:schemeClr val="bg1">
              <a:lumMod val="85000"/>
            </a:schemeClr>
          </a:solidFill>
          <a:ln>
            <a:solidFill>
              <a:schemeClr val="tx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effectLst/>
                <a:uLnTx/>
                <a:uFillTx/>
                <a:latin typeface="Verdana" panose="020B0604030504040204" pitchFamily="34" charset="0"/>
                <a:ea typeface="Verdana" panose="020B0604030504040204" pitchFamily="34" charset="0"/>
                <a:cs typeface="+mn-cs"/>
              </a:rPr>
              <a:t>Bringing key actors together around a common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effectLst/>
                <a:uLnTx/>
                <a:uFillTx/>
                <a:latin typeface="Verdana" panose="020B0604030504040204" pitchFamily="34" charset="0"/>
                <a:ea typeface="Verdana" panose="020B0604030504040204" pitchFamily="34" charset="0"/>
                <a:cs typeface="+mn-cs"/>
              </a:rPr>
              <a:t>goal for nurturing innovation </a:t>
            </a:r>
            <a:endParaRPr kumimoji="0" lang="lv-LV" sz="1800" b="0" i="0" u="none" strike="noStrike" kern="1200" cap="none" spc="0" normalizeH="0" baseline="0" noProof="0">
              <a:ln>
                <a:noFill/>
              </a:ln>
              <a:effectLst/>
              <a:uLnTx/>
              <a:uFillTx/>
              <a:latin typeface="Verdana" panose="020B0604030504040204" pitchFamily="34" charset="0"/>
              <a:ea typeface="Verdana" panose="020B0604030504040204" pitchFamily="34" charset="0"/>
              <a:cs typeface="+mn-cs"/>
            </a:endParaRPr>
          </a:p>
        </p:txBody>
      </p:sp>
      <p:sp>
        <p:nvSpPr>
          <p:cNvPr id="3" name="Flowchart: Connector 2">
            <a:extLst>
              <a:ext uri="{FF2B5EF4-FFF2-40B4-BE49-F238E27FC236}">
                <a16:creationId xmlns:a16="http://schemas.microsoft.com/office/drawing/2014/main" id="{F75B62C1-A245-B645-B688-1419B63B9B8F}"/>
              </a:ext>
            </a:extLst>
          </p:cNvPr>
          <p:cNvSpPr/>
          <p:nvPr/>
        </p:nvSpPr>
        <p:spPr>
          <a:xfrm>
            <a:off x="223956" y="1027048"/>
            <a:ext cx="1728000" cy="1728000"/>
          </a:xfrm>
          <a:prstGeom prst="flowChartConnector">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lv-LV"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1" name="Flowchart: Connector 10">
            <a:extLst>
              <a:ext uri="{FF2B5EF4-FFF2-40B4-BE49-F238E27FC236}">
                <a16:creationId xmlns:a16="http://schemas.microsoft.com/office/drawing/2014/main" id="{587771AD-0F01-ED2B-2319-78043FC1D5C6}"/>
              </a:ext>
            </a:extLst>
          </p:cNvPr>
          <p:cNvSpPr/>
          <p:nvPr/>
        </p:nvSpPr>
        <p:spPr>
          <a:xfrm>
            <a:off x="223956" y="3071620"/>
            <a:ext cx="1728000" cy="1728000"/>
          </a:xfrm>
          <a:prstGeom prst="flowChartConnector">
            <a:avLst/>
          </a:prstGeom>
          <a:solidFill>
            <a:schemeClr val="accent5">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lv-LV"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2" name="TextBox 11">
            <a:extLst>
              <a:ext uri="{FF2B5EF4-FFF2-40B4-BE49-F238E27FC236}">
                <a16:creationId xmlns:a16="http://schemas.microsoft.com/office/drawing/2014/main" id="{B22E803C-C7A0-86BD-4224-B9FEC1FA3315}"/>
              </a:ext>
            </a:extLst>
          </p:cNvPr>
          <p:cNvSpPr txBox="1"/>
          <p:nvPr/>
        </p:nvSpPr>
        <p:spPr>
          <a:xfrm>
            <a:off x="112866" y="3581905"/>
            <a:ext cx="1911531" cy="738664"/>
          </a:xfrm>
          <a:prstGeom prst="rect">
            <a:avLst/>
          </a:prstGeom>
          <a:noFill/>
        </p:spPr>
        <p:txBody>
          <a:bodyPr wrap="square" rtlCol="0">
            <a:spAutoFit/>
          </a:bodyPr>
          <a:lstStyle/>
          <a:p>
            <a:pPr marL="0" marR="0" lvl="0" indent="0" algn="ctr" defTabSz="914400" rtl="0" eaLnBrk="1" fontAlgn="auto" latinLnBrk="0" hangingPunct="1">
              <a:spcBef>
                <a:spcPts val="0"/>
              </a:spcBef>
              <a:spcAft>
                <a:spcPts val="0"/>
              </a:spcAft>
              <a:buClrTx/>
              <a:buSzTx/>
              <a:buFontTx/>
              <a:buNone/>
              <a:tabLst/>
              <a:defRPr/>
            </a:pPr>
            <a:r>
              <a:rPr kumimoji="0" lang="lv-LV" sz="1400" b="1"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mn-cs"/>
              </a:rPr>
              <a:t>EUROPEAN</a:t>
            </a:r>
          </a:p>
          <a:p>
            <a:pPr marL="0" marR="0" lvl="0" indent="0" algn="ctr" defTabSz="914400" rtl="0" eaLnBrk="1" fontAlgn="auto" latinLnBrk="0" hangingPunct="1">
              <a:spcBef>
                <a:spcPts val="0"/>
              </a:spcBef>
              <a:spcAft>
                <a:spcPts val="0"/>
              </a:spcAft>
              <a:buClrTx/>
              <a:buSzTx/>
              <a:buFontTx/>
              <a:buNone/>
              <a:tabLst/>
              <a:defRPr/>
            </a:pPr>
            <a:r>
              <a:rPr kumimoji="0" lang="lv-LV" sz="1400" b="1"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mn-cs"/>
              </a:rPr>
              <a:t>INNOVATION ECOSYSTEMS</a:t>
            </a:r>
          </a:p>
        </p:txBody>
      </p:sp>
      <p:sp>
        <p:nvSpPr>
          <p:cNvPr id="13" name="TextBox 12">
            <a:extLst>
              <a:ext uri="{FF2B5EF4-FFF2-40B4-BE49-F238E27FC236}">
                <a16:creationId xmlns:a16="http://schemas.microsoft.com/office/drawing/2014/main" id="{72B5EEFD-43A1-015C-B278-C24ACB9B4DD1}"/>
              </a:ext>
            </a:extLst>
          </p:cNvPr>
          <p:cNvSpPr txBox="1"/>
          <p:nvPr/>
        </p:nvSpPr>
        <p:spPr>
          <a:xfrm>
            <a:off x="168167" y="1524922"/>
            <a:ext cx="1911531" cy="738664"/>
          </a:xfrm>
          <a:prstGeom prst="rect">
            <a:avLst/>
          </a:prstGeom>
          <a:noFill/>
        </p:spPr>
        <p:txBody>
          <a:bodyPr wrap="square" rtlCol="0">
            <a:spAutoFit/>
          </a:bodyPr>
          <a:lstStyle/>
          <a:p>
            <a:pPr marL="0" marR="0" lvl="0" indent="0" algn="ctr" defTabSz="914400" rtl="0" eaLnBrk="1" fontAlgn="auto" latinLnBrk="0" hangingPunct="1">
              <a:spcBef>
                <a:spcPts val="0"/>
              </a:spcBef>
              <a:spcAft>
                <a:spcPts val="0"/>
              </a:spcAft>
              <a:buClrTx/>
              <a:buSzTx/>
              <a:buFontTx/>
              <a:buNone/>
              <a:tabLst/>
              <a:defRPr/>
            </a:pPr>
            <a:r>
              <a:rPr kumimoji="0" lang="lv-LV" sz="1400" b="1"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mn-cs"/>
              </a:rPr>
              <a:t>EUROPEAN INNOVATION</a:t>
            </a:r>
          </a:p>
          <a:p>
            <a:pPr marL="0" marR="0" lvl="0" indent="0" algn="ctr" defTabSz="914400" rtl="0" eaLnBrk="1" fontAlgn="auto" latinLnBrk="0" hangingPunct="1">
              <a:spcBef>
                <a:spcPts val="0"/>
              </a:spcBef>
              <a:spcAft>
                <a:spcPts val="0"/>
              </a:spcAft>
              <a:buClrTx/>
              <a:buSzTx/>
              <a:buFontTx/>
              <a:buNone/>
              <a:tabLst/>
              <a:defRPr/>
            </a:pPr>
            <a:r>
              <a:rPr kumimoji="0" lang="lv-LV" sz="1400" b="1"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mn-cs"/>
              </a:rPr>
              <a:t>COUNCIL</a:t>
            </a:r>
          </a:p>
        </p:txBody>
      </p:sp>
      <p:sp>
        <p:nvSpPr>
          <p:cNvPr id="14" name="Flowchart: Connector 13">
            <a:extLst>
              <a:ext uri="{FF2B5EF4-FFF2-40B4-BE49-F238E27FC236}">
                <a16:creationId xmlns:a16="http://schemas.microsoft.com/office/drawing/2014/main" id="{37F7A518-DBC4-76AE-2743-48A620F2F59C}"/>
              </a:ext>
            </a:extLst>
          </p:cNvPr>
          <p:cNvSpPr/>
          <p:nvPr/>
        </p:nvSpPr>
        <p:spPr>
          <a:xfrm>
            <a:off x="254436" y="4871399"/>
            <a:ext cx="1728000" cy="1728000"/>
          </a:xfrm>
          <a:prstGeom prst="flowChartConnector">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lv-LV" sz="1800" b="0" i="0" u="none" strike="noStrike" kern="1200" cap="none" spc="0" normalizeH="0" baseline="0" noProof="0">
              <a:ln>
                <a:noFill/>
              </a:ln>
              <a:solidFill>
                <a:schemeClr val="tx1"/>
              </a:solidFill>
              <a:effectLst/>
              <a:uLnTx/>
              <a:uFillTx/>
              <a:latin typeface="Arial" panose="020B0604020202020204"/>
              <a:ea typeface="+mn-ea"/>
              <a:cs typeface="+mn-cs"/>
            </a:endParaRPr>
          </a:p>
        </p:txBody>
      </p:sp>
      <p:sp>
        <p:nvSpPr>
          <p:cNvPr id="15" name="TextBox 14">
            <a:extLst>
              <a:ext uri="{FF2B5EF4-FFF2-40B4-BE49-F238E27FC236}">
                <a16:creationId xmlns:a16="http://schemas.microsoft.com/office/drawing/2014/main" id="{5423B960-A4E5-7341-6D84-907AA20F1F66}"/>
              </a:ext>
            </a:extLst>
          </p:cNvPr>
          <p:cNvSpPr txBox="1"/>
          <p:nvPr/>
        </p:nvSpPr>
        <p:spPr>
          <a:xfrm>
            <a:off x="228064" y="5233761"/>
            <a:ext cx="1754372" cy="1015663"/>
          </a:xfrm>
          <a:prstGeom prst="rect">
            <a:avLst/>
          </a:prstGeom>
          <a:noFill/>
        </p:spPr>
        <p:txBody>
          <a:bodyPr wrap="square" rtlCol="0">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sz="1200" b="1" i="0" u="none" strike="noStrike" kern="1200" cap="none" spc="0" normalizeH="0" baseline="0" noProof="0">
                <a:ln>
                  <a:noFill/>
                </a:ln>
                <a:effectLst/>
                <a:uLnTx/>
                <a:uFillTx/>
                <a:latin typeface="Verdana" panose="020B0604030504040204" pitchFamily="34" charset="0"/>
                <a:ea typeface="Verdana" panose="020B0604030504040204" pitchFamily="34" charset="0"/>
                <a:cs typeface="+mn-cs"/>
              </a:rPr>
              <a:t>EUROPEAN INSTITUTE</a:t>
            </a:r>
          </a:p>
          <a:p>
            <a:pPr marL="0" marR="0" lvl="0" indent="0" algn="ctr" defTabSz="914400" rtl="0" eaLnBrk="1" fontAlgn="auto" latinLnBrk="0" hangingPunct="1">
              <a:spcBef>
                <a:spcPts val="0"/>
              </a:spcBef>
              <a:spcAft>
                <a:spcPts val="0"/>
              </a:spcAft>
              <a:buClrTx/>
              <a:buSzTx/>
              <a:buFontTx/>
              <a:buNone/>
              <a:tabLst/>
              <a:defRPr/>
            </a:pPr>
            <a:r>
              <a:rPr kumimoji="0" lang="en-US" sz="1200" b="1" i="0" u="none" strike="noStrike" kern="1200" cap="none" spc="0" normalizeH="0" baseline="0" noProof="0">
                <a:ln>
                  <a:noFill/>
                </a:ln>
                <a:effectLst/>
                <a:uLnTx/>
                <a:uFillTx/>
                <a:latin typeface="Verdana" panose="020B0604030504040204" pitchFamily="34" charset="0"/>
                <a:ea typeface="Verdana" panose="020B0604030504040204" pitchFamily="34" charset="0"/>
                <a:cs typeface="+mn-cs"/>
              </a:rPr>
              <a:t>OF INNOVATION AND</a:t>
            </a:r>
          </a:p>
          <a:p>
            <a:pPr marL="0" marR="0" lvl="0" indent="0" algn="ctr" defTabSz="914400" rtl="0" eaLnBrk="1" fontAlgn="auto" latinLnBrk="0" hangingPunct="1">
              <a:spcBef>
                <a:spcPts val="0"/>
              </a:spcBef>
              <a:spcAft>
                <a:spcPts val="0"/>
              </a:spcAft>
              <a:buClrTx/>
              <a:buSzTx/>
              <a:buFontTx/>
              <a:buNone/>
              <a:tabLst/>
              <a:defRPr/>
            </a:pPr>
            <a:r>
              <a:rPr kumimoji="0" lang="en-US" sz="1200" b="1" i="0" u="none" strike="noStrike" kern="1200" cap="none" spc="0" normalizeH="0" baseline="0" noProof="0">
                <a:ln>
                  <a:noFill/>
                </a:ln>
                <a:effectLst/>
                <a:uLnTx/>
                <a:uFillTx/>
                <a:latin typeface="Verdana" panose="020B0604030504040204" pitchFamily="34" charset="0"/>
                <a:ea typeface="Verdana" panose="020B0604030504040204" pitchFamily="34" charset="0"/>
                <a:cs typeface="+mn-cs"/>
              </a:rPr>
              <a:t>TECHNOLOGY</a:t>
            </a:r>
            <a:endParaRPr kumimoji="0" lang="lv-LV" sz="1200" b="1" i="0" u="none" strike="noStrike" kern="1200" cap="none" spc="0" normalizeH="0" baseline="0" noProof="0">
              <a:ln>
                <a:noFill/>
              </a:ln>
              <a:effectLst/>
              <a:uLnTx/>
              <a:uFillTx/>
              <a:latin typeface="Verdana" panose="020B0604030504040204" pitchFamily="34" charset="0"/>
              <a:ea typeface="Verdana" panose="020B0604030504040204" pitchFamily="34" charset="0"/>
              <a:cs typeface="+mn-cs"/>
            </a:endParaRPr>
          </a:p>
        </p:txBody>
      </p:sp>
      <p:sp>
        <p:nvSpPr>
          <p:cNvPr id="16" name="Arrow: Right 15">
            <a:extLst>
              <a:ext uri="{FF2B5EF4-FFF2-40B4-BE49-F238E27FC236}">
                <a16:creationId xmlns:a16="http://schemas.microsoft.com/office/drawing/2014/main" id="{0001C0DE-A2BC-EF98-DC5E-815BD3D8AD7E}"/>
              </a:ext>
            </a:extLst>
          </p:cNvPr>
          <p:cNvSpPr/>
          <p:nvPr/>
        </p:nvSpPr>
        <p:spPr>
          <a:xfrm>
            <a:off x="2132313" y="1575428"/>
            <a:ext cx="789394" cy="589499"/>
          </a:xfrm>
          <a:prstGeom prst="rightArrow">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lv-LV"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7" name="Arrow: Right 16">
            <a:extLst>
              <a:ext uri="{FF2B5EF4-FFF2-40B4-BE49-F238E27FC236}">
                <a16:creationId xmlns:a16="http://schemas.microsoft.com/office/drawing/2014/main" id="{75ED302D-D1C0-88ED-FF39-390A02F5C11C}"/>
              </a:ext>
            </a:extLst>
          </p:cNvPr>
          <p:cNvSpPr/>
          <p:nvPr/>
        </p:nvSpPr>
        <p:spPr>
          <a:xfrm>
            <a:off x="2145679" y="3634037"/>
            <a:ext cx="789394" cy="589499"/>
          </a:xfrm>
          <a:prstGeom prst="rightArrow">
            <a:avLst/>
          </a:prstGeom>
          <a:solidFill>
            <a:schemeClr val="accent5">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lv-LV"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8" name="Arrow: Right 17">
            <a:extLst>
              <a:ext uri="{FF2B5EF4-FFF2-40B4-BE49-F238E27FC236}">
                <a16:creationId xmlns:a16="http://schemas.microsoft.com/office/drawing/2014/main" id="{1DCE3D36-617B-0659-013E-AB3B8BBD0190}"/>
              </a:ext>
            </a:extLst>
          </p:cNvPr>
          <p:cNvSpPr/>
          <p:nvPr/>
        </p:nvSpPr>
        <p:spPr>
          <a:xfrm>
            <a:off x="2145679" y="5253126"/>
            <a:ext cx="789394" cy="589499"/>
          </a:xfrm>
          <a:prstGeom prst="rightArrow">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lv-LV" sz="1800" b="0" i="0" u="none" strike="noStrike" kern="1200" cap="none" spc="0" normalizeH="0" baseline="0" noProof="0">
              <a:ln>
                <a:noFill/>
              </a:ln>
              <a:solidFill>
                <a:schemeClr val="tx1"/>
              </a:solidFill>
              <a:effectLst/>
              <a:uLnTx/>
              <a:uFillTx/>
              <a:latin typeface="Arial" panose="020B0604020202020204"/>
              <a:ea typeface="+mn-ea"/>
              <a:cs typeface="+mn-cs"/>
            </a:endParaRPr>
          </a:p>
        </p:txBody>
      </p:sp>
      <p:sp>
        <p:nvSpPr>
          <p:cNvPr id="25" name="TextBox 24">
            <a:extLst>
              <a:ext uri="{FF2B5EF4-FFF2-40B4-BE49-F238E27FC236}">
                <a16:creationId xmlns:a16="http://schemas.microsoft.com/office/drawing/2014/main" id="{08FF88D9-DCA0-E630-E5F7-4A92B84F2890}"/>
              </a:ext>
            </a:extLst>
          </p:cNvPr>
          <p:cNvSpPr txBox="1"/>
          <p:nvPr/>
        </p:nvSpPr>
        <p:spPr>
          <a:xfrm>
            <a:off x="6429387" y="2938491"/>
            <a:ext cx="2647377" cy="1477328"/>
          </a:xfrm>
          <a:prstGeom prst="rect">
            <a:avLst/>
          </a:prstGeom>
          <a:solidFill>
            <a:schemeClr val="accent5">
              <a:lumMod val="40000"/>
              <a:lumOff val="60000"/>
            </a:schemeClr>
          </a:solidFill>
          <a:ln>
            <a:solidFill>
              <a:schemeClr val="tx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mn-cs"/>
              </a:rPr>
              <a:t>INTERCONNECTED INNOVATION ECOSYSTEMS</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solidFill>
                  <a:prstClr val="black"/>
                </a:solidFill>
                <a:latin typeface="Verdana" panose="020B0604030504040204" pitchFamily="34" charset="0"/>
                <a:ea typeface="Verdana" panose="020B0604030504040204" pitchFamily="34" charset="0"/>
              </a:rPr>
              <a:t>25.04.2024.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mn-cs"/>
              </a:rPr>
              <a:t>19.09.2024.</a:t>
            </a:r>
          </a:p>
        </p:txBody>
      </p:sp>
      <p:sp>
        <p:nvSpPr>
          <p:cNvPr id="33" name="TextBox 32">
            <a:extLst>
              <a:ext uri="{FF2B5EF4-FFF2-40B4-BE49-F238E27FC236}">
                <a16:creationId xmlns:a16="http://schemas.microsoft.com/office/drawing/2014/main" id="{3433AE1B-7747-A23E-6EF4-475F4C9AC171}"/>
              </a:ext>
            </a:extLst>
          </p:cNvPr>
          <p:cNvSpPr txBox="1"/>
          <p:nvPr/>
        </p:nvSpPr>
        <p:spPr>
          <a:xfrm>
            <a:off x="6429388" y="1158727"/>
            <a:ext cx="2647376" cy="892552"/>
          </a:xfrm>
          <a:prstGeom prst="rect">
            <a:avLst/>
          </a:prstGeom>
          <a:solidFill>
            <a:schemeClr val="accent4">
              <a:lumMod val="40000"/>
              <a:lumOff val="60000"/>
            </a:schemeClr>
          </a:solidFill>
          <a:ln>
            <a:solidFill>
              <a:schemeClr val="tx1"/>
            </a:solidFill>
          </a:ln>
        </p:spPr>
        <p:txBody>
          <a:bodyPr wrap="square" lIns="91440" tIns="45720" rIns="91440" bIns="45720" anchor="t">
            <a:spAutoFit/>
          </a:bodyPr>
          <a:lstStyle/>
          <a:p>
            <a:pPr algn="ctr">
              <a:defRPr/>
            </a:pPr>
            <a:r>
              <a:rPr kumimoji="0" lang="en-US" sz="1800" b="1" i="0" u="none" strike="noStrike" kern="1200" cap="none" spc="0" normalizeH="0" baseline="0" noProof="0">
                <a:ln>
                  <a:noFill/>
                </a:ln>
                <a:solidFill>
                  <a:prstClr val="black"/>
                </a:solidFill>
                <a:effectLst/>
                <a:uLnTx/>
                <a:uFillTx/>
                <a:latin typeface="Verdana"/>
                <a:ea typeface="Verdana"/>
              </a:rPr>
              <a:t>EIC PATHFINDER</a:t>
            </a:r>
            <a:r>
              <a:rPr lang="en-US" b="1">
                <a:solidFill>
                  <a:prstClr val="black"/>
                </a:solidFill>
                <a:latin typeface="Verdana"/>
                <a:ea typeface="Verdana"/>
              </a:rPr>
              <a:t> </a:t>
            </a:r>
            <a:r>
              <a:rPr lang="en-US" sz="1600">
                <a:solidFill>
                  <a:prstClr val="black"/>
                </a:solidFill>
                <a:latin typeface="Verdana"/>
                <a:ea typeface="Verdana"/>
              </a:rPr>
              <a:t>(</a:t>
            </a:r>
            <a:r>
              <a:rPr lang="en-US" sz="1400">
                <a:solidFill>
                  <a:prstClr val="black"/>
                </a:solidFill>
                <a:latin typeface="Verdana"/>
                <a:ea typeface="Verdana"/>
              </a:rPr>
              <a:t>OPEN 07.03.2024., </a:t>
            </a:r>
            <a:endParaRPr lang="en-US" sz="1400">
              <a:solidFill>
                <a:prstClr val="black"/>
              </a:solidFill>
              <a:latin typeface="Verdana" panose="020B0604030504040204" pitchFamily="34" charset="0"/>
              <a:ea typeface="Verdana" panose="020B0604030504040204" pitchFamily="34" charset="0"/>
            </a:endParaRPr>
          </a:p>
          <a:p>
            <a:pPr algn="ctr">
              <a:defRPr/>
            </a:pPr>
            <a:r>
              <a:rPr lang="en-US" sz="1400">
                <a:solidFill>
                  <a:prstClr val="black"/>
                </a:solidFill>
                <a:latin typeface="Verdana"/>
                <a:ea typeface="Verdana"/>
              </a:rPr>
              <a:t>CHALLENGES 16.10.2024.</a:t>
            </a:r>
            <a:r>
              <a:rPr lang="en-US" sz="1600">
                <a:solidFill>
                  <a:prstClr val="black"/>
                </a:solidFill>
                <a:latin typeface="Verdana"/>
                <a:ea typeface="Verdana"/>
              </a:rPr>
              <a:t>)</a:t>
            </a:r>
            <a:endParaRPr lang="en-US">
              <a:solidFill>
                <a:prstClr val="black"/>
              </a:solidFill>
            </a:endParaRPr>
          </a:p>
        </p:txBody>
      </p:sp>
      <p:sp>
        <p:nvSpPr>
          <p:cNvPr id="34" name="TextBox 33">
            <a:extLst>
              <a:ext uri="{FF2B5EF4-FFF2-40B4-BE49-F238E27FC236}">
                <a16:creationId xmlns:a16="http://schemas.microsoft.com/office/drawing/2014/main" id="{B000CB8E-F19B-6B06-6F04-C4E0F5303CB4}"/>
              </a:ext>
            </a:extLst>
          </p:cNvPr>
          <p:cNvSpPr txBox="1"/>
          <p:nvPr/>
        </p:nvSpPr>
        <p:spPr>
          <a:xfrm>
            <a:off x="6429388" y="2169044"/>
            <a:ext cx="2647376" cy="584775"/>
          </a:xfrm>
          <a:prstGeom prst="rect">
            <a:avLst/>
          </a:prstGeom>
          <a:solidFill>
            <a:schemeClr val="accent4">
              <a:lumMod val="40000"/>
              <a:lumOff val="60000"/>
            </a:schemeClr>
          </a:solidFill>
          <a:ln>
            <a:solidFill>
              <a:schemeClr val="tx1"/>
            </a:solidFill>
          </a:ln>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Verdana"/>
                <a:ea typeface="Verdana"/>
              </a:rPr>
              <a:t>EIC TRANSITION</a:t>
            </a:r>
          </a:p>
          <a:p>
            <a:pPr algn="ctr">
              <a:defRPr/>
            </a:pPr>
            <a:r>
              <a:rPr lang="en-US" sz="1400">
                <a:solidFill>
                  <a:prstClr val="black"/>
                </a:solidFill>
                <a:latin typeface="Verdana"/>
                <a:ea typeface="Verdana"/>
              </a:rPr>
              <a:t>18.09.2024.</a:t>
            </a:r>
          </a:p>
        </p:txBody>
      </p:sp>
      <p:sp>
        <p:nvSpPr>
          <p:cNvPr id="35" name="TextBox 34">
            <a:extLst>
              <a:ext uri="{FF2B5EF4-FFF2-40B4-BE49-F238E27FC236}">
                <a16:creationId xmlns:a16="http://schemas.microsoft.com/office/drawing/2014/main" id="{0AB1834C-E2EF-55E5-746B-5D0C4E6257FF}"/>
              </a:ext>
            </a:extLst>
          </p:cNvPr>
          <p:cNvSpPr txBox="1"/>
          <p:nvPr/>
        </p:nvSpPr>
        <p:spPr>
          <a:xfrm>
            <a:off x="9391291" y="1157689"/>
            <a:ext cx="2555256" cy="1200329"/>
          </a:xfrm>
          <a:prstGeom prst="rect">
            <a:avLst/>
          </a:prstGeom>
          <a:solidFill>
            <a:schemeClr val="accent4">
              <a:lumMod val="40000"/>
              <a:lumOff val="60000"/>
            </a:schemeClr>
          </a:solidFill>
          <a:ln>
            <a:solidFill>
              <a:schemeClr val="tx1"/>
            </a:solidFill>
          </a:ln>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Verdana"/>
                <a:ea typeface="Verdana"/>
              </a:rPr>
              <a:t>EIC ACCELERATOR</a:t>
            </a:r>
            <a:endParaRPr lang="en-US" b="1" dirty="0">
              <a:solidFill>
                <a:prstClr val="black"/>
              </a:solidFill>
              <a:latin typeface="Verdana"/>
              <a:ea typeface="Verdana"/>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prstClr val="black"/>
                </a:solidFill>
                <a:latin typeface="Verdana"/>
                <a:ea typeface="Verdana"/>
              </a:rPr>
              <a:t>13.03.2024.</a:t>
            </a:r>
          </a:p>
          <a:p>
            <a:pPr algn="ctr">
              <a:defRPr/>
            </a:pPr>
            <a:r>
              <a:rPr lang="en-US" dirty="0">
                <a:solidFill>
                  <a:prstClr val="black"/>
                </a:solidFill>
                <a:latin typeface="Verdana"/>
                <a:ea typeface="Verdana"/>
              </a:rPr>
              <a:t>03.10.2024.</a:t>
            </a:r>
            <a:endParaRPr lang="en-US" dirty="0">
              <a:solidFill>
                <a:prstClr val="black"/>
              </a:solidFill>
              <a:latin typeface="Verdana" panose="020B0604030504040204" pitchFamily="34" charset="0"/>
              <a:ea typeface="Verdana" panose="020B0604030504040204" pitchFamily="34" charset="0"/>
            </a:endParaRPr>
          </a:p>
        </p:txBody>
      </p:sp>
      <p:sp>
        <p:nvSpPr>
          <p:cNvPr id="36" name="TextBox 35">
            <a:extLst>
              <a:ext uri="{FF2B5EF4-FFF2-40B4-BE49-F238E27FC236}">
                <a16:creationId xmlns:a16="http://schemas.microsoft.com/office/drawing/2014/main" id="{C1225D81-0246-26A9-B40A-2478DC41EC11}"/>
              </a:ext>
            </a:extLst>
          </p:cNvPr>
          <p:cNvSpPr txBox="1"/>
          <p:nvPr/>
        </p:nvSpPr>
        <p:spPr>
          <a:xfrm>
            <a:off x="9387868" y="5120171"/>
            <a:ext cx="2548314" cy="369332"/>
          </a:xfrm>
          <a:prstGeom prst="rect">
            <a:avLst/>
          </a:prstGeom>
          <a:solidFill>
            <a:schemeClr val="bg1">
              <a:lumMod val="85000"/>
            </a:schemeClr>
          </a:solidFill>
          <a:ln>
            <a:solidFill>
              <a:schemeClr val="tx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effectLst/>
                <a:uLnTx/>
                <a:uFillTx/>
                <a:latin typeface="Verdana" panose="020B0604030504040204" pitchFamily="34" charset="0"/>
                <a:ea typeface="Verdana" panose="020B0604030504040204" pitchFamily="34" charset="0"/>
                <a:cs typeface="+mn-cs"/>
              </a:rPr>
              <a:t>EIT FOOD</a:t>
            </a:r>
          </a:p>
        </p:txBody>
      </p:sp>
      <p:sp>
        <p:nvSpPr>
          <p:cNvPr id="37" name="TextBox 36">
            <a:extLst>
              <a:ext uri="{FF2B5EF4-FFF2-40B4-BE49-F238E27FC236}">
                <a16:creationId xmlns:a16="http://schemas.microsoft.com/office/drawing/2014/main" id="{B324F222-80B2-4945-06E3-92C9720272A8}"/>
              </a:ext>
            </a:extLst>
          </p:cNvPr>
          <p:cNvSpPr txBox="1"/>
          <p:nvPr/>
        </p:nvSpPr>
        <p:spPr>
          <a:xfrm>
            <a:off x="9445511" y="6178524"/>
            <a:ext cx="2490670" cy="369332"/>
          </a:xfrm>
          <a:prstGeom prst="rect">
            <a:avLst/>
          </a:prstGeom>
          <a:solidFill>
            <a:schemeClr val="bg1">
              <a:lumMod val="85000"/>
            </a:schemeClr>
          </a:solidFill>
          <a:ln>
            <a:solidFill>
              <a:schemeClr val="tx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effectLst/>
                <a:uLnTx/>
                <a:uFillTx/>
                <a:latin typeface="Verdana" panose="020B0604030504040204" pitchFamily="34" charset="0"/>
                <a:ea typeface="Verdana" panose="020B0604030504040204" pitchFamily="34" charset="0"/>
                <a:cs typeface="+mn-cs"/>
              </a:rPr>
              <a:t>EIT DIGITAL</a:t>
            </a:r>
          </a:p>
        </p:txBody>
      </p:sp>
      <p:sp>
        <p:nvSpPr>
          <p:cNvPr id="38" name="TextBox 37">
            <a:extLst>
              <a:ext uri="{FF2B5EF4-FFF2-40B4-BE49-F238E27FC236}">
                <a16:creationId xmlns:a16="http://schemas.microsoft.com/office/drawing/2014/main" id="{64497439-F5D2-4897-36C1-153C48036AAF}"/>
              </a:ext>
            </a:extLst>
          </p:cNvPr>
          <p:cNvSpPr txBox="1"/>
          <p:nvPr/>
        </p:nvSpPr>
        <p:spPr>
          <a:xfrm>
            <a:off x="9379384" y="5649348"/>
            <a:ext cx="2556797" cy="369332"/>
          </a:xfrm>
          <a:prstGeom prst="rect">
            <a:avLst/>
          </a:prstGeom>
          <a:solidFill>
            <a:schemeClr val="bg1">
              <a:lumMod val="85000"/>
            </a:schemeClr>
          </a:solidFill>
          <a:ln>
            <a:solidFill>
              <a:schemeClr val="tx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effectLst/>
                <a:uLnTx/>
                <a:uFillTx/>
                <a:latin typeface="Verdana" panose="020B0604030504040204" pitchFamily="34" charset="0"/>
                <a:ea typeface="Verdana" panose="020B0604030504040204" pitchFamily="34" charset="0"/>
                <a:cs typeface="+mn-cs"/>
              </a:rPr>
              <a:t>EIT CLIMATE</a:t>
            </a:r>
          </a:p>
        </p:txBody>
      </p:sp>
      <p:sp>
        <p:nvSpPr>
          <p:cNvPr id="39" name="TextBox 38">
            <a:extLst>
              <a:ext uri="{FF2B5EF4-FFF2-40B4-BE49-F238E27FC236}">
                <a16:creationId xmlns:a16="http://schemas.microsoft.com/office/drawing/2014/main" id="{62623437-8F7E-35B1-A724-E724EED2E7CB}"/>
              </a:ext>
            </a:extLst>
          </p:cNvPr>
          <p:cNvSpPr txBox="1"/>
          <p:nvPr/>
        </p:nvSpPr>
        <p:spPr>
          <a:xfrm>
            <a:off x="6425628" y="5327491"/>
            <a:ext cx="2567792" cy="646331"/>
          </a:xfrm>
          <a:prstGeom prst="rect">
            <a:avLst/>
          </a:prstGeom>
          <a:solidFill>
            <a:schemeClr val="bg1">
              <a:lumMod val="85000"/>
            </a:schemeClr>
          </a:solidFill>
          <a:ln>
            <a:solidFill>
              <a:schemeClr val="tx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effectLst/>
                <a:uLnTx/>
                <a:uFillTx/>
                <a:latin typeface="Verdana" panose="020B0604030504040204" pitchFamily="34" charset="0"/>
                <a:ea typeface="Verdana" panose="020B0604030504040204" pitchFamily="34" charset="0"/>
                <a:cs typeface="+mn-cs"/>
              </a:rPr>
              <a:t>EIT RAW MATERIALS</a:t>
            </a:r>
          </a:p>
        </p:txBody>
      </p:sp>
      <p:sp>
        <p:nvSpPr>
          <p:cNvPr id="40" name="TextBox 39">
            <a:extLst>
              <a:ext uri="{FF2B5EF4-FFF2-40B4-BE49-F238E27FC236}">
                <a16:creationId xmlns:a16="http://schemas.microsoft.com/office/drawing/2014/main" id="{D2CFDE65-8964-C388-E692-2E748764499E}"/>
              </a:ext>
            </a:extLst>
          </p:cNvPr>
          <p:cNvSpPr txBox="1"/>
          <p:nvPr/>
        </p:nvSpPr>
        <p:spPr>
          <a:xfrm>
            <a:off x="9379385" y="4590994"/>
            <a:ext cx="2556797" cy="369332"/>
          </a:xfrm>
          <a:prstGeom prst="rect">
            <a:avLst/>
          </a:prstGeom>
          <a:solidFill>
            <a:schemeClr val="bg1">
              <a:lumMod val="85000"/>
            </a:schemeClr>
          </a:solidFill>
          <a:ln>
            <a:solidFill>
              <a:schemeClr val="tx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effectLst/>
                <a:uLnTx/>
                <a:uFillTx/>
                <a:latin typeface="Verdana" panose="020B0604030504040204" pitchFamily="34" charset="0"/>
                <a:ea typeface="Verdana" panose="020B0604030504040204" pitchFamily="34" charset="0"/>
                <a:cs typeface="+mn-cs"/>
              </a:rPr>
              <a:t>EIT HEALTH</a:t>
            </a:r>
          </a:p>
        </p:txBody>
      </p:sp>
      <p:sp>
        <p:nvSpPr>
          <p:cNvPr id="41" name="TextBox 40">
            <a:extLst>
              <a:ext uri="{FF2B5EF4-FFF2-40B4-BE49-F238E27FC236}">
                <a16:creationId xmlns:a16="http://schemas.microsoft.com/office/drawing/2014/main" id="{50ACACBA-5E8D-40A0-ED99-93E00A26834F}"/>
              </a:ext>
            </a:extLst>
          </p:cNvPr>
          <p:cNvSpPr txBox="1"/>
          <p:nvPr/>
        </p:nvSpPr>
        <p:spPr>
          <a:xfrm>
            <a:off x="6425628" y="4587430"/>
            <a:ext cx="2567792" cy="646331"/>
          </a:xfrm>
          <a:prstGeom prst="rect">
            <a:avLst/>
          </a:prstGeom>
          <a:solidFill>
            <a:schemeClr val="bg1">
              <a:lumMod val="85000"/>
            </a:schemeClr>
          </a:solidFill>
          <a:ln>
            <a:solidFill>
              <a:schemeClr val="tx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effectLst/>
                <a:uLnTx/>
                <a:uFillTx/>
                <a:latin typeface="Verdana" panose="020B0604030504040204" pitchFamily="34" charset="0"/>
                <a:ea typeface="Verdana" panose="020B0604030504040204" pitchFamily="34" charset="0"/>
                <a:cs typeface="+mn-cs"/>
              </a:rPr>
              <a:t>EIT MANUFACTURING</a:t>
            </a:r>
          </a:p>
        </p:txBody>
      </p:sp>
      <p:sp>
        <p:nvSpPr>
          <p:cNvPr id="42" name="TextBox 41">
            <a:extLst>
              <a:ext uri="{FF2B5EF4-FFF2-40B4-BE49-F238E27FC236}">
                <a16:creationId xmlns:a16="http://schemas.microsoft.com/office/drawing/2014/main" id="{AE269B6C-07B9-2497-2356-DD951A194623}"/>
              </a:ext>
            </a:extLst>
          </p:cNvPr>
          <p:cNvSpPr txBox="1"/>
          <p:nvPr/>
        </p:nvSpPr>
        <p:spPr>
          <a:xfrm>
            <a:off x="6425628" y="6101874"/>
            <a:ext cx="2567792" cy="646331"/>
          </a:xfrm>
          <a:prstGeom prst="rect">
            <a:avLst/>
          </a:prstGeom>
          <a:solidFill>
            <a:schemeClr val="bg1">
              <a:lumMod val="85000"/>
            </a:schemeClr>
          </a:solidFill>
          <a:ln>
            <a:solidFill>
              <a:schemeClr val="tx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effectLst/>
                <a:uLnTx/>
                <a:uFillTx/>
                <a:latin typeface="Verdana" panose="020B0604030504040204" pitchFamily="34" charset="0"/>
                <a:ea typeface="Verdana" panose="020B0604030504040204" pitchFamily="34" charset="0"/>
                <a:cs typeface="+mn-cs"/>
              </a:rPr>
              <a:t>EIT URBAN MOBILITY</a:t>
            </a:r>
          </a:p>
        </p:txBody>
      </p:sp>
    </p:spTree>
    <p:extLst>
      <p:ext uri="{BB962C8B-B14F-4D97-AF65-F5344CB8AC3E}">
        <p14:creationId xmlns:p14="http://schemas.microsoft.com/office/powerpoint/2010/main" val="24862162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3A4E98-F6C1-B0A9-5411-169CF4AECC64}"/>
              </a:ext>
            </a:extLst>
          </p:cNvPr>
          <p:cNvSpPr>
            <a:spLocks noGrp="1"/>
          </p:cNvSpPr>
          <p:nvPr>
            <p:ph type="title" idx="4294967295"/>
          </p:nvPr>
        </p:nvSpPr>
        <p:spPr>
          <a:xfrm>
            <a:off x="960119" y="103423"/>
            <a:ext cx="10515600" cy="1325563"/>
          </a:xfrm>
        </p:spPr>
        <p:txBody>
          <a:bodyPr>
            <a:normAutofit fontScale="90000"/>
          </a:bodyPr>
          <a:lstStyle/>
          <a:p>
            <a:r>
              <a:rPr lang="en-US" sz="3200" b="1">
                <a:solidFill>
                  <a:srgbClr val="0308DB">
                    <a:lumMod val="50000"/>
                  </a:srgbClr>
                </a:solidFill>
                <a:latin typeface="Verdana" panose="020B0604030504040204" pitchFamily="34" charset="0"/>
                <a:ea typeface="Verdana" panose="020B0604030504040204" pitchFamily="34" charset="0"/>
                <a:cs typeface="+mj-cs"/>
              </a:rPr>
              <a:t>WIDENING PARTICIPATION &amp; STRENGTHENING THE EUROPEAN RESEARCH AREA (ERA)</a:t>
            </a:r>
            <a:endParaRPr lang="lv-LV" sz="3200" b="1">
              <a:solidFill>
                <a:srgbClr val="0308DB">
                  <a:lumMod val="50000"/>
                </a:srgbClr>
              </a:solidFill>
              <a:latin typeface="Verdana" panose="020B0604030504040204" pitchFamily="34" charset="0"/>
              <a:ea typeface="Verdana" panose="020B0604030504040204" pitchFamily="34" charset="0"/>
              <a:cs typeface="+mj-cs"/>
            </a:endParaRPr>
          </a:p>
        </p:txBody>
      </p:sp>
      <p:sp>
        <p:nvSpPr>
          <p:cNvPr id="10" name="Flowchart: Connector 9">
            <a:extLst>
              <a:ext uri="{FF2B5EF4-FFF2-40B4-BE49-F238E27FC236}">
                <a16:creationId xmlns:a16="http://schemas.microsoft.com/office/drawing/2014/main" id="{FD3D44BF-0E64-D77F-BC0F-BB504EE675D1}"/>
              </a:ext>
            </a:extLst>
          </p:cNvPr>
          <p:cNvSpPr/>
          <p:nvPr/>
        </p:nvSpPr>
        <p:spPr>
          <a:xfrm>
            <a:off x="96120" y="2564148"/>
            <a:ext cx="1728000" cy="1728000"/>
          </a:xfrm>
          <a:prstGeom prst="flowChartConnector">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lv-LV" sz="1800" b="0" i="0" u="none" strike="noStrike" kern="1200" cap="none" spc="0" normalizeH="0" baseline="0" noProof="0">
              <a:ln>
                <a:noFill/>
              </a:ln>
              <a:solidFill>
                <a:schemeClr val="tx1"/>
              </a:solidFill>
              <a:effectLst/>
              <a:uLnTx/>
              <a:uFillTx/>
              <a:latin typeface="Arial" panose="020B0604020202020204"/>
              <a:ea typeface="+mn-ea"/>
              <a:cs typeface="+mn-cs"/>
            </a:endParaRPr>
          </a:p>
        </p:txBody>
      </p:sp>
      <p:sp>
        <p:nvSpPr>
          <p:cNvPr id="13" name="TextBox 12">
            <a:extLst>
              <a:ext uri="{FF2B5EF4-FFF2-40B4-BE49-F238E27FC236}">
                <a16:creationId xmlns:a16="http://schemas.microsoft.com/office/drawing/2014/main" id="{364B929B-4EB4-2D61-3710-6180F84640B0}"/>
              </a:ext>
            </a:extLst>
          </p:cNvPr>
          <p:cNvSpPr txBox="1"/>
          <p:nvPr/>
        </p:nvSpPr>
        <p:spPr>
          <a:xfrm>
            <a:off x="4354" y="2955311"/>
            <a:ext cx="1911531"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effectLst/>
                <a:uLnTx/>
                <a:uFillTx/>
                <a:latin typeface="Verdana" panose="020B0604030504040204" pitchFamily="34" charset="0"/>
                <a:ea typeface="Verdana" panose="020B0604030504040204" pitchFamily="34" charset="0"/>
                <a:cs typeface="+mn-cs"/>
              </a:rPr>
              <a:t>Widening Participation &amp; Spreading Excellence</a:t>
            </a:r>
          </a:p>
        </p:txBody>
      </p:sp>
      <p:sp>
        <p:nvSpPr>
          <p:cNvPr id="17" name="TextBox 16">
            <a:extLst>
              <a:ext uri="{FF2B5EF4-FFF2-40B4-BE49-F238E27FC236}">
                <a16:creationId xmlns:a16="http://schemas.microsoft.com/office/drawing/2014/main" id="{DCB23347-2756-3137-92CD-DA9810FBE1BF}"/>
              </a:ext>
            </a:extLst>
          </p:cNvPr>
          <p:cNvSpPr txBox="1"/>
          <p:nvPr/>
        </p:nvSpPr>
        <p:spPr>
          <a:xfrm>
            <a:off x="6007149" y="2627801"/>
            <a:ext cx="2743199" cy="646331"/>
          </a:xfrm>
          <a:prstGeom prst="rect">
            <a:avLst/>
          </a:prstGeom>
          <a:solidFill>
            <a:schemeClr val="accent4">
              <a:lumMod val="40000"/>
              <a:lumOff val="60000"/>
            </a:schemeClr>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effectLst/>
                <a:uLnTx/>
                <a:uFillTx/>
                <a:latin typeface="Verdana" panose="020B0604030504040204" pitchFamily="34" charset="0"/>
                <a:ea typeface="Verdana" panose="020B0604030504040204" pitchFamily="34" charset="0"/>
                <a:cs typeface="+mn-cs"/>
              </a:rPr>
              <a:t>HOP-ON FACILITY</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atin typeface="Verdana" panose="020B0604030504040204" pitchFamily="34" charset="0"/>
                <a:ea typeface="Verdana" panose="020B0604030504040204" pitchFamily="34" charset="0"/>
              </a:rPr>
              <a:t>26.09.2024.</a:t>
            </a:r>
            <a:endParaRPr kumimoji="0" lang="lv-LV" sz="1800" i="0" u="none" strike="noStrike" kern="1200" cap="none" spc="0" normalizeH="0" baseline="0" noProof="0">
              <a:ln>
                <a:noFill/>
              </a:ln>
              <a:effectLst/>
              <a:uLnTx/>
              <a:uFillTx/>
              <a:latin typeface="Verdana" panose="020B0604030504040204" pitchFamily="34" charset="0"/>
              <a:ea typeface="Verdana" panose="020B0604030504040204" pitchFamily="34" charset="0"/>
            </a:endParaRPr>
          </a:p>
        </p:txBody>
      </p:sp>
      <p:sp>
        <p:nvSpPr>
          <p:cNvPr id="21" name="TextBox 20">
            <a:extLst>
              <a:ext uri="{FF2B5EF4-FFF2-40B4-BE49-F238E27FC236}">
                <a16:creationId xmlns:a16="http://schemas.microsoft.com/office/drawing/2014/main" id="{C0B83E2F-9E6B-A991-AFA5-B5810F3EBD97}"/>
              </a:ext>
            </a:extLst>
          </p:cNvPr>
          <p:cNvSpPr txBox="1"/>
          <p:nvPr/>
        </p:nvSpPr>
        <p:spPr>
          <a:xfrm>
            <a:off x="6023628" y="3462647"/>
            <a:ext cx="2726720" cy="646331"/>
          </a:xfrm>
          <a:prstGeom prst="rect">
            <a:avLst/>
          </a:prstGeom>
          <a:solidFill>
            <a:schemeClr val="accent4">
              <a:lumMod val="40000"/>
              <a:lumOff val="60000"/>
            </a:schemeClr>
          </a:solidFill>
          <a:ln>
            <a:solidFill>
              <a:schemeClr val="tx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effectLst/>
                <a:uLnTx/>
                <a:uFillTx/>
                <a:latin typeface="Verdana" panose="020B0604030504040204" pitchFamily="34" charset="0"/>
                <a:ea typeface="Verdana" panose="020B0604030504040204" pitchFamily="34" charset="0"/>
                <a:cs typeface="+mn-cs"/>
              </a:rPr>
              <a:t>ERA CHAIRS</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atin typeface="Verdana" panose="020B0604030504040204" pitchFamily="34" charset="0"/>
                <a:ea typeface="Verdana" panose="020B0604030504040204" pitchFamily="34" charset="0"/>
              </a:rPr>
              <a:t>7.03.2024.</a:t>
            </a:r>
            <a:endParaRPr kumimoji="0" lang="lv-LV" sz="1800" b="0" i="0" u="none" strike="noStrike" kern="1200" cap="none" spc="0" normalizeH="0" baseline="0" noProof="0">
              <a:ln>
                <a:noFill/>
              </a:ln>
              <a:effectLst/>
              <a:uLnTx/>
              <a:uFillTx/>
              <a:latin typeface="Verdana" panose="020B0604030504040204" pitchFamily="34" charset="0"/>
              <a:ea typeface="Verdana" panose="020B0604030504040204" pitchFamily="34" charset="0"/>
            </a:endParaRPr>
          </a:p>
        </p:txBody>
      </p:sp>
      <p:sp>
        <p:nvSpPr>
          <p:cNvPr id="22" name="TextBox 21">
            <a:extLst>
              <a:ext uri="{FF2B5EF4-FFF2-40B4-BE49-F238E27FC236}">
                <a16:creationId xmlns:a16="http://schemas.microsoft.com/office/drawing/2014/main" id="{61942969-9FA6-2A72-2A5F-CBE4B2A7EF32}"/>
              </a:ext>
            </a:extLst>
          </p:cNvPr>
          <p:cNvSpPr txBox="1"/>
          <p:nvPr/>
        </p:nvSpPr>
        <p:spPr>
          <a:xfrm>
            <a:off x="9182571" y="3256020"/>
            <a:ext cx="2799260" cy="646331"/>
          </a:xfrm>
          <a:prstGeom prst="rect">
            <a:avLst/>
          </a:prstGeom>
          <a:solidFill>
            <a:schemeClr val="accent4">
              <a:lumMod val="40000"/>
              <a:lumOff val="60000"/>
            </a:schemeClr>
          </a:solidFill>
          <a:ln>
            <a:solidFill>
              <a:schemeClr val="tx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effectLst/>
                <a:uLnTx/>
                <a:uFillTx/>
                <a:latin typeface="Verdana" panose="020B0604030504040204" pitchFamily="34" charset="0"/>
                <a:ea typeface="Verdana" panose="020B0604030504040204" pitchFamily="34" charset="0"/>
                <a:cs typeface="+mn-cs"/>
              </a:rPr>
              <a:t>ERA FELLOWSHIPS</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atin typeface="Verdana" panose="020B0604030504040204" pitchFamily="34" charset="0"/>
                <a:ea typeface="Verdana" panose="020B0604030504040204" pitchFamily="34" charset="0"/>
              </a:rPr>
              <a:t>11.09.2024.</a:t>
            </a:r>
            <a:endParaRPr kumimoji="0" lang="lv-LV" sz="1800" i="0" u="none" strike="noStrike" kern="1200" cap="none" spc="0" normalizeH="0" baseline="0" noProof="0">
              <a:ln>
                <a:noFill/>
              </a:ln>
              <a:effectLst/>
              <a:uLnTx/>
              <a:uFillTx/>
              <a:latin typeface="Verdana" panose="020B0604030504040204" pitchFamily="34" charset="0"/>
              <a:ea typeface="Verdana" panose="020B0604030504040204" pitchFamily="34" charset="0"/>
            </a:endParaRPr>
          </a:p>
        </p:txBody>
      </p:sp>
      <p:sp>
        <p:nvSpPr>
          <p:cNvPr id="23" name="TextBox 22">
            <a:extLst>
              <a:ext uri="{FF2B5EF4-FFF2-40B4-BE49-F238E27FC236}">
                <a16:creationId xmlns:a16="http://schemas.microsoft.com/office/drawing/2014/main" id="{A29C203B-61DF-9EFD-E52D-9361294B1EB9}"/>
              </a:ext>
            </a:extLst>
          </p:cNvPr>
          <p:cNvSpPr txBox="1"/>
          <p:nvPr/>
        </p:nvSpPr>
        <p:spPr>
          <a:xfrm>
            <a:off x="6023628" y="4304109"/>
            <a:ext cx="2743199" cy="646331"/>
          </a:xfrm>
          <a:prstGeom prst="rect">
            <a:avLst/>
          </a:prstGeom>
          <a:solidFill>
            <a:schemeClr val="accent4">
              <a:lumMod val="40000"/>
              <a:lumOff val="60000"/>
            </a:schemeClr>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effectLst/>
                <a:uLnTx/>
                <a:uFillTx/>
                <a:latin typeface="Verdana" panose="020B0604030504040204" pitchFamily="34" charset="0"/>
                <a:ea typeface="Verdana" panose="020B0604030504040204" pitchFamily="34" charset="0"/>
                <a:cs typeface="+mn-cs"/>
              </a:rPr>
              <a:t>ERA TALENTS</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atin typeface="Verdana" panose="020B0604030504040204" pitchFamily="34" charset="0"/>
                <a:ea typeface="Verdana" panose="020B0604030504040204" pitchFamily="34" charset="0"/>
              </a:rPr>
              <a:t>27.09.2024.</a:t>
            </a:r>
            <a:endParaRPr kumimoji="0" lang="lv-LV" sz="1800" b="0" i="0" u="none" strike="noStrike" kern="1200" cap="none" spc="0" normalizeH="0" baseline="0" noProof="0">
              <a:ln>
                <a:noFill/>
              </a:ln>
              <a:effectLst/>
              <a:uLnTx/>
              <a:uFillTx/>
              <a:latin typeface="Verdana" panose="020B0604030504040204" pitchFamily="34" charset="0"/>
              <a:ea typeface="Verdana" panose="020B0604030504040204" pitchFamily="34" charset="0"/>
            </a:endParaRPr>
          </a:p>
        </p:txBody>
      </p:sp>
      <p:sp>
        <p:nvSpPr>
          <p:cNvPr id="24" name="TextBox 23">
            <a:extLst>
              <a:ext uri="{FF2B5EF4-FFF2-40B4-BE49-F238E27FC236}">
                <a16:creationId xmlns:a16="http://schemas.microsoft.com/office/drawing/2014/main" id="{74CFEBB1-BB6C-C617-5F8E-74C2A7992C1E}"/>
              </a:ext>
            </a:extLst>
          </p:cNvPr>
          <p:cNvSpPr txBox="1"/>
          <p:nvPr/>
        </p:nvSpPr>
        <p:spPr>
          <a:xfrm>
            <a:off x="9163521" y="1838968"/>
            <a:ext cx="2799260" cy="646331"/>
          </a:xfrm>
          <a:prstGeom prst="rect">
            <a:avLst/>
          </a:prstGeom>
          <a:solidFill>
            <a:schemeClr val="accent4">
              <a:lumMod val="40000"/>
              <a:lumOff val="60000"/>
            </a:schemeClr>
          </a:solidFill>
          <a:ln>
            <a:solidFill>
              <a:schemeClr val="tx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effectLst/>
                <a:uLnTx/>
                <a:uFillTx/>
                <a:latin typeface="Verdana" panose="020B0604030504040204" pitchFamily="34" charset="0"/>
                <a:ea typeface="Verdana" panose="020B0604030504040204" pitchFamily="34" charset="0"/>
                <a:cs typeface="+mn-cs"/>
              </a:rPr>
              <a:t>EXCELLENCE HUBS</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atin typeface="Verdana" panose="020B0604030504040204" pitchFamily="34" charset="0"/>
                <a:ea typeface="Verdana" panose="020B0604030504040204" pitchFamily="34" charset="0"/>
              </a:rPr>
              <a:t>7.03.2024.</a:t>
            </a:r>
            <a:endParaRPr kumimoji="0" lang="lv-LV" sz="1800" b="0" i="0" u="none" strike="noStrike" kern="1200" cap="none" spc="0" normalizeH="0" baseline="0" noProof="0">
              <a:ln>
                <a:noFill/>
              </a:ln>
              <a:effectLst/>
              <a:uLnTx/>
              <a:uFillTx/>
              <a:latin typeface="Verdana" panose="020B0604030504040204" pitchFamily="34" charset="0"/>
              <a:ea typeface="Verdana" panose="020B0604030504040204" pitchFamily="34" charset="0"/>
            </a:endParaRPr>
          </a:p>
        </p:txBody>
      </p:sp>
      <p:sp>
        <p:nvSpPr>
          <p:cNvPr id="25" name="TextBox 24">
            <a:extLst>
              <a:ext uri="{FF2B5EF4-FFF2-40B4-BE49-F238E27FC236}">
                <a16:creationId xmlns:a16="http://schemas.microsoft.com/office/drawing/2014/main" id="{ED7179A4-9470-A20E-0480-153A1CF3789D}"/>
              </a:ext>
            </a:extLst>
          </p:cNvPr>
          <p:cNvSpPr txBox="1"/>
          <p:nvPr/>
        </p:nvSpPr>
        <p:spPr>
          <a:xfrm>
            <a:off x="6007151" y="1809148"/>
            <a:ext cx="2743199" cy="646331"/>
          </a:xfrm>
          <a:prstGeom prst="rect">
            <a:avLst/>
          </a:prstGeom>
          <a:solidFill>
            <a:schemeClr val="accent4">
              <a:lumMod val="40000"/>
              <a:lumOff val="60000"/>
            </a:schemeClr>
          </a:solidFill>
          <a:ln w="6350">
            <a:solidFill>
              <a:schemeClr val="tx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effectLst/>
                <a:uLnTx/>
                <a:uFillTx/>
                <a:latin typeface="Verdana" panose="020B0604030504040204" pitchFamily="34" charset="0"/>
                <a:ea typeface="Verdana" panose="020B0604030504040204" pitchFamily="34" charset="0"/>
                <a:cs typeface="+mn-cs"/>
              </a:rPr>
              <a:t>TEAMING FOR EXCELLENCE</a:t>
            </a:r>
            <a:endParaRPr kumimoji="0" lang="lv-LV" sz="1800" b="1" i="0" u="none" strike="noStrike" kern="1200" cap="none" spc="0" normalizeH="0" baseline="0" noProof="0">
              <a:ln>
                <a:noFill/>
              </a:ln>
              <a:effectLst/>
              <a:uLnTx/>
              <a:uFillTx/>
              <a:latin typeface="Verdana" panose="020B0604030504040204" pitchFamily="34" charset="0"/>
              <a:ea typeface="Verdana" panose="020B0604030504040204" pitchFamily="34" charset="0"/>
              <a:cs typeface="+mn-cs"/>
            </a:endParaRPr>
          </a:p>
        </p:txBody>
      </p:sp>
      <p:sp>
        <p:nvSpPr>
          <p:cNvPr id="26" name="TextBox 25">
            <a:extLst>
              <a:ext uri="{FF2B5EF4-FFF2-40B4-BE49-F238E27FC236}">
                <a16:creationId xmlns:a16="http://schemas.microsoft.com/office/drawing/2014/main" id="{05894377-232E-4018-2226-6CC5E37903AA}"/>
              </a:ext>
            </a:extLst>
          </p:cNvPr>
          <p:cNvSpPr txBox="1"/>
          <p:nvPr/>
        </p:nvSpPr>
        <p:spPr>
          <a:xfrm>
            <a:off x="9163521" y="2637210"/>
            <a:ext cx="2799260" cy="369332"/>
          </a:xfrm>
          <a:prstGeom prst="rect">
            <a:avLst/>
          </a:prstGeom>
          <a:solidFill>
            <a:schemeClr val="accent4">
              <a:lumMod val="40000"/>
              <a:lumOff val="60000"/>
            </a:schemeClr>
          </a:solidFill>
          <a:ln>
            <a:solidFill>
              <a:schemeClr val="tx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effectLst/>
                <a:uLnTx/>
                <a:uFillTx/>
                <a:latin typeface="Verdana" panose="020B0604030504040204" pitchFamily="34" charset="0"/>
                <a:ea typeface="Verdana" panose="020B0604030504040204" pitchFamily="34" charset="0"/>
                <a:cs typeface="+mn-cs"/>
              </a:rPr>
              <a:t>TWINNING</a:t>
            </a:r>
            <a:endParaRPr kumimoji="0" lang="lv-LV" sz="1800" b="1" i="0" u="none" strike="noStrike" kern="1200" cap="none" spc="0" normalizeH="0" baseline="0" noProof="0">
              <a:ln>
                <a:noFill/>
              </a:ln>
              <a:effectLst/>
              <a:uLnTx/>
              <a:uFillTx/>
              <a:latin typeface="Verdana" panose="020B0604030504040204" pitchFamily="34" charset="0"/>
              <a:ea typeface="Verdana" panose="020B0604030504040204" pitchFamily="34" charset="0"/>
              <a:cs typeface="+mn-cs"/>
            </a:endParaRPr>
          </a:p>
        </p:txBody>
      </p:sp>
      <p:sp>
        <p:nvSpPr>
          <p:cNvPr id="31" name="TextBox 30">
            <a:extLst>
              <a:ext uri="{FF2B5EF4-FFF2-40B4-BE49-F238E27FC236}">
                <a16:creationId xmlns:a16="http://schemas.microsoft.com/office/drawing/2014/main" id="{56B4D3DE-9935-8234-B71E-D49D005DE3BA}"/>
              </a:ext>
            </a:extLst>
          </p:cNvPr>
          <p:cNvSpPr txBox="1"/>
          <p:nvPr/>
        </p:nvSpPr>
        <p:spPr>
          <a:xfrm>
            <a:off x="6023628" y="5145571"/>
            <a:ext cx="2743199" cy="923330"/>
          </a:xfrm>
          <a:prstGeom prst="rect">
            <a:avLst/>
          </a:prstGeom>
          <a:solidFill>
            <a:schemeClr val="accent4">
              <a:lumMod val="40000"/>
              <a:lumOff val="60000"/>
            </a:schemeClr>
          </a:solidFill>
          <a:ln w="6350">
            <a:solidFill>
              <a:schemeClr val="tx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effectLst/>
                <a:uLnTx/>
                <a:uFillTx/>
                <a:latin typeface="Verdana" panose="020B0604030504040204" pitchFamily="34" charset="0"/>
                <a:ea typeface="Verdana" panose="020B0604030504040204" pitchFamily="34" charset="0"/>
                <a:cs typeface="+mn-cs"/>
              </a:rPr>
              <a:t>EUROPEAN EXCELLENCE INITIATIVE</a:t>
            </a:r>
          </a:p>
        </p:txBody>
      </p:sp>
      <p:sp>
        <p:nvSpPr>
          <p:cNvPr id="36" name="TextBox 35">
            <a:extLst>
              <a:ext uri="{FF2B5EF4-FFF2-40B4-BE49-F238E27FC236}">
                <a16:creationId xmlns:a16="http://schemas.microsoft.com/office/drawing/2014/main" id="{2F0EDDAD-0637-2140-AC97-63F1EA3FA6F6}"/>
              </a:ext>
            </a:extLst>
          </p:cNvPr>
          <p:cNvSpPr txBox="1"/>
          <p:nvPr/>
        </p:nvSpPr>
        <p:spPr>
          <a:xfrm>
            <a:off x="9163521" y="4108978"/>
            <a:ext cx="2837360" cy="668414"/>
          </a:xfrm>
          <a:prstGeom prst="rect">
            <a:avLst/>
          </a:prstGeom>
          <a:solidFill>
            <a:schemeClr val="accent4">
              <a:lumMod val="40000"/>
              <a:lumOff val="60000"/>
            </a:schemeClr>
          </a:solidFill>
          <a:ln>
            <a:solidFill>
              <a:schemeClr val="tx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effectLst/>
                <a:uLnTx/>
                <a:uFillTx/>
                <a:latin typeface="Verdana" panose="020B0604030504040204" pitchFamily="34" charset="0"/>
                <a:ea typeface="Verdana" panose="020B0604030504040204" pitchFamily="34" charset="0"/>
                <a:cs typeface="+mn-cs"/>
              </a:rPr>
              <a:t>PATHWAYS TO SYNERGIES</a:t>
            </a:r>
          </a:p>
        </p:txBody>
      </p:sp>
      <p:sp>
        <p:nvSpPr>
          <p:cNvPr id="45" name="TextBox 44">
            <a:extLst>
              <a:ext uri="{FF2B5EF4-FFF2-40B4-BE49-F238E27FC236}">
                <a16:creationId xmlns:a16="http://schemas.microsoft.com/office/drawing/2014/main" id="{2A5BA3D4-9DEC-E704-C09C-5C6D15491BF0}"/>
              </a:ext>
            </a:extLst>
          </p:cNvPr>
          <p:cNvSpPr txBox="1"/>
          <p:nvPr/>
        </p:nvSpPr>
        <p:spPr>
          <a:xfrm>
            <a:off x="9144471" y="5004787"/>
            <a:ext cx="2837360" cy="923330"/>
          </a:xfrm>
          <a:prstGeom prst="rect">
            <a:avLst/>
          </a:prstGeom>
          <a:solidFill>
            <a:schemeClr val="accent4">
              <a:lumMod val="40000"/>
              <a:lumOff val="60000"/>
            </a:schemeClr>
          </a:solidFill>
          <a:ln>
            <a:solidFill>
              <a:schemeClr val="tx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effectLst/>
                <a:uLnTx/>
                <a:uFillTx/>
                <a:latin typeface="Verdana" panose="020B0604030504040204" pitchFamily="34" charset="0"/>
                <a:ea typeface="Verdana" panose="020B0604030504040204" pitchFamily="34" charset="0"/>
                <a:cs typeface="+mn-cs"/>
              </a:rPr>
              <a:t>DISSEMINATION AND EXPLOITATION SUPPORT FACILITY</a:t>
            </a:r>
          </a:p>
        </p:txBody>
      </p:sp>
      <p:sp>
        <p:nvSpPr>
          <p:cNvPr id="47" name="Arrow: Right 46">
            <a:extLst>
              <a:ext uri="{FF2B5EF4-FFF2-40B4-BE49-F238E27FC236}">
                <a16:creationId xmlns:a16="http://schemas.microsoft.com/office/drawing/2014/main" id="{63A9676B-BE36-C7CF-4BD9-88BFB133EE14}"/>
              </a:ext>
            </a:extLst>
          </p:cNvPr>
          <p:cNvSpPr/>
          <p:nvPr/>
        </p:nvSpPr>
        <p:spPr>
          <a:xfrm>
            <a:off x="2071649" y="3104183"/>
            <a:ext cx="789394" cy="589499"/>
          </a:xfrm>
          <a:prstGeom prst="rightArrow">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lv-LV" sz="1800" b="0" i="0" u="none" strike="noStrike" kern="1200" cap="none" spc="0" normalizeH="0" baseline="0" noProof="0">
              <a:ln>
                <a:noFill/>
              </a:ln>
              <a:solidFill>
                <a:schemeClr val="tx1"/>
              </a:solidFill>
              <a:effectLst/>
              <a:uLnTx/>
              <a:uFillTx/>
              <a:latin typeface="Arial" panose="020B0604020202020204"/>
              <a:ea typeface="+mn-ea"/>
              <a:cs typeface="+mn-cs"/>
            </a:endParaRPr>
          </a:p>
        </p:txBody>
      </p:sp>
      <p:sp>
        <p:nvSpPr>
          <p:cNvPr id="53" name="TextBox 52">
            <a:extLst>
              <a:ext uri="{FF2B5EF4-FFF2-40B4-BE49-F238E27FC236}">
                <a16:creationId xmlns:a16="http://schemas.microsoft.com/office/drawing/2014/main" id="{FA911D99-6446-18AC-CC7F-D37DC49AA84E}"/>
              </a:ext>
            </a:extLst>
          </p:cNvPr>
          <p:cNvSpPr txBox="1"/>
          <p:nvPr/>
        </p:nvSpPr>
        <p:spPr>
          <a:xfrm>
            <a:off x="3000846" y="2650996"/>
            <a:ext cx="2593130" cy="1754326"/>
          </a:xfrm>
          <a:prstGeom prst="rect">
            <a:avLst/>
          </a:prstGeom>
          <a:solidFill>
            <a:schemeClr val="accent4">
              <a:lumMod val="40000"/>
              <a:lumOff val="60000"/>
            </a:schemeClr>
          </a:solidFill>
          <a:ln>
            <a:solidFill>
              <a:schemeClr val="tx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effectLst/>
                <a:uLnTx/>
                <a:uFillTx/>
                <a:latin typeface="Verdana" panose="020B0604030504040204" pitchFamily="34" charset="0"/>
                <a:ea typeface="Verdana" panose="020B0604030504040204" pitchFamily="34" charset="0"/>
                <a:cs typeface="+mn-cs"/>
              </a:rPr>
              <a:t>Contribute to building research and innovation capacity for countries lagging behind</a:t>
            </a:r>
            <a:endParaRPr kumimoji="0" lang="lv-LV" sz="1800" b="0" i="0" u="none" strike="noStrike" kern="1200" cap="none" spc="0" normalizeH="0" baseline="0" noProof="0">
              <a:ln>
                <a:noFill/>
              </a:ln>
              <a:effectLst/>
              <a:uLnTx/>
              <a:uFillTx/>
              <a:latin typeface="Verdana" panose="020B0604030504040204" pitchFamily="34" charset="0"/>
              <a:ea typeface="Verdana" panose="020B0604030504040204" pitchFamily="34" charset="0"/>
              <a:cs typeface="+mn-cs"/>
            </a:endParaRPr>
          </a:p>
        </p:txBody>
      </p:sp>
    </p:spTree>
    <p:extLst>
      <p:ext uri="{BB962C8B-B14F-4D97-AF65-F5344CB8AC3E}">
        <p14:creationId xmlns:p14="http://schemas.microsoft.com/office/powerpoint/2010/main" val="29835209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3A4E98-F6C1-B0A9-5411-169CF4AECC64}"/>
              </a:ext>
            </a:extLst>
          </p:cNvPr>
          <p:cNvSpPr>
            <a:spLocks noGrp="1"/>
          </p:cNvSpPr>
          <p:nvPr>
            <p:ph type="title" idx="4294967295"/>
          </p:nvPr>
        </p:nvSpPr>
        <p:spPr>
          <a:xfrm>
            <a:off x="987014" y="168427"/>
            <a:ext cx="10515600" cy="1325563"/>
          </a:xfrm>
        </p:spPr>
        <p:txBody>
          <a:bodyPr>
            <a:normAutofit fontScale="90000"/>
          </a:bodyPr>
          <a:lstStyle/>
          <a:p>
            <a:r>
              <a:rPr lang="en-US" sz="3200" b="1">
                <a:solidFill>
                  <a:srgbClr val="0308DB">
                    <a:lumMod val="50000"/>
                  </a:srgbClr>
                </a:solidFill>
                <a:latin typeface="Verdana" panose="020B0604030504040204" pitchFamily="34" charset="0"/>
                <a:ea typeface="Verdana" panose="020B0604030504040204" pitchFamily="34" charset="0"/>
                <a:cs typeface="+mj-cs"/>
              </a:rPr>
              <a:t>WIDENING PARTICIPATION &amp; STRENGTHENING THE EUROPEAN RESEARCH AREA (ERA)</a:t>
            </a:r>
            <a:endParaRPr lang="lv-LV" sz="3200" b="1">
              <a:solidFill>
                <a:srgbClr val="0308DB">
                  <a:lumMod val="50000"/>
                </a:srgbClr>
              </a:solidFill>
              <a:latin typeface="Verdana" panose="020B0604030504040204" pitchFamily="34" charset="0"/>
              <a:ea typeface="Verdana" panose="020B0604030504040204" pitchFamily="34" charset="0"/>
              <a:cs typeface="+mj-cs"/>
            </a:endParaRPr>
          </a:p>
        </p:txBody>
      </p:sp>
      <p:sp>
        <p:nvSpPr>
          <p:cNvPr id="11" name="Flowchart: Connector 10">
            <a:extLst>
              <a:ext uri="{FF2B5EF4-FFF2-40B4-BE49-F238E27FC236}">
                <a16:creationId xmlns:a16="http://schemas.microsoft.com/office/drawing/2014/main" id="{1EC661C5-5476-1147-5E83-7CDD8F9C5BAB}"/>
              </a:ext>
            </a:extLst>
          </p:cNvPr>
          <p:cNvSpPr/>
          <p:nvPr/>
        </p:nvSpPr>
        <p:spPr>
          <a:xfrm>
            <a:off x="246034" y="2248903"/>
            <a:ext cx="1728000" cy="1728000"/>
          </a:xfrm>
          <a:prstGeom prst="flowChartConnector">
            <a:avLst/>
          </a:prstGeom>
          <a:solidFill>
            <a:schemeClr val="accent5">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lv-LV"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2" name="TextBox 11">
            <a:extLst>
              <a:ext uri="{FF2B5EF4-FFF2-40B4-BE49-F238E27FC236}">
                <a16:creationId xmlns:a16="http://schemas.microsoft.com/office/drawing/2014/main" id="{9A3C3203-9CE3-5A5D-445F-1C9EF44B0025}"/>
              </a:ext>
            </a:extLst>
          </p:cNvPr>
          <p:cNvSpPr txBox="1"/>
          <p:nvPr/>
        </p:nvSpPr>
        <p:spPr>
          <a:xfrm>
            <a:off x="171498" y="2740706"/>
            <a:ext cx="1911531"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mn-cs"/>
              </a:rPr>
              <a:t>Reforming and enhancing the EU R&amp;I system</a:t>
            </a:r>
          </a:p>
        </p:txBody>
      </p:sp>
      <p:sp>
        <p:nvSpPr>
          <p:cNvPr id="46" name="Arrow: Right 45">
            <a:extLst>
              <a:ext uri="{FF2B5EF4-FFF2-40B4-BE49-F238E27FC236}">
                <a16:creationId xmlns:a16="http://schemas.microsoft.com/office/drawing/2014/main" id="{383CCB59-2187-8A51-C48E-7AE7EC1848EB}"/>
              </a:ext>
            </a:extLst>
          </p:cNvPr>
          <p:cNvSpPr/>
          <p:nvPr/>
        </p:nvSpPr>
        <p:spPr>
          <a:xfrm>
            <a:off x="2192025" y="2894523"/>
            <a:ext cx="789394" cy="589499"/>
          </a:xfrm>
          <a:prstGeom prst="rightArrow">
            <a:avLst/>
          </a:prstGeom>
          <a:solidFill>
            <a:schemeClr val="accent5">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lv-LV"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52" name="TextBox 51">
            <a:extLst>
              <a:ext uri="{FF2B5EF4-FFF2-40B4-BE49-F238E27FC236}">
                <a16:creationId xmlns:a16="http://schemas.microsoft.com/office/drawing/2014/main" id="{F6949BB8-56C0-4F86-5BC5-B4E029F2F9AA}"/>
              </a:ext>
            </a:extLst>
          </p:cNvPr>
          <p:cNvSpPr txBox="1"/>
          <p:nvPr/>
        </p:nvSpPr>
        <p:spPr>
          <a:xfrm>
            <a:off x="3218837" y="2293062"/>
            <a:ext cx="4375716" cy="1477328"/>
          </a:xfrm>
          <a:prstGeom prst="rect">
            <a:avLst/>
          </a:prstGeom>
          <a:solidFill>
            <a:schemeClr val="accent5">
              <a:lumMod val="40000"/>
              <a:lumOff val="60000"/>
            </a:schemeClr>
          </a:solidFill>
          <a:ln>
            <a:solidFill>
              <a:schemeClr val="tx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mn-cs"/>
              </a:rPr>
              <a:t>To maximize the impact of the European Union's research and innovation funding for European science, the economy and the wider society. </a:t>
            </a:r>
            <a:endParaRPr kumimoji="0" lang="lv-LV" sz="18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mn-cs"/>
            </a:endParaRPr>
          </a:p>
        </p:txBody>
      </p:sp>
      <p:sp>
        <p:nvSpPr>
          <p:cNvPr id="29" name="TextBox 28">
            <a:extLst>
              <a:ext uri="{FF2B5EF4-FFF2-40B4-BE49-F238E27FC236}">
                <a16:creationId xmlns:a16="http://schemas.microsoft.com/office/drawing/2014/main" id="{B0AD603B-40E3-4446-B5CC-45240E47FB37}"/>
              </a:ext>
            </a:extLst>
          </p:cNvPr>
          <p:cNvSpPr txBox="1"/>
          <p:nvPr/>
        </p:nvSpPr>
        <p:spPr>
          <a:xfrm>
            <a:off x="8011682" y="2431561"/>
            <a:ext cx="2813200" cy="1477328"/>
          </a:xfrm>
          <a:prstGeom prst="rect">
            <a:avLst/>
          </a:prstGeom>
          <a:solidFill>
            <a:schemeClr val="accent5">
              <a:lumMod val="40000"/>
              <a:lumOff val="60000"/>
            </a:schemeClr>
          </a:solidFill>
          <a:ln>
            <a:solidFill>
              <a:schemeClr val="tx1"/>
            </a:solidFill>
          </a:ln>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Verdana"/>
                <a:ea typeface="Verdana"/>
              </a:rPr>
              <a:t>ENHANCING THE EUROPEAN R&amp;I SYSTEM</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solidFill>
                  <a:prstClr val="black"/>
                </a:solidFill>
                <a:latin typeface="Verdana"/>
                <a:ea typeface="Verdana"/>
              </a:rPr>
              <a:t>12.03.2024.</a:t>
            </a:r>
          </a:p>
          <a:p>
            <a:pPr algn="ctr">
              <a:defRPr/>
            </a:pPr>
            <a:r>
              <a:rPr lang="en-US">
                <a:solidFill>
                  <a:prstClr val="black"/>
                </a:solidFill>
                <a:latin typeface="Verdana"/>
                <a:ea typeface="Verdana"/>
              </a:rPr>
              <a:t>15.05.2024.</a:t>
            </a:r>
            <a:endParaRPr lang="en-US">
              <a:solidFill>
                <a:prstClr val="black"/>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773172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itle 1">
            <a:extLst>
              <a:ext uri="{FF2B5EF4-FFF2-40B4-BE49-F238E27FC236}">
                <a16:creationId xmlns:a16="http://schemas.microsoft.com/office/drawing/2014/main" id="{1DFCCBC1-0DCD-4B76-39D6-0072AF63D0F6}"/>
              </a:ext>
            </a:extLst>
          </p:cNvPr>
          <p:cNvSpPr txBox="1"/>
          <p:nvPr/>
        </p:nvSpPr>
        <p:spPr>
          <a:xfrm>
            <a:off x="389965" y="270084"/>
            <a:ext cx="11537575" cy="795344"/>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8" tIns="45718" rIns="45718" bIns="45718">
            <a:normAutofit fontScale="92500"/>
          </a:bodyPr>
          <a:lstStyle/>
          <a:p>
            <a:pPr algn="ctr">
              <a:lnSpc>
                <a:spcPct val="90000"/>
              </a:lnSpc>
              <a:spcBef>
                <a:spcPct val="0"/>
              </a:spcBef>
              <a:defRPr/>
            </a:pPr>
            <a:r>
              <a:rPr lang="en-US" sz="3200" b="1">
                <a:solidFill>
                  <a:srgbClr val="0308DB">
                    <a:lumMod val="50000"/>
                  </a:srgbClr>
                </a:solidFill>
                <a:latin typeface="Verdana" panose="020B0604030504040204" pitchFamily="34" charset="0"/>
                <a:ea typeface="Verdana" panose="020B0604030504040204" pitchFamily="34" charset="0"/>
                <a:cs typeface="+mj-cs"/>
              </a:rPr>
              <a:t>APVĀRSNIS EIROPA NACIONĀLAIS KONTAKTPUNKTS</a:t>
            </a:r>
          </a:p>
        </p:txBody>
      </p:sp>
      <p:graphicFrame>
        <p:nvGraphicFramePr>
          <p:cNvPr id="34" name="Content Placeholder 4">
            <a:extLst>
              <a:ext uri="{FF2B5EF4-FFF2-40B4-BE49-F238E27FC236}">
                <a16:creationId xmlns:a16="http://schemas.microsoft.com/office/drawing/2014/main" id="{C7BBCF50-5CC5-5642-13AC-6D46B51B4034}"/>
              </a:ext>
            </a:extLst>
          </p:cNvPr>
          <p:cNvGraphicFramePr>
            <a:graphicFrameLocks/>
          </p:cNvGraphicFramePr>
          <p:nvPr/>
        </p:nvGraphicFramePr>
        <p:xfrm>
          <a:off x="514634" y="1233813"/>
          <a:ext cx="3538491" cy="44242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36" name="Content Placeholder 4">
            <a:extLst>
              <a:ext uri="{FF2B5EF4-FFF2-40B4-BE49-F238E27FC236}">
                <a16:creationId xmlns:a16="http://schemas.microsoft.com/office/drawing/2014/main" id="{2BDC8ED0-A353-48B6-F76E-BB8013521186}"/>
              </a:ext>
            </a:extLst>
          </p:cNvPr>
          <p:cNvGraphicFramePr>
            <a:graphicFrameLocks/>
          </p:cNvGraphicFramePr>
          <p:nvPr>
            <p:extLst>
              <p:ext uri="{D42A27DB-BD31-4B8C-83A1-F6EECF244321}">
                <p14:modId xmlns:p14="http://schemas.microsoft.com/office/powerpoint/2010/main" val="1557520856"/>
              </p:ext>
            </p:extLst>
          </p:nvPr>
        </p:nvGraphicFramePr>
        <p:xfrm>
          <a:off x="4164971" y="1233813"/>
          <a:ext cx="3538491" cy="4424255"/>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37" name="Content Placeholder 4">
            <a:extLst>
              <a:ext uri="{FF2B5EF4-FFF2-40B4-BE49-F238E27FC236}">
                <a16:creationId xmlns:a16="http://schemas.microsoft.com/office/drawing/2014/main" id="{F7FBFFC0-ED1E-F3D7-1247-3235FE78CA84}"/>
              </a:ext>
            </a:extLst>
          </p:cNvPr>
          <p:cNvGraphicFramePr>
            <a:graphicFrameLocks/>
          </p:cNvGraphicFramePr>
          <p:nvPr/>
        </p:nvGraphicFramePr>
        <p:xfrm>
          <a:off x="7815308" y="1233813"/>
          <a:ext cx="3538491" cy="4424255"/>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
        <p:nvSpPr>
          <p:cNvPr id="8" name="Rectangle 7">
            <a:extLst>
              <a:ext uri="{FF2B5EF4-FFF2-40B4-BE49-F238E27FC236}">
                <a16:creationId xmlns:a16="http://schemas.microsoft.com/office/drawing/2014/main" id="{52E114C3-0A63-FA43-9A19-C62ABADEB90E}"/>
              </a:ext>
            </a:extLst>
          </p:cNvPr>
          <p:cNvSpPr/>
          <p:nvPr/>
        </p:nvSpPr>
        <p:spPr>
          <a:xfrm>
            <a:off x="1074828" y="6103102"/>
            <a:ext cx="10167848" cy="369332"/>
          </a:xfrm>
          <a:prstGeom prst="rect">
            <a:avLst/>
          </a:prstGeom>
        </p:spPr>
        <p:txBody>
          <a:bodyPr wrap="none">
            <a:spAutoFit/>
          </a:bodyPr>
          <a:lstStyle/>
          <a:p>
            <a:r>
              <a:rPr lang="lv-LV">
                <a:latin typeface="Verdana" panose="020B0604030504040204" pitchFamily="34" charset="0"/>
                <a:ea typeface="Verdana" panose="020B0604030504040204" pitchFamily="34" charset="0"/>
                <a:cs typeface="Verdana" panose="020B0604030504040204" pitchFamily="34" charset="0"/>
                <a:hlinkClick r:id="rId18"/>
              </a:rPr>
              <a:t>https://www.lzp.gov.lv/lv/strukturvieniba/apvarsnis-eiropa-nacionalais-kontaktpunkts</a:t>
            </a:r>
            <a:r>
              <a:rPr lang="lv-LV">
                <a:latin typeface="Verdana" panose="020B0604030504040204" pitchFamily="34" charset="0"/>
                <a:ea typeface="Verdana" panose="020B0604030504040204" pitchFamily="34" charset="0"/>
                <a:cs typeface="Verdana" panose="020B0604030504040204" pitchFamily="34" charset="0"/>
              </a:rPr>
              <a:t> </a:t>
            </a:r>
          </a:p>
        </p:txBody>
      </p:sp>
      <p:sp>
        <p:nvSpPr>
          <p:cNvPr id="3" name="TextBox 2">
            <a:extLst>
              <a:ext uri="{FF2B5EF4-FFF2-40B4-BE49-F238E27FC236}">
                <a16:creationId xmlns:a16="http://schemas.microsoft.com/office/drawing/2014/main" id="{1A415D60-0F5B-5147-BE4A-AD9484F5D087}"/>
              </a:ext>
            </a:extLst>
          </p:cNvPr>
          <p:cNvSpPr txBox="1"/>
          <p:nvPr/>
        </p:nvSpPr>
        <p:spPr>
          <a:xfrm>
            <a:off x="12059478" y="185530"/>
            <a:ext cx="184731" cy="369332"/>
          </a:xfrm>
          <a:prstGeom prst="rect">
            <a:avLst/>
          </a:prstGeom>
          <a:noFill/>
        </p:spPr>
        <p:txBody>
          <a:bodyPr wrap="none" rtlCol="0">
            <a:spAutoFit/>
          </a:bodyPr>
          <a:lstStyle/>
          <a:p>
            <a:endParaRPr lang="lv-LV"/>
          </a:p>
        </p:txBody>
      </p:sp>
    </p:spTree>
    <p:extLst>
      <p:ext uri="{BB962C8B-B14F-4D97-AF65-F5344CB8AC3E}">
        <p14:creationId xmlns:p14="http://schemas.microsoft.com/office/powerpoint/2010/main" val="73292875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ESA_Presentation_DARK">
  <a:themeElements>
    <a:clrScheme name="ESA Presentation 2020 Dark">
      <a:dk1>
        <a:srgbClr val="003249"/>
      </a:dk1>
      <a:lt1>
        <a:srgbClr val="FEFFFF"/>
      </a:lt1>
      <a:dk2>
        <a:srgbClr val="335E6E"/>
      </a:dk2>
      <a:lt2>
        <a:srgbClr val="E7E8E3"/>
      </a:lt2>
      <a:accent1>
        <a:srgbClr val="00AE9C"/>
      </a:accent1>
      <a:accent2>
        <a:srgbClr val="EC1A2F"/>
      </a:accent2>
      <a:accent3>
        <a:srgbClr val="FBAB18"/>
      </a:accent3>
      <a:accent4>
        <a:srgbClr val="009BDA"/>
      </a:accent4>
      <a:accent5>
        <a:srgbClr val="8096A6"/>
      </a:accent5>
      <a:accent6>
        <a:srgbClr val="E7E8E3"/>
      </a:accent6>
      <a:hlink>
        <a:srgbClr val="6DCFF6"/>
      </a:hlink>
      <a:folHlink>
        <a:srgbClr val="009BD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 Presentation.potx" id="{4035F37E-B9D1-4636-97E4-60CF27A625BA}" vid="{04ACA1D1-02E6-4B19-B828-578536E30479}"/>
    </a:ext>
  </a:extLst>
</a:theme>
</file>

<file path=ppt/theme/theme3.xml><?xml version="1.0" encoding="utf-8"?>
<a:theme xmlns:a="http://schemas.openxmlformats.org/drawingml/2006/main" name="ESA_Presentation_CLEAR">
  <a:themeElements>
    <a:clrScheme name="ESA Presentation 2020 Light">
      <a:dk1>
        <a:srgbClr val="003249"/>
      </a:dk1>
      <a:lt1>
        <a:srgbClr val="FEFFFF"/>
      </a:lt1>
      <a:dk2>
        <a:srgbClr val="335E6E"/>
      </a:dk2>
      <a:lt2>
        <a:srgbClr val="E7E8E3"/>
      </a:lt2>
      <a:accent1>
        <a:srgbClr val="75C8AE"/>
      </a:accent1>
      <a:accent2>
        <a:srgbClr val="F06669"/>
      </a:accent2>
      <a:accent3>
        <a:srgbClr val="FFCC4D"/>
      </a:accent3>
      <a:accent4>
        <a:srgbClr val="6DCFF6"/>
      </a:accent4>
      <a:accent5>
        <a:srgbClr val="8096A6"/>
      </a:accent5>
      <a:accent6>
        <a:srgbClr val="E7E8E3"/>
      </a:accent6>
      <a:hlink>
        <a:srgbClr val="009BDA"/>
      </a:hlink>
      <a:folHlink>
        <a:srgbClr val="75C8A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 Presentation.potx" id="{4035F37E-B9D1-4636-97E4-60CF27A625BA}" vid="{04ACA1D1-02E6-4B19-B828-578536E30479}"/>
    </a:ext>
  </a:extLst>
</a:theme>
</file>

<file path=ppt/theme/theme4.xml><?xml version="1.0" encoding="utf-8"?>
<a:theme xmlns:a="http://schemas.openxmlformats.org/drawingml/2006/main" name="1_Office Theme">
  <a:themeElements>
    <a:clrScheme name="Custom 7">
      <a:dk1>
        <a:sysClr val="windowText" lastClr="000000"/>
      </a:dk1>
      <a:lt1>
        <a:sysClr val="window" lastClr="FFFFFF"/>
      </a:lt1>
      <a:dk2>
        <a:srgbClr val="44546A"/>
      </a:dk2>
      <a:lt2>
        <a:srgbClr val="E7E6E6"/>
      </a:lt2>
      <a:accent1>
        <a:srgbClr val="0308DB"/>
      </a:accent1>
      <a:accent2>
        <a:srgbClr val="0070C0"/>
      </a:accent2>
      <a:accent3>
        <a:srgbClr val="A5A5A5"/>
      </a:accent3>
      <a:accent4>
        <a:srgbClr val="FFCB00"/>
      </a:accent4>
      <a:accent5>
        <a:srgbClr val="4472C4"/>
      </a:accent5>
      <a:accent6>
        <a:srgbClr val="48A1FA"/>
      </a:accent6>
      <a:hlink>
        <a:srgbClr val="0563C1"/>
      </a:hlink>
      <a:folHlink>
        <a:srgbClr val="7030A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solidFill>
          <a:schemeClr val="accent2"/>
        </a:solidFill>
        <a:ln>
          <a:noFill/>
        </a:ln>
      </a:spPr>
      <a:bodyPr vert="horz" wrap="square" lIns="91440" tIns="45720" rIns="91440" bIns="45720" numCol="1" anchor="ctr" anchorCtr="0" compatLnSpc="1">
        <a:prstTxWarp prst="textArchDown">
          <a:avLst/>
        </a:prstTxWarp>
      </a:bodyPr>
      <a:lstStyle>
        <a:defPPr algn="ctr">
          <a:defRPr dirty="0" smtClean="0"/>
        </a:defPPr>
      </a:lst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dizain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ESA Presentation 2020 Dark">
    <a:dk1>
      <a:srgbClr val="003249"/>
    </a:dk1>
    <a:lt1>
      <a:srgbClr val="FEFFFF"/>
    </a:lt1>
    <a:dk2>
      <a:srgbClr val="335E6E"/>
    </a:dk2>
    <a:lt2>
      <a:srgbClr val="E7E8E3"/>
    </a:lt2>
    <a:accent1>
      <a:srgbClr val="00AE9C"/>
    </a:accent1>
    <a:accent2>
      <a:srgbClr val="EC1A2F"/>
    </a:accent2>
    <a:accent3>
      <a:srgbClr val="FBAB18"/>
    </a:accent3>
    <a:accent4>
      <a:srgbClr val="009BDA"/>
    </a:accent4>
    <a:accent5>
      <a:srgbClr val="8096A6"/>
    </a:accent5>
    <a:accent6>
      <a:srgbClr val="E7E8E3"/>
    </a:accent6>
    <a:hlink>
      <a:srgbClr val="6DCFF6"/>
    </a:hlink>
    <a:folHlink>
      <a:srgbClr val="009BD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ESA Presentation 2020 Dark">
    <a:dk1>
      <a:srgbClr val="003249"/>
    </a:dk1>
    <a:lt1>
      <a:srgbClr val="FEFFFF"/>
    </a:lt1>
    <a:dk2>
      <a:srgbClr val="335E6E"/>
    </a:dk2>
    <a:lt2>
      <a:srgbClr val="E7E8E3"/>
    </a:lt2>
    <a:accent1>
      <a:srgbClr val="00AE9C"/>
    </a:accent1>
    <a:accent2>
      <a:srgbClr val="EC1A2F"/>
    </a:accent2>
    <a:accent3>
      <a:srgbClr val="FBAB18"/>
    </a:accent3>
    <a:accent4>
      <a:srgbClr val="009BDA"/>
    </a:accent4>
    <a:accent5>
      <a:srgbClr val="8096A6"/>
    </a:accent5>
    <a:accent6>
      <a:srgbClr val="E7E8E3"/>
    </a:accent6>
    <a:hlink>
      <a:srgbClr val="6DCFF6"/>
    </a:hlink>
    <a:folHlink>
      <a:srgbClr val="009BD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ec04e77d-702b-4270-bfd8-12ec561e14fa">
      <UserInfo>
        <DisplayName>Liene Kairiša</DisplayName>
        <AccountId>68</AccountId>
        <AccountType/>
      </UserInfo>
      <UserInfo>
        <DisplayName>Darja Aksjonova</DisplayName>
        <AccountId>15</AccountId>
        <AccountType/>
      </UserInfo>
      <UserInfo>
        <DisplayName>Jānis Ancāns</DisplayName>
        <AccountId>24</AccountId>
        <AccountType/>
      </UserInfo>
      <UserInfo>
        <DisplayName>Aiga Salmiņa</DisplayName>
        <AccountId>23</AccountId>
        <AccountType/>
      </UserInfo>
      <UserInfo>
        <DisplayName>Marija Plotniece</DisplayName>
        <AccountId>9</AccountId>
        <AccountType/>
      </UserInfo>
      <UserInfo>
        <DisplayName>Lasma Brenca</DisplayName>
        <AccountId>14</AccountId>
        <AccountType/>
      </UserInfo>
      <UserInfo>
        <DisplayName>Sarmīte Mickeviča</DisplayName>
        <AccountId>21</AccountId>
        <AccountType/>
      </UserInfo>
      <UserInfo>
        <DisplayName>Jūlija Asmuss</DisplayName>
        <AccountId>13</AccountId>
        <AccountType/>
      </UserInfo>
    </SharedWithUsers>
    <lcf76f155ced4ddcb4097134ff3c332f xmlns="6adcef3d-66e4-4441-b622-2181f76b34ed">
      <Terms xmlns="http://schemas.microsoft.com/office/infopath/2007/PartnerControls"/>
    </lcf76f155ced4ddcb4097134ff3c332f>
    <TaxCatchAll xmlns="ec04e77d-702b-4270-bfd8-12ec561e14fa"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kuments" ma:contentTypeID="0x0101003D0118E830AEDD428D4BE0AAFD13557A" ma:contentTypeVersion="14" ma:contentTypeDescription="Izveidot jaunu dokumentu." ma:contentTypeScope="" ma:versionID="839d0a5b6f0c3fa597b8182b0e492fc9">
  <xsd:schema xmlns:xsd="http://www.w3.org/2001/XMLSchema" xmlns:xs="http://www.w3.org/2001/XMLSchema" xmlns:p="http://schemas.microsoft.com/office/2006/metadata/properties" xmlns:ns2="6adcef3d-66e4-4441-b622-2181f76b34ed" xmlns:ns3="ec04e77d-702b-4270-bfd8-12ec561e14fa" targetNamespace="http://schemas.microsoft.com/office/2006/metadata/properties" ma:root="true" ma:fieldsID="2b68567cbe08a3b71cb8b55ddc2965e7" ns2:_="" ns3:_="">
    <xsd:import namespace="6adcef3d-66e4-4441-b622-2181f76b34ed"/>
    <xsd:import namespace="ec04e77d-702b-4270-bfd8-12ec561e14fa"/>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adcef3d-66e4-4441-b622-2181f76b34e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Attēlu atzīmes" ma:readOnly="false" ma:fieldId="{5cf76f15-5ced-4ddc-b409-7134ff3c332f}" ma:taxonomyMulti="true" ma:sspId="0249d25f-f95e-4c4d-a144-e59fc8911dd1"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c04e77d-702b-4270-bfd8-12ec561e14fa" elementFormDefault="qualified">
    <xsd:import namespace="http://schemas.microsoft.com/office/2006/documentManagement/types"/>
    <xsd:import namespace="http://schemas.microsoft.com/office/infopath/2007/PartnerControls"/>
    <xsd:element name="SharedWithUsers" ma:index="10" nillable="true" ma:displayName="Koplietots a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Koplietots ar: detalizēti" ma:internalName="SharedWithDetails" ma:readOnly="true">
      <xsd:simpleType>
        <xsd:restriction base="dms:Note">
          <xsd:maxLength value="255"/>
        </xsd:restriction>
      </xsd:simpleType>
    </xsd:element>
    <xsd:element name="TaxCatchAll" ma:index="16" nillable="true" ma:displayName="Taxonomy Catch All Column" ma:hidden="true" ma:list="{18f0af80-302c-4627-8e9b-56d2acbfcfdb}" ma:internalName="TaxCatchAll" ma:showField="CatchAllData" ma:web="ec04e77d-702b-4270-bfd8-12ec561e14f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atura tips"/>
        <xsd:element ref="dc:title" minOccurs="0" maxOccurs="1" ma:index="4" ma:displayName="Virsraksts"/>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579FBA3-6913-4F04-991A-B1CDFEAECC4F}">
  <ds:schemaRefs>
    <ds:schemaRef ds:uri="http://schemas.microsoft.com/sharepoint/v3/contenttype/forms"/>
  </ds:schemaRefs>
</ds:datastoreItem>
</file>

<file path=customXml/itemProps2.xml><?xml version="1.0" encoding="utf-8"?>
<ds:datastoreItem xmlns:ds="http://schemas.openxmlformats.org/officeDocument/2006/customXml" ds:itemID="{CD86B500-E824-4775-ADA9-A84AE9DC5E2A}">
  <ds:schemaRefs>
    <ds:schemaRef ds:uri="6adcef3d-66e4-4441-b622-2181f76b34ed"/>
    <ds:schemaRef ds:uri="ec04e77d-702b-4270-bfd8-12ec561e14fa"/>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CAEC0135-1FC7-4D3D-86E4-4C8BDA2A2E06}"/>
</file>

<file path=docProps/app.xml><?xml version="1.0" encoding="utf-8"?>
<Properties xmlns="http://schemas.openxmlformats.org/officeDocument/2006/extended-properties" xmlns:vt="http://schemas.openxmlformats.org/officeDocument/2006/docPropsVTypes">
  <TotalTime>161</TotalTime>
  <Words>1051</Words>
  <Application>Microsoft Office PowerPoint</Application>
  <PresentationFormat>Widescreen</PresentationFormat>
  <Paragraphs>242</Paragraphs>
  <Slides>16</Slides>
  <Notes>3</Notes>
  <HiddenSlides>0</HiddenSlides>
  <MMClips>0</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16</vt:i4>
      </vt:variant>
    </vt:vector>
  </HeadingPairs>
  <TitlesOfParts>
    <vt:vector size="30" baseType="lpstr">
      <vt:lpstr>Arial</vt:lpstr>
      <vt:lpstr>Calibri</vt:lpstr>
      <vt:lpstr>Calibri Light</vt:lpstr>
      <vt:lpstr>Noteworthy Light</vt:lpstr>
      <vt:lpstr>Symbol</vt:lpstr>
      <vt:lpstr>Source Sans Pro</vt:lpstr>
      <vt:lpstr>Source Sans Pro Black</vt:lpstr>
      <vt:lpstr>Source Sans Pro Semibold</vt:lpstr>
      <vt:lpstr>Times New Roman</vt:lpstr>
      <vt:lpstr>Verdana</vt:lpstr>
      <vt:lpstr>Office Theme</vt:lpstr>
      <vt:lpstr>ESA_Presentation_DARK</vt:lpstr>
      <vt:lpstr>ESA_Presentation_CLEAR</vt:lpstr>
      <vt:lpstr>1_Office Theme</vt:lpstr>
      <vt:lpstr>DAŽĀDĪBA KĀ EIROPAS SPĒKS: "APVĀRSNIS EIROPA" PERSPEKTĪVĀS</vt:lpstr>
      <vt:lpstr>Apvārsnis Eiropa</vt:lpstr>
      <vt:lpstr>PowerPoint Presentation</vt:lpstr>
      <vt:lpstr>PILLAR I EXCELLENT SCIENCE</vt:lpstr>
      <vt:lpstr>PILLAR II  GLOBAL CHALLENGES &amp; EUROPEAN INDUSTRIAL COMPETITIVENESS</vt:lpstr>
      <vt:lpstr>PILLAR III INNOVATIVE EUROPE</vt:lpstr>
      <vt:lpstr>WIDENING PARTICIPATION &amp; STRENGTHENING THE EUROPEAN RESEARCH AREA (ERA)</vt:lpstr>
      <vt:lpstr>WIDENING PARTICIPATION &amp; STRENGTHENING THE EUROPEAN RESEARCH AREA (ERA)</vt:lpstr>
      <vt:lpstr>PowerPoint Presentation</vt:lpstr>
      <vt:lpstr>PowerPoint Presentation</vt:lpstr>
      <vt:lpstr>Statistika</vt:lpstr>
      <vt:lpstr>PowerPoint Presentation</vt:lpstr>
      <vt:lpstr>Projektu tipi</vt:lpstr>
      <vt:lpstr>PowerPoint Presentation</vt:lpstr>
      <vt:lpstr>PowerPoint Presentation</vt:lpstr>
      <vt:lpstr>Paldies!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Liene Ekša</dc:creator>
  <cp:lastModifiedBy>Jūlija Asmuss</cp:lastModifiedBy>
  <cp:revision>15</cp:revision>
  <cp:lastPrinted>2024-02-26T08:55:24Z</cp:lastPrinted>
  <dcterms:created xsi:type="dcterms:W3CDTF">2021-03-25T13:44:11Z</dcterms:created>
  <dcterms:modified xsi:type="dcterms:W3CDTF">2024-03-01T08:26:44Z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0x0101003D0118E830AEDD428D4BE0AAFD13557A</vt:lpwstr>
  </property>
  <property fmtid="{D5CDD505-2E9C-101B-9397-08002B2CF9AE}" pid="3" name="MediaServiceImageTags">
    <vt:lpwstr/>
  </property>
</Properties>
</file>