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7" r:id="rId2"/>
  </p:sldMasterIdLst>
  <p:sldIdLst>
    <p:sldId id="262" r:id="rId3"/>
    <p:sldId id="271" r:id="rId4"/>
    <p:sldId id="265" r:id="rId5"/>
    <p:sldId id="266" r:id="rId6"/>
    <p:sldId id="261" r:id="rId7"/>
    <p:sldId id="257" r:id="rId8"/>
    <p:sldId id="258" r:id="rId9"/>
    <p:sldId id="264" r:id="rId10"/>
    <p:sldId id="260" r:id="rId11"/>
    <p:sldId id="259" r:id="rId12"/>
    <p:sldId id="276" r:id="rId13"/>
    <p:sldId id="277" r:id="rId14"/>
    <p:sldId id="278" r:id="rId15"/>
    <p:sldId id="273" r:id="rId16"/>
    <p:sldId id="272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121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ustomXml" Target="../customXml/item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9D5-06DA-4D60-B2EC-199E36D7314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D90FD-A635-4C07-B301-3F46D3B428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039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9D5-06DA-4D60-B2EC-199E36D7314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D90FD-A635-4C07-B301-3F46D3B428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107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9D5-06DA-4D60-B2EC-199E36D7314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D90FD-A635-4C07-B301-3F46D3B428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hort Curve Top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F9FE140-6688-0E91-85AD-43EDD2171187}"/>
              </a:ext>
            </a:extLst>
          </p:cNvPr>
          <p:cNvGrpSpPr/>
          <p:nvPr userDrawn="1"/>
        </p:nvGrpSpPr>
        <p:grpSpPr>
          <a:xfrm flipV="1">
            <a:off x="5281333" y="1"/>
            <a:ext cx="3862667" cy="1414197"/>
            <a:chOff x="7041778" y="5443804"/>
            <a:chExt cx="5150223" cy="1414197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337AE3A8-F078-F5F3-90EC-BEF0DA6AF3F1}"/>
                </a:ext>
              </a:extLst>
            </p:cNvPr>
            <p:cNvSpPr/>
            <p:nvPr userDrawn="1"/>
          </p:nvSpPr>
          <p:spPr>
            <a:xfrm>
              <a:off x="7041778" y="5443804"/>
              <a:ext cx="5150223" cy="1414196"/>
            </a:xfrm>
            <a:custGeom>
              <a:avLst/>
              <a:gdLst>
                <a:gd name="connsiteX0" fmla="*/ 4533196 w 5150223"/>
                <a:gd name="connsiteY0" fmla="*/ 0 h 1414196"/>
                <a:gd name="connsiteX1" fmla="*/ 4903016 w 5150223"/>
                <a:gd name="connsiteY1" fmla="*/ 5201 h 1414196"/>
                <a:gd name="connsiteX2" fmla="*/ 5150223 w 5150223"/>
                <a:gd name="connsiteY2" fmla="*/ 15040 h 1414196"/>
                <a:gd name="connsiteX3" fmla="*/ 5150223 w 5150223"/>
                <a:gd name="connsiteY3" fmla="*/ 103601 h 1414196"/>
                <a:gd name="connsiteX4" fmla="*/ 4926855 w 5150223"/>
                <a:gd name="connsiteY4" fmla="*/ 94495 h 1414196"/>
                <a:gd name="connsiteX5" fmla="*/ 2895915 w 5150223"/>
                <a:gd name="connsiteY5" fmla="*/ 250871 h 1414196"/>
                <a:gd name="connsiteX6" fmla="*/ 1587200 w 5150223"/>
                <a:gd name="connsiteY6" fmla="*/ 811942 h 1414196"/>
                <a:gd name="connsiteX7" fmla="*/ 420801 w 5150223"/>
                <a:gd name="connsiteY7" fmla="*/ 1369715 h 1414196"/>
                <a:gd name="connsiteX8" fmla="*/ 289354 w 5150223"/>
                <a:gd name="connsiteY8" fmla="*/ 1414196 h 1414196"/>
                <a:gd name="connsiteX9" fmla="*/ 0 w 5150223"/>
                <a:gd name="connsiteY9" fmla="*/ 1414196 h 1414196"/>
                <a:gd name="connsiteX10" fmla="*/ 81233 w 5150223"/>
                <a:gd name="connsiteY10" fmla="*/ 1391031 h 1414196"/>
                <a:gd name="connsiteX11" fmla="*/ 1543643 w 5150223"/>
                <a:gd name="connsiteY11" fmla="*/ 734783 h 1414196"/>
                <a:gd name="connsiteX12" fmla="*/ 4533196 w 5150223"/>
                <a:gd name="connsiteY12" fmla="*/ 0 h 141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50223" h="1414196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x-none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F6D6D72A-1B11-E07C-E773-E9F77CC3830D}"/>
                </a:ext>
              </a:extLst>
            </p:cNvPr>
            <p:cNvSpPr/>
            <p:nvPr userDrawn="1"/>
          </p:nvSpPr>
          <p:spPr>
            <a:xfrm>
              <a:off x="7329874" y="5532104"/>
              <a:ext cx="4862126" cy="1325897"/>
            </a:xfrm>
            <a:custGeom>
              <a:avLst/>
              <a:gdLst>
                <a:gd name="connsiteX0" fmla="*/ 4202788 w 4862126"/>
                <a:gd name="connsiteY0" fmla="*/ 47 h 1325897"/>
                <a:gd name="connsiteX1" fmla="*/ 4533439 w 4862126"/>
                <a:gd name="connsiteY1" fmla="*/ 3434 h 1325897"/>
                <a:gd name="connsiteX2" fmla="*/ 4862126 w 4862126"/>
                <a:gd name="connsiteY2" fmla="*/ 14547 h 1325897"/>
                <a:gd name="connsiteX3" fmla="*/ 4862126 w 4862126"/>
                <a:gd name="connsiteY3" fmla="*/ 1325897 h 1325897"/>
                <a:gd name="connsiteX4" fmla="*/ 0 w 4862126"/>
                <a:gd name="connsiteY4" fmla="*/ 1325897 h 1325897"/>
                <a:gd name="connsiteX5" fmla="*/ 340982 w 4862126"/>
                <a:gd name="connsiteY5" fmla="*/ 1200828 h 1325897"/>
                <a:gd name="connsiteX6" fmla="*/ 1298999 w 4862126"/>
                <a:gd name="connsiteY6" fmla="*/ 723642 h 1325897"/>
                <a:gd name="connsiteX7" fmla="*/ 2607713 w 4862126"/>
                <a:gd name="connsiteY7" fmla="*/ 162571 h 1325897"/>
                <a:gd name="connsiteX8" fmla="*/ 2607713 w 4862126"/>
                <a:gd name="connsiteY8" fmla="*/ 162467 h 1325897"/>
                <a:gd name="connsiteX9" fmla="*/ 4202788 w 4862126"/>
                <a:gd name="connsiteY9" fmla="*/ 47 h 1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2126" h="1325897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x-none" dirty="0"/>
            </a:p>
          </p:txBody>
        </p:sp>
      </p:grpSp>
      <p:grpSp>
        <p:nvGrpSpPr>
          <p:cNvPr id="11" name="Graphic 9">
            <a:extLst>
              <a:ext uri="{FF2B5EF4-FFF2-40B4-BE49-F238E27FC236}">
                <a16:creationId xmlns:a16="http://schemas.microsoft.com/office/drawing/2014/main" id="{8173938A-99E5-66FE-2C51-EF93EED45669}"/>
              </a:ext>
            </a:extLst>
          </p:cNvPr>
          <p:cNvGrpSpPr/>
          <p:nvPr/>
        </p:nvGrpSpPr>
        <p:grpSpPr>
          <a:xfrm>
            <a:off x="7406231" y="211768"/>
            <a:ext cx="1577336" cy="739683"/>
            <a:chOff x="9874974" y="211767"/>
            <a:chExt cx="2103115" cy="739683"/>
          </a:xfrm>
        </p:grpSpPr>
        <p:grpSp>
          <p:nvGrpSpPr>
            <p:cNvPr id="12" name="Graphic 9">
              <a:extLst>
                <a:ext uri="{FF2B5EF4-FFF2-40B4-BE49-F238E27FC236}">
                  <a16:creationId xmlns:a16="http://schemas.microsoft.com/office/drawing/2014/main" id="{5597A445-8671-3ABF-1AC7-7EFFF93ABF71}"/>
                </a:ext>
              </a:extLst>
            </p:cNvPr>
            <p:cNvGrpSpPr/>
            <p:nvPr/>
          </p:nvGrpSpPr>
          <p:grpSpPr>
            <a:xfrm>
              <a:off x="9874974" y="211767"/>
              <a:ext cx="858794" cy="739683"/>
              <a:chOff x="9874974" y="211767"/>
              <a:chExt cx="858794" cy="739683"/>
            </a:xfrm>
          </p:grpSpPr>
          <p:grpSp>
            <p:nvGrpSpPr>
              <p:cNvPr id="14" name="Graphic 9">
                <a:extLst>
                  <a:ext uri="{FF2B5EF4-FFF2-40B4-BE49-F238E27FC236}">
                    <a16:creationId xmlns:a16="http://schemas.microsoft.com/office/drawing/2014/main" id="{5B33081A-A823-8B17-24A7-AF6732F3051B}"/>
                  </a:ext>
                </a:extLst>
              </p:cNvPr>
              <p:cNvGrpSpPr/>
              <p:nvPr/>
            </p:nvGrpSpPr>
            <p:grpSpPr>
              <a:xfrm>
                <a:off x="10086060" y="361497"/>
                <a:ext cx="647708" cy="426668"/>
                <a:chOff x="10086060" y="361497"/>
                <a:chExt cx="647708" cy="426668"/>
              </a:xfrm>
              <a:solidFill>
                <a:srgbClr val="003399"/>
              </a:solidFill>
            </p:grpSpPr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E199B7F3-706E-C1A5-5F54-2CC206F6DF68}"/>
                    </a:ext>
                  </a:extLst>
                </p:cNvPr>
                <p:cNvSpPr/>
                <p:nvPr/>
              </p:nvSpPr>
              <p:spPr>
                <a:xfrm>
                  <a:off x="10086060" y="391944"/>
                  <a:ext cx="70780" cy="90922"/>
                </a:xfrm>
                <a:custGeom>
                  <a:avLst/>
                  <a:gdLst>
                    <a:gd name="connsiteX0" fmla="*/ 17590 w 70780"/>
                    <a:gd name="connsiteY0" fmla="*/ 44940 h 90922"/>
                    <a:gd name="connsiteX1" fmla="*/ 40730 w 70780"/>
                    <a:gd name="connsiteY1" fmla="*/ 72467 h 90922"/>
                    <a:gd name="connsiteX2" fmla="*/ 60729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0 w 70780"/>
                    <a:gd name="connsiteY10" fmla="*/ 44940 h 90922"/>
                    <a:gd name="connsiteX11" fmla="*/ 49002 w 70780"/>
                    <a:gd name="connsiteY11" fmla="*/ 29404 h 90922"/>
                    <a:gd name="connsiteX12" fmla="*/ 34448 w 70780"/>
                    <a:gd name="connsiteY12" fmla="*/ 12512 h 90922"/>
                    <a:gd name="connsiteX13" fmla="*/ 16857 w 70780"/>
                    <a:gd name="connsiteY13" fmla="*/ 34617 h 90922"/>
                    <a:gd name="connsiteX14" fmla="*/ 49107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0" y="44940"/>
                      </a:moveTo>
                      <a:cubicBezTo>
                        <a:pt x="20417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7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7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04A71B2C-9877-E1F6-5AFB-A63065294B69}"/>
                    </a:ext>
                  </a:extLst>
                </p:cNvPr>
                <p:cNvSpPr/>
                <p:nvPr/>
              </p:nvSpPr>
              <p:spPr>
                <a:xfrm>
                  <a:off x="10165008" y="391840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7 w 69524"/>
                    <a:gd name="connsiteY6" fmla="*/ 25546 h 88837"/>
                    <a:gd name="connsiteX7" fmla="*/ 20837 w 69524"/>
                    <a:gd name="connsiteY7" fmla="*/ 84875 h 88837"/>
                    <a:gd name="connsiteX8" fmla="*/ 16858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7 w 69524"/>
                    <a:gd name="connsiteY14" fmla="*/ 6569 h 88837"/>
                    <a:gd name="connsiteX15" fmla="*/ 69525 w 69524"/>
                    <a:gd name="connsiteY15" fmla="*/ 26484 h 88837"/>
                    <a:gd name="connsiteX16" fmla="*/ 69525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7" y="11470"/>
                        <a:pt x="20837" y="21688"/>
                        <a:pt x="20837" y="25546"/>
                      </a:cubicBezTo>
                      <a:lnTo>
                        <a:pt x="20837" y="84875"/>
                      </a:lnTo>
                      <a:cubicBezTo>
                        <a:pt x="20837" y="88211"/>
                        <a:pt x="19999" y="88837"/>
                        <a:pt x="16858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1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0" y="0"/>
                        <a:pt x="36228" y="0"/>
                      </a:cubicBezTo>
                      <a:cubicBezTo>
                        <a:pt x="52981" y="0"/>
                        <a:pt x="58845" y="4171"/>
                        <a:pt x="61777" y="6569"/>
                      </a:cubicBezTo>
                      <a:cubicBezTo>
                        <a:pt x="69315" y="12721"/>
                        <a:pt x="69525" y="20645"/>
                        <a:pt x="69525" y="26484"/>
                      </a:cubicBezTo>
                      <a:lnTo>
                        <a:pt x="69525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02DCCC0F-809E-211C-0478-EF0296574E4E}"/>
                    </a:ext>
                  </a:extLst>
                </p:cNvPr>
                <p:cNvSpPr/>
                <p:nvPr/>
              </p:nvSpPr>
              <p:spPr>
                <a:xfrm>
                  <a:off x="10238616" y="369839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4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7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6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1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4" y="101141"/>
                        <a:pt x="50364" y="105520"/>
                      </a:cubicBezTo>
                      <a:cubicBezTo>
                        <a:pt x="50364" y="110212"/>
                        <a:pt x="40940" y="112923"/>
                        <a:pt x="34239" y="112923"/>
                      </a:cubicBezTo>
                      <a:cubicBezTo>
                        <a:pt x="25130" y="112923"/>
                        <a:pt x="19266" y="109587"/>
                        <a:pt x="15915" y="105520"/>
                      </a:cubicBezTo>
                      <a:cubicBezTo>
                        <a:pt x="11204" y="99785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7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5"/>
                        <a:pt x="629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6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1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9CD6CA5D-D7BA-5A59-4F84-95E4FC8AA485}"/>
                    </a:ext>
                  </a:extLst>
                </p:cNvPr>
                <p:cNvSpPr/>
                <p:nvPr/>
              </p:nvSpPr>
              <p:spPr>
                <a:xfrm>
                  <a:off x="10287932" y="391944"/>
                  <a:ext cx="70780" cy="90922"/>
                </a:xfrm>
                <a:custGeom>
                  <a:avLst/>
                  <a:gdLst>
                    <a:gd name="connsiteX0" fmla="*/ 17486 w 70780"/>
                    <a:gd name="connsiteY0" fmla="*/ 44940 h 90922"/>
                    <a:gd name="connsiteX1" fmla="*/ 40626 w 70780"/>
                    <a:gd name="connsiteY1" fmla="*/ 72467 h 90922"/>
                    <a:gd name="connsiteX2" fmla="*/ 60624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0 w 70780"/>
                    <a:gd name="connsiteY10" fmla="*/ 44940 h 90922"/>
                    <a:gd name="connsiteX11" fmla="*/ 48897 w 70780"/>
                    <a:gd name="connsiteY11" fmla="*/ 29404 h 90922"/>
                    <a:gd name="connsiteX12" fmla="*/ 34343 w 70780"/>
                    <a:gd name="connsiteY12" fmla="*/ 12512 h 90922"/>
                    <a:gd name="connsiteX13" fmla="*/ 16753 w 70780"/>
                    <a:gd name="connsiteY13" fmla="*/ 34617 h 90922"/>
                    <a:gd name="connsiteX14" fmla="*/ 49002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486" y="44940"/>
                      </a:moveTo>
                      <a:cubicBezTo>
                        <a:pt x="20313" y="67983"/>
                        <a:pt x="32563" y="72467"/>
                        <a:pt x="40626" y="72467"/>
                      </a:cubicBezTo>
                      <a:cubicBezTo>
                        <a:pt x="49526" y="72467"/>
                        <a:pt x="56227" y="67149"/>
                        <a:pt x="60624" y="61414"/>
                      </a:cubicBezTo>
                      <a:cubicBezTo>
                        <a:pt x="63347" y="57556"/>
                        <a:pt x="64185" y="56618"/>
                        <a:pt x="66383" y="56618"/>
                      </a:cubicBezTo>
                      <a:cubicBezTo>
                        <a:pt x="68582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8897" y="29404"/>
                      </a:moveTo>
                      <a:cubicBezTo>
                        <a:pt x="48269" y="18664"/>
                        <a:pt x="41673" y="12512"/>
                        <a:pt x="34343" y="12512"/>
                      </a:cubicBezTo>
                      <a:cubicBezTo>
                        <a:pt x="22721" y="12512"/>
                        <a:pt x="17590" y="23043"/>
                        <a:pt x="16753" y="34617"/>
                      </a:cubicBezTo>
                      <a:lnTo>
                        <a:pt x="49002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46F727F5-2BE2-F64F-B015-652556933E4D}"/>
                    </a:ext>
                  </a:extLst>
                </p:cNvPr>
                <p:cNvSpPr/>
                <p:nvPr/>
              </p:nvSpPr>
              <p:spPr>
                <a:xfrm>
                  <a:off x="10366671" y="391944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6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6 w 55598"/>
                    <a:gd name="connsiteY11" fmla="*/ 20541 h 88732"/>
                    <a:gd name="connsiteX12" fmla="*/ 20836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72E90714-3EE0-AAC8-051A-644CA5E70FC7}"/>
                    </a:ext>
                  </a:extLst>
                </p:cNvPr>
                <p:cNvSpPr/>
                <p:nvPr/>
              </p:nvSpPr>
              <p:spPr>
                <a:xfrm>
                  <a:off x="10424573" y="391944"/>
                  <a:ext cx="72979" cy="128042"/>
                </a:xfrm>
                <a:custGeom>
                  <a:avLst/>
                  <a:gdLst>
                    <a:gd name="connsiteX0" fmla="*/ 105 w 72979"/>
                    <a:gd name="connsiteY0" fmla="*/ 21688 h 128042"/>
                    <a:gd name="connsiteX1" fmla="*/ 2094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732 w 72979"/>
                    <a:gd name="connsiteY12" fmla="*/ 73510 h 128042"/>
                    <a:gd name="connsiteX13" fmla="*/ 32668 w 72979"/>
                    <a:gd name="connsiteY13" fmla="*/ 77368 h 128042"/>
                    <a:gd name="connsiteX14" fmla="*/ 51829 w 72979"/>
                    <a:gd name="connsiteY14" fmla="*/ 44940 h 128042"/>
                    <a:gd name="connsiteX15" fmla="*/ 31202 w 72979"/>
                    <a:gd name="connsiteY15" fmla="*/ 12199 h 128042"/>
                    <a:gd name="connsiteX16" fmla="*/ 20836 w 72979"/>
                    <a:gd name="connsiteY16" fmla="*/ 23878 h 128042"/>
                    <a:gd name="connsiteX17" fmla="*/ 20836 w 72979"/>
                    <a:gd name="connsiteY17" fmla="*/ 73510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105" y="21688"/>
                      </a:moveTo>
                      <a:cubicBezTo>
                        <a:pt x="105" y="15119"/>
                        <a:pt x="105" y="12617"/>
                        <a:pt x="2094" y="10010"/>
                      </a:cubicBezTo>
                      <a:cubicBezTo>
                        <a:pt x="5445" y="5213"/>
                        <a:pt x="19056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8" y="16474"/>
                        <a:pt x="72980" y="27944"/>
                        <a:pt x="72980" y="41812"/>
                      </a:cubicBezTo>
                      <a:cubicBezTo>
                        <a:pt x="72980" y="64751"/>
                        <a:pt x="61044" y="90818"/>
                        <a:pt x="35914" y="90818"/>
                      </a:cubicBezTo>
                      <a:cubicBezTo>
                        <a:pt x="30050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90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732" y="73510"/>
                      </a:moveTo>
                      <a:cubicBezTo>
                        <a:pt x="26281" y="76846"/>
                        <a:pt x="30679" y="77368"/>
                        <a:pt x="32668" y="77368"/>
                      </a:cubicBezTo>
                      <a:cubicBezTo>
                        <a:pt x="45128" y="77368"/>
                        <a:pt x="51829" y="62978"/>
                        <a:pt x="51829" y="44940"/>
                      </a:cubicBezTo>
                      <a:cubicBezTo>
                        <a:pt x="51829" y="21688"/>
                        <a:pt x="41777" y="12199"/>
                        <a:pt x="31202" y="12199"/>
                      </a:cubicBezTo>
                      <a:cubicBezTo>
                        <a:pt x="20627" y="12199"/>
                        <a:pt x="20836" y="19185"/>
                        <a:pt x="20836" y="23878"/>
                      </a:cubicBezTo>
                      <a:lnTo>
                        <a:pt x="20836" y="7351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EE1C2674-5AD9-69B1-F8A8-95124BC21BE8}"/>
                    </a:ext>
                  </a:extLst>
                </p:cNvPr>
                <p:cNvSpPr/>
                <p:nvPr/>
              </p:nvSpPr>
              <p:spPr>
                <a:xfrm>
                  <a:off x="10506976" y="391944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7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7 w 55598"/>
                    <a:gd name="connsiteY11" fmla="*/ 20541 h 88732"/>
                    <a:gd name="connsiteX12" fmla="*/ 20837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7" y="5839"/>
                      </a:cubicBezTo>
                      <a:cubicBezTo>
                        <a:pt x="10575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7" y="16370"/>
                        <a:pt x="20837" y="20541"/>
                      </a:cubicBezTo>
                      <a:lnTo>
                        <a:pt x="20837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E029C6C7-50EF-2527-B968-8D74EE87F253}"/>
                    </a:ext>
                  </a:extLst>
                </p:cNvPr>
                <p:cNvSpPr/>
                <p:nvPr/>
              </p:nvSpPr>
              <p:spPr>
                <a:xfrm>
                  <a:off x="10563936" y="361497"/>
                  <a:ext cx="22309" cy="119074"/>
                </a:xfrm>
                <a:custGeom>
                  <a:avLst/>
                  <a:gdLst>
                    <a:gd name="connsiteX0" fmla="*/ 11413 w 22309"/>
                    <a:gd name="connsiteY0" fmla="*/ 20541 h 119074"/>
                    <a:gd name="connsiteX1" fmla="*/ 0 w 22309"/>
                    <a:gd name="connsiteY1" fmla="*/ 10531 h 119074"/>
                    <a:gd name="connsiteX2" fmla="*/ 11413 w 22309"/>
                    <a:gd name="connsiteY2" fmla="*/ 0 h 119074"/>
                    <a:gd name="connsiteX3" fmla="*/ 22302 w 22309"/>
                    <a:gd name="connsiteY3" fmla="*/ 10010 h 119074"/>
                    <a:gd name="connsiteX4" fmla="*/ 11413 w 22309"/>
                    <a:gd name="connsiteY4" fmla="*/ 20541 h 119074"/>
                    <a:gd name="connsiteX5" fmla="*/ 21988 w 22309"/>
                    <a:gd name="connsiteY5" fmla="*/ 115426 h 119074"/>
                    <a:gd name="connsiteX6" fmla="*/ 18323 w 22309"/>
                    <a:gd name="connsiteY6" fmla="*/ 119075 h 119074"/>
                    <a:gd name="connsiteX7" fmla="*/ 3770 w 22309"/>
                    <a:gd name="connsiteY7" fmla="*/ 119075 h 119074"/>
                    <a:gd name="connsiteX8" fmla="*/ 942 w 22309"/>
                    <a:gd name="connsiteY8" fmla="*/ 115530 h 119074"/>
                    <a:gd name="connsiteX9" fmla="*/ 942 w 22309"/>
                    <a:gd name="connsiteY9" fmla="*/ 35973 h 119074"/>
                    <a:gd name="connsiteX10" fmla="*/ 4084 w 22309"/>
                    <a:gd name="connsiteY10" fmla="*/ 32428 h 119074"/>
                    <a:gd name="connsiteX11" fmla="*/ 18323 w 22309"/>
                    <a:gd name="connsiteY11" fmla="*/ 32428 h 119074"/>
                    <a:gd name="connsiteX12" fmla="*/ 21988 w 22309"/>
                    <a:gd name="connsiteY12" fmla="*/ 36077 h 119074"/>
                    <a:gd name="connsiteX13" fmla="*/ 21988 w 22309"/>
                    <a:gd name="connsiteY13" fmla="*/ 115321 h 119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309" h="119074">
                      <a:moveTo>
                        <a:pt x="11413" y="20541"/>
                      </a:moveTo>
                      <a:cubicBezTo>
                        <a:pt x="4398" y="20541"/>
                        <a:pt x="0" y="16370"/>
                        <a:pt x="0" y="10531"/>
                      </a:cubicBezTo>
                      <a:cubicBezTo>
                        <a:pt x="0" y="4692"/>
                        <a:pt x="3979" y="0"/>
                        <a:pt x="11413" y="0"/>
                      </a:cubicBezTo>
                      <a:cubicBezTo>
                        <a:pt x="18847" y="0"/>
                        <a:pt x="22198" y="4692"/>
                        <a:pt x="22302" y="10010"/>
                      </a:cubicBezTo>
                      <a:cubicBezTo>
                        <a:pt x="22512" y="16162"/>
                        <a:pt x="17905" y="20541"/>
                        <a:pt x="11413" y="20541"/>
                      </a:cubicBezTo>
                      <a:moveTo>
                        <a:pt x="21988" y="115426"/>
                      </a:moveTo>
                      <a:cubicBezTo>
                        <a:pt x="21988" y="118137"/>
                        <a:pt x="21674" y="119075"/>
                        <a:pt x="18323" y="119075"/>
                      </a:cubicBezTo>
                      <a:lnTo>
                        <a:pt x="3770" y="119075"/>
                      </a:lnTo>
                      <a:cubicBezTo>
                        <a:pt x="1047" y="119075"/>
                        <a:pt x="942" y="118241"/>
                        <a:pt x="942" y="115530"/>
                      </a:cubicBezTo>
                      <a:lnTo>
                        <a:pt x="942" y="35973"/>
                      </a:lnTo>
                      <a:cubicBezTo>
                        <a:pt x="942" y="33679"/>
                        <a:pt x="1256" y="32428"/>
                        <a:pt x="4084" y="32428"/>
                      </a:cubicBezTo>
                      <a:lnTo>
                        <a:pt x="18323" y="32428"/>
                      </a:lnTo>
                      <a:cubicBezTo>
                        <a:pt x="21465" y="32428"/>
                        <a:pt x="21883" y="33262"/>
                        <a:pt x="21988" y="36077"/>
                      </a:cubicBezTo>
                      <a:lnTo>
                        <a:pt x="21988" y="115321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7E48F1D5-F501-5330-5FDF-5665573FBE63}"/>
                    </a:ext>
                  </a:extLst>
                </p:cNvPr>
                <p:cNvSpPr/>
                <p:nvPr/>
              </p:nvSpPr>
              <p:spPr>
                <a:xfrm>
                  <a:off x="10595243" y="391944"/>
                  <a:ext cx="61357" cy="90922"/>
                </a:xfrm>
                <a:custGeom>
                  <a:avLst/>
                  <a:gdLst>
                    <a:gd name="connsiteX0" fmla="*/ 41568 w 61357"/>
                    <a:gd name="connsiteY0" fmla="*/ 38892 h 90922"/>
                    <a:gd name="connsiteX1" fmla="*/ 61357 w 61357"/>
                    <a:gd name="connsiteY1" fmla="*/ 64647 h 90922"/>
                    <a:gd name="connsiteX2" fmla="*/ 31202 w 61357"/>
                    <a:gd name="connsiteY2" fmla="*/ 90922 h 90922"/>
                    <a:gd name="connsiteX3" fmla="*/ 0 w 61357"/>
                    <a:gd name="connsiteY3" fmla="*/ 70694 h 90922"/>
                    <a:gd name="connsiteX4" fmla="*/ 8586 w 61357"/>
                    <a:gd name="connsiteY4" fmla="*/ 61623 h 90922"/>
                    <a:gd name="connsiteX5" fmla="*/ 18009 w 61357"/>
                    <a:gd name="connsiteY5" fmla="*/ 68192 h 90922"/>
                    <a:gd name="connsiteX6" fmla="*/ 31726 w 61357"/>
                    <a:gd name="connsiteY6" fmla="*/ 78202 h 90922"/>
                    <a:gd name="connsiteX7" fmla="*/ 42301 w 61357"/>
                    <a:gd name="connsiteY7" fmla="*/ 67879 h 90922"/>
                    <a:gd name="connsiteX8" fmla="*/ 36961 w 61357"/>
                    <a:gd name="connsiteY8" fmla="*/ 57556 h 90922"/>
                    <a:gd name="connsiteX9" fmla="*/ 20208 w 61357"/>
                    <a:gd name="connsiteY9" fmla="*/ 49006 h 90922"/>
                    <a:gd name="connsiteX10" fmla="*/ 1780 w 61357"/>
                    <a:gd name="connsiteY10" fmla="*/ 24607 h 90922"/>
                    <a:gd name="connsiteX11" fmla="*/ 30993 w 61357"/>
                    <a:gd name="connsiteY11" fmla="*/ 0 h 90922"/>
                    <a:gd name="connsiteX12" fmla="*/ 58844 w 61357"/>
                    <a:gd name="connsiteY12" fmla="*/ 17934 h 90922"/>
                    <a:gd name="connsiteX13" fmla="*/ 50782 w 61357"/>
                    <a:gd name="connsiteY13" fmla="*/ 26172 h 90922"/>
                    <a:gd name="connsiteX14" fmla="*/ 41568 w 61357"/>
                    <a:gd name="connsiteY14" fmla="*/ 19290 h 90922"/>
                    <a:gd name="connsiteX15" fmla="*/ 30155 w 61357"/>
                    <a:gd name="connsiteY15" fmla="*/ 11053 h 90922"/>
                    <a:gd name="connsiteX16" fmla="*/ 20103 w 61357"/>
                    <a:gd name="connsiteY16" fmla="*/ 21062 h 90922"/>
                    <a:gd name="connsiteX17" fmla="*/ 33401 w 61357"/>
                    <a:gd name="connsiteY17" fmla="*/ 35139 h 90922"/>
                    <a:gd name="connsiteX18" fmla="*/ 41777 w 61357"/>
                    <a:gd name="connsiteY18" fmla="*/ 38997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1357" h="90922">
                      <a:moveTo>
                        <a:pt x="41568" y="38892"/>
                      </a:moveTo>
                      <a:cubicBezTo>
                        <a:pt x="49316" y="42542"/>
                        <a:pt x="61357" y="48589"/>
                        <a:pt x="61357" y="64647"/>
                      </a:cubicBezTo>
                      <a:cubicBezTo>
                        <a:pt x="61357" y="74031"/>
                        <a:pt x="56122" y="90922"/>
                        <a:pt x="31202" y="90922"/>
                      </a:cubicBezTo>
                      <a:cubicBezTo>
                        <a:pt x="8062" y="90922"/>
                        <a:pt x="0" y="77368"/>
                        <a:pt x="0" y="70694"/>
                      </a:cubicBezTo>
                      <a:cubicBezTo>
                        <a:pt x="0" y="65689"/>
                        <a:pt x="3664" y="61623"/>
                        <a:pt x="8586" y="61623"/>
                      </a:cubicBezTo>
                      <a:cubicBezTo>
                        <a:pt x="13507" y="61623"/>
                        <a:pt x="15601" y="64959"/>
                        <a:pt x="18009" y="68192"/>
                      </a:cubicBezTo>
                      <a:cubicBezTo>
                        <a:pt x="21988" y="73927"/>
                        <a:pt x="25024" y="78202"/>
                        <a:pt x="31726" y="78202"/>
                      </a:cubicBezTo>
                      <a:cubicBezTo>
                        <a:pt x="37799" y="78202"/>
                        <a:pt x="42301" y="74031"/>
                        <a:pt x="42301" y="67879"/>
                      </a:cubicBezTo>
                      <a:cubicBezTo>
                        <a:pt x="42301" y="62144"/>
                        <a:pt x="38636" y="59016"/>
                        <a:pt x="36961" y="57556"/>
                      </a:cubicBezTo>
                      <a:cubicBezTo>
                        <a:pt x="34658" y="55888"/>
                        <a:pt x="24396" y="50987"/>
                        <a:pt x="20208" y="49006"/>
                      </a:cubicBezTo>
                      <a:cubicBezTo>
                        <a:pt x="15182" y="46712"/>
                        <a:pt x="1780" y="40144"/>
                        <a:pt x="1780" y="24607"/>
                      </a:cubicBezTo>
                      <a:cubicBezTo>
                        <a:pt x="1780" y="12721"/>
                        <a:pt x="9633" y="0"/>
                        <a:pt x="30993" y="0"/>
                      </a:cubicBezTo>
                      <a:cubicBezTo>
                        <a:pt x="52353" y="0"/>
                        <a:pt x="58844" y="11157"/>
                        <a:pt x="58844" y="17934"/>
                      </a:cubicBezTo>
                      <a:cubicBezTo>
                        <a:pt x="58844" y="22626"/>
                        <a:pt x="55494" y="26172"/>
                        <a:pt x="50782" y="26172"/>
                      </a:cubicBezTo>
                      <a:cubicBezTo>
                        <a:pt x="45547" y="26172"/>
                        <a:pt x="43348" y="22522"/>
                        <a:pt x="41568" y="19290"/>
                      </a:cubicBezTo>
                      <a:cubicBezTo>
                        <a:pt x="39893" y="16162"/>
                        <a:pt x="37066" y="11053"/>
                        <a:pt x="30155" y="11053"/>
                      </a:cubicBezTo>
                      <a:cubicBezTo>
                        <a:pt x="23244" y="11053"/>
                        <a:pt x="20103" y="16787"/>
                        <a:pt x="20103" y="21062"/>
                      </a:cubicBezTo>
                      <a:cubicBezTo>
                        <a:pt x="20103" y="29404"/>
                        <a:pt x="27537" y="32636"/>
                        <a:pt x="33401" y="35139"/>
                      </a:cubicBezTo>
                      <a:lnTo>
                        <a:pt x="41777" y="389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331C1DA3-CCB0-9661-F4DD-9755126488A7}"/>
                    </a:ext>
                  </a:extLst>
                </p:cNvPr>
                <p:cNvSpPr/>
                <p:nvPr/>
              </p:nvSpPr>
              <p:spPr>
                <a:xfrm>
                  <a:off x="10662987" y="391944"/>
                  <a:ext cx="70781" cy="90922"/>
                </a:xfrm>
                <a:custGeom>
                  <a:avLst/>
                  <a:gdLst>
                    <a:gd name="connsiteX0" fmla="*/ 17591 w 70781"/>
                    <a:gd name="connsiteY0" fmla="*/ 44940 h 90922"/>
                    <a:gd name="connsiteX1" fmla="*/ 40731 w 70781"/>
                    <a:gd name="connsiteY1" fmla="*/ 72467 h 90922"/>
                    <a:gd name="connsiteX2" fmla="*/ 60729 w 70781"/>
                    <a:gd name="connsiteY2" fmla="*/ 61414 h 90922"/>
                    <a:gd name="connsiteX3" fmla="*/ 66384 w 70781"/>
                    <a:gd name="connsiteY3" fmla="*/ 56618 h 90922"/>
                    <a:gd name="connsiteX4" fmla="*/ 70781 w 70781"/>
                    <a:gd name="connsiteY4" fmla="*/ 61831 h 90922"/>
                    <a:gd name="connsiteX5" fmla="*/ 37590 w 70781"/>
                    <a:gd name="connsiteY5" fmla="*/ 90922 h 90922"/>
                    <a:gd name="connsiteX6" fmla="*/ 0 w 70781"/>
                    <a:gd name="connsiteY6" fmla="*/ 45253 h 90922"/>
                    <a:gd name="connsiteX7" fmla="*/ 37590 w 70781"/>
                    <a:gd name="connsiteY7" fmla="*/ 0 h 90922"/>
                    <a:gd name="connsiteX8" fmla="*/ 69944 w 70781"/>
                    <a:gd name="connsiteY8" fmla="*/ 31385 h 90922"/>
                    <a:gd name="connsiteX9" fmla="*/ 64080 w 70781"/>
                    <a:gd name="connsiteY9" fmla="*/ 38058 h 90922"/>
                    <a:gd name="connsiteX10" fmla="*/ 17591 w 70781"/>
                    <a:gd name="connsiteY10" fmla="*/ 44940 h 90922"/>
                    <a:gd name="connsiteX11" fmla="*/ 49002 w 70781"/>
                    <a:gd name="connsiteY11" fmla="*/ 29404 h 90922"/>
                    <a:gd name="connsiteX12" fmla="*/ 34448 w 70781"/>
                    <a:gd name="connsiteY12" fmla="*/ 12512 h 90922"/>
                    <a:gd name="connsiteX13" fmla="*/ 16858 w 70781"/>
                    <a:gd name="connsiteY13" fmla="*/ 34617 h 90922"/>
                    <a:gd name="connsiteX14" fmla="*/ 49107 w 70781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1" h="90922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1" y="72467"/>
                      </a:cubicBezTo>
                      <a:cubicBezTo>
                        <a:pt x="49631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4" y="56618"/>
                      </a:cubicBezTo>
                      <a:cubicBezTo>
                        <a:pt x="68478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90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90" y="0"/>
                      </a:cubicBezTo>
                      <a:cubicBezTo>
                        <a:pt x="63766" y="0"/>
                        <a:pt x="69944" y="23356"/>
                        <a:pt x="69944" y="31385"/>
                      </a:cubicBezTo>
                      <a:cubicBezTo>
                        <a:pt x="69944" y="37224"/>
                        <a:pt x="66070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11ABD9E4-747F-5752-FC11-EF7734392BFB}"/>
                    </a:ext>
                  </a:extLst>
                </p:cNvPr>
                <p:cNvSpPr/>
                <p:nvPr/>
              </p:nvSpPr>
              <p:spPr>
                <a:xfrm>
                  <a:off x="10086060" y="544489"/>
                  <a:ext cx="70780" cy="90922"/>
                </a:xfrm>
                <a:custGeom>
                  <a:avLst/>
                  <a:gdLst>
                    <a:gd name="connsiteX0" fmla="*/ 17590 w 70780"/>
                    <a:gd name="connsiteY0" fmla="*/ 45044 h 90922"/>
                    <a:gd name="connsiteX1" fmla="*/ 40730 w 70780"/>
                    <a:gd name="connsiteY1" fmla="*/ 72571 h 90922"/>
                    <a:gd name="connsiteX2" fmla="*/ 60729 w 70780"/>
                    <a:gd name="connsiteY2" fmla="*/ 61519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0 w 70780"/>
                    <a:gd name="connsiteY10" fmla="*/ 44940 h 90922"/>
                    <a:gd name="connsiteX11" fmla="*/ 49002 w 70780"/>
                    <a:gd name="connsiteY11" fmla="*/ 29508 h 90922"/>
                    <a:gd name="connsiteX12" fmla="*/ 34448 w 70780"/>
                    <a:gd name="connsiteY12" fmla="*/ 12617 h 90922"/>
                    <a:gd name="connsiteX13" fmla="*/ 16857 w 70780"/>
                    <a:gd name="connsiteY13" fmla="*/ 34722 h 90922"/>
                    <a:gd name="connsiteX14" fmla="*/ 49107 w 70780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0" y="45044"/>
                      </a:moveTo>
                      <a:cubicBezTo>
                        <a:pt x="20417" y="68088"/>
                        <a:pt x="32668" y="72571"/>
                        <a:pt x="40730" y="72571"/>
                      </a:cubicBezTo>
                      <a:cubicBezTo>
                        <a:pt x="49630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7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7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713B35DC-E80A-4181-272F-6C5BEAE31B55}"/>
                    </a:ext>
                  </a:extLst>
                </p:cNvPr>
                <p:cNvSpPr/>
                <p:nvPr/>
              </p:nvSpPr>
              <p:spPr>
                <a:xfrm>
                  <a:off x="10164694" y="546783"/>
                  <a:ext cx="70048" cy="88732"/>
                </a:xfrm>
                <a:custGeom>
                  <a:avLst/>
                  <a:gdLst>
                    <a:gd name="connsiteX0" fmla="*/ 70048 w 70048"/>
                    <a:gd name="connsiteY0" fmla="*/ 65794 h 88732"/>
                    <a:gd name="connsiteX1" fmla="*/ 63452 w 70048"/>
                    <a:gd name="connsiteY1" fmla="*/ 82164 h 88732"/>
                    <a:gd name="connsiteX2" fmla="*/ 34448 w 70048"/>
                    <a:gd name="connsiteY2" fmla="*/ 88733 h 88732"/>
                    <a:gd name="connsiteX3" fmla="*/ 0 w 70048"/>
                    <a:gd name="connsiteY3" fmla="*/ 61519 h 88732"/>
                    <a:gd name="connsiteX4" fmla="*/ 0 w 70048"/>
                    <a:gd name="connsiteY4" fmla="*/ 3232 h 88732"/>
                    <a:gd name="connsiteX5" fmla="*/ 3560 w 70048"/>
                    <a:gd name="connsiteY5" fmla="*/ 104 h 88732"/>
                    <a:gd name="connsiteX6" fmla="*/ 17277 w 70048"/>
                    <a:gd name="connsiteY6" fmla="*/ 104 h 88732"/>
                    <a:gd name="connsiteX7" fmla="*/ 20941 w 70048"/>
                    <a:gd name="connsiteY7" fmla="*/ 3441 h 88732"/>
                    <a:gd name="connsiteX8" fmla="*/ 20941 w 70048"/>
                    <a:gd name="connsiteY8" fmla="*/ 59433 h 88732"/>
                    <a:gd name="connsiteX9" fmla="*/ 35495 w 70048"/>
                    <a:gd name="connsiteY9" fmla="*/ 74969 h 88732"/>
                    <a:gd name="connsiteX10" fmla="*/ 49107 w 70048"/>
                    <a:gd name="connsiteY10" fmla="*/ 61414 h 88732"/>
                    <a:gd name="connsiteX11" fmla="*/ 49107 w 70048"/>
                    <a:gd name="connsiteY11" fmla="*/ 3545 h 88732"/>
                    <a:gd name="connsiteX12" fmla="*/ 52667 w 70048"/>
                    <a:gd name="connsiteY12" fmla="*/ 0 h 88732"/>
                    <a:gd name="connsiteX13" fmla="*/ 65965 w 70048"/>
                    <a:gd name="connsiteY13" fmla="*/ 0 h 88732"/>
                    <a:gd name="connsiteX14" fmla="*/ 69944 w 70048"/>
                    <a:gd name="connsiteY14" fmla="*/ 3545 h 88732"/>
                    <a:gd name="connsiteX15" fmla="*/ 69944 w 70048"/>
                    <a:gd name="connsiteY15" fmla="*/ 6589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048" h="88732">
                      <a:moveTo>
                        <a:pt x="70048" y="65794"/>
                      </a:moveTo>
                      <a:cubicBezTo>
                        <a:pt x="70048" y="73197"/>
                        <a:pt x="69839" y="77785"/>
                        <a:pt x="63452" y="82164"/>
                      </a:cubicBezTo>
                      <a:cubicBezTo>
                        <a:pt x="58740" y="84979"/>
                        <a:pt x="48479" y="88733"/>
                        <a:pt x="34448" y="88733"/>
                      </a:cubicBezTo>
                      <a:cubicBezTo>
                        <a:pt x="2094" y="88733"/>
                        <a:pt x="0" y="72050"/>
                        <a:pt x="0" y="61519"/>
                      </a:cubicBezTo>
                      <a:lnTo>
                        <a:pt x="0" y="3232"/>
                      </a:lnTo>
                      <a:cubicBezTo>
                        <a:pt x="0" y="521"/>
                        <a:pt x="1361" y="104"/>
                        <a:pt x="3560" y="104"/>
                      </a:cubicBezTo>
                      <a:lnTo>
                        <a:pt x="17277" y="104"/>
                      </a:lnTo>
                      <a:cubicBezTo>
                        <a:pt x="19790" y="-104"/>
                        <a:pt x="20941" y="626"/>
                        <a:pt x="20941" y="3441"/>
                      </a:cubicBezTo>
                      <a:lnTo>
                        <a:pt x="20941" y="59433"/>
                      </a:lnTo>
                      <a:cubicBezTo>
                        <a:pt x="20941" y="64959"/>
                        <a:pt x="21151" y="74969"/>
                        <a:pt x="35495" y="74969"/>
                      </a:cubicBezTo>
                      <a:cubicBezTo>
                        <a:pt x="48898" y="74969"/>
                        <a:pt x="49107" y="66941"/>
                        <a:pt x="49107" y="61414"/>
                      </a:cubicBezTo>
                      <a:lnTo>
                        <a:pt x="49107" y="3545"/>
                      </a:lnTo>
                      <a:cubicBezTo>
                        <a:pt x="49107" y="834"/>
                        <a:pt x="49945" y="0"/>
                        <a:pt x="52667" y="0"/>
                      </a:cubicBezTo>
                      <a:lnTo>
                        <a:pt x="65965" y="0"/>
                      </a:lnTo>
                      <a:cubicBezTo>
                        <a:pt x="68687" y="0"/>
                        <a:pt x="69944" y="313"/>
                        <a:pt x="69944" y="3545"/>
                      </a:cubicBezTo>
                      <a:lnTo>
                        <a:pt x="69944" y="6589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E1038A40-CEF4-70EB-49CA-244E257E7FCD}"/>
                    </a:ext>
                  </a:extLst>
                </p:cNvPr>
                <p:cNvSpPr/>
                <p:nvPr/>
              </p:nvSpPr>
              <p:spPr>
                <a:xfrm>
                  <a:off x="10247307" y="544593"/>
                  <a:ext cx="55703" cy="88732"/>
                </a:xfrm>
                <a:custGeom>
                  <a:avLst/>
                  <a:gdLst>
                    <a:gd name="connsiteX0" fmla="*/ 20941 w 55703"/>
                    <a:gd name="connsiteY0" fmla="*/ 85188 h 88732"/>
                    <a:gd name="connsiteX1" fmla="*/ 17381 w 55703"/>
                    <a:gd name="connsiteY1" fmla="*/ 88733 h 88732"/>
                    <a:gd name="connsiteX2" fmla="*/ 3665 w 55703"/>
                    <a:gd name="connsiteY2" fmla="*/ 88733 h 88732"/>
                    <a:gd name="connsiteX3" fmla="*/ 0 w 55703"/>
                    <a:gd name="connsiteY3" fmla="*/ 85188 h 88732"/>
                    <a:gd name="connsiteX4" fmla="*/ 0 w 55703"/>
                    <a:gd name="connsiteY4" fmla="*/ 15328 h 88732"/>
                    <a:gd name="connsiteX5" fmla="*/ 4921 w 55703"/>
                    <a:gd name="connsiteY5" fmla="*/ 5839 h 88732"/>
                    <a:gd name="connsiteX6" fmla="*/ 35600 w 55703"/>
                    <a:gd name="connsiteY6" fmla="*/ 0 h 88732"/>
                    <a:gd name="connsiteX7" fmla="*/ 55703 w 55703"/>
                    <a:gd name="connsiteY7" fmla="*/ 12512 h 88732"/>
                    <a:gd name="connsiteX8" fmla="*/ 46803 w 55703"/>
                    <a:gd name="connsiteY8" fmla="*/ 21584 h 88732"/>
                    <a:gd name="connsiteX9" fmla="*/ 38217 w 55703"/>
                    <a:gd name="connsiteY9" fmla="*/ 15223 h 88732"/>
                    <a:gd name="connsiteX10" fmla="*/ 29841 w 55703"/>
                    <a:gd name="connsiteY10" fmla="*/ 10531 h 88732"/>
                    <a:gd name="connsiteX11" fmla="*/ 20941 w 55703"/>
                    <a:gd name="connsiteY11" fmla="*/ 20541 h 88732"/>
                    <a:gd name="connsiteX12" fmla="*/ 20941 w 55703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703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921" y="5839"/>
                      </a:cubicBezTo>
                      <a:cubicBezTo>
                        <a:pt x="10575" y="2711"/>
                        <a:pt x="22721" y="0"/>
                        <a:pt x="35600" y="0"/>
                      </a:cubicBezTo>
                      <a:cubicBezTo>
                        <a:pt x="45966" y="0"/>
                        <a:pt x="55703" y="2711"/>
                        <a:pt x="55703" y="12512"/>
                      </a:cubicBezTo>
                      <a:cubicBezTo>
                        <a:pt x="55703" y="17517"/>
                        <a:pt x="52143" y="21584"/>
                        <a:pt x="46803" y="21584"/>
                      </a:cubicBezTo>
                      <a:cubicBezTo>
                        <a:pt x="42301" y="21584"/>
                        <a:pt x="40730" y="19081"/>
                        <a:pt x="38217" y="15223"/>
                      </a:cubicBezTo>
                      <a:cubicBezTo>
                        <a:pt x="36752" y="13242"/>
                        <a:pt x="34867" y="10531"/>
                        <a:pt x="29841" y="10531"/>
                      </a:cubicBezTo>
                      <a:cubicBezTo>
                        <a:pt x="21150" y="10531"/>
                        <a:pt x="20941" y="16370"/>
                        <a:pt x="20941" y="20541"/>
                      </a:cubicBezTo>
                      <a:lnTo>
                        <a:pt x="20941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532C219D-CB70-10BD-BA6D-1F45DD4A2920}"/>
                    </a:ext>
                  </a:extLst>
                </p:cNvPr>
                <p:cNvSpPr/>
                <p:nvPr/>
              </p:nvSpPr>
              <p:spPr>
                <a:xfrm>
                  <a:off x="10301753" y="544593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9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1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9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7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7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0A2367F7-F593-CFFF-02B0-F6BB793C06E3}"/>
                    </a:ext>
                  </a:extLst>
                </p:cNvPr>
                <p:cNvSpPr/>
                <p:nvPr/>
              </p:nvSpPr>
              <p:spPr>
                <a:xfrm>
                  <a:off x="10391277" y="544593"/>
                  <a:ext cx="72979" cy="128042"/>
                </a:xfrm>
                <a:custGeom>
                  <a:avLst/>
                  <a:gdLst>
                    <a:gd name="connsiteX0" fmla="*/ 0 w 72979"/>
                    <a:gd name="connsiteY0" fmla="*/ 21688 h 128042"/>
                    <a:gd name="connsiteX1" fmla="*/ 1989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627 w 72979"/>
                    <a:gd name="connsiteY12" fmla="*/ 73510 h 128042"/>
                    <a:gd name="connsiteX13" fmla="*/ 32563 w 72979"/>
                    <a:gd name="connsiteY13" fmla="*/ 77368 h 128042"/>
                    <a:gd name="connsiteX14" fmla="*/ 51725 w 72979"/>
                    <a:gd name="connsiteY14" fmla="*/ 44940 h 128042"/>
                    <a:gd name="connsiteX15" fmla="*/ 31098 w 72979"/>
                    <a:gd name="connsiteY15" fmla="*/ 12199 h 128042"/>
                    <a:gd name="connsiteX16" fmla="*/ 20732 w 72979"/>
                    <a:gd name="connsiteY16" fmla="*/ 23878 h 128042"/>
                    <a:gd name="connsiteX17" fmla="*/ 20732 w 72979"/>
                    <a:gd name="connsiteY17" fmla="*/ 73510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0" y="21688"/>
                      </a:moveTo>
                      <a:cubicBezTo>
                        <a:pt x="0" y="15223"/>
                        <a:pt x="0" y="12617"/>
                        <a:pt x="1989" y="10010"/>
                      </a:cubicBezTo>
                      <a:cubicBezTo>
                        <a:pt x="5340" y="5109"/>
                        <a:pt x="18952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8" y="16370"/>
                        <a:pt x="72980" y="27944"/>
                        <a:pt x="72980" y="41812"/>
                      </a:cubicBezTo>
                      <a:cubicBezTo>
                        <a:pt x="72980" y="64751"/>
                        <a:pt x="61043" y="90818"/>
                        <a:pt x="35914" y="90818"/>
                      </a:cubicBezTo>
                      <a:cubicBezTo>
                        <a:pt x="30050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89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627" y="73510"/>
                      </a:moveTo>
                      <a:cubicBezTo>
                        <a:pt x="26176" y="76846"/>
                        <a:pt x="30574" y="77368"/>
                        <a:pt x="32563" y="77368"/>
                      </a:cubicBezTo>
                      <a:cubicBezTo>
                        <a:pt x="45023" y="77368"/>
                        <a:pt x="51725" y="62978"/>
                        <a:pt x="51725" y="44940"/>
                      </a:cubicBezTo>
                      <a:cubicBezTo>
                        <a:pt x="51725" y="21688"/>
                        <a:pt x="41673" y="12199"/>
                        <a:pt x="31098" y="12199"/>
                      </a:cubicBezTo>
                      <a:cubicBezTo>
                        <a:pt x="20522" y="12199"/>
                        <a:pt x="20732" y="19185"/>
                        <a:pt x="20732" y="23878"/>
                      </a:cubicBezTo>
                      <a:lnTo>
                        <a:pt x="20732" y="7351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A9E693C0-E426-90BE-0AD0-D939C11F7A9F}"/>
                    </a:ext>
                  </a:extLst>
                </p:cNvPr>
                <p:cNvSpPr/>
                <p:nvPr/>
              </p:nvSpPr>
              <p:spPr>
                <a:xfrm>
                  <a:off x="10470015" y="544489"/>
                  <a:ext cx="70781" cy="90922"/>
                </a:xfrm>
                <a:custGeom>
                  <a:avLst/>
                  <a:gdLst>
                    <a:gd name="connsiteX0" fmla="*/ 17590 w 70781"/>
                    <a:gd name="connsiteY0" fmla="*/ 45044 h 90922"/>
                    <a:gd name="connsiteX1" fmla="*/ 40731 w 70781"/>
                    <a:gd name="connsiteY1" fmla="*/ 72571 h 90922"/>
                    <a:gd name="connsiteX2" fmla="*/ 60729 w 70781"/>
                    <a:gd name="connsiteY2" fmla="*/ 61519 h 90922"/>
                    <a:gd name="connsiteX3" fmla="*/ 66383 w 70781"/>
                    <a:gd name="connsiteY3" fmla="*/ 56618 h 90922"/>
                    <a:gd name="connsiteX4" fmla="*/ 70781 w 70781"/>
                    <a:gd name="connsiteY4" fmla="*/ 61831 h 90922"/>
                    <a:gd name="connsiteX5" fmla="*/ 37589 w 70781"/>
                    <a:gd name="connsiteY5" fmla="*/ 90922 h 90922"/>
                    <a:gd name="connsiteX6" fmla="*/ 0 w 70781"/>
                    <a:gd name="connsiteY6" fmla="*/ 45253 h 90922"/>
                    <a:gd name="connsiteX7" fmla="*/ 37589 w 70781"/>
                    <a:gd name="connsiteY7" fmla="*/ 0 h 90922"/>
                    <a:gd name="connsiteX8" fmla="*/ 69943 w 70781"/>
                    <a:gd name="connsiteY8" fmla="*/ 31385 h 90922"/>
                    <a:gd name="connsiteX9" fmla="*/ 64080 w 70781"/>
                    <a:gd name="connsiteY9" fmla="*/ 38058 h 90922"/>
                    <a:gd name="connsiteX10" fmla="*/ 17590 w 70781"/>
                    <a:gd name="connsiteY10" fmla="*/ 44940 h 90922"/>
                    <a:gd name="connsiteX11" fmla="*/ 49002 w 70781"/>
                    <a:gd name="connsiteY11" fmla="*/ 29508 h 90922"/>
                    <a:gd name="connsiteX12" fmla="*/ 34448 w 70781"/>
                    <a:gd name="connsiteY12" fmla="*/ 12617 h 90922"/>
                    <a:gd name="connsiteX13" fmla="*/ 16858 w 70781"/>
                    <a:gd name="connsiteY13" fmla="*/ 34722 h 90922"/>
                    <a:gd name="connsiteX14" fmla="*/ 49107 w 70781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1" h="90922">
                      <a:moveTo>
                        <a:pt x="17590" y="45044"/>
                      </a:moveTo>
                      <a:cubicBezTo>
                        <a:pt x="20418" y="68088"/>
                        <a:pt x="32668" y="72571"/>
                        <a:pt x="40731" y="72571"/>
                      </a:cubicBezTo>
                      <a:cubicBezTo>
                        <a:pt x="49631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8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8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8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CC237732-80F2-E892-122A-7C804EBF14F7}"/>
                    </a:ext>
                  </a:extLst>
                </p:cNvPr>
                <p:cNvSpPr/>
                <p:nvPr/>
              </p:nvSpPr>
              <p:spPr>
                <a:xfrm>
                  <a:off x="10089620" y="697139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6 w 69524"/>
                    <a:gd name="connsiteY6" fmla="*/ 25546 h 88837"/>
                    <a:gd name="connsiteX7" fmla="*/ 20836 w 69524"/>
                    <a:gd name="connsiteY7" fmla="*/ 84875 h 88837"/>
                    <a:gd name="connsiteX8" fmla="*/ 16857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6 w 69524"/>
                    <a:gd name="connsiteY14" fmla="*/ 6569 h 88837"/>
                    <a:gd name="connsiteX15" fmla="*/ 69524 w 69524"/>
                    <a:gd name="connsiteY15" fmla="*/ 26484 h 88837"/>
                    <a:gd name="connsiteX16" fmla="*/ 69524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6" y="11470"/>
                        <a:pt x="20836" y="21688"/>
                        <a:pt x="20836" y="25546"/>
                      </a:cubicBezTo>
                      <a:lnTo>
                        <a:pt x="20836" y="84875"/>
                      </a:lnTo>
                      <a:cubicBezTo>
                        <a:pt x="20836" y="88211"/>
                        <a:pt x="19999" y="88837"/>
                        <a:pt x="16857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1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0" y="0"/>
                        <a:pt x="36228" y="0"/>
                      </a:cubicBezTo>
                      <a:cubicBezTo>
                        <a:pt x="52981" y="0"/>
                        <a:pt x="58844" y="4171"/>
                        <a:pt x="61776" y="6569"/>
                      </a:cubicBezTo>
                      <a:cubicBezTo>
                        <a:pt x="69315" y="12721"/>
                        <a:pt x="69524" y="20645"/>
                        <a:pt x="69524" y="26484"/>
                      </a:cubicBezTo>
                      <a:lnTo>
                        <a:pt x="69524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08267565-E8C1-82CC-D2EE-81B5D979D4B9}"/>
                    </a:ext>
                  </a:extLst>
                </p:cNvPr>
                <p:cNvSpPr/>
                <p:nvPr/>
              </p:nvSpPr>
              <p:spPr>
                <a:xfrm>
                  <a:off x="10168463" y="697243"/>
                  <a:ext cx="70781" cy="90922"/>
                </a:xfrm>
                <a:custGeom>
                  <a:avLst/>
                  <a:gdLst>
                    <a:gd name="connsiteX0" fmla="*/ 17590 w 70781"/>
                    <a:gd name="connsiteY0" fmla="*/ 44940 h 90922"/>
                    <a:gd name="connsiteX1" fmla="*/ 40730 w 70781"/>
                    <a:gd name="connsiteY1" fmla="*/ 72467 h 90922"/>
                    <a:gd name="connsiteX2" fmla="*/ 60729 w 70781"/>
                    <a:gd name="connsiteY2" fmla="*/ 61414 h 90922"/>
                    <a:gd name="connsiteX3" fmla="*/ 66383 w 70781"/>
                    <a:gd name="connsiteY3" fmla="*/ 56618 h 90922"/>
                    <a:gd name="connsiteX4" fmla="*/ 70781 w 70781"/>
                    <a:gd name="connsiteY4" fmla="*/ 61831 h 90922"/>
                    <a:gd name="connsiteX5" fmla="*/ 37589 w 70781"/>
                    <a:gd name="connsiteY5" fmla="*/ 90922 h 90922"/>
                    <a:gd name="connsiteX6" fmla="*/ 0 w 70781"/>
                    <a:gd name="connsiteY6" fmla="*/ 45253 h 90922"/>
                    <a:gd name="connsiteX7" fmla="*/ 37589 w 70781"/>
                    <a:gd name="connsiteY7" fmla="*/ 0 h 90922"/>
                    <a:gd name="connsiteX8" fmla="*/ 69943 w 70781"/>
                    <a:gd name="connsiteY8" fmla="*/ 31385 h 90922"/>
                    <a:gd name="connsiteX9" fmla="*/ 64080 w 70781"/>
                    <a:gd name="connsiteY9" fmla="*/ 38058 h 90922"/>
                    <a:gd name="connsiteX10" fmla="*/ 17590 w 70781"/>
                    <a:gd name="connsiteY10" fmla="*/ 44940 h 90922"/>
                    <a:gd name="connsiteX11" fmla="*/ 49002 w 70781"/>
                    <a:gd name="connsiteY11" fmla="*/ 29404 h 90922"/>
                    <a:gd name="connsiteX12" fmla="*/ 34448 w 70781"/>
                    <a:gd name="connsiteY12" fmla="*/ 12512 h 90922"/>
                    <a:gd name="connsiteX13" fmla="*/ 16857 w 70781"/>
                    <a:gd name="connsiteY13" fmla="*/ 34617 h 90922"/>
                    <a:gd name="connsiteX14" fmla="*/ 49107 w 70781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1" h="90922">
                      <a:moveTo>
                        <a:pt x="17590" y="44940"/>
                      </a:moveTo>
                      <a:cubicBezTo>
                        <a:pt x="20417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8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7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7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E692D092-B31B-58C6-DB0E-E8A5B9F95CD9}"/>
                    </a:ext>
                  </a:extLst>
                </p:cNvPr>
                <p:cNvSpPr/>
                <p:nvPr/>
              </p:nvSpPr>
              <p:spPr>
                <a:xfrm>
                  <a:off x="10238616" y="675138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4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7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5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1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4" y="101141"/>
                        <a:pt x="50364" y="105520"/>
                      </a:cubicBezTo>
                      <a:cubicBezTo>
                        <a:pt x="50364" y="110212"/>
                        <a:pt x="40940" y="112923"/>
                        <a:pt x="34239" y="112923"/>
                      </a:cubicBezTo>
                      <a:cubicBezTo>
                        <a:pt x="25130" y="112923"/>
                        <a:pt x="19266" y="109586"/>
                        <a:pt x="15915" y="105520"/>
                      </a:cubicBezTo>
                      <a:cubicBezTo>
                        <a:pt x="11204" y="99889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7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4"/>
                        <a:pt x="629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5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1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779BBBEF-68D7-448F-C286-C7F19406DC36}"/>
                    </a:ext>
                  </a:extLst>
                </p:cNvPr>
                <p:cNvSpPr/>
                <p:nvPr/>
              </p:nvSpPr>
              <p:spPr>
                <a:xfrm>
                  <a:off x="10282383" y="699433"/>
                  <a:ext cx="115280" cy="86543"/>
                </a:xfrm>
                <a:custGeom>
                  <a:avLst/>
                  <a:gdLst>
                    <a:gd name="connsiteX0" fmla="*/ 57693 w 115280"/>
                    <a:gd name="connsiteY0" fmla="*/ 38580 h 86543"/>
                    <a:gd name="connsiteX1" fmla="*/ 43453 w 115280"/>
                    <a:gd name="connsiteY1" fmla="*/ 83728 h 86543"/>
                    <a:gd name="connsiteX2" fmla="*/ 39788 w 115280"/>
                    <a:gd name="connsiteY2" fmla="*/ 86543 h 86543"/>
                    <a:gd name="connsiteX3" fmla="*/ 29213 w 115280"/>
                    <a:gd name="connsiteY3" fmla="*/ 86543 h 86543"/>
                    <a:gd name="connsiteX4" fmla="*/ 25339 w 115280"/>
                    <a:gd name="connsiteY4" fmla="*/ 83519 h 86543"/>
                    <a:gd name="connsiteX5" fmla="*/ 628 w 115280"/>
                    <a:gd name="connsiteY5" fmla="*/ 5318 h 86543"/>
                    <a:gd name="connsiteX6" fmla="*/ 0 w 115280"/>
                    <a:gd name="connsiteY6" fmla="*/ 2294 h 86543"/>
                    <a:gd name="connsiteX7" fmla="*/ 3350 w 115280"/>
                    <a:gd name="connsiteY7" fmla="*/ 0 h 86543"/>
                    <a:gd name="connsiteX8" fmla="*/ 17276 w 115280"/>
                    <a:gd name="connsiteY8" fmla="*/ 0 h 86543"/>
                    <a:gd name="connsiteX9" fmla="*/ 22198 w 115280"/>
                    <a:gd name="connsiteY9" fmla="*/ 3337 h 86543"/>
                    <a:gd name="connsiteX10" fmla="*/ 37589 w 115280"/>
                    <a:gd name="connsiteY10" fmla="*/ 59329 h 86543"/>
                    <a:gd name="connsiteX11" fmla="*/ 54552 w 115280"/>
                    <a:gd name="connsiteY11" fmla="*/ 3337 h 86543"/>
                    <a:gd name="connsiteX12" fmla="*/ 56750 w 115280"/>
                    <a:gd name="connsiteY12" fmla="*/ 209 h 86543"/>
                    <a:gd name="connsiteX13" fmla="*/ 62404 w 115280"/>
                    <a:gd name="connsiteY13" fmla="*/ 0 h 86543"/>
                    <a:gd name="connsiteX14" fmla="*/ 65441 w 115280"/>
                    <a:gd name="connsiteY14" fmla="*/ 3024 h 86543"/>
                    <a:gd name="connsiteX15" fmla="*/ 82927 w 115280"/>
                    <a:gd name="connsiteY15" fmla="*/ 59329 h 86543"/>
                    <a:gd name="connsiteX16" fmla="*/ 98318 w 115280"/>
                    <a:gd name="connsiteY16" fmla="*/ 3337 h 86543"/>
                    <a:gd name="connsiteX17" fmla="*/ 101983 w 115280"/>
                    <a:gd name="connsiteY17" fmla="*/ 0 h 86543"/>
                    <a:gd name="connsiteX18" fmla="*/ 111930 w 115280"/>
                    <a:gd name="connsiteY18" fmla="*/ 0 h 86543"/>
                    <a:gd name="connsiteX19" fmla="*/ 115281 w 115280"/>
                    <a:gd name="connsiteY19" fmla="*/ 1981 h 86543"/>
                    <a:gd name="connsiteX20" fmla="*/ 114652 w 115280"/>
                    <a:gd name="connsiteY20" fmla="*/ 5005 h 86543"/>
                    <a:gd name="connsiteX21" fmla="*/ 90361 w 115280"/>
                    <a:gd name="connsiteY21" fmla="*/ 83415 h 86543"/>
                    <a:gd name="connsiteX22" fmla="*/ 86801 w 115280"/>
                    <a:gd name="connsiteY22" fmla="*/ 86543 h 86543"/>
                    <a:gd name="connsiteX23" fmla="*/ 76016 w 115280"/>
                    <a:gd name="connsiteY23" fmla="*/ 86543 h 86543"/>
                    <a:gd name="connsiteX24" fmla="*/ 72037 w 115280"/>
                    <a:gd name="connsiteY24" fmla="*/ 83415 h 86543"/>
                    <a:gd name="connsiteX25" fmla="*/ 57797 w 115280"/>
                    <a:gd name="connsiteY25" fmla="*/ 38580 h 86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15280" h="86543">
                      <a:moveTo>
                        <a:pt x="57693" y="38580"/>
                      </a:moveTo>
                      <a:lnTo>
                        <a:pt x="43453" y="83728"/>
                      </a:lnTo>
                      <a:cubicBezTo>
                        <a:pt x="42615" y="86230"/>
                        <a:pt x="42301" y="86543"/>
                        <a:pt x="39788" y="86543"/>
                      </a:cubicBezTo>
                      <a:lnTo>
                        <a:pt x="29213" y="86543"/>
                      </a:lnTo>
                      <a:cubicBezTo>
                        <a:pt x="26700" y="86543"/>
                        <a:pt x="26176" y="86022"/>
                        <a:pt x="25339" y="83519"/>
                      </a:cubicBezTo>
                      <a:lnTo>
                        <a:pt x="628" y="5318"/>
                      </a:lnTo>
                      <a:cubicBezTo>
                        <a:pt x="104" y="3649"/>
                        <a:pt x="0" y="3024"/>
                        <a:pt x="0" y="2294"/>
                      </a:cubicBezTo>
                      <a:cubicBezTo>
                        <a:pt x="0" y="0"/>
                        <a:pt x="2199" y="0"/>
                        <a:pt x="3350" y="0"/>
                      </a:cubicBezTo>
                      <a:lnTo>
                        <a:pt x="17276" y="0"/>
                      </a:lnTo>
                      <a:cubicBezTo>
                        <a:pt x="20103" y="0"/>
                        <a:pt x="21255" y="209"/>
                        <a:pt x="22198" y="3337"/>
                      </a:cubicBezTo>
                      <a:lnTo>
                        <a:pt x="37589" y="59329"/>
                      </a:lnTo>
                      <a:lnTo>
                        <a:pt x="54552" y="3337"/>
                      </a:lnTo>
                      <a:cubicBezTo>
                        <a:pt x="55075" y="1877"/>
                        <a:pt x="55389" y="521"/>
                        <a:pt x="56750" y="209"/>
                      </a:cubicBezTo>
                      <a:cubicBezTo>
                        <a:pt x="57064" y="0"/>
                        <a:pt x="60624" y="0"/>
                        <a:pt x="62404" y="0"/>
                      </a:cubicBezTo>
                      <a:cubicBezTo>
                        <a:pt x="64394" y="0"/>
                        <a:pt x="64603" y="626"/>
                        <a:pt x="65441" y="3024"/>
                      </a:cubicBezTo>
                      <a:lnTo>
                        <a:pt x="82927" y="59329"/>
                      </a:lnTo>
                      <a:lnTo>
                        <a:pt x="98318" y="3337"/>
                      </a:lnTo>
                      <a:cubicBezTo>
                        <a:pt x="98947" y="834"/>
                        <a:pt x="99365" y="0"/>
                        <a:pt x="101983" y="0"/>
                      </a:cubicBezTo>
                      <a:lnTo>
                        <a:pt x="111930" y="0"/>
                      </a:lnTo>
                      <a:cubicBezTo>
                        <a:pt x="113396" y="0"/>
                        <a:pt x="115281" y="0"/>
                        <a:pt x="115281" y="1981"/>
                      </a:cubicBezTo>
                      <a:cubicBezTo>
                        <a:pt x="115281" y="2503"/>
                        <a:pt x="114967" y="3858"/>
                        <a:pt x="114652" y="5005"/>
                      </a:cubicBezTo>
                      <a:lnTo>
                        <a:pt x="90361" y="83415"/>
                      </a:lnTo>
                      <a:cubicBezTo>
                        <a:pt x="89523" y="86126"/>
                        <a:pt x="89209" y="86543"/>
                        <a:pt x="86801" y="86543"/>
                      </a:cubicBezTo>
                      <a:lnTo>
                        <a:pt x="76016" y="86543"/>
                      </a:lnTo>
                      <a:cubicBezTo>
                        <a:pt x="73503" y="86543"/>
                        <a:pt x="72875" y="86022"/>
                        <a:pt x="72037" y="83415"/>
                      </a:cubicBezTo>
                      <a:lnTo>
                        <a:pt x="57797" y="3858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38B5F061-2C5F-BC6D-4F32-EAD8EFA2D26D}"/>
                    </a:ext>
                  </a:extLst>
                </p:cNvPr>
                <p:cNvSpPr/>
                <p:nvPr/>
              </p:nvSpPr>
              <p:spPr>
                <a:xfrm>
                  <a:off x="10398187" y="697139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8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0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8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6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6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1D880F58-C0CF-1AA7-29C9-B25F3405273D}"/>
                    </a:ext>
                  </a:extLst>
                </p:cNvPr>
                <p:cNvSpPr/>
                <p:nvPr/>
              </p:nvSpPr>
              <p:spPr>
                <a:xfrm>
                  <a:off x="10487606" y="697243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7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7 w 55598"/>
                    <a:gd name="connsiteY10" fmla="*/ 10531 h 88732"/>
                    <a:gd name="connsiteX11" fmla="*/ 20837 w 55598"/>
                    <a:gd name="connsiteY11" fmla="*/ 20541 h 88732"/>
                    <a:gd name="connsiteX12" fmla="*/ 20837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9" y="7924"/>
                        <a:pt x="4817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7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7" y="10531"/>
                      </a:cubicBezTo>
                      <a:cubicBezTo>
                        <a:pt x="21046" y="10531"/>
                        <a:pt x="20837" y="16370"/>
                        <a:pt x="20837" y="20541"/>
                      </a:cubicBezTo>
                      <a:lnTo>
                        <a:pt x="20837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CDBF9D45-BA13-BFBC-D517-266AF53D2B85}"/>
                    </a:ext>
                  </a:extLst>
                </p:cNvPr>
                <p:cNvSpPr/>
                <p:nvPr/>
              </p:nvSpPr>
              <p:spPr>
                <a:xfrm>
                  <a:off x="10545613" y="658038"/>
                  <a:ext cx="77167" cy="127937"/>
                </a:xfrm>
                <a:custGeom>
                  <a:avLst/>
                  <a:gdLst>
                    <a:gd name="connsiteX0" fmla="*/ 41149 w 77167"/>
                    <a:gd name="connsiteY0" fmla="*/ 78097 h 127937"/>
                    <a:gd name="connsiteX1" fmla="*/ 75702 w 77167"/>
                    <a:gd name="connsiteY1" fmla="*/ 122933 h 127937"/>
                    <a:gd name="connsiteX2" fmla="*/ 77168 w 77167"/>
                    <a:gd name="connsiteY2" fmla="*/ 125748 h 127937"/>
                    <a:gd name="connsiteX3" fmla="*/ 73818 w 77167"/>
                    <a:gd name="connsiteY3" fmla="*/ 127938 h 127937"/>
                    <a:gd name="connsiteX4" fmla="*/ 56332 w 77167"/>
                    <a:gd name="connsiteY4" fmla="*/ 127938 h 127937"/>
                    <a:gd name="connsiteX5" fmla="*/ 50782 w 77167"/>
                    <a:gd name="connsiteY5" fmla="*/ 125435 h 127937"/>
                    <a:gd name="connsiteX6" fmla="*/ 20627 w 77167"/>
                    <a:gd name="connsiteY6" fmla="*/ 85292 h 127937"/>
                    <a:gd name="connsiteX7" fmla="*/ 20627 w 77167"/>
                    <a:gd name="connsiteY7" fmla="*/ 124706 h 127937"/>
                    <a:gd name="connsiteX8" fmla="*/ 16962 w 77167"/>
                    <a:gd name="connsiteY8" fmla="*/ 127834 h 127937"/>
                    <a:gd name="connsiteX9" fmla="*/ 3560 w 77167"/>
                    <a:gd name="connsiteY9" fmla="*/ 127834 h 127937"/>
                    <a:gd name="connsiteX10" fmla="*/ 0 w 77167"/>
                    <a:gd name="connsiteY10" fmla="*/ 124497 h 127937"/>
                    <a:gd name="connsiteX11" fmla="*/ 0 w 77167"/>
                    <a:gd name="connsiteY11" fmla="*/ 3128 h 127937"/>
                    <a:gd name="connsiteX12" fmla="*/ 3351 w 77167"/>
                    <a:gd name="connsiteY12" fmla="*/ 0 h 127937"/>
                    <a:gd name="connsiteX13" fmla="*/ 16962 w 77167"/>
                    <a:gd name="connsiteY13" fmla="*/ 0 h 127937"/>
                    <a:gd name="connsiteX14" fmla="*/ 20627 w 77167"/>
                    <a:gd name="connsiteY14" fmla="*/ 3024 h 127937"/>
                    <a:gd name="connsiteX15" fmla="*/ 20627 w 77167"/>
                    <a:gd name="connsiteY15" fmla="*/ 78097 h 127937"/>
                    <a:gd name="connsiteX16" fmla="*/ 50782 w 77167"/>
                    <a:gd name="connsiteY16" fmla="*/ 44627 h 127937"/>
                    <a:gd name="connsiteX17" fmla="*/ 57484 w 77167"/>
                    <a:gd name="connsiteY17" fmla="*/ 41290 h 127937"/>
                    <a:gd name="connsiteX18" fmla="*/ 68896 w 77167"/>
                    <a:gd name="connsiteY18" fmla="*/ 41290 h 127937"/>
                    <a:gd name="connsiteX19" fmla="*/ 72247 w 77167"/>
                    <a:gd name="connsiteY19" fmla="*/ 43480 h 127937"/>
                    <a:gd name="connsiteX20" fmla="*/ 70362 w 77167"/>
                    <a:gd name="connsiteY20" fmla="*/ 46817 h 127937"/>
                    <a:gd name="connsiteX21" fmla="*/ 40940 w 77167"/>
                    <a:gd name="connsiteY21" fmla="*/ 78097 h 127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7167" h="127937">
                      <a:moveTo>
                        <a:pt x="41149" y="78097"/>
                      </a:moveTo>
                      <a:lnTo>
                        <a:pt x="75702" y="122933"/>
                      </a:lnTo>
                      <a:cubicBezTo>
                        <a:pt x="76540" y="124080"/>
                        <a:pt x="77168" y="124914"/>
                        <a:pt x="77168" y="125748"/>
                      </a:cubicBezTo>
                      <a:cubicBezTo>
                        <a:pt x="77168" y="127625"/>
                        <a:pt x="75493" y="127938"/>
                        <a:pt x="73818" y="127938"/>
                      </a:cubicBezTo>
                      <a:lnTo>
                        <a:pt x="56332" y="127938"/>
                      </a:lnTo>
                      <a:cubicBezTo>
                        <a:pt x="53191" y="127938"/>
                        <a:pt x="52667" y="127729"/>
                        <a:pt x="50782" y="125435"/>
                      </a:cubicBezTo>
                      <a:lnTo>
                        <a:pt x="20627" y="85292"/>
                      </a:lnTo>
                      <a:lnTo>
                        <a:pt x="20627" y="124706"/>
                      </a:lnTo>
                      <a:cubicBezTo>
                        <a:pt x="20627" y="127729"/>
                        <a:pt x="19475" y="127834"/>
                        <a:pt x="16962" y="127834"/>
                      </a:cubicBezTo>
                      <a:lnTo>
                        <a:pt x="3560" y="127834"/>
                      </a:lnTo>
                      <a:cubicBezTo>
                        <a:pt x="524" y="127834"/>
                        <a:pt x="0" y="127208"/>
                        <a:pt x="0" y="124497"/>
                      </a:cubicBezTo>
                      <a:lnTo>
                        <a:pt x="0" y="3128"/>
                      </a:lnTo>
                      <a:cubicBezTo>
                        <a:pt x="0" y="313"/>
                        <a:pt x="1152" y="0"/>
                        <a:pt x="3351" y="0"/>
                      </a:cubicBezTo>
                      <a:lnTo>
                        <a:pt x="16962" y="0"/>
                      </a:lnTo>
                      <a:cubicBezTo>
                        <a:pt x="19475" y="0"/>
                        <a:pt x="20627" y="0"/>
                        <a:pt x="20627" y="3024"/>
                      </a:cubicBezTo>
                      <a:lnTo>
                        <a:pt x="20627" y="78097"/>
                      </a:lnTo>
                      <a:lnTo>
                        <a:pt x="50782" y="44627"/>
                      </a:lnTo>
                      <a:cubicBezTo>
                        <a:pt x="53295" y="41812"/>
                        <a:pt x="53923" y="41290"/>
                        <a:pt x="57484" y="41290"/>
                      </a:cubicBezTo>
                      <a:lnTo>
                        <a:pt x="68896" y="41290"/>
                      </a:lnTo>
                      <a:cubicBezTo>
                        <a:pt x="69943" y="41290"/>
                        <a:pt x="72247" y="41290"/>
                        <a:pt x="72247" y="43480"/>
                      </a:cubicBezTo>
                      <a:cubicBezTo>
                        <a:pt x="72247" y="44627"/>
                        <a:pt x="71409" y="45670"/>
                        <a:pt x="70362" y="46817"/>
                      </a:cubicBezTo>
                      <a:lnTo>
                        <a:pt x="40940" y="780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EC40785-53E5-4821-E4CC-6DBAE5D94F39}"/>
                  </a:ext>
                </a:extLst>
              </p:cNvPr>
              <p:cNvSpPr/>
              <p:nvPr/>
            </p:nvSpPr>
            <p:spPr>
              <a:xfrm>
                <a:off x="10117158" y="855627"/>
                <a:ext cx="89313" cy="81538"/>
              </a:xfrm>
              <a:custGeom>
                <a:avLst/>
                <a:gdLst>
                  <a:gd name="connsiteX0" fmla="*/ 40416 w 89313"/>
                  <a:gd name="connsiteY0" fmla="*/ 0 h 81538"/>
                  <a:gd name="connsiteX1" fmla="*/ 55599 w 89313"/>
                  <a:gd name="connsiteY1" fmla="*/ 30655 h 81538"/>
                  <a:gd name="connsiteX2" fmla="*/ 89314 w 89313"/>
                  <a:gd name="connsiteY2" fmla="*/ 36390 h 81538"/>
                  <a:gd name="connsiteX3" fmla="*/ 65231 w 89313"/>
                  <a:gd name="connsiteY3" fmla="*/ 50779 h 81538"/>
                  <a:gd name="connsiteX4" fmla="*/ 79157 w 89313"/>
                  <a:gd name="connsiteY4" fmla="*/ 81538 h 81538"/>
                  <a:gd name="connsiteX5" fmla="*/ 49002 w 89313"/>
                  <a:gd name="connsiteY5" fmla="*/ 59955 h 81538"/>
                  <a:gd name="connsiteX6" fmla="*/ 23873 w 89313"/>
                  <a:gd name="connsiteY6" fmla="*/ 73405 h 81538"/>
                  <a:gd name="connsiteX7" fmla="*/ 29422 w 89313"/>
                  <a:gd name="connsiteY7" fmla="*/ 45357 h 81538"/>
                  <a:gd name="connsiteX8" fmla="*/ 0 w 89313"/>
                  <a:gd name="connsiteY8" fmla="*/ 22522 h 81538"/>
                  <a:gd name="connsiteX9" fmla="*/ 33610 w 89313"/>
                  <a:gd name="connsiteY9" fmla="*/ 27214 h 81538"/>
                  <a:gd name="connsiteX10" fmla="*/ 40416 w 89313"/>
                  <a:gd name="connsiteY10" fmla="*/ 0 h 8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9313" h="81538">
                    <a:moveTo>
                      <a:pt x="40416" y="0"/>
                    </a:moveTo>
                    <a:lnTo>
                      <a:pt x="55599" y="30655"/>
                    </a:lnTo>
                    <a:lnTo>
                      <a:pt x="89314" y="36390"/>
                    </a:lnTo>
                    <a:lnTo>
                      <a:pt x="65231" y="50779"/>
                    </a:lnTo>
                    <a:lnTo>
                      <a:pt x="79157" y="81538"/>
                    </a:lnTo>
                    <a:lnTo>
                      <a:pt x="49002" y="59955"/>
                    </a:lnTo>
                    <a:lnTo>
                      <a:pt x="23873" y="73405"/>
                    </a:lnTo>
                    <a:lnTo>
                      <a:pt x="29422" y="45357"/>
                    </a:lnTo>
                    <a:lnTo>
                      <a:pt x="0" y="22522"/>
                    </a:lnTo>
                    <a:lnTo>
                      <a:pt x="33610" y="27214"/>
                    </a:lnTo>
                    <a:lnTo>
                      <a:pt x="40416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5F9723F3-1E60-394A-E114-FA25D49859B6}"/>
                  </a:ext>
                </a:extLst>
              </p:cNvPr>
              <p:cNvSpPr/>
              <p:nvPr/>
            </p:nvSpPr>
            <p:spPr>
              <a:xfrm>
                <a:off x="9979470" y="262233"/>
                <a:ext cx="116013" cy="108856"/>
              </a:xfrm>
              <a:custGeom>
                <a:avLst/>
                <a:gdLst>
                  <a:gd name="connsiteX0" fmla="*/ 52772 w 116013"/>
                  <a:gd name="connsiteY0" fmla="*/ 0 h 108856"/>
                  <a:gd name="connsiteX1" fmla="*/ 72142 w 116013"/>
                  <a:gd name="connsiteY1" fmla="*/ 40978 h 108856"/>
                  <a:gd name="connsiteX2" fmla="*/ 116014 w 116013"/>
                  <a:gd name="connsiteY2" fmla="*/ 53907 h 108856"/>
                  <a:gd name="connsiteX3" fmla="*/ 84393 w 116013"/>
                  <a:gd name="connsiteY3" fmla="*/ 67879 h 108856"/>
                  <a:gd name="connsiteX4" fmla="*/ 102298 w 116013"/>
                  <a:gd name="connsiteY4" fmla="*/ 108857 h 108856"/>
                  <a:gd name="connsiteX5" fmla="*/ 63242 w 116013"/>
                  <a:gd name="connsiteY5" fmla="*/ 76846 h 108856"/>
                  <a:gd name="connsiteX6" fmla="*/ 30260 w 116013"/>
                  <a:gd name="connsiteY6" fmla="*/ 89984 h 108856"/>
                  <a:gd name="connsiteX7" fmla="*/ 37904 w 116013"/>
                  <a:gd name="connsiteY7" fmla="*/ 55262 h 108856"/>
                  <a:gd name="connsiteX8" fmla="*/ 0 w 116013"/>
                  <a:gd name="connsiteY8" fmla="*/ 21896 h 108856"/>
                  <a:gd name="connsiteX9" fmla="*/ 43453 w 116013"/>
                  <a:gd name="connsiteY9" fmla="*/ 33053 h 108856"/>
                  <a:gd name="connsiteX10" fmla="*/ 52772 w 116013"/>
                  <a:gd name="connsiteY10" fmla="*/ 0 h 108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013" h="108856">
                    <a:moveTo>
                      <a:pt x="52772" y="0"/>
                    </a:moveTo>
                    <a:lnTo>
                      <a:pt x="72142" y="40978"/>
                    </a:lnTo>
                    <a:lnTo>
                      <a:pt x="116014" y="53907"/>
                    </a:lnTo>
                    <a:lnTo>
                      <a:pt x="84393" y="67879"/>
                    </a:lnTo>
                    <a:lnTo>
                      <a:pt x="102298" y="108857"/>
                    </a:lnTo>
                    <a:lnTo>
                      <a:pt x="63242" y="76846"/>
                    </a:lnTo>
                    <a:lnTo>
                      <a:pt x="30260" y="89984"/>
                    </a:lnTo>
                    <a:lnTo>
                      <a:pt x="37904" y="55262"/>
                    </a:lnTo>
                    <a:lnTo>
                      <a:pt x="0" y="21896"/>
                    </a:lnTo>
                    <a:lnTo>
                      <a:pt x="43453" y="33053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D1263F8D-B533-D1F4-0941-41451A2130FA}"/>
                  </a:ext>
                </a:extLst>
              </p:cNvPr>
              <p:cNvSpPr/>
              <p:nvPr/>
            </p:nvSpPr>
            <p:spPr>
              <a:xfrm>
                <a:off x="10005541" y="787227"/>
                <a:ext cx="98213" cy="91756"/>
              </a:xfrm>
              <a:custGeom>
                <a:avLst/>
                <a:gdLst>
                  <a:gd name="connsiteX0" fmla="*/ 44604 w 98213"/>
                  <a:gd name="connsiteY0" fmla="*/ 0 h 91756"/>
                  <a:gd name="connsiteX1" fmla="*/ 61043 w 98213"/>
                  <a:gd name="connsiteY1" fmla="*/ 34409 h 91756"/>
                  <a:gd name="connsiteX2" fmla="*/ 98214 w 98213"/>
                  <a:gd name="connsiteY2" fmla="*/ 41499 h 91756"/>
                  <a:gd name="connsiteX3" fmla="*/ 71514 w 98213"/>
                  <a:gd name="connsiteY3" fmla="*/ 57139 h 91756"/>
                  <a:gd name="connsiteX4" fmla="*/ 86801 w 98213"/>
                  <a:gd name="connsiteY4" fmla="*/ 91757 h 91756"/>
                  <a:gd name="connsiteX5" fmla="*/ 53609 w 98213"/>
                  <a:gd name="connsiteY5" fmla="*/ 67045 h 91756"/>
                  <a:gd name="connsiteX6" fmla="*/ 25862 w 98213"/>
                  <a:gd name="connsiteY6" fmla="*/ 81642 h 91756"/>
                  <a:gd name="connsiteX7" fmla="*/ 32145 w 98213"/>
                  <a:gd name="connsiteY7" fmla="*/ 50466 h 91756"/>
                  <a:gd name="connsiteX8" fmla="*/ 0 w 98213"/>
                  <a:gd name="connsiteY8" fmla="*/ 24295 h 91756"/>
                  <a:gd name="connsiteX9" fmla="*/ 36751 w 98213"/>
                  <a:gd name="connsiteY9" fmla="*/ 30134 h 91756"/>
                  <a:gd name="connsiteX10" fmla="*/ 44604 w 98213"/>
                  <a:gd name="connsiteY10" fmla="*/ 0 h 91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8213" h="91756">
                    <a:moveTo>
                      <a:pt x="44604" y="0"/>
                    </a:moveTo>
                    <a:lnTo>
                      <a:pt x="61043" y="34409"/>
                    </a:lnTo>
                    <a:lnTo>
                      <a:pt x="98214" y="41499"/>
                    </a:lnTo>
                    <a:lnTo>
                      <a:pt x="71514" y="57139"/>
                    </a:lnTo>
                    <a:lnTo>
                      <a:pt x="86801" y="91757"/>
                    </a:lnTo>
                    <a:lnTo>
                      <a:pt x="53609" y="67045"/>
                    </a:lnTo>
                    <a:lnTo>
                      <a:pt x="25862" y="81642"/>
                    </a:lnTo>
                    <a:lnTo>
                      <a:pt x="32145" y="50466"/>
                    </a:lnTo>
                    <a:lnTo>
                      <a:pt x="0" y="24295"/>
                    </a:lnTo>
                    <a:lnTo>
                      <a:pt x="36751" y="30134"/>
                    </a:lnTo>
                    <a:lnTo>
                      <a:pt x="4460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23347428-6521-84A1-EB69-32F75919B229}"/>
                  </a:ext>
                </a:extLst>
              </p:cNvPr>
              <p:cNvSpPr/>
              <p:nvPr/>
            </p:nvSpPr>
            <p:spPr>
              <a:xfrm>
                <a:off x="9895077" y="366085"/>
                <a:ext cx="133290" cy="126999"/>
              </a:xfrm>
              <a:custGeom>
                <a:avLst/>
                <a:gdLst>
                  <a:gd name="connsiteX0" fmla="*/ 60834 w 133290"/>
                  <a:gd name="connsiteY0" fmla="*/ 0 h 126999"/>
                  <a:gd name="connsiteX1" fmla="*/ 82927 w 133290"/>
                  <a:gd name="connsiteY1" fmla="*/ 47755 h 126999"/>
                  <a:gd name="connsiteX2" fmla="*/ 133290 w 133290"/>
                  <a:gd name="connsiteY2" fmla="*/ 61102 h 126999"/>
                  <a:gd name="connsiteX3" fmla="*/ 96853 w 133290"/>
                  <a:gd name="connsiteY3" fmla="*/ 79140 h 126999"/>
                  <a:gd name="connsiteX4" fmla="*/ 117270 w 133290"/>
                  <a:gd name="connsiteY4" fmla="*/ 126999 h 126999"/>
                  <a:gd name="connsiteX5" fmla="*/ 72456 w 133290"/>
                  <a:gd name="connsiteY5" fmla="*/ 90714 h 126999"/>
                  <a:gd name="connsiteX6" fmla="*/ 34553 w 133290"/>
                  <a:gd name="connsiteY6" fmla="*/ 107605 h 126999"/>
                  <a:gd name="connsiteX7" fmla="*/ 43453 w 133290"/>
                  <a:gd name="connsiteY7" fmla="*/ 66211 h 126999"/>
                  <a:gd name="connsiteX8" fmla="*/ 0 w 133290"/>
                  <a:gd name="connsiteY8" fmla="*/ 28257 h 126999"/>
                  <a:gd name="connsiteX9" fmla="*/ 49945 w 133290"/>
                  <a:gd name="connsiteY9" fmla="*/ 39622 h 126999"/>
                  <a:gd name="connsiteX10" fmla="*/ 60834 w 133290"/>
                  <a:gd name="connsiteY10" fmla="*/ 0 h 126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3290" h="126999">
                    <a:moveTo>
                      <a:pt x="60834" y="0"/>
                    </a:moveTo>
                    <a:lnTo>
                      <a:pt x="82927" y="47755"/>
                    </a:lnTo>
                    <a:lnTo>
                      <a:pt x="133290" y="61102"/>
                    </a:lnTo>
                    <a:lnTo>
                      <a:pt x="96853" y="79140"/>
                    </a:lnTo>
                    <a:lnTo>
                      <a:pt x="117270" y="126999"/>
                    </a:lnTo>
                    <a:lnTo>
                      <a:pt x="72456" y="90714"/>
                    </a:lnTo>
                    <a:lnTo>
                      <a:pt x="34553" y="107605"/>
                    </a:lnTo>
                    <a:lnTo>
                      <a:pt x="43453" y="66211"/>
                    </a:lnTo>
                    <a:lnTo>
                      <a:pt x="0" y="28257"/>
                    </a:lnTo>
                    <a:lnTo>
                      <a:pt x="49945" y="39622"/>
                    </a:lnTo>
                    <a:lnTo>
                      <a:pt x="6083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930DEE02-04A9-374D-08F8-CE596DE9097C}"/>
                  </a:ext>
                </a:extLst>
              </p:cNvPr>
              <p:cNvSpPr/>
              <p:nvPr/>
            </p:nvSpPr>
            <p:spPr>
              <a:xfrm>
                <a:off x="9916332" y="661792"/>
                <a:ext cx="115699" cy="109795"/>
              </a:xfrm>
              <a:custGeom>
                <a:avLst/>
                <a:gdLst>
                  <a:gd name="connsiteX0" fmla="*/ 52772 w 115699"/>
                  <a:gd name="connsiteY0" fmla="*/ 0 h 109795"/>
                  <a:gd name="connsiteX1" fmla="*/ 72037 w 115699"/>
                  <a:gd name="connsiteY1" fmla="*/ 41186 h 109795"/>
                  <a:gd name="connsiteX2" fmla="*/ 115700 w 115699"/>
                  <a:gd name="connsiteY2" fmla="*/ 50570 h 109795"/>
                  <a:gd name="connsiteX3" fmla="*/ 84183 w 115699"/>
                  <a:gd name="connsiteY3" fmla="*/ 68400 h 109795"/>
                  <a:gd name="connsiteX4" fmla="*/ 101983 w 115699"/>
                  <a:gd name="connsiteY4" fmla="*/ 109795 h 109795"/>
                  <a:gd name="connsiteX5" fmla="*/ 63033 w 115699"/>
                  <a:gd name="connsiteY5" fmla="*/ 79661 h 109795"/>
                  <a:gd name="connsiteX6" fmla="*/ 30155 w 115699"/>
                  <a:gd name="connsiteY6" fmla="*/ 96344 h 109795"/>
                  <a:gd name="connsiteX7" fmla="*/ 37799 w 115699"/>
                  <a:gd name="connsiteY7" fmla="*/ 59433 h 109795"/>
                  <a:gd name="connsiteX8" fmla="*/ 0 w 115699"/>
                  <a:gd name="connsiteY8" fmla="*/ 27736 h 109795"/>
                  <a:gd name="connsiteX9" fmla="*/ 43453 w 115699"/>
                  <a:gd name="connsiteY9" fmla="*/ 35556 h 109795"/>
                  <a:gd name="connsiteX10" fmla="*/ 52772 w 115699"/>
                  <a:gd name="connsiteY10" fmla="*/ 0 h 10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699" h="109795">
                    <a:moveTo>
                      <a:pt x="52772" y="0"/>
                    </a:moveTo>
                    <a:lnTo>
                      <a:pt x="72037" y="41186"/>
                    </a:lnTo>
                    <a:lnTo>
                      <a:pt x="115700" y="50570"/>
                    </a:lnTo>
                    <a:lnTo>
                      <a:pt x="84183" y="68400"/>
                    </a:lnTo>
                    <a:lnTo>
                      <a:pt x="101983" y="109795"/>
                    </a:lnTo>
                    <a:lnTo>
                      <a:pt x="63033" y="79661"/>
                    </a:lnTo>
                    <a:lnTo>
                      <a:pt x="30155" y="96344"/>
                    </a:lnTo>
                    <a:lnTo>
                      <a:pt x="37799" y="59433"/>
                    </a:lnTo>
                    <a:lnTo>
                      <a:pt x="0" y="27736"/>
                    </a:lnTo>
                    <a:lnTo>
                      <a:pt x="43453" y="35556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15B0415E-968A-D501-F550-EF21E972E9F6}"/>
                  </a:ext>
                </a:extLst>
              </p:cNvPr>
              <p:cNvSpPr/>
              <p:nvPr/>
            </p:nvSpPr>
            <p:spPr>
              <a:xfrm>
                <a:off x="9874974" y="517483"/>
                <a:ext cx="125751" cy="120221"/>
              </a:xfrm>
              <a:custGeom>
                <a:avLst/>
                <a:gdLst>
                  <a:gd name="connsiteX0" fmla="*/ 57483 w 125751"/>
                  <a:gd name="connsiteY0" fmla="*/ 0 h 120221"/>
                  <a:gd name="connsiteX1" fmla="*/ 78215 w 125751"/>
                  <a:gd name="connsiteY1" fmla="*/ 45148 h 120221"/>
                  <a:gd name="connsiteX2" fmla="*/ 125751 w 125751"/>
                  <a:gd name="connsiteY2" fmla="*/ 56409 h 120221"/>
                  <a:gd name="connsiteX3" fmla="*/ 91303 w 125751"/>
                  <a:gd name="connsiteY3" fmla="*/ 74865 h 120221"/>
                  <a:gd name="connsiteX4" fmla="*/ 110569 w 125751"/>
                  <a:gd name="connsiteY4" fmla="*/ 120222 h 120221"/>
                  <a:gd name="connsiteX5" fmla="*/ 68373 w 125751"/>
                  <a:gd name="connsiteY5" fmla="*/ 86647 h 120221"/>
                  <a:gd name="connsiteX6" fmla="*/ 32563 w 125751"/>
                  <a:gd name="connsiteY6" fmla="*/ 103852 h 120221"/>
                  <a:gd name="connsiteX7" fmla="*/ 41044 w 125751"/>
                  <a:gd name="connsiteY7" fmla="*/ 64021 h 120221"/>
                  <a:gd name="connsiteX8" fmla="*/ 0 w 125751"/>
                  <a:gd name="connsiteY8" fmla="*/ 28778 h 120221"/>
                  <a:gd name="connsiteX9" fmla="*/ 47118 w 125751"/>
                  <a:gd name="connsiteY9" fmla="*/ 38371 h 120221"/>
                  <a:gd name="connsiteX10" fmla="*/ 57483 w 125751"/>
                  <a:gd name="connsiteY10" fmla="*/ 0 h 120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5751" h="120221">
                    <a:moveTo>
                      <a:pt x="57483" y="0"/>
                    </a:moveTo>
                    <a:lnTo>
                      <a:pt x="78215" y="45148"/>
                    </a:lnTo>
                    <a:lnTo>
                      <a:pt x="125751" y="56409"/>
                    </a:lnTo>
                    <a:lnTo>
                      <a:pt x="91303" y="74865"/>
                    </a:lnTo>
                    <a:lnTo>
                      <a:pt x="110569" y="120222"/>
                    </a:lnTo>
                    <a:lnTo>
                      <a:pt x="68373" y="86647"/>
                    </a:lnTo>
                    <a:lnTo>
                      <a:pt x="32563" y="103852"/>
                    </a:lnTo>
                    <a:lnTo>
                      <a:pt x="41044" y="64021"/>
                    </a:lnTo>
                    <a:lnTo>
                      <a:pt x="0" y="28778"/>
                    </a:lnTo>
                    <a:lnTo>
                      <a:pt x="47118" y="38371"/>
                    </a:lnTo>
                    <a:lnTo>
                      <a:pt x="57483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213E9F6B-91BE-862D-87D0-B03AA191A2E0}"/>
                  </a:ext>
                </a:extLst>
              </p:cNvPr>
              <p:cNvSpPr/>
              <p:nvPr/>
            </p:nvSpPr>
            <p:spPr>
              <a:xfrm>
                <a:off x="10223120" y="877107"/>
                <a:ext cx="83554" cy="74343"/>
              </a:xfrm>
              <a:custGeom>
                <a:avLst/>
                <a:gdLst>
                  <a:gd name="connsiteX0" fmla="*/ 37694 w 83554"/>
                  <a:gd name="connsiteY0" fmla="*/ 0 h 74343"/>
                  <a:gd name="connsiteX1" fmla="*/ 52039 w 83554"/>
                  <a:gd name="connsiteY1" fmla="*/ 27944 h 74343"/>
                  <a:gd name="connsiteX2" fmla="*/ 83555 w 83554"/>
                  <a:gd name="connsiteY2" fmla="*/ 32845 h 74343"/>
                  <a:gd name="connsiteX3" fmla="*/ 61043 w 83554"/>
                  <a:gd name="connsiteY3" fmla="*/ 46295 h 74343"/>
                  <a:gd name="connsiteX4" fmla="*/ 74236 w 83554"/>
                  <a:gd name="connsiteY4" fmla="*/ 74344 h 74343"/>
                  <a:gd name="connsiteX5" fmla="*/ 45966 w 83554"/>
                  <a:gd name="connsiteY5" fmla="*/ 54845 h 74343"/>
                  <a:gd name="connsiteX6" fmla="*/ 22512 w 83554"/>
                  <a:gd name="connsiteY6" fmla="*/ 67462 h 74343"/>
                  <a:gd name="connsiteX7" fmla="*/ 27642 w 83554"/>
                  <a:gd name="connsiteY7" fmla="*/ 41603 h 74343"/>
                  <a:gd name="connsiteX8" fmla="*/ 0 w 83554"/>
                  <a:gd name="connsiteY8" fmla="*/ 20854 h 74343"/>
                  <a:gd name="connsiteX9" fmla="*/ 31412 w 83554"/>
                  <a:gd name="connsiteY9" fmla="*/ 24920 h 74343"/>
                  <a:gd name="connsiteX10" fmla="*/ 37694 w 83554"/>
                  <a:gd name="connsiteY10" fmla="*/ 0 h 74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3554" h="74343">
                    <a:moveTo>
                      <a:pt x="37694" y="0"/>
                    </a:moveTo>
                    <a:lnTo>
                      <a:pt x="52039" y="27944"/>
                    </a:lnTo>
                    <a:lnTo>
                      <a:pt x="83555" y="32845"/>
                    </a:lnTo>
                    <a:lnTo>
                      <a:pt x="61043" y="46295"/>
                    </a:lnTo>
                    <a:lnTo>
                      <a:pt x="74236" y="74344"/>
                    </a:lnTo>
                    <a:lnTo>
                      <a:pt x="45966" y="54845"/>
                    </a:lnTo>
                    <a:lnTo>
                      <a:pt x="22512" y="67462"/>
                    </a:lnTo>
                    <a:lnTo>
                      <a:pt x="27642" y="41603"/>
                    </a:lnTo>
                    <a:lnTo>
                      <a:pt x="0" y="20854"/>
                    </a:lnTo>
                    <a:lnTo>
                      <a:pt x="31412" y="24920"/>
                    </a:lnTo>
                    <a:lnTo>
                      <a:pt x="3769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27262787-5FDC-3931-C07E-282944570F80}"/>
                  </a:ext>
                </a:extLst>
              </p:cNvPr>
              <p:cNvSpPr/>
              <p:nvPr/>
            </p:nvSpPr>
            <p:spPr>
              <a:xfrm>
                <a:off x="10330547" y="873040"/>
                <a:ext cx="61462" cy="53281"/>
              </a:xfrm>
              <a:custGeom>
                <a:avLst/>
                <a:gdLst>
                  <a:gd name="connsiteX0" fmla="*/ 27642 w 61462"/>
                  <a:gd name="connsiteY0" fmla="*/ 0 h 53281"/>
                  <a:gd name="connsiteX1" fmla="*/ 38218 w 61462"/>
                  <a:gd name="connsiteY1" fmla="*/ 20020 h 53281"/>
                  <a:gd name="connsiteX2" fmla="*/ 61462 w 61462"/>
                  <a:gd name="connsiteY2" fmla="*/ 23565 h 53281"/>
                  <a:gd name="connsiteX3" fmla="*/ 44919 w 61462"/>
                  <a:gd name="connsiteY3" fmla="*/ 33262 h 53281"/>
                  <a:gd name="connsiteX4" fmla="*/ 54656 w 61462"/>
                  <a:gd name="connsiteY4" fmla="*/ 53281 h 53281"/>
                  <a:gd name="connsiteX5" fmla="*/ 33820 w 61462"/>
                  <a:gd name="connsiteY5" fmla="*/ 39309 h 53281"/>
                  <a:gd name="connsiteX6" fmla="*/ 16648 w 61462"/>
                  <a:gd name="connsiteY6" fmla="*/ 48381 h 53281"/>
                  <a:gd name="connsiteX7" fmla="*/ 20313 w 61462"/>
                  <a:gd name="connsiteY7" fmla="*/ 29925 h 53281"/>
                  <a:gd name="connsiteX8" fmla="*/ 0 w 61462"/>
                  <a:gd name="connsiteY8" fmla="*/ 15119 h 53281"/>
                  <a:gd name="connsiteX9" fmla="*/ 23035 w 61462"/>
                  <a:gd name="connsiteY9" fmla="*/ 17934 h 53281"/>
                  <a:gd name="connsiteX10" fmla="*/ 27642 w 61462"/>
                  <a:gd name="connsiteY10" fmla="*/ 0 h 53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462" h="53281">
                    <a:moveTo>
                      <a:pt x="27642" y="0"/>
                    </a:moveTo>
                    <a:lnTo>
                      <a:pt x="38218" y="20020"/>
                    </a:lnTo>
                    <a:lnTo>
                      <a:pt x="61462" y="23565"/>
                    </a:lnTo>
                    <a:lnTo>
                      <a:pt x="44919" y="33262"/>
                    </a:lnTo>
                    <a:lnTo>
                      <a:pt x="54656" y="53281"/>
                    </a:lnTo>
                    <a:lnTo>
                      <a:pt x="33820" y="39309"/>
                    </a:lnTo>
                    <a:lnTo>
                      <a:pt x="16648" y="48381"/>
                    </a:lnTo>
                    <a:lnTo>
                      <a:pt x="20313" y="29925"/>
                    </a:lnTo>
                    <a:lnTo>
                      <a:pt x="0" y="15119"/>
                    </a:lnTo>
                    <a:lnTo>
                      <a:pt x="23035" y="17934"/>
                    </a:lnTo>
                    <a:lnTo>
                      <a:pt x="2764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F29CFC84-24BE-9477-F9A9-9762B742284F}"/>
                  </a:ext>
                </a:extLst>
              </p:cNvPr>
              <p:cNvSpPr/>
              <p:nvPr/>
            </p:nvSpPr>
            <p:spPr>
              <a:xfrm>
                <a:off x="10409286" y="837902"/>
                <a:ext cx="61357" cy="51821"/>
              </a:xfrm>
              <a:custGeom>
                <a:avLst/>
                <a:gdLst>
                  <a:gd name="connsiteX0" fmla="*/ 27538 w 61357"/>
                  <a:gd name="connsiteY0" fmla="*/ 0 h 51821"/>
                  <a:gd name="connsiteX1" fmla="*/ 38217 w 61357"/>
                  <a:gd name="connsiteY1" fmla="*/ 19498 h 51821"/>
                  <a:gd name="connsiteX2" fmla="*/ 61357 w 61357"/>
                  <a:gd name="connsiteY2" fmla="*/ 23043 h 51821"/>
                  <a:gd name="connsiteX3" fmla="*/ 44919 w 61357"/>
                  <a:gd name="connsiteY3" fmla="*/ 32323 h 51821"/>
                  <a:gd name="connsiteX4" fmla="*/ 54761 w 61357"/>
                  <a:gd name="connsiteY4" fmla="*/ 51822 h 51821"/>
                  <a:gd name="connsiteX5" fmla="*/ 33925 w 61357"/>
                  <a:gd name="connsiteY5" fmla="*/ 38267 h 51821"/>
                  <a:gd name="connsiteX6" fmla="*/ 16753 w 61357"/>
                  <a:gd name="connsiteY6" fmla="*/ 46921 h 51821"/>
                  <a:gd name="connsiteX7" fmla="*/ 20417 w 61357"/>
                  <a:gd name="connsiteY7" fmla="*/ 28987 h 51821"/>
                  <a:gd name="connsiteX8" fmla="*/ 0 w 61357"/>
                  <a:gd name="connsiteY8" fmla="*/ 14598 h 51821"/>
                  <a:gd name="connsiteX9" fmla="*/ 23035 w 61357"/>
                  <a:gd name="connsiteY9" fmla="*/ 17413 h 51821"/>
                  <a:gd name="connsiteX10" fmla="*/ 27538 w 61357"/>
                  <a:gd name="connsiteY10" fmla="*/ 0 h 51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357" h="51821">
                    <a:moveTo>
                      <a:pt x="27538" y="0"/>
                    </a:moveTo>
                    <a:lnTo>
                      <a:pt x="38217" y="19498"/>
                    </a:lnTo>
                    <a:lnTo>
                      <a:pt x="61357" y="23043"/>
                    </a:lnTo>
                    <a:lnTo>
                      <a:pt x="44919" y="32323"/>
                    </a:lnTo>
                    <a:lnTo>
                      <a:pt x="54761" y="51822"/>
                    </a:lnTo>
                    <a:lnTo>
                      <a:pt x="33925" y="38267"/>
                    </a:lnTo>
                    <a:lnTo>
                      <a:pt x="16753" y="46921"/>
                    </a:lnTo>
                    <a:lnTo>
                      <a:pt x="20417" y="28987"/>
                    </a:lnTo>
                    <a:lnTo>
                      <a:pt x="0" y="14598"/>
                    </a:lnTo>
                    <a:lnTo>
                      <a:pt x="23035" y="17413"/>
                    </a:lnTo>
                    <a:lnTo>
                      <a:pt x="27538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19CAF910-44FE-696B-B32B-DADAA20926C0}"/>
                  </a:ext>
                </a:extLst>
              </p:cNvPr>
              <p:cNvSpPr/>
              <p:nvPr/>
            </p:nvSpPr>
            <p:spPr>
              <a:xfrm>
                <a:off x="10339133" y="264110"/>
                <a:ext cx="81670" cy="69547"/>
              </a:xfrm>
              <a:custGeom>
                <a:avLst/>
                <a:gdLst>
                  <a:gd name="connsiteX0" fmla="*/ 36752 w 81670"/>
                  <a:gd name="connsiteY0" fmla="*/ 0 h 69547"/>
                  <a:gd name="connsiteX1" fmla="*/ 50887 w 81670"/>
                  <a:gd name="connsiteY1" fmla="*/ 26276 h 69547"/>
                  <a:gd name="connsiteX2" fmla="*/ 81671 w 81670"/>
                  <a:gd name="connsiteY2" fmla="*/ 36598 h 69547"/>
                  <a:gd name="connsiteX3" fmla="*/ 59682 w 81670"/>
                  <a:gd name="connsiteY3" fmla="*/ 43480 h 69547"/>
                  <a:gd name="connsiteX4" fmla="*/ 72666 w 81670"/>
                  <a:gd name="connsiteY4" fmla="*/ 69547 h 69547"/>
                  <a:gd name="connsiteX5" fmla="*/ 45024 w 81670"/>
                  <a:gd name="connsiteY5" fmla="*/ 47859 h 69547"/>
                  <a:gd name="connsiteX6" fmla="*/ 22093 w 81670"/>
                  <a:gd name="connsiteY6" fmla="*/ 54220 h 69547"/>
                  <a:gd name="connsiteX7" fmla="*/ 27014 w 81670"/>
                  <a:gd name="connsiteY7" fmla="*/ 33262 h 69547"/>
                  <a:gd name="connsiteX8" fmla="*/ 0 w 81670"/>
                  <a:gd name="connsiteY8" fmla="*/ 10635 h 69547"/>
                  <a:gd name="connsiteX9" fmla="*/ 30679 w 81670"/>
                  <a:gd name="connsiteY9" fmla="*/ 19811 h 69547"/>
                  <a:gd name="connsiteX10" fmla="*/ 36752 w 81670"/>
                  <a:gd name="connsiteY10" fmla="*/ 0 h 69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670" h="69547">
                    <a:moveTo>
                      <a:pt x="36752" y="0"/>
                    </a:moveTo>
                    <a:lnTo>
                      <a:pt x="50887" y="26276"/>
                    </a:lnTo>
                    <a:lnTo>
                      <a:pt x="81671" y="36598"/>
                    </a:lnTo>
                    <a:lnTo>
                      <a:pt x="59682" y="43480"/>
                    </a:lnTo>
                    <a:lnTo>
                      <a:pt x="72666" y="69547"/>
                    </a:lnTo>
                    <a:lnTo>
                      <a:pt x="45024" y="47859"/>
                    </a:lnTo>
                    <a:lnTo>
                      <a:pt x="22093" y="54220"/>
                    </a:lnTo>
                    <a:lnTo>
                      <a:pt x="27014" y="33262"/>
                    </a:lnTo>
                    <a:lnTo>
                      <a:pt x="0" y="10635"/>
                    </a:lnTo>
                    <a:lnTo>
                      <a:pt x="30679" y="19811"/>
                    </a:lnTo>
                    <a:lnTo>
                      <a:pt x="3675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C5114486-D4D4-7A50-5299-97A9A2BF9D72}"/>
                  </a:ext>
                </a:extLst>
              </p:cNvPr>
              <p:cNvSpPr/>
              <p:nvPr/>
            </p:nvSpPr>
            <p:spPr>
              <a:xfrm>
                <a:off x="10223120" y="218232"/>
                <a:ext cx="92873" cy="82163"/>
              </a:xfrm>
              <a:custGeom>
                <a:avLst/>
                <a:gdLst>
                  <a:gd name="connsiteX0" fmla="*/ 41882 w 92873"/>
                  <a:gd name="connsiteY0" fmla="*/ 0 h 82163"/>
                  <a:gd name="connsiteX1" fmla="*/ 57797 w 92873"/>
                  <a:gd name="connsiteY1" fmla="*/ 30968 h 82163"/>
                  <a:gd name="connsiteX2" fmla="*/ 92874 w 92873"/>
                  <a:gd name="connsiteY2" fmla="*/ 42750 h 82163"/>
                  <a:gd name="connsiteX3" fmla="*/ 67849 w 92873"/>
                  <a:gd name="connsiteY3" fmla="*/ 51300 h 82163"/>
                  <a:gd name="connsiteX4" fmla="*/ 82508 w 92873"/>
                  <a:gd name="connsiteY4" fmla="*/ 82164 h 82163"/>
                  <a:gd name="connsiteX5" fmla="*/ 50992 w 92873"/>
                  <a:gd name="connsiteY5" fmla="*/ 56722 h 82163"/>
                  <a:gd name="connsiteX6" fmla="*/ 24815 w 92873"/>
                  <a:gd name="connsiteY6" fmla="*/ 64647 h 82163"/>
                  <a:gd name="connsiteX7" fmla="*/ 30574 w 92873"/>
                  <a:gd name="connsiteY7" fmla="*/ 39726 h 82163"/>
                  <a:gd name="connsiteX8" fmla="*/ 0 w 92873"/>
                  <a:gd name="connsiteY8" fmla="*/ 13242 h 82163"/>
                  <a:gd name="connsiteX9" fmla="*/ 34867 w 92873"/>
                  <a:gd name="connsiteY9" fmla="*/ 23669 h 82163"/>
                  <a:gd name="connsiteX10" fmla="*/ 41882 w 92873"/>
                  <a:gd name="connsiteY10" fmla="*/ 0 h 82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2873" h="82163">
                    <a:moveTo>
                      <a:pt x="41882" y="0"/>
                    </a:moveTo>
                    <a:lnTo>
                      <a:pt x="57797" y="30968"/>
                    </a:lnTo>
                    <a:lnTo>
                      <a:pt x="92874" y="42750"/>
                    </a:lnTo>
                    <a:lnTo>
                      <a:pt x="67849" y="51300"/>
                    </a:lnTo>
                    <a:lnTo>
                      <a:pt x="82508" y="82164"/>
                    </a:lnTo>
                    <a:lnTo>
                      <a:pt x="50992" y="56722"/>
                    </a:lnTo>
                    <a:lnTo>
                      <a:pt x="24815" y="64647"/>
                    </a:lnTo>
                    <a:lnTo>
                      <a:pt x="30574" y="39726"/>
                    </a:lnTo>
                    <a:lnTo>
                      <a:pt x="0" y="13242"/>
                    </a:lnTo>
                    <a:lnTo>
                      <a:pt x="34867" y="23669"/>
                    </a:lnTo>
                    <a:lnTo>
                      <a:pt x="4188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92C2E486-4CFD-45D7-5066-BA7CD90FFB36}"/>
                  </a:ext>
                </a:extLst>
              </p:cNvPr>
              <p:cNvSpPr/>
              <p:nvPr/>
            </p:nvSpPr>
            <p:spPr>
              <a:xfrm>
                <a:off x="10100091" y="211767"/>
                <a:ext cx="102820" cy="93841"/>
              </a:xfrm>
              <a:custGeom>
                <a:avLst/>
                <a:gdLst>
                  <a:gd name="connsiteX0" fmla="*/ 46594 w 102820"/>
                  <a:gd name="connsiteY0" fmla="*/ 0 h 93841"/>
                  <a:gd name="connsiteX1" fmla="*/ 63975 w 102820"/>
                  <a:gd name="connsiteY1" fmla="*/ 35451 h 93841"/>
                  <a:gd name="connsiteX2" fmla="*/ 102821 w 102820"/>
                  <a:gd name="connsiteY2" fmla="*/ 47859 h 93841"/>
                  <a:gd name="connsiteX3" fmla="*/ 74969 w 102820"/>
                  <a:gd name="connsiteY3" fmla="*/ 58599 h 93841"/>
                  <a:gd name="connsiteX4" fmla="*/ 90989 w 102820"/>
                  <a:gd name="connsiteY4" fmla="*/ 93842 h 93841"/>
                  <a:gd name="connsiteX5" fmla="*/ 56227 w 102820"/>
                  <a:gd name="connsiteY5" fmla="*/ 65377 h 93841"/>
                  <a:gd name="connsiteX6" fmla="*/ 27224 w 102820"/>
                  <a:gd name="connsiteY6" fmla="*/ 75386 h 93841"/>
                  <a:gd name="connsiteX7" fmla="*/ 33820 w 102820"/>
                  <a:gd name="connsiteY7" fmla="*/ 46400 h 93841"/>
                  <a:gd name="connsiteX8" fmla="*/ 0 w 102820"/>
                  <a:gd name="connsiteY8" fmla="*/ 16683 h 93841"/>
                  <a:gd name="connsiteX9" fmla="*/ 38532 w 102820"/>
                  <a:gd name="connsiteY9" fmla="*/ 27736 h 93841"/>
                  <a:gd name="connsiteX10" fmla="*/ 46594 w 102820"/>
                  <a:gd name="connsiteY10" fmla="*/ 0 h 93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2820" h="93841">
                    <a:moveTo>
                      <a:pt x="46594" y="0"/>
                    </a:moveTo>
                    <a:lnTo>
                      <a:pt x="63975" y="35451"/>
                    </a:lnTo>
                    <a:lnTo>
                      <a:pt x="102821" y="47859"/>
                    </a:lnTo>
                    <a:lnTo>
                      <a:pt x="74969" y="58599"/>
                    </a:lnTo>
                    <a:lnTo>
                      <a:pt x="90989" y="93842"/>
                    </a:lnTo>
                    <a:lnTo>
                      <a:pt x="56227" y="65377"/>
                    </a:lnTo>
                    <a:lnTo>
                      <a:pt x="27224" y="75386"/>
                    </a:lnTo>
                    <a:lnTo>
                      <a:pt x="33820" y="46400"/>
                    </a:lnTo>
                    <a:lnTo>
                      <a:pt x="0" y="16683"/>
                    </a:lnTo>
                    <a:lnTo>
                      <a:pt x="38532" y="27736"/>
                    </a:lnTo>
                    <a:lnTo>
                      <a:pt x="4659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50" name="Graphic 9">
              <a:extLst>
                <a:ext uri="{FF2B5EF4-FFF2-40B4-BE49-F238E27FC236}">
                  <a16:creationId xmlns:a16="http://schemas.microsoft.com/office/drawing/2014/main" id="{6C15E5D9-0669-DD78-FC3F-D4F61A01CD76}"/>
                </a:ext>
              </a:extLst>
            </p:cNvPr>
            <p:cNvGrpSpPr/>
            <p:nvPr/>
          </p:nvGrpSpPr>
          <p:grpSpPr>
            <a:xfrm>
              <a:off x="10863918" y="211767"/>
              <a:ext cx="1114171" cy="739683"/>
              <a:chOff x="10863918" y="211767"/>
              <a:chExt cx="1114171" cy="739683"/>
            </a:xfrm>
          </p:grpSpPr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47A3607F-9B70-D712-3229-0DA86CA17D9A}"/>
                  </a:ext>
                </a:extLst>
              </p:cNvPr>
              <p:cNvSpPr/>
              <p:nvPr/>
            </p:nvSpPr>
            <p:spPr>
              <a:xfrm>
                <a:off x="10863918" y="211767"/>
                <a:ext cx="1114171" cy="739683"/>
              </a:xfrm>
              <a:custGeom>
                <a:avLst/>
                <a:gdLst>
                  <a:gd name="connsiteX0" fmla="*/ 0 w 1114171"/>
                  <a:gd name="connsiteY0" fmla="*/ 0 h 739683"/>
                  <a:gd name="connsiteX1" fmla="*/ 1114172 w 1114171"/>
                  <a:gd name="connsiteY1" fmla="*/ 0 h 739683"/>
                  <a:gd name="connsiteX2" fmla="*/ 1114172 w 1114171"/>
                  <a:gd name="connsiteY2" fmla="*/ 739683 h 739683"/>
                  <a:gd name="connsiteX3" fmla="*/ 0 w 1114171"/>
                  <a:gd name="connsiteY3" fmla="*/ 739683 h 739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4171" h="739683">
                    <a:moveTo>
                      <a:pt x="0" y="0"/>
                    </a:moveTo>
                    <a:lnTo>
                      <a:pt x="1114172" y="0"/>
                    </a:lnTo>
                    <a:lnTo>
                      <a:pt x="1114172" y="739683"/>
                    </a:lnTo>
                    <a:lnTo>
                      <a:pt x="0" y="739683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F286352C-3012-713B-712A-1034E1948F43}"/>
                  </a:ext>
                </a:extLst>
              </p:cNvPr>
              <p:cNvSpPr/>
              <p:nvPr/>
            </p:nvSpPr>
            <p:spPr>
              <a:xfrm>
                <a:off x="11142434" y="304254"/>
                <a:ext cx="557138" cy="554710"/>
              </a:xfrm>
              <a:custGeom>
                <a:avLst/>
                <a:gdLst>
                  <a:gd name="connsiteX0" fmla="*/ 264067 w 557138"/>
                  <a:gd name="connsiteY0" fmla="*/ 44836 h 554710"/>
                  <a:gd name="connsiteX1" fmla="*/ 240509 w 557138"/>
                  <a:gd name="connsiteY1" fmla="*/ 27736 h 554710"/>
                  <a:gd name="connsiteX2" fmla="*/ 269617 w 557138"/>
                  <a:gd name="connsiteY2" fmla="*/ 27736 h 554710"/>
                  <a:gd name="connsiteX3" fmla="*/ 278622 w 557138"/>
                  <a:gd name="connsiteY3" fmla="*/ 0 h 554710"/>
                  <a:gd name="connsiteX4" fmla="*/ 287626 w 557138"/>
                  <a:gd name="connsiteY4" fmla="*/ 27736 h 554710"/>
                  <a:gd name="connsiteX5" fmla="*/ 316734 w 557138"/>
                  <a:gd name="connsiteY5" fmla="*/ 27736 h 554710"/>
                  <a:gd name="connsiteX6" fmla="*/ 293176 w 557138"/>
                  <a:gd name="connsiteY6" fmla="*/ 44836 h 554710"/>
                  <a:gd name="connsiteX7" fmla="*/ 302180 w 557138"/>
                  <a:gd name="connsiteY7" fmla="*/ 72780 h 554710"/>
                  <a:gd name="connsiteX8" fmla="*/ 278622 w 557138"/>
                  <a:gd name="connsiteY8" fmla="*/ 55471 h 554710"/>
                  <a:gd name="connsiteX9" fmla="*/ 255063 w 557138"/>
                  <a:gd name="connsiteY9" fmla="*/ 72780 h 554710"/>
                  <a:gd name="connsiteX10" fmla="*/ 264067 w 557138"/>
                  <a:gd name="connsiteY10" fmla="*/ 44836 h 554710"/>
                  <a:gd name="connsiteX11" fmla="*/ 264067 w 557138"/>
                  <a:gd name="connsiteY11" fmla="*/ 44836 h 554710"/>
                  <a:gd name="connsiteX12" fmla="*/ 293176 w 557138"/>
                  <a:gd name="connsiteY12" fmla="*/ 526975 h 554710"/>
                  <a:gd name="connsiteX13" fmla="*/ 302180 w 557138"/>
                  <a:gd name="connsiteY13" fmla="*/ 554710 h 554710"/>
                  <a:gd name="connsiteX14" fmla="*/ 278622 w 557138"/>
                  <a:gd name="connsiteY14" fmla="*/ 537610 h 554710"/>
                  <a:gd name="connsiteX15" fmla="*/ 255063 w 557138"/>
                  <a:gd name="connsiteY15" fmla="*/ 554710 h 554710"/>
                  <a:gd name="connsiteX16" fmla="*/ 264067 w 557138"/>
                  <a:gd name="connsiteY16" fmla="*/ 526975 h 554710"/>
                  <a:gd name="connsiteX17" fmla="*/ 240509 w 557138"/>
                  <a:gd name="connsiteY17" fmla="*/ 509875 h 554710"/>
                  <a:gd name="connsiteX18" fmla="*/ 269617 w 557138"/>
                  <a:gd name="connsiteY18" fmla="*/ 509875 h 554710"/>
                  <a:gd name="connsiteX19" fmla="*/ 278622 w 557138"/>
                  <a:gd name="connsiteY19" fmla="*/ 481931 h 554710"/>
                  <a:gd name="connsiteX20" fmla="*/ 287626 w 557138"/>
                  <a:gd name="connsiteY20" fmla="*/ 509875 h 554710"/>
                  <a:gd name="connsiteX21" fmla="*/ 316734 w 557138"/>
                  <a:gd name="connsiteY21" fmla="*/ 509875 h 554710"/>
                  <a:gd name="connsiteX22" fmla="*/ 293176 w 557138"/>
                  <a:gd name="connsiteY22" fmla="*/ 526975 h 554710"/>
                  <a:gd name="connsiteX23" fmla="*/ 38113 w 557138"/>
                  <a:gd name="connsiteY23" fmla="*/ 295811 h 554710"/>
                  <a:gd name="connsiteX24" fmla="*/ 14554 w 557138"/>
                  <a:gd name="connsiteY24" fmla="*/ 313119 h 554710"/>
                  <a:gd name="connsiteX25" fmla="*/ 23559 w 557138"/>
                  <a:gd name="connsiteY25" fmla="*/ 285384 h 554710"/>
                  <a:gd name="connsiteX26" fmla="*/ 0 w 557138"/>
                  <a:gd name="connsiteY26" fmla="*/ 268701 h 554710"/>
                  <a:gd name="connsiteX27" fmla="*/ 29108 w 557138"/>
                  <a:gd name="connsiteY27" fmla="*/ 268701 h 554710"/>
                  <a:gd name="connsiteX28" fmla="*/ 38113 w 557138"/>
                  <a:gd name="connsiteY28" fmla="*/ 240965 h 554710"/>
                  <a:gd name="connsiteX29" fmla="*/ 47118 w 557138"/>
                  <a:gd name="connsiteY29" fmla="*/ 268701 h 554710"/>
                  <a:gd name="connsiteX30" fmla="*/ 76330 w 557138"/>
                  <a:gd name="connsiteY30" fmla="*/ 268701 h 554710"/>
                  <a:gd name="connsiteX31" fmla="*/ 52667 w 557138"/>
                  <a:gd name="connsiteY31" fmla="*/ 286009 h 554710"/>
                  <a:gd name="connsiteX32" fmla="*/ 61672 w 557138"/>
                  <a:gd name="connsiteY32" fmla="*/ 313745 h 554710"/>
                  <a:gd name="connsiteX33" fmla="*/ 38113 w 557138"/>
                  <a:gd name="connsiteY33" fmla="*/ 296436 h 554710"/>
                  <a:gd name="connsiteX34" fmla="*/ 38113 w 557138"/>
                  <a:gd name="connsiteY34" fmla="*/ 295811 h 554710"/>
                  <a:gd name="connsiteX35" fmla="*/ 172869 w 557138"/>
                  <a:gd name="connsiteY35" fmla="*/ 76950 h 554710"/>
                  <a:gd name="connsiteX36" fmla="*/ 181874 w 557138"/>
                  <a:gd name="connsiteY36" fmla="*/ 104686 h 554710"/>
                  <a:gd name="connsiteX37" fmla="*/ 158315 w 557138"/>
                  <a:gd name="connsiteY37" fmla="*/ 87690 h 554710"/>
                  <a:gd name="connsiteX38" fmla="*/ 134756 w 557138"/>
                  <a:gd name="connsiteY38" fmla="*/ 104790 h 554710"/>
                  <a:gd name="connsiteX39" fmla="*/ 143761 w 557138"/>
                  <a:gd name="connsiteY39" fmla="*/ 77055 h 554710"/>
                  <a:gd name="connsiteX40" fmla="*/ 120202 w 557138"/>
                  <a:gd name="connsiteY40" fmla="*/ 59955 h 554710"/>
                  <a:gd name="connsiteX41" fmla="*/ 149310 w 557138"/>
                  <a:gd name="connsiteY41" fmla="*/ 59955 h 554710"/>
                  <a:gd name="connsiteX42" fmla="*/ 158315 w 557138"/>
                  <a:gd name="connsiteY42" fmla="*/ 32219 h 554710"/>
                  <a:gd name="connsiteX43" fmla="*/ 167320 w 557138"/>
                  <a:gd name="connsiteY43" fmla="*/ 59955 h 554710"/>
                  <a:gd name="connsiteX44" fmla="*/ 196428 w 557138"/>
                  <a:gd name="connsiteY44" fmla="*/ 59955 h 554710"/>
                  <a:gd name="connsiteX45" fmla="*/ 172869 w 557138"/>
                  <a:gd name="connsiteY45" fmla="*/ 76950 h 554710"/>
                  <a:gd name="connsiteX46" fmla="*/ 61881 w 557138"/>
                  <a:gd name="connsiteY46" fmla="*/ 148166 h 554710"/>
                  <a:gd name="connsiteX47" fmla="*/ 70886 w 557138"/>
                  <a:gd name="connsiteY47" fmla="*/ 120431 h 554710"/>
                  <a:gd name="connsiteX48" fmla="*/ 79995 w 557138"/>
                  <a:gd name="connsiteY48" fmla="*/ 148166 h 554710"/>
                  <a:gd name="connsiteX49" fmla="*/ 108266 w 557138"/>
                  <a:gd name="connsiteY49" fmla="*/ 148166 h 554710"/>
                  <a:gd name="connsiteX50" fmla="*/ 84707 w 557138"/>
                  <a:gd name="connsiteY50" fmla="*/ 165475 h 554710"/>
                  <a:gd name="connsiteX51" fmla="*/ 93712 w 557138"/>
                  <a:gd name="connsiteY51" fmla="*/ 193210 h 554710"/>
                  <a:gd name="connsiteX52" fmla="*/ 70048 w 557138"/>
                  <a:gd name="connsiteY52" fmla="*/ 175902 h 554710"/>
                  <a:gd name="connsiteX53" fmla="*/ 46384 w 557138"/>
                  <a:gd name="connsiteY53" fmla="*/ 193210 h 554710"/>
                  <a:gd name="connsiteX54" fmla="*/ 55389 w 557138"/>
                  <a:gd name="connsiteY54" fmla="*/ 165475 h 554710"/>
                  <a:gd name="connsiteX55" fmla="*/ 31831 w 557138"/>
                  <a:gd name="connsiteY55" fmla="*/ 148166 h 554710"/>
                  <a:gd name="connsiteX56" fmla="*/ 61881 w 557138"/>
                  <a:gd name="connsiteY56" fmla="*/ 148166 h 554710"/>
                  <a:gd name="connsiteX57" fmla="*/ 32145 w 557138"/>
                  <a:gd name="connsiteY57" fmla="*/ 389131 h 554710"/>
                  <a:gd name="connsiteX58" fmla="*/ 61881 w 557138"/>
                  <a:gd name="connsiteY58" fmla="*/ 389131 h 554710"/>
                  <a:gd name="connsiteX59" fmla="*/ 70886 w 557138"/>
                  <a:gd name="connsiteY59" fmla="*/ 361396 h 554710"/>
                  <a:gd name="connsiteX60" fmla="*/ 79995 w 557138"/>
                  <a:gd name="connsiteY60" fmla="*/ 389131 h 554710"/>
                  <a:gd name="connsiteX61" fmla="*/ 108266 w 557138"/>
                  <a:gd name="connsiteY61" fmla="*/ 389131 h 554710"/>
                  <a:gd name="connsiteX62" fmla="*/ 84707 w 557138"/>
                  <a:gd name="connsiteY62" fmla="*/ 406440 h 554710"/>
                  <a:gd name="connsiteX63" fmla="*/ 93712 w 557138"/>
                  <a:gd name="connsiteY63" fmla="*/ 434176 h 554710"/>
                  <a:gd name="connsiteX64" fmla="*/ 70048 w 557138"/>
                  <a:gd name="connsiteY64" fmla="*/ 417075 h 554710"/>
                  <a:gd name="connsiteX65" fmla="*/ 46384 w 557138"/>
                  <a:gd name="connsiteY65" fmla="*/ 434176 h 554710"/>
                  <a:gd name="connsiteX66" fmla="*/ 55389 w 557138"/>
                  <a:gd name="connsiteY66" fmla="*/ 406440 h 554710"/>
                  <a:gd name="connsiteX67" fmla="*/ 31831 w 557138"/>
                  <a:gd name="connsiteY67" fmla="*/ 389131 h 554710"/>
                  <a:gd name="connsiteX68" fmla="*/ 32145 w 557138"/>
                  <a:gd name="connsiteY68" fmla="*/ 389131 h 554710"/>
                  <a:gd name="connsiteX69" fmla="*/ 143761 w 557138"/>
                  <a:gd name="connsiteY69" fmla="*/ 494547 h 554710"/>
                  <a:gd name="connsiteX70" fmla="*/ 120202 w 557138"/>
                  <a:gd name="connsiteY70" fmla="*/ 477551 h 554710"/>
                  <a:gd name="connsiteX71" fmla="*/ 149310 w 557138"/>
                  <a:gd name="connsiteY71" fmla="*/ 477551 h 554710"/>
                  <a:gd name="connsiteX72" fmla="*/ 158315 w 557138"/>
                  <a:gd name="connsiteY72" fmla="*/ 449816 h 554710"/>
                  <a:gd name="connsiteX73" fmla="*/ 167320 w 557138"/>
                  <a:gd name="connsiteY73" fmla="*/ 477551 h 554710"/>
                  <a:gd name="connsiteX74" fmla="*/ 196428 w 557138"/>
                  <a:gd name="connsiteY74" fmla="*/ 477551 h 554710"/>
                  <a:gd name="connsiteX75" fmla="*/ 172869 w 557138"/>
                  <a:gd name="connsiteY75" fmla="*/ 494547 h 554710"/>
                  <a:gd name="connsiteX76" fmla="*/ 181874 w 557138"/>
                  <a:gd name="connsiteY76" fmla="*/ 522283 h 554710"/>
                  <a:gd name="connsiteX77" fmla="*/ 158315 w 557138"/>
                  <a:gd name="connsiteY77" fmla="*/ 505183 h 554710"/>
                  <a:gd name="connsiteX78" fmla="*/ 134756 w 557138"/>
                  <a:gd name="connsiteY78" fmla="*/ 522283 h 554710"/>
                  <a:gd name="connsiteX79" fmla="*/ 143761 w 557138"/>
                  <a:gd name="connsiteY79" fmla="*/ 494547 h 554710"/>
                  <a:gd name="connsiteX80" fmla="*/ 533580 w 557138"/>
                  <a:gd name="connsiteY80" fmla="*/ 285905 h 554710"/>
                  <a:gd name="connsiteX81" fmla="*/ 542584 w 557138"/>
                  <a:gd name="connsiteY81" fmla="*/ 313641 h 554710"/>
                  <a:gd name="connsiteX82" fmla="*/ 519026 w 557138"/>
                  <a:gd name="connsiteY82" fmla="*/ 296332 h 554710"/>
                  <a:gd name="connsiteX83" fmla="*/ 495153 w 557138"/>
                  <a:gd name="connsiteY83" fmla="*/ 313641 h 554710"/>
                  <a:gd name="connsiteX84" fmla="*/ 504157 w 557138"/>
                  <a:gd name="connsiteY84" fmla="*/ 285905 h 554710"/>
                  <a:gd name="connsiteX85" fmla="*/ 480494 w 557138"/>
                  <a:gd name="connsiteY85" fmla="*/ 268597 h 554710"/>
                  <a:gd name="connsiteX86" fmla="*/ 510649 w 557138"/>
                  <a:gd name="connsiteY86" fmla="*/ 268597 h 554710"/>
                  <a:gd name="connsiteX87" fmla="*/ 519654 w 557138"/>
                  <a:gd name="connsiteY87" fmla="*/ 240861 h 554710"/>
                  <a:gd name="connsiteX88" fmla="*/ 528659 w 557138"/>
                  <a:gd name="connsiteY88" fmla="*/ 268597 h 554710"/>
                  <a:gd name="connsiteX89" fmla="*/ 557138 w 557138"/>
                  <a:gd name="connsiteY89" fmla="*/ 268597 h 554710"/>
                  <a:gd name="connsiteX90" fmla="*/ 533580 w 557138"/>
                  <a:gd name="connsiteY90" fmla="*/ 285905 h 554710"/>
                  <a:gd name="connsiteX91" fmla="*/ 384270 w 557138"/>
                  <a:gd name="connsiteY91" fmla="*/ 76950 h 554710"/>
                  <a:gd name="connsiteX92" fmla="*/ 360711 w 557138"/>
                  <a:gd name="connsiteY92" fmla="*/ 59955 h 554710"/>
                  <a:gd name="connsiteX93" fmla="*/ 389819 w 557138"/>
                  <a:gd name="connsiteY93" fmla="*/ 59955 h 554710"/>
                  <a:gd name="connsiteX94" fmla="*/ 398823 w 557138"/>
                  <a:gd name="connsiteY94" fmla="*/ 32219 h 554710"/>
                  <a:gd name="connsiteX95" fmla="*/ 407828 w 557138"/>
                  <a:gd name="connsiteY95" fmla="*/ 59955 h 554710"/>
                  <a:gd name="connsiteX96" fmla="*/ 436936 w 557138"/>
                  <a:gd name="connsiteY96" fmla="*/ 59955 h 554710"/>
                  <a:gd name="connsiteX97" fmla="*/ 413378 w 557138"/>
                  <a:gd name="connsiteY97" fmla="*/ 76950 h 554710"/>
                  <a:gd name="connsiteX98" fmla="*/ 422382 w 557138"/>
                  <a:gd name="connsiteY98" fmla="*/ 104686 h 554710"/>
                  <a:gd name="connsiteX99" fmla="*/ 398823 w 557138"/>
                  <a:gd name="connsiteY99" fmla="*/ 87690 h 554710"/>
                  <a:gd name="connsiteX100" fmla="*/ 375265 w 557138"/>
                  <a:gd name="connsiteY100" fmla="*/ 104790 h 554710"/>
                  <a:gd name="connsiteX101" fmla="*/ 384270 w 557138"/>
                  <a:gd name="connsiteY101" fmla="*/ 77055 h 554710"/>
                  <a:gd name="connsiteX102" fmla="*/ 384270 w 557138"/>
                  <a:gd name="connsiteY102" fmla="*/ 77055 h 554710"/>
                  <a:gd name="connsiteX103" fmla="*/ 477143 w 557138"/>
                  <a:gd name="connsiteY103" fmla="*/ 147853 h 554710"/>
                  <a:gd name="connsiteX104" fmla="*/ 486253 w 557138"/>
                  <a:gd name="connsiteY104" fmla="*/ 120118 h 554710"/>
                  <a:gd name="connsiteX105" fmla="*/ 495258 w 557138"/>
                  <a:gd name="connsiteY105" fmla="*/ 147853 h 554710"/>
                  <a:gd name="connsiteX106" fmla="*/ 524366 w 557138"/>
                  <a:gd name="connsiteY106" fmla="*/ 147853 h 554710"/>
                  <a:gd name="connsiteX107" fmla="*/ 501435 w 557138"/>
                  <a:gd name="connsiteY107" fmla="*/ 165266 h 554710"/>
                  <a:gd name="connsiteX108" fmla="*/ 510440 w 557138"/>
                  <a:gd name="connsiteY108" fmla="*/ 193002 h 554710"/>
                  <a:gd name="connsiteX109" fmla="*/ 486881 w 557138"/>
                  <a:gd name="connsiteY109" fmla="*/ 175693 h 554710"/>
                  <a:gd name="connsiteX110" fmla="*/ 463218 w 557138"/>
                  <a:gd name="connsiteY110" fmla="*/ 193002 h 554710"/>
                  <a:gd name="connsiteX111" fmla="*/ 472222 w 557138"/>
                  <a:gd name="connsiteY111" fmla="*/ 165266 h 554710"/>
                  <a:gd name="connsiteX112" fmla="*/ 448873 w 557138"/>
                  <a:gd name="connsiteY112" fmla="*/ 147958 h 554710"/>
                  <a:gd name="connsiteX113" fmla="*/ 477143 w 557138"/>
                  <a:gd name="connsiteY113" fmla="*/ 147958 h 554710"/>
                  <a:gd name="connsiteX114" fmla="*/ 495258 w 557138"/>
                  <a:gd name="connsiteY114" fmla="*/ 388818 h 554710"/>
                  <a:gd name="connsiteX115" fmla="*/ 524366 w 557138"/>
                  <a:gd name="connsiteY115" fmla="*/ 388818 h 554710"/>
                  <a:gd name="connsiteX116" fmla="*/ 501435 w 557138"/>
                  <a:gd name="connsiteY116" fmla="*/ 406127 h 554710"/>
                  <a:gd name="connsiteX117" fmla="*/ 510440 w 557138"/>
                  <a:gd name="connsiteY117" fmla="*/ 433863 h 554710"/>
                  <a:gd name="connsiteX118" fmla="*/ 486881 w 557138"/>
                  <a:gd name="connsiteY118" fmla="*/ 416763 h 554710"/>
                  <a:gd name="connsiteX119" fmla="*/ 463218 w 557138"/>
                  <a:gd name="connsiteY119" fmla="*/ 433863 h 554710"/>
                  <a:gd name="connsiteX120" fmla="*/ 472222 w 557138"/>
                  <a:gd name="connsiteY120" fmla="*/ 406127 h 554710"/>
                  <a:gd name="connsiteX121" fmla="*/ 448873 w 557138"/>
                  <a:gd name="connsiteY121" fmla="*/ 388818 h 554710"/>
                  <a:gd name="connsiteX122" fmla="*/ 477981 w 557138"/>
                  <a:gd name="connsiteY122" fmla="*/ 388818 h 554710"/>
                  <a:gd name="connsiteX123" fmla="*/ 487091 w 557138"/>
                  <a:gd name="connsiteY123" fmla="*/ 361083 h 554710"/>
                  <a:gd name="connsiteX124" fmla="*/ 496095 w 557138"/>
                  <a:gd name="connsiteY124" fmla="*/ 388818 h 554710"/>
                  <a:gd name="connsiteX125" fmla="*/ 495362 w 557138"/>
                  <a:gd name="connsiteY125" fmla="*/ 388818 h 554710"/>
                  <a:gd name="connsiteX126" fmla="*/ 436936 w 557138"/>
                  <a:gd name="connsiteY126" fmla="*/ 477239 h 554710"/>
                  <a:gd name="connsiteX127" fmla="*/ 413378 w 557138"/>
                  <a:gd name="connsiteY127" fmla="*/ 494234 h 554710"/>
                  <a:gd name="connsiteX128" fmla="*/ 422382 w 557138"/>
                  <a:gd name="connsiteY128" fmla="*/ 521970 h 554710"/>
                  <a:gd name="connsiteX129" fmla="*/ 398823 w 557138"/>
                  <a:gd name="connsiteY129" fmla="*/ 504870 h 554710"/>
                  <a:gd name="connsiteX130" fmla="*/ 375265 w 557138"/>
                  <a:gd name="connsiteY130" fmla="*/ 521970 h 554710"/>
                  <a:gd name="connsiteX131" fmla="*/ 384270 w 557138"/>
                  <a:gd name="connsiteY131" fmla="*/ 494234 h 554710"/>
                  <a:gd name="connsiteX132" fmla="*/ 360711 w 557138"/>
                  <a:gd name="connsiteY132" fmla="*/ 477239 h 554710"/>
                  <a:gd name="connsiteX133" fmla="*/ 389819 w 557138"/>
                  <a:gd name="connsiteY133" fmla="*/ 477239 h 554710"/>
                  <a:gd name="connsiteX134" fmla="*/ 398823 w 557138"/>
                  <a:gd name="connsiteY134" fmla="*/ 449503 h 554710"/>
                  <a:gd name="connsiteX135" fmla="*/ 407828 w 557138"/>
                  <a:gd name="connsiteY135" fmla="*/ 477239 h 554710"/>
                  <a:gd name="connsiteX136" fmla="*/ 436936 w 557138"/>
                  <a:gd name="connsiteY136" fmla="*/ 477239 h 55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557138" h="554710">
                    <a:moveTo>
                      <a:pt x="264067" y="44836"/>
                    </a:moveTo>
                    <a:lnTo>
                      <a:pt x="240509" y="27736"/>
                    </a:lnTo>
                    <a:lnTo>
                      <a:pt x="269617" y="27736"/>
                    </a:lnTo>
                    <a:lnTo>
                      <a:pt x="278622" y="0"/>
                    </a:lnTo>
                    <a:lnTo>
                      <a:pt x="287626" y="27736"/>
                    </a:lnTo>
                    <a:lnTo>
                      <a:pt x="316734" y="27736"/>
                    </a:lnTo>
                    <a:lnTo>
                      <a:pt x="293176" y="44836"/>
                    </a:lnTo>
                    <a:lnTo>
                      <a:pt x="302180" y="72780"/>
                    </a:lnTo>
                    <a:lnTo>
                      <a:pt x="278622" y="55471"/>
                    </a:lnTo>
                    <a:lnTo>
                      <a:pt x="255063" y="72780"/>
                    </a:lnTo>
                    <a:lnTo>
                      <a:pt x="264067" y="44836"/>
                    </a:lnTo>
                    <a:lnTo>
                      <a:pt x="264067" y="44836"/>
                    </a:lnTo>
                    <a:close/>
                    <a:moveTo>
                      <a:pt x="293176" y="526975"/>
                    </a:moveTo>
                    <a:lnTo>
                      <a:pt x="302180" y="554710"/>
                    </a:lnTo>
                    <a:lnTo>
                      <a:pt x="278622" y="537610"/>
                    </a:lnTo>
                    <a:lnTo>
                      <a:pt x="255063" y="554710"/>
                    </a:lnTo>
                    <a:lnTo>
                      <a:pt x="264067" y="526975"/>
                    </a:lnTo>
                    <a:lnTo>
                      <a:pt x="240509" y="509875"/>
                    </a:lnTo>
                    <a:lnTo>
                      <a:pt x="269617" y="509875"/>
                    </a:lnTo>
                    <a:lnTo>
                      <a:pt x="278622" y="481931"/>
                    </a:lnTo>
                    <a:lnTo>
                      <a:pt x="287626" y="509875"/>
                    </a:lnTo>
                    <a:lnTo>
                      <a:pt x="316734" y="509875"/>
                    </a:lnTo>
                    <a:lnTo>
                      <a:pt x="293176" y="526975"/>
                    </a:lnTo>
                    <a:close/>
                    <a:moveTo>
                      <a:pt x="38113" y="295811"/>
                    </a:moveTo>
                    <a:lnTo>
                      <a:pt x="14554" y="313119"/>
                    </a:lnTo>
                    <a:lnTo>
                      <a:pt x="23559" y="285384"/>
                    </a:lnTo>
                    <a:lnTo>
                      <a:pt x="0" y="268701"/>
                    </a:lnTo>
                    <a:lnTo>
                      <a:pt x="29108" y="268701"/>
                    </a:lnTo>
                    <a:lnTo>
                      <a:pt x="38113" y="240965"/>
                    </a:lnTo>
                    <a:lnTo>
                      <a:pt x="47118" y="268701"/>
                    </a:lnTo>
                    <a:lnTo>
                      <a:pt x="76330" y="268701"/>
                    </a:lnTo>
                    <a:lnTo>
                      <a:pt x="52667" y="286009"/>
                    </a:lnTo>
                    <a:lnTo>
                      <a:pt x="61672" y="313745"/>
                    </a:lnTo>
                    <a:lnTo>
                      <a:pt x="38113" y="296436"/>
                    </a:lnTo>
                    <a:lnTo>
                      <a:pt x="38113" y="295811"/>
                    </a:lnTo>
                    <a:close/>
                    <a:moveTo>
                      <a:pt x="172869" y="76950"/>
                    </a:moveTo>
                    <a:lnTo>
                      <a:pt x="181874" y="104686"/>
                    </a:lnTo>
                    <a:lnTo>
                      <a:pt x="158315" y="87690"/>
                    </a:lnTo>
                    <a:lnTo>
                      <a:pt x="134756" y="104790"/>
                    </a:lnTo>
                    <a:lnTo>
                      <a:pt x="143761" y="77055"/>
                    </a:lnTo>
                    <a:lnTo>
                      <a:pt x="120202" y="59955"/>
                    </a:lnTo>
                    <a:lnTo>
                      <a:pt x="149310" y="59955"/>
                    </a:lnTo>
                    <a:lnTo>
                      <a:pt x="158315" y="32219"/>
                    </a:lnTo>
                    <a:lnTo>
                      <a:pt x="167320" y="59955"/>
                    </a:lnTo>
                    <a:lnTo>
                      <a:pt x="196428" y="59955"/>
                    </a:lnTo>
                    <a:lnTo>
                      <a:pt x="172869" y="76950"/>
                    </a:lnTo>
                    <a:close/>
                    <a:moveTo>
                      <a:pt x="61881" y="148166"/>
                    </a:moveTo>
                    <a:lnTo>
                      <a:pt x="70886" y="120431"/>
                    </a:lnTo>
                    <a:lnTo>
                      <a:pt x="79995" y="148166"/>
                    </a:lnTo>
                    <a:lnTo>
                      <a:pt x="108266" y="148166"/>
                    </a:lnTo>
                    <a:lnTo>
                      <a:pt x="84707" y="165475"/>
                    </a:lnTo>
                    <a:lnTo>
                      <a:pt x="93712" y="193210"/>
                    </a:lnTo>
                    <a:lnTo>
                      <a:pt x="70048" y="175902"/>
                    </a:lnTo>
                    <a:lnTo>
                      <a:pt x="46384" y="193210"/>
                    </a:lnTo>
                    <a:lnTo>
                      <a:pt x="55389" y="165475"/>
                    </a:lnTo>
                    <a:lnTo>
                      <a:pt x="31831" y="148166"/>
                    </a:lnTo>
                    <a:lnTo>
                      <a:pt x="61881" y="148166"/>
                    </a:lnTo>
                    <a:close/>
                    <a:moveTo>
                      <a:pt x="32145" y="389131"/>
                    </a:moveTo>
                    <a:lnTo>
                      <a:pt x="61881" y="389131"/>
                    </a:lnTo>
                    <a:lnTo>
                      <a:pt x="70886" y="361396"/>
                    </a:lnTo>
                    <a:lnTo>
                      <a:pt x="79995" y="389131"/>
                    </a:lnTo>
                    <a:lnTo>
                      <a:pt x="108266" y="389131"/>
                    </a:lnTo>
                    <a:lnTo>
                      <a:pt x="84707" y="406440"/>
                    </a:lnTo>
                    <a:lnTo>
                      <a:pt x="93712" y="434176"/>
                    </a:lnTo>
                    <a:lnTo>
                      <a:pt x="70048" y="417075"/>
                    </a:lnTo>
                    <a:lnTo>
                      <a:pt x="46384" y="434176"/>
                    </a:lnTo>
                    <a:lnTo>
                      <a:pt x="55389" y="406440"/>
                    </a:lnTo>
                    <a:lnTo>
                      <a:pt x="31831" y="389131"/>
                    </a:lnTo>
                    <a:lnTo>
                      <a:pt x="32145" y="389131"/>
                    </a:lnTo>
                    <a:close/>
                    <a:moveTo>
                      <a:pt x="143761" y="494547"/>
                    </a:moveTo>
                    <a:lnTo>
                      <a:pt x="120202" y="477551"/>
                    </a:lnTo>
                    <a:lnTo>
                      <a:pt x="149310" y="477551"/>
                    </a:lnTo>
                    <a:lnTo>
                      <a:pt x="158315" y="449816"/>
                    </a:lnTo>
                    <a:lnTo>
                      <a:pt x="167320" y="477551"/>
                    </a:lnTo>
                    <a:lnTo>
                      <a:pt x="196428" y="477551"/>
                    </a:lnTo>
                    <a:lnTo>
                      <a:pt x="172869" y="494547"/>
                    </a:lnTo>
                    <a:lnTo>
                      <a:pt x="181874" y="522283"/>
                    </a:lnTo>
                    <a:lnTo>
                      <a:pt x="158315" y="505183"/>
                    </a:lnTo>
                    <a:lnTo>
                      <a:pt x="134756" y="522283"/>
                    </a:lnTo>
                    <a:lnTo>
                      <a:pt x="143761" y="494547"/>
                    </a:lnTo>
                    <a:close/>
                    <a:moveTo>
                      <a:pt x="533580" y="285905"/>
                    </a:moveTo>
                    <a:lnTo>
                      <a:pt x="542584" y="313641"/>
                    </a:lnTo>
                    <a:lnTo>
                      <a:pt x="519026" y="296332"/>
                    </a:lnTo>
                    <a:lnTo>
                      <a:pt x="495153" y="313641"/>
                    </a:lnTo>
                    <a:lnTo>
                      <a:pt x="504157" y="285905"/>
                    </a:lnTo>
                    <a:lnTo>
                      <a:pt x="480494" y="268597"/>
                    </a:lnTo>
                    <a:lnTo>
                      <a:pt x="510649" y="268597"/>
                    </a:lnTo>
                    <a:lnTo>
                      <a:pt x="519654" y="240861"/>
                    </a:lnTo>
                    <a:lnTo>
                      <a:pt x="528659" y="268597"/>
                    </a:lnTo>
                    <a:lnTo>
                      <a:pt x="557138" y="268597"/>
                    </a:lnTo>
                    <a:lnTo>
                      <a:pt x="533580" y="285905"/>
                    </a:lnTo>
                    <a:close/>
                    <a:moveTo>
                      <a:pt x="384270" y="76950"/>
                    </a:moveTo>
                    <a:lnTo>
                      <a:pt x="360711" y="59955"/>
                    </a:lnTo>
                    <a:lnTo>
                      <a:pt x="389819" y="59955"/>
                    </a:lnTo>
                    <a:lnTo>
                      <a:pt x="398823" y="32219"/>
                    </a:lnTo>
                    <a:lnTo>
                      <a:pt x="407828" y="59955"/>
                    </a:lnTo>
                    <a:lnTo>
                      <a:pt x="436936" y="59955"/>
                    </a:lnTo>
                    <a:lnTo>
                      <a:pt x="413378" y="76950"/>
                    </a:lnTo>
                    <a:lnTo>
                      <a:pt x="422382" y="104686"/>
                    </a:lnTo>
                    <a:lnTo>
                      <a:pt x="398823" y="87690"/>
                    </a:lnTo>
                    <a:lnTo>
                      <a:pt x="375265" y="104790"/>
                    </a:lnTo>
                    <a:lnTo>
                      <a:pt x="384270" y="77055"/>
                    </a:lnTo>
                    <a:lnTo>
                      <a:pt x="384270" y="77055"/>
                    </a:lnTo>
                    <a:close/>
                    <a:moveTo>
                      <a:pt x="477143" y="147853"/>
                    </a:moveTo>
                    <a:lnTo>
                      <a:pt x="486253" y="120118"/>
                    </a:lnTo>
                    <a:lnTo>
                      <a:pt x="495258" y="147853"/>
                    </a:lnTo>
                    <a:lnTo>
                      <a:pt x="524366" y="147853"/>
                    </a:lnTo>
                    <a:lnTo>
                      <a:pt x="501435" y="165266"/>
                    </a:lnTo>
                    <a:lnTo>
                      <a:pt x="510440" y="193002"/>
                    </a:lnTo>
                    <a:lnTo>
                      <a:pt x="486881" y="175693"/>
                    </a:lnTo>
                    <a:lnTo>
                      <a:pt x="463218" y="193002"/>
                    </a:lnTo>
                    <a:lnTo>
                      <a:pt x="472222" y="165266"/>
                    </a:lnTo>
                    <a:lnTo>
                      <a:pt x="448873" y="147958"/>
                    </a:lnTo>
                    <a:lnTo>
                      <a:pt x="477143" y="147958"/>
                    </a:lnTo>
                    <a:close/>
                    <a:moveTo>
                      <a:pt x="495258" y="388818"/>
                    </a:moveTo>
                    <a:lnTo>
                      <a:pt x="524366" y="388818"/>
                    </a:lnTo>
                    <a:lnTo>
                      <a:pt x="501435" y="406127"/>
                    </a:lnTo>
                    <a:lnTo>
                      <a:pt x="510440" y="433863"/>
                    </a:lnTo>
                    <a:lnTo>
                      <a:pt x="486881" y="416763"/>
                    </a:lnTo>
                    <a:lnTo>
                      <a:pt x="463218" y="433863"/>
                    </a:lnTo>
                    <a:lnTo>
                      <a:pt x="472222" y="406127"/>
                    </a:lnTo>
                    <a:lnTo>
                      <a:pt x="448873" y="388818"/>
                    </a:lnTo>
                    <a:lnTo>
                      <a:pt x="477981" y="388818"/>
                    </a:lnTo>
                    <a:lnTo>
                      <a:pt x="487091" y="361083"/>
                    </a:lnTo>
                    <a:lnTo>
                      <a:pt x="496095" y="388818"/>
                    </a:lnTo>
                    <a:lnTo>
                      <a:pt x="495362" y="388818"/>
                    </a:lnTo>
                    <a:close/>
                    <a:moveTo>
                      <a:pt x="436936" y="477239"/>
                    </a:moveTo>
                    <a:lnTo>
                      <a:pt x="413378" y="494234"/>
                    </a:lnTo>
                    <a:lnTo>
                      <a:pt x="422382" y="521970"/>
                    </a:lnTo>
                    <a:lnTo>
                      <a:pt x="398823" y="504870"/>
                    </a:lnTo>
                    <a:lnTo>
                      <a:pt x="375265" y="521970"/>
                    </a:lnTo>
                    <a:lnTo>
                      <a:pt x="384270" y="494234"/>
                    </a:lnTo>
                    <a:lnTo>
                      <a:pt x="360711" y="477239"/>
                    </a:lnTo>
                    <a:lnTo>
                      <a:pt x="389819" y="477239"/>
                    </a:lnTo>
                    <a:lnTo>
                      <a:pt x="398823" y="449503"/>
                    </a:lnTo>
                    <a:lnTo>
                      <a:pt x="407828" y="477239"/>
                    </a:lnTo>
                    <a:lnTo>
                      <a:pt x="436936" y="477239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76DB6834-FD2E-BFE9-D961-29D0537A71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500" y="1625133"/>
            <a:ext cx="8235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x-non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F96FB18-1EF1-C5E2-FF09-45BBA491A8C6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54500" y="2675943"/>
            <a:ext cx="8234999" cy="3252676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017096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12448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339510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828505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6225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05968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curved line&#10;&#10;Description automatically generated with medium confidence">
            <a:extLst>
              <a:ext uri="{FF2B5EF4-FFF2-40B4-BE49-F238E27FC236}">
                <a16:creationId xmlns:a16="http://schemas.microsoft.com/office/drawing/2014/main" id="{807A69D7-3C04-AB02-03C8-ECD1E2558E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3126E337-E47D-C9E8-0888-C71149C35F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27282"/>
            <a:ext cx="1658448" cy="5456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12BECC-506A-86DE-56C7-3D08335582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600200"/>
            <a:ext cx="5486400" cy="1909763"/>
          </a:xfrm>
        </p:spPr>
        <p:txBody>
          <a:bodyPr anchor="b">
            <a:normAutofit/>
          </a:bodyPr>
          <a:lstStyle>
            <a:lvl1pPr algn="l">
              <a:defRPr sz="375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2F31CC-76C0-4DED-68CB-322C8AEE3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3602038"/>
            <a:ext cx="5486400" cy="16557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7EF16-1A90-8015-1BD8-D19124B2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965594"/>
            <a:ext cx="3086100" cy="365125"/>
          </a:xfr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2A90E-7EDC-E575-FDDE-78A6B368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FF12EA9F-1877-4614-8193-21F152C25EE1}" type="slidenum">
              <a:rPr lang="pt-PT" smtClean="0"/>
              <a:pPr/>
              <a:t>‹#›</a:t>
            </a:fld>
            <a:endParaRPr lang="pt-PT"/>
          </a:p>
        </p:txBody>
      </p:sp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2D22360-899C-86F4-CE82-726683D122A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860510"/>
            <a:ext cx="1582922" cy="47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850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07A69D7-3C04-AB02-03C8-ECD1E2558E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26E337-E47D-C9E8-0888-C71149C35F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0" y="528182"/>
            <a:ext cx="1658448" cy="5438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12BECC-506A-86DE-56C7-3D08335582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600200"/>
            <a:ext cx="5486400" cy="1909763"/>
          </a:xfrm>
        </p:spPr>
        <p:txBody>
          <a:bodyPr anchor="b">
            <a:normAutofit/>
          </a:bodyPr>
          <a:lstStyle>
            <a:lvl1pPr algn="l">
              <a:defRPr sz="375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2F31CC-76C0-4DED-68CB-322C8AEE3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3602038"/>
            <a:ext cx="5486400" cy="16557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7EF16-1A90-8015-1BD8-D19124B2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965594"/>
            <a:ext cx="30861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2A90E-7EDC-E575-FDDE-78A6B368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F12EA9F-1877-4614-8193-21F152C25EE1}" type="slidenum">
              <a:rPr lang="pt-PT" smtClean="0"/>
              <a:pPr/>
              <a:t>‹#›</a:t>
            </a:fld>
            <a:endParaRPr lang="pt-PT"/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2B69859-6141-C3D2-A83F-07CEC7C885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860510"/>
            <a:ext cx="1582922" cy="47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137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07A69D7-3C04-AB02-03C8-ECD1E2558E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26E337-E47D-C9E8-0888-C71149C35F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0" y="528182"/>
            <a:ext cx="1658448" cy="5438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12BECC-506A-86DE-56C7-3D08335582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600200"/>
            <a:ext cx="5486400" cy="1909763"/>
          </a:xfrm>
        </p:spPr>
        <p:txBody>
          <a:bodyPr anchor="b">
            <a:normAutofit/>
          </a:bodyPr>
          <a:lstStyle>
            <a:lvl1pPr algn="l">
              <a:defRPr sz="375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2F31CC-76C0-4DED-68CB-322C8AEE3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3602038"/>
            <a:ext cx="5486400" cy="16557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7EF16-1A90-8015-1BD8-D19124B2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965594"/>
            <a:ext cx="30861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2A90E-7EDC-E575-FDDE-78A6B368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F12EA9F-1877-4614-8193-21F152C25EE1}" type="slidenum">
              <a:rPr lang="pt-PT" smtClean="0"/>
              <a:pPr/>
              <a:t>‹#›</a:t>
            </a:fld>
            <a:endParaRPr lang="pt-PT"/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2BC8A1B-1461-98ED-2E3E-5E19EC6895F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860510"/>
            <a:ext cx="1582922" cy="47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203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9D5-06DA-4D60-B2EC-199E36D7314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D90FD-A635-4C07-B301-3F46D3B428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122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07A69D7-3C04-AB02-03C8-ECD1E2558E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26E337-E47D-C9E8-0888-C71149C35F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0" y="528067"/>
            <a:ext cx="1658448" cy="5440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12BECC-506A-86DE-56C7-3D08335582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600200"/>
            <a:ext cx="5486400" cy="1909763"/>
          </a:xfrm>
        </p:spPr>
        <p:txBody>
          <a:bodyPr anchor="b">
            <a:normAutofit/>
          </a:bodyPr>
          <a:lstStyle>
            <a:lvl1pPr algn="l">
              <a:defRPr sz="375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2F31CC-76C0-4DED-68CB-322C8AEE3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3602038"/>
            <a:ext cx="5486400" cy="16557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pt-P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7EF16-1A90-8015-1BD8-D19124B2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965594"/>
            <a:ext cx="30861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2A90E-7EDC-E575-FDDE-78A6B368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12EA9F-1877-4614-8193-21F152C25EE1}" type="slidenum">
              <a:rPr lang="pt-PT" smtClean="0"/>
              <a:pPr/>
              <a:t>‹#›</a:t>
            </a:fld>
            <a:endParaRPr lang="pt-PT"/>
          </a:p>
        </p:txBody>
      </p:sp>
      <p:pic>
        <p:nvPicPr>
          <p:cNvPr id="9" name="Picture 8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CEEB344C-8E3A-1634-CC15-64C8BA8AE9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819602"/>
            <a:ext cx="1523779" cy="45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3270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3126E337-E47D-C9E8-0888-C71149C35F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27282"/>
            <a:ext cx="1658448" cy="5456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12BECC-506A-86DE-56C7-3D08335582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600200"/>
            <a:ext cx="5486400" cy="1909763"/>
          </a:xfrm>
        </p:spPr>
        <p:txBody>
          <a:bodyPr anchor="b">
            <a:normAutofit/>
          </a:bodyPr>
          <a:lstStyle>
            <a:lvl1pPr algn="l">
              <a:defRPr sz="375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2F31CC-76C0-4DED-68CB-322C8AEE3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3602038"/>
            <a:ext cx="5486400" cy="16557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7EF16-1A90-8015-1BD8-D19124B2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965594"/>
            <a:ext cx="3086100" cy="365125"/>
          </a:xfr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2A90E-7EDC-E575-FDDE-78A6B368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FF12EA9F-1877-4614-8193-21F152C25EE1}" type="slidenum">
              <a:rPr lang="pt-PT" smtClean="0"/>
              <a:pPr/>
              <a:t>‹#›</a:t>
            </a:fld>
            <a:endParaRPr lang="pt-PT"/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99A3F8A-6D53-D075-C98C-C5EDD0D803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860510"/>
            <a:ext cx="1582922" cy="47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170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126E337-E47D-C9E8-0888-C71149C35F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1" y="527282"/>
            <a:ext cx="1658447" cy="5456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12BECC-506A-86DE-56C7-3D08335582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600200"/>
            <a:ext cx="5486400" cy="1909763"/>
          </a:xfrm>
        </p:spPr>
        <p:txBody>
          <a:bodyPr anchor="b">
            <a:normAutofit/>
          </a:bodyPr>
          <a:lstStyle>
            <a:lvl1pPr algn="l">
              <a:defRPr sz="375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2F31CC-76C0-4DED-68CB-322C8AEE3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3602038"/>
            <a:ext cx="5486400" cy="16557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7EF16-1A90-8015-1BD8-D19124B2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965594"/>
            <a:ext cx="30861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2A90E-7EDC-E575-FDDE-78A6B368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F12EA9F-1877-4614-8193-21F152C25EE1}" type="slidenum">
              <a:rPr lang="pt-PT" smtClean="0"/>
              <a:pPr/>
              <a:t>‹#›</a:t>
            </a:fld>
            <a:endParaRPr lang="pt-PT"/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25E6F32-D786-C983-F22E-BB67A01C25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860510"/>
            <a:ext cx="1582922" cy="47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681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126E337-E47D-C9E8-0888-C71149C35F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1" y="528068"/>
            <a:ext cx="1658447" cy="5440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12BECC-506A-86DE-56C7-3D08335582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600200"/>
            <a:ext cx="5486400" cy="1909763"/>
          </a:xfrm>
        </p:spPr>
        <p:txBody>
          <a:bodyPr anchor="b">
            <a:normAutofit/>
          </a:bodyPr>
          <a:lstStyle>
            <a:lvl1pPr algn="l">
              <a:defRPr sz="375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2F31CC-76C0-4DED-68CB-322C8AEE3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3602038"/>
            <a:ext cx="5486400" cy="16557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pt-P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7EF16-1A90-8015-1BD8-D19124B2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965594"/>
            <a:ext cx="30861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2A90E-7EDC-E575-FDDE-78A6B368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12EA9F-1877-4614-8193-21F152C25EE1}" type="slidenum">
              <a:rPr lang="pt-PT" smtClean="0"/>
              <a:pPr/>
              <a:t>‹#›</a:t>
            </a:fld>
            <a:endParaRPr lang="pt-PT"/>
          </a:p>
        </p:txBody>
      </p:sp>
      <p:pic>
        <p:nvPicPr>
          <p:cNvPr id="7" name="Picture 6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FA15E6FB-3F04-78C6-E0F1-2995E57FDF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819602"/>
            <a:ext cx="1523779" cy="45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332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619B2-6CEE-1ED9-DE4C-2E2B94978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92118"/>
            <a:ext cx="7886700" cy="3513596"/>
          </a:xfr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11F260A-F518-FC58-E25F-7EEEA9178F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27282"/>
            <a:ext cx="1658448" cy="54563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2F74D56-998B-44A8-04DC-4EC6DE114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219200"/>
            <a:ext cx="7886700" cy="926636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CA6DD2D-93D3-DAC9-9D0F-A24998EDE9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358C8255-7E5A-4347-8193-ECD675FC6BE5}" type="datetimeFigureOut">
              <a:rPr lang="pt-PT" smtClean="0"/>
              <a:pPr/>
              <a:t>27/02/2024</a:t>
            </a:fld>
            <a:endParaRPr lang="pt-PT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9096480-C118-1163-29EB-A1AF7C9A6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965594"/>
            <a:ext cx="3086100" cy="365125"/>
          </a:xfr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E94C8A7-7156-DE05-C565-E606714CB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FF12EA9F-1877-4614-8193-21F152C25EE1}" type="slidenum">
              <a:rPr lang="pt-PT" smtClean="0"/>
              <a:pPr/>
              <a:t>‹#›</a:t>
            </a:fld>
            <a:endParaRPr lang="pt-PT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D04A369-9931-89B0-4D27-11F4B482C5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860510"/>
            <a:ext cx="1582922" cy="47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371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619B2-6CEE-1ED9-DE4C-2E2B94978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92118"/>
            <a:ext cx="7886700" cy="351359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1F260A-F518-FC58-E25F-7EEEA9178F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1" y="527282"/>
            <a:ext cx="1658447" cy="54563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2F74D56-998B-44A8-04DC-4EC6DE114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219200"/>
            <a:ext cx="7886700" cy="926636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CA6DD2D-93D3-DAC9-9D0F-A24998EDE9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58C8255-7E5A-4347-8193-ECD675FC6BE5}" type="datetimeFigureOut">
              <a:rPr lang="pt-PT" smtClean="0"/>
              <a:pPr/>
              <a:t>27/02/2024</a:t>
            </a:fld>
            <a:endParaRPr lang="pt-PT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9096480-C118-1163-29EB-A1AF7C9A6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965594"/>
            <a:ext cx="30861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E94C8A7-7156-DE05-C565-E606714CB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F12EA9F-1877-4614-8193-21F152C25EE1}" type="slidenum">
              <a:rPr lang="pt-PT" smtClean="0"/>
              <a:pPr/>
              <a:t>‹#›</a:t>
            </a:fld>
            <a:endParaRPr lang="pt-PT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4613ACF-267B-CE4B-F4FE-381CE75A7F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860510"/>
            <a:ext cx="1582922" cy="47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321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619B2-6CEE-1ED9-DE4C-2E2B94978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92118"/>
            <a:ext cx="7886700" cy="351359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t-PT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1F260A-F518-FC58-E25F-7EEEA9178F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1" y="528068"/>
            <a:ext cx="1658447" cy="54406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2F74D56-998B-44A8-04DC-4EC6DE114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219200"/>
            <a:ext cx="7886700" cy="926636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CA6DD2D-93D3-DAC9-9D0F-A24998EDE9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58C8255-7E5A-4347-8193-ECD675FC6BE5}" type="datetimeFigureOut">
              <a:rPr lang="pt-PT" smtClean="0"/>
              <a:pPr/>
              <a:t>27/02/2024</a:t>
            </a:fld>
            <a:endParaRPr lang="pt-PT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9096480-C118-1163-29EB-A1AF7C9A6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965594"/>
            <a:ext cx="30861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pt-PT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E94C8A7-7156-DE05-C565-E606714CB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12EA9F-1877-4614-8193-21F152C25EE1}" type="slidenum">
              <a:rPr lang="pt-PT" smtClean="0"/>
              <a:pPr/>
              <a:t>‹#›</a:t>
            </a:fld>
            <a:endParaRPr lang="pt-PT"/>
          </a:p>
        </p:txBody>
      </p:sp>
      <p:pic>
        <p:nvPicPr>
          <p:cNvPr id="2" name="Picture 1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A9BFFB8-E248-BB92-F904-B00AEF2B1A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819602"/>
            <a:ext cx="1523779" cy="45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124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619B2-6CEE-1ED9-DE4C-2E2B94978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2292118"/>
            <a:ext cx="3842657" cy="3513596"/>
          </a:xfr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11F260A-F518-FC58-E25F-7EEEA9178F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27282"/>
            <a:ext cx="1658448" cy="54563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2F74D56-998B-44A8-04DC-4EC6DE114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219200"/>
            <a:ext cx="7886700" cy="926636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CA6DD2D-93D3-DAC9-9D0F-A24998EDE9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358C8255-7E5A-4347-8193-ECD675FC6BE5}" type="datetimeFigureOut">
              <a:rPr lang="pt-PT" smtClean="0"/>
              <a:pPr/>
              <a:t>27/02/2024</a:t>
            </a:fld>
            <a:endParaRPr lang="pt-PT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9096480-C118-1163-29EB-A1AF7C9A6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965594"/>
            <a:ext cx="3086100" cy="365125"/>
          </a:xfr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E94C8A7-7156-DE05-C565-E606714CB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FF12EA9F-1877-4614-8193-21F152C25EE1}" type="slidenum">
              <a:rPr lang="pt-PT" smtClean="0"/>
              <a:pPr/>
              <a:t>‹#›</a:t>
            </a:fld>
            <a:endParaRPr lang="pt-PT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F3BB8B6-C17F-0854-3A8B-7C15AE61D35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72695" y="2292118"/>
            <a:ext cx="3842657" cy="3513596"/>
          </a:xfr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C9BECE0-A11B-A3D4-AE10-50C995178E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860510"/>
            <a:ext cx="1582922" cy="47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1228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619B2-6CEE-1ED9-DE4C-2E2B94978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2292118"/>
            <a:ext cx="3842657" cy="351359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1F260A-F518-FC58-E25F-7EEEA9178F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1" y="527282"/>
            <a:ext cx="1658447" cy="54563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2F74D56-998B-44A8-04DC-4EC6DE114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219200"/>
            <a:ext cx="7886700" cy="926636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CA6DD2D-93D3-DAC9-9D0F-A24998EDE9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58C8255-7E5A-4347-8193-ECD675FC6BE5}" type="datetimeFigureOut">
              <a:rPr lang="pt-PT" smtClean="0"/>
              <a:pPr/>
              <a:t>27/02/2024</a:t>
            </a:fld>
            <a:endParaRPr lang="pt-PT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9096480-C118-1163-29EB-A1AF7C9A6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965594"/>
            <a:ext cx="30861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E94C8A7-7156-DE05-C565-E606714CB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F12EA9F-1877-4614-8193-21F152C25EE1}" type="slidenum">
              <a:rPr lang="pt-PT" smtClean="0"/>
              <a:pPr/>
              <a:t>‹#›</a:t>
            </a:fld>
            <a:endParaRPr lang="pt-PT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F3BB8B6-C17F-0854-3A8B-7C15AE61D35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72695" y="2292118"/>
            <a:ext cx="3842657" cy="351359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A9E4A62-832E-30B6-2DDB-78D8BEB5AB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860510"/>
            <a:ext cx="1582922" cy="47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1605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619B2-6CEE-1ED9-DE4C-2E2B94978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2292118"/>
            <a:ext cx="3842657" cy="351359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1F260A-F518-FC58-E25F-7EEEA9178F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1" y="527282"/>
            <a:ext cx="1658447" cy="54563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2F74D56-998B-44A8-04DC-4EC6DE114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219200"/>
            <a:ext cx="7886700" cy="926636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CA6DD2D-93D3-DAC9-9D0F-A24998EDE9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58C8255-7E5A-4347-8193-ECD675FC6BE5}" type="datetimeFigureOut">
              <a:rPr lang="pt-PT" smtClean="0"/>
              <a:pPr/>
              <a:t>27/02/2024</a:t>
            </a:fld>
            <a:endParaRPr lang="pt-PT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9096480-C118-1163-29EB-A1AF7C9A6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965594"/>
            <a:ext cx="30861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pt-PT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E94C8A7-7156-DE05-C565-E606714CB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12EA9F-1877-4614-8193-21F152C25EE1}" type="slidenum">
              <a:rPr lang="pt-PT" smtClean="0"/>
              <a:pPr/>
              <a:t>‹#›</a:t>
            </a:fld>
            <a:endParaRPr lang="pt-PT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F3BB8B6-C17F-0854-3A8B-7C15AE61D35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72695" y="2292118"/>
            <a:ext cx="3842657" cy="351359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CF4B177-EF5F-CB51-E59F-2201455D11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819602"/>
            <a:ext cx="1523779" cy="45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942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9D5-06DA-4D60-B2EC-199E36D7314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D90FD-A635-4C07-B301-3F46D3B428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2189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11F260A-F518-FC58-E25F-7EEEA9178F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27282"/>
            <a:ext cx="1658448" cy="54563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2F74D56-998B-44A8-04DC-4EC6DE114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219200"/>
            <a:ext cx="7886700" cy="926636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CA6DD2D-93D3-DAC9-9D0F-A24998EDE9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358C8255-7E5A-4347-8193-ECD675FC6BE5}" type="datetimeFigureOut">
              <a:rPr lang="pt-PT" smtClean="0"/>
              <a:pPr/>
              <a:t>27/02/2024</a:t>
            </a:fld>
            <a:endParaRPr lang="pt-PT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9096480-C118-1163-29EB-A1AF7C9A6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965594"/>
            <a:ext cx="3086100" cy="365125"/>
          </a:xfr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E94C8A7-7156-DE05-C565-E606714CB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FF12EA9F-1877-4614-8193-21F152C25EE1}" type="slidenum">
              <a:rPr lang="pt-PT" smtClean="0"/>
              <a:pPr/>
              <a:t>‹#›</a:t>
            </a:fld>
            <a:endParaRPr lang="pt-PT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E83FA04-20BD-1CBB-89EA-4B7E2E6889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860510"/>
            <a:ext cx="1582922" cy="47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2477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11F260A-F518-FC58-E25F-7EEEA9178F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1" y="527282"/>
            <a:ext cx="1658447" cy="54563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2F74D56-998B-44A8-04DC-4EC6DE114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219200"/>
            <a:ext cx="7886700" cy="926636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CA6DD2D-93D3-DAC9-9D0F-A24998EDE9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58C8255-7E5A-4347-8193-ECD675FC6BE5}" type="datetimeFigureOut">
              <a:rPr lang="pt-PT" smtClean="0"/>
              <a:pPr/>
              <a:t>27/02/2024</a:t>
            </a:fld>
            <a:endParaRPr lang="pt-PT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9096480-C118-1163-29EB-A1AF7C9A6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965594"/>
            <a:ext cx="30861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E94C8A7-7156-DE05-C565-E606714CB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F12EA9F-1877-4614-8193-21F152C25EE1}" type="slidenum">
              <a:rPr lang="pt-PT" smtClean="0"/>
              <a:pPr/>
              <a:t>‹#›</a:t>
            </a:fld>
            <a:endParaRPr lang="pt-PT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EA0DFB9-CC0E-9F4D-A875-254F1D0F36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860510"/>
            <a:ext cx="1582922" cy="47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483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11F260A-F518-FC58-E25F-7EEEA9178F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1" y="527282"/>
            <a:ext cx="1658447" cy="54563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2F74D56-998B-44A8-04DC-4EC6DE114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219200"/>
            <a:ext cx="7886700" cy="926636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CA6DD2D-93D3-DAC9-9D0F-A24998EDE9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58C8255-7E5A-4347-8193-ECD675FC6BE5}" type="datetimeFigureOut">
              <a:rPr lang="pt-PT" smtClean="0"/>
              <a:pPr/>
              <a:t>27/02/2024</a:t>
            </a:fld>
            <a:endParaRPr lang="pt-PT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9096480-C118-1163-29EB-A1AF7C9A6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965594"/>
            <a:ext cx="30861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pt-PT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E94C8A7-7156-DE05-C565-E606714CB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965594"/>
            <a:ext cx="2057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12EA9F-1877-4614-8193-21F152C25EE1}" type="slidenum">
              <a:rPr lang="pt-PT" smtClean="0"/>
              <a:pPr/>
              <a:t>‹#›</a:t>
            </a:fld>
            <a:endParaRPr lang="pt-PT"/>
          </a:p>
        </p:txBody>
      </p:sp>
      <p:pic>
        <p:nvPicPr>
          <p:cNvPr id="2" name="Picture 1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D6F86E46-241A-49CC-C99C-4F8F3532DD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819602"/>
            <a:ext cx="1523779" cy="45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6811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21C6D-CBCD-F617-4B42-6BF4532BF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36EDAE-3725-E7F4-1E13-22183AD23A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E7A193-48BB-6AC4-6F0D-40598DD3E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8255-7E5A-4347-8193-ECD675FC6BE5}" type="datetimeFigureOut">
              <a:rPr lang="pt-PT" smtClean="0"/>
              <a:t>27/02/2024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D76D7-3DA1-7619-CBB2-D67CB92A9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536B2-1881-9BFB-8B17-DC7AB6CB7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EA9F-1877-4614-8193-21F152C25EE1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994047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23061-067A-1FA7-E1DA-B2F710266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5291FA-D4B4-715F-44C9-08924FDCB3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9E9126-36F2-58FF-3380-06A8F4E2D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8255-7E5A-4347-8193-ECD675FC6BE5}" type="datetimeFigureOut">
              <a:rPr lang="pt-PT" smtClean="0"/>
              <a:t>27/02/2024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0A4972-18B5-5E4C-F9D7-6E7AF98C4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7D9D-84B1-1CF8-34F3-FF51B6890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EA9F-1877-4614-8193-21F152C25EE1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53753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9D5-06DA-4D60-B2EC-199E36D7314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D90FD-A635-4C07-B301-3F46D3B428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382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9D5-06DA-4D60-B2EC-199E36D7314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D90FD-A635-4C07-B301-3F46D3B428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1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9D5-06DA-4D60-B2EC-199E36D7314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D90FD-A635-4C07-B301-3F46D3B428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77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9D5-06DA-4D60-B2EC-199E36D7314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D90FD-A635-4C07-B301-3F46D3B428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830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9D5-06DA-4D60-B2EC-199E36D7314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D90FD-A635-4C07-B301-3F46D3B428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836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09D5-06DA-4D60-B2EC-199E36D7314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D90FD-A635-4C07-B301-3F46D3B428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743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009D5-06DA-4D60-B2EC-199E36D7314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D90FD-A635-4C07-B301-3F46D3B428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73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64" r:id="rId15"/>
    <p:sldLayoutId id="214748366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D056CB-1D57-0C5C-5515-AF95D93CA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EB8BA5-3E9E-2066-5558-632D784E8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53BDC-2946-8551-2FA9-6115C41136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C8255-7E5A-4347-8193-ECD675FC6BE5}" type="datetimeFigureOut">
              <a:rPr lang="pt-PT" smtClean="0"/>
              <a:t>27/02/2024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223F13-B195-AA14-CAE3-0F28453BFD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EF41E-3D0D-39BC-797B-4552E0621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2EA9F-1877-4614-8193-21F152C25EE1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61728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cs.google.com/forms/d/e/1FAIpQLSeAW-bUHsOGYYe6CZB1HiL_uvyGc21QI4UniIsTRwEBVE2Bng/viewform" TargetMode="Externa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64147" y="637238"/>
            <a:ext cx="4742000" cy="34163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lv-LV" sz="5400" dirty="0">
                <a:solidFill>
                  <a:schemeClr val="bg1"/>
                </a:solidFill>
                <a:latin typeface="+mj-lt"/>
              </a:rPr>
              <a:t>Latvijas Tehnoloģiskais centrs – atbalsts uzņēmējiem!!!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64146" y="3534544"/>
            <a:ext cx="5420021" cy="11594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lv-LV" altLang="ko-KR" sz="1867" dirty="0">
              <a:solidFill>
                <a:schemeClr val="bg1"/>
              </a:solidFill>
              <a:cs typeface="Arial" pitchFamily="34" charset="0"/>
            </a:endParaRPr>
          </a:p>
          <a:p>
            <a:endParaRPr lang="lv-LV" altLang="ko-KR" sz="1867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sz="1600" b="1" dirty="0"/>
              <a:t>Dažādība kā Eiropas spēks: "Apvārsnis Eiropa" perspektīvās</a:t>
            </a:r>
            <a:endParaRPr lang="lv-LV" sz="1600" b="1" dirty="0"/>
          </a:p>
          <a:p>
            <a:r>
              <a:rPr lang="lv-LV" sz="1600" b="1" dirty="0"/>
              <a:t>Cēsis, Kosmosa centrs, 01.03.2024</a:t>
            </a:r>
            <a:endParaRPr lang="en-US" sz="1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899592" y="5653541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bg1"/>
                </a:solidFill>
              </a:rPr>
              <a:t>Agnese Kore: </a:t>
            </a:r>
            <a:r>
              <a:rPr lang="sv-SE" dirty="0">
                <a:solidFill>
                  <a:schemeClr val="bg1"/>
                </a:solidFill>
              </a:rPr>
              <a:t>Projekta vadītāja, valdes locekle, Latvijas Tehnoloģsikais centrs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524328" y="170451"/>
            <a:ext cx="1469578" cy="1440160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000" b="-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922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87624" y="116632"/>
            <a:ext cx="7056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000" b="1" dirty="0">
                <a:solidFill>
                  <a:schemeClr val="accent3">
                    <a:lumMod val="50000"/>
                  </a:schemeClr>
                </a:solidFill>
              </a:rPr>
              <a:t>Eiropas Biznesa atbalsta tīkla enerģijas granti Eiropas MVU</a:t>
            </a:r>
            <a:endParaRPr lang="en-US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0072"/>
            <a:ext cx="9144000" cy="53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196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F3B9C26-1D88-C0A6-2F17-F2161C49D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568" y="3127004"/>
            <a:ext cx="5486400" cy="1655762"/>
          </a:xfrm>
        </p:spPr>
        <p:txBody>
          <a:bodyPr>
            <a:normAutofit/>
          </a:bodyPr>
          <a:lstStyle/>
          <a:p>
            <a:pPr algn="ctr"/>
            <a:r>
              <a:rPr lang="lv-LV" sz="2000" b="1" dirty="0"/>
              <a:t>Kontinentālās Eiropas pieredze reģionālo S3 stratēģiju un starp reģionālo investīciju iesaistei pārtikas, lauksaimniecības un loģistikas jomas vērtību ķēdēs tālākos Eiropas reģionos</a:t>
            </a:r>
            <a:r>
              <a:rPr lang="lv-LV" b="1" dirty="0"/>
              <a:t>. </a:t>
            </a:r>
            <a:endParaRPr lang="pt-PT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1CB4BB0-775A-CD51-55F9-99807BF52A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568" y="1946276"/>
            <a:ext cx="5486400" cy="1180728"/>
          </a:xfrm>
        </p:spPr>
        <p:txBody>
          <a:bodyPr>
            <a:noAutofit/>
          </a:bodyPr>
          <a:lstStyle/>
          <a:p>
            <a:pPr algn="ctr"/>
            <a:r>
              <a:rPr lang="en-US" sz="1600" b="1" dirty="0">
                <a:latin typeface="+mn-lt"/>
              </a:rPr>
              <a:t>Bridging the Gap Between Regional S3 Strategies and Interregional Innovation Investment in</a:t>
            </a:r>
            <a:r>
              <a:rPr lang="lv-LV" sz="1600" b="1" dirty="0">
                <a:latin typeface="+mn-lt"/>
              </a:rPr>
              <a:t> </a:t>
            </a:r>
            <a:r>
              <a:rPr lang="en-US" sz="1600" b="1" dirty="0">
                <a:latin typeface="+mn-lt"/>
              </a:rPr>
              <a:t>Agrofood and</a:t>
            </a:r>
            <a:br>
              <a:rPr lang="en-US" sz="1600" b="1" dirty="0">
                <a:latin typeface="+mn-lt"/>
              </a:rPr>
            </a:br>
            <a:r>
              <a:rPr lang="en-US" sz="1600" b="1" dirty="0">
                <a:latin typeface="+mn-lt"/>
              </a:rPr>
              <a:t>Logistics Value Chains Through Capacity Building Across Continental Europe and Outermost Regions</a:t>
            </a:r>
            <a:br>
              <a:rPr lang="lv-LV" sz="1600" b="1" dirty="0">
                <a:latin typeface="+mn-lt"/>
              </a:rPr>
            </a:br>
            <a:br>
              <a:rPr lang="lv-LV" sz="1600" b="1" dirty="0">
                <a:latin typeface="+mn-lt"/>
              </a:rPr>
            </a:br>
            <a:r>
              <a:rPr lang="en-US" sz="1600" dirty="0"/>
              <a:t>Call I3-2022-CAP2b</a:t>
            </a:r>
            <a:br>
              <a:rPr lang="en-US" sz="1600" dirty="0"/>
            </a:b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56131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20BB5-2629-43AB-6B0B-9889EC2A0D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1340768"/>
            <a:ext cx="5486400" cy="820688"/>
          </a:xfrm>
        </p:spPr>
        <p:txBody>
          <a:bodyPr/>
          <a:lstStyle/>
          <a:p>
            <a:r>
              <a:rPr lang="lv-LV" b="1" dirty="0"/>
              <a:t>Projekta Konsorcijs:</a:t>
            </a:r>
            <a:endParaRPr lang="en-GB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68239D-5852-D789-A2FE-BD7915B3A1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2492896"/>
            <a:ext cx="5486400" cy="3312368"/>
          </a:xfrm>
        </p:spPr>
        <p:txBody>
          <a:bodyPr>
            <a:normAutofit lnSpcReduction="10000"/>
          </a:bodyPr>
          <a:lstStyle/>
          <a:p>
            <a:r>
              <a:rPr lang="lv-LV" dirty="0"/>
              <a:t>1. Latvijas Tehnoloģiskais centrs – Latvija (Koordinators)</a:t>
            </a:r>
          </a:p>
          <a:p>
            <a:r>
              <a:rPr lang="lv-LV" dirty="0"/>
              <a:t>2. </a:t>
            </a:r>
            <a:r>
              <a:rPr lang="en-GB" dirty="0"/>
              <a:t>IMP³rove – European Innovation Management Academy </a:t>
            </a:r>
            <a:r>
              <a:rPr lang="lv-LV" dirty="0"/>
              <a:t>– Vācija</a:t>
            </a:r>
            <a:endParaRPr lang="en-US" dirty="0"/>
          </a:p>
          <a:p>
            <a:r>
              <a:rPr lang="lv-LV" dirty="0"/>
              <a:t>3. </a:t>
            </a:r>
            <a:r>
              <a:rPr lang="en-US" dirty="0"/>
              <a:t>Institute of Entrepreneurship development – iED – Grie</a:t>
            </a:r>
            <a:r>
              <a:rPr lang="lv-LV" dirty="0"/>
              <a:t>ķija</a:t>
            </a:r>
          </a:p>
          <a:p>
            <a:r>
              <a:rPr lang="lv-LV" dirty="0"/>
              <a:t>4. Instituto Tecnologico de Canarias – ITC Canarias – Spānija</a:t>
            </a:r>
          </a:p>
          <a:p>
            <a:r>
              <a:rPr lang="lv-LV" dirty="0"/>
              <a:t>5. INOVA+ - Portugal</a:t>
            </a:r>
          </a:p>
          <a:p>
            <a:r>
              <a:rPr lang="lv-LV" dirty="0"/>
              <a:t>6. RDA Nord-Vest – Rumania</a:t>
            </a:r>
          </a:p>
          <a:p>
            <a:r>
              <a:rPr lang="lv-LV" dirty="0"/>
              <a:t>7. CCI Martinique - Francija</a:t>
            </a:r>
          </a:p>
          <a:p>
            <a:endParaRPr lang="lv-LV" dirty="0"/>
          </a:p>
          <a:p>
            <a:endParaRPr lang="lv-LV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2366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A4140-88E2-D093-C84F-7FD5710A98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576" y="1308548"/>
            <a:ext cx="5486400" cy="1405707"/>
          </a:xfrm>
        </p:spPr>
        <p:txBody>
          <a:bodyPr/>
          <a:lstStyle/>
          <a:p>
            <a:r>
              <a:rPr lang="lv-LV" sz="4000" b="1" dirty="0"/>
              <a:t>Mūsu ekspektācijas:</a:t>
            </a:r>
            <a:br>
              <a:rPr lang="lv-LV" sz="4000" b="1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C109E6-6164-F6B1-5BBF-C62E05A573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395" y="2780928"/>
            <a:ext cx="5486400" cy="2736304"/>
          </a:xfrm>
        </p:spPr>
        <p:txBody>
          <a:bodyPr>
            <a:normAutofit fontScale="92500" lnSpcReduction="20000"/>
          </a:bodyPr>
          <a:lstStyle/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sz="1800" b="1" dirty="0"/>
              <a:t>Veidot saiknes starp reģionu sadarbībai, pulcējot ieinteresētās puses no Latvijas un citiem projekta partnerreģioniem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sz="1800" b="1" dirty="0"/>
              <a:t>Palielināt kapacitāti partneru un ieinteresēto pušu, reģionālā līmenī.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sz="1800" b="1" dirty="0"/>
              <a:t>Uzņēmuma iesaiste Inovāciju investīciju projektos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sz="1800" b="1" dirty="0"/>
              <a:t>Apmācībās un semināros iegūt jaunas zināšanas</a:t>
            </a:r>
            <a:endParaRPr lang="en-US" sz="1800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772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484784"/>
            <a:ext cx="8712968" cy="1224136"/>
          </a:xfrm>
        </p:spPr>
        <p:txBody>
          <a:bodyPr>
            <a:normAutofit/>
          </a:bodyPr>
          <a:lstStyle/>
          <a:p>
            <a:r>
              <a:rPr lang="lv-LV" sz="1600" b="1" dirty="0">
                <a:solidFill>
                  <a:schemeClr val="tx2"/>
                </a:solidFill>
              </a:rPr>
              <a:t>Reģionālās nozīmes inovatīvo un/vai nozīmīgo investīciju projektu apzināšanas anketa:</a:t>
            </a:r>
            <a:br>
              <a:rPr lang="lv-LV" sz="1600" b="1" dirty="0">
                <a:solidFill>
                  <a:schemeClr val="tx2"/>
                </a:solidFill>
              </a:rPr>
            </a:br>
            <a:br>
              <a:rPr lang="lv-LV" sz="1600" b="1" dirty="0">
                <a:solidFill>
                  <a:schemeClr val="tx2"/>
                </a:solidFill>
              </a:rPr>
            </a:br>
            <a:br>
              <a:rPr lang="lv-LV" sz="1600" b="1" dirty="0">
                <a:solidFill>
                  <a:schemeClr val="tx2"/>
                </a:solidFill>
              </a:rPr>
            </a:br>
            <a:endParaRPr lang="en-US" sz="1600" b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4664"/>
            <a:ext cx="2880320" cy="8640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3568" y="3573016"/>
            <a:ext cx="79208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sz="2000" b="1" dirty="0"/>
          </a:p>
          <a:p>
            <a:pPr algn="ctr"/>
            <a:r>
              <a:rPr lang="lv-LV" sz="2000" b="1" dirty="0">
                <a:solidFill>
                  <a:schemeClr val="tx2"/>
                </a:solidFill>
              </a:rPr>
              <a:t>Identificētie projekti tiks prezentēti EK DG REGIO pārstāvjiem un tiks izmantoti reģionālās investīciju programmas izstrādē.</a:t>
            </a:r>
          </a:p>
          <a:p>
            <a:pPr algn="ctr"/>
            <a:endParaRPr lang="lv-LV" sz="2000" b="1" dirty="0">
              <a:solidFill>
                <a:schemeClr val="tx2"/>
              </a:solidFill>
            </a:endParaRPr>
          </a:p>
          <a:p>
            <a:pPr algn="ctr"/>
            <a:r>
              <a:rPr lang="lv-LV" sz="2000" b="1" dirty="0">
                <a:solidFill>
                  <a:schemeClr val="tx2"/>
                </a:solidFill>
              </a:rPr>
              <a:t>Konsorcija partneri plāno atbalstīt līdz 30 projektiem, veicinot to sagatavošanu investīciju piesaistei, kā arī paaugstināt iesniedzēj- institūciju kapacitāti reģionālo inovatīvo ievestīciju projektu identificēšanā, sagatavošanā un finansējuma piesaistē.</a:t>
            </a:r>
            <a:endParaRPr lang="en-US" sz="2000" b="1" dirty="0">
              <a:solidFill>
                <a:schemeClr val="tx2"/>
              </a:solidFill>
            </a:endParaRPr>
          </a:p>
        </p:txBody>
      </p:sp>
      <p:pic>
        <p:nvPicPr>
          <p:cNvPr id="3" name="Picture 2" descr="C:\Users\User\Downloads\LTC-logo-new-14.jpg">
            <a:extLst>
              <a:ext uri="{FF2B5EF4-FFF2-40B4-BE49-F238E27FC236}">
                <a16:creationId xmlns:a16="http://schemas.microsoft.com/office/drawing/2014/main" id="{A338CF02-E469-91AF-664C-1686352F0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12711"/>
            <a:ext cx="1728192" cy="170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FA3BF13A-1FF3-9BB2-0AC9-F179F4105B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104" y="2086456"/>
            <a:ext cx="1556792" cy="15567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739C7F-63B4-08B5-CCA2-CA1518479A56}"/>
              </a:ext>
            </a:extLst>
          </p:cNvPr>
          <p:cNvSpPr txBox="1"/>
          <p:nvPr/>
        </p:nvSpPr>
        <p:spPr>
          <a:xfrm>
            <a:off x="3995936" y="2204864"/>
            <a:ext cx="504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5"/>
              </a:rPr>
              <a:t>https://docs.google.com/forms/d/e/1FAIpQLSeAW-bUHsOGYYe6CZB1HiL_uvyGc21QI4UniIsTRwEBVE2Bng/viewform</a:t>
            </a:r>
            <a:r>
              <a:rPr lang="lv-LV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707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BF32819-6504-43EE-235E-A9E84E0B3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787602"/>
            <a:ext cx="8615243" cy="48245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56B139B-D36D-9C45-4963-59418875867F}"/>
              </a:ext>
            </a:extLst>
          </p:cNvPr>
          <p:cNvSpPr txBox="1"/>
          <p:nvPr/>
        </p:nvSpPr>
        <p:spPr>
          <a:xfrm>
            <a:off x="1426128" y="245862"/>
            <a:ext cx="65527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tx2"/>
                </a:solidFill>
              </a:rPr>
              <a:t>Latvijas Tehnoloģiskā centra reģionālā vizīte Vidzemē. 3.-5. aprīlis</a:t>
            </a:r>
            <a:endParaRPr lang="en-GB" sz="3200" b="1" dirty="0">
              <a:solidFill>
                <a:schemeClr val="tx2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4135A9F-37E9-0D9B-81A6-3FA8F68E460C}"/>
              </a:ext>
            </a:extLst>
          </p:cNvPr>
          <p:cNvSpPr/>
          <p:nvPr/>
        </p:nvSpPr>
        <p:spPr>
          <a:xfrm>
            <a:off x="3347864" y="3455593"/>
            <a:ext cx="1017460" cy="981519"/>
          </a:xfrm>
          <a:prstGeom prst="ellipse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000" b="-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015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228600" y="2857630"/>
            <a:ext cx="4629150" cy="1142740"/>
            <a:chOff x="6345842" y="2749602"/>
            <a:chExt cx="51169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345842" y="2749602"/>
              <a:ext cx="50968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lv-LV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Paldies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!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FBCEA83-A62C-2E54-A21C-83428C9B1C00}"/>
              </a:ext>
            </a:extLst>
          </p:cNvPr>
          <p:cNvSpPr txBox="1"/>
          <p:nvPr/>
        </p:nvSpPr>
        <p:spPr>
          <a:xfrm>
            <a:off x="2045941" y="3698022"/>
            <a:ext cx="27260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lv-LV" dirty="0">
                <a:solidFill>
                  <a:schemeClr val="bg1"/>
                </a:solidFill>
              </a:rPr>
              <a:t>Agnese Kore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dirty="0">
                <a:solidFill>
                  <a:schemeClr val="bg1"/>
                </a:solidFill>
              </a:rPr>
              <a:t>+371 </a:t>
            </a:r>
            <a:r>
              <a:rPr lang="lv-LV" dirty="0">
                <a:solidFill>
                  <a:schemeClr val="bg1"/>
                </a:solidFill>
              </a:rPr>
              <a:t>29276547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lv-LV" dirty="0">
                <a:solidFill>
                  <a:schemeClr val="bg1"/>
                </a:solidFill>
              </a:rPr>
              <a:t>agnese.kore</a:t>
            </a:r>
            <a:r>
              <a:rPr lang="en-US" dirty="0">
                <a:solidFill>
                  <a:schemeClr val="bg1"/>
                </a:solidFill>
              </a:rPr>
              <a:t>@techcenter.lv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2843B7-888C-9267-E6CB-20EA459FB4C6}"/>
              </a:ext>
            </a:extLst>
          </p:cNvPr>
          <p:cNvSpPr txBox="1"/>
          <p:nvPr/>
        </p:nvSpPr>
        <p:spPr>
          <a:xfrm>
            <a:off x="228600" y="4835963"/>
            <a:ext cx="53220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chemeClr val="bg1"/>
                </a:solidFill>
              </a:rPr>
              <a:t>https://www.linkedin.com/company/techcenter-lv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DBEABC-1B58-4046-BA21-23B03F635E43}"/>
              </a:ext>
            </a:extLst>
          </p:cNvPr>
          <p:cNvSpPr txBox="1"/>
          <p:nvPr/>
        </p:nvSpPr>
        <p:spPr>
          <a:xfrm>
            <a:off x="248086" y="517672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chemeClr val="bg1"/>
                </a:solidFill>
              </a:rPr>
              <a:t>https://www.facebook.com/lvtehcentrs</a:t>
            </a:r>
          </a:p>
          <a:p>
            <a:r>
              <a:rPr lang="lv-LV" dirty="0">
                <a:solidFill>
                  <a:schemeClr val="bg1"/>
                </a:solidFill>
              </a:rPr>
              <a:t>www.techcenter.lv</a:t>
            </a:r>
          </a:p>
        </p:txBody>
      </p:sp>
      <p:sp>
        <p:nvSpPr>
          <p:cNvPr id="5" name="Rectangle 4"/>
          <p:cNvSpPr/>
          <p:nvPr/>
        </p:nvSpPr>
        <p:spPr>
          <a:xfrm>
            <a:off x="16970" y="199673"/>
            <a:ext cx="51156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lv-LV" b="1" i="1" dirty="0">
                <a:solidFill>
                  <a:prstClr val="white"/>
                </a:solidFill>
              </a:rPr>
              <a:t>Mēs neatsakam palīdzību nevienam uzņēmumam, kas darbojas Latvijā un grib ko sasniegt un attīstīt savā nozarē!!!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5652120" y="910545"/>
            <a:ext cx="1469578" cy="1440160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000" b="-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594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0D071702-248D-4F3B-A10C-731C914D3549}"/>
              </a:ext>
            </a:extLst>
          </p:cNvPr>
          <p:cNvGrpSpPr/>
          <p:nvPr/>
        </p:nvGrpSpPr>
        <p:grpSpPr>
          <a:xfrm>
            <a:off x="2764384" y="3516055"/>
            <a:ext cx="1113452" cy="2491421"/>
            <a:chOff x="752129" y="4751668"/>
            <a:chExt cx="780084" cy="158789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60E625B-C276-44C9-AB5F-9E19D79D70A8}"/>
                </a:ext>
              </a:extLst>
            </p:cNvPr>
            <p:cNvGrpSpPr/>
            <p:nvPr/>
          </p:nvGrpSpPr>
          <p:grpSpPr>
            <a:xfrm>
              <a:off x="752129" y="5532922"/>
              <a:ext cx="780084" cy="806640"/>
              <a:chOff x="2195736" y="5121188"/>
              <a:chExt cx="901189" cy="931868"/>
            </a:xfrm>
          </p:grpSpPr>
          <p:sp>
            <p:nvSpPr>
              <p:cNvPr id="27" name="Rectangle 8">
                <a:extLst>
                  <a:ext uri="{FF2B5EF4-FFF2-40B4-BE49-F238E27FC236}">
                    <a16:creationId xmlns:a16="http://schemas.microsoft.com/office/drawing/2014/main" id="{C46334DF-B478-44E8-BDB0-3BDB6BBDB5D2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Rectangle 8">
                <a:extLst>
                  <a:ext uri="{FF2B5EF4-FFF2-40B4-BE49-F238E27FC236}">
                    <a16:creationId xmlns:a16="http://schemas.microsoft.com/office/drawing/2014/main" id="{EFBA6150-5245-4E79-B4BA-082A546BC3EC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8">
                <a:extLst>
                  <a:ext uri="{FF2B5EF4-FFF2-40B4-BE49-F238E27FC236}">
                    <a16:creationId xmlns:a16="http://schemas.microsoft.com/office/drawing/2014/main" id="{F0B3FDDD-AA0F-47AC-B743-4850BAF69ABA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Rectangle 8">
                <a:extLst>
                  <a:ext uri="{FF2B5EF4-FFF2-40B4-BE49-F238E27FC236}">
                    <a16:creationId xmlns:a16="http://schemas.microsoft.com/office/drawing/2014/main" id="{86C217C8-1632-4093-A8CC-C862C47C0027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Rectangle 8">
                <a:extLst>
                  <a:ext uri="{FF2B5EF4-FFF2-40B4-BE49-F238E27FC236}">
                    <a16:creationId xmlns:a16="http://schemas.microsoft.com/office/drawing/2014/main" id="{0D581756-B2FC-4A6E-811F-FE9A9A8439F3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37652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389857A-DE60-4C24-BEB1-E1DCA8FCE204}"/>
                </a:ext>
              </a:extLst>
            </p:cNvPr>
            <p:cNvGrpSpPr/>
            <p:nvPr/>
          </p:nvGrpSpPr>
          <p:grpSpPr>
            <a:xfrm>
              <a:off x="752129" y="4751668"/>
              <a:ext cx="777946" cy="874750"/>
              <a:chOff x="5796136" y="1372502"/>
              <a:chExt cx="2284244" cy="3424647"/>
            </a:xfrm>
          </p:grpSpPr>
          <p:sp>
            <p:nvSpPr>
              <p:cNvPr id="21" name="Rectangle 2">
                <a:extLst>
                  <a:ext uri="{FF2B5EF4-FFF2-40B4-BE49-F238E27FC236}">
                    <a16:creationId xmlns:a16="http://schemas.microsoft.com/office/drawing/2014/main" id="{9C1F9DDD-8189-4A2A-9468-BE34132E627C}"/>
                  </a:ext>
                </a:extLst>
              </p:cNvPr>
              <p:cNvSpPr/>
              <p:nvPr/>
            </p:nvSpPr>
            <p:spPr>
              <a:xfrm>
                <a:off x="5796136" y="1372502"/>
                <a:ext cx="571061" cy="3424647"/>
              </a:xfrm>
              <a:custGeom>
                <a:avLst/>
                <a:gdLst>
                  <a:gd name="connsiteX0" fmla="*/ 0 w 571061"/>
                  <a:gd name="connsiteY0" fmla="*/ 171025 h 4392488"/>
                  <a:gd name="connsiteX1" fmla="*/ 571061 w 571061"/>
                  <a:gd name="connsiteY1" fmla="*/ 0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171025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171025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17102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Rectangle 2">
                <a:extLst>
                  <a:ext uri="{FF2B5EF4-FFF2-40B4-BE49-F238E27FC236}">
                    <a16:creationId xmlns:a16="http://schemas.microsoft.com/office/drawing/2014/main" id="{2B42F16C-BE61-4178-BB43-ED9C9E7FCAAC}"/>
                  </a:ext>
                </a:extLst>
              </p:cNvPr>
              <p:cNvSpPr/>
              <p:nvPr/>
            </p:nvSpPr>
            <p:spPr>
              <a:xfrm>
                <a:off x="6367197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Rectangle 2">
                <a:extLst>
                  <a:ext uri="{FF2B5EF4-FFF2-40B4-BE49-F238E27FC236}">
                    <a16:creationId xmlns:a16="http://schemas.microsoft.com/office/drawing/2014/main" id="{3EEEB5C7-9333-4F02-9955-31596406990C}"/>
                  </a:ext>
                </a:extLst>
              </p:cNvPr>
              <p:cNvSpPr/>
              <p:nvPr/>
            </p:nvSpPr>
            <p:spPr>
              <a:xfrm>
                <a:off x="6938259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ectangle 2">
                <a:extLst>
                  <a:ext uri="{FF2B5EF4-FFF2-40B4-BE49-F238E27FC236}">
                    <a16:creationId xmlns:a16="http://schemas.microsoft.com/office/drawing/2014/main" id="{71EE9DB4-E449-4811-AB0B-F480E076712E}"/>
                  </a:ext>
                </a:extLst>
              </p:cNvPr>
              <p:cNvSpPr/>
              <p:nvPr/>
            </p:nvSpPr>
            <p:spPr>
              <a:xfrm>
                <a:off x="7509319" y="1372502"/>
                <a:ext cx="571061" cy="3424647"/>
              </a:xfrm>
              <a:custGeom>
                <a:avLst/>
                <a:gdLst>
                  <a:gd name="connsiteX0" fmla="*/ 0 w 571061"/>
                  <a:gd name="connsiteY0" fmla="*/ 0 h 4392488"/>
                  <a:gd name="connsiteX1" fmla="*/ 571061 w 571061"/>
                  <a:gd name="connsiteY1" fmla="*/ 346732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  <a:gd name="connsiteX0" fmla="*/ 0 w 571061"/>
                  <a:gd name="connsiteY0" fmla="*/ 0 h 4392488"/>
                  <a:gd name="connsiteX1" fmla="*/ 562694 w 571061"/>
                  <a:gd name="connsiteY1" fmla="*/ 416078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62694" y="416078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32" name="그룹 7">
            <a:extLst>
              <a:ext uri="{FF2B5EF4-FFF2-40B4-BE49-F238E27FC236}">
                <a16:creationId xmlns:a16="http://schemas.microsoft.com/office/drawing/2014/main" id="{ED920C50-2680-4CB7-8F4F-F7F10D5DEAC8}"/>
              </a:ext>
            </a:extLst>
          </p:cNvPr>
          <p:cNvGrpSpPr/>
          <p:nvPr/>
        </p:nvGrpSpPr>
        <p:grpSpPr>
          <a:xfrm>
            <a:off x="2765264" y="2635133"/>
            <a:ext cx="1105865" cy="1024946"/>
            <a:chOff x="3687015" y="2635131"/>
            <a:chExt cx="1474486" cy="1024946"/>
          </a:xfrm>
        </p:grpSpPr>
        <p:sp>
          <p:nvSpPr>
            <p:cNvPr id="33" name="Freeform 64">
              <a:extLst>
                <a:ext uri="{FF2B5EF4-FFF2-40B4-BE49-F238E27FC236}">
                  <a16:creationId xmlns:a16="http://schemas.microsoft.com/office/drawing/2014/main" id="{F69012EB-3D67-4B8A-B0A1-4CB6D5EA97B7}"/>
                </a:ext>
              </a:extLst>
            </p:cNvPr>
            <p:cNvSpPr/>
            <p:nvPr/>
          </p:nvSpPr>
          <p:spPr>
            <a:xfrm>
              <a:off x="4051039" y="3016332"/>
              <a:ext cx="371104" cy="511846"/>
            </a:xfrm>
            <a:custGeom>
              <a:avLst/>
              <a:gdLst>
                <a:gd name="connsiteX0" fmla="*/ 29688 w 290946"/>
                <a:gd name="connsiteY0" fmla="*/ 0 h 599704"/>
                <a:gd name="connsiteX1" fmla="*/ 0 w 290946"/>
                <a:gd name="connsiteY1" fmla="*/ 593766 h 599704"/>
                <a:gd name="connsiteX2" fmla="*/ 290946 w 290946"/>
                <a:gd name="connsiteY2" fmla="*/ 599704 h 599704"/>
                <a:gd name="connsiteX3" fmla="*/ 29688 w 290946"/>
                <a:gd name="connsiteY3" fmla="*/ 0 h 599704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65314 w 290946"/>
                <a:gd name="connsiteY0" fmla="*/ 0 h 546266"/>
                <a:gd name="connsiteX1" fmla="*/ 0 w 290946"/>
                <a:gd name="connsiteY1" fmla="*/ 540328 h 546266"/>
                <a:gd name="connsiteX2" fmla="*/ 290946 w 290946"/>
                <a:gd name="connsiteY2" fmla="*/ 546266 h 546266"/>
                <a:gd name="connsiteX3" fmla="*/ 65314 w 290946"/>
                <a:gd name="connsiteY3" fmla="*/ 0 h 546266"/>
                <a:gd name="connsiteX0" fmla="*/ 79875 w 305507"/>
                <a:gd name="connsiteY0" fmla="*/ 0 h 546266"/>
                <a:gd name="connsiteX1" fmla="*/ 14561 w 305507"/>
                <a:gd name="connsiteY1" fmla="*/ 540328 h 546266"/>
                <a:gd name="connsiteX2" fmla="*/ 305507 w 305507"/>
                <a:gd name="connsiteY2" fmla="*/ 546266 h 546266"/>
                <a:gd name="connsiteX3" fmla="*/ 79875 w 305507"/>
                <a:gd name="connsiteY3" fmla="*/ 0 h 546266"/>
                <a:gd name="connsiteX0" fmla="*/ 86136 w 311768"/>
                <a:gd name="connsiteY0" fmla="*/ 0 h 546266"/>
                <a:gd name="connsiteX1" fmla="*/ 20822 w 311768"/>
                <a:gd name="connsiteY1" fmla="*/ 540328 h 546266"/>
                <a:gd name="connsiteX2" fmla="*/ 311768 w 311768"/>
                <a:gd name="connsiteY2" fmla="*/ 546266 h 546266"/>
                <a:gd name="connsiteX3" fmla="*/ 86136 w 311768"/>
                <a:gd name="connsiteY3" fmla="*/ 0 h 546266"/>
                <a:gd name="connsiteX0" fmla="*/ 90558 w 316190"/>
                <a:gd name="connsiteY0" fmla="*/ 0 h 546266"/>
                <a:gd name="connsiteX1" fmla="*/ 25244 w 316190"/>
                <a:gd name="connsiteY1" fmla="*/ 540328 h 546266"/>
                <a:gd name="connsiteX2" fmla="*/ 316190 w 316190"/>
                <a:gd name="connsiteY2" fmla="*/ 546266 h 546266"/>
                <a:gd name="connsiteX3" fmla="*/ 90558 w 316190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98413 w 294357"/>
                <a:gd name="connsiteY0" fmla="*/ 0 h 469077"/>
                <a:gd name="connsiteX1" fmla="*/ 3411 w 294357"/>
                <a:gd name="connsiteY1" fmla="*/ 463139 h 469077"/>
                <a:gd name="connsiteX2" fmla="*/ 294357 w 294357"/>
                <a:gd name="connsiteY2" fmla="*/ 469077 h 469077"/>
                <a:gd name="connsiteX3" fmla="*/ 98413 w 294357"/>
                <a:gd name="connsiteY3" fmla="*/ 0 h 469077"/>
                <a:gd name="connsiteX0" fmla="*/ 97100 w 293044"/>
                <a:gd name="connsiteY0" fmla="*/ 0 h 469077"/>
                <a:gd name="connsiteX1" fmla="*/ 2098 w 293044"/>
                <a:gd name="connsiteY1" fmla="*/ 463139 h 469077"/>
                <a:gd name="connsiteX2" fmla="*/ 293044 w 293044"/>
                <a:gd name="connsiteY2" fmla="*/ 469077 h 469077"/>
                <a:gd name="connsiteX3" fmla="*/ 97100 w 293044"/>
                <a:gd name="connsiteY3" fmla="*/ 0 h 469077"/>
                <a:gd name="connsiteX0" fmla="*/ 74381 w 294075"/>
                <a:gd name="connsiteY0" fmla="*/ 0 h 504703"/>
                <a:gd name="connsiteX1" fmla="*/ 3129 w 294075"/>
                <a:gd name="connsiteY1" fmla="*/ 498765 h 504703"/>
                <a:gd name="connsiteX2" fmla="*/ 294075 w 294075"/>
                <a:gd name="connsiteY2" fmla="*/ 504703 h 504703"/>
                <a:gd name="connsiteX3" fmla="*/ 74381 w 294075"/>
                <a:gd name="connsiteY3" fmla="*/ 0 h 504703"/>
                <a:gd name="connsiteX0" fmla="*/ 73214 w 292908"/>
                <a:gd name="connsiteY0" fmla="*/ 0 h 504703"/>
                <a:gd name="connsiteX1" fmla="*/ 1962 w 292908"/>
                <a:gd name="connsiteY1" fmla="*/ 498765 h 504703"/>
                <a:gd name="connsiteX2" fmla="*/ 292908 w 292908"/>
                <a:gd name="connsiteY2" fmla="*/ 504703 h 504703"/>
                <a:gd name="connsiteX3" fmla="*/ 73214 w 292908"/>
                <a:gd name="connsiteY3" fmla="*/ 0 h 504703"/>
                <a:gd name="connsiteX0" fmla="*/ 71252 w 290946"/>
                <a:gd name="connsiteY0" fmla="*/ 0 h 504703"/>
                <a:gd name="connsiteX1" fmla="*/ 0 w 290946"/>
                <a:gd name="connsiteY1" fmla="*/ 498765 h 504703"/>
                <a:gd name="connsiteX2" fmla="*/ 290946 w 290946"/>
                <a:gd name="connsiteY2" fmla="*/ 504703 h 504703"/>
                <a:gd name="connsiteX3" fmla="*/ 71252 w 290946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3158 w 298090"/>
                <a:gd name="connsiteY0" fmla="*/ 0 h 508290"/>
                <a:gd name="connsiteX1" fmla="*/ 0 w 298090"/>
                <a:gd name="connsiteY1" fmla="*/ 508290 h 508290"/>
                <a:gd name="connsiteX2" fmla="*/ 298090 w 298090"/>
                <a:gd name="connsiteY2" fmla="*/ 504703 h 508290"/>
                <a:gd name="connsiteX3" fmla="*/ 83158 w 298090"/>
                <a:gd name="connsiteY3" fmla="*/ 0 h 508290"/>
                <a:gd name="connsiteX0" fmla="*/ 8315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8315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9443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9443 w 302852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571" h="511846">
                  <a:moveTo>
                    <a:pt x="109443" y="0"/>
                  </a:moveTo>
                  <a:cubicBezTo>
                    <a:pt x="159108" y="251021"/>
                    <a:pt x="7516" y="353169"/>
                    <a:pt x="0" y="508290"/>
                  </a:cubicBezTo>
                  <a:lnTo>
                    <a:pt x="296571" y="511846"/>
                  </a:lnTo>
                  <a:cubicBezTo>
                    <a:pt x="294705" y="373243"/>
                    <a:pt x="260792" y="217684"/>
                    <a:pt x="109443" y="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30000"/>
                  </a:schemeClr>
                </a:gs>
                <a:gs pos="65000">
                  <a:schemeClr val="accent3"/>
                </a:gs>
                <a:gs pos="100000">
                  <a:schemeClr val="accent3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4" name="Freeform 65">
              <a:extLst>
                <a:ext uri="{FF2B5EF4-FFF2-40B4-BE49-F238E27FC236}">
                  <a16:creationId xmlns:a16="http://schemas.microsoft.com/office/drawing/2014/main" id="{B7F320B4-9999-4783-9942-ECDBCF447703}"/>
                </a:ext>
              </a:extLst>
            </p:cNvPr>
            <p:cNvSpPr/>
            <p:nvPr/>
          </p:nvSpPr>
          <p:spPr>
            <a:xfrm>
              <a:off x="3687015" y="3037007"/>
              <a:ext cx="518563" cy="537633"/>
            </a:xfrm>
            <a:custGeom>
              <a:avLst/>
              <a:gdLst>
                <a:gd name="connsiteX0" fmla="*/ 0 w 338447"/>
                <a:gd name="connsiteY0" fmla="*/ 498764 h 540328"/>
                <a:gd name="connsiteX1" fmla="*/ 338447 w 338447"/>
                <a:gd name="connsiteY1" fmla="*/ 0 h 540328"/>
                <a:gd name="connsiteX2" fmla="*/ 296883 w 338447"/>
                <a:gd name="connsiteY2" fmla="*/ 540328 h 540328"/>
                <a:gd name="connsiteX3" fmla="*/ 0 w 338447"/>
                <a:gd name="connsiteY3" fmla="*/ 498764 h 540328"/>
                <a:gd name="connsiteX0" fmla="*/ 0 w 332510"/>
                <a:gd name="connsiteY0" fmla="*/ 617517 h 617517"/>
                <a:gd name="connsiteX1" fmla="*/ 332510 w 332510"/>
                <a:gd name="connsiteY1" fmla="*/ 0 h 617517"/>
                <a:gd name="connsiteX2" fmla="*/ 290946 w 332510"/>
                <a:gd name="connsiteY2" fmla="*/ 540328 h 617517"/>
                <a:gd name="connsiteX3" fmla="*/ 0 w 332510"/>
                <a:gd name="connsiteY3" fmla="*/ 617517 h 617517"/>
                <a:gd name="connsiteX0" fmla="*/ 0 w 332510"/>
                <a:gd name="connsiteY0" fmla="*/ 587828 h 587828"/>
                <a:gd name="connsiteX1" fmla="*/ 332510 w 332510"/>
                <a:gd name="connsiteY1" fmla="*/ 0 h 587828"/>
                <a:gd name="connsiteX2" fmla="*/ 290946 w 332510"/>
                <a:gd name="connsiteY2" fmla="*/ 540328 h 587828"/>
                <a:gd name="connsiteX3" fmla="*/ 0 w 332510"/>
                <a:gd name="connsiteY3" fmla="*/ 587828 h 587828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302821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96648"/>
                <a:gd name="connsiteY0" fmla="*/ 564232 h 564232"/>
                <a:gd name="connsiteX1" fmla="*/ 396648 w 396648"/>
                <a:gd name="connsiteY1" fmla="*/ 0 h 564232"/>
                <a:gd name="connsiteX2" fmla="*/ 295677 w 396648"/>
                <a:gd name="connsiteY2" fmla="*/ 504857 h 564232"/>
                <a:gd name="connsiteX3" fmla="*/ 0 w 396648"/>
                <a:gd name="connsiteY3" fmla="*/ 564232 h 564232"/>
                <a:gd name="connsiteX0" fmla="*/ 0 w 405008"/>
                <a:gd name="connsiteY0" fmla="*/ 564232 h 564232"/>
                <a:gd name="connsiteX1" fmla="*/ 396648 w 405008"/>
                <a:gd name="connsiteY1" fmla="*/ 0 h 564232"/>
                <a:gd name="connsiteX2" fmla="*/ 295677 w 405008"/>
                <a:gd name="connsiteY2" fmla="*/ 504857 h 564232"/>
                <a:gd name="connsiteX3" fmla="*/ 0 w 405008"/>
                <a:gd name="connsiteY3" fmla="*/ 564232 h 564232"/>
                <a:gd name="connsiteX0" fmla="*/ 0 w 405233"/>
                <a:gd name="connsiteY0" fmla="*/ 564232 h 564232"/>
                <a:gd name="connsiteX1" fmla="*/ 396648 w 405233"/>
                <a:gd name="connsiteY1" fmla="*/ 0 h 564232"/>
                <a:gd name="connsiteX2" fmla="*/ 295677 w 405233"/>
                <a:gd name="connsiteY2" fmla="*/ 504857 h 564232"/>
                <a:gd name="connsiteX3" fmla="*/ 0 w 405233"/>
                <a:gd name="connsiteY3" fmla="*/ 564232 h 564232"/>
                <a:gd name="connsiteX0" fmla="*/ 0 w 414413"/>
                <a:gd name="connsiteY0" fmla="*/ 561214 h 561214"/>
                <a:gd name="connsiteX1" fmla="*/ 406294 w 414413"/>
                <a:gd name="connsiteY1" fmla="*/ 0 h 561214"/>
                <a:gd name="connsiteX2" fmla="*/ 295677 w 414413"/>
                <a:gd name="connsiteY2" fmla="*/ 501839 h 561214"/>
                <a:gd name="connsiteX3" fmla="*/ 0 w 414413"/>
                <a:gd name="connsiteY3" fmla="*/ 561214 h 561214"/>
                <a:gd name="connsiteX0" fmla="*/ 0 w 414413"/>
                <a:gd name="connsiteY0" fmla="*/ 529773 h 529773"/>
                <a:gd name="connsiteX1" fmla="*/ 406294 w 414413"/>
                <a:gd name="connsiteY1" fmla="*/ 0 h 529773"/>
                <a:gd name="connsiteX2" fmla="*/ 295677 w 414413"/>
                <a:gd name="connsiteY2" fmla="*/ 501839 h 529773"/>
                <a:gd name="connsiteX3" fmla="*/ 0 w 414413"/>
                <a:gd name="connsiteY3" fmla="*/ 529773 h 529773"/>
                <a:gd name="connsiteX0" fmla="*/ 0 w 414413"/>
                <a:gd name="connsiteY0" fmla="*/ 516673 h 516673"/>
                <a:gd name="connsiteX1" fmla="*/ 406294 w 414413"/>
                <a:gd name="connsiteY1" fmla="*/ 0 h 516673"/>
                <a:gd name="connsiteX2" fmla="*/ 295677 w 414413"/>
                <a:gd name="connsiteY2" fmla="*/ 501839 h 516673"/>
                <a:gd name="connsiteX3" fmla="*/ 0 w 414413"/>
                <a:gd name="connsiteY3" fmla="*/ 516673 h 516673"/>
                <a:gd name="connsiteX0" fmla="*/ 0 w 412319"/>
                <a:gd name="connsiteY0" fmla="*/ 532393 h 532393"/>
                <a:gd name="connsiteX1" fmla="*/ 404200 w 412319"/>
                <a:gd name="connsiteY1" fmla="*/ 0 h 532393"/>
                <a:gd name="connsiteX2" fmla="*/ 293583 w 412319"/>
                <a:gd name="connsiteY2" fmla="*/ 501839 h 532393"/>
                <a:gd name="connsiteX3" fmla="*/ 0 w 412319"/>
                <a:gd name="connsiteY3" fmla="*/ 532393 h 53239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1866"/>
                <a:gd name="connsiteY0" fmla="*/ 537633 h 537633"/>
                <a:gd name="connsiteX1" fmla="*/ 404200 w 411866"/>
                <a:gd name="connsiteY1" fmla="*/ 0 h 537633"/>
                <a:gd name="connsiteX2" fmla="*/ 283113 w 411866"/>
                <a:gd name="connsiteY2" fmla="*/ 415377 h 537633"/>
                <a:gd name="connsiteX3" fmla="*/ 0 w 411866"/>
                <a:gd name="connsiteY3" fmla="*/ 537633 h 537633"/>
                <a:gd name="connsiteX0" fmla="*/ 0 w 412224"/>
                <a:gd name="connsiteY0" fmla="*/ 537633 h 537633"/>
                <a:gd name="connsiteX1" fmla="*/ 404200 w 412224"/>
                <a:gd name="connsiteY1" fmla="*/ 0 h 537633"/>
                <a:gd name="connsiteX2" fmla="*/ 291489 w 412224"/>
                <a:gd name="connsiteY2" fmla="*/ 499219 h 537633"/>
                <a:gd name="connsiteX3" fmla="*/ 0 w 412224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4413"/>
                <a:gd name="connsiteY0" fmla="*/ 537633 h 537633"/>
                <a:gd name="connsiteX1" fmla="*/ 406294 w 414413"/>
                <a:gd name="connsiteY1" fmla="*/ 0 h 537633"/>
                <a:gd name="connsiteX2" fmla="*/ 295677 w 414413"/>
                <a:gd name="connsiteY2" fmla="*/ 507079 h 537633"/>
                <a:gd name="connsiteX3" fmla="*/ 0 w 414413"/>
                <a:gd name="connsiteY3" fmla="*/ 537633 h 53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4413" h="537633">
                  <a:moveTo>
                    <a:pt x="0" y="537633"/>
                  </a:moveTo>
                  <a:cubicBezTo>
                    <a:pt x="1" y="311605"/>
                    <a:pt x="262862" y="287234"/>
                    <a:pt x="406294" y="0"/>
                  </a:cubicBezTo>
                  <a:cubicBezTo>
                    <a:pt x="450022" y="243815"/>
                    <a:pt x="303223" y="304734"/>
                    <a:pt x="295677" y="507079"/>
                  </a:cubicBezTo>
                  <a:lnTo>
                    <a:pt x="0" y="537633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30000"/>
                  </a:schemeClr>
                </a:gs>
                <a:gs pos="65000">
                  <a:schemeClr val="accent4"/>
                </a:gs>
                <a:gs pos="100000">
                  <a:schemeClr val="accent4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40CB7CD6-6890-426E-90E6-F549246AE951}"/>
                </a:ext>
              </a:extLst>
            </p:cNvPr>
            <p:cNvSpPr/>
            <p:nvPr/>
          </p:nvSpPr>
          <p:spPr>
            <a:xfrm>
              <a:off x="3924127" y="2759347"/>
              <a:ext cx="872924" cy="769532"/>
            </a:xfrm>
            <a:custGeom>
              <a:avLst/>
              <a:gdLst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1159"/>
                <a:gd name="connsiteX1" fmla="*/ 400135 w 697634"/>
                <a:gd name="connsiteY1" fmla="*/ 751159 h 751159"/>
                <a:gd name="connsiteX2" fmla="*/ 0 w 697634"/>
                <a:gd name="connsiteY2" fmla="*/ 0 h 751159"/>
                <a:gd name="connsiteX3" fmla="*/ 697634 w 697634"/>
                <a:gd name="connsiteY3" fmla="*/ 749208 h 751159"/>
                <a:gd name="connsiteX0" fmla="*/ 700015 w 700015"/>
                <a:gd name="connsiteY0" fmla="*/ 763496 h 763496"/>
                <a:gd name="connsiteX1" fmla="*/ 400135 w 700015"/>
                <a:gd name="connsiteY1" fmla="*/ 751159 h 763496"/>
                <a:gd name="connsiteX2" fmla="*/ 0 w 700015"/>
                <a:gd name="connsiteY2" fmla="*/ 0 h 763496"/>
                <a:gd name="connsiteX3" fmla="*/ 700015 w 700015"/>
                <a:gd name="connsiteY3" fmla="*/ 763496 h 763496"/>
                <a:gd name="connsiteX0" fmla="*/ 697603 w 697603"/>
                <a:gd name="connsiteY0" fmla="*/ 769532 h 769532"/>
                <a:gd name="connsiteX1" fmla="*/ 397723 w 697603"/>
                <a:gd name="connsiteY1" fmla="*/ 75719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603" h="769532">
                  <a:moveTo>
                    <a:pt x="697603" y="769532"/>
                  </a:moveTo>
                  <a:lnTo>
                    <a:pt x="397723" y="759815"/>
                  </a:lnTo>
                  <a:cubicBezTo>
                    <a:pt x="394664" y="601690"/>
                    <a:pt x="301785" y="317739"/>
                    <a:pt x="0" y="0"/>
                  </a:cubicBezTo>
                  <a:cubicBezTo>
                    <a:pt x="435554" y="314467"/>
                    <a:pt x="689236" y="622966"/>
                    <a:pt x="697603" y="769532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30000"/>
                  </a:schemeClr>
                </a:gs>
                <a:gs pos="64000">
                  <a:schemeClr val="accent2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7B49EDF7-DB13-44A9-A0C5-3334FC70B7D6}"/>
                </a:ext>
              </a:extLst>
            </p:cNvPr>
            <p:cNvSpPr/>
            <p:nvPr/>
          </p:nvSpPr>
          <p:spPr>
            <a:xfrm>
              <a:off x="3712363" y="2635131"/>
              <a:ext cx="1449138" cy="1024946"/>
            </a:xfrm>
            <a:custGeom>
              <a:avLst/>
              <a:gdLst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719092 w 994299"/>
                <a:gd name="connsiteY2" fmla="*/ 781235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684423 w 994299"/>
                <a:gd name="connsiteY2" fmla="*/ 763900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63900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76901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76964"/>
                <a:gd name="connsiteY0" fmla="*/ 88777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46230 w 976964"/>
                <a:gd name="connsiteY4" fmla="*/ 88777 h 777322"/>
                <a:gd name="connsiteX0" fmla="*/ 372232 w 976964"/>
                <a:gd name="connsiteY0" fmla="*/ 119112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72232 w 976964"/>
                <a:gd name="connsiteY4" fmla="*/ 119112 h 777322"/>
                <a:gd name="connsiteX0" fmla="*/ 354897 w 976964"/>
                <a:gd name="connsiteY0" fmla="*/ 106111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54897 w 976964"/>
                <a:gd name="connsiteY4" fmla="*/ 106111 h 777322"/>
                <a:gd name="connsiteX0" fmla="*/ 337562 w 976964"/>
                <a:gd name="connsiteY0" fmla="*/ 136446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37562 w 976964"/>
                <a:gd name="connsiteY4" fmla="*/ 136446 h 777322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58903 w 1111306"/>
                <a:gd name="connsiteY0" fmla="*/ 197118 h 937667"/>
                <a:gd name="connsiteX1" fmla="*/ 1111306 w 1111306"/>
                <a:gd name="connsiteY1" fmla="*/ 937667 h 937667"/>
                <a:gd name="connsiteX2" fmla="*/ 818765 w 1111306"/>
                <a:gd name="connsiteY2" fmla="*/ 802903 h 937667"/>
                <a:gd name="connsiteX3" fmla="*/ 0 w 1111306"/>
                <a:gd name="connsiteY3" fmla="*/ 0 h 937667"/>
                <a:gd name="connsiteX4" fmla="*/ 458903 w 1111306"/>
                <a:gd name="connsiteY4" fmla="*/ 197118 h 937667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74788"/>
                <a:gd name="connsiteY0" fmla="*/ 0 h 1016531"/>
                <a:gd name="connsiteX1" fmla="*/ 1174788 w 1174788"/>
                <a:gd name="connsiteY1" fmla="*/ 1016531 h 1016531"/>
                <a:gd name="connsiteX2" fmla="*/ 882247 w 1174788"/>
                <a:gd name="connsiteY2" fmla="*/ 881767 h 1016531"/>
                <a:gd name="connsiteX3" fmla="*/ 0 w 1174788"/>
                <a:gd name="connsiteY3" fmla="*/ 0 h 1016531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82247 w 1165263"/>
                <a:gd name="connsiteY2" fmla="*/ 881767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21293"/>
                <a:gd name="connsiteX1" fmla="*/ 1165263 w 1165263"/>
                <a:gd name="connsiteY1" fmla="*/ 1021293 h 1021293"/>
                <a:gd name="connsiteX2" fmla="*/ 875103 w 1165263"/>
                <a:gd name="connsiteY2" fmla="*/ 884149 h 1021293"/>
                <a:gd name="connsiteX3" fmla="*/ 0 w 1165263"/>
                <a:gd name="connsiteY3" fmla="*/ 0 h 1021293"/>
                <a:gd name="connsiteX0" fmla="*/ 0 w 1172407"/>
                <a:gd name="connsiteY0" fmla="*/ 0 h 1018911"/>
                <a:gd name="connsiteX1" fmla="*/ 1172407 w 1172407"/>
                <a:gd name="connsiteY1" fmla="*/ 1018911 h 1018911"/>
                <a:gd name="connsiteX2" fmla="*/ 875103 w 1172407"/>
                <a:gd name="connsiteY2" fmla="*/ 884149 h 1018911"/>
                <a:gd name="connsiteX3" fmla="*/ 0 w 1172407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8088" h="1024946">
                  <a:moveTo>
                    <a:pt x="0" y="0"/>
                  </a:moveTo>
                  <a:cubicBezTo>
                    <a:pt x="695995" y="281858"/>
                    <a:pt x="1149390" y="683745"/>
                    <a:pt x="1158088" y="1024946"/>
                  </a:cubicBezTo>
                  <a:lnTo>
                    <a:pt x="865547" y="890184"/>
                  </a:lnTo>
                  <a:cubicBezTo>
                    <a:pt x="825277" y="670457"/>
                    <a:pt x="447443" y="313352"/>
                    <a:pt x="0" y="0"/>
                  </a:cubicBezTo>
                  <a:close/>
                </a:path>
              </a:pathLst>
            </a:custGeom>
            <a:gradFill>
              <a:gsLst>
                <a:gs pos="63000">
                  <a:schemeClr val="accent1"/>
                </a:gs>
                <a:gs pos="29000">
                  <a:schemeClr val="accent1">
                    <a:lumMod val="50000"/>
                  </a:schemeClr>
                </a:gs>
                <a:gs pos="0">
                  <a:schemeClr val="accent1">
                    <a:lumMod val="30000"/>
                  </a:schemeClr>
                </a:gs>
                <a:gs pos="100000">
                  <a:schemeClr val="accent1"/>
                </a:gs>
              </a:gsLst>
              <a:lin ang="3600000" scaled="0"/>
            </a:gra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A2B6865-A6BB-478F-9E23-FC6E5E0849FA}"/>
              </a:ext>
            </a:extLst>
          </p:cNvPr>
          <p:cNvGrpSpPr/>
          <p:nvPr/>
        </p:nvGrpSpPr>
        <p:grpSpPr>
          <a:xfrm>
            <a:off x="1993821" y="2"/>
            <a:ext cx="1327286" cy="2866407"/>
            <a:chOff x="1950887" y="-1"/>
            <a:chExt cx="1414279" cy="2866407"/>
          </a:xfrm>
          <a:gradFill>
            <a:gsLst>
              <a:gs pos="0">
                <a:srgbClr val="92D050">
                  <a:lumMod val="30000"/>
                </a:srgbClr>
              </a:gs>
              <a:gs pos="65000">
                <a:srgbClr val="92D050"/>
              </a:gs>
              <a:gs pos="100000">
                <a:srgbClr val="92D050"/>
              </a:gs>
            </a:gsLst>
            <a:lin ang="14400000" scaled="0"/>
          </a:gradFill>
        </p:grpSpPr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3E0958E6-65DF-407A-A07A-318A8119280E}"/>
                </a:ext>
              </a:extLst>
            </p:cNvPr>
            <p:cNvSpPr/>
            <p:nvPr/>
          </p:nvSpPr>
          <p:spPr>
            <a:xfrm>
              <a:off x="1950887" y="-1"/>
              <a:ext cx="1414279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6715 w 1412807"/>
                <a:gd name="connsiteY3" fmla="*/ 1621006 h 2045803"/>
                <a:gd name="connsiteX4" fmla="*/ 0 w 1412807"/>
                <a:gd name="connsiteY4" fmla="*/ 0 h 2045803"/>
                <a:gd name="connsiteX0" fmla="*/ 1472 w 1414279"/>
                <a:gd name="connsiteY0" fmla="*/ 0 h 2045803"/>
                <a:gd name="connsiteX1" fmla="*/ 1414279 w 1414279"/>
                <a:gd name="connsiteY1" fmla="*/ 0 h 2045803"/>
                <a:gd name="connsiteX2" fmla="*/ 1414279 w 1414279"/>
                <a:gd name="connsiteY2" fmla="*/ 2045803 h 2045803"/>
                <a:gd name="connsiteX3" fmla="*/ 3424 w 1414279"/>
                <a:gd name="connsiteY3" fmla="*/ 1561474 h 2045803"/>
                <a:gd name="connsiteX4" fmla="*/ 1472 w 1414279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279" h="2045803">
                  <a:moveTo>
                    <a:pt x="1472" y="0"/>
                  </a:moveTo>
                  <a:lnTo>
                    <a:pt x="1414279" y="0"/>
                  </a:lnTo>
                  <a:lnTo>
                    <a:pt x="1414279" y="2045803"/>
                  </a:lnTo>
                  <a:lnTo>
                    <a:pt x="3424" y="1561474"/>
                  </a:lnTo>
                  <a:cubicBezTo>
                    <a:pt x="-5243" y="951767"/>
                    <a:pt x="5806" y="618374"/>
                    <a:pt x="14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" name="Freeform 31">
              <a:extLst>
                <a:ext uri="{FF2B5EF4-FFF2-40B4-BE49-F238E27FC236}">
                  <a16:creationId xmlns:a16="http://schemas.microsoft.com/office/drawing/2014/main" id="{1E90DB7D-E246-42CE-9CBA-A4CD7D675C12}"/>
                </a:ext>
              </a:extLst>
            </p:cNvPr>
            <p:cNvSpPr/>
            <p:nvPr/>
          </p:nvSpPr>
          <p:spPr>
            <a:xfrm>
              <a:off x="1955039" y="1552780"/>
              <a:ext cx="1399862" cy="1313626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214894"/>
                <a:gd name="connsiteX1" fmla="*/ 1407005 w 1407005"/>
                <a:gd name="connsiteY1" fmla="*/ 299022 h 1214894"/>
                <a:gd name="connsiteX2" fmla="*/ 1404515 w 1407005"/>
                <a:gd name="connsiteY2" fmla="*/ 1214894 h 1214894"/>
                <a:gd name="connsiteX3" fmla="*/ 0 w 1407005"/>
                <a:gd name="connsiteY3" fmla="*/ 0 h 1214894"/>
                <a:gd name="connsiteX0" fmla="*/ 0 w 1409956"/>
                <a:gd name="connsiteY0" fmla="*/ 0 h 1214894"/>
                <a:gd name="connsiteX1" fmla="*/ 1407005 w 1409956"/>
                <a:gd name="connsiteY1" fmla="*/ 299022 h 1214894"/>
                <a:gd name="connsiteX2" fmla="*/ 1404515 w 1409956"/>
                <a:gd name="connsiteY2" fmla="*/ 1214894 h 1214894"/>
                <a:gd name="connsiteX3" fmla="*/ 0 w 1409956"/>
                <a:gd name="connsiteY3" fmla="*/ 0 h 1214894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05598"/>
                <a:gd name="connsiteX1" fmla="*/ 1402243 w 1402243"/>
                <a:gd name="connsiteY1" fmla="*/ 477616 h 1305598"/>
                <a:gd name="connsiteX2" fmla="*/ 1292907 w 1402243"/>
                <a:gd name="connsiteY2" fmla="*/ 1305598 h 1305598"/>
                <a:gd name="connsiteX3" fmla="*/ 0 w 1402243"/>
                <a:gd name="connsiteY3" fmla="*/ 0 h 1305598"/>
                <a:gd name="connsiteX0" fmla="*/ 34 w 1402277"/>
                <a:gd name="connsiteY0" fmla="*/ 0 h 1305598"/>
                <a:gd name="connsiteX1" fmla="*/ 1402277 w 1402277"/>
                <a:gd name="connsiteY1" fmla="*/ 477616 h 1305598"/>
                <a:gd name="connsiteX2" fmla="*/ 1292941 w 1402277"/>
                <a:gd name="connsiteY2" fmla="*/ 1305598 h 1305598"/>
                <a:gd name="connsiteX3" fmla="*/ 34 w 1402277"/>
                <a:gd name="connsiteY3" fmla="*/ 0 h 1305598"/>
                <a:gd name="connsiteX0" fmla="*/ 37 w 1402280"/>
                <a:gd name="connsiteY0" fmla="*/ 0 h 1305598"/>
                <a:gd name="connsiteX1" fmla="*/ 1402280 w 1402280"/>
                <a:gd name="connsiteY1" fmla="*/ 477616 h 1305598"/>
                <a:gd name="connsiteX2" fmla="*/ 1292944 w 1402280"/>
                <a:gd name="connsiteY2" fmla="*/ 1305598 h 1305598"/>
                <a:gd name="connsiteX3" fmla="*/ 37 w 1402280"/>
                <a:gd name="connsiteY3" fmla="*/ 0 h 1305598"/>
                <a:gd name="connsiteX0" fmla="*/ 37 w 1409424"/>
                <a:gd name="connsiteY0" fmla="*/ 0 h 1307979"/>
                <a:gd name="connsiteX1" fmla="*/ 1409424 w 1409424"/>
                <a:gd name="connsiteY1" fmla="*/ 479997 h 1307979"/>
                <a:gd name="connsiteX2" fmla="*/ 1300088 w 1409424"/>
                <a:gd name="connsiteY2" fmla="*/ 1307979 h 1307979"/>
                <a:gd name="connsiteX3" fmla="*/ 37 w 1409424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399862"/>
                <a:gd name="connsiteY0" fmla="*/ 0 h 1310360"/>
                <a:gd name="connsiteX1" fmla="*/ 1399862 w 1399862"/>
                <a:gd name="connsiteY1" fmla="*/ 475234 h 1310360"/>
                <a:gd name="connsiteX2" fmla="*/ 1292907 w 1399862"/>
                <a:gd name="connsiteY2" fmla="*/ 1310360 h 1310360"/>
                <a:gd name="connsiteX3" fmla="*/ 0 w 1399862"/>
                <a:gd name="connsiteY3" fmla="*/ 0 h 1310360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862" h="1313626">
                  <a:moveTo>
                    <a:pt x="0" y="0"/>
                  </a:moveTo>
                  <a:lnTo>
                    <a:pt x="1399862" y="475234"/>
                  </a:lnTo>
                  <a:cubicBezTo>
                    <a:pt x="1333023" y="1022495"/>
                    <a:pt x="1333801" y="1008878"/>
                    <a:pt x="1296172" y="1313626"/>
                  </a:cubicBezTo>
                  <a:cubicBezTo>
                    <a:pt x="1116035" y="1197087"/>
                    <a:pt x="44855" y="665365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30000"/>
                  </a:schemeClr>
                </a:gs>
                <a:gs pos="65000">
                  <a:schemeClr val="accent2"/>
                </a:gs>
                <a:gs pos="100000">
                  <a:schemeClr val="accent2"/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6177DBE-29BC-47FD-BAB4-9903422CC441}"/>
              </a:ext>
            </a:extLst>
          </p:cNvPr>
          <p:cNvGrpSpPr/>
          <p:nvPr/>
        </p:nvGrpSpPr>
        <p:grpSpPr>
          <a:xfrm flipH="1">
            <a:off x="3266779" y="5"/>
            <a:ext cx="2676824" cy="2926378"/>
            <a:chOff x="539552" y="-1"/>
            <a:chExt cx="2852268" cy="2926378"/>
          </a:xfrm>
        </p:grpSpPr>
        <p:sp>
          <p:nvSpPr>
            <p:cNvPr id="41" name="Rectangle 23">
              <a:extLst>
                <a:ext uri="{FF2B5EF4-FFF2-40B4-BE49-F238E27FC236}">
                  <a16:creationId xmlns:a16="http://schemas.microsoft.com/office/drawing/2014/main" id="{F8133C9B-81FB-4198-B824-EC4C53F84C56}"/>
                </a:ext>
              </a:extLst>
            </p:cNvPr>
            <p:cNvSpPr/>
            <p:nvPr/>
          </p:nvSpPr>
          <p:spPr>
            <a:xfrm>
              <a:off x="539552" y="-1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Freeform 59">
              <a:extLst>
                <a:ext uri="{FF2B5EF4-FFF2-40B4-BE49-F238E27FC236}">
                  <a16:creationId xmlns:a16="http://schemas.microsoft.com/office/drawing/2014/main" id="{6D4EC9F5-CF6E-462D-942F-0D42B42AD164}"/>
                </a:ext>
              </a:extLst>
            </p:cNvPr>
            <p:cNvSpPr/>
            <p:nvPr/>
          </p:nvSpPr>
          <p:spPr>
            <a:xfrm>
              <a:off x="554751" y="1168505"/>
              <a:ext cx="2837069" cy="1757872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78058 h 1678058"/>
                <a:gd name="connsiteX1" fmla="*/ 1398550 w 2888315"/>
                <a:gd name="connsiteY1" fmla="*/ 355359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781436 w 2781436"/>
                <a:gd name="connsiteY0" fmla="*/ 1755247 h 1755247"/>
                <a:gd name="connsiteX1" fmla="*/ 1380737 w 2781436"/>
                <a:gd name="connsiteY1" fmla="*/ 367235 h 1755247"/>
                <a:gd name="connsiteX2" fmla="*/ 0 w 2781436"/>
                <a:gd name="connsiteY2" fmla="*/ 0 h 1755247"/>
                <a:gd name="connsiteX3" fmla="*/ 2781436 w 2781436"/>
                <a:gd name="connsiteY3" fmla="*/ 1755247 h 1755247"/>
                <a:gd name="connsiteX0" fmla="*/ 2781436 w 3063903"/>
                <a:gd name="connsiteY0" fmla="*/ 1755247 h 1920305"/>
                <a:gd name="connsiteX1" fmla="*/ 2837069 w 3063903"/>
                <a:gd name="connsiteY1" fmla="*/ 1705322 h 1920305"/>
                <a:gd name="connsiteX2" fmla="*/ 1380737 w 3063903"/>
                <a:gd name="connsiteY2" fmla="*/ 367235 h 1920305"/>
                <a:gd name="connsiteX3" fmla="*/ 0 w 3063903"/>
                <a:gd name="connsiteY3" fmla="*/ 0 h 1920305"/>
                <a:gd name="connsiteX4" fmla="*/ 2781436 w 3063903"/>
                <a:gd name="connsiteY4" fmla="*/ 1755247 h 1920305"/>
                <a:gd name="connsiteX0" fmla="*/ 2781436 w 2986629"/>
                <a:gd name="connsiteY0" fmla="*/ 1755247 h 1864154"/>
                <a:gd name="connsiteX1" fmla="*/ 2837069 w 2986629"/>
                <a:gd name="connsiteY1" fmla="*/ 1705322 h 1864154"/>
                <a:gd name="connsiteX2" fmla="*/ 1380737 w 2986629"/>
                <a:gd name="connsiteY2" fmla="*/ 367235 h 1864154"/>
                <a:gd name="connsiteX3" fmla="*/ 0 w 2986629"/>
                <a:gd name="connsiteY3" fmla="*/ 0 h 1864154"/>
                <a:gd name="connsiteX4" fmla="*/ 2781436 w 2986629"/>
                <a:gd name="connsiteY4" fmla="*/ 1755247 h 186415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74201 w 2837069"/>
                <a:gd name="connsiteY0" fmla="*/ 1772961 h 1780640"/>
                <a:gd name="connsiteX1" fmla="*/ 2837069 w 2837069"/>
                <a:gd name="connsiteY1" fmla="*/ 1729072 h 1780640"/>
                <a:gd name="connsiteX2" fmla="*/ 1380737 w 2837069"/>
                <a:gd name="connsiteY2" fmla="*/ 361296 h 1780640"/>
                <a:gd name="connsiteX3" fmla="*/ 0 w 2837069"/>
                <a:gd name="connsiteY3" fmla="*/ 0 h 1780640"/>
                <a:gd name="connsiteX4" fmla="*/ 2774201 w 2837069"/>
                <a:gd name="connsiteY4" fmla="*/ 1772961 h 1780640"/>
                <a:gd name="connsiteX0" fmla="*/ 2781436 w 2837069"/>
                <a:gd name="connsiteY0" fmla="*/ 1766926 h 1775206"/>
                <a:gd name="connsiteX1" fmla="*/ 2837069 w 2837069"/>
                <a:gd name="connsiteY1" fmla="*/ 1729072 h 1775206"/>
                <a:gd name="connsiteX2" fmla="*/ 1380737 w 2837069"/>
                <a:gd name="connsiteY2" fmla="*/ 361296 h 1775206"/>
                <a:gd name="connsiteX3" fmla="*/ 0 w 2837069"/>
                <a:gd name="connsiteY3" fmla="*/ 0 h 1775206"/>
                <a:gd name="connsiteX4" fmla="*/ 2781436 w 2837069"/>
                <a:gd name="connsiteY4" fmla="*/ 1766926 h 1775206"/>
                <a:gd name="connsiteX0" fmla="*/ 2774202 w 2837069"/>
                <a:gd name="connsiteY0" fmla="*/ 1760890 h 1769871"/>
                <a:gd name="connsiteX1" fmla="*/ 2837069 w 2837069"/>
                <a:gd name="connsiteY1" fmla="*/ 1729072 h 1769871"/>
                <a:gd name="connsiteX2" fmla="*/ 1380737 w 2837069"/>
                <a:gd name="connsiteY2" fmla="*/ 361296 h 1769871"/>
                <a:gd name="connsiteX3" fmla="*/ 0 w 2837069"/>
                <a:gd name="connsiteY3" fmla="*/ 0 h 1769871"/>
                <a:gd name="connsiteX4" fmla="*/ 2774202 w 2837069"/>
                <a:gd name="connsiteY4" fmla="*/ 1760890 h 1769871"/>
                <a:gd name="connsiteX0" fmla="*/ 2776614 w 2837069"/>
                <a:gd name="connsiteY0" fmla="*/ 1757872 h 1767248"/>
                <a:gd name="connsiteX1" fmla="*/ 2837069 w 2837069"/>
                <a:gd name="connsiteY1" fmla="*/ 1729072 h 1767248"/>
                <a:gd name="connsiteX2" fmla="*/ 1380737 w 2837069"/>
                <a:gd name="connsiteY2" fmla="*/ 361296 h 1767248"/>
                <a:gd name="connsiteX3" fmla="*/ 0 w 2837069"/>
                <a:gd name="connsiteY3" fmla="*/ 0 h 1767248"/>
                <a:gd name="connsiteX4" fmla="*/ 2776614 w 2837069"/>
                <a:gd name="connsiteY4" fmla="*/ 1757872 h 1767248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7069" h="1757872">
                  <a:moveTo>
                    <a:pt x="2776614" y="1757872"/>
                  </a:moveTo>
                  <a:cubicBezTo>
                    <a:pt x="2786995" y="1747541"/>
                    <a:pt x="2826143" y="1734678"/>
                    <a:pt x="2837069" y="1729072"/>
                  </a:cubicBezTo>
                  <a:cubicBezTo>
                    <a:pt x="2306735" y="1123663"/>
                    <a:pt x="1341953" y="1369911"/>
                    <a:pt x="1380737" y="361296"/>
                  </a:cubicBezTo>
                  <a:lnTo>
                    <a:pt x="0" y="0"/>
                  </a:lnTo>
                  <a:cubicBezTo>
                    <a:pt x="46787" y="1048043"/>
                    <a:pt x="839290" y="1179016"/>
                    <a:pt x="2776614" y="1757872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30000"/>
                  </a:schemeClr>
                </a:gs>
                <a:gs pos="65000">
                  <a:schemeClr val="accent4"/>
                </a:gs>
                <a:gs pos="100000">
                  <a:schemeClr val="accent4"/>
                </a:gs>
              </a:gsLst>
              <a:lin ang="168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DDA6273-2C76-4A28-98EF-45690346127B}"/>
              </a:ext>
            </a:extLst>
          </p:cNvPr>
          <p:cNvGrpSpPr/>
          <p:nvPr/>
        </p:nvGrpSpPr>
        <p:grpSpPr>
          <a:xfrm flipH="1">
            <a:off x="3212143" y="0"/>
            <a:ext cx="1423178" cy="2903518"/>
            <a:chOff x="1952359" y="-1"/>
            <a:chExt cx="1516456" cy="2903518"/>
          </a:xfrm>
          <a:gradFill>
            <a:gsLst>
              <a:gs pos="0">
                <a:schemeClr val="accent5">
                  <a:lumMod val="30000"/>
                </a:schemeClr>
              </a:gs>
              <a:gs pos="65000">
                <a:schemeClr val="accent5"/>
              </a:gs>
              <a:gs pos="100000">
                <a:schemeClr val="accent5"/>
              </a:gs>
            </a:gsLst>
            <a:lin ang="14400000" scaled="0"/>
          </a:gradFill>
        </p:grpSpPr>
        <p:sp>
          <p:nvSpPr>
            <p:cNvPr id="44" name="Rectangle 24">
              <a:extLst>
                <a:ext uri="{FF2B5EF4-FFF2-40B4-BE49-F238E27FC236}">
                  <a16:creationId xmlns:a16="http://schemas.microsoft.com/office/drawing/2014/main" id="{D912E081-252B-44B9-9ADA-2FF3C634C8D2}"/>
                </a:ext>
              </a:extLst>
            </p:cNvPr>
            <p:cNvSpPr/>
            <p:nvPr/>
          </p:nvSpPr>
          <p:spPr>
            <a:xfrm>
              <a:off x="1952359" y="-1"/>
              <a:ext cx="1412807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2045803">
                  <a:moveTo>
                    <a:pt x="0" y="0"/>
                  </a:moveTo>
                  <a:lnTo>
                    <a:pt x="1412807" y="0"/>
                  </a:lnTo>
                  <a:lnTo>
                    <a:pt x="1412807" y="2045803"/>
                  </a:lnTo>
                  <a:lnTo>
                    <a:pt x="4334" y="1742450"/>
                  </a:lnTo>
                  <a:cubicBezTo>
                    <a:pt x="-4333" y="1132743"/>
                    <a:pt x="4334" y="618374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Freeform 62">
              <a:extLst>
                <a:ext uri="{FF2B5EF4-FFF2-40B4-BE49-F238E27FC236}">
                  <a16:creationId xmlns:a16="http://schemas.microsoft.com/office/drawing/2014/main" id="{DD633676-FCBE-4271-80C6-7CF582928C03}"/>
                </a:ext>
              </a:extLst>
            </p:cNvPr>
            <p:cNvSpPr/>
            <p:nvPr/>
          </p:nvSpPr>
          <p:spPr>
            <a:xfrm>
              <a:off x="1957421" y="1733754"/>
              <a:ext cx="1511394" cy="1169763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8052"/>
                <a:gd name="connsiteY0" fmla="*/ 0 h 1185206"/>
                <a:gd name="connsiteX1" fmla="*/ 1407005 w 1408052"/>
                <a:gd name="connsiteY1" fmla="*/ 299022 h 1185206"/>
                <a:gd name="connsiteX2" fmla="*/ 1398578 w 1408052"/>
                <a:gd name="connsiteY2" fmla="*/ 1185206 h 1185206"/>
                <a:gd name="connsiteX3" fmla="*/ 0 w 1408052"/>
                <a:gd name="connsiteY3" fmla="*/ 0 h 1185206"/>
                <a:gd name="connsiteX0" fmla="*/ 0 w 1523295"/>
                <a:gd name="connsiteY0" fmla="*/ 0 h 1143642"/>
                <a:gd name="connsiteX1" fmla="*/ 1407005 w 1523295"/>
                <a:gd name="connsiteY1" fmla="*/ 299022 h 1143642"/>
                <a:gd name="connsiteX2" fmla="*/ 1523269 w 1523295"/>
                <a:gd name="connsiteY2" fmla="*/ 1143642 h 1143642"/>
                <a:gd name="connsiteX3" fmla="*/ 0 w 1523295"/>
                <a:gd name="connsiteY3" fmla="*/ 0 h 1143642"/>
                <a:gd name="connsiteX0" fmla="*/ 0 w 1525299"/>
                <a:gd name="connsiteY0" fmla="*/ 0 h 1143642"/>
                <a:gd name="connsiteX1" fmla="*/ 1407005 w 1525299"/>
                <a:gd name="connsiteY1" fmla="*/ 299022 h 1143642"/>
                <a:gd name="connsiteX2" fmla="*/ 1523269 w 1525299"/>
                <a:gd name="connsiteY2" fmla="*/ 1143642 h 1143642"/>
                <a:gd name="connsiteX3" fmla="*/ 0 w 1525299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75 w 1579499"/>
                <a:gd name="connsiteY0" fmla="*/ 0 h 1285076"/>
                <a:gd name="connsiteX1" fmla="*/ 1407080 w 1579499"/>
                <a:gd name="connsiteY1" fmla="*/ 299022 h 1285076"/>
                <a:gd name="connsiteX2" fmla="*/ 1511469 w 1579499"/>
                <a:gd name="connsiteY2" fmla="*/ 1131767 h 1285076"/>
                <a:gd name="connsiteX3" fmla="*/ 1453252 w 1579499"/>
                <a:gd name="connsiteY3" fmla="*/ 1187576 h 1285076"/>
                <a:gd name="connsiteX4" fmla="*/ 75 w 1579499"/>
                <a:gd name="connsiteY4" fmla="*/ 0 h 1285076"/>
                <a:gd name="connsiteX0" fmla="*/ 75 w 1511469"/>
                <a:gd name="connsiteY0" fmla="*/ 0 h 1197192"/>
                <a:gd name="connsiteX1" fmla="*/ 1407080 w 1511469"/>
                <a:gd name="connsiteY1" fmla="*/ 299022 h 1197192"/>
                <a:gd name="connsiteX2" fmla="*/ 1511469 w 1511469"/>
                <a:gd name="connsiteY2" fmla="*/ 1131767 h 1197192"/>
                <a:gd name="connsiteX3" fmla="*/ 1453252 w 1511469"/>
                <a:gd name="connsiteY3" fmla="*/ 1187576 h 1197192"/>
                <a:gd name="connsiteX4" fmla="*/ 75 w 1511469"/>
                <a:gd name="connsiteY4" fmla="*/ 0 h 1197192"/>
                <a:gd name="connsiteX0" fmla="*/ 75 w 1511469"/>
                <a:gd name="connsiteY0" fmla="*/ 0 h 1187576"/>
                <a:gd name="connsiteX1" fmla="*/ 1407080 w 1511469"/>
                <a:gd name="connsiteY1" fmla="*/ 299022 h 1187576"/>
                <a:gd name="connsiteX2" fmla="*/ 1511469 w 1511469"/>
                <a:gd name="connsiteY2" fmla="*/ 1131767 h 1187576"/>
                <a:gd name="connsiteX3" fmla="*/ 1453252 w 1511469"/>
                <a:gd name="connsiteY3" fmla="*/ 1187576 h 1187576"/>
                <a:gd name="connsiteX4" fmla="*/ 75 w 1511469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493581"/>
                <a:gd name="connsiteY0" fmla="*/ 0 h 1169763"/>
                <a:gd name="connsiteX1" fmla="*/ 1407005 w 1493581"/>
                <a:gd name="connsiteY1" fmla="*/ 299022 h 1169763"/>
                <a:gd name="connsiteX2" fmla="*/ 1493581 w 1493581"/>
                <a:gd name="connsiteY2" fmla="*/ 1155518 h 1169763"/>
                <a:gd name="connsiteX3" fmla="*/ 1447239 w 1493581"/>
                <a:gd name="connsiteY3" fmla="*/ 1169763 h 1169763"/>
                <a:gd name="connsiteX4" fmla="*/ 0 w 1493581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047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3738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1394" h="1169763">
                  <a:moveTo>
                    <a:pt x="0" y="0"/>
                  </a:moveTo>
                  <a:lnTo>
                    <a:pt x="1407003" y="299022"/>
                  </a:lnTo>
                  <a:cubicBezTo>
                    <a:pt x="1445868" y="630053"/>
                    <a:pt x="1465896" y="714205"/>
                    <a:pt x="1511394" y="1131767"/>
                  </a:cubicBezTo>
                  <a:cubicBezTo>
                    <a:pt x="1443261" y="1169858"/>
                    <a:pt x="1479445" y="1144636"/>
                    <a:pt x="1447239" y="1169763"/>
                  </a:cubicBezTo>
                  <a:cubicBezTo>
                    <a:pt x="987522" y="630813"/>
                    <a:pt x="48269" y="745816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30000"/>
                  </a:schemeClr>
                </a:gs>
                <a:gs pos="65000">
                  <a:schemeClr val="accent3"/>
                </a:gs>
                <a:gs pos="100000">
                  <a:schemeClr val="accent3"/>
                </a:gs>
              </a:gsLst>
              <a:lin ang="16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41A825B-137B-4115-B9DF-D2B2018AD776}"/>
              </a:ext>
            </a:extLst>
          </p:cNvPr>
          <p:cNvGrpSpPr/>
          <p:nvPr/>
        </p:nvGrpSpPr>
        <p:grpSpPr>
          <a:xfrm>
            <a:off x="678657" y="2811"/>
            <a:ext cx="2452838" cy="2812523"/>
            <a:chOff x="549524" y="2804"/>
            <a:chExt cx="2613602" cy="2812523"/>
          </a:xfrm>
        </p:grpSpPr>
        <p:sp>
          <p:nvSpPr>
            <p:cNvPr id="47" name="Rectangle 23">
              <a:extLst>
                <a:ext uri="{FF2B5EF4-FFF2-40B4-BE49-F238E27FC236}">
                  <a16:creationId xmlns:a16="http://schemas.microsoft.com/office/drawing/2014/main" id="{264A6680-D085-476A-8BFA-FBC6F1EC908D}"/>
                </a:ext>
              </a:extLst>
            </p:cNvPr>
            <p:cNvSpPr/>
            <p:nvPr/>
          </p:nvSpPr>
          <p:spPr>
            <a:xfrm>
              <a:off x="549524" y="2804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8" name="Freeform 30">
              <a:extLst>
                <a:ext uri="{FF2B5EF4-FFF2-40B4-BE49-F238E27FC236}">
                  <a16:creationId xmlns:a16="http://schemas.microsoft.com/office/drawing/2014/main" id="{D869972D-68EE-4852-AAF5-6B1BC6D5FEC8}"/>
                </a:ext>
              </a:extLst>
            </p:cNvPr>
            <p:cNvSpPr/>
            <p:nvPr/>
          </p:nvSpPr>
          <p:spPr>
            <a:xfrm>
              <a:off x="557203" y="1189502"/>
              <a:ext cx="2605923" cy="1625825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5923 w 2605923"/>
                <a:gd name="connsiteY0" fmla="*/ 1625825 h 1625825"/>
                <a:gd name="connsiteX1" fmla="*/ 1401604 w 2605923"/>
                <a:gd name="connsiteY1" fmla="*/ 355359 h 1625825"/>
                <a:gd name="connsiteX2" fmla="*/ 0 w 2605923"/>
                <a:gd name="connsiteY2" fmla="*/ 0 h 1625825"/>
                <a:gd name="connsiteX3" fmla="*/ 2605923 w 2605923"/>
                <a:gd name="connsiteY3" fmla="*/ 1625825 h 16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923" h="1625825">
                  <a:moveTo>
                    <a:pt x="2605923" y="1625825"/>
                  </a:moveTo>
                  <a:cubicBezTo>
                    <a:pt x="1888916" y="1152329"/>
                    <a:pt x="1469593" y="865752"/>
                    <a:pt x="1401604" y="355359"/>
                  </a:cubicBezTo>
                  <a:lnTo>
                    <a:pt x="0" y="0"/>
                  </a:lnTo>
                  <a:cubicBezTo>
                    <a:pt x="46787" y="1048043"/>
                    <a:pt x="1246189" y="903146"/>
                    <a:pt x="2605923" y="1625825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65000">
                  <a:schemeClr val="accent1"/>
                </a:gs>
                <a:gs pos="100000">
                  <a:schemeClr val="accent1"/>
                </a:gs>
              </a:gsLst>
              <a:lin ang="150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FAE5130-E3E2-487A-AD07-102D138D9DFE}"/>
              </a:ext>
            </a:extLst>
          </p:cNvPr>
          <p:cNvSpPr txBox="1"/>
          <p:nvPr/>
        </p:nvSpPr>
        <p:spPr>
          <a:xfrm>
            <a:off x="381145" y="5473005"/>
            <a:ext cx="27264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altLang="ko-KR" sz="2800" b="1" dirty="0">
                <a:solidFill>
                  <a:srgbClr val="002060"/>
                </a:solidFill>
                <a:latin typeface="Gigi" panose="04040504061007020D02" pitchFamily="82" charset="0"/>
                <a:cs typeface="Arial" pitchFamily="34" charset="0"/>
              </a:rPr>
              <a:t>Latvijas Tehnoloģiskais centrs</a:t>
            </a:r>
            <a:endParaRPr lang="ko-KR" altLang="en-US" sz="2800" b="1" dirty="0">
              <a:solidFill>
                <a:srgbClr val="002060"/>
              </a:solidFill>
              <a:latin typeface="Gigi" panose="04040504061007020D02" pitchFamily="82" charset="0"/>
              <a:cs typeface="Arial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2408EAE-F838-4464-A650-3F5F98911085}"/>
              </a:ext>
            </a:extLst>
          </p:cNvPr>
          <p:cNvGrpSpPr/>
          <p:nvPr/>
        </p:nvGrpSpPr>
        <p:grpSpPr>
          <a:xfrm>
            <a:off x="2141037" y="416394"/>
            <a:ext cx="1186665" cy="830997"/>
            <a:chOff x="2551703" y="4283314"/>
            <a:chExt cx="2893749" cy="830997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621257A-B477-48ED-8AC0-E12018F3B280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3BD0936-A212-4523-BAFB-C3F1BD7CB93D}"/>
                </a:ext>
              </a:extLst>
            </p:cNvPr>
            <p:cNvSpPr txBox="1"/>
            <p:nvPr/>
          </p:nvSpPr>
          <p:spPr>
            <a:xfrm>
              <a:off x="2551703" y="4283314"/>
              <a:ext cx="28937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altLang="ko-KR" sz="1600" b="1" dirty="0">
                  <a:solidFill>
                    <a:schemeClr val="bg1"/>
                  </a:solidFill>
                  <a:cs typeface="Arial" pitchFamily="34" charset="0"/>
                </a:rPr>
                <a:t>Fizikālās Enerģētikas institūts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3F8C8DE-EE24-42CD-9F3E-27CCB7E7C57C}"/>
              </a:ext>
            </a:extLst>
          </p:cNvPr>
          <p:cNvGrpSpPr/>
          <p:nvPr/>
        </p:nvGrpSpPr>
        <p:grpSpPr>
          <a:xfrm>
            <a:off x="3444262" y="567022"/>
            <a:ext cx="1030931" cy="615553"/>
            <a:chOff x="2551705" y="4283314"/>
            <a:chExt cx="2357003" cy="61555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9938582-6066-4FB3-A6FD-95D09925F0D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5D90683-4D34-4F11-A88D-49D70448181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altLang="ko-KR" sz="1600" b="1" dirty="0">
                  <a:solidFill>
                    <a:schemeClr val="bg1"/>
                  </a:solidFill>
                  <a:cs typeface="Arial" pitchFamily="34" charset="0"/>
                </a:rPr>
                <a:t>Rīgas dome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5E81932-C351-4180-8D19-B7754C0519E8}"/>
              </a:ext>
            </a:extLst>
          </p:cNvPr>
          <p:cNvGrpSpPr/>
          <p:nvPr/>
        </p:nvGrpSpPr>
        <p:grpSpPr>
          <a:xfrm>
            <a:off x="4665923" y="464026"/>
            <a:ext cx="1129420" cy="1077218"/>
            <a:chOff x="2551705" y="4283314"/>
            <a:chExt cx="2357003" cy="1077218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180C342-B301-4EEE-B153-BE21BFA7BB5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7D19023-5424-45CF-B73E-AF9650D97181}"/>
                </a:ext>
              </a:extLst>
            </p:cNvPr>
            <p:cNvSpPr txBox="1"/>
            <p:nvPr/>
          </p:nvSpPr>
          <p:spPr>
            <a:xfrm>
              <a:off x="2551705" y="4283314"/>
              <a:ext cx="233696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altLang="ko-KR" sz="1600" b="1" dirty="0">
                  <a:solidFill>
                    <a:schemeClr val="bg1"/>
                  </a:solidFill>
                  <a:cs typeface="Arial" pitchFamily="34" charset="0"/>
                </a:rPr>
                <a:t>Latvijas NacionālāKvalitātes biedrība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B0C4635-1DC0-4B74-8ED1-5FB7E9D257A6}"/>
              </a:ext>
            </a:extLst>
          </p:cNvPr>
          <p:cNvGrpSpPr/>
          <p:nvPr/>
        </p:nvGrpSpPr>
        <p:grpSpPr>
          <a:xfrm>
            <a:off x="3828186" y="3328156"/>
            <a:ext cx="5064294" cy="923330"/>
            <a:chOff x="2761810" y="4283314"/>
            <a:chExt cx="1645388" cy="92333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E85F8E0-7E90-47D1-9CF9-E6FAE7180DC0}"/>
                </a:ext>
              </a:extLst>
            </p:cNvPr>
            <p:cNvSpPr txBox="1"/>
            <p:nvPr/>
          </p:nvSpPr>
          <p:spPr>
            <a:xfrm>
              <a:off x="2850617" y="4560313"/>
              <a:ext cx="1416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endParaRPr lang="lv-LV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451DF4A-5AB4-4190-8972-074B046E5A98}"/>
                </a:ext>
              </a:extLst>
            </p:cNvPr>
            <p:cNvSpPr txBox="1"/>
            <p:nvPr/>
          </p:nvSpPr>
          <p:spPr>
            <a:xfrm>
              <a:off x="2761810" y="4283314"/>
              <a:ext cx="16453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altLang="ko-KR" sz="1400" b="1" cap="all" dirty="0">
                  <a:solidFill>
                    <a:srgbClr val="002060"/>
                  </a:solidFill>
                  <a:cs typeface="Arial" pitchFamily="34" charset="0"/>
                </a:rPr>
                <a:t>Pirmā tehnoloģiski orientēta biznesa atbalsta struktūra Latvijā</a:t>
              </a:r>
            </a:p>
          </p:txBody>
        </p:sp>
      </p:grpSp>
      <p:sp>
        <p:nvSpPr>
          <p:cNvPr id="71" name="Freeform 92">
            <a:extLst>
              <a:ext uri="{FF2B5EF4-FFF2-40B4-BE49-F238E27FC236}">
                <a16:creationId xmlns:a16="http://schemas.microsoft.com/office/drawing/2014/main" id="{636A8BE7-0862-45A1-847C-B84486F1C2FD}"/>
              </a:ext>
            </a:extLst>
          </p:cNvPr>
          <p:cNvSpPr/>
          <p:nvPr/>
        </p:nvSpPr>
        <p:spPr>
          <a:xfrm>
            <a:off x="2829787" y="5988369"/>
            <a:ext cx="497084" cy="305525"/>
          </a:xfrm>
          <a:custGeom>
            <a:avLst/>
            <a:gdLst>
              <a:gd name="connsiteX0" fmla="*/ 0 w 757029"/>
              <a:gd name="connsiteY0" fmla="*/ 201059 h 282425"/>
              <a:gd name="connsiteX1" fmla="*/ 342900 w 757029"/>
              <a:gd name="connsiteY1" fmla="*/ 1034 h 282425"/>
              <a:gd name="connsiteX2" fmla="*/ 514350 w 757029"/>
              <a:gd name="connsiteY2" fmla="*/ 277259 h 282425"/>
              <a:gd name="connsiteX3" fmla="*/ 742950 w 757029"/>
              <a:gd name="connsiteY3" fmla="*/ 182009 h 282425"/>
              <a:gd name="connsiteX4" fmla="*/ 733425 w 757029"/>
              <a:gd name="connsiteY4" fmla="*/ 191534 h 282425"/>
              <a:gd name="connsiteX0" fmla="*/ 0 w 742950"/>
              <a:gd name="connsiteY0" fmla="*/ 201059 h 282425"/>
              <a:gd name="connsiteX1" fmla="*/ 342900 w 742950"/>
              <a:gd name="connsiteY1" fmla="*/ 1034 h 282425"/>
              <a:gd name="connsiteX2" fmla="*/ 514350 w 742950"/>
              <a:gd name="connsiteY2" fmla="*/ 277259 h 282425"/>
              <a:gd name="connsiteX3" fmla="*/ 742950 w 742950"/>
              <a:gd name="connsiteY3" fmla="*/ 182009 h 282425"/>
              <a:gd name="connsiteX0" fmla="*/ 0 w 742950"/>
              <a:gd name="connsiteY0" fmla="*/ 213115 h 282068"/>
              <a:gd name="connsiteX1" fmla="*/ 342900 w 742950"/>
              <a:gd name="connsiteY1" fmla="*/ 677 h 282068"/>
              <a:gd name="connsiteX2" fmla="*/ 514350 w 742950"/>
              <a:gd name="connsiteY2" fmla="*/ 276902 h 282068"/>
              <a:gd name="connsiteX3" fmla="*/ 742950 w 742950"/>
              <a:gd name="connsiteY3" fmla="*/ 181652 h 282068"/>
              <a:gd name="connsiteX0" fmla="*/ 0 w 742950"/>
              <a:gd name="connsiteY0" fmla="*/ 112016 h 177020"/>
              <a:gd name="connsiteX1" fmla="*/ 355313 w 742950"/>
              <a:gd name="connsiteY1" fmla="*/ 3016 h 177020"/>
              <a:gd name="connsiteX2" fmla="*/ 514350 w 742950"/>
              <a:gd name="connsiteY2" fmla="*/ 175803 h 177020"/>
              <a:gd name="connsiteX3" fmla="*/ 742950 w 742950"/>
              <a:gd name="connsiteY3" fmla="*/ 80553 h 177020"/>
              <a:gd name="connsiteX0" fmla="*/ 0 w 742950"/>
              <a:gd name="connsiteY0" fmla="*/ 112264 h 181358"/>
              <a:gd name="connsiteX1" fmla="*/ 355313 w 742950"/>
              <a:gd name="connsiteY1" fmla="*/ 3264 h 181358"/>
              <a:gd name="connsiteX2" fmla="*/ 377811 w 742950"/>
              <a:gd name="connsiteY2" fmla="*/ 180188 h 181358"/>
              <a:gd name="connsiteX3" fmla="*/ 742950 w 742950"/>
              <a:gd name="connsiteY3" fmla="*/ 80801 h 181358"/>
              <a:gd name="connsiteX0" fmla="*/ 0 w 742950"/>
              <a:gd name="connsiteY0" fmla="*/ 119934 h 189261"/>
              <a:gd name="connsiteX1" fmla="*/ 400826 w 742950"/>
              <a:gd name="connsiteY1" fmla="*/ 2659 h 189261"/>
              <a:gd name="connsiteX2" fmla="*/ 377811 w 742950"/>
              <a:gd name="connsiteY2" fmla="*/ 187858 h 189261"/>
              <a:gd name="connsiteX3" fmla="*/ 742950 w 742950"/>
              <a:gd name="connsiteY3" fmla="*/ 88471 h 189261"/>
              <a:gd name="connsiteX0" fmla="*/ 0 w 752817"/>
              <a:gd name="connsiteY0" fmla="*/ 122863 h 188900"/>
              <a:gd name="connsiteX1" fmla="*/ 410693 w 752817"/>
              <a:gd name="connsiteY1" fmla="*/ 2298 h 188900"/>
              <a:gd name="connsiteX2" fmla="*/ 387678 w 752817"/>
              <a:gd name="connsiteY2" fmla="*/ 187497 h 188900"/>
              <a:gd name="connsiteX3" fmla="*/ 752817 w 752817"/>
              <a:gd name="connsiteY3" fmla="*/ 88110 h 188900"/>
              <a:gd name="connsiteX0" fmla="*/ 0 w 767448"/>
              <a:gd name="connsiteY0" fmla="*/ 139778 h 187527"/>
              <a:gd name="connsiteX1" fmla="*/ 425324 w 767448"/>
              <a:gd name="connsiteY1" fmla="*/ 925 h 187527"/>
              <a:gd name="connsiteX2" fmla="*/ 402309 w 767448"/>
              <a:gd name="connsiteY2" fmla="*/ 186124 h 187527"/>
              <a:gd name="connsiteX3" fmla="*/ 767448 w 767448"/>
              <a:gd name="connsiteY3" fmla="*/ 86737 h 187527"/>
              <a:gd name="connsiteX0" fmla="*/ 0 w 767448"/>
              <a:gd name="connsiteY0" fmla="*/ 140230 h 187979"/>
              <a:gd name="connsiteX1" fmla="*/ 425324 w 767448"/>
              <a:gd name="connsiteY1" fmla="*/ 1377 h 187979"/>
              <a:gd name="connsiteX2" fmla="*/ 402309 w 767448"/>
              <a:gd name="connsiteY2" fmla="*/ 186576 h 187979"/>
              <a:gd name="connsiteX3" fmla="*/ 767448 w 767448"/>
              <a:gd name="connsiteY3" fmla="*/ 87189 h 187979"/>
              <a:gd name="connsiteX0" fmla="*/ 0 w 767448"/>
              <a:gd name="connsiteY0" fmla="*/ 141802 h 189551"/>
              <a:gd name="connsiteX1" fmla="*/ 425324 w 767448"/>
              <a:gd name="connsiteY1" fmla="*/ 2949 h 189551"/>
              <a:gd name="connsiteX2" fmla="*/ 402309 w 767448"/>
              <a:gd name="connsiteY2" fmla="*/ 188148 h 189551"/>
              <a:gd name="connsiteX3" fmla="*/ 767448 w 767448"/>
              <a:gd name="connsiteY3" fmla="*/ 88761 h 189551"/>
              <a:gd name="connsiteX0" fmla="*/ 0 w 785736"/>
              <a:gd name="connsiteY0" fmla="*/ 154570 h 187689"/>
              <a:gd name="connsiteX1" fmla="*/ 443612 w 785736"/>
              <a:gd name="connsiteY1" fmla="*/ 1087 h 187689"/>
              <a:gd name="connsiteX2" fmla="*/ 420597 w 785736"/>
              <a:gd name="connsiteY2" fmla="*/ 186286 h 187689"/>
              <a:gd name="connsiteX3" fmla="*/ 785736 w 785736"/>
              <a:gd name="connsiteY3" fmla="*/ 86899 h 187689"/>
              <a:gd name="connsiteX0" fmla="*/ 0 w 785736"/>
              <a:gd name="connsiteY0" fmla="*/ 158688 h 191807"/>
              <a:gd name="connsiteX1" fmla="*/ 443612 w 785736"/>
              <a:gd name="connsiteY1" fmla="*/ 5205 h 191807"/>
              <a:gd name="connsiteX2" fmla="*/ 420597 w 785736"/>
              <a:gd name="connsiteY2" fmla="*/ 190404 h 191807"/>
              <a:gd name="connsiteX3" fmla="*/ 785736 w 785736"/>
              <a:gd name="connsiteY3" fmla="*/ 91017 h 191807"/>
              <a:gd name="connsiteX0" fmla="*/ 0 w 785736"/>
              <a:gd name="connsiteY0" fmla="*/ 182905 h 216024"/>
              <a:gd name="connsiteX1" fmla="*/ 443612 w 785736"/>
              <a:gd name="connsiteY1" fmla="*/ 29422 h 216024"/>
              <a:gd name="connsiteX2" fmla="*/ 420597 w 785736"/>
              <a:gd name="connsiteY2" fmla="*/ 214621 h 216024"/>
              <a:gd name="connsiteX3" fmla="*/ 785736 w 785736"/>
              <a:gd name="connsiteY3" fmla="*/ 115234 h 216024"/>
              <a:gd name="connsiteX0" fmla="*/ 0 w 785736"/>
              <a:gd name="connsiteY0" fmla="*/ 191488 h 224939"/>
              <a:gd name="connsiteX1" fmla="*/ 414351 w 785736"/>
              <a:gd name="connsiteY1" fmla="*/ 27032 h 224939"/>
              <a:gd name="connsiteX2" fmla="*/ 420597 w 785736"/>
              <a:gd name="connsiteY2" fmla="*/ 223204 h 224939"/>
              <a:gd name="connsiteX3" fmla="*/ 785736 w 785736"/>
              <a:gd name="connsiteY3" fmla="*/ 123817 h 224939"/>
              <a:gd name="connsiteX0" fmla="*/ 0 w 785736"/>
              <a:gd name="connsiteY0" fmla="*/ 191488 h 231591"/>
              <a:gd name="connsiteX1" fmla="*/ 414351 w 785736"/>
              <a:gd name="connsiteY1" fmla="*/ 27032 h 231591"/>
              <a:gd name="connsiteX2" fmla="*/ 420597 w 785736"/>
              <a:gd name="connsiteY2" fmla="*/ 223204 h 231591"/>
              <a:gd name="connsiteX3" fmla="*/ 785736 w 785736"/>
              <a:gd name="connsiteY3" fmla="*/ 123817 h 231591"/>
              <a:gd name="connsiteX0" fmla="*/ 0 w 936656"/>
              <a:gd name="connsiteY0" fmla="*/ 397809 h 432217"/>
              <a:gd name="connsiteX1" fmla="*/ 414351 w 936656"/>
              <a:gd name="connsiteY1" fmla="*/ 233353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81336 w 936656"/>
              <a:gd name="connsiteY1" fmla="*/ 205056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27528"/>
              <a:gd name="connsiteX1" fmla="*/ 367187 w 936656"/>
              <a:gd name="connsiteY1" fmla="*/ 176759 h 427528"/>
              <a:gd name="connsiteX2" fmla="*/ 387582 w 936656"/>
              <a:gd name="connsiteY2" fmla="*/ 424809 h 427528"/>
              <a:gd name="connsiteX3" fmla="*/ 936656 w 936656"/>
              <a:gd name="connsiteY3" fmla="*/ 0 h 427528"/>
              <a:gd name="connsiteX0" fmla="*/ 0 w 936656"/>
              <a:gd name="connsiteY0" fmla="*/ 397809 h 431778"/>
              <a:gd name="connsiteX1" fmla="*/ 367187 w 936656"/>
              <a:gd name="connsiteY1" fmla="*/ 176759 h 431778"/>
              <a:gd name="connsiteX2" fmla="*/ 387582 w 936656"/>
              <a:gd name="connsiteY2" fmla="*/ 424809 h 431778"/>
              <a:gd name="connsiteX3" fmla="*/ 936656 w 936656"/>
              <a:gd name="connsiteY3" fmla="*/ 0 h 431778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6656" h="431777">
                <a:moveTo>
                  <a:pt x="0" y="397809"/>
                </a:moveTo>
                <a:cubicBezTo>
                  <a:pt x="227342" y="207322"/>
                  <a:pt x="283725" y="148677"/>
                  <a:pt x="367187" y="176759"/>
                </a:cubicBezTo>
                <a:cubicBezTo>
                  <a:pt x="450649" y="204841"/>
                  <a:pt x="305279" y="378359"/>
                  <a:pt x="387582" y="424809"/>
                </a:cubicBezTo>
                <a:cubicBezTo>
                  <a:pt x="493464" y="494840"/>
                  <a:pt x="900144" y="14287"/>
                  <a:pt x="936656" y="0"/>
                </a:cubicBezTo>
              </a:path>
            </a:pathLst>
          </a:cu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A3FEF8C6-52F6-4793-A1AD-CF8CE48FD0A6}"/>
              </a:ext>
            </a:extLst>
          </p:cNvPr>
          <p:cNvGrpSpPr/>
          <p:nvPr/>
        </p:nvGrpSpPr>
        <p:grpSpPr>
          <a:xfrm>
            <a:off x="887776" y="522881"/>
            <a:ext cx="1106045" cy="1077218"/>
            <a:chOff x="2551707" y="4283314"/>
            <a:chExt cx="2357001" cy="1077218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D34A2E4-DA33-4237-BE8D-C99D9C0B82F9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5560DEB-4633-4EF3-A214-B189731168A5}"/>
                </a:ext>
              </a:extLst>
            </p:cNvPr>
            <p:cNvSpPr txBox="1"/>
            <p:nvPr/>
          </p:nvSpPr>
          <p:spPr>
            <a:xfrm>
              <a:off x="2551707" y="4283314"/>
              <a:ext cx="233696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altLang="ko-KR" sz="1600" b="1" dirty="0">
                  <a:solidFill>
                    <a:schemeClr val="bg1"/>
                  </a:solidFill>
                  <a:cs typeface="Arial" pitchFamily="34" charset="0"/>
                </a:rPr>
                <a:t>Latvijas Zinātņu akadēmija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4357544" y="3516055"/>
            <a:ext cx="4606943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dirty="0"/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b="1" dirty="0">
                <a:solidFill>
                  <a:srgbClr val="002060"/>
                </a:solidFill>
              </a:rPr>
              <a:t>Veicināt sadarbību starp industriju un augstākās izglītības un pētniecības institūcijām;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b="1" dirty="0">
                <a:solidFill>
                  <a:srgbClr val="002060"/>
                </a:solidFill>
              </a:rPr>
              <a:t>Veicināt MVU uzņēmumu izaugsmi un uz augstām tehnoloģijām balstītas produkcijas ražošanu;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b="1" dirty="0">
                <a:solidFill>
                  <a:srgbClr val="002060"/>
                </a:solidFill>
              </a:rPr>
              <a:t>Veicināt starptautisko sadarbību zinātnes, ekonomikas un konkurētspējīgas produkcijas ražošanas sfērā;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b="1" dirty="0">
                <a:solidFill>
                  <a:srgbClr val="002060"/>
                </a:solidFill>
              </a:rPr>
              <a:t>Veicināt inovācijai atvērtas sabiedrības veidošanos Latvijā.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249" y="305221"/>
            <a:ext cx="2540864" cy="250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800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dirty="0">
                <a:solidFill>
                  <a:srgbClr val="002060"/>
                </a:solidFill>
              </a:rPr>
              <a:t>Galvenās aktivitātes</a:t>
            </a:r>
            <a:endParaRPr lang="en-US" dirty="0">
              <a:solidFill>
                <a:srgbClr val="00206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9404F84-8E66-498C-9BBB-5E33BCFEACB6}"/>
              </a:ext>
            </a:extLst>
          </p:cNvPr>
          <p:cNvGrpSpPr/>
          <p:nvPr/>
        </p:nvGrpSpPr>
        <p:grpSpPr>
          <a:xfrm>
            <a:off x="6869872" y="2110836"/>
            <a:ext cx="1790496" cy="1477328"/>
            <a:chOff x="3017859" y="4283314"/>
            <a:chExt cx="1890849" cy="147732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6947ABC-26FA-448C-B29D-140F5118D41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Inovāciju stendi: Riga Food, TechIndustry, Riga Comm, Game Wave</a:t>
              </a:r>
            </a:p>
            <a:p>
              <a:r>
                <a:rPr lang="lv-LV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Kontaktbiržas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(visi formāti)</a:t>
              </a:r>
            </a:p>
            <a:p>
              <a:r>
                <a:rPr lang="lv-LV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Teh-tūrisms.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00BB54F-16BD-4A3E-832A-C2A4A0DB06C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altLang="ko-KR" sz="1400" b="1" dirty="0">
                  <a:solidFill>
                    <a:schemeClr val="accent4"/>
                  </a:solidFill>
                  <a:cs typeface="Arial" pitchFamily="34" charset="0"/>
                </a:rPr>
                <a:t>PASĀKUMI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776FF07-79FF-4FB7-B704-51306328ED4C}"/>
              </a:ext>
            </a:extLst>
          </p:cNvPr>
          <p:cNvGrpSpPr/>
          <p:nvPr/>
        </p:nvGrpSpPr>
        <p:grpSpPr>
          <a:xfrm>
            <a:off x="651465" y="4371652"/>
            <a:ext cx="1790496" cy="1292662"/>
            <a:chOff x="3017859" y="4283314"/>
            <a:chExt cx="1890849" cy="129266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BEDE970-E74D-4F9F-8285-CD91A354EAE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MVU apmācības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, </a:t>
              </a:r>
              <a:r>
                <a:rPr lang="lv-LV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politikas veidošana&amp;ieteikumi, tehnoloģiju pārnese, pētniecības rezultātu komercializācija.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1A91EAB-5676-430F-B89D-922B9B3C817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altLang="ko-KR" sz="1400" b="1" dirty="0">
                  <a:solidFill>
                    <a:schemeClr val="accent2"/>
                  </a:solidFill>
                  <a:cs typeface="Arial" pitchFamily="34" charset="0"/>
                </a:rPr>
                <a:t>INOVĀCIJA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711D42D-F297-4B06-B5C7-AD050B276002}"/>
              </a:ext>
            </a:extLst>
          </p:cNvPr>
          <p:cNvGrpSpPr/>
          <p:nvPr/>
        </p:nvGrpSpPr>
        <p:grpSpPr>
          <a:xfrm>
            <a:off x="651465" y="2198258"/>
            <a:ext cx="1790496" cy="1107996"/>
            <a:chOff x="3017859" y="4283314"/>
            <a:chExt cx="1890849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D75539F-FA9D-403E-A738-0D0479FFCC8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Interreg, Framework, (Horizon Europe, SMP), Erasmus. </a:t>
              </a:r>
              <a:r>
                <a:rPr lang="lv-LV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Īndividuālie projekti.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E6B3D5-D04A-4362-B8A8-ACF6AF6052E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altLang="ko-KR" sz="1400" b="1" dirty="0">
                  <a:solidFill>
                    <a:schemeClr val="accent1"/>
                  </a:solidFill>
                  <a:cs typeface="Arial" pitchFamily="34" charset="0"/>
                </a:rPr>
                <a:t>PROJEKTI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791EB74-FA28-48DC-AC28-70F241B686EE}"/>
              </a:ext>
            </a:extLst>
          </p:cNvPr>
          <p:cNvGrpSpPr/>
          <p:nvPr/>
        </p:nvGrpSpPr>
        <p:grpSpPr>
          <a:xfrm>
            <a:off x="6881474" y="4371652"/>
            <a:ext cx="1790496" cy="1292662"/>
            <a:chOff x="3017859" y="4283314"/>
            <a:chExt cx="1890849" cy="129266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B7F8494-DF50-4A82-BE56-90844D3675E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Digitālo prototipu tīkls</a:t>
              </a:r>
              <a:r>
                <a:rPr lang="lv-LV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-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tehnikas laik</a:t>
              </a:r>
              <a:r>
                <a:rPr lang="lv-LV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 iegāde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ar operatoriem MVU darba vietās. Starptautiskā sadarbība</a:t>
              </a:r>
              <a:r>
                <a:rPr lang="lv-LV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034917-68E4-494B-97F8-6591C74A1802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PROTOTIPĒŠANA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CD50744-1823-478F-B34B-1271B253FA3C}"/>
              </a:ext>
            </a:extLst>
          </p:cNvPr>
          <p:cNvGrpSpPr/>
          <p:nvPr/>
        </p:nvGrpSpPr>
        <p:grpSpPr>
          <a:xfrm>
            <a:off x="2931509" y="1513068"/>
            <a:ext cx="3280982" cy="4381817"/>
            <a:chOff x="3923928" y="1671918"/>
            <a:chExt cx="4540696" cy="4548142"/>
          </a:xfrm>
        </p:grpSpPr>
        <p:sp>
          <p:nvSpPr>
            <p:cNvPr id="16" name="Bent Arrow 16">
              <a:extLst>
                <a:ext uri="{FF2B5EF4-FFF2-40B4-BE49-F238E27FC236}">
                  <a16:creationId xmlns:a16="http://schemas.microsoft.com/office/drawing/2014/main" id="{A450B536-A7BF-48A3-A512-084F3776853C}"/>
                </a:ext>
              </a:extLst>
            </p:cNvPr>
            <p:cNvSpPr/>
            <p:nvPr/>
          </p:nvSpPr>
          <p:spPr>
            <a:xfrm>
              <a:off x="4210062" y="1671918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Bent Arrow 17">
              <a:extLst>
                <a:ext uri="{FF2B5EF4-FFF2-40B4-BE49-F238E27FC236}">
                  <a16:creationId xmlns:a16="http://schemas.microsoft.com/office/drawing/2014/main" id="{5B61C671-C3CC-4C33-9DE9-09B5C5772CD7}"/>
                </a:ext>
              </a:extLst>
            </p:cNvPr>
            <p:cNvSpPr/>
            <p:nvPr/>
          </p:nvSpPr>
          <p:spPr>
            <a:xfrm rot="5400000">
              <a:off x="6399938" y="2064518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4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" name="Bent Arrow 18">
              <a:extLst>
                <a:ext uri="{FF2B5EF4-FFF2-40B4-BE49-F238E27FC236}">
                  <a16:creationId xmlns:a16="http://schemas.microsoft.com/office/drawing/2014/main" id="{363BEB6C-F8B5-422C-9939-6AD42CBA1D62}"/>
                </a:ext>
              </a:extLst>
            </p:cNvPr>
            <p:cNvSpPr/>
            <p:nvPr/>
          </p:nvSpPr>
          <p:spPr>
            <a:xfrm rot="10800000">
              <a:off x="6022700" y="4237063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3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9" name="Bent Arrow 19">
              <a:extLst>
                <a:ext uri="{FF2B5EF4-FFF2-40B4-BE49-F238E27FC236}">
                  <a16:creationId xmlns:a16="http://schemas.microsoft.com/office/drawing/2014/main" id="{74E8D72D-DB74-4D44-B906-3FF7A39E7614}"/>
                </a:ext>
              </a:extLst>
            </p:cNvPr>
            <p:cNvSpPr/>
            <p:nvPr/>
          </p:nvSpPr>
          <p:spPr>
            <a:xfrm rot="16200000">
              <a:off x="3842239" y="3851597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2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DCBBC37-FD3E-4AF7-A0CB-0A88F856E900}"/>
              </a:ext>
            </a:extLst>
          </p:cNvPr>
          <p:cNvSpPr txBox="1"/>
          <p:nvPr/>
        </p:nvSpPr>
        <p:spPr>
          <a:xfrm>
            <a:off x="3096311" y="2695612"/>
            <a:ext cx="619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8576F1-72D1-44F3-A54D-0549E9EBA084}"/>
              </a:ext>
            </a:extLst>
          </p:cNvPr>
          <p:cNvSpPr txBox="1"/>
          <p:nvPr/>
        </p:nvSpPr>
        <p:spPr>
          <a:xfrm>
            <a:off x="4800286" y="1805606"/>
            <a:ext cx="619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299582-EA73-4C80-9D32-507ACAD7D7CD}"/>
              </a:ext>
            </a:extLst>
          </p:cNvPr>
          <p:cNvSpPr txBox="1"/>
          <p:nvPr/>
        </p:nvSpPr>
        <p:spPr>
          <a:xfrm>
            <a:off x="3767291" y="4906142"/>
            <a:ext cx="619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I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0C352C-9232-47FD-A976-2A0020046FD1}"/>
              </a:ext>
            </a:extLst>
          </p:cNvPr>
          <p:cNvSpPr txBox="1"/>
          <p:nvPr/>
        </p:nvSpPr>
        <p:spPr>
          <a:xfrm>
            <a:off x="5430071" y="4003946"/>
            <a:ext cx="619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Rounded Rectangle 24">
            <a:extLst>
              <a:ext uri="{FF2B5EF4-FFF2-40B4-BE49-F238E27FC236}">
                <a16:creationId xmlns:a16="http://schemas.microsoft.com/office/drawing/2014/main" id="{D72A7E1D-4FC0-4CCA-8AD8-A1D47FD7AD7D}"/>
              </a:ext>
            </a:extLst>
          </p:cNvPr>
          <p:cNvSpPr/>
          <p:nvPr/>
        </p:nvSpPr>
        <p:spPr>
          <a:xfrm>
            <a:off x="3513044" y="2027409"/>
            <a:ext cx="103944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altLang="ko-KR" sz="1200" b="1" dirty="0">
                <a:solidFill>
                  <a:schemeClr val="bg1"/>
                </a:solidFill>
              </a:rPr>
              <a:t>PROJEKTI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5" name="Rounded Rectangle 25">
            <a:extLst>
              <a:ext uri="{FF2B5EF4-FFF2-40B4-BE49-F238E27FC236}">
                <a16:creationId xmlns:a16="http://schemas.microsoft.com/office/drawing/2014/main" id="{75E9C516-42CA-4DEE-8E3E-20CEF91135C1}"/>
              </a:ext>
            </a:extLst>
          </p:cNvPr>
          <p:cNvSpPr/>
          <p:nvPr/>
        </p:nvSpPr>
        <p:spPr>
          <a:xfrm>
            <a:off x="4696870" y="5127945"/>
            <a:ext cx="1302065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altLang="ko-KR" sz="1200" b="1" dirty="0">
                <a:solidFill>
                  <a:schemeClr val="bg1"/>
                </a:solidFill>
              </a:rPr>
              <a:t>PROTOTIPĒŠANA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6" name="Rounded Rectangle 26">
            <a:extLst>
              <a:ext uri="{FF2B5EF4-FFF2-40B4-BE49-F238E27FC236}">
                <a16:creationId xmlns:a16="http://schemas.microsoft.com/office/drawing/2014/main" id="{DE0F1AC6-CAAE-48A3-95FD-8A95F0553B9A}"/>
              </a:ext>
            </a:extLst>
          </p:cNvPr>
          <p:cNvSpPr/>
          <p:nvPr/>
        </p:nvSpPr>
        <p:spPr>
          <a:xfrm rot="5400000">
            <a:off x="5046785" y="2981906"/>
            <a:ext cx="1385922" cy="198214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altLang="ko-KR" sz="1200" b="1" dirty="0">
                <a:solidFill>
                  <a:schemeClr val="bg1"/>
                </a:solidFill>
              </a:rPr>
              <a:t>PASĀKUMI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440B72BD-D00A-42EA-B70E-1F31E866E768}"/>
              </a:ext>
            </a:extLst>
          </p:cNvPr>
          <p:cNvSpPr/>
          <p:nvPr/>
        </p:nvSpPr>
        <p:spPr>
          <a:xfrm rot="5400000">
            <a:off x="2514472" y="4532706"/>
            <a:ext cx="1783028" cy="198214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altLang="ko-KR" sz="1200" b="1" dirty="0">
                <a:solidFill>
                  <a:schemeClr val="bg1"/>
                </a:solidFill>
              </a:rPr>
              <a:t>INOVĀCIJA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97199E2-3623-47C6-8C48-5183B9096961}"/>
              </a:ext>
            </a:extLst>
          </p:cNvPr>
          <p:cNvGrpSpPr/>
          <p:nvPr/>
        </p:nvGrpSpPr>
        <p:grpSpPr>
          <a:xfrm>
            <a:off x="3775443" y="2622076"/>
            <a:ext cx="1633197" cy="2179560"/>
            <a:chOff x="5058700" y="2797181"/>
            <a:chExt cx="2308261" cy="2310343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9A08054-8974-4490-A1F3-FD6509241D74}"/>
                </a:ext>
              </a:extLst>
            </p:cNvPr>
            <p:cNvGrpSpPr/>
            <p:nvPr/>
          </p:nvGrpSpPr>
          <p:grpSpPr>
            <a:xfrm>
              <a:off x="5058700" y="2797181"/>
              <a:ext cx="2308261" cy="2310343"/>
              <a:chOff x="4982500" y="2854331"/>
              <a:chExt cx="2308261" cy="2310343"/>
            </a:xfrm>
          </p:grpSpPr>
          <p:sp>
            <p:nvSpPr>
              <p:cNvPr id="31" name="Right Triangle 30">
                <a:extLst>
                  <a:ext uri="{FF2B5EF4-FFF2-40B4-BE49-F238E27FC236}">
                    <a16:creationId xmlns:a16="http://schemas.microsoft.com/office/drawing/2014/main" id="{D5CBB0EF-F033-4150-82E6-DD78D6B8D97E}"/>
                  </a:ext>
                </a:extLst>
              </p:cNvPr>
              <p:cNvSpPr/>
              <p:nvPr/>
            </p:nvSpPr>
            <p:spPr>
              <a:xfrm rot="21574246" flipV="1">
                <a:off x="6177866" y="4042874"/>
                <a:ext cx="1112895" cy="1112896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ight Triangle 31">
                <a:extLst>
                  <a:ext uri="{FF2B5EF4-FFF2-40B4-BE49-F238E27FC236}">
                    <a16:creationId xmlns:a16="http://schemas.microsoft.com/office/drawing/2014/main" id="{B2820546-D1C7-44C9-A490-DD63B9719864}"/>
                  </a:ext>
                </a:extLst>
              </p:cNvPr>
              <p:cNvSpPr/>
              <p:nvPr/>
            </p:nvSpPr>
            <p:spPr>
              <a:xfrm rot="16174246" flipV="1">
                <a:off x="6168961" y="2854331"/>
                <a:ext cx="1112896" cy="1112895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Right Triangle 32">
                <a:extLst>
                  <a:ext uri="{FF2B5EF4-FFF2-40B4-BE49-F238E27FC236}">
                    <a16:creationId xmlns:a16="http://schemas.microsoft.com/office/drawing/2014/main" id="{7E445539-80D5-4DA7-9744-F7EAB2BB905F}"/>
                  </a:ext>
                </a:extLst>
              </p:cNvPr>
              <p:cNvSpPr/>
              <p:nvPr/>
            </p:nvSpPr>
            <p:spPr>
              <a:xfrm rot="10774246" flipV="1">
                <a:off x="4982500" y="2863233"/>
                <a:ext cx="1112895" cy="1112896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34" name="Right Triangle 33">
                <a:extLst>
                  <a:ext uri="{FF2B5EF4-FFF2-40B4-BE49-F238E27FC236}">
                    <a16:creationId xmlns:a16="http://schemas.microsoft.com/office/drawing/2014/main" id="{4FD4728C-5B0F-4969-B7CF-4448AF6F735D}"/>
                  </a:ext>
                </a:extLst>
              </p:cNvPr>
              <p:cNvSpPr/>
              <p:nvPr/>
            </p:nvSpPr>
            <p:spPr>
              <a:xfrm rot="5374246" flipV="1">
                <a:off x="4991404" y="4051778"/>
                <a:ext cx="1112896" cy="1112895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0" name="Rounded Rectangle 30">
              <a:extLst>
                <a:ext uri="{FF2B5EF4-FFF2-40B4-BE49-F238E27FC236}">
                  <a16:creationId xmlns:a16="http://schemas.microsoft.com/office/drawing/2014/main" id="{467687CD-B34A-4D2A-BF24-16C99133A7B3}"/>
                </a:ext>
              </a:extLst>
            </p:cNvPr>
            <p:cNvSpPr/>
            <p:nvPr/>
          </p:nvSpPr>
          <p:spPr>
            <a:xfrm rot="2700000">
              <a:off x="5799930" y="3539452"/>
              <a:ext cx="825800" cy="825800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73084047-5905-4735-975A-14360A11CDF8}"/>
              </a:ext>
            </a:extLst>
          </p:cNvPr>
          <p:cNvSpPr txBox="1"/>
          <p:nvPr/>
        </p:nvSpPr>
        <p:spPr>
          <a:xfrm>
            <a:off x="4256144" y="3527285"/>
            <a:ext cx="68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3P</a:t>
            </a:r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 Placeholder 1">
            <a:extLst>
              <a:ext uri="{FF2B5EF4-FFF2-40B4-BE49-F238E27FC236}">
                <a16:creationId xmlns:a16="http://schemas.microsoft.com/office/drawing/2014/main" id="{62388DEC-851F-A0BF-D520-D34CE72D6E5B}"/>
              </a:ext>
            </a:extLst>
          </p:cNvPr>
          <p:cNvSpPr txBox="1">
            <a:spLocks/>
          </p:cNvSpPr>
          <p:nvPr/>
        </p:nvSpPr>
        <p:spPr>
          <a:xfrm>
            <a:off x="242646" y="6181084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>
                <a:solidFill>
                  <a:srgbClr val="002060"/>
                </a:solidFill>
              </a:rPr>
              <a:t>Kā</a:t>
            </a:r>
            <a:r>
              <a:rPr lang="en-US" sz="2400" dirty="0">
                <a:solidFill>
                  <a:srgbClr val="002060"/>
                </a:solidFill>
              </a:rPr>
              <a:t>                 vienmēr gatav</a:t>
            </a:r>
            <a:r>
              <a:rPr lang="lv-LV" sz="2400" dirty="0">
                <a:solidFill>
                  <a:srgbClr val="002060"/>
                </a:solidFill>
              </a:rPr>
              <a:t>i jauniem</a:t>
            </a:r>
            <a:r>
              <a:rPr lang="en-US" sz="2400" dirty="0">
                <a:solidFill>
                  <a:srgbClr val="002060"/>
                </a:solidFill>
              </a:rPr>
              <a:t> izaicinājumiem</a:t>
            </a:r>
            <a:r>
              <a:rPr lang="lv-LV" sz="2400" dirty="0">
                <a:solidFill>
                  <a:srgbClr val="002060"/>
                </a:solidFill>
              </a:rPr>
              <a:t>!!!</a:t>
            </a: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Nordstjernan">
            <a:extLst>
              <a:ext uri="{FF2B5EF4-FFF2-40B4-BE49-F238E27FC236}">
                <a16:creationId xmlns:a16="http://schemas.microsoft.com/office/drawing/2014/main" id="{F5624F45-2252-E3C5-5FB0-20E3EB21B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913" y="5764980"/>
            <a:ext cx="718764" cy="93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ownloads\LTC-logo-new-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97720"/>
            <a:ext cx="1746959" cy="171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447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Galvenās nozares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6489291-3CFC-49DA-A7AD-5367454BF9DF}"/>
              </a:ext>
            </a:extLst>
          </p:cNvPr>
          <p:cNvSpPr/>
          <p:nvPr/>
        </p:nvSpPr>
        <p:spPr>
          <a:xfrm>
            <a:off x="4102841" y="1921639"/>
            <a:ext cx="520061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6098041-0A75-4558-AA04-11CDDE7EA870}"/>
              </a:ext>
            </a:extLst>
          </p:cNvPr>
          <p:cNvGrpSpPr/>
          <p:nvPr/>
        </p:nvGrpSpPr>
        <p:grpSpPr>
          <a:xfrm>
            <a:off x="4696905" y="1843133"/>
            <a:ext cx="3954178" cy="665766"/>
            <a:chOff x="1775729" y="2204864"/>
            <a:chExt cx="1716151" cy="66576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87B6E93-AC18-4143-99F8-68D8B91C974E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Spēļu izstrāde , izglītība. XR/VR/AR. Digitālā māksla. «Game Wave Festival»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E667BCB-9C04-4B8B-B64D-EF66F8FCCFA0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Digitālā, kreatīvā industrija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9B7F5129-84CB-43F5-8106-BC376D6DA930}"/>
              </a:ext>
            </a:extLst>
          </p:cNvPr>
          <p:cNvSpPr/>
          <p:nvPr/>
        </p:nvSpPr>
        <p:spPr>
          <a:xfrm>
            <a:off x="4102841" y="3081550"/>
            <a:ext cx="520061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76E498-ADA0-4F9D-8330-67DCF6650597}"/>
              </a:ext>
            </a:extLst>
          </p:cNvPr>
          <p:cNvSpPr txBox="1"/>
          <p:nvPr/>
        </p:nvSpPr>
        <p:spPr>
          <a:xfrm>
            <a:off x="4815964" y="3349614"/>
            <a:ext cx="39387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Industr</a:t>
            </a:r>
            <a:r>
              <a:rPr lang="lv-LV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ija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4.0 and 5.0. Roboti</a:t>
            </a:r>
            <a:r>
              <a:rPr lang="lv-LV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lv-LV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Progresīvā ražošana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8341B27-9B33-4307-AE46-87E9464B4A12}"/>
              </a:ext>
            </a:extLst>
          </p:cNvPr>
          <p:cNvSpPr/>
          <p:nvPr/>
        </p:nvSpPr>
        <p:spPr>
          <a:xfrm>
            <a:off x="4102841" y="4241462"/>
            <a:ext cx="520061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DB4AB9-A154-484E-9F42-90888B0F8E46}"/>
              </a:ext>
            </a:extLst>
          </p:cNvPr>
          <p:cNvGrpSpPr/>
          <p:nvPr/>
        </p:nvGrpSpPr>
        <p:grpSpPr>
          <a:xfrm>
            <a:off x="4696905" y="4162954"/>
            <a:ext cx="3954178" cy="665766"/>
            <a:chOff x="1775729" y="2204864"/>
            <a:chExt cx="1716151" cy="66576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E3618E1-9036-454D-B9A5-89EB4CD19B76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Starpnozaru pieeja. Atjaunojamā enerģija. Remonts/Pārstrāde/Atkritumu poligons. Kritiskās izejvielas.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BCF8B42-2636-4122-B1A2-30FF60C3ACE2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Ilgstpējība&amp;Aprite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093991D9-C21F-4CD5-B734-E9897C8A5292}"/>
              </a:ext>
            </a:extLst>
          </p:cNvPr>
          <p:cNvSpPr/>
          <p:nvPr/>
        </p:nvSpPr>
        <p:spPr>
          <a:xfrm>
            <a:off x="4102841" y="5401372"/>
            <a:ext cx="520061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5805FBA-271E-4DA8-804F-0340AD0C7E6B}"/>
              </a:ext>
            </a:extLst>
          </p:cNvPr>
          <p:cNvGrpSpPr/>
          <p:nvPr/>
        </p:nvGrpSpPr>
        <p:grpSpPr>
          <a:xfrm>
            <a:off x="4696905" y="5322866"/>
            <a:ext cx="3954178" cy="665766"/>
            <a:chOff x="1775729" y="2204864"/>
            <a:chExt cx="1716151" cy="6657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AC898FA-5509-4E1A-AD69-2E59FCA0C338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Funkcionālā pārtika. Alternatīvi proteīni. Pārtikas ražošanas tehnoloģijas, pārtikas iepakojums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44E5C75-ED63-4C21-BC67-3FE1BD46B46E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Pārtika un lauksaimniecība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D85973C-78C7-4C86-B1C9-4D49F2217326}"/>
              </a:ext>
            </a:extLst>
          </p:cNvPr>
          <p:cNvGrpSpPr/>
          <p:nvPr/>
        </p:nvGrpSpPr>
        <p:grpSpPr>
          <a:xfrm>
            <a:off x="251520" y="2186857"/>
            <a:ext cx="3600400" cy="3880562"/>
            <a:chOff x="2771800" y="2060848"/>
            <a:chExt cx="3653928" cy="3884295"/>
          </a:xfrm>
        </p:grpSpPr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EBFE350E-2EAD-42CF-8721-2FBD525807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1800" y="2060848"/>
              <a:ext cx="3653928" cy="3884295"/>
            </a:xfrm>
            <a:custGeom>
              <a:avLst/>
              <a:gdLst>
                <a:gd name="T0" fmla="*/ 499 w 1598"/>
                <a:gd name="T1" fmla="*/ 1699 h 1699"/>
                <a:gd name="T2" fmla="*/ 421 w 1598"/>
                <a:gd name="T3" fmla="*/ 1514 h 1699"/>
                <a:gd name="T4" fmla="*/ 151 w 1598"/>
                <a:gd name="T5" fmla="*/ 1384 h 1699"/>
                <a:gd name="T6" fmla="*/ 138 w 1598"/>
                <a:gd name="T7" fmla="*/ 1299 h 1699"/>
                <a:gd name="T8" fmla="*/ 104 w 1598"/>
                <a:gd name="T9" fmla="*/ 1199 h 1699"/>
                <a:gd name="T10" fmla="*/ 98 w 1598"/>
                <a:gd name="T11" fmla="*/ 1123 h 1699"/>
                <a:gd name="T12" fmla="*/ 28 w 1598"/>
                <a:gd name="T13" fmla="*/ 934 h 1699"/>
                <a:gd name="T14" fmla="*/ 34 w 1598"/>
                <a:gd name="T15" fmla="*/ 929 h 1699"/>
                <a:gd name="T16" fmla="*/ 126 w 1598"/>
                <a:gd name="T17" fmla="*/ 790 h 1699"/>
                <a:gd name="T18" fmla="*/ 119 w 1598"/>
                <a:gd name="T19" fmla="*/ 721 h 1699"/>
                <a:gd name="T20" fmla="*/ 186 w 1598"/>
                <a:gd name="T21" fmla="*/ 291 h 1699"/>
                <a:gd name="T22" fmla="*/ 763 w 1598"/>
                <a:gd name="T23" fmla="*/ 4 h 1699"/>
                <a:gd name="T24" fmla="*/ 1306 w 1598"/>
                <a:gd name="T25" fmla="*/ 168 h 1699"/>
                <a:gd name="T26" fmla="*/ 1509 w 1598"/>
                <a:gd name="T27" fmla="*/ 937 h 1699"/>
                <a:gd name="T28" fmla="*/ 1179 w 1598"/>
                <a:gd name="T29" fmla="*/ 1560 h 1699"/>
                <a:gd name="T30" fmla="*/ 557 w 1598"/>
                <a:gd name="T31" fmla="*/ 1640 h 1699"/>
                <a:gd name="T32" fmla="*/ 1120 w 1598"/>
                <a:gd name="T33" fmla="*/ 1558 h 1699"/>
                <a:gd name="T34" fmla="*/ 1179 w 1598"/>
                <a:gd name="T35" fmla="*/ 1361 h 1699"/>
                <a:gd name="T36" fmla="*/ 1452 w 1598"/>
                <a:gd name="T37" fmla="*/ 922 h 1699"/>
                <a:gd name="T38" fmla="*/ 1388 w 1598"/>
                <a:gd name="T39" fmla="*/ 364 h 1699"/>
                <a:gd name="T40" fmla="*/ 1265 w 1598"/>
                <a:gd name="T41" fmla="*/ 210 h 1699"/>
                <a:gd name="T42" fmla="*/ 767 w 1598"/>
                <a:gd name="T43" fmla="*/ 63 h 1699"/>
                <a:gd name="T44" fmla="*/ 765 w 1598"/>
                <a:gd name="T45" fmla="*/ 63 h 1699"/>
                <a:gd name="T46" fmla="*/ 234 w 1598"/>
                <a:gd name="T47" fmla="*/ 325 h 1699"/>
                <a:gd name="T48" fmla="*/ 174 w 1598"/>
                <a:gd name="T49" fmla="*/ 699 h 1699"/>
                <a:gd name="T50" fmla="*/ 176 w 1598"/>
                <a:gd name="T51" fmla="*/ 705 h 1699"/>
                <a:gd name="T52" fmla="*/ 70 w 1598"/>
                <a:gd name="T53" fmla="*/ 976 h 1699"/>
                <a:gd name="T54" fmla="*/ 72 w 1598"/>
                <a:gd name="T55" fmla="*/ 998 h 1699"/>
                <a:gd name="T56" fmla="*/ 129 w 1598"/>
                <a:gd name="T57" fmla="*/ 1071 h 1699"/>
                <a:gd name="T58" fmla="*/ 142 w 1598"/>
                <a:gd name="T59" fmla="*/ 1078 h 1699"/>
                <a:gd name="T60" fmla="*/ 152 w 1598"/>
                <a:gd name="T61" fmla="*/ 1150 h 1699"/>
                <a:gd name="T62" fmla="*/ 148 w 1598"/>
                <a:gd name="T63" fmla="*/ 1157 h 1699"/>
                <a:gd name="T64" fmla="*/ 150 w 1598"/>
                <a:gd name="T65" fmla="*/ 1159 h 1699"/>
                <a:gd name="T66" fmla="*/ 163 w 1598"/>
                <a:gd name="T67" fmla="*/ 1215 h 1699"/>
                <a:gd name="T68" fmla="*/ 156 w 1598"/>
                <a:gd name="T69" fmla="*/ 1229 h 1699"/>
                <a:gd name="T70" fmla="*/ 159 w 1598"/>
                <a:gd name="T71" fmla="*/ 1235 h 1699"/>
                <a:gd name="T72" fmla="*/ 182 w 1598"/>
                <a:gd name="T73" fmla="*/ 1257 h 1699"/>
                <a:gd name="T74" fmla="*/ 210 w 1598"/>
                <a:gd name="T75" fmla="*/ 1384 h 1699"/>
                <a:gd name="T76" fmla="*/ 286 w 1598"/>
                <a:gd name="T77" fmla="*/ 1453 h 1699"/>
                <a:gd name="T78" fmla="*/ 555 w 1598"/>
                <a:gd name="T79" fmla="*/ 1559 h 1699"/>
                <a:gd name="T80" fmla="*/ 557 w 1598"/>
                <a:gd name="T81" fmla="*/ 1640 h 1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98" h="1699">
                  <a:moveTo>
                    <a:pt x="1179" y="1699"/>
                  </a:moveTo>
                  <a:cubicBezTo>
                    <a:pt x="499" y="1699"/>
                    <a:pt x="499" y="1699"/>
                    <a:pt x="499" y="1699"/>
                  </a:cubicBezTo>
                  <a:cubicBezTo>
                    <a:pt x="497" y="1573"/>
                    <a:pt x="497" y="1573"/>
                    <a:pt x="497" y="1573"/>
                  </a:cubicBezTo>
                  <a:cubicBezTo>
                    <a:pt x="485" y="1544"/>
                    <a:pt x="450" y="1514"/>
                    <a:pt x="421" y="1514"/>
                  </a:cubicBezTo>
                  <a:cubicBezTo>
                    <a:pt x="280" y="1512"/>
                    <a:pt x="280" y="1512"/>
                    <a:pt x="280" y="1512"/>
                  </a:cubicBezTo>
                  <a:cubicBezTo>
                    <a:pt x="178" y="1505"/>
                    <a:pt x="151" y="1425"/>
                    <a:pt x="151" y="1384"/>
                  </a:cubicBezTo>
                  <a:cubicBezTo>
                    <a:pt x="151" y="1383"/>
                    <a:pt x="151" y="1383"/>
                    <a:pt x="151" y="1383"/>
                  </a:cubicBezTo>
                  <a:cubicBezTo>
                    <a:pt x="152" y="1336"/>
                    <a:pt x="142" y="1309"/>
                    <a:pt x="138" y="1299"/>
                  </a:cubicBezTo>
                  <a:cubicBezTo>
                    <a:pt x="122" y="1287"/>
                    <a:pt x="112" y="1272"/>
                    <a:pt x="108" y="1264"/>
                  </a:cubicBezTo>
                  <a:cubicBezTo>
                    <a:pt x="92" y="1245"/>
                    <a:pt x="94" y="1220"/>
                    <a:pt x="104" y="1199"/>
                  </a:cubicBezTo>
                  <a:cubicBezTo>
                    <a:pt x="103" y="1197"/>
                    <a:pt x="102" y="1195"/>
                    <a:pt x="101" y="1193"/>
                  </a:cubicBezTo>
                  <a:cubicBezTo>
                    <a:pt x="83" y="1170"/>
                    <a:pt x="86" y="1143"/>
                    <a:pt x="98" y="1123"/>
                  </a:cubicBezTo>
                  <a:cubicBezTo>
                    <a:pt x="37" y="1100"/>
                    <a:pt x="19" y="1033"/>
                    <a:pt x="15" y="1016"/>
                  </a:cubicBezTo>
                  <a:cubicBezTo>
                    <a:pt x="0" y="978"/>
                    <a:pt x="16" y="947"/>
                    <a:pt x="28" y="934"/>
                  </a:cubicBezTo>
                  <a:cubicBezTo>
                    <a:pt x="31" y="931"/>
                    <a:pt x="31" y="931"/>
                    <a:pt x="31" y="931"/>
                  </a:cubicBezTo>
                  <a:cubicBezTo>
                    <a:pt x="34" y="929"/>
                    <a:pt x="34" y="929"/>
                    <a:pt x="34" y="929"/>
                  </a:cubicBezTo>
                  <a:cubicBezTo>
                    <a:pt x="125" y="874"/>
                    <a:pt x="126" y="796"/>
                    <a:pt x="126" y="792"/>
                  </a:cubicBezTo>
                  <a:cubicBezTo>
                    <a:pt x="126" y="790"/>
                    <a:pt x="126" y="790"/>
                    <a:pt x="126" y="790"/>
                  </a:cubicBezTo>
                  <a:cubicBezTo>
                    <a:pt x="126" y="788"/>
                    <a:pt x="126" y="788"/>
                    <a:pt x="126" y="788"/>
                  </a:cubicBezTo>
                  <a:cubicBezTo>
                    <a:pt x="128" y="772"/>
                    <a:pt x="123" y="739"/>
                    <a:pt x="119" y="721"/>
                  </a:cubicBezTo>
                  <a:cubicBezTo>
                    <a:pt x="97" y="671"/>
                    <a:pt x="95" y="582"/>
                    <a:pt x="95" y="572"/>
                  </a:cubicBezTo>
                  <a:cubicBezTo>
                    <a:pt x="91" y="427"/>
                    <a:pt x="182" y="296"/>
                    <a:pt x="186" y="291"/>
                  </a:cubicBezTo>
                  <a:cubicBezTo>
                    <a:pt x="187" y="290"/>
                    <a:pt x="187" y="290"/>
                    <a:pt x="187" y="290"/>
                  </a:cubicBezTo>
                  <a:cubicBezTo>
                    <a:pt x="406" y="13"/>
                    <a:pt x="736" y="4"/>
                    <a:pt x="763" y="4"/>
                  </a:cubicBezTo>
                  <a:cubicBezTo>
                    <a:pt x="791" y="1"/>
                    <a:pt x="819" y="0"/>
                    <a:pt x="847" y="0"/>
                  </a:cubicBezTo>
                  <a:cubicBezTo>
                    <a:pt x="1071" y="0"/>
                    <a:pt x="1220" y="91"/>
                    <a:pt x="1306" y="168"/>
                  </a:cubicBezTo>
                  <a:cubicBezTo>
                    <a:pt x="1395" y="247"/>
                    <a:pt x="1435" y="326"/>
                    <a:pt x="1440" y="337"/>
                  </a:cubicBezTo>
                  <a:cubicBezTo>
                    <a:pt x="1598" y="623"/>
                    <a:pt x="1516" y="916"/>
                    <a:pt x="1509" y="937"/>
                  </a:cubicBezTo>
                  <a:cubicBezTo>
                    <a:pt x="1452" y="1169"/>
                    <a:pt x="1254" y="1371"/>
                    <a:pt x="1226" y="1398"/>
                  </a:cubicBezTo>
                  <a:cubicBezTo>
                    <a:pt x="1186" y="1465"/>
                    <a:pt x="1179" y="1552"/>
                    <a:pt x="1179" y="1560"/>
                  </a:cubicBezTo>
                  <a:lnTo>
                    <a:pt x="1179" y="1699"/>
                  </a:lnTo>
                  <a:close/>
                  <a:moveTo>
                    <a:pt x="557" y="1640"/>
                  </a:moveTo>
                  <a:cubicBezTo>
                    <a:pt x="1120" y="1640"/>
                    <a:pt x="1120" y="1640"/>
                    <a:pt x="1120" y="1640"/>
                  </a:cubicBezTo>
                  <a:cubicBezTo>
                    <a:pt x="1120" y="1558"/>
                    <a:pt x="1120" y="1558"/>
                    <a:pt x="1120" y="1558"/>
                  </a:cubicBezTo>
                  <a:cubicBezTo>
                    <a:pt x="1120" y="1553"/>
                    <a:pt x="1126" y="1448"/>
                    <a:pt x="1177" y="1364"/>
                  </a:cubicBezTo>
                  <a:cubicBezTo>
                    <a:pt x="1179" y="1361"/>
                    <a:pt x="1179" y="1361"/>
                    <a:pt x="1179" y="1361"/>
                  </a:cubicBezTo>
                  <a:cubicBezTo>
                    <a:pt x="1182" y="1358"/>
                    <a:pt x="1182" y="1358"/>
                    <a:pt x="1182" y="1358"/>
                  </a:cubicBezTo>
                  <a:cubicBezTo>
                    <a:pt x="1184" y="1356"/>
                    <a:pt x="1396" y="1150"/>
                    <a:pt x="1452" y="922"/>
                  </a:cubicBezTo>
                  <a:cubicBezTo>
                    <a:pt x="1453" y="921"/>
                    <a:pt x="1453" y="921"/>
                    <a:pt x="1453" y="921"/>
                  </a:cubicBezTo>
                  <a:cubicBezTo>
                    <a:pt x="1454" y="918"/>
                    <a:pt x="1537" y="634"/>
                    <a:pt x="1388" y="364"/>
                  </a:cubicBezTo>
                  <a:cubicBezTo>
                    <a:pt x="1387" y="363"/>
                    <a:pt x="1387" y="363"/>
                    <a:pt x="1387" y="363"/>
                  </a:cubicBezTo>
                  <a:cubicBezTo>
                    <a:pt x="1386" y="362"/>
                    <a:pt x="1349" y="285"/>
                    <a:pt x="1265" y="210"/>
                  </a:cubicBezTo>
                  <a:cubicBezTo>
                    <a:pt x="1151" y="110"/>
                    <a:pt x="1011" y="59"/>
                    <a:pt x="847" y="59"/>
                  </a:cubicBezTo>
                  <a:cubicBezTo>
                    <a:pt x="821" y="59"/>
                    <a:pt x="794" y="60"/>
                    <a:pt x="767" y="63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65" y="63"/>
                    <a:pt x="765" y="63"/>
                    <a:pt x="765" y="63"/>
                  </a:cubicBezTo>
                  <a:cubicBezTo>
                    <a:pt x="761" y="63"/>
                    <a:pt x="681" y="64"/>
                    <a:pt x="575" y="97"/>
                  </a:cubicBezTo>
                  <a:cubicBezTo>
                    <a:pt x="434" y="140"/>
                    <a:pt x="320" y="217"/>
                    <a:pt x="234" y="325"/>
                  </a:cubicBezTo>
                  <a:cubicBezTo>
                    <a:pt x="227" y="335"/>
                    <a:pt x="151" y="450"/>
                    <a:pt x="154" y="571"/>
                  </a:cubicBezTo>
                  <a:cubicBezTo>
                    <a:pt x="154" y="595"/>
                    <a:pt x="159" y="666"/>
                    <a:pt x="174" y="699"/>
                  </a:cubicBezTo>
                  <a:cubicBezTo>
                    <a:pt x="175" y="702"/>
                    <a:pt x="175" y="702"/>
                    <a:pt x="175" y="702"/>
                  </a:cubicBezTo>
                  <a:cubicBezTo>
                    <a:pt x="176" y="705"/>
                    <a:pt x="176" y="705"/>
                    <a:pt x="176" y="705"/>
                  </a:cubicBezTo>
                  <a:cubicBezTo>
                    <a:pt x="177" y="710"/>
                    <a:pt x="189" y="761"/>
                    <a:pt x="185" y="794"/>
                  </a:cubicBezTo>
                  <a:cubicBezTo>
                    <a:pt x="184" y="812"/>
                    <a:pt x="177" y="908"/>
                    <a:pt x="70" y="976"/>
                  </a:cubicBezTo>
                  <a:cubicBezTo>
                    <a:pt x="68" y="979"/>
                    <a:pt x="66" y="986"/>
                    <a:pt x="70" y="995"/>
                  </a:cubicBezTo>
                  <a:cubicBezTo>
                    <a:pt x="72" y="998"/>
                    <a:pt x="72" y="998"/>
                    <a:pt x="72" y="998"/>
                  </a:cubicBezTo>
                  <a:cubicBezTo>
                    <a:pt x="72" y="1002"/>
                    <a:pt x="72" y="1002"/>
                    <a:pt x="72" y="1002"/>
                  </a:cubicBezTo>
                  <a:cubicBezTo>
                    <a:pt x="73" y="1002"/>
                    <a:pt x="84" y="1062"/>
                    <a:pt x="129" y="1071"/>
                  </a:cubicBezTo>
                  <a:cubicBezTo>
                    <a:pt x="136" y="1073"/>
                    <a:pt x="136" y="1073"/>
                    <a:pt x="136" y="1073"/>
                  </a:cubicBezTo>
                  <a:cubicBezTo>
                    <a:pt x="142" y="1078"/>
                    <a:pt x="142" y="1078"/>
                    <a:pt x="142" y="1078"/>
                  </a:cubicBezTo>
                  <a:cubicBezTo>
                    <a:pt x="154" y="1089"/>
                    <a:pt x="165" y="1112"/>
                    <a:pt x="154" y="1144"/>
                  </a:cubicBezTo>
                  <a:cubicBezTo>
                    <a:pt x="152" y="1150"/>
                    <a:pt x="152" y="1150"/>
                    <a:pt x="152" y="1150"/>
                  </a:cubicBezTo>
                  <a:cubicBezTo>
                    <a:pt x="149" y="1153"/>
                    <a:pt x="149" y="1153"/>
                    <a:pt x="149" y="1153"/>
                  </a:cubicBezTo>
                  <a:cubicBezTo>
                    <a:pt x="149" y="1154"/>
                    <a:pt x="148" y="1156"/>
                    <a:pt x="148" y="1157"/>
                  </a:cubicBezTo>
                  <a:cubicBezTo>
                    <a:pt x="148" y="1157"/>
                    <a:pt x="148" y="1157"/>
                    <a:pt x="148" y="1157"/>
                  </a:cubicBezTo>
                  <a:cubicBezTo>
                    <a:pt x="150" y="1159"/>
                    <a:pt x="150" y="1159"/>
                    <a:pt x="150" y="1159"/>
                  </a:cubicBezTo>
                  <a:cubicBezTo>
                    <a:pt x="152" y="1163"/>
                    <a:pt x="166" y="1185"/>
                    <a:pt x="164" y="1207"/>
                  </a:cubicBezTo>
                  <a:cubicBezTo>
                    <a:pt x="163" y="1215"/>
                    <a:pt x="163" y="1215"/>
                    <a:pt x="163" y="1215"/>
                  </a:cubicBezTo>
                  <a:cubicBezTo>
                    <a:pt x="159" y="1221"/>
                    <a:pt x="159" y="1221"/>
                    <a:pt x="159" y="1221"/>
                  </a:cubicBezTo>
                  <a:cubicBezTo>
                    <a:pt x="158" y="1223"/>
                    <a:pt x="157" y="1226"/>
                    <a:pt x="156" y="1229"/>
                  </a:cubicBezTo>
                  <a:cubicBezTo>
                    <a:pt x="157" y="1230"/>
                    <a:pt x="157" y="1230"/>
                    <a:pt x="157" y="1230"/>
                  </a:cubicBezTo>
                  <a:cubicBezTo>
                    <a:pt x="159" y="1235"/>
                    <a:pt x="159" y="1235"/>
                    <a:pt x="159" y="1235"/>
                  </a:cubicBezTo>
                  <a:cubicBezTo>
                    <a:pt x="161" y="1238"/>
                    <a:pt x="167" y="1248"/>
                    <a:pt x="176" y="1253"/>
                  </a:cubicBezTo>
                  <a:cubicBezTo>
                    <a:pt x="182" y="1257"/>
                    <a:pt x="182" y="1257"/>
                    <a:pt x="182" y="1257"/>
                  </a:cubicBezTo>
                  <a:cubicBezTo>
                    <a:pt x="185" y="1262"/>
                    <a:pt x="185" y="1262"/>
                    <a:pt x="185" y="1262"/>
                  </a:cubicBezTo>
                  <a:cubicBezTo>
                    <a:pt x="188" y="1266"/>
                    <a:pt x="212" y="1305"/>
                    <a:pt x="210" y="1384"/>
                  </a:cubicBezTo>
                  <a:cubicBezTo>
                    <a:pt x="210" y="1395"/>
                    <a:pt x="215" y="1449"/>
                    <a:pt x="285" y="1453"/>
                  </a:cubicBezTo>
                  <a:cubicBezTo>
                    <a:pt x="286" y="1453"/>
                    <a:pt x="286" y="1453"/>
                    <a:pt x="286" y="1453"/>
                  </a:cubicBezTo>
                  <a:cubicBezTo>
                    <a:pt x="429" y="1457"/>
                    <a:pt x="429" y="1457"/>
                    <a:pt x="429" y="1457"/>
                  </a:cubicBezTo>
                  <a:cubicBezTo>
                    <a:pt x="470" y="1460"/>
                    <a:pt x="533" y="1487"/>
                    <a:pt x="555" y="1559"/>
                  </a:cubicBezTo>
                  <a:cubicBezTo>
                    <a:pt x="556" y="1563"/>
                    <a:pt x="556" y="1563"/>
                    <a:pt x="556" y="1563"/>
                  </a:cubicBezTo>
                  <a:lnTo>
                    <a:pt x="557" y="164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21" name="Pie 6">
              <a:extLst>
                <a:ext uri="{FF2B5EF4-FFF2-40B4-BE49-F238E27FC236}">
                  <a16:creationId xmlns:a16="http://schemas.microsoft.com/office/drawing/2014/main" id="{78930EE0-75B5-4CD0-AB58-60A05734B9F7}"/>
                </a:ext>
              </a:extLst>
            </p:cNvPr>
            <p:cNvSpPr/>
            <p:nvPr/>
          </p:nvSpPr>
          <p:spPr>
            <a:xfrm>
              <a:off x="3321238" y="2369702"/>
              <a:ext cx="2592288" cy="2592288"/>
            </a:xfrm>
            <a:prstGeom prst="pie">
              <a:avLst>
                <a:gd name="adj1" fmla="val 12276732"/>
                <a:gd name="adj2" fmla="val 1586238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22" name="Pie 13">
              <a:extLst>
                <a:ext uri="{FF2B5EF4-FFF2-40B4-BE49-F238E27FC236}">
                  <a16:creationId xmlns:a16="http://schemas.microsoft.com/office/drawing/2014/main" id="{47707E14-5814-46CB-8C91-64B9AFF499FB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5840500"/>
                <a:gd name="adj2" fmla="val 1922645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23" name="Pie 14">
              <a:extLst>
                <a:ext uri="{FF2B5EF4-FFF2-40B4-BE49-F238E27FC236}">
                  <a16:creationId xmlns:a16="http://schemas.microsoft.com/office/drawing/2014/main" id="{8A4C8086-41FD-4FE6-8F71-59AD62BB00FF}"/>
                </a:ext>
              </a:extLst>
            </p:cNvPr>
            <p:cNvSpPr/>
            <p:nvPr/>
          </p:nvSpPr>
          <p:spPr>
            <a:xfrm>
              <a:off x="3405607" y="2427116"/>
              <a:ext cx="2592288" cy="2592288"/>
            </a:xfrm>
            <a:prstGeom prst="pie">
              <a:avLst>
                <a:gd name="adj1" fmla="val 19214984"/>
                <a:gd name="adj2" fmla="val 13384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24" name="Pie 15">
              <a:extLst>
                <a:ext uri="{FF2B5EF4-FFF2-40B4-BE49-F238E27FC236}">
                  <a16:creationId xmlns:a16="http://schemas.microsoft.com/office/drawing/2014/main" id="{36169B33-DC94-4BC0-8D38-10C1D461518F}"/>
                </a:ext>
              </a:extLst>
            </p:cNvPr>
            <p:cNvSpPr/>
            <p:nvPr/>
          </p:nvSpPr>
          <p:spPr>
            <a:xfrm>
              <a:off x="3386716" y="2484531"/>
              <a:ext cx="2592288" cy="2592288"/>
            </a:xfrm>
            <a:prstGeom prst="pie">
              <a:avLst>
                <a:gd name="adj1" fmla="val 1441023"/>
                <a:gd name="adj2" fmla="val 465573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A06CA7D-F493-46F8-A2F6-900B6DE3691B}"/>
              </a:ext>
            </a:extLst>
          </p:cNvPr>
          <p:cNvGrpSpPr/>
          <p:nvPr/>
        </p:nvGrpSpPr>
        <p:grpSpPr>
          <a:xfrm>
            <a:off x="659552" y="1813638"/>
            <a:ext cx="3024255" cy="3953350"/>
            <a:chOff x="879403" y="1813638"/>
            <a:chExt cx="4032340" cy="3953350"/>
          </a:xfrm>
        </p:grpSpPr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2231B24A-F839-4943-ADDB-93E479C3301F}"/>
                </a:ext>
              </a:extLst>
            </p:cNvPr>
            <p:cNvSpPr/>
            <p:nvPr/>
          </p:nvSpPr>
          <p:spPr>
            <a:xfrm>
              <a:off x="879403" y="1813638"/>
              <a:ext cx="3953351" cy="3953350"/>
            </a:xfrm>
            <a:prstGeom prst="arc">
              <a:avLst>
                <a:gd name="adj1" fmla="val 13483629"/>
                <a:gd name="adj2" fmla="val 2813791"/>
              </a:avLst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05DC047-D625-4269-BDE0-11A4219EDE86}"/>
                </a:ext>
              </a:extLst>
            </p:cNvPr>
            <p:cNvSpPr/>
            <p:nvPr/>
          </p:nvSpPr>
          <p:spPr>
            <a:xfrm>
              <a:off x="1791611" y="1946801"/>
              <a:ext cx="240059" cy="240059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7991C7E-E0D5-405D-892C-5F9D3EB448D3}"/>
                </a:ext>
              </a:extLst>
            </p:cNvPr>
            <p:cNvSpPr/>
            <p:nvPr/>
          </p:nvSpPr>
          <p:spPr>
            <a:xfrm>
              <a:off x="3672073" y="1946801"/>
              <a:ext cx="240059" cy="240059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CF2EE6E-AA55-4C59-9288-EEAB98BB5E3F}"/>
                </a:ext>
              </a:extLst>
            </p:cNvPr>
            <p:cNvSpPr/>
            <p:nvPr/>
          </p:nvSpPr>
          <p:spPr>
            <a:xfrm>
              <a:off x="4671684" y="3248604"/>
              <a:ext cx="240059" cy="240059"/>
            </a:xfrm>
            <a:prstGeom prst="ellipse">
              <a:avLst/>
            </a:prstGeom>
            <a:solidFill>
              <a:schemeClr val="accent3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DF5D4A0-88C8-40B6-8553-4A8D7E2FB379}"/>
                </a:ext>
              </a:extLst>
            </p:cNvPr>
            <p:cNvSpPr/>
            <p:nvPr/>
          </p:nvSpPr>
          <p:spPr>
            <a:xfrm>
              <a:off x="4429697" y="4749383"/>
              <a:ext cx="240059" cy="240059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2" name="Trapezoid 10">
            <a:extLst>
              <a:ext uri="{FF2B5EF4-FFF2-40B4-BE49-F238E27FC236}">
                <a16:creationId xmlns:a16="http://schemas.microsoft.com/office/drawing/2014/main" id="{678D547F-AB00-4965-B1C3-C2CF51CDF762}"/>
              </a:ext>
            </a:extLst>
          </p:cNvPr>
          <p:cNvSpPr/>
          <p:nvPr/>
        </p:nvSpPr>
        <p:spPr>
          <a:xfrm>
            <a:off x="2387888" y="4314211"/>
            <a:ext cx="326762" cy="435173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D815E50B-9225-4D4B-8BBF-31E1E7CF2E48}"/>
              </a:ext>
            </a:extLst>
          </p:cNvPr>
          <p:cNvSpPr/>
          <p:nvPr/>
        </p:nvSpPr>
        <p:spPr>
          <a:xfrm>
            <a:off x="4252673" y="4448607"/>
            <a:ext cx="226539" cy="28274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" name="Oval 26">
            <a:extLst>
              <a:ext uri="{FF2B5EF4-FFF2-40B4-BE49-F238E27FC236}">
                <a16:creationId xmlns:a16="http://schemas.microsoft.com/office/drawing/2014/main" id="{8AF5891D-826B-AC71-9381-D1C6DB3237A0}"/>
              </a:ext>
            </a:extLst>
          </p:cNvPr>
          <p:cNvSpPr/>
          <p:nvPr/>
        </p:nvSpPr>
        <p:spPr>
          <a:xfrm>
            <a:off x="1636844" y="2849541"/>
            <a:ext cx="226540" cy="37387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1" name="Oval 26">
            <a:extLst>
              <a:ext uri="{FF2B5EF4-FFF2-40B4-BE49-F238E27FC236}">
                <a16:creationId xmlns:a16="http://schemas.microsoft.com/office/drawing/2014/main" id="{74C2A07A-490E-B13A-7F0B-E06FA62A553E}"/>
              </a:ext>
            </a:extLst>
          </p:cNvPr>
          <p:cNvSpPr/>
          <p:nvPr/>
        </p:nvSpPr>
        <p:spPr>
          <a:xfrm>
            <a:off x="4243924" y="5562186"/>
            <a:ext cx="233593" cy="352454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2" name="Trapezoid 10">
            <a:extLst>
              <a:ext uri="{FF2B5EF4-FFF2-40B4-BE49-F238E27FC236}">
                <a16:creationId xmlns:a16="http://schemas.microsoft.com/office/drawing/2014/main" id="{1A70D50F-962D-0DAB-A730-70A2F024AAF3}"/>
              </a:ext>
            </a:extLst>
          </p:cNvPr>
          <p:cNvSpPr/>
          <p:nvPr/>
        </p:nvSpPr>
        <p:spPr>
          <a:xfrm>
            <a:off x="4243924" y="2066831"/>
            <a:ext cx="261051" cy="381871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Oval 21">
            <a:extLst>
              <a:ext uri="{FF2B5EF4-FFF2-40B4-BE49-F238E27FC236}">
                <a16:creationId xmlns:a16="http://schemas.microsoft.com/office/drawing/2014/main" id="{DFAA962F-25B7-F96D-DFB7-4D84882156C9}"/>
              </a:ext>
            </a:extLst>
          </p:cNvPr>
          <p:cNvSpPr>
            <a:spLocks noChangeAspect="1"/>
          </p:cNvSpPr>
          <p:nvPr/>
        </p:nvSpPr>
        <p:spPr>
          <a:xfrm>
            <a:off x="2617804" y="3457182"/>
            <a:ext cx="357698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Oval 21">
            <a:extLst>
              <a:ext uri="{FF2B5EF4-FFF2-40B4-BE49-F238E27FC236}">
                <a16:creationId xmlns:a16="http://schemas.microsoft.com/office/drawing/2014/main" id="{0769BB1A-1A0C-2D67-D14D-9E482C4E710B}"/>
              </a:ext>
            </a:extLst>
          </p:cNvPr>
          <p:cNvSpPr>
            <a:spLocks noChangeAspect="1"/>
          </p:cNvSpPr>
          <p:nvPr/>
        </p:nvSpPr>
        <p:spPr>
          <a:xfrm>
            <a:off x="4197602" y="3209731"/>
            <a:ext cx="322953" cy="4342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Rectangle 9">
            <a:extLst>
              <a:ext uri="{FF2B5EF4-FFF2-40B4-BE49-F238E27FC236}">
                <a16:creationId xmlns:a16="http://schemas.microsoft.com/office/drawing/2014/main" id="{CA0F5B7C-A8D7-41B9-06F3-6AF49A5290E4}"/>
              </a:ext>
            </a:extLst>
          </p:cNvPr>
          <p:cNvSpPr/>
          <p:nvPr/>
        </p:nvSpPr>
        <p:spPr>
          <a:xfrm>
            <a:off x="2258313" y="2924398"/>
            <a:ext cx="226539" cy="28274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pic>
        <p:nvPicPr>
          <p:cNvPr id="4098" name="Picture 2" descr="C:\Users\User\Downloads\LTC-logo-new-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2711"/>
            <a:ext cx="1787449" cy="175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4815964" y="3149832"/>
            <a:ext cx="3240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Elektronika un automatizācija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871456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996E9BF-4B81-0F45-A97D-BCCB66C7D56B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2700"/>
            <a:ext cx="9144000" cy="6870700"/>
          </a:xfrm>
          <a:custGeom>
            <a:avLst/>
            <a:gdLst>
              <a:gd name="connsiteX0" fmla="*/ 0 w 12192000"/>
              <a:gd name="connsiteY0" fmla="*/ 0 h 6870700"/>
              <a:gd name="connsiteX1" fmla="*/ 7023254 w 12192000"/>
              <a:gd name="connsiteY1" fmla="*/ 0 h 6870700"/>
              <a:gd name="connsiteX2" fmla="*/ 7211591 w 12192000"/>
              <a:gd name="connsiteY2" fmla="*/ 57618 h 6870700"/>
              <a:gd name="connsiteX3" fmla="*/ 8577121 w 12192000"/>
              <a:gd name="connsiteY3" fmla="*/ 682867 h 6870700"/>
              <a:gd name="connsiteX4" fmla="*/ 11566779 w 12192000"/>
              <a:gd name="connsiteY4" fmla="*/ 1417545 h 6870700"/>
              <a:gd name="connsiteX5" fmla="*/ 11875255 w 12192000"/>
              <a:gd name="connsiteY5" fmla="*/ 1413883 h 6870700"/>
              <a:gd name="connsiteX6" fmla="*/ 12192000 w 12192000"/>
              <a:gd name="connsiteY6" fmla="*/ 1403156 h 6870700"/>
              <a:gd name="connsiteX7" fmla="*/ 12192000 w 12192000"/>
              <a:gd name="connsiteY7" fmla="*/ 6870700 h 6870700"/>
              <a:gd name="connsiteX8" fmla="*/ 0 w 12192000"/>
              <a:gd name="connsiteY8" fmla="*/ 6870700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70700">
                <a:moveTo>
                  <a:pt x="0" y="0"/>
                </a:moveTo>
                <a:lnTo>
                  <a:pt x="7023254" y="0"/>
                </a:lnTo>
                <a:lnTo>
                  <a:pt x="7211591" y="57618"/>
                </a:lnTo>
                <a:cubicBezTo>
                  <a:pt x="7811406" y="254392"/>
                  <a:pt x="8211660" y="478409"/>
                  <a:pt x="8577121" y="682867"/>
                </a:cubicBezTo>
                <a:cubicBezTo>
                  <a:pt x="9275298" y="1073562"/>
                  <a:pt x="9890234" y="1417545"/>
                  <a:pt x="11566779" y="1417545"/>
                </a:cubicBezTo>
                <a:cubicBezTo>
                  <a:pt x="11665831" y="1417545"/>
                  <a:pt x="11768573" y="1416346"/>
                  <a:pt x="11875255" y="1413883"/>
                </a:cubicBezTo>
                <a:lnTo>
                  <a:pt x="12192000" y="1403156"/>
                </a:lnTo>
                <a:lnTo>
                  <a:pt x="12192000" y="6870700"/>
                </a:lnTo>
                <a:lnTo>
                  <a:pt x="0" y="6870700"/>
                </a:lnTo>
                <a:close/>
              </a:path>
            </a:pathLst>
          </a:cu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53006F2-9441-DD4C-B6DA-70E6C2426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500" y="2463801"/>
            <a:ext cx="5773684" cy="342926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 lang="lv-LV" altLang="en-US" b="0" dirty="0">
                <a:solidFill>
                  <a:schemeClr val="bg1"/>
                </a:solidFill>
                <a:latin typeface="Blogger Sans Medium" panose="02000506030000020004" pitchFamily="50" charset="0"/>
                <a:ea typeface="Blogger Sans Medium" panose="02000506030000020004" pitchFamily="50" charset="0"/>
                <a:cs typeface="Arial" panose="020B0604020202020204" pitchFamily="34" charset="0"/>
              </a:rPr>
              <a:t>Pasaulē lielākais atbalsta tīkls MVU starptautiskās sadarbības veicināšanai</a:t>
            </a:r>
            <a:endParaRPr lang="en-GB" b="0" noProof="0" dirty="0">
              <a:solidFill>
                <a:schemeClr val="bg1"/>
              </a:solidFill>
              <a:latin typeface="Blogger Sans Medium" panose="02000506030000020004" pitchFamily="50" charset="0"/>
              <a:ea typeface="Blogger Sans Medium" panose="02000506030000020004" pitchFamily="50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116632"/>
            <a:ext cx="561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chemeClr val="tx2"/>
                </a:solidFill>
              </a:rPr>
              <a:t>ENTERPRISE EUROPE NETWORK (EEN)</a:t>
            </a:r>
          </a:p>
          <a:p>
            <a:endParaRPr lang="lv-LV" sz="2000" b="1" dirty="0">
              <a:solidFill>
                <a:schemeClr val="tx2"/>
              </a:solidFill>
            </a:endParaRPr>
          </a:p>
          <a:p>
            <a:r>
              <a:rPr lang="lv-LV" sz="2000" b="1" dirty="0">
                <a:solidFill>
                  <a:schemeClr val="tx2"/>
                </a:solidFill>
              </a:rPr>
              <a:t>EIROPAS BIZNESA ATBALSTA TĪKLS </a:t>
            </a:r>
          </a:p>
          <a:p>
            <a:r>
              <a:rPr lang="lv-LV" sz="2000" b="1" dirty="0">
                <a:solidFill>
                  <a:schemeClr val="tx2"/>
                </a:solidFill>
              </a:rPr>
              <a:t>(EEN LATVIJA – LTC, LIAA, LTRK)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3608" y="5733256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https://een.ec.europa.eu</a:t>
            </a:r>
            <a:endParaRPr lang="lv-LV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https://een.lv</a:t>
            </a:r>
          </a:p>
        </p:txBody>
      </p:sp>
    </p:spTree>
    <p:extLst>
      <p:ext uri="{BB962C8B-B14F-4D97-AF65-F5344CB8AC3E}">
        <p14:creationId xmlns:p14="http://schemas.microsoft.com/office/powerpoint/2010/main" val="269206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https://powerpoint.officeapps.live.com/pods/GetClipboardImage.ashx?Id=bd31cdbe-0d5e-4b51-9f0c-8bfd68070106&amp;DC=PNL1&amp;pkey=66bc11c7-3e41-48e6-a7ac-2d064262be95&amp;wdwaccluster=PNL1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Placeholder 10">
            <a:extLst>
              <a:ext uri="{FF2B5EF4-FFF2-40B4-BE49-F238E27FC236}">
                <a16:creationId xmlns:a16="http://schemas.microsoft.com/office/drawing/2014/main" id="{A996E9BF-4B81-0F45-A97D-BCCB66C7D5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7"/>
            <a:ext cx="9144000" cy="6870700"/>
          </a:xfrm>
          <a:custGeom>
            <a:avLst/>
            <a:gdLst>
              <a:gd name="connsiteX0" fmla="*/ 0 w 12192000"/>
              <a:gd name="connsiteY0" fmla="*/ 0 h 6870700"/>
              <a:gd name="connsiteX1" fmla="*/ 7023254 w 12192000"/>
              <a:gd name="connsiteY1" fmla="*/ 0 h 6870700"/>
              <a:gd name="connsiteX2" fmla="*/ 7211591 w 12192000"/>
              <a:gd name="connsiteY2" fmla="*/ 57618 h 6870700"/>
              <a:gd name="connsiteX3" fmla="*/ 8577121 w 12192000"/>
              <a:gd name="connsiteY3" fmla="*/ 682867 h 6870700"/>
              <a:gd name="connsiteX4" fmla="*/ 11566779 w 12192000"/>
              <a:gd name="connsiteY4" fmla="*/ 1417545 h 6870700"/>
              <a:gd name="connsiteX5" fmla="*/ 11875255 w 12192000"/>
              <a:gd name="connsiteY5" fmla="*/ 1413883 h 6870700"/>
              <a:gd name="connsiteX6" fmla="*/ 12192000 w 12192000"/>
              <a:gd name="connsiteY6" fmla="*/ 1403156 h 6870700"/>
              <a:gd name="connsiteX7" fmla="*/ 12192000 w 12192000"/>
              <a:gd name="connsiteY7" fmla="*/ 6870700 h 6870700"/>
              <a:gd name="connsiteX8" fmla="*/ 0 w 12192000"/>
              <a:gd name="connsiteY8" fmla="*/ 6870700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70700">
                <a:moveTo>
                  <a:pt x="0" y="0"/>
                </a:moveTo>
                <a:lnTo>
                  <a:pt x="7023254" y="0"/>
                </a:lnTo>
                <a:lnTo>
                  <a:pt x="7211591" y="57618"/>
                </a:lnTo>
                <a:cubicBezTo>
                  <a:pt x="7811406" y="254392"/>
                  <a:pt x="8211660" y="478409"/>
                  <a:pt x="8577121" y="682867"/>
                </a:cubicBezTo>
                <a:cubicBezTo>
                  <a:pt x="9275298" y="1073562"/>
                  <a:pt x="9890234" y="1417545"/>
                  <a:pt x="11566779" y="1417545"/>
                </a:cubicBezTo>
                <a:cubicBezTo>
                  <a:pt x="11665831" y="1417545"/>
                  <a:pt x="11768573" y="1416346"/>
                  <a:pt x="11875255" y="1413883"/>
                </a:cubicBezTo>
                <a:lnTo>
                  <a:pt x="12192000" y="1403156"/>
                </a:lnTo>
                <a:lnTo>
                  <a:pt x="12192000" y="6870700"/>
                </a:lnTo>
                <a:lnTo>
                  <a:pt x="0" y="6870700"/>
                </a:lnTo>
                <a:close/>
              </a:path>
            </a:pathLst>
          </a:custGeom>
        </p:spPr>
      </p:pic>
      <p:sp>
        <p:nvSpPr>
          <p:cNvPr id="7" name="Cloud Callout 6"/>
          <p:cNvSpPr/>
          <p:nvPr/>
        </p:nvSpPr>
        <p:spPr>
          <a:xfrm>
            <a:off x="5508104" y="692696"/>
            <a:ext cx="3024336" cy="208823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loud Callout 7"/>
          <p:cNvSpPr/>
          <p:nvPr/>
        </p:nvSpPr>
        <p:spPr>
          <a:xfrm>
            <a:off x="3491880" y="0"/>
            <a:ext cx="2964126" cy="211113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loud Callout 8"/>
          <p:cNvSpPr/>
          <p:nvPr/>
        </p:nvSpPr>
        <p:spPr>
          <a:xfrm>
            <a:off x="1263485" y="456735"/>
            <a:ext cx="2816019" cy="20639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Callout 9"/>
          <p:cNvSpPr/>
          <p:nvPr/>
        </p:nvSpPr>
        <p:spPr>
          <a:xfrm>
            <a:off x="1403648" y="2111138"/>
            <a:ext cx="5141641" cy="297404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023423" y="1350205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solidFill>
                  <a:schemeClr val="bg1"/>
                </a:solidFill>
              </a:rPr>
              <a:t>Bizness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74468" y="69014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solidFill>
                  <a:schemeClr val="bg1"/>
                </a:solidFill>
              </a:rPr>
              <a:t>Tehnoloģijas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38449" y="1342050"/>
            <a:ext cx="1980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solidFill>
                  <a:schemeClr val="bg1"/>
                </a:solidFill>
              </a:rPr>
              <a:t>Pētniecība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95566" y="2636912"/>
            <a:ext cx="3960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b="1" dirty="0">
                <a:solidFill>
                  <a:schemeClr val="bg1"/>
                </a:solidFill>
              </a:rPr>
              <a:t>EIROPAS BIZNESA ATBALSTA TĪKLS (EEN)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5" name="Cloud Callout 14"/>
          <p:cNvSpPr/>
          <p:nvPr/>
        </p:nvSpPr>
        <p:spPr>
          <a:xfrm>
            <a:off x="212725" y="4005064"/>
            <a:ext cx="3761743" cy="244827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971598" y="4797152"/>
            <a:ext cx="25202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bg1"/>
                </a:solidFill>
              </a:rPr>
              <a:t>Starptautiska sadarbība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16016" y="5733256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z="2400" b="1" dirty="0">
                <a:solidFill>
                  <a:schemeClr val="bg1"/>
                </a:solidFill>
                <a:ea typeface="Blogger Sans Medium" panose="02000506030000020004" pitchFamily="50" charset="0"/>
                <a:cs typeface="Arial" panose="020B0604020202020204" pitchFamily="34" charset="0"/>
              </a:rPr>
              <a:t>Palīdzam MVU atrast  jaunus</a:t>
            </a:r>
            <a:endParaRPr lang="en-US" sz="2400" b="1" dirty="0">
              <a:solidFill>
                <a:schemeClr val="bg1"/>
              </a:solidFill>
              <a:ea typeface="Blogger Sans Medium" panose="02000506030000020004" pitchFamily="50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z="2400" b="1" dirty="0">
                <a:solidFill>
                  <a:schemeClr val="bg1"/>
                </a:solidFill>
                <a:ea typeface="Blogger Sans Medium" panose="02000506030000020004" pitchFamily="50" charset="0"/>
                <a:cs typeface="Arial" panose="020B0604020202020204" pitchFamily="34" charset="0"/>
              </a:rPr>
              <a:t>sadarbības partnerus pasaulē</a:t>
            </a:r>
            <a:endParaRPr lang="en-US" sz="2400" b="1" dirty="0">
              <a:solidFill>
                <a:schemeClr val="bg1"/>
              </a:solidFill>
              <a:ea typeface="Blogger Sans Medium" panose="02000506030000020004" pitchFamily="50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850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powerpoint.officeapps.live.com/pods/GetClipboardImage.ashx?Id=62851442-b687-4741-a228-3a95cec98466&amp;DC=PNL1&amp;pkey=21c1992a-68e6-4745-96b1-a744e188e408&amp;wdwaccluster=PNL1"/>
          <p:cNvSpPr>
            <a:spLocks noChangeAspect="1" noChangeArrowheads="1"/>
          </p:cNvSpPr>
          <p:nvPr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https://powerpoint.officeapps.live.com/pods/GetClipboardImage.ashx?Id=62851442-b687-4741-a228-3a95cec98466&amp;DC=PNL1&amp;pkey=21c1992a-68e6-4745-96b1-a744e188e408&amp;wdwaccluster=PNL1"/>
          <p:cNvSpPr>
            <a:spLocks noChangeAspect="1" noChangeArrowheads="1"/>
          </p:cNvSpPr>
          <p:nvPr/>
        </p:nvSpPr>
        <p:spPr bwMode="auto">
          <a:xfrm>
            <a:off x="3714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https://powerpoint.officeapps.live.com/pods/GetClipboardImage.ashx?Id=2694584c-607a-4781-9e4b-25a800a57282&amp;DC=PNL1&amp;pkey=26d37007-b05d-44dd-9fc1-2b74b5b29010&amp;wdwaccluster=PNL1"/>
          <p:cNvSpPr>
            <a:spLocks noChangeAspect="1" noChangeArrowheads="1"/>
          </p:cNvSpPr>
          <p:nvPr/>
        </p:nvSpPr>
        <p:spPr bwMode="auto">
          <a:xfrm>
            <a:off x="51752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https://powerpoint.officeapps.live.com/pods/GetClipboardImage.ashx?Id=2694584c-607a-4781-9e4b-25a800a57282&amp;DC=PNL1&amp;pkey=26d37007-b05d-44dd-9fc1-2b74b5b29010&amp;wdwaccluster=PNL1"/>
          <p:cNvSpPr>
            <a:spLocks noChangeAspect="1" noChangeArrowheads="1"/>
          </p:cNvSpPr>
          <p:nvPr/>
        </p:nvSpPr>
        <p:spPr bwMode="auto">
          <a:xfrm>
            <a:off x="66992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 descr="https://powerpoint.officeapps.live.com/pods/GetClipboardImage.ashx?Id=aa28293e-e0c2-4da0-b43f-373df75e6dbb&amp;DC=PNL1&amp;pkey=691a3959-03b1-4c0d-bf19-906da6881458&amp;wdwaccluster=PNL1"/>
          <p:cNvSpPr>
            <a:spLocks noChangeAspect="1" noChangeArrowheads="1"/>
          </p:cNvSpPr>
          <p:nvPr/>
        </p:nvSpPr>
        <p:spPr bwMode="auto">
          <a:xfrm>
            <a:off x="82232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2" descr="https://powerpoint.officeapps.live.com/pods/GetClipboardImage.ashx?Id=aa28293e-e0c2-4da0-b43f-373df75e6dbb&amp;DC=PNL1&amp;pkey=691a3959-03b1-4c0d-bf19-906da6881458&amp;wdwaccluster=PNL1"/>
          <p:cNvSpPr>
            <a:spLocks noChangeAspect="1" noChangeArrowheads="1"/>
          </p:cNvSpPr>
          <p:nvPr/>
        </p:nvSpPr>
        <p:spPr bwMode="auto">
          <a:xfrm>
            <a:off x="97472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4" descr="https://powerpoint.officeapps.live.com/pods/GetClipboardImage.ashx?Id=41525961-46b2-410e-aded-babe817bad10&amp;DC=PNL1&amp;pkey=11223cf8-6d8a-409e-a03e-06e4ef5ba315&amp;wdwaccluster=PNL1"/>
          <p:cNvSpPr>
            <a:spLocks noChangeAspect="1" noChangeArrowheads="1"/>
          </p:cNvSpPr>
          <p:nvPr/>
        </p:nvSpPr>
        <p:spPr bwMode="auto">
          <a:xfrm>
            <a:off x="112712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2337"/>
            <a:ext cx="9144000" cy="5905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4725" y="312737"/>
            <a:ext cx="7341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solidFill>
                  <a:schemeClr val="tx2"/>
                </a:solidFill>
              </a:rPr>
              <a:t>BIZNESA SADARBĪBAS PROFILS</a:t>
            </a:r>
            <a:endParaRPr lang="en-US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253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0" y="1025352"/>
            <a:ext cx="9089010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4725" y="312737"/>
            <a:ext cx="7341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solidFill>
                  <a:schemeClr val="tx2"/>
                </a:solidFill>
              </a:rPr>
              <a:t>TEHNOLOĢIJU SADARBĪBAS PROFILS</a:t>
            </a:r>
            <a:endParaRPr lang="en-US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285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0739"/>
            <a:ext cx="8856984" cy="576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11663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solidFill>
                  <a:schemeClr val="tx2"/>
                </a:solidFill>
              </a:rPr>
              <a:t>PĒTNIECĪBAS (PROJEKTU KONSORCIJS) SADARBĪBAS PROFILS</a:t>
            </a:r>
            <a:endParaRPr lang="en-US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613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Starrise">
      <a:dk1>
        <a:srgbClr val="0B0B1B"/>
      </a:dk1>
      <a:lt1>
        <a:srgbClr val="53C9F2"/>
      </a:lt1>
      <a:dk2>
        <a:srgbClr val="32327F"/>
      </a:dk2>
      <a:lt2>
        <a:srgbClr val="FFFFFF"/>
      </a:lt2>
      <a:accent1>
        <a:srgbClr val="53C9F2"/>
      </a:accent1>
      <a:accent2>
        <a:srgbClr val="F9CB58"/>
      </a:accent2>
      <a:accent3>
        <a:srgbClr val="32327F"/>
      </a:accent3>
      <a:accent4>
        <a:srgbClr val="C3C3E7"/>
      </a:accent4>
      <a:accent5>
        <a:srgbClr val="53C9F2"/>
      </a:accent5>
      <a:accent6>
        <a:srgbClr val="F9CB58"/>
      </a:accent6>
      <a:hlink>
        <a:srgbClr val="D4F2FC"/>
      </a:hlink>
      <a:folHlink>
        <a:srgbClr val="C3C3E7"/>
      </a:folHlink>
    </a:clrScheme>
    <a:fontScheme name="Starris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3D0118E830AEDD428D4BE0AAFD13557A" ma:contentTypeVersion="14" ma:contentTypeDescription="Izveidot jaunu dokumentu." ma:contentTypeScope="" ma:versionID="839d0a5b6f0c3fa597b8182b0e492fc9">
  <xsd:schema xmlns:xsd="http://www.w3.org/2001/XMLSchema" xmlns:xs="http://www.w3.org/2001/XMLSchema" xmlns:p="http://schemas.microsoft.com/office/2006/metadata/properties" xmlns:ns2="6adcef3d-66e4-4441-b622-2181f76b34ed" xmlns:ns3="ec04e77d-702b-4270-bfd8-12ec561e14fa" targetNamespace="http://schemas.microsoft.com/office/2006/metadata/properties" ma:root="true" ma:fieldsID="2b68567cbe08a3b71cb8b55ddc2965e7" ns2:_="" ns3:_="">
    <xsd:import namespace="6adcef3d-66e4-4441-b622-2181f76b34ed"/>
    <xsd:import namespace="ec04e77d-702b-4270-bfd8-12ec561e14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dcef3d-66e4-4441-b622-2181f76b34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Attēlu atzīmes" ma:readOnly="false" ma:fieldId="{5cf76f15-5ced-4ddc-b409-7134ff3c332f}" ma:taxonomyMulti="true" ma:sspId="0249d25f-f95e-4c4d-a144-e59fc8911d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04e77d-702b-4270-bfd8-12ec561e14f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18f0af80-302c-4627-8e9b-56d2acbfcfdb}" ma:internalName="TaxCatchAll" ma:showField="CatchAllData" ma:web="ec04e77d-702b-4270-bfd8-12ec561e14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adcef3d-66e4-4441-b622-2181f76b34ed">
      <Terms xmlns="http://schemas.microsoft.com/office/infopath/2007/PartnerControls"/>
    </lcf76f155ced4ddcb4097134ff3c332f>
    <TaxCatchAll xmlns="ec04e77d-702b-4270-bfd8-12ec561e14fa" xsi:nil="true"/>
  </documentManagement>
</p:properties>
</file>

<file path=customXml/itemProps1.xml><?xml version="1.0" encoding="utf-8"?>
<ds:datastoreItem xmlns:ds="http://schemas.openxmlformats.org/officeDocument/2006/customXml" ds:itemID="{81D564F8-EF81-455B-BC11-BB550D977C0A}"/>
</file>

<file path=customXml/itemProps2.xml><?xml version="1.0" encoding="utf-8"?>
<ds:datastoreItem xmlns:ds="http://schemas.openxmlformats.org/officeDocument/2006/customXml" ds:itemID="{E0D65D7A-61F7-4940-8927-C43E8BA7E30B}"/>
</file>

<file path=customXml/itemProps3.xml><?xml version="1.0" encoding="utf-8"?>
<ds:datastoreItem xmlns:ds="http://schemas.openxmlformats.org/officeDocument/2006/customXml" ds:itemID="{FE2ACE42-59C0-4D11-996C-05CBEBF46795}"/>
</file>

<file path=docProps/app.xml><?xml version="1.0" encoding="utf-8"?>
<Properties xmlns="http://schemas.openxmlformats.org/officeDocument/2006/extended-properties" xmlns:vt="http://schemas.openxmlformats.org/officeDocument/2006/docPropsVTypes">
  <TotalTime>810</TotalTime>
  <Words>653</Words>
  <Application>Microsoft Office PowerPoint</Application>
  <PresentationFormat>On-screen Show (4:3)</PresentationFormat>
  <Paragraphs>98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Blogger Sans</vt:lpstr>
      <vt:lpstr>Blogger Sans Medium</vt:lpstr>
      <vt:lpstr>Calibri</vt:lpstr>
      <vt:lpstr>Gigi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Pasaulē lielākais atbalsta tīkls MVU starptautiskās sadarbības veicināšanai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Bridging the Gap Between Regional S3 Strategies and Interregional Innovation Investment in Agrofood and Logistics Value Chains Through Capacity Building Across Continental Europe and Outermost Regions  Call I3-2022-CAP2b </vt:lpstr>
      <vt:lpstr>Projekta Konsorcijs:</vt:lpstr>
      <vt:lpstr>Mūsu ekspektācijas: </vt:lpstr>
      <vt:lpstr>Reģionālās nozīmes inovatīvo un/vai nozīmīgo investīciju projektu apzināšanas anketa: 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Agnese Kore</cp:lastModifiedBy>
  <cp:revision>42</cp:revision>
  <dcterms:created xsi:type="dcterms:W3CDTF">2024-02-25T09:42:01Z</dcterms:created>
  <dcterms:modified xsi:type="dcterms:W3CDTF">2024-02-27T13:32:18Z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0x0101003D0118E830AEDD428D4BE0AAFD13557A</vt:lpwstr>
  </property>
</Properties>
</file>