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m" ContentType="application/vnd.ms-excel.sheet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4"/>
    <p:sldMasterId id="2147483663" r:id="rId5"/>
    <p:sldMasterId id="2147483683" r:id="rId6"/>
  </p:sldMasterIdLst>
  <p:notesMasterIdLst>
    <p:notesMasterId r:id="rId24"/>
  </p:notesMasterIdLst>
  <p:handoutMasterIdLst>
    <p:handoutMasterId r:id="rId25"/>
  </p:handoutMasterIdLst>
  <p:sldIdLst>
    <p:sldId id="280" r:id="rId7"/>
    <p:sldId id="711" r:id="rId8"/>
    <p:sldId id="708" r:id="rId9"/>
    <p:sldId id="479" r:id="rId10"/>
    <p:sldId id="485" r:id="rId11"/>
    <p:sldId id="712" r:id="rId12"/>
    <p:sldId id="486" r:id="rId13"/>
    <p:sldId id="698" r:id="rId14"/>
    <p:sldId id="699" r:id="rId15"/>
    <p:sldId id="700" r:id="rId16"/>
    <p:sldId id="701" r:id="rId17"/>
    <p:sldId id="713" r:id="rId18"/>
    <p:sldId id="714" r:id="rId19"/>
    <p:sldId id="715" r:id="rId20"/>
    <p:sldId id="706" r:id="rId21"/>
    <p:sldId id="716" r:id="rId22"/>
    <p:sldId id="404" r:id="rId23"/>
  </p:sldIdLst>
  <p:sldSz cx="12192000" cy="6858000"/>
  <p:notesSz cx="9296400" cy="70104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800080"/>
    <a:srgbClr val="FF66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39" autoAdjust="0"/>
    <p:restoredTop sz="90016" autoAdjust="0"/>
  </p:normalViewPr>
  <p:slideViewPr>
    <p:cSldViewPr snapToGrid="0">
      <p:cViewPr varScale="1">
        <p:scale>
          <a:sx n="57" d="100"/>
          <a:sy n="57" d="100"/>
        </p:scale>
        <p:origin x="820" y="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.xlsm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Macro-Enabled_Worksheet1.xlsm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>
              <a:noFill/>
            </a:ln>
            <a:effectLst/>
            <a:scene3d>
              <a:camera prst="orthographicFront"/>
              <a:lightRig rig="threePt" dir="t"/>
            </a:scene3d>
            <a:sp3d prstMaterial="matte"/>
          </c:spPr>
          <c:explosion val="5"/>
          <c:dPt>
            <c:idx val="0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0-DC44-4B49-BBCD-6F749DB31531}"/>
              </c:ext>
            </c:extLst>
          </c:dPt>
          <c:dPt>
            <c:idx val="1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DC44-4B49-BBCD-6F749DB31531}"/>
              </c:ext>
            </c:extLst>
          </c:dPt>
          <c:dPt>
            <c:idx val="2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2-DC44-4B49-BBCD-6F749DB31531}"/>
              </c:ext>
            </c:extLst>
          </c:dPt>
          <c:dPt>
            <c:idx val="3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DC44-4B49-BBCD-6F749DB31531}"/>
              </c:ext>
            </c:extLst>
          </c:dPt>
          <c:dPt>
            <c:idx val="4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4-DC44-4B49-BBCD-6F749DB31531}"/>
              </c:ext>
            </c:extLst>
          </c:dPt>
          <c:dPt>
            <c:idx val="5"/>
            <c:bubble3D val="0"/>
            <c:spPr>
              <a:solidFill>
                <a:srgbClr val="FBAB1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DC44-4B49-BBCD-6F749DB31531}"/>
              </c:ext>
            </c:extLst>
          </c:dPt>
          <c:dPt>
            <c:idx val="6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6-DC44-4B49-BBCD-6F749DB31531}"/>
              </c:ext>
            </c:extLst>
          </c:dPt>
          <c:dPt>
            <c:idx val="7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DC44-4B49-BBCD-6F749DB31531}"/>
              </c:ext>
            </c:extLst>
          </c:dPt>
          <c:dPt>
            <c:idx val="8"/>
            <c:bubble3D val="0"/>
            <c:spPr>
              <a:solidFill>
                <a:srgbClr val="F1666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8-DC44-4B49-BBCD-6F749DB31531}"/>
              </c:ext>
            </c:extLst>
          </c:dPt>
          <c:dPt>
            <c:idx val="9"/>
            <c:bubble3D val="0"/>
            <c:spPr>
              <a:solidFill>
                <a:srgbClr val="ED1B2F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9-DC44-4B49-BBCD-6F749DB31531}"/>
              </c:ext>
            </c:extLst>
          </c:dPt>
          <c:dPt>
            <c:idx val="10"/>
            <c:bubble3D val="0"/>
            <c:spPr>
              <a:solidFill>
                <a:srgbClr val="CF1D39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A-DC44-4B49-BBCD-6F749DB31531}"/>
              </c:ext>
            </c:extLst>
          </c:dPt>
          <c:dPt>
            <c:idx val="11"/>
            <c:bubble3D val="0"/>
            <c:spPr>
              <a:solidFill>
                <a:srgbClr val="96013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B-DC44-4B49-BBCD-6F749DB31531}"/>
              </c:ext>
            </c:extLst>
          </c:dPt>
          <c:dPt>
            <c:idx val="12"/>
            <c:bubble3D val="0"/>
            <c:spPr>
              <a:solidFill>
                <a:srgbClr val="6DCFF6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C-DC44-4B49-BBCD-6F749DB31531}"/>
              </c:ext>
            </c:extLst>
          </c:dPt>
          <c:dPt>
            <c:idx val="13"/>
            <c:bubble3D val="0"/>
            <c:spPr>
              <a:solidFill>
                <a:srgbClr val="009BDB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D-DC44-4B49-BBCD-6F749DB31531}"/>
              </c:ext>
            </c:extLst>
          </c:dPt>
          <c:dPt>
            <c:idx val="14"/>
            <c:bubble3D val="0"/>
            <c:spPr>
              <a:solidFill>
                <a:srgbClr val="00619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E-DC44-4B49-BBCD-6F749DB31531}"/>
              </c:ext>
            </c:extLst>
          </c:dPt>
          <c:dPt>
            <c:idx val="15"/>
            <c:bubble3D val="0"/>
            <c:spPr>
              <a:solidFill>
                <a:srgbClr val="1E3378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F-DC44-4B49-BBCD-6F749DB31531}"/>
              </c:ext>
            </c:extLst>
          </c:dPt>
          <c:dPt>
            <c:idx val="16"/>
            <c:bubble3D val="0"/>
            <c:spPr>
              <a:solidFill>
                <a:srgbClr val="76C8A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0-DC44-4B49-BBCD-6F749DB31531}"/>
              </c:ext>
            </c:extLst>
          </c:dPt>
          <c:dPt>
            <c:idx val="17"/>
            <c:bubble3D val="0"/>
            <c:spPr>
              <a:solidFill>
                <a:srgbClr val="00AE9D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1-DC44-4B49-BBCD-6F749DB31531}"/>
              </c:ext>
            </c:extLst>
          </c:dPt>
          <c:dPt>
            <c:idx val="18"/>
            <c:bubble3D val="0"/>
            <c:spPr>
              <a:solidFill>
                <a:srgbClr val="008E7A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2-DC44-4B49-BBCD-6F749DB31531}"/>
              </c:ext>
            </c:extLst>
          </c:dPt>
          <c:dPt>
            <c:idx val="19"/>
            <c:bubble3D val="0"/>
            <c:spPr>
              <a:solidFill>
                <a:srgbClr val="006762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3-DC44-4B49-BBCD-6F749DB31531}"/>
              </c:ext>
            </c:extLst>
          </c:dPt>
          <c:dPt>
            <c:idx val="20"/>
            <c:bubble3D val="0"/>
            <c:spPr>
              <a:solidFill>
                <a:srgbClr val="FFCC4E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4-DC44-4B49-BBCD-6F749DB31531}"/>
              </c:ext>
            </c:extLst>
          </c:dPt>
          <c:dPt>
            <c:idx val="21"/>
            <c:bubble3D val="0"/>
            <c:spPr>
              <a:solidFill>
                <a:srgbClr val="FFDE0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5-DC44-4B49-BBCD-6F749DB31531}"/>
              </c:ext>
            </c:extLst>
          </c:dPt>
          <c:dPt>
            <c:idx val="22"/>
            <c:bubble3D val="0"/>
            <c:spPr>
              <a:solidFill>
                <a:srgbClr val="F47920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6-DC44-4B49-BBCD-6F749DB31531}"/>
              </c:ext>
            </c:extLst>
          </c:dPt>
          <c:dPt>
            <c:idx val="23"/>
            <c:bubble3D val="0"/>
            <c:spPr>
              <a:solidFill>
                <a:srgbClr val="A75534"/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17-DC44-4B49-BBCD-6F749DB31531}"/>
              </c:ext>
            </c:extLst>
          </c:dPt>
          <c:dLbls>
            <c:spPr>
              <a:noFill/>
              <a:ln w="2761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4" b="1" i="0" u="none" strike="noStrike" baseline="0">
                    <a:solidFill>
                      <a:srgbClr val="CCFFFF"/>
                    </a:solidFill>
                    <a:latin typeface="Arial"/>
                    <a:ea typeface="Arial"/>
                    <a:cs typeface="Arial"/>
                  </a:defRPr>
                </a:pPr>
                <a:endParaRPr lang="lv-LV"/>
              </a:p>
            </c:txPr>
            <c:dLblPos val="bestFit"/>
            <c:showLegendKey val="1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1033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DC44-4B49-BBCD-6F749DB315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121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" b="0" i="0" u="none" strike="noStrike" baseline="0">
          <a:solidFill>
            <a:srgbClr val="003366"/>
          </a:solidFill>
          <a:latin typeface="Arial"/>
          <a:ea typeface="Arial"/>
          <a:cs typeface="Arial"/>
        </a:defRPr>
      </a:pPr>
      <a:endParaRPr lang="lv-LV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0"/>
    </c:view3D>
    <c:floor>
      <c:thickness val="0"/>
      <c:spPr>
        <a:solidFill>
          <a:schemeClr val="accent1">
            <a:alpha val="30000"/>
          </a:schemeClr>
        </a:solidFill>
        <a:ln>
          <a:noFill/>
        </a:ln>
        <a:effectLst/>
        <a:sp3d/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  <a:sp3d/>
          </c:spPr>
          <c:invertIfNegative val="0"/>
          <c:dPt>
            <c:idx val="0"/>
            <c:invertIfNegative val="0"/>
            <c:bubble3D val="0"/>
            <c:spPr>
              <a:solidFill>
                <a:srgbClr val="76C8AE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0-2DAF-3D4F-B812-5F609674362E}"/>
              </c:ext>
            </c:extLst>
          </c:dPt>
          <c:dPt>
            <c:idx val="1"/>
            <c:invertIfNegative val="0"/>
            <c:bubble3D val="0"/>
            <c:spPr>
              <a:solidFill>
                <a:srgbClr val="00AE9D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1-2DAF-3D4F-B812-5F609674362E}"/>
              </c:ext>
            </c:extLst>
          </c:dPt>
          <c:dPt>
            <c:idx val="2"/>
            <c:invertIfNegative val="0"/>
            <c:bubble3D val="0"/>
            <c:spPr>
              <a:solidFill>
                <a:srgbClr val="008E7A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2-2DAF-3D4F-B812-5F609674362E}"/>
              </c:ext>
            </c:extLst>
          </c:dPt>
          <c:dPt>
            <c:idx val="3"/>
            <c:invertIfNegative val="0"/>
            <c:bubble3D val="0"/>
            <c:spPr>
              <a:solidFill>
                <a:srgbClr val="006762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3-2DAF-3D4F-B812-5F609674362E}"/>
              </c:ext>
            </c:extLst>
          </c:dPt>
          <c:dPt>
            <c:idx val="4"/>
            <c:invertIfNegative val="0"/>
            <c:bubble3D val="0"/>
            <c:spPr>
              <a:solidFill>
                <a:srgbClr val="FFCC4E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4-2DAF-3D4F-B812-5F609674362E}"/>
              </c:ext>
            </c:extLst>
          </c:dPt>
          <c:dPt>
            <c:idx val="5"/>
            <c:invertIfNegative val="0"/>
            <c:bubble3D val="0"/>
            <c:spPr>
              <a:solidFill>
                <a:srgbClr val="FBAB18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5-2DAF-3D4F-B812-5F609674362E}"/>
              </c:ext>
            </c:extLst>
          </c:dPt>
          <c:dPt>
            <c:idx val="6"/>
            <c:invertIfNegative val="0"/>
            <c:bubble3D val="0"/>
            <c:spPr>
              <a:solidFill>
                <a:srgbClr val="F47920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6-2DAF-3D4F-B812-5F609674362E}"/>
              </c:ext>
            </c:extLst>
          </c:dPt>
          <c:dPt>
            <c:idx val="7"/>
            <c:invertIfNegative val="0"/>
            <c:bubble3D val="0"/>
            <c:spPr>
              <a:solidFill>
                <a:srgbClr val="A75534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7-2DAF-3D4F-B812-5F609674362E}"/>
              </c:ext>
            </c:extLst>
          </c:dPt>
          <c:dPt>
            <c:idx val="8"/>
            <c:invertIfNegative val="0"/>
            <c:bubble3D val="0"/>
            <c:spPr>
              <a:solidFill>
                <a:srgbClr val="F1666A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8-2DAF-3D4F-B812-5F609674362E}"/>
              </c:ext>
            </c:extLst>
          </c:dPt>
          <c:dPt>
            <c:idx val="9"/>
            <c:invertIfNegative val="0"/>
            <c:bubble3D val="0"/>
            <c:spPr>
              <a:solidFill>
                <a:srgbClr val="ED1B2F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9-2DAF-3D4F-B812-5F609674362E}"/>
              </c:ext>
            </c:extLst>
          </c:dPt>
          <c:dPt>
            <c:idx val="10"/>
            <c:invertIfNegative val="0"/>
            <c:bubble3D val="0"/>
            <c:spPr>
              <a:solidFill>
                <a:srgbClr val="CF1D39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A-2DAF-3D4F-B812-5F609674362E}"/>
              </c:ext>
            </c:extLst>
          </c:dPt>
          <c:dPt>
            <c:idx val="11"/>
            <c:invertIfNegative val="0"/>
            <c:bubble3D val="0"/>
            <c:spPr>
              <a:solidFill>
                <a:srgbClr val="960136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B-2DAF-3D4F-B812-5F609674362E}"/>
              </c:ext>
            </c:extLst>
          </c:dPt>
          <c:dPt>
            <c:idx val="12"/>
            <c:invertIfNegative val="0"/>
            <c:bubble3D val="0"/>
            <c:spPr>
              <a:solidFill>
                <a:srgbClr val="6DCFF6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C-2DAF-3D4F-B812-5F609674362E}"/>
              </c:ext>
            </c:extLst>
          </c:dPt>
          <c:dPt>
            <c:idx val="13"/>
            <c:invertIfNegative val="0"/>
            <c:bubble3D val="0"/>
            <c:spPr>
              <a:solidFill>
                <a:srgbClr val="009BDB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D-2DAF-3D4F-B812-5F609674362E}"/>
              </c:ext>
            </c:extLst>
          </c:dPt>
          <c:dPt>
            <c:idx val="14"/>
            <c:invertIfNegative val="0"/>
            <c:bubble3D val="0"/>
            <c:spPr>
              <a:solidFill>
                <a:srgbClr val="00619E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E-2DAF-3D4F-B812-5F609674362E}"/>
              </c:ext>
            </c:extLst>
          </c:dPt>
          <c:dPt>
            <c:idx val="15"/>
            <c:invertIfNegative val="0"/>
            <c:bubble3D val="0"/>
            <c:spPr>
              <a:solidFill>
                <a:srgbClr val="1E3378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0F-2DAF-3D4F-B812-5F609674362E}"/>
              </c:ext>
            </c:extLst>
          </c:dPt>
          <c:dPt>
            <c:idx val="16"/>
            <c:invertIfNegative val="0"/>
            <c:bubble3D val="0"/>
            <c:spPr>
              <a:solidFill>
                <a:srgbClr val="76C8AE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10-2DAF-3D4F-B812-5F609674362E}"/>
              </c:ext>
            </c:extLst>
          </c:dPt>
          <c:dPt>
            <c:idx val="17"/>
            <c:invertIfNegative val="0"/>
            <c:bubble3D val="0"/>
            <c:spPr>
              <a:solidFill>
                <a:srgbClr val="00AE9D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11-2DAF-3D4F-B812-5F609674362E}"/>
              </c:ext>
            </c:extLst>
          </c:dPt>
          <c:dPt>
            <c:idx val="18"/>
            <c:invertIfNegative val="0"/>
            <c:bubble3D val="0"/>
            <c:spPr>
              <a:solidFill>
                <a:srgbClr val="008E7A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12-2DAF-3D4F-B812-5F609674362E}"/>
              </c:ext>
            </c:extLst>
          </c:dPt>
          <c:dPt>
            <c:idx val="19"/>
            <c:invertIfNegative val="0"/>
            <c:bubble3D val="0"/>
            <c:spPr>
              <a:solidFill>
                <a:srgbClr val="006762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13-2DAF-3D4F-B812-5F609674362E}"/>
              </c:ext>
            </c:extLst>
          </c:dPt>
          <c:dPt>
            <c:idx val="20"/>
            <c:invertIfNegative val="0"/>
            <c:bubble3D val="0"/>
            <c:spPr>
              <a:solidFill>
                <a:srgbClr val="FFCC4E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14-2DAF-3D4F-B812-5F609674362E}"/>
              </c:ext>
            </c:extLst>
          </c:dPt>
          <c:dPt>
            <c:idx val="21"/>
            <c:invertIfNegative val="0"/>
            <c:bubble3D val="0"/>
            <c:spPr>
              <a:solidFill>
                <a:srgbClr val="FBAB18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15-2DAF-3D4F-B812-5F609674362E}"/>
              </c:ext>
            </c:extLst>
          </c:dPt>
          <c:dPt>
            <c:idx val="22"/>
            <c:invertIfNegative val="0"/>
            <c:bubble3D val="0"/>
            <c:spPr>
              <a:solidFill>
                <a:srgbClr val="F47920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16-2DAF-3D4F-B812-5F609674362E}"/>
              </c:ext>
            </c:extLst>
          </c:dPt>
          <c:dPt>
            <c:idx val="23"/>
            <c:invertIfNegative val="0"/>
            <c:bubble3D val="0"/>
            <c:spPr>
              <a:solidFill>
                <a:srgbClr val="A75534"/>
              </a:solidFill>
              <a:ln w="2750">
                <a:noFill/>
              </a:ln>
            </c:spPr>
            <c:extLst>
              <c:ext xmlns:c16="http://schemas.microsoft.com/office/drawing/2014/chart" uri="{C3380CC4-5D6E-409C-BE32-E72D297353CC}">
                <c16:uniqueId val="{00000017-2DAF-3D4F-B812-5F609674362E}"/>
              </c:ext>
            </c:extLst>
          </c:dPt>
          <c:cat>
            <c:strRef>
              <c:f>Sheet1!$A$2:$A$25</c:f>
              <c:strCache>
                <c:ptCount val="24"/>
                <c:pt idx="0">
                  <c:v>1st Entry</c:v>
                </c:pt>
                <c:pt idx="1">
                  <c:v>2nd Entry</c:v>
                </c:pt>
                <c:pt idx="2">
                  <c:v>3rd Entry</c:v>
                </c:pt>
                <c:pt idx="3">
                  <c:v>4th Entry</c:v>
                </c:pt>
                <c:pt idx="4">
                  <c:v>5th Entry</c:v>
                </c:pt>
                <c:pt idx="5">
                  <c:v>6th Entry</c:v>
                </c:pt>
                <c:pt idx="6">
                  <c:v>7th Entry</c:v>
                </c:pt>
                <c:pt idx="7">
                  <c:v>8th Entry</c:v>
                </c:pt>
                <c:pt idx="8">
                  <c:v>9th Entry</c:v>
                </c:pt>
                <c:pt idx="9">
                  <c:v>10th Entry</c:v>
                </c:pt>
                <c:pt idx="10">
                  <c:v>11th Entry</c:v>
                </c:pt>
                <c:pt idx="11">
                  <c:v>12th Entry</c:v>
                </c:pt>
                <c:pt idx="12">
                  <c:v>13th Entry</c:v>
                </c:pt>
                <c:pt idx="13">
                  <c:v>14th Entry</c:v>
                </c:pt>
                <c:pt idx="14">
                  <c:v>15th Entry</c:v>
                </c:pt>
                <c:pt idx="15">
                  <c:v>16th Entry</c:v>
                </c:pt>
                <c:pt idx="16">
                  <c:v>17th Entry</c:v>
                </c:pt>
                <c:pt idx="17">
                  <c:v>18th Entry</c:v>
                </c:pt>
                <c:pt idx="18">
                  <c:v>19th Entry</c:v>
                </c:pt>
                <c:pt idx="19">
                  <c:v>20th Entry</c:v>
                </c:pt>
                <c:pt idx="20">
                  <c:v>21th Entry</c:v>
                </c:pt>
                <c:pt idx="21">
                  <c:v>22th Entry</c:v>
                </c:pt>
                <c:pt idx="22">
                  <c:v>23th Entry</c:v>
                </c:pt>
                <c:pt idx="23">
                  <c:v>24th Entry</c:v>
                </c:pt>
              </c:strCache>
            </c:strRef>
          </c:cat>
          <c:val>
            <c:numRef>
              <c:f>Sheet1!$B$2:$B$25</c:f>
              <c:numCache>
                <c:formatCode>General</c:formatCode>
                <c:ptCount val="24"/>
                <c:pt idx="0">
                  <c:v>10</c:v>
                </c:pt>
                <c:pt idx="1">
                  <c:v>10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  <c:pt idx="8">
                  <c:v>10</c:v>
                </c:pt>
                <c:pt idx="9">
                  <c:v>10</c:v>
                </c:pt>
                <c:pt idx="10">
                  <c:v>10</c:v>
                </c:pt>
                <c:pt idx="11">
                  <c:v>10</c:v>
                </c:pt>
                <c:pt idx="12">
                  <c:v>10</c:v>
                </c:pt>
                <c:pt idx="13">
                  <c:v>10</c:v>
                </c:pt>
                <c:pt idx="14">
                  <c:v>10</c:v>
                </c:pt>
                <c:pt idx="15">
                  <c:v>10</c:v>
                </c:pt>
                <c:pt idx="16">
                  <c:v>10</c:v>
                </c:pt>
                <c:pt idx="17">
                  <c:v>10</c:v>
                </c:pt>
                <c:pt idx="18">
                  <c:v>10</c:v>
                </c:pt>
                <c:pt idx="19">
                  <c:v>10</c:v>
                </c:pt>
                <c:pt idx="20">
                  <c:v>10</c:v>
                </c:pt>
                <c:pt idx="21">
                  <c:v>10</c:v>
                </c:pt>
                <c:pt idx="22">
                  <c:v>10</c:v>
                </c:pt>
                <c:pt idx="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8-2DAF-3D4F-B812-5F60967436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0"/>
        <c:gapDepth val="10"/>
        <c:shape val="box"/>
        <c:axId val="1273768800"/>
        <c:axId val="1"/>
        <c:axId val="0"/>
      </c:bar3DChart>
      <c:catAx>
        <c:axId val="1273768800"/>
        <c:scaling>
          <c:orientation val="minMax"/>
        </c:scaling>
        <c:delete val="0"/>
        <c:axPos val="b"/>
        <c:majorGridlines>
          <c:spPr>
            <a:ln w="1029" cap="flat" cmpd="sng" algn="ctr">
              <a:solidFill>
                <a:schemeClr val="l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88">
            <a:noFill/>
          </a:ln>
        </c:spPr>
        <c:txPr>
          <a:bodyPr rot="-2700000" vert="horz"/>
          <a:lstStyle/>
          <a:p>
            <a:pPr>
              <a:defRPr sz="129" b="0" i="0" u="none" strike="noStrike" baseline="0">
                <a:solidFill>
                  <a:srgbClr val="CCFFFF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ln w="688">
            <a:noFill/>
          </a:ln>
        </c:spPr>
        <c:txPr>
          <a:bodyPr rot="0" vert="horz"/>
          <a:lstStyle/>
          <a:p>
            <a:pPr>
              <a:defRPr sz="129" b="0" i="0" u="none" strike="noStrike" baseline="0">
                <a:solidFill>
                  <a:srgbClr val="CCFFFF"/>
                </a:solidFill>
                <a:latin typeface="Arial"/>
                <a:ea typeface="Arial"/>
                <a:cs typeface="Arial"/>
              </a:defRPr>
            </a:pPr>
            <a:endParaRPr lang="lv-LV"/>
          </a:p>
        </c:txPr>
        <c:crossAx val="1273768800"/>
        <c:crosses val="autoZero"/>
        <c:crossBetween val="between"/>
      </c:valAx>
      <c:spPr>
        <a:noFill/>
        <a:ln w="1217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0" b="0" i="0" u="none" strike="noStrike" baseline="0">
          <a:solidFill>
            <a:srgbClr val="003366"/>
          </a:solidFill>
          <a:latin typeface="Arial"/>
          <a:ea typeface="Arial"/>
          <a:cs typeface="Arial"/>
        </a:defRPr>
      </a:pPr>
      <a:endParaRPr lang="lv-LV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>
            <a:extLst>
              <a:ext uri="{FF2B5EF4-FFF2-40B4-BE49-F238E27FC236}">
                <a16:creationId xmlns:a16="http://schemas.microsoft.com/office/drawing/2014/main" id="{B2823B9B-5BB5-4F57-86CB-04A4F4BA728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B0B00563-2D7C-40DE-8933-5A4B2829614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265809" y="3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05AED3-040C-4A80-936A-8AE5228151E1}" type="datetimeFigureOut">
              <a:rPr lang="lv-LV" smtClean="0"/>
              <a:t>29.02.2024</a:t>
            </a:fld>
            <a:endParaRPr lang="lv-LV" dirty="0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BA7819CC-6116-4007-BA4F-4152FFCDF67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D8DF4598-C6BA-49ED-8914-427EFD652F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6DB0F09-69AA-4D0A-9857-F1BEB576DF87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98177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809" y="3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E21990-72FD-4F2C-8BD7-8975FC12F00B}" type="datetimeFigureOut">
              <a:rPr lang="lv-LV" smtClean="0"/>
              <a:t>29.02.2024</a:t>
            </a:fld>
            <a:endParaRPr lang="lv-LV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44763" y="876300"/>
            <a:ext cx="4206875" cy="2366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lv-LV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640" y="3373754"/>
            <a:ext cx="7437120" cy="2760346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43E3A39-F0E6-4DBB-A897-EDEB3961B8B5}" type="slidenum">
              <a:rPr lang="lv-LV" smtClean="0"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728341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7F7072F8-94B0-4898-B341-A305228E68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0AD87C2-0DDC-4A81-A877-5E536071FF5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lv-LV" altLang="lv-LV" dirty="0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149A11AB-3885-414C-901B-BF6C0AEAB8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AD0B49-A7D2-437B-A8A7-EB9C9EBD486F}" type="slidenum">
              <a:rPr lang="lv-LV" altLang="lv-LV"/>
              <a:pPr/>
              <a:t>1</a:t>
            </a:fld>
            <a:endParaRPr lang="lv-LV" altLang="lv-LV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0AACE6-399C-6CA2-0D0C-376B2A749E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685EF9-631F-C6D3-5C7D-A91B38AFD0B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2D946AA-E8F0-B940-CBB6-14EDD9CC15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CE34DE-43A3-8958-7E73-E01A796B7E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13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8112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B1892A-4997-7D29-EB1C-37880924C6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62EA70-F6FB-1467-79C0-18350C61A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AFBB29-0260-36A4-E612-0AD01F705A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7CA5D-99DB-6218-0C7A-C6C64EA8981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14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1320844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881484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24357-3A45-20CD-FB90-BBFEF4C6AC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F20B21-BEE3-21F2-C1C2-6F26A9F9733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7CEEBC8-0776-F9EF-8CD8-15BDF443EF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44FB7D-9F4A-9077-47AD-1631A491EA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28580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5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752542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80CCA9-BC66-9757-11A0-330CD099B0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BBD8E70-0F9E-2CF2-CE70-E85440089E9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60A6E3B-F5F7-1958-4AC6-AD7CFEB0BC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CB8C2-5FF4-4297-9C1F-6ECD10B5CC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6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095484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7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498051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8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6160330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9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01723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10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8160765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11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476531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5F77A-064F-FEB1-7A5E-EA95B37651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E7DC3D1-BC26-ADDC-94C4-B25B15F057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B59B19-9BF2-EB63-58CE-2A7EEDC493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3758C-0E50-16A4-4366-1721DBF983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E3A39-F0E6-4DBB-A897-EDEB3961B8B5}" type="slidenum">
              <a:rPr lang="lv-LV" smtClean="0"/>
              <a:t>12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508089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2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1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3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chart" Target="../charts/chart1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chart" Target="../charts/chart2.xml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5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5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26" Type="http://schemas.openxmlformats.org/officeDocument/2006/relationships/image" Target="../media/image27.png"/><Relationship Id="rId3" Type="http://schemas.openxmlformats.org/officeDocument/2006/relationships/image" Target="../media/image5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image" Target="../media/image32.jpe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29" Type="http://schemas.openxmlformats.org/officeDocument/2006/relationships/image" Target="../media/image3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24" Type="http://schemas.openxmlformats.org/officeDocument/2006/relationships/image" Target="../media/image25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Relationship Id="rId22" Type="http://schemas.openxmlformats.org/officeDocument/2006/relationships/image" Target="../media/image23.png"/><Relationship Id="rId27" Type="http://schemas.openxmlformats.org/officeDocument/2006/relationships/image" Target="../media/image28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35.png"/><Relationship Id="rId21" Type="http://schemas.openxmlformats.org/officeDocument/2006/relationships/image" Target="../media/image23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2" Type="http://schemas.openxmlformats.org/officeDocument/2006/relationships/image" Target="../media/image34.png"/><Relationship Id="rId16" Type="http://schemas.openxmlformats.org/officeDocument/2006/relationships/image" Target="../media/image18.png"/><Relationship Id="rId20" Type="http://schemas.openxmlformats.org/officeDocument/2006/relationships/image" Target="../media/image22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914400" y="4724400"/>
            <a:ext cx="10363200" cy="1036638"/>
          </a:xfrm>
          <a:prstGeom prst="rect">
            <a:avLst/>
          </a:prstGeom>
        </p:spPr>
        <p:txBody>
          <a:bodyPr lIns="93957" tIns="46979" rIns="93957" bIns="46979">
            <a:normAutofit/>
          </a:bodyPr>
          <a:lstStyle>
            <a:lvl1pPr algn="l" defTabSz="939575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14400" y="3505200"/>
            <a:ext cx="10363200" cy="9604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0"/>
          </p:nvPr>
        </p:nvSpPr>
        <p:spPr>
          <a:xfrm>
            <a:off x="914400" y="4724400"/>
            <a:ext cx="10363200" cy="914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 baseline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1"/>
          </p:nvPr>
        </p:nvSpPr>
        <p:spPr>
          <a:xfrm>
            <a:off x="914400" y="5761038"/>
            <a:ext cx="10363200" cy="639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026" name="Picture 2" descr="Sākums | Latvijas Zinātnes padome">
            <a:extLst>
              <a:ext uri="{FF2B5EF4-FFF2-40B4-BE49-F238E27FC236}">
                <a16:creationId xmlns:a16="http://schemas.microsoft.com/office/drawing/2014/main" id="{C35AAD40-F317-4C36-85E5-DD8860D27F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841" y="793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6495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008B3-A6E7-464B-9464-E8E4EA7FE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F9DA82F-D4B9-435A-963B-36AE5D792F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F4A43F-3B94-42BA-970B-384F3FACE0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4BE6CB-8680-4C6A-BD53-38D0F61C8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22AD7D-F564-4491-A512-38CCBAD2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B60BF6-6731-42A4-8477-66B85EBE0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9" name="Picture 2" descr="Sākums | Latvijas Zinātnes padome">
            <a:extLst>
              <a:ext uri="{FF2B5EF4-FFF2-40B4-BE49-F238E27FC236}">
                <a16:creationId xmlns:a16="http://schemas.microsoft.com/office/drawing/2014/main" id="{F1CDEEE0-A0CF-4402-93B7-86C9F3EC2C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8102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51654-83F3-461A-B246-B7B4C1E45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D2883-830D-4E6F-9D87-510C2FED2E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90AD9-2B88-44A9-8733-DC27A4DD1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CE9EB-76F8-42D0-8A1D-4666FCE11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ADDDFA-E70A-402D-B501-A6A73B114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8" name="Picture 2" descr="Sākums | Latvijas Zinātnes padome">
            <a:extLst>
              <a:ext uri="{FF2B5EF4-FFF2-40B4-BE49-F238E27FC236}">
                <a16:creationId xmlns:a16="http://schemas.microsoft.com/office/drawing/2014/main" id="{44B297D2-39E8-41A4-9155-6865329A5B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9533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98B521-2DDC-4E06-9FEE-DB49F87B4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03A677-5CC0-4A89-94F7-880E76E5A4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98728C-CCD1-4AA2-AA96-FA9F2F152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D5B90-2350-4E63-976D-59B319F5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5E050-3379-442B-92A2-D87B820E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8" name="Picture 2" descr="Sākums | Latvijas Zinātnes padome">
            <a:extLst>
              <a:ext uri="{FF2B5EF4-FFF2-40B4-BE49-F238E27FC236}">
                <a16:creationId xmlns:a16="http://schemas.microsoft.com/office/drawing/2014/main" id="{40D1D190-6552-41BF-A08A-8EA33C1125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69763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4400" y="381000"/>
            <a:ext cx="8128000" cy="103664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2400" b="1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54400" y="1752601"/>
            <a:ext cx="8128000" cy="437357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  <a:lvl2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3454400" y="6324600"/>
            <a:ext cx="26416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00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6502400" y="6324600"/>
            <a:ext cx="4876800" cy="304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000" baseline="0">
                <a:latin typeface="Times New Roman" panose="02020603050405020304" pitchFamily="18" charset="0"/>
                <a:ea typeface="Verdana" panose="020B0604030504040204" pitchFamily="34" charset="0"/>
                <a:cs typeface="Times New Roman" panose="02020603050405020304" pitchFamily="18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3"/>
          </p:nvPr>
        </p:nvSpPr>
        <p:spPr>
          <a:xfrm>
            <a:off x="11379200" y="6324600"/>
            <a:ext cx="406400" cy="304800"/>
          </a:xfrm>
        </p:spPr>
        <p:txBody>
          <a:bodyPr/>
          <a:lstStyle>
            <a:lvl1pPr>
              <a:defRPr sz="1000" smtClean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‹#›</a:t>
            </a:fld>
            <a:endParaRPr lang="en-US" altLang="lv-LV" dirty="0"/>
          </a:p>
        </p:txBody>
      </p:sp>
      <p:pic>
        <p:nvPicPr>
          <p:cNvPr id="8" name="Picture 2" descr="Sākums | Latvijas Zinātnes padome">
            <a:extLst>
              <a:ext uri="{FF2B5EF4-FFF2-40B4-BE49-F238E27FC236}">
                <a16:creationId xmlns:a16="http://schemas.microsoft.com/office/drawing/2014/main" id="{8C0064B7-B908-4039-A9DD-78A64C1576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98178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>
            <a:extLst>
              <a:ext uri="{FF2B5EF4-FFF2-40B4-BE49-F238E27FC236}">
                <a16:creationId xmlns:a16="http://schemas.microsoft.com/office/drawing/2014/main" id="{60E37A58-AEE5-46FF-E72F-F0B79D8DA4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6B1D91B-89FF-E634-A2EF-2207C7525290}"/>
              </a:ext>
            </a:extLst>
          </p:cNvPr>
          <p:cNvSpPr/>
          <p:nvPr userDrawn="1"/>
        </p:nvSpPr>
        <p:spPr>
          <a:xfrm>
            <a:off x="-17463" y="0"/>
            <a:ext cx="12209463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C5A28AE-E639-7087-859A-41676E5513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02CC873-2A2D-D828-3F48-0F5BF220522A}"/>
              </a:ext>
            </a:extLst>
          </p:cNvPr>
          <p:cNvCxnSpPr>
            <a:cxnSpLocks/>
          </p:cNvCxnSpPr>
          <p:nvPr userDrawn="1"/>
        </p:nvCxnSpPr>
        <p:spPr>
          <a:xfrm>
            <a:off x="219075" y="4078288"/>
            <a:ext cx="117379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BC9FAA-4D02-12B9-9B31-3D308F0D232B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ADF2064-3D98-371B-8688-01077A71E00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95A1FA7-CE8D-EA34-D7FD-B829F5024CD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11" name="Picture 42" descr="at.png">
              <a:extLst>
                <a:ext uri="{FF2B5EF4-FFF2-40B4-BE49-F238E27FC236}">
                  <a16:creationId xmlns:a16="http://schemas.microsoft.com/office/drawing/2014/main" id="{D00C4BD8-6E1A-AF7D-E931-7239B624A9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3" descr="be.png">
              <a:extLst>
                <a:ext uri="{FF2B5EF4-FFF2-40B4-BE49-F238E27FC236}">
                  <a16:creationId xmlns:a16="http://schemas.microsoft.com/office/drawing/2014/main" id="{2773583A-710B-5ED9-39FE-23D9F822D3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4" descr="ch.png">
              <a:extLst>
                <a:ext uri="{FF2B5EF4-FFF2-40B4-BE49-F238E27FC236}">
                  <a16:creationId xmlns:a16="http://schemas.microsoft.com/office/drawing/2014/main" id="{8B596A0E-C1DE-920F-621D-C8D2788B95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5" descr="cz.png">
              <a:extLst>
                <a:ext uri="{FF2B5EF4-FFF2-40B4-BE49-F238E27FC236}">
                  <a16:creationId xmlns:a16="http://schemas.microsoft.com/office/drawing/2014/main" id="{4C6B7FB9-2E20-CC88-88C4-B41CF90038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6" descr="de.png">
              <a:extLst>
                <a:ext uri="{FF2B5EF4-FFF2-40B4-BE49-F238E27FC236}">
                  <a16:creationId xmlns:a16="http://schemas.microsoft.com/office/drawing/2014/main" id="{F7977730-C467-FBE1-CFC5-3CDEF9A61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7" descr="dk.png">
              <a:extLst>
                <a:ext uri="{FF2B5EF4-FFF2-40B4-BE49-F238E27FC236}">
                  <a16:creationId xmlns:a16="http://schemas.microsoft.com/office/drawing/2014/main" id="{319086F0-53BD-AEC3-6E72-78452E5819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8" descr="ee.png">
              <a:extLst>
                <a:ext uri="{FF2B5EF4-FFF2-40B4-BE49-F238E27FC236}">
                  <a16:creationId xmlns:a16="http://schemas.microsoft.com/office/drawing/2014/main" id="{BF0C1E1B-893D-7517-340F-57F648349DB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49" descr="es.png">
              <a:extLst>
                <a:ext uri="{FF2B5EF4-FFF2-40B4-BE49-F238E27FC236}">
                  <a16:creationId xmlns:a16="http://schemas.microsoft.com/office/drawing/2014/main" id="{9316ED1B-0A5F-375F-ABB5-D57C17B747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0" descr="fi.png">
              <a:extLst>
                <a:ext uri="{FF2B5EF4-FFF2-40B4-BE49-F238E27FC236}">
                  <a16:creationId xmlns:a16="http://schemas.microsoft.com/office/drawing/2014/main" id="{5E8582D8-3988-8087-AFC8-8E13BBA3FD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1" descr="fr.png">
              <a:extLst>
                <a:ext uri="{FF2B5EF4-FFF2-40B4-BE49-F238E27FC236}">
                  <a16:creationId xmlns:a16="http://schemas.microsoft.com/office/drawing/2014/main" id="{0D3B6622-297E-322D-FE3F-805D4265AA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2" descr="gr.png">
              <a:extLst>
                <a:ext uri="{FF2B5EF4-FFF2-40B4-BE49-F238E27FC236}">
                  <a16:creationId xmlns:a16="http://schemas.microsoft.com/office/drawing/2014/main" id="{E755DD5A-7945-9EF8-69F5-D71A708174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3" descr="hu.png">
              <a:extLst>
                <a:ext uri="{FF2B5EF4-FFF2-40B4-BE49-F238E27FC236}">
                  <a16:creationId xmlns:a16="http://schemas.microsoft.com/office/drawing/2014/main" id="{D39BD035-C72B-3371-5924-3683715276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4" descr="ie.png">
              <a:extLst>
                <a:ext uri="{FF2B5EF4-FFF2-40B4-BE49-F238E27FC236}">
                  <a16:creationId xmlns:a16="http://schemas.microsoft.com/office/drawing/2014/main" id="{11ED9B6E-132B-11FE-B171-319A55FCD8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5" descr="it.png">
              <a:extLst>
                <a:ext uri="{FF2B5EF4-FFF2-40B4-BE49-F238E27FC236}">
                  <a16:creationId xmlns:a16="http://schemas.microsoft.com/office/drawing/2014/main" id="{F86E62A0-11A8-A2E4-B7E6-BB13D6126C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6" descr="lu.png">
              <a:extLst>
                <a:ext uri="{FF2B5EF4-FFF2-40B4-BE49-F238E27FC236}">
                  <a16:creationId xmlns:a16="http://schemas.microsoft.com/office/drawing/2014/main" id="{9FBD3C6E-8FC1-72FA-E0AE-5815E917A5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7" descr="nl.png">
              <a:extLst>
                <a:ext uri="{FF2B5EF4-FFF2-40B4-BE49-F238E27FC236}">
                  <a16:creationId xmlns:a16="http://schemas.microsoft.com/office/drawing/2014/main" id="{33CEB081-2785-0950-9B92-265703E33A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8" descr="no.png">
              <a:extLst>
                <a:ext uri="{FF2B5EF4-FFF2-40B4-BE49-F238E27FC236}">
                  <a16:creationId xmlns:a16="http://schemas.microsoft.com/office/drawing/2014/main" id="{DB728822-AE99-87D3-3201-E35A02E057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59" descr="pl.png">
              <a:extLst>
                <a:ext uri="{FF2B5EF4-FFF2-40B4-BE49-F238E27FC236}">
                  <a16:creationId xmlns:a16="http://schemas.microsoft.com/office/drawing/2014/main" id="{70115D57-90AC-ED6F-9BD0-58C07BD2A6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0" descr="pt.png">
              <a:extLst>
                <a:ext uri="{FF2B5EF4-FFF2-40B4-BE49-F238E27FC236}">
                  <a16:creationId xmlns:a16="http://schemas.microsoft.com/office/drawing/2014/main" id="{5CD1D190-6611-305E-0242-4F7C47512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1" descr="ro.png">
              <a:extLst>
                <a:ext uri="{FF2B5EF4-FFF2-40B4-BE49-F238E27FC236}">
                  <a16:creationId xmlns:a16="http://schemas.microsoft.com/office/drawing/2014/main" id="{CC3C9E89-8E59-CB09-D59B-A19439FCB2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2" descr="se.png">
              <a:extLst>
                <a:ext uri="{FF2B5EF4-FFF2-40B4-BE49-F238E27FC236}">
                  <a16:creationId xmlns:a16="http://schemas.microsoft.com/office/drawing/2014/main" id="{3379A2EE-DF30-CE89-DAD2-C7EFC490C6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6" descr="uk.png">
              <a:extLst>
                <a:ext uri="{FF2B5EF4-FFF2-40B4-BE49-F238E27FC236}">
                  <a16:creationId xmlns:a16="http://schemas.microsoft.com/office/drawing/2014/main" id="{157A9952-5CF2-41B4-E160-B46D4B14A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7" descr="ca.png">
              <a:extLst>
                <a:ext uri="{FF2B5EF4-FFF2-40B4-BE49-F238E27FC236}">
                  <a16:creationId xmlns:a16="http://schemas.microsoft.com/office/drawing/2014/main" id="{13D3B5A9-7E30-8947-3AA7-924784234D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68">
              <a:extLst>
                <a:ext uri="{FF2B5EF4-FFF2-40B4-BE49-F238E27FC236}">
                  <a16:creationId xmlns:a16="http://schemas.microsoft.com/office/drawing/2014/main" id="{5F700749-106C-A60D-8872-A449A97BEA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9" descr="si.png">
              <a:extLst>
                <a:ext uri="{FF2B5EF4-FFF2-40B4-BE49-F238E27FC236}">
                  <a16:creationId xmlns:a16="http://schemas.microsoft.com/office/drawing/2014/main" id="{C152842C-63BE-E110-F6C3-B57262978D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6425" y="3509439"/>
            <a:ext cx="11741010" cy="5637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490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>
            <a:extLst>
              <a:ext uri="{FF2B5EF4-FFF2-40B4-BE49-F238E27FC236}">
                <a16:creationId xmlns:a16="http://schemas.microsoft.com/office/drawing/2014/main" id="{5CC1D896-A77C-94F3-0F7D-4CAA75D230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277CF0-A119-1C21-25CE-31778969BCB5}"/>
              </a:ext>
            </a:extLst>
          </p:cNvPr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32B54E-3A7E-ECAE-F5D6-091CCAC0F3D0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8">
            <a:extLst>
              <a:ext uri="{FF2B5EF4-FFF2-40B4-BE49-F238E27FC236}">
                <a16:creationId xmlns:a16="http://schemas.microsoft.com/office/drawing/2014/main" id="{FCE6F144-881E-D814-8278-B09DB6AF463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8">
            <a:extLst>
              <a:ext uri="{FF2B5EF4-FFF2-40B4-BE49-F238E27FC236}">
                <a16:creationId xmlns:a16="http://schemas.microsoft.com/office/drawing/2014/main" id="{6B658716-B7C7-05E5-F425-96E303B8CAF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3D038FF3-9E19-4D47-857A-E25B2B1C63C4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DC208D-61A4-F156-B3A0-BB7BABEB6380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1">
            <a:extLst>
              <a:ext uri="{FF2B5EF4-FFF2-40B4-BE49-F238E27FC236}">
                <a16:creationId xmlns:a16="http://schemas.microsoft.com/office/drawing/2014/main" id="{550C4262-15CA-505C-749E-104D3375688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2">
            <a:extLst>
              <a:ext uri="{FF2B5EF4-FFF2-40B4-BE49-F238E27FC236}">
                <a16:creationId xmlns:a16="http://schemas.microsoft.com/office/drawing/2014/main" id="{8860E080-DF9E-7FD5-BA7F-BF982D0A9F9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10" name="Picture 43" descr="at.png">
              <a:extLst>
                <a:ext uri="{FF2B5EF4-FFF2-40B4-BE49-F238E27FC236}">
                  <a16:creationId xmlns:a16="http://schemas.microsoft.com/office/drawing/2014/main" id="{C52A458E-CBCE-5EE3-8208-D407F98D24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be.png">
              <a:extLst>
                <a:ext uri="{FF2B5EF4-FFF2-40B4-BE49-F238E27FC236}">
                  <a16:creationId xmlns:a16="http://schemas.microsoft.com/office/drawing/2014/main" id="{1C3764CE-FE23-0915-645C-B341C56035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h.png">
              <a:extLst>
                <a:ext uri="{FF2B5EF4-FFF2-40B4-BE49-F238E27FC236}">
                  <a16:creationId xmlns:a16="http://schemas.microsoft.com/office/drawing/2014/main" id="{3BDA7E57-7DBF-41E2-F410-C219E8A684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cz.png">
              <a:extLst>
                <a:ext uri="{FF2B5EF4-FFF2-40B4-BE49-F238E27FC236}">
                  <a16:creationId xmlns:a16="http://schemas.microsoft.com/office/drawing/2014/main" id="{EDE91B1F-13C8-B879-1B57-EF5B44122CF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e.png">
              <a:extLst>
                <a:ext uri="{FF2B5EF4-FFF2-40B4-BE49-F238E27FC236}">
                  <a16:creationId xmlns:a16="http://schemas.microsoft.com/office/drawing/2014/main" id="{C9DD367A-9781-F1E8-8D43-26C38E7FC5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dk.png">
              <a:extLst>
                <a:ext uri="{FF2B5EF4-FFF2-40B4-BE49-F238E27FC236}">
                  <a16:creationId xmlns:a16="http://schemas.microsoft.com/office/drawing/2014/main" id="{56673ABC-E1DC-87B9-DAEF-6820C7E5FF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e.png">
              <a:extLst>
                <a:ext uri="{FF2B5EF4-FFF2-40B4-BE49-F238E27FC236}">
                  <a16:creationId xmlns:a16="http://schemas.microsoft.com/office/drawing/2014/main" id="{694260D8-2441-C599-FF8B-D11E7476B60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es.png">
              <a:extLst>
                <a:ext uri="{FF2B5EF4-FFF2-40B4-BE49-F238E27FC236}">
                  <a16:creationId xmlns:a16="http://schemas.microsoft.com/office/drawing/2014/main" id="{C0ADB38B-3421-9A6B-0A5F-B3D93E4570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i.png">
              <a:extLst>
                <a:ext uri="{FF2B5EF4-FFF2-40B4-BE49-F238E27FC236}">
                  <a16:creationId xmlns:a16="http://schemas.microsoft.com/office/drawing/2014/main" id="{0E4369B7-AED9-B6DE-2655-D215C38974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fr.png">
              <a:extLst>
                <a:ext uri="{FF2B5EF4-FFF2-40B4-BE49-F238E27FC236}">
                  <a16:creationId xmlns:a16="http://schemas.microsoft.com/office/drawing/2014/main" id="{E7F3ACEB-B696-BACA-284E-8140A20DDEE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gr.png">
              <a:extLst>
                <a:ext uri="{FF2B5EF4-FFF2-40B4-BE49-F238E27FC236}">
                  <a16:creationId xmlns:a16="http://schemas.microsoft.com/office/drawing/2014/main" id="{814775C7-AACA-C7EA-1738-40839ACDD7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hu.png">
              <a:extLst>
                <a:ext uri="{FF2B5EF4-FFF2-40B4-BE49-F238E27FC236}">
                  <a16:creationId xmlns:a16="http://schemas.microsoft.com/office/drawing/2014/main" id="{142E7825-84C8-F16E-F203-9ADEBC7F85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e.png">
              <a:extLst>
                <a:ext uri="{FF2B5EF4-FFF2-40B4-BE49-F238E27FC236}">
                  <a16:creationId xmlns:a16="http://schemas.microsoft.com/office/drawing/2014/main" id="{FD17B1E0-0828-F86D-F6FE-ABB41B44B2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it.png">
              <a:extLst>
                <a:ext uri="{FF2B5EF4-FFF2-40B4-BE49-F238E27FC236}">
                  <a16:creationId xmlns:a16="http://schemas.microsoft.com/office/drawing/2014/main" id="{7AA352CF-5A59-832E-D2A9-ED62A25D9C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lu.png">
              <a:extLst>
                <a:ext uri="{FF2B5EF4-FFF2-40B4-BE49-F238E27FC236}">
                  <a16:creationId xmlns:a16="http://schemas.microsoft.com/office/drawing/2014/main" id="{8F80D5BD-234A-45A0-6269-84134144DA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l.png">
              <a:extLst>
                <a:ext uri="{FF2B5EF4-FFF2-40B4-BE49-F238E27FC236}">
                  <a16:creationId xmlns:a16="http://schemas.microsoft.com/office/drawing/2014/main" id="{609DA26A-CB8D-874E-4C98-17BB4BDBE2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no.png">
              <a:extLst>
                <a:ext uri="{FF2B5EF4-FFF2-40B4-BE49-F238E27FC236}">
                  <a16:creationId xmlns:a16="http://schemas.microsoft.com/office/drawing/2014/main" id="{ECD1E9D7-F6FE-002A-9A03-91F65E601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l.png">
              <a:extLst>
                <a:ext uri="{FF2B5EF4-FFF2-40B4-BE49-F238E27FC236}">
                  <a16:creationId xmlns:a16="http://schemas.microsoft.com/office/drawing/2014/main" id="{47B1166A-6574-D87A-E4D4-7F2B12B0AE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pt.png">
              <a:extLst>
                <a:ext uri="{FF2B5EF4-FFF2-40B4-BE49-F238E27FC236}">
                  <a16:creationId xmlns:a16="http://schemas.microsoft.com/office/drawing/2014/main" id="{40ACF93A-45FC-BC66-3272-DCAF579D50C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ro.png">
              <a:extLst>
                <a:ext uri="{FF2B5EF4-FFF2-40B4-BE49-F238E27FC236}">
                  <a16:creationId xmlns:a16="http://schemas.microsoft.com/office/drawing/2014/main" id="{45AC3E89-20B5-017E-1B0F-D2E4A4185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se.png">
              <a:extLst>
                <a:ext uri="{FF2B5EF4-FFF2-40B4-BE49-F238E27FC236}">
                  <a16:creationId xmlns:a16="http://schemas.microsoft.com/office/drawing/2014/main" id="{FDBA9CFA-9D81-266F-3CCD-96D037645A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uk.png">
              <a:extLst>
                <a:ext uri="{FF2B5EF4-FFF2-40B4-BE49-F238E27FC236}">
                  <a16:creationId xmlns:a16="http://schemas.microsoft.com/office/drawing/2014/main" id="{0331E2B0-95FB-EE3F-FBCF-8BD58573290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 descr="ca.png">
              <a:extLst>
                <a:ext uri="{FF2B5EF4-FFF2-40B4-BE49-F238E27FC236}">
                  <a16:creationId xmlns:a16="http://schemas.microsoft.com/office/drawing/2014/main" id="{BA818B83-9610-365B-2BA7-B03DA3E59D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>
              <a:extLst>
                <a:ext uri="{FF2B5EF4-FFF2-40B4-BE49-F238E27FC236}">
                  <a16:creationId xmlns:a16="http://schemas.microsoft.com/office/drawing/2014/main" id="{D93FCFBF-11F2-576C-21EE-F0D531438E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0" descr="si.png">
              <a:extLst>
                <a:ext uri="{FF2B5EF4-FFF2-40B4-BE49-F238E27FC236}">
                  <a16:creationId xmlns:a16="http://schemas.microsoft.com/office/drawing/2014/main" id="{8E37AB3F-644D-952A-0AE0-6DB540410B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218262" y="888004"/>
            <a:ext cx="11763662" cy="5529155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4947504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>
            <a:extLst>
              <a:ext uri="{FF2B5EF4-FFF2-40B4-BE49-F238E27FC236}">
                <a16:creationId xmlns:a16="http://schemas.microsoft.com/office/drawing/2014/main" id="{4F29B878-1E82-9BB2-4178-F8F32576133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DF808E2-3A02-D0DA-02E0-FDCBED415BB9}"/>
              </a:ext>
            </a:extLst>
          </p:cNvPr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solidFill>
            <a:srgbClr val="003249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>
              <a:solidFill>
                <a:schemeClr val="lt1">
                  <a:alpha val="60000"/>
                </a:schemeClr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80D13D6-54C5-7E76-0A5C-02F9C7A59A8F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8">
            <a:extLst>
              <a:ext uri="{FF2B5EF4-FFF2-40B4-BE49-F238E27FC236}">
                <a16:creationId xmlns:a16="http://schemas.microsoft.com/office/drawing/2014/main" id="{39F20A67-F92C-E50F-F17E-C9EB7A606C6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8">
            <a:extLst>
              <a:ext uri="{FF2B5EF4-FFF2-40B4-BE49-F238E27FC236}">
                <a16:creationId xmlns:a16="http://schemas.microsoft.com/office/drawing/2014/main" id="{8983CDC3-168D-152B-8FEA-823F37A26E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48F4C6DE-0BF9-B345-9B8B-09474C6CEAD3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897B7AC-18A7-E89C-D815-5C2F99DA2696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41">
            <a:extLst>
              <a:ext uri="{FF2B5EF4-FFF2-40B4-BE49-F238E27FC236}">
                <a16:creationId xmlns:a16="http://schemas.microsoft.com/office/drawing/2014/main" id="{B1C09986-C206-74D5-C3DE-9B5237B93F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2">
            <a:extLst>
              <a:ext uri="{FF2B5EF4-FFF2-40B4-BE49-F238E27FC236}">
                <a16:creationId xmlns:a16="http://schemas.microsoft.com/office/drawing/2014/main" id="{9CCA2F22-354D-E456-74CB-54F2A01D456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10" name="Picture 43" descr="at.png">
              <a:extLst>
                <a:ext uri="{FF2B5EF4-FFF2-40B4-BE49-F238E27FC236}">
                  <a16:creationId xmlns:a16="http://schemas.microsoft.com/office/drawing/2014/main" id="{157DAAE5-DE9B-04C7-A3F7-B62C2AB199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be.png">
              <a:extLst>
                <a:ext uri="{FF2B5EF4-FFF2-40B4-BE49-F238E27FC236}">
                  <a16:creationId xmlns:a16="http://schemas.microsoft.com/office/drawing/2014/main" id="{CF98949F-968D-FE8C-D09C-65FE359AE1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h.png">
              <a:extLst>
                <a:ext uri="{FF2B5EF4-FFF2-40B4-BE49-F238E27FC236}">
                  <a16:creationId xmlns:a16="http://schemas.microsoft.com/office/drawing/2014/main" id="{F72F4E26-E32E-D6DD-046F-799BE68482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cz.png">
              <a:extLst>
                <a:ext uri="{FF2B5EF4-FFF2-40B4-BE49-F238E27FC236}">
                  <a16:creationId xmlns:a16="http://schemas.microsoft.com/office/drawing/2014/main" id="{25A4FAE3-3B19-4AA5-7F94-543B4E1157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e.png">
              <a:extLst>
                <a:ext uri="{FF2B5EF4-FFF2-40B4-BE49-F238E27FC236}">
                  <a16:creationId xmlns:a16="http://schemas.microsoft.com/office/drawing/2014/main" id="{514C48D5-6D26-4B38-4E30-DC8EDD20D6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dk.png">
              <a:extLst>
                <a:ext uri="{FF2B5EF4-FFF2-40B4-BE49-F238E27FC236}">
                  <a16:creationId xmlns:a16="http://schemas.microsoft.com/office/drawing/2014/main" id="{AB28D708-AFBB-343D-7704-D4469AB183F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e.png">
              <a:extLst>
                <a:ext uri="{FF2B5EF4-FFF2-40B4-BE49-F238E27FC236}">
                  <a16:creationId xmlns:a16="http://schemas.microsoft.com/office/drawing/2014/main" id="{AC87357B-CCEE-EEB4-9C98-0CD3F2030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es.png">
              <a:extLst>
                <a:ext uri="{FF2B5EF4-FFF2-40B4-BE49-F238E27FC236}">
                  <a16:creationId xmlns:a16="http://schemas.microsoft.com/office/drawing/2014/main" id="{EFDE254B-3D06-33D5-6EF1-F32B9ADF09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i.png">
              <a:extLst>
                <a:ext uri="{FF2B5EF4-FFF2-40B4-BE49-F238E27FC236}">
                  <a16:creationId xmlns:a16="http://schemas.microsoft.com/office/drawing/2014/main" id="{95F2AE44-6967-A2E9-50ED-C466F2BB12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fr.png">
              <a:extLst>
                <a:ext uri="{FF2B5EF4-FFF2-40B4-BE49-F238E27FC236}">
                  <a16:creationId xmlns:a16="http://schemas.microsoft.com/office/drawing/2014/main" id="{3A3AD2CA-2580-6F6E-433D-605CBB64F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gr.png">
              <a:extLst>
                <a:ext uri="{FF2B5EF4-FFF2-40B4-BE49-F238E27FC236}">
                  <a16:creationId xmlns:a16="http://schemas.microsoft.com/office/drawing/2014/main" id="{FFB4965E-2AA6-54D2-713B-7EAB3F4CFD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hu.png">
              <a:extLst>
                <a:ext uri="{FF2B5EF4-FFF2-40B4-BE49-F238E27FC236}">
                  <a16:creationId xmlns:a16="http://schemas.microsoft.com/office/drawing/2014/main" id="{6183AB5D-AC68-AD38-CF7C-562F5CE7AE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e.png">
              <a:extLst>
                <a:ext uri="{FF2B5EF4-FFF2-40B4-BE49-F238E27FC236}">
                  <a16:creationId xmlns:a16="http://schemas.microsoft.com/office/drawing/2014/main" id="{20038AED-E059-7AE5-82E3-4D62B63A3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it.png">
              <a:extLst>
                <a:ext uri="{FF2B5EF4-FFF2-40B4-BE49-F238E27FC236}">
                  <a16:creationId xmlns:a16="http://schemas.microsoft.com/office/drawing/2014/main" id="{B3D668C0-17B1-26B4-0DE4-78A0B12C38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lu.png">
              <a:extLst>
                <a:ext uri="{FF2B5EF4-FFF2-40B4-BE49-F238E27FC236}">
                  <a16:creationId xmlns:a16="http://schemas.microsoft.com/office/drawing/2014/main" id="{4CE5E278-D5A5-AA71-3CA9-8079128ED7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l.png">
              <a:extLst>
                <a:ext uri="{FF2B5EF4-FFF2-40B4-BE49-F238E27FC236}">
                  <a16:creationId xmlns:a16="http://schemas.microsoft.com/office/drawing/2014/main" id="{47927B7C-9CB8-3BE0-D6FB-7C20183D4A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no.png">
              <a:extLst>
                <a:ext uri="{FF2B5EF4-FFF2-40B4-BE49-F238E27FC236}">
                  <a16:creationId xmlns:a16="http://schemas.microsoft.com/office/drawing/2014/main" id="{BD4B3098-FF14-C184-D18F-EFA366053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l.png">
              <a:extLst>
                <a:ext uri="{FF2B5EF4-FFF2-40B4-BE49-F238E27FC236}">
                  <a16:creationId xmlns:a16="http://schemas.microsoft.com/office/drawing/2014/main" id="{D229C57A-6C81-BD5C-6DD2-B3818E82F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pt.png">
              <a:extLst>
                <a:ext uri="{FF2B5EF4-FFF2-40B4-BE49-F238E27FC236}">
                  <a16:creationId xmlns:a16="http://schemas.microsoft.com/office/drawing/2014/main" id="{5B5F758C-3FDC-5E56-5602-A93BFBCD58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ro.png">
              <a:extLst>
                <a:ext uri="{FF2B5EF4-FFF2-40B4-BE49-F238E27FC236}">
                  <a16:creationId xmlns:a16="http://schemas.microsoft.com/office/drawing/2014/main" id="{28CF9230-FD6D-1615-9BD6-F3D8AEE3FD6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se.png">
              <a:extLst>
                <a:ext uri="{FF2B5EF4-FFF2-40B4-BE49-F238E27FC236}">
                  <a16:creationId xmlns:a16="http://schemas.microsoft.com/office/drawing/2014/main" id="{AA126D17-709B-72F4-3341-B758937DF9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uk.png">
              <a:extLst>
                <a:ext uri="{FF2B5EF4-FFF2-40B4-BE49-F238E27FC236}">
                  <a16:creationId xmlns:a16="http://schemas.microsoft.com/office/drawing/2014/main" id="{FF31E49F-0EF2-F7C0-031A-7B47D7933F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 descr="ca.png">
              <a:extLst>
                <a:ext uri="{FF2B5EF4-FFF2-40B4-BE49-F238E27FC236}">
                  <a16:creationId xmlns:a16="http://schemas.microsoft.com/office/drawing/2014/main" id="{6D77953D-2C16-044F-29F0-59E276632D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>
              <a:extLst>
                <a:ext uri="{FF2B5EF4-FFF2-40B4-BE49-F238E27FC236}">
                  <a16:creationId xmlns:a16="http://schemas.microsoft.com/office/drawing/2014/main" id="{AEA47264-509D-A48D-0A68-5737ADA957F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0" descr="si.png">
              <a:extLst>
                <a:ext uri="{FF2B5EF4-FFF2-40B4-BE49-F238E27FC236}">
                  <a16:creationId xmlns:a16="http://schemas.microsoft.com/office/drawing/2014/main" id="{2C150261-F91F-4653-0DFD-F06A12FB8B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33120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5">
            <a:extLst>
              <a:ext uri="{FF2B5EF4-FFF2-40B4-BE49-F238E27FC236}">
                <a16:creationId xmlns:a16="http://schemas.microsoft.com/office/drawing/2014/main" id="{BFBE28BE-774F-D2C4-1488-E6AB249E59C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70638C7-CCBC-B7E9-33BC-114930218E6A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817C1EE4-3B84-7B99-571C-346C2A6E591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6C2233AD-8066-F2DD-70FA-BE2EAA69441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7D1CCBA2-5F23-1E4C-952B-6B5812D5AF1E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DA9B041-2E6E-5071-F606-3404E27346BC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0">
            <a:extLst>
              <a:ext uri="{FF2B5EF4-FFF2-40B4-BE49-F238E27FC236}">
                <a16:creationId xmlns:a16="http://schemas.microsoft.com/office/drawing/2014/main" id="{C1EEAD36-6E9B-A59E-950D-ADCE56CD95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1">
            <a:extLst>
              <a:ext uri="{FF2B5EF4-FFF2-40B4-BE49-F238E27FC236}">
                <a16:creationId xmlns:a16="http://schemas.microsoft.com/office/drawing/2014/main" id="{3665E827-6AA6-99D9-EC47-D98130C3168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2" descr="at.png">
              <a:extLst>
                <a:ext uri="{FF2B5EF4-FFF2-40B4-BE49-F238E27FC236}">
                  <a16:creationId xmlns:a16="http://schemas.microsoft.com/office/drawing/2014/main" id="{E09A74B0-9E02-C50D-F2A8-8A61E6149C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3" descr="be.png">
              <a:extLst>
                <a:ext uri="{FF2B5EF4-FFF2-40B4-BE49-F238E27FC236}">
                  <a16:creationId xmlns:a16="http://schemas.microsoft.com/office/drawing/2014/main" id="{24BE06CA-6486-9A50-D9E3-204569039B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ch.png">
              <a:extLst>
                <a:ext uri="{FF2B5EF4-FFF2-40B4-BE49-F238E27FC236}">
                  <a16:creationId xmlns:a16="http://schemas.microsoft.com/office/drawing/2014/main" id="{A902D8CC-AFC7-78BE-8D0F-CB3F9061040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z.png">
              <a:extLst>
                <a:ext uri="{FF2B5EF4-FFF2-40B4-BE49-F238E27FC236}">
                  <a16:creationId xmlns:a16="http://schemas.microsoft.com/office/drawing/2014/main" id="{35ACBEE3-CF92-09FC-7E55-A593951B65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de.png">
              <a:extLst>
                <a:ext uri="{FF2B5EF4-FFF2-40B4-BE49-F238E27FC236}">
                  <a16:creationId xmlns:a16="http://schemas.microsoft.com/office/drawing/2014/main" id="{B85E3F9F-EA7A-F13E-CAAE-74183A71DF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k.png">
              <a:extLst>
                <a:ext uri="{FF2B5EF4-FFF2-40B4-BE49-F238E27FC236}">
                  <a16:creationId xmlns:a16="http://schemas.microsoft.com/office/drawing/2014/main" id="{F10CD8F6-8CFE-15CB-7371-C445920F90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ee.png">
              <a:extLst>
                <a:ext uri="{FF2B5EF4-FFF2-40B4-BE49-F238E27FC236}">
                  <a16:creationId xmlns:a16="http://schemas.microsoft.com/office/drawing/2014/main" id="{39FDF5A3-C48A-AC16-380E-F8F3342B2A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s.png">
              <a:extLst>
                <a:ext uri="{FF2B5EF4-FFF2-40B4-BE49-F238E27FC236}">
                  <a16:creationId xmlns:a16="http://schemas.microsoft.com/office/drawing/2014/main" id="{5AE5136C-1832-2C84-E3E6-7CFE688206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fi.png">
              <a:extLst>
                <a:ext uri="{FF2B5EF4-FFF2-40B4-BE49-F238E27FC236}">
                  <a16:creationId xmlns:a16="http://schemas.microsoft.com/office/drawing/2014/main" id="{A3C1C431-19CE-618A-7F5F-A6141C8C9D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r.png">
              <a:extLst>
                <a:ext uri="{FF2B5EF4-FFF2-40B4-BE49-F238E27FC236}">
                  <a16:creationId xmlns:a16="http://schemas.microsoft.com/office/drawing/2014/main" id="{489B0B29-C943-6EC0-B5C0-095391D4FB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gr.png">
              <a:extLst>
                <a:ext uri="{FF2B5EF4-FFF2-40B4-BE49-F238E27FC236}">
                  <a16:creationId xmlns:a16="http://schemas.microsoft.com/office/drawing/2014/main" id="{164B1F77-5B52-3F16-70E6-711B05D245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hu.png">
              <a:extLst>
                <a:ext uri="{FF2B5EF4-FFF2-40B4-BE49-F238E27FC236}">
                  <a16:creationId xmlns:a16="http://schemas.microsoft.com/office/drawing/2014/main" id="{69FA4CA5-9907-9E96-7B42-1C97D0B7EE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ie.png">
              <a:extLst>
                <a:ext uri="{FF2B5EF4-FFF2-40B4-BE49-F238E27FC236}">
                  <a16:creationId xmlns:a16="http://schemas.microsoft.com/office/drawing/2014/main" id="{926459A2-C313-8533-989D-E8DF393AC7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t.png">
              <a:extLst>
                <a:ext uri="{FF2B5EF4-FFF2-40B4-BE49-F238E27FC236}">
                  <a16:creationId xmlns:a16="http://schemas.microsoft.com/office/drawing/2014/main" id="{9CAA5053-399A-2345-373E-FE0210FFE9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lu.png">
              <a:extLst>
                <a:ext uri="{FF2B5EF4-FFF2-40B4-BE49-F238E27FC236}">
                  <a16:creationId xmlns:a16="http://schemas.microsoft.com/office/drawing/2014/main" id="{D069621F-283F-A729-D183-813B937F60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nl.png">
              <a:extLst>
                <a:ext uri="{FF2B5EF4-FFF2-40B4-BE49-F238E27FC236}">
                  <a16:creationId xmlns:a16="http://schemas.microsoft.com/office/drawing/2014/main" id="{B7F2EDCC-DF75-F139-3B2E-2DEFF56AF2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o.png">
              <a:extLst>
                <a:ext uri="{FF2B5EF4-FFF2-40B4-BE49-F238E27FC236}">
                  <a16:creationId xmlns:a16="http://schemas.microsoft.com/office/drawing/2014/main" id="{C2F50031-6739-B2C8-B758-89D06601A7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pl.png">
              <a:extLst>
                <a:ext uri="{FF2B5EF4-FFF2-40B4-BE49-F238E27FC236}">
                  <a16:creationId xmlns:a16="http://schemas.microsoft.com/office/drawing/2014/main" id="{535B36E3-1A1D-4C57-0E53-84F46E9D3E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t.png">
              <a:extLst>
                <a:ext uri="{FF2B5EF4-FFF2-40B4-BE49-F238E27FC236}">
                  <a16:creationId xmlns:a16="http://schemas.microsoft.com/office/drawing/2014/main" id="{AE667320-542F-B1B0-52D6-6821C02AC6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ro.png">
              <a:extLst>
                <a:ext uri="{FF2B5EF4-FFF2-40B4-BE49-F238E27FC236}">
                  <a16:creationId xmlns:a16="http://schemas.microsoft.com/office/drawing/2014/main" id="{CAC9CF51-E23E-8986-0C43-D112F493B5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se.png">
              <a:extLst>
                <a:ext uri="{FF2B5EF4-FFF2-40B4-BE49-F238E27FC236}">
                  <a16:creationId xmlns:a16="http://schemas.microsoft.com/office/drawing/2014/main" id="{C5F73689-FEF0-582A-C7DF-8E88CA30E1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uk.png">
              <a:extLst>
                <a:ext uri="{FF2B5EF4-FFF2-40B4-BE49-F238E27FC236}">
                  <a16:creationId xmlns:a16="http://schemas.microsoft.com/office/drawing/2014/main" id="{CA4D5822-E2D2-0932-5473-6E3D405E9D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ca.png">
              <a:extLst>
                <a:ext uri="{FF2B5EF4-FFF2-40B4-BE49-F238E27FC236}">
                  <a16:creationId xmlns:a16="http://schemas.microsoft.com/office/drawing/2014/main" id="{3D35C864-B1EF-8165-4C55-B762FEFEFB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>
              <a:extLst>
                <a:ext uri="{FF2B5EF4-FFF2-40B4-BE49-F238E27FC236}">
                  <a16:creationId xmlns:a16="http://schemas.microsoft.com/office/drawing/2014/main" id="{26583717-8A18-1DEE-47B3-9EE2D9578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 descr="si.png">
              <a:extLst>
                <a:ext uri="{FF2B5EF4-FFF2-40B4-BE49-F238E27FC236}">
                  <a16:creationId xmlns:a16="http://schemas.microsoft.com/office/drawing/2014/main" id="{7D14319F-D243-C221-DACD-A7183CD215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724220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B6FCC0-F767-7FCD-47EF-51A0A909A33E}"/>
              </a:ext>
            </a:extLst>
          </p:cNvPr>
          <p:cNvSpPr/>
          <p:nvPr userDrawn="1"/>
        </p:nvSpPr>
        <p:spPr>
          <a:xfrm>
            <a:off x="0" y="6426200"/>
            <a:ext cx="12192000" cy="4318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FA75173-3D94-22EF-815F-FC3527F23EF5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913997B0-7D71-E500-7BC7-13264E2A7A1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3232D9DE-903D-0EF1-E1AC-4EF70EE5EAB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005BDC7F-5BCD-DB4F-974B-08B39F8B851F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B05BAE1-F30C-3CA4-6B80-5B98C104A961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0">
            <a:extLst>
              <a:ext uri="{FF2B5EF4-FFF2-40B4-BE49-F238E27FC236}">
                <a16:creationId xmlns:a16="http://schemas.microsoft.com/office/drawing/2014/main" id="{D02A2D50-C791-A6A0-F64B-6011473AB3A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1">
            <a:extLst>
              <a:ext uri="{FF2B5EF4-FFF2-40B4-BE49-F238E27FC236}">
                <a16:creationId xmlns:a16="http://schemas.microsoft.com/office/drawing/2014/main" id="{BB2082DE-570E-EAD3-0A76-134792F5EDA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2" descr="at.png">
              <a:extLst>
                <a:ext uri="{FF2B5EF4-FFF2-40B4-BE49-F238E27FC236}">
                  <a16:creationId xmlns:a16="http://schemas.microsoft.com/office/drawing/2014/main" id="{1AC3D390-8F80-D704-B047-9988E6893B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3" descr="be.png">
              <a:extLst>
                <a:ext uri="{FF2B5EF4-FFF2-40B4-BE49-F238E27FC236}">
                  <a16:creationId xmlns:a16="http://schemas.microsoft.com/office/drawing/2014/main" id="{FFE52256-D8CA-2E0C-2290-A96BC56DC8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ch.png">
              <a:extLst>
                <a:ext uri="{FF2B5EF4-FFF2-40B4-BE49-F238E27FC236}">
                  <a16:creationId xmlns:a16="http://schemas.microsoft.com/office/drawing/2014/main" id="{CD035F5C-DB82-0DEE-A538-37FE6AA129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z.png">
              <a:extLst>
                <a:ext uri="{FF2B5EF4-FFF2-40B4-BE49-F238E27FC236}">
                  <a16:creationId xmlns:a16="http://schemas.microsoft.com/office/drawing/2014/main" id="{2876C5DC-EE09-571D-1C13-09DD9B7F8F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de.png">
              <a:extLst>
                <a:ext uri="{FF2B5EF4-FFF2-40B4-BE49-F238E27FC236}">
                  <a16:creationId xmlns:a16="http://schemas.microsoft.com/office/drawing/2014/main" id="{4BBD9DEB-567A-4BEA-DCE1-1196B1E399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k.png">
              <a:extLst>
                <a:ext uri="{FF2B5EF4-FFF2-40B4-BE49-F238E27FC236}">
                  <a16:creationId xmlns:a16="http://schemas.microsoft.com/office/drawing/2014/main" id="{039AEEF7-AC24-C649-F0F6-8E9E3F46A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ee.png">
              <a:extLst>
                <a:ext uri="{FF2B5EF4-FFF2-40B4-BE49-F238E27FC236}">
                  <a16:creationId xmlns:a16="http://schemas.microsoft.com/office/drawing/2014/main" id="{2C7A7106-24E6-92C5-0C6A-558A51DF0D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s.png">
              <a:extLst>
                <a:ext uri="{FF2B5EF4-FFF2-40B4-BE49-F238E27FC236}">
                  <a16:creationId xmlns:a16="http://schemas.microsoft.com/office/drawing/2014/main" id="{9F056813-187E-6E9B-3B8F-1067A336B3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fi.png">
              <a:extLst>
                <a:ext uri="{FF2B5EF4-FFF2-40B4-BE49-F238E27FC236}">
                  <a16:creationId xmlns:a16="http://schemas.microsoft.com/office/drawing/2014/main" id="{41838BE1-E7C1-A455-0630-0AC4D61450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r.png">
              <a:extLst>
                <a:ext uri="{FF2B5EF4-FFF2-40B4-BE49-F238E27FC236}">
                  <a16:creationId xmlns:a16="http://schemas.microsoft.com/office/drawing/2014/main" id="{6BBA8E0A-FD06-D74D-35E1-C728F7987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gr.png">
              <a:extLst>
                <a:ext uri="{FF2B5EF4-FFF2-40B4-BE49-F238E27FC236}">
                  <a16:creationId xmlns:a16="http://schemas.microsoft.com/office/drawing/2014/main" id="{55BADB1E-E46E-030B-3A72-C2FD885BD5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hu.png">
              <a:extLst>
                <a:ext uri="{FF2B5EF4-FFF2-40B4-BE49-F238E27FC236}">
                  <a16:creationId xmlns:a16="http://schemas.microsoft.com/office/drawing/2014/main" id="{F68F7EF4-2F61-5890-4F94-11E3F0E371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ie.png">
              <a:extLst>
                <a:ext uri="{FF2B5EF4-FFF2-40B4-BE49-F238E27FC236}">
                  <a16:creationId xmlns:a16="http://schemas.microsoft.com/office/drawing/2014/main" id="{2072C009-B5E0-FF5C-6751-66C0B4E3B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t.png">
              <a:extLst>
                <a:ext uri="{FF2B5EF4-FFF2-40B4-BE49-F238E27FC236}">
                  <a16:creationId xmlns:a16="http://schemas.microsoft.com/office/drawing/2014/main" id="{9469C2B7-E31F-5133-70D8-DFABDE8BC2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lu.png">
              <a:extLst>
                <a:ext uri="{FF2B5EF4-FFF2-40B4-BE49-F238E27FC236}">
                  <a16:creationId xmlns:a16="http://schemas.microsoft.com/office/drawing/2014/main" id="{25782F84-8B66-1A84-D41D-2A360D54B44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nl.png">
              <a:extLst>
                <a:ext uri="{FF2B5EF4-FFF2-40B4-BE49-F238E27FC236}">
                  <a16:creationId xmlns:a16="http://schemas.microsoft.com/office/drawing/2014/main" id="{24523854-ECB6-54D0-2C2A-58E4DEA5A89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o.png">
              <a:extLst>
                <a:ext uri="{FF2B5EF4-FFF2-40B4-BE49-F238E27FC236}">
                  <a16:creationId xmlns:a16="http://schemas.microsoft.com/office/drawing/2014/main" id="{29A5EBC8-1B35-2CBE-B814-26FB2C45F3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pl.png">
              <a:extLst>
                <a:ext uri="{FF2B5EF4-FFF2-40B4-BE49-F238E27FC236}">
                  <a16:creationId xmlns:a16="http://schemas.microsoft.com/office/drawing/2014/main" id="{C33C01C2-688B-EF6D-4D33-DEB577F3387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t.png">
              <a:extLst>
                <a:ext uri="{FF2B5EF4-FFF2-40B4-BE49-F238E27FC236}">
                  <a16:creationId xmlns:a16="http://schemas.microsoft.com/office/drawing/2014/main" id="{466C3E02-963F-301B-9D47-759ECE7174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ro.png">
              <a:extLst>
                <a:ext uri="{FF2B5EF4-FFF2-40B4-BE49-F238E27FC236}">
                  <a16:creationId xmlns:a16="http://schemas.microsoft.com/office/drawing/2014/main" id="{0E637597-1CE6-9B59-AD89-BCC6FC0890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se.png">
              <a:extLst>
                <a:ext uri="{FF2B5EF4-FFF2-40B4-BE49-F238E27FC236}">
                  <a16:creationId xmlns:a16="http://schemas.microsoft.com/office/drawing/2014/main" id="{662CD138-091F-4C2F-4A79-6E88D3870DF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uk.png">
              <a:extLst>
                <a:ext uri="{FF2B5EF4-FFF2-40B4-BE49-F238E27FC236}">
                  <a16:creationId xmlns:a16="http://schemas.microsoft.com/office/drawing/2014/main" id="{C9313E86-0984-D120-9018-D84425E7BC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ca.png">
              <a:extLst>
                <a:ext uri="{FF2B5EF4-FFF2-40B4-BE49-F238E27FC236}">
                  <a16:creationId xmlns:a16="http://schemas.microsoft.com/office/drawing/2014/main" id="{1C69025C-8FE2-98DE-8BF3-B56CA93DBB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>
              <a:extLst>
                <a:ext uri="{FF2B5EF4-FFF2-40B4-BE49-F238E27FC236}">
                  <a16:creationId xmlns:a16="http://schemas.microsoft.com/office/drawing/2014/main" id="{C91D28AE-CD0B-80B1-EA2D-05D5B2161D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 descr="si.png">
              <a:extLst>
                <a:ext uri="{FF2B5EF4-FFF2-40B4-BE49-F238E27FC236}">
                  <a16:creationId xmlns:a16="http://schemas.microsoft.com/office/drawing/2014/main" id="{97305C53-9CB4-8707-F575-3FF9533A75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96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88424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DD870B8-5474-EA64-A466-8263FEF3371E}"/>
              </a:ext>
            </a:extLst>
          </p:cNvPr>
          <p:cNvSpPr/>
          <p:nvPr userDrawn="1"/>
        </p:nvSpPr>
        <p:spPr>
          <a:xfrm>
            <a:off x="0" y="6426200"/>
            <a:ext cx="12192000" cy="4318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71967D9-E52B-A063-821B-65FB38BCEC21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30793DAC-DA86-1ADC-F03B-57D65A03A73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A9B77C2D-A34D-FC64-F13E-37AC983E687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D5A71AD9-E219-D64A-ACD7-A16412B4C9F1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DB7FCCB-9933-19FB-EECB-E037BCA7508B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FDAD5C19-1B26-0709-1158-14650B439360}"/>
              </a:ext>
            </a:extLst>
          </p:cNvPr>
          <p:cNvGraphicFramePr>
            <a:graphicFrameLocks/>
          </p:cNvGraphicFramePr>
          <p:nvPr/>
        </p:nvGraphicFramePr>
        <p:xfrm>
          <a:off x="-738188" y="333375"/>
          <a:ext cx="13657263" cy="6750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1">
            <a:extLst>
              <a:ext uri="{FF2B5EF4-FFF2-40B4-BE49-F238E27FC236}">
                <a16:creationId xmlns:a16="http://schemas.microsoft.com/office/drawing/2014/main" id="{E91B0C04-16D1-C971-4342-D3E0E8D790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2">
            <a:extLst>
              <a:ext uri="{FF2B5EF4-FFF2-40B4-BE49-F238E27FC236}">
                <a16:creationId xmlns:a16="http://schemas.microsoft.com/office/drawing/2014/main" id="{55E7445D-7EAD-1AB7-E1EE-3CD021F9FD1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10" name="Picture 43" descr="at.png">
              <a:extLst>
                <a:ext uri="{FF2B5EF4-FFF2-40B4-BE49-F238E27FC236}">
                  <a16:creationId xmlns:a16="http://schemas.microsoft.com/office/drawing/2014/main" id="{A1B8EA82-3F08-9640-BA15-35A4DEF8C5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be.png">
              <a:extLst>
                <a:ext uri="{FF2B5EF4-FFF2-40B4-BE49-F238E27FC236}">
                  <a16:creationId xmlns:a16="http://schemas.microsoft.com/office/drawing/2014/main" id="{19B4F343-7446-DDE8-C3CB-69D37B3403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h.png">
              <a:extLst>
                <a:ext uri="{FF2B5EF4-FFF2-40B4-BE49-F238E27FC236}">
                  <a16:creationId xmlns:a16="http://schemas.microsoft.com/office/drawing/2014/main" id="{220DF533-0F72-6523-B647-9A164174DC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cz.png">
              <a:extLst>
                <a:ext uri="{FF2B5EF4-FFF2-40B4-BE49-F238E27FC236}">
                  <a16:creationId xmlns:a16="http://schemas.microsoft.com/office/drawing/2014/main" id="{D574FCE4-E09F-0282-62E7-8F9DB4C29B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e.png">
              <a:extLst>
                <a:ext uri="{FF2B5EF4-FFF2-40B4-BE49-F238E27FC236}">
                  <a16:creationId xmlns:a16="http://schemas.microsoft.com/office/drawing/2014/main" id="{4106040B-4950-AD29-B3CD-3432F3BD3A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dk.png">
              <a:extLst>
                <a:ext uri="{FF2B5EF4-FFF2-40B4-BE49-F238E27FC236}">
                  <a16:creationId xmlns:a16="http://schemas.microsoft.com/office/drawing/2014/main" id="{47B9D54B-C691-0ECA-C5E1-D1C6E2F3C8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e.png">
              <a:extLst>
                <a:ext uri="{FF2B5EF4-FFF2-40B4-BE49-F238E27FC236}">
                  <a16:creationId xmlns:a16="http://schemas.microsoft.com/office/drawing/2014/main" id="{591AE44C-6FE2-FD97-FC99-1C563B0139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es.png">
              <a:extLst>
                <a:ext uri="{FF2B5EF4-FFF2-40B4-BE49-F238E27FC236}">
                  <a16:creationId xmlns:a16="http://schemas.microsoft.com/office/drawing/2014/main" id="{AD68C4CD-45A2-05E1-184C-2EF847231C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i.png">
              <a:extLst>
                <a:ext uri="{FF2B5EF4-FFF2-40B4-BE49-F238E27FC236}">
                  <a16:creationId xmlns:a16="http://schemas.microsoft.com/office/drawing/2014/main" id="{8ADA3ED8-2801-BD27-C4DD-5C5EFCA185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fr.png">
              <a:extLst>
                <a:ext uri="{FF2B5EF4-FFF2-40B4-BE49-F238E27FC236}">
                  <a16:creationId xmlns:a16="http://schemas.microsoft.com/office/drawing/2014/main" id="{E3494136-56B8-D4F5-6996-229A326995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gr.png">
              <a:extLst>
                <a:ext uri="{FF2B5EF4-FFF2-40B4-BE49-F238E27FC236}">
                  <a16:creationId xmlns:a16="http://schemas.microsoft.com/office/drawing/2014/main" id="{92E99DE0-AD5B-9B62-D5B0-73FE4DEACA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hu.png">
              <a:extLst>
                <a:ext uri="{FF2B5EF4-FFF2-40B4-BE49-F238E27FC236}">
                  <a16:creationId xmlns:a16="http://schemas.microsoft.com/office/drawing/2014/main" id="{8D8282AB-88AC-40FC-F6F7-AC556080CF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e.png">
              <a:extLst>
                <a:ext uri="{FF2B5EF4-FFF2-40B4-BE49-F238E27FC236}">
                  <a16:creationId xmlns:a16="http://schemas.microsoft.com/office/drawing/2014/main" id="{4CFDA48D-08E6-26D3-23F4-61B8F64B05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it.png">
              <a:extLst>
                <a:ext uri="{FF2B5EF4-FFF2-40B4-BE49-F238E27FC236}">
                  <a16:creationId xmlns:a16="http://schemas.microsoft.com/office/drawing/2014/main" id="{FB3DC0AB-12BF-444E-4A42-9ABCCBDB32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lu.png">
              <a:extLst>
                <a:ext uri="{FF2B5EF4-FFF2-40B4-BE49-F238E27FC236}">
                  <a16:creationId xmlns:a16="http://schemas.microsoft.com/office/drawing/2014/main" id="{0B5BFC46-2FA5-B9E2-369F-1F519D2386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l.png">
              <a:extLst>
                <a:ext uri="{FF2B5EF4-FFF2-40B4-BE49-F238E27FC236}">
                  <a16:creationId xmlns:a16="http://schemas.microsoft.com/office/drawing/2014/main" id="{B7ED9E8A-66D3-A97E-A5AB-DC3727AD4C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no.png">
              <a:extLst>
                <a:ext uri="{FF2B5EF4-FFF2-40B4-BE49-F238E27FC236}">
                  <a16:creationId xmlns:a16="http://schemas.microsoft.com/office/drawing/2014/main" id="{2F48FEBE-E08D-834B-9A33-F163795916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l.png">
              <a:extLst>
                <a:ext uri="{FF2B5EF4-FFF2-40B4-BE49-F238E27FC236}">
                  <a16:creationId xmlns:a16="http://schemas.microsoft.com/office/drawing/2014/main" id="{41C71EE5-5005-D7E7-B915-825F4F2EDA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pt.png">
              <a:extLst>
                <a:ext uri="{FF2B5EF4-FFF2-40B4-BE49-F238E27FC236}">
                  <a16:creationId xmlns:a16="http://schemas.microsoft.com/office/drawing/2014/main" id="{FA4A7316-35DF-0B7C-2B2B-C2EA29DAEF3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ro.png">
              <a:extLst>
                <a:ext uri="{FF2B5EF4-FFF2-40B4-BE49-F238E27FC236}">
                  <a16:creationId xmlns:a16="http://schemas.microsoft.com/office/drawing/2014/main" id="{74F56E7F-A126-DD5C-C509-DFBEE6A916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se.png">
              <a:extLst>
                <a:ext uri="{FF2B5EF4-FFF2-40B4-BE49-F238E27FC236}">
                  <a16:creationId xmlns:a16="http://schemas.microsoft.com/office/drawing/2014/main" id="{CE8248F0-9C19-F8A8-F00E-CE1534612C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uk.png">
              <a:extLst>
                <a:ext uri="{FF2B5EF4-FFF2-40B4-BE49-F238E27FC236}">
                  <a16:creationId xmlns:a16="http://schemas.microsoft.com/office/drawing/2014/main" id="{3A954FA6-CAD2-3746-7DA4-65858B24EB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 descr="ca.png">
              <a:extLst>
                <a:ext uri="{FF2B5EF4-FFF2-40B4-BE49-F238E27FC236}">
                  <a16:creationId xmlns:a16="http://schemas.microsoft.com/office/drawing/2014/main" id="{242A768D-8FD1-53E9-5C8F-FA226F16C0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>
              <a:extLst>
                <a:ext uri="{FF2B5EF4-FFF2-40B4-BE49-F238E27FC236}">
                  <a16:creationId xmlns:a16="http://schemas.microsoft.com/office/drawing/2014/main" id="{F0CCD43A-1D92-E00C-2195-38CF9C3B7A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0" descr="si.png">
              <a:extLst>
                <a:ext uri="{FF2B5EF4-FFF2-40B4-BE49-F238E27FC236}">
                  <a16:creationId xmlns:a16="http://schemas.microsoft.com/office/drawing/2014/main" id="{11A2553C-DEC7-46EB-A926-815E21D2929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83150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9B18E-20FF-4E19-B143-EB763A43CD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0AD9F4-15EA-4A04-A0F3-FB0C54ECA3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86782-B49D-481B-A15B-2F3E07400D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89575-379C-4A61-B2D6-FB133736FD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9A390-ADEC-4F0B-9D01-9975C889E2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E94189-80FC-4F48-B1CB-12BD0D889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Sākums | Latvijas Zinātnes padome">
            <a:extLst>
              <a:ext uri="{FF2B5EF4-FFF2-40B4-BE49-F238E27FC236}">
                <a16:creationId xmlns:a16="http://schemas.microsoft.com/office/drawing/2014/main" id="{CD05FA84-6DDF-4E54-BB3D-6F820A03AE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7699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C9ED424-2DBF-3B74-94E8-DC2A871C136D}"/>
              </a:ext>
            </a:extLst>
          </p:cNvPr>
          <p:cNvSpPr/>
          <p:nvPr userDrawn="1"/>
        </p:nvSpPr>
        <p:spPr>
          <a:xfrm>
            <a:off x="0" y="6426200"/>
            <a:ext cx="12192000" cy="4318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3ED93D0-157B-621F-E897-DBBFEF3188A3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76967FC5-5391-1ACA-4951-C90BDD8A19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BE220B9D-F4BF-36AE-706E-89892BBAC50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FDFA4E41-346C-754C-9C57-B57C8D9DF194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CA9F4F4-ADD8-2657-79CA-6D0009DD9B97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BB0E320-4358-267C-6720-583D170F0C8A}"/>
              </a:ext>
            </a:extLst>
          </p:cNvPr>
          <p:cNvGraphicFramePr>
            <a:graphicFrameLocks/>
          </p:cNvGraphicFramePr>
          <p:nvPr/>
        </p:nvGraphicFramePr>
        <p:xfrm>
          <a:off x="-738188" y="228600"/>
          <a:ext cx="13657263" cy="686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41">
            <a:extLst>
              <a:ext uri="{FF2B5EF4-FFF2-40B4-BE49-F238E27FC236}">
                <a16:creationId xmlns:a16="http://schemas.microsoft.com/office/drawing/2014/main" id="{77AF06D7-27D3-0981-2F78-327A1698AA4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42">
            <a:extLst>
              <a:ext uri="{FF2B5EF4-FFF2-40B4-BE49-F238E27FC236}">
                <a16:creationId xmlns:a16="http://schemas.microsoft.com/office/drawing/2014/main" id="{2BCEC803-988D-BCBE-3D64-D15B4BD9B010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10" name="Picture 43" descr="at.png">
              <a:extLst>
                <a:ext uri="{FF2B5EF4-FFF2-40B4-BE49-F238E27FC236}">
                  <a16:creationId xmlns:a16="http://schemas.microsoft.com/office/drawing/2014/main" id="{281198AC-10F3-1A89-1051-4FE1142878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be.png">
              <a:extLst>
                <a:ext uri="{FF2B5EF4-FFF2-40B4-BE49-F238E27FC236}">
                  <a16:creationId xmlns:a16="http://schemas.microsoft.com/office/drawing/2014/main" id="{D8E07E4D-F4ED-C08A-CDE9-D87000C2E8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h.png">
              <a:extLst>
                <a:ext uri="{FF2B5EF4-FFF2-40B4-BE49-F238E27FC236}">
                  <a16:creationId xmlns:a16="http://schemas.microsoft.com/office/drawing/2014/main" id="{4EC29F78-AC7C-371F-4CEF-39E8E2FA38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cz.png">
              <a:extLst>
                <a:ext uri="{FF2B5EF4-FFF2-40B4-BE49-F238E27FC236}">
                  <a16:creationId xmlns:a16="http://schemas.microsoft.com/office/drawing/2014/main" id="{EB123CF9-4CF8-ADA5-1895-0270FA418D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e.png">
              <a:extLst>
                <a:ext uri="{FF2B5EF4-FFF2-40B4-BE49-F238E27FC236}">
                  <a16:creationId xmlns:a16="http://schemas.microsoft.com/office/drawing/2014/main" id="{6DA52C4B-3D16-ACB4-FCC1-3A753F28831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dk.png">
              <a:extLst>
                <a:ext uri="{FF2B5EF4-FFF2-40B4-BE49-F238E27FC236}">
                  <a16:creationId xmlns:a16="http://schemas.microsoft.com/office/drawing/2014/main" id="{924853BE-AF73-E519-905B-9F7E51EBB9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e.png">
              <a:extLst>
                <a:ext uri="{FF2B5EF4-FFF2-40B4-BE49-F238E27FC236}">
                  <a16:creationId xmlns:a16="http://schemas.microsoft.com/office/drawing/2014/main" id="{98120220-08E3-D160-F4C7-A75A99E904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es.png">
              <a:extLst>
                <a:ext uri="{FF2B5EF4-FFF2-40B4-BE49-F238E27FC236}">
                  <a16:creationId xmlns:a16="http://schemas.microsoft.com/office/drawing/2014/main" id="{7AF31740-E9FD-1ACC-F13A-9E58CFC835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i.png">
              <a:extLst>
                <a:ext uri="{FF2B5EF4-FFF2-40B4-BE49-F238E27FC236}">
                  <a16:creationId xmlns:a16="http://schemas.microsoft.com/office/drawing/2014/main" id="{21EBBFDD-5641-A09B-4708-53D63E88A9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fr.png">
              <a:extLst>
                <a:ext uri="{FF2B5EF4-FFF2-40B4-BE49-F238E27FC236}">
                  <a16:creationId xmlns:a16="http://schemas.microsoft.com/office/drawing/2014/main" id="{C209A1B4-DB55-B1DC-102C-AD8BA269D5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gr.png">
              <a:extLst>
                <a:ext uri="{FF2B5EF4-FFF2-40B4-BE49-F238E27FC236}">
                  <a16:creationId xmlns:a16="http://schemas.microsoft.com/office/drawing/2014/main" id="{BAAD3CA8-14BC-C399-6EF1-D789FB57FC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hu.png">
              <a:extLst>
                <a:ext uri="{FF2B5EF4-FFF2-40B4-BE49-F238E27FC236}">
                  <a16:creationId xmlns:a16="http://schemas.microsoft.com/office/drawing/2014/main" id="{4B0EE6EF-7E8D-A60A-064C-A022EC93EB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e.png">
              <a:extLst>
                <a:ext uri="{FF2B5EF4-FFF2-40B4-BE49-F238E27FC236}">
                  <a16:creationId xmlns:a16="http://schemas.microsoft.com/office/drawing/2014/main" id="{8E7B347E-2A36-09CE-D15E-508DAC9D84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it.png">
              <a:extLst>
                <a:ext uri="{FF2B5EF4-FFF2-40B4-BE49-F238E27FC236}">
                  <a16:creationId xmlns:a16="http://schemas.microsoft.com/office/drawing/2014/main" id="{BABEE1BC-2E1E-1396-E205-A3A730E4201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lu.png">
              <a:extLst>
                <a:ext uri="{FF2B5EF4-FFF2-40B4-BE49-F238E27FC236}">
                  <a16:creationId xmlns:a16="http://schemas.microsoft.com/office/drawing/2014/main" id="{7D314CAA-D21C-4343-950D-5A4DB40BFD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l.png">
              <a:extLst>
                <a:ext uri="{FF2B5EF4-FFF2-40B4-BE49-F238E27FC236}">
                  <a16:creationId xmlns:a16="http://schemas.microsoft.com/office/drawing/2014/main" id="{668A852C-3820-A3A5-ADD0-70DD906E21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no.png">
              <a:extLst>
                <a:ext uri="{FF2B5EF4-FFF2-40B4-BE49-F238E27FC236}">
                  <a16:creationId xmlns:a16="http://schemas.microsoft.com/office/drawing/2014/main" id="{E13831AB-6AA3-146D-EA6E-7DA384BB29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l.png">
              <a:extLst>
                <a:ext uri="{FF2B5EF4-FFF2-40B4-BE49-F238E27FC236}">
                  <a16:creationId xmlns:a16="http://schemas.microsoft.com/office/drawing/2014/main" id="{CF4111CE-958A-B795-5B3E-DD6659FBF5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pt.png">
              <a:extLst>
                <a:ext uri="{FF2B5EF4-FFF2-40B4-BE49-F238E27FC236}">
                  <a16:creationId xmlns:a16="http://schemas.microsoft.com/office/drawing/2014/main" id="{FF48D456-9DE1-208A-9C11-124020476B1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ro.png">
              <a:extLst>
                <a:ext uri="{FF2B5EF4-FFF2-40B4-BE49-F238E27FC236}">
                  <a16:creationId xmlns:a16="http://schemas.microsoft.com/office/drawing/2014/main" id="{9A9517AD-1BD8-7A85-0AAD-7C173AFAD0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se.png">
              <a:extLst>
                <a:ext uri="{FF2B5EF4-FFF2-40B4-BE49-F238E27FC236}">
                  <a16:creationId xmlns:a16="http://schemas.microsoft.com/office/drawing/2014/main" id="{6E37BC8C-795E-BA71-A759-D25BF7A9B2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uk.png">
              <a:extLst>
                <a:ext uri="{FF2B5EF4-FFF2-40B4-BE49-F238E27FC236}">
                  <a16:creationId xmlns:a16="http://schemas.microsoft.com/office/drawing/2014/main" id="{241E0824-C38B-8259-5F0B-7F64A0F473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 descr="ca.png">
              <a:extLst>
                <a:ext uri="{FF2B5EF4-FFF2-40B4-BE49-F238E27FC236}">
                  <a16:creationId xmlns:a16="http://schemas.microsoft.com/office/drawing/2014/main" id="{7A3908CE-5C52-8ED8-35D6-E0DC60C62C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>
              <a:extLst>
                <a:ext uri="{FF2B5EF4-FFF2-40B4-BE49-F238E27FC236}">
                  <a16:creationId xmlns:a16="http://schemas.microsoft.com/office/drawing/2014/main" id="{F3E009E0-0D9B-E044-B7FC-7F6F6BF990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70" descr="si.png">
              <a:extLst>
                <a:ext uri="{FF2B5EF4-FFF2-40B4-BE49-F238E27FC236}">
                  <a16:creationId xmlns:a16="http://schemas.microsoft.com/office/drawing/2014/main" id="{1630FCED-0060-4E15-ED3C-FF62EE105F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557559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"/>
                            </p:stCondLst>
                            <p:childTnLst>
                              <p:par>
                                <p:cTn id="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300"/>
                                        <p:tgtEl>
                                          <p:spTgt spid="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300"/>
                                        <p:tgtEl>
                                          <p:spTgt spid="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"/>
                                        <p:tgtEl>
                                          <p:spTgt spid="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00"/>
                            </p:stCondLst>
                            <p:childTnLst>
                              <p:par>
                                <p:cTn id="2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00"/>
                                        <p:tgtEl>
                                          <p:spTgt spid="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"/>
                                        <p:tgtEl>
                                          <p:spTgt spid="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00"/>
                            </p:stCondLst>
                            <p:childTnLst>
                              <p:par>
                                <p:cTn id="2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"/>
                                        <p:tgtEl>
                                          <p:spTgt spid="7">
                                            <p:graphicEl>
                                              <a:chart seriesIdx="-4" categoryIdx="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100"/>
                            </p:stCondLst>
                            <p:childTnLst>
                              <p:par>
                                <p:cTn id="3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"/>
                                        <p:tgtEl>
                                          <p:spTgt spid="7">
                                            <p:graphicEl>
                                              <a:chart seriesIdx="-4" categoryIdx="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400"/>
                            </p:stCondLst>
                            <p:childTnLst>
                              <p:par>
                                <p:cTn id="3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00"/>
                                        <p:tgtEl>
                                          <p:spTgt spid="7">
                                            <p:graphicEl>
                                              <a:chart seriesIdx="-4" categoryIdx="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700"/>
                            </p:stCondLst>
                            <p:childTnLst>
                              <p:par>
                                <p:cTn id="4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"/>
                                        <p:tgtEl>
                                          <p:spTgt spid="7">
                                            <p:graphicEl>
                                              <a:chart seriesIdx="-4" categoryIdx="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"/>
                                        <p:tgtEl>
                                          <p:spTgt spid="7">
                                            <p:graphicEl>
                                              <a:chart seriesIdx="-4" categoryIdx="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300"/>
                            </p:stCondLst>
                            <p:childTnLst>
                              <p:par>
                                <p:cTn id="4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300"/>
                                        <p:tgtEl>
                                          <p:spTgt spid="7">
                                            <p:graphicEl>
                                              <a:chart seriesIdx="-4" categoryIdx="1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600"/>
                            </p:stCondLst>
                            <p:childTnLst>
                              <p:par>
                                <p:cTn id="5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00"/>
                                        <p:tgtEl>
                                          <p:spTgt spid="7">
                                            <p:graphicEl>
                                              <a:chart seriesIdx="-4" categoryIdx="1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900"/>
                            </p:stCondLst>
                            <p:childTnLst>
                              <p:par>
                                <p:cTn id="5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300"/>
                                        <p:tgtEl>
                                          <p:spTgt spid="7">
                                            <p:graphicEl>
                                              <a:chart seriesIdx="-4" categoryIdx="1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200"/>
                            </p:stCondLst>
                            <p:childTnLst>
                              <p:par>
                                <p:cTn id="6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300"/>
                                        <p:tgtEl>
                                          <p:spTgt spid="7">
                                            <p:graphicEl>
                                              <a:chart seriesIdx="-4" categoryIdx="1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500"/>
                            </p:stCondLst>
                            <p:childTnLst>
                              <p:par>
                                <p:cTn id="6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300"/>
                                        <p:tgtEl>
                                          <p:spTgt spid="7">
                                            <p:graphicEl>
                                              <a:chart seriesIdx="-4" categoryIdx="1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800"/>
                            </p:stCondLst>
                            <p:childTnLst>
                              <p:par>
                                <p:cTn id="6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00"/>
                                        <p:tgtEl>
                                          <p:spTgt spid="7">
                                            <p:graphicEl>
                                              <a:chart seriesIdx="-4" categoryIdx="15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100"/>
                            </p:stCondLst>
                            <p:childTnLst>
                              <p:par>
                                <p:cTn id="7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300"/>
                                        <p:tgtEl>
                                          <p:spTgt spid="7">
                                            <p:graphicEl>
                                              <a:chart seriesIdx="-4" categoryIdx="16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400"/>
                            </p:stCondLst>
                            <p:childTnLst>
                              <p:par>
                                <p:cTn id="7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300"/>
                                        <p:tgtEl>
                                          <p:spTgt spid="7">
                                            <p:graphicEl>
                                              <a:chart seriesIdx="-4" categoryIdx="17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700"/>
                            </p:stCondLst>
                            <p:childTnLst>
                              <p:par>
                                <p:cTn id="8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300"/>
                                        <p:tgtEl>
                                          <p:spTgt spid="7">
                                            <p:graphicEl>
                                              <a:chart seriesIdx="-4" categoryIdx="18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0"/>
                            </p:stCondLst>
                            <p:childTnLst>
                              <p:par>
                                <p:cTn id="85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00"/>
                                        <p:tgtEl>
                                          <p:spTgt spid="7">
                                            <p:graphicEl>
                                              <a:chart seriesIdx="-4" categoryIdx="19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300"/>
                            </p:stCondLst>
                            <p:childTnLst>
                              <p:par>
                                <p:cTn id="89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300"/>
                                        <p:tgtEl>
                                          <p:spTgt spid="7">
                                            <p:graphicEl>
                                              <a:chart seriesIdx="-4" categoryIdx="2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600"/>
                            </p:stCondLst>
                            <p:childTnLst>
                              <p:par>
                                <p:cTn id="93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300"/>
                                        <p:tgtEl>
                                          <p:spTgt spid="7">
                                            <p:graphicEl>
                                              <a:chart seriesIdx="-4" categoryIdx="2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900"/>
                            </p:stCondLst>
                            <p:childTnLst>
                              <p:par>
                                <p:cTn id="97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300"/>
                                        <p:tgtEl>
                                          <p:spTgt spid="7">
                                            <p:graphicEl>
                                              <a:chart seriesIdx="-4" categoryIdx="2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7200"/>
                            </p:stCondLst>
                            <p:childTnLst>
                              <p:par>
                                <p:cTn id="101" presetID="22" presetClass="entr" presetSubtype="4" repeatCount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00"/>
                                        <p:tgtEl>
                                          <p:spTgt spid="7">
                                            <p:graphicEl>
                                              <a:chart seriesIdx="-4" categoryIdx="2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category"/>
        </p:bldSub>
      </p:bldGraphic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43D0068-F732-5B75-95A7-8DB295009914}"/>
              </a:ext>
            </a:extLst>
          </p:cNvPr>
          <p:cNvSpPr/>
          <p:nvPr userDrawn="1"/>
        </p:nvSpPr>
        <p:spPr>
          <a:xfrm>
            <a:off x="0" y="0"/>
            <a:ext cx="12192000" cy="88265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3" name="Picture 36">
            <a:extLst>
              <a:ext uri="{FF2B5EF4-FFF2-40B4-BE49-F238E27FC236}">
                <a16:creationId xmlns:a16="http://schemas.microsoft.com/office/drawing/2014/main" id="{F88A3864-CF06-EF37-90F6-71C6F802D8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2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14770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9500593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32D1060-9DAC-BB4C-5342-0BA740784EC5}"/>
              </a:ext>
            </a:extLst>
          </p:cNvPr>
          <p:cNvSpPr/>
          <p:nvPr userDrawn="1"/>
        </p:nvSpPr>
        <p:spPr>
          <a:xfrm>
            <a:off x="0" y="6426200"/>
            <a:ext cx="12192000" cy="4318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E1969A3-2780-D6A6-76D3-995F0F934B57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5E08A485-67BD-959C-DDCD-4855FD4D4A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78BB9DEC-F28F-5AF0-36F1-7FB155E458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D87BD2C2-6E17-E14D-892B-96488CD4A444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97196A0-7390-41EF-9A52-ED95ACFA831F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0">
            <a:extLst>
              <a:ext uri="{FF2B5EF4-FFF2-40B4-BE49-F238E27FC236}">
                <a16:creationId xmlns:a16="http://schemas.microsoft.com/office/drawing/2014/main" id="{D68EDC05-A2B5-57EB-4B36-7EF681A6B1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1">
            <a:extLst>
              <a:ext uri="{FF2B5EF4-FFF2-40B4-BE49-F238E27FC236}">
                <a16:creationId xmlns:a16="http://schemas.microsoft.com/office/drawing/2014/main" id="{E636CF4F-A05F-215D-49C0-7565D6C83C3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2" descr="at.png">
              <a:extLst>
                <a:ext uri="{FF2B5EF4-FFF2-40B4-BE49-F238E27FC236}">
                  <a16:creationId xmlns:a16="http://schemas.microsoft.com/office/drawing/2014/main" id="{7CB3C840-BD70-9062-3DD2-A2D7CA7C97E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3" descr="be.png">
              <a:extLst>
                <a:ext uri="{FF2B5EF4-FFF2-40B4-BE49-F238E27FC236}">
                  <a16:creationId xmlns:a16="http://schemas.microsoft.com/office/drawing/2014/main" id="{C81735EA-4BDB-8022-431A-50E697137F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ch.png">
              <a:extLst>
                <a:ext uri="{FF2B5EF4-FFF2-40B4-BE49-F238E27FC236}">
                  <a16:creationId xmlns:a16="http://schemas.microsoft.com/office/drawing/2014/main" id="{30F235A2-BAB4-4D19-2058-EDE969FAD4E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z.png">
              <a:extLst>
                <a:ext uri="{FF2B5EF4-FFF2-40B4-BE49-F238E27FC236}">
                  <a16:creationId xmlns:a16="http://schemas.microsoft.com/office/drawing/2014/main" id="{7607ACC6-591D-1CFA-AD67-AB96CEB946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de.png">
              <a:extLst>
                <a:ext uri="{FF2B5EF4-FFF2-40B4-BE49-F238E27FC236}">
                  <a16:creationId xmlns:a16="http://schemas.microsoft.com/office/drawing/2014/main" id="{557BF6E3-E4AC-8A87-8D44-74C4F3E5FE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k.png">
              <a:extLst>
                <a:ext uri="{FF2B5EF4-FFF2-40B4-BE49-F238E27FC236}">
                  <a16:creationId xmlns:a16="http://schemas.microsoft.com/office/drawing/2014/main" id="{A209A3EC-6C43-E864-78AD-14154C1C36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ee.png">
              <a:extLst>
                <a:ext uri="{FF2B5EF4-FFF2-40B4-BE49-F238E27FC236}">
                  <a16:creationId xmlns:a16="http://schemas.microsoft.com/office/drawing/2014/main" id="{71502249-3EDB-8506-2BAB-3601BBFE9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s.png">
              <a:extLst>
                <a:ext uri="{FF2B5EF4-FFF2-40B4-BE49-F238E27FC236}">
                  <a16:creationId xmlns:a16="http://schemas.microsoft.com/office/drawing/2014/main" id="{54065BCE-43FA-B70A-C600-B6DA949BB4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fi.png">
              <a:extLst>
                <a:ext uri="{FF2B5EF4-FFF2-40B4-BE49-F238E27FC236}">
                  <a16:creationId xmlns:a16="http://schemas.microsoft.com/office/drawing/2014/main" id="{3EAA5E31-811B-4BCC-020F-F2763AD29C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r.png">
              <a:extLst>
                <a:ext uri="{FF2B5EF4-FFF2-40B4-BE49-F238E27FC236}">
                  <a16:creationId xmlns:a16="http://schemas.microsoft.com/office/drawing/2014/main" id="{E1DCA201-4128-BC15-3732-29CD511BB3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gr.png">
              <a:extLst>
                <a:ext uri="{FF2B5EF4-FFF2-40B4-BE49-F238E27FC236}">
                  <a16:creationId xmlns:a16="http://schemas.microsoft.com/office/drawing/2014/main" id="{0721F231-BAEE-B1CB-3F00-A962ADC6D5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hu.png">
              <a:extLst>
                <a:ext uri="{FF2B5EF4-FFF2-40B4-BE49-F238E27FC236}">
                  <a16:creationId xmlns:a16="http://schemas.microsoft.com/office/drawing/2014/main" id="{6CF36841-EE8D-1EFF-6B1F-94C618B085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ie.png">
              <a:extLst>
                <a:ext uri="{FF2B5EF4-FFF2-40B4-BE49-F238E27FC236}">
                  <a16:creationId xmlns:a16="http://schemas.microsoft.com/office/drawing/2014/main" id="{1D1E53A3-C64A-9252-1609-BC11541C3E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t.png">
              <a:extLst>
                <a:ext uri="{FF2B5EF4-FFF2-40B4-BE49-F238E27FC236}">
                  <a16:creationId xmlns:a16="http://schemas.microsoft.com/office/drawing/2014/main" id="{460980A0-5D9E-967B-01CE-6FFB035F5E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lu.png">
              <a:extLst>
                <a:ext uri="{FF2B5EF4-FFF2-40B4-BE49-F238E27FC236}">
                  <a16:creationId xmlns:a16="http://schemas.microsoft.com/office/drawing/2014/main" id="{25E68D8A-3636-6C2D-ABEE-158E4241A7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nl.png">
              <a:extLst>
                <a:ext uri="{FF2B5EF4-FFF2-40B4-BE49-F238E27FC236}">
                  <a16:creationId xmlns:a16="http://schemas.microsoft.com/office/drawing/2014/main" id="{C3147045-09D6-0C00-BF83-7A7207ED36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o.png">
              <a:extLst>
                <a:ext uri="{FF2B5EF4-FFF2-40B4-BE49-F238E27FC236}">
                  <a16:creationId xmlns:a16="http://schemas.microsoft.com/office/drawing/2014/main" id="{6424C368-BED0-2549-8FD1-0F5D8A54B6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pl.png">
              <a:extLst>
                <a:ext uri="{FF2B5EF4-FFF2-40B4-BE49-F238E27FC236}">
                  <a16:creationId xmlns:a16="http://schemas.microsoft.com/office/drawing/2014/main" id="{84167C73-D0B0-95DA-165E-3CA07B25AD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t.png">
              <a:extLst>
                <a:ext uri="{FF2B5EF4-FFF2-40B4-BE49-F238E27FC236}">
                  <a16:creationId xmlns:a16="http://schemas.microsoft.com/office/drawing/2014/main" id="{43D53CB9-E74B-AB30-3F53-45774A3665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ro.png">
              <a:extLst>
                <a:ext uri="{FF2B5EF4-FFF2-40B4-BE49-F238E27FC236}">
                  <a16:creationId xmlns:a16="http://schemas.microsoft.com/office/drawing/2014/main" id="{A936E226-42D9-5DF9-CE36-7581F002B8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se.png">
              <a:extLst>
                <a:ext uri="{FF2B5EF4-FFF2-40B4-BE49-F238E27FC236}">
                  <a16:creationId xmlns:a16="http://schemas.microsoft.com/office/drawing/2014/main" id="{DFD82ECF-E1B3-736F-939C-E36A69FC90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uk.png">
              <a:extLst>
                <a:ext uri="{FF2B5EF4-FFF2-40B4-BE49-F238E27FC236}">
                  <a16:creationId xmlns:a16="http://schemas.microsoft.com/office/drawing/2014/main" id="{3AD2AD59-3235-B2AA-14C5-CEDD997125D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ca.png">
              <a:extLst>
                <a:ext uri="{FF2B5EF4-FFF2-40B4-BE49-F238E27FC236}">
                  <a16:creationId xmlns:a16="http://schemas.microsoft.com/office/drawing/2014/main" id="{04487B5E-E1F5-21E1-4347-502AA5E439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>
              <a:extLst>
                <a:ext uri="{FF2B5EF4-FFF2-40B4-BE49-F238E27FC236}">
                  <a16:creationId xmlns:a16="http://schemas.microsoft.com/office/drawing/2014/main" id="{F25450E0-63AE-A8A2-AF90-6AFA9C6961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 descr="si.png">
              <a:extLst>
                <a:ext uri="{FF2B5EF4-FFF2-40B4-BE49-F238E27FC236}">
                  <a16:creationId xmlns:a16="http://schemas.microsoft.com/office/drawing/2014/main" id="{4D5E114F-F010-2417-6A1D-3EFD74BC5B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5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0744584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9B57B1C-9683-1199-AB32-60DCCFB9C5A7}"/>
              </a:ext>
            </a:extLst>
          </p:cNvPr>
          <p:cNvSpPr/>
          <p:nvPr userDrawn="1"/>
        </p:nvSpPr>
        <p:spPr>
          <a:xfrm>
            <a:off x="0" y="6426200"/>
            <a:ext cx="12192000" cy="4318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6DE3774-FB19-8739-7CA2-FD39E1A27F76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9A67DFA3-418C-C4C5-F650-D11ED429A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1B143DD4-87F8-2B09-A573-B1741952442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64FADDC9-1379-1647-B961-3E1C9A346AEE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C28BFCF-EBEB-E313-E07B-D83A9C383DFA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0">
            <a:extLst>
              <a:ext uri="{FF2B5EF4-FFF2-40B4-BE49-F238E27FC236}">
                <a16:creationId xmlns:a16="http://schemas.microsoft.com/office/drawing/2014/main" id="{77EA14B9-4571-F7A8-AFED-A4692397E5C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1">
            <a:extLst>
              <a:ext uri="{FF2B5EF4-FFF2-40B4-BE49-F238E27FC236}">
                <a16:creationId xmlns:a16="http://schemas.microsoft.com/office/drawing/2014/main" id="{A7061AD3-801D-1330-34A3-A9B0633B4E74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2" descr="at.png">
              <a:extLst>
                <a:ext uri="{FF2B5EF4-FFF2-40B4-BE49-F238E27FC236}">
                  <a16:creationId xmlns:a16="http://schemas.microsoft.com/office/drawing/2014/main" id="{C542C754-8E02-231F-CBF7-E1F7BFC871F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3" descr="be.png">
              <a:extLst>
                <a:ext uri="{FF2B5EF4-FFF2-40B4-BE49-F238E27FC236}">
                  <a16:creationId xmlns:a16="http://schemas.microsoft.com/office/drawing/2014/main" id="{80D6AD6D-6750-D4B1-6F20-2F73E94FC3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ch.png">
              <a:extLst>
                <a:ext uri="{FF2B5EF4-FFF2-40B4-BE49-F238E27FC236}">
                  <a16:creationId xmlns:a16="http://schemas.microsoft.com/office/drawing/2014/main" id="{2355E5C4-9A66-5E75-9EC1-AF5A7809CE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z.png">
              <a:extLst>
                <a:ext uri="{FF2B5EF4-FFF2-40B4-BE49-F238E27FC236}">
                  <a16:creationId xmlns:a16="http://schemas.microsoft.com/office/drawing/2014/main" id="{92690D38-C185-2E9B-C0B9-7366D79552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de.png">
              <a:extLst>
                <a:ext uri="{FF2B5EF4-FFF2-40B4-BE49-F238E27FC236}">
                  <a16:creationId xmlns:a16="http://schemas.microsoft.com/office/drawing/2014/main" id="{78410A80-39CE-114D-0B91-736A007BEF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k.png">
              <a:extLst>
                <a:ext uri="{FF2B5EF4-FFF2-40B4-BE49-F238E27FC236}">
                  <a16:creationId xmlns:a16="http://schemas.microsoft.com/office/drawing/2014/main" id="{2F078A03-6016-4D4E-8FF7-CB3BC87916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ee.png">
              <a:extLst>
                <a:ext uri="{FF2B5EF4-FFF2-40B4-BE49-F238E27FC236}">
                  <a16:creationId xmlns:a16="http://schemas.microsoft.com/office/drawing/2014/main" id="{2F1BE9B5-66AA-BD6C-399D-1FA225D718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s.png">
              <a:extLst>
                <a:ext uri="{FF2B5EF4-FFF2-40B4-BE49-F238E27FC236}">
                  <a16:creationId xmlns:a16="http://schemas.microsoft.com/office/drawing/2014/main" id="{43D3FBC4-E027-E897-583F-A95DE67D5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fi.png">
              <a:extLst>
                <a:ext uri="{FF2B5EF4-FFF2-40B4-BE49-F238E27FC236}">
                  <a16:creationId xmlns:a16="http://schemas.microsoft.com/office/drawing/2014/main" id="{517A7382-2DC2-BC68-7651-FBFF1CA4C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r.png">
              <a:extLst>
                <a:ext uri="{FF2B5EF4-FFF2-40B4-BE49-F238E27FC236}">
                  <a16:creationId xmlns:a16="http://schemas.microsoft.com/office/drawing/2014/main" id="{F940C2D5-4C44-8A22-8C8F-6881644596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gr.png">
              <a:extLst>
                <a:ext uri="{FF2B5EF4-FFF2-40B4-BE49-F238E27FC236}">
                  <a16:creationId xmlns:a16="http://schemas.microsoft.com/office/drawing/2014/main" id="{B767BEDE-FCD8-2241-9ADB-44FB02A515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hu.png">
              <a:extLst>
                <a:ext uri="{FF2B5EF4-FFF2-40B4-BE49-F238E27FC236}">
                  <a16:creationId xmlns:a16="http://schemas.microsoft.com/office/drawing/2014/main" id="{F7BCEA36-AE5E-131F-4F12-6779CF720C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ie.png">
              <a:extLst>
                <a:ext uri="{FF2B5EF4-FFF2-40B4-BE49-F238E27FC236}">
                  <a16:creationId xmlns:a16="http://schemas.microsoft.com/office/drawing/2014/main" id="{2C34BD6C-D0B7-0F14-B25D-F08061658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t.png">
              <a:extLst>
                <a:ext uri="{FF2B5EF4-FFF2-40B4-BE49-F238E27FC236}">
                  <a16:creationId xmlns:a16="http://schemas.microsoft.com/office/drawing/2014/main" id="{0A237924-5DDA-232E-085E-15FA961B41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lu.png">
              <a:extLst>
                <a:ext uri="{FF2B5EF4-FFF2-40B4-BE49-F238E27FC236}">
                  <a16:creationId xmlns:a16="http://schemas.microsoft.com/office/drawing/2014/main" id="{974B33C4-382C-414B-1BF0-C6A33752A1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nl.png">
              <a:extLst>
                <a:ext uri="{FF2B5EF4-FFF2-40B4-BE49-F238E27FC236}">
                  <a16:creationId xmlns:a16="http://schemas.microsoft.com/office/drawing/2014/main" id="{C83919F9-12FF-66FF-BB69-8CE98FA813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o.png">
              <a:extLst>
                <a:ext uri="{FF2B5EF4-FFF2-40B4-BE49-F238E27FC236}">
                  <a16:creationId xmlns:a16="http://schemas.microsoft.com/office/drawing/2014/main" id="{0D834C7D-2191-F33A-7282-F62F464073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pl.png">
              <a:extLst>
                <a:ext uri="{FF2B5EF4-FFF2-40B4-BE49-F238E27FC236}">
                  <a16:creationId xmlns:a16="http://schemas.microsoft.com/office/drawing/2014/main" id="{41279517-8A5E-D292-7195-A41A72B20D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t.png">
              <a:extLst>
                <a:ext uri="{FF2B5EF4-FFF2-40B4-BE49-F238E27FC236}">
                  <a16:creationId xmlns:a16="http://schemas.microsoft.com/office/drawing/2014/main" id="{6EA83151-D85E-FAD4-257B-475AA8705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ro.png">
              <a:extLst>
                <a:ext uri="{FF2B5EF4-FFF2-40B4-BE49-F238E27FC236}">
                  <a16:creationId xmlns:a16="http://schemas.microsoft.com/office/drawing/2014/main" id="{0B8AC5CE-3FC3-2BA0-646B-4EA8C1AFBA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se.png">
              <a:extLst>
                <a:ext uri="{FF2B5EF4-FFF2-40B4-BE49-F238E27FC236}">
                  <a16:creationId xmlns:a16="http://schemas.microsoft.com/office/drawing/2014/main" id="{6F029DFD-442C-80DE-4154-37BA58D6B2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uk.png">
              <a:extLst>
                <a:ext uri="{FF2B5EF4-FFF2-40B4-BE49-F238E27FC236}">
                  <a16:creationId xmlns:a16="http://schemas.microsoft.com/office/drawing/2014/main" id="{EC8C29CC-35B8-F6E8-8A92-5AB779497A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ca.png">
              <a:extLst>
                <a:ext uri="{FF2B5EF4-FFF2-40B4-BE49-F238E27FC236}">
                  <a16:creationId xmlns:a16="http://schemas.microsoft.com/office/drawing/2014/main" id="{E0BF8E2B-DD09-480E-4017-7AA0130DC00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>
              <a:extLst>
                <a:ext uri="{FF2B5EF4-FFF2-40B4-BE49-F238E27FC236}">
                  <a16:creationId xmlns:a16="http://schemas.microsoft.com/office/drawing/2014/main" id="{64DD1753-DABF-265A-0649-0D5B5CC352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 descr="si.png">
              <a:extLst>
                <a:ext uri="{FF2B5EF4-FFF2-40B4-BE49-F238E27FC236}">
                  <a16:creationId xmlns:a16="http://schemas.microsoft.com/office/drawing/2014/main" id="{33A09C5C-1958-F9E7-A583-FDE225DD97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3" name="Content Placeholder 2"/>
          <p:cNvSpPr>
            <a:spLocks noGrp="1"/>
          </p:cNvSpPr>
          <p:nvPr>
            <p:ph sz="half" idx="10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66" name="Content Placeholder 3"/>
          <p:cNvSpPr>
            <a:spLocks noGrp="1"/>
          </p:cNvSpPr>
          <p:nvPr>
            <p:ph sz="half" idx="2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96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41663543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7234411-05E4-4EF7-5135-FB0800269244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93A7F00-830E-9974-28D3-A7E27CBA5F3D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70407749-000A-E2CA-8DFE-ED9B30B3E3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6F05AEE5-AC7D-A1F5-363D-8733F76D360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CAF71088-E4AE-5848-8B0C-D4C67E7054F7}" type="slidenum">
              <a:rPr altLang="en-US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D4C743-7F4A-1862-FBBE-F9C787F8727C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0">
            <a:extLst>
              <a:ext uri="{FF2B5EF4-FFF2-40B4-BE49-F238E27FC236}">
                <a16:creationId xmlns:a16="http://schemas.microsoft.com/office/drawing/2014/main" id="{80B8C503-7D17-4C25-5D4C-F99FAC14563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1">
            <a:extLst>
              <a:ext uri="{FF2B5EF4-FFF2-40B4-BE49-F238E27FC236}">
                <a16:creationId xmlns:a16="http://schemas.microsoft.com/office/drawing/2014/main" id="{4A5EC4D3-E2E0-B0C6-B94F-61EA9B15256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2" descr="at.png">
              <a:extLst>
                <a:ext uri="{FF2B5EF4-FFF2-40B4-BE49-F238E27FC236}">
                  <a16:creationId xmlns:a16="http://schemas.microsoft.com/office/drawing/2014/main" id="{F04DE12F-BD0B-8D9A-20D6-61FEC90C29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3" descr="be.png">
              <a:extLst>
                <a:ext uri="{FF2B5EF4-FFF2-40B4-BE49-F238E27FC236}">
                  <a16:creationId xmlns:a16="http://schemas.microsoft.com/office/drawing/2014/main" id="{86B787B2-BF05-6C43-0C02-3A5BBBDE96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ch.png">
              <a:extLst>
                <a:ext uri="{FF2B5EF4-FFF2-40B4-BE49-F238E27FC236}">
                  <a16:creationId xmlns:a16="http://schemas.microsoft.com/office/drawing/2014/main" id="{1C7D8C52-BBE9-61D0-61C4-723193119C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z.png">
              <a:extLst>
                <a:ext uri="{FF2B5EF4-FFF2-40B4-BE49-F238E27FC236}">
                  <a16:creationId xmlns:a16="http://schemas.microsoft.com/office/drawing/2014/main" id="{0DA851C4-82FC-04C3-E100-E4C9AD6828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de.png">
              <a:extLst>
                <a:ext uri="{FF2B5EF4-FFF2-40B4-BE49-F238E27FC236}">
                  <a16:creationId xmlns:a16="http://schemas.microsoft.com/office/drawing/2014/main" id="{F6FFF371-B113-7263-5DBF-74E76DFC13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k.png">
              <a:extLst>
                <a:ext uri="{FF2B5EF4-FFF2-40B4-BE49-F238E27FC236}">
                  <a16:creationId xmlns:a16="http://schemas.microsoft.com/office/drawing/2014/main" id="{1015A6E0-518F-D47C-98DC-99D2F905F3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ee.png">
              <a:extLst>
                <a:ext uri="{FF2B5EF4-FFF2-40B4-BE49-F238E27FC236}">
                  <a16:creationId xmlns:a16="http://schemas.microsoft.com/office/drawing/2014/main" id="{241AA1EA-E55C-8523-76D7-2C6C7D5A644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s.png">
              <a:extLst>
                <a:ext uri="{FF2B5EF4-FFF2-40B4-BE49-F238E27FC236}">
                  <a16:creationId xmlns:a16="http://schemas.microsoft.com/office/drawing/2014/main" id="{0C84BB46-1A07-4CEF-D29D-795CB48695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fi.png">
              <a:extLst>
                <a:ext uri="{FF2B5EF4-FFF2-40B4-BE49-F238E27FC236}">
                  <a16:creationId xmlns:a16="http://schemas.microsoft.com/office/drawing/2014/main" id="{8EFC3072-66DB-76A2-4884-232803EF3C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r.png">
              <a:extLst>
                <a:ext uri="{FF2B5EF4-FFF2-40B4-BE49-F238E27FC236}">
                  <a16:creationId xmlns:a16="http://schemas.microsoft.com/office/drawing/2014/main" id="{E63B6908-F6B5-667A-92F0-306DFF7E80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gr.png">
              <a:extLst>
                <a:ext uri="{FF2B5EF4-FFF2-40B4-BE49-F238E27FC236}">
                  <a16:creationId xmlns:a16="http://schemas.microsoft.com/office/drawing/2014/main" id="{5D3AE1CD-56D3-8C68-36A5-786D0808E81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hu.png">
              <a:extLst>
                <a:ext uri="{FF2B5EF4-FFF2-40B4-BE49-F238E27FC236}">
                  <a16:creationId xmlns:a16="http://schemas.microsoft.com/office/drawing/2014/main" id="{7D2D2299-EDAC-7D6C-98D2-81C9BD01815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ie.png">
              <a:extLst>
                <a:ext uri="{FF2B5EF4-FFF2-40B4-BE49-F238E27FC236}">
                  <a16:creationId xmlns:a16="http://schemas.microsoft.com/office/drawing/2014/main" id="{6F8A6458-694B-1805-CC52-8097CEBCC4F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t.png">
              <a:extLst>
                <a:ext uri="{FF2B5EF4-FFF2-40B4-BE49-F238E27FC236}">
                  <a16:creationId xmlns:a16="http://schemas.microsoft.com/office/drawing/2014/main" id="{98328094-F3F9-7A04-05A5-71F669D6A9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lu.png">
              <a:extLst>
                <a:ext uri="{FF2B5EF4-FFF2-40B4-BE49-F238E27FC236}">
                  <a16:creationId xmlns:a16="http://schemas.microsoft.com/office/drawing/2014/main" id="{29A9F541-6145-9AB2-E624-62C33926EE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nl.png">
              <a:extLst>
                <a:ext uri="{FF2B5EF4-FFF2-40B4-BE49-F238E27FC236}">
                  <a16:creationId xmlns:a16="http://schemas.microsoft.com/office/drawing/2014/main" id="{563B68EB-4506-E0F7-3FEC-FD29F95C670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o.png">
              <a:extLst>
                <a:ext uri="{FF2B5EF4-FFF2-40B4-BE49-F238E27FC236}">
                  <a16:creationId xmlns:a16="http://schemas.microsoft.com/office/drawing/2014/main" id="{270EB966-552B-AA37-E065-C66029708FD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pl.png">
              <a:extLst>
                <a:ext uri="{FF2B5EF4-FFF2-40B4-BE49-F238E27FC236}">
                  <a16:creationId xmlns:a16="http://schemas.microsoft.com/office/drawing/2014/main" id="{672F86C6-3036-10F1-5E5A-5EF040465F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t.png">
              <a:extLst>
                <a:ext uri="{FF2B5EF4-FFF2-40B4-BE49-F238E27FC236}">
                  <a16:creationId xmlns:a16="http://schemas.microsoft.com/office/drawing/2014/main" id="{26E41B11-AE9B-F864-9846-777AE72326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ro.png">
              <a:extLst>
                <a:ext uri="{FF2B5EF4-FFF2-40B4-BE49-F238E27FC236}">
                  <a16:creationId xmlns:a16="http://schemas.microsoft.com/office/drawing/2014/main" id="{B6CB1480-205F-E201-D8D5-E3DEB5744F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se.png">
              <a:extLst>
                <a:ext uri="{FF2B5EF4-FFF2-40B4-BE49-F238E27FC236}">
                  <a16:creationId xmlns:a16="http://schemas.microsoft.com/office/drawing/2014/main" id="{ADBE0309-CDAD-EE2C-BD99-12E56FC0809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uk.png">
              <a:extLst>
                <a:ext uri="{FF2B5EF4-FFF2-40B4-BE49-F238E27FC236}">
                  <a16:creationId xmlns:a16="http://schemas.microsoft.com/office/drawing/2014/main" id="{E6B8A5AF-0F87-95CF-2735-6527630EB97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ca.png">
              <a:extLst>
                <a:ext uri="{FF2B5EF4-FFF2-40B4-BE49-F238E27FC236}">
                  <a16:creationId xmlns:a16="http://schemas.microsoft.com/office/drawing/2014/main" id="{D1CB13AF-6049-24A9-9FB6-D0EA6D1843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>
              <a:extLst>
                <a:ext uri="{FF2B5EF4-FFF2-40B4-BE49-F238E27FC236}">
                  <a16:creationId xmlns:a16="http://schemas.microsoft.com/office/drawing/2014/main" id="{81C708DF-56CE-3704-0A4D-7CDA785D69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 descr="si.png">
              <a:extLst>
                <a:ext uri="{FF2B5EF4-FFF2-40B4-BE49-F238E27FC236}">
                  <a16:creationId xmlns:a16="http://schemas.microsoft.com/office/drawing/2014/main" id="{AE0B9EE7-4C3B-C420-EE10-D368105B14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82140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F40B0B-859E-903A-532F-B5E08F800806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8197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119F3583-7A1C-8EF8-AD8E-59C5F51B9DCF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9B17AA33-CF1B-EEBE-5F18-713B924E783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F4C1665D-D8E9-868C-968A-93585ADC8F7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6786C7ED-16F1-5044-AA27-65C4B1B50172}" type="slidenum">
              <a:rPr altLang="en-US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96A8B92-C835-E7FB-AD9A-08CF313B0230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0">
            <a:extLst>
              <a:ext uri="{FF2B5EF4-FFF2-40B4-BE49-F238E27FC236}">
                <a16:creationId xmlns:a16="http://schemas.microsoft.com/office/drawing/2014/main" id="{8DACA833-4406-D815-11B2-19D997752DF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1">
            <a:extLst>
              <a:ext uri="{FF2B5EF4-FFF2-40B4-BE49-F238E27FC236}">
                <a16:creationId xmlns:a16="http://schemas.microsoft.com/office/drawing/2014/main" id="{C6309FC9-CD7F-ADEF-5260-7FA7E8A3953F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2" descr="at.png">
              <a:extLst>
                <a:ext uri="{FF2B5EF4-FFF2-40B4-BE49-F238E27FC236}">
                  <a16:creationId xmlns:a16="http://schemas.microsoft.com/office/drawing/2014/main" id="{D7E05D0B-3E13-DAE1-A5B0-5CCD131E98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3" descr="be.png">
              <a:extLst>
                <a:ext uri="{FF2B5EF4-FFF2-40B4-BE49-F238E27FC236}">
                  <a16:creationId xmlns:a16="http://schemas.microsoft.com/office/drawing/2014/main" id="{BD746D9E-26EF-ACD8-2F22-01BD139EED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ch.png">
              <a:extLst>
                <a:ext uri="{FF2B5EF4-FFF2-40B4-BE49-F238E27FC236}">
                  <a16:creationId xmlns:a16="http://schemas.microsoft.com/office/drawing/2014/main" id="{08969359-90FA-9D5E-B833-F9FAC85445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z.png">
              <a:extLst>
                <a:ext uri="{FF2B5EF4-FFF2-40B4-BE49-F238E27FC236}">
                  <a16:creationId xmlns:a16="http://schemas.microsoft.com/office/drawing/2014/main" id="{9BD0491F-C972-9784-2E7B-0E1F118A97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de.png">
              <a:extLst>
                <a:ext uri="{FF2B5EF4-FFF2-40B4-BE49-F238E27FC236}">
                  <a16:creationId xmlns:a16="http://schemas.microsoft.com/office/drawing/2014/main" id="{8DB8C559-4C00-4324-7765-4A8DF75B75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k.png">
              <a:extLst>
                <a:ext uri="{FF2B5EF4-FFF2-40B4-BE49-F238E27FC236}">
                  <a16:creationId xmlns:a16="http://schemas.microsoft.com/office/drawing/2014/main" id="{0143CE05-1C6F-2124-B535-863FC545E1B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ee.png">
              <a:extLst>
                <a:ext uri="{FF2B5EF4-FFF2-40B4-BE49-F238E27FC236}">
                  <a16:creationId xmlns:a16="http://schemas.microsoft.com/office/drawing/2014/main" id="{8C7AD32A-ECEC-812A-E49C-0C48CD43C2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s.png">
              <a:extLst>
                <a:ext uri="{FF2B5EF4-FFF2-40B4-BE49-F238E27FC236}">
                  <a16:creationId xmlns:a16="http://schemas.microsoft.com/office/drawing/2014/main" id="{4063BEF4-168A-195A-19C1-0CDF8D1646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fi.png">
              <a:extLst>
                <a:ext uri="{FF2B5EF4-FFF2-40B4-BE49-F238E27FC236}">
                  <a16:creationId xmlns:a16="http://schemas.microsoft.com/office/drawing/2014/main" id="{43AAC9DB-7957-BE05-57BB-9F394C83EF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r.png">
              <a:extLst>
                <a:ext uri="{FF2B5EF4-FFF2-40B4-BE49-F238E27FC236}">
                  <a16:creationId xmlns:a16="http://schemas.microsoft.com/office/drawing/2014/main" id="{A85B1376-C1A5-AA65-2626-AA560FAEB4D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gr.png">
              <a:extLst>
                <a:ext uri="{FF2B5EF4-FFF2-40B4-BE49-F238E27FC236}">
                  <a16:creationId xmlns:a16="http://schemas.microsoft.com/office/drawing/2014/main" id="{F603015C-9567-4DE4-D436-2A3371E6FD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hu.png">
              <a:extLst>
                <a:ext uri="{FF2B5EF4-FFF2-40B4-BE49-F238E27FC236}">
                  <a16:creationId xmlns:a16="http://schemas.microsoft.com/office/drawing/2014/main" id="{A0F19EB8-70AD-41D3-DAB6-215F44FF43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ie.png">
              <a:extLst>
                <a:ext uri="{FF2B5EF4-FFF2-40B4-BE49-F238E27FC236}">
                  <a16:creationId xmlns:a16="http://schemas.microsoft.com/office/drawing/2014/main" id="{6307FF48-1E8E-FA0A-8080-AC53BEF274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t.png">
              <a:extLst>
                <a:ext uri="{FF2B5EF4-FFF2-40B4-BE49-F238E27FC236}">
                  <a16:creationId xmlns:a16="http://schemas.microsoft.com/office/drawing/2014/main" id="{45F751C4-BBDE-B191-BDA9-5F7100EE20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lu.png">
              <a:extLst>
                <a:ext uri="{FF2B5EF4-FFF2-40B4-BE49-F238E27FC236}">
                  <a16:creationId xmlns:a16="http://schemas.microsoft.com/office/drawing/2014/main" id="{A4DE8A9D-9942-02A7-854A-A5D3C63C5A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nl.png">
              <a:extLst>
                <a:ext uri="{FF2B5EF4-FFF2-40B4-BE49-F238E27FC236}">
                  <a16:creationId xmlns:a16="http://schemas.microsoft.com/office/drawing/2014/main" id="{9AD0007D-CBA2-62D7-1FA2-9469C15E43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o.png">
              <a:extLst>
                <a:ext uri="{FF2B5EF4-FFF2-40B4-BE49-F238E27FC236}">
                  <a16:creationId xmlns:a16="http://schemas.microsoft.com/office/drawing/2014/main" id="{E243BEE6-C734-5D71-EF22-C975A7E700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pl.png">
              <a:extLst>
                <a:ext uri="{FF2B5EF4-FFF2-40B4-BE49-F238E27FC236}">
                  <a16:creationId xmlns:a16="http://schemas.microsoft.com/office/drawing/2014/main" id="{1BC69B70-D858-0EB9-FAD9-A762100ABA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t.png">
              <a:extLst>
                <a:ext uri="{FF2B5EF4-FFF2-40B4-BE49-F238E27FC236}">
                  <a16:creationId xmlns:a16="http://schemas.microsoft.com/office/drawing/2014/main" id="{A7961FE3-A158-1458-C9D0-B69B682600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ro.png">
              <a:extLst>
                <a:ext uri="{FF2B5EF4-FFF2-40B4-BE49-F238E27FC236}">
                  <a16:creationId xmlns:a16="http://schemas.microsoft.com/office/drawing/2014/main" id="{0D50E048-D00A-9D1E-403B-EEA28C92A9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se.png">
              <a:extLst>
                <a:ext uri="{FF2B5EF4-FFF2-40B4-BE49-F238E27FC236}">
                  <a16:creationId xmlns:a16="http://schemas.microsoft.com/office/drawing/2014/main" id="{EDE8FDBA-801E-D01F-2154-75ED735310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uk.png">
              <a:extLst>
                <a:ext uri="{FF2B5EF4-FFF2-40B4-BE49-F238E27FC236}">
                  <a16:creationId xmlns:a16="http://schemas.microsoft.com/office/drawing/2014/main" id="{D9D9CD7D-6282-2808-8C4B-7A91056F46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ca.png">
              <a:extLst>
                <a:ext uri="{FF2B5EF4-FFF2-40B4-BE49-F238E27FC236}">
                  <a16:creationId xmlns:a16="http://schemas.microsoft.com/office/drawing/2014/main" id="{E2EC6AAE-AEDC-B316-CF35-2E9FA4BA97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>
              <a:extLst>
                <a:ext uri="{FF2B5EF4-FFF2-40B4-BE49-F238E27FC236}">
                  <a16:creationId xmlns:a16="http://schemas.microsoft.com/office/drawing/2014/main" id="{57BE23ED-19A3-0546-C68B-D6372F48FF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 descr="si.png">
              <a:extLst>
                <a:ext uri="{FF2B5EF4-FFF2-40B4-BE49-F238E27FC236}">
                  <a16:creationId xmlns:a16="http://schemas.microsoft.com/office/drawing/2014/main" id="{B6C4DBD9-7BD0-43AD-01D6-9E87254C09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335E6F"/>
                </a:solidFill>
              </a:defRPr>
            </a:lvl1pPr>
            <a:lvl2pPr>
              <a:defRPr>
                <a:solidFill>
                  <a:srgbClr val="335E6F"/>
                </a:solidFill>
              </a:defRPr>
            </a:lvl2pPr>
            <a:lvl3pPr>
              <a:defRPr>
                <a:solidFill>
                  <a:srgbClr val="335E6F"/>
                </a:solidFill>
              </a:defRPr>
            </a:lvl3pPr>
            <a:lvl4pPr>
              <a:defRPr>
                <a:solidFill>
                  <a:srgbClr val="335E6F"/>
                </a:solidFill>
              </a:defRPr>
            </a:lvl4pPr>
            <a:lvl5pPr>
              <a:defRPr>
                <a:solidFill>
                  <a:srgbClr val="335E6F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713151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B84854C-A74E-6114-5813-ABD209409F63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008E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4EF313-BA6B-5D7D-DCC4-331F8AD46797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6C6281AE-DEDD-ED39-65A7-C6B2B31709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45C38170-73D3-7666-D042-78349388E2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CE824342-6170-BA41-80E5-28F5D9C26CDA}" type="slidenum">
              <a:rPr altLang="en-US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43E9AA0-7F86-3222-299E-8252BD21FA32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0">
            <a:extLst>
              <a:ext uri="{FF2B5EF4-FFF2-40B4-BE49-F238E27FC236}">
                <a16:creationId xmlns:a16="http://schemas.microsoft.com/office/drawing/2014/main" id="{951AECCE-92BF-2862-0B98-23477D39CD5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1">
            <a:extLst>
              <a:ext uri="{FF2B5EF4-FFF2-40B4-BE49-F238E27FC236}">
                <a16:creationId xmlns:a16="http://schemas.microsoft.com/office/drawing/2014/main" id="{09D4EC4B-F835-53D3-D9F3-35951F2BFB9C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2" descr="at.png">
              <a:extLst>
                <a:ext uri="{FF2B5EF4-FFF2-40B4-BE49-F238E27FC236}">
                  <a16:creationId xmlns:a16="http://schemas.microsoft.com/office/drawing/2014/main" id="{71F2ED1B-3B4D-4D1B-B55E-CFE3947609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3" descr="be.png">
              <a:extLst>
                <a:ext uri="{FF2B5EF4-FFF2-40B4-BE49-F238E27FC236}">
                  <a16:creationId xmlns:a16="http://schemas.microsoft.com/office/drawing/2014/main" id="{CCD34636-E5D0-066A-7D3D-57B6DA31B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ch.png">
              <a:extLst>
                <a:ext uri="{FF2B5EF4-FFF2-40B4-BE49-F238E27FC236}">
                  <a16:creationId xmlns:a16="http://schemas.microsoft.com/office/drawing/2014/main" id="{E3B13427-2D2D-2952-305F-EB1EA024CF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z.png">
              <a:extLst>
                <a:ext uri="{FF2B5EF4-FFF2-40B4-BE49-F238E27FC236}">
                  <a16:creationId xmlns:a16="http://schemas.microsoft.com/office/drawing/2014/main" id="{3C70F2C8-13E5-209B-0D80-7AAD80AD85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de.png">
              <a:extLst>
                <a:ext uri="{FF2B5EF4-FFF2-40B4-BE49-F238E27FC236}">
                  <a16:creationId xmlns:a16="http://schemas.microsoft.com/office/drawing/2014/main" id="{E39230CE-6943-0F84-C1D7-810AE473D0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k.png">
              <a:extLst>
                <a:ext uri="{FF2B5EF4-FFF2-40B4-BE49-F238E27FC236}">
                  <a16:creationId xmlns:a16="http://schemas.microsoft.com/office/drawing/2014/main" id="{4AF06AD0-BEFF-E3F3-58D4-966335169E7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ee.png">
              <a:extLst>
                <a:ext uri="{FF2B5EF4-FFF2-40B4-BE49-F238E27FC236}">
                  <a16:creationId xmlns:a16="http://schemas.microsoft.com/office/drawing/2014/main" id="{854952DF-CAFF-19D5-A5B1-77D2B94D646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s.png">
              <a:extLst>
                <a:ext uri="{FF2B5EF4-FFF2-40B4-BE49-F238E27FC236}">
                  <a16:creationId xmlns:a16="http://schemas.microsoft.com/office/drawing/2014/main" id="{BCC6302B-1399-6AC2-B182-2C7703A26A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fi.png">
              <a:extLst>
                <a:ext uri="{FF2B5EF4-FFF2-40B4-BE49-F238E27FC236}">
                  <a16:creationId xmlns:a16="http://schemas.microsoft.com/office/drawing/2014/main" id="{2491090A-13DD-24C6-CCBB-02CA76203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r.png">
              <a:extLst>
                <a:ext uri="{FF2B5EF4-FFF2-40B4-BE49-F238E27FC236}">
                  <a16:creationId xmlns:a16="http://schemas.microsoft.com/office/drawing/2014/main" id="{65217150-E9A7-F8C1-4EC0-27FC14BD12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gr.png">
              <a:extLst>
                <a:ext uri="{FF2B5EF4-FFF2-40B4-BE49-F238E27FC236}">
                  <a16:creationId xmlns:a16="http://schemas.microsoft.com/office/drawing/2014/main" id="{1B1D1B32-1133-9B84-FEC8-B56DC2ACAB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hu.png">
              <a:extLst>
                <a:ext uri="{FF2B5EF4-FFF2-40B4-BE49-F238E27FC236}">
                  <a16:creationId xmlns:a16="http://schemas.microsoft.com/office/drawing/2014/main" id="{07351949-4E77-486C-1CB5-2C1611B719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ie.png">
              <a:extLst>
                <a:ext uri="{FF2B5EF4-FFF2-40B4-BE49-F238E27FC236}">
                  <a16:creationId xmlns:a16="http://schemas.microsoft.com/office/drawing/2014/main" id="{BBA6B9D7-39EA-6CD5-AB94-76FF4738D6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t.png">
              <a:extLst>
                <a:ext uri="{FF2B5EF4-FFF2-40B4-BE49-F238E27FC236}">
                  <a16:creationId xmlns:a16="http://schemas.microsoft.com/office/drawing/2014/main" id="{0C8D4E3C-D815-81CE-10EA-2ADC281C3A5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lu.png">
              <a:extLst>
                <a:ext uri="{FF2B5EF4-FFF2-40B4-BE49-F238E27FC236}">
                  <a16:creationId xmlns:a16="http://schemas.microsoft.com/office/drawing/2014/main" id="{2AC5FF6B-06B6-0ED5-23BF-966752CB14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nl.png">
              <a:extLst>
                <a:ext uri="{FF2B5EF4-FFF2-40B4-BE49-F238E27FC236}">
                  <a16:creationId xmlns:a16="http://schemas.microsoft.com/office/drawing/2014/main" id="{40AD693B-89F6-7679-63BE-9E041B030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o.png">
              <a:extLst>
                <a:ext uri="{FF2B5EF4-FFF2-40B4-BE49-F238E27FC236}">
                  <a16:creationId xmlns:a16="http://schemas.microsoft.com/office/drawing/2014/main" id="{0ECCD529-00FF-A2B1-D032-AEE834BDD1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pl.png">
              <a:extLst>
                <a:ext uri="{FF2B5EF4-FFF2-40B4-BE49-F238E27FC236}">
                  <a16:creationId xmlns:a16="http://schemas.microsoft.com/office/drawing/2014/main" id="{2928BB8F-33D2-6E24-32D8-AF2F75A9A0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t.png">
              <a:extLst>
                <a:ext uri="{FF2B5EF4-FFF2-40B4-BE49-F238E27FC236}">
                  <a16:creationId xmlns:a16="http://schemas.microsoft.com/office/drawing/2014/main" id="{7295B9FD-B558-0A41-46D2-510EDFD821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ro.png">
              <a:extLst>
                <a:ext uri="{FF2B5EF4-FFF2-40B4-BE49-F238E27FC236}">
                  <a16:creationId xmlns:a16="http://schemas.microsoft.com/office/drawing/2014/main" id="{35628831-E364-E48E-F185-143B41BFDC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se.png">
              <a:extLst>
                <a:ext uri="{FF2B5EF4-FFF2-40B4-BE49-F238E27FC236}">
                  <a16:creationId xmlns:a16="http://schemas.microsoft.com/office/drawing/2014/main" id="{54A96C51-77CF-FB92-F756-A665C746E5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uk.png">
              <a:extLst>
                <a:ext uri="{FF2B5EF4-FFF2-40B4-BE49-F238E27FC236}">
                  <a16:creationId xmlns:a16="http://schemas.microsoft.com/office/drawing/2014/main" id="{47C05627-286E-2187-626F-AE78B0742A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ca.png">
              <a:extLst>
                <a:ext uri="{FF2B5EF4-FFF2-40B4-BE49-F238E27FC236}">
                  <a16:creationId xmlns:a16="http://schemas.microsoft.com/office/drawing/2014/main" id="{4AC3D0F0-E243-6F87-A732-63C83B99F6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>
              <a:extLst>
                <a:ext uri="{FF2B5EF4-FFF2-40B4-BE49-F238E27FC236}">
                  <a16:creationId xmlns:a16="http://schemas.microsoft.com/office/drawing/2014/main" id="{9D95AF1F-3D4C-1B6C-3AEA-E9C6441EE31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 descr="si.png">
              <a:extLst>
                <a:ext uri="{FF2B5EF4-FFF2-40B4-BE49-F238E27FC236}">
                  <a16:creationId xmlns:a16="http://schemas.microsoft.com/office/drawing/2014/main" id="{1533141F-C46A-C372-DD59-AFA7A65C92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5"/>
          </a:xfrm>
        </p:spPr>
        <p:txBody>
          <a:bodyPr/>
          <a:lstStyle>
            <a:lvl1pPr>
              <a:defRPr>
                <a:solidFill>
                  <a:srgbClr val="76C8AE"/>
                </a:solidFill>
              </a:defRPr>
            </a:lvl1pPr>
            <a:lvl2pPr>
              <a:defRPr>
                <a:solidFill>
                  <a:srgbClr val="76C8AE"/>
                </a:solidFill>
              </a:defRPr>
            </a:lvl2pPr>
            <a:lvl3pPr>
              <a:defRPr>
                <a:solidFill>
                  <a:srgbClr val="76C8AE"/>
                </a:solidFill>
              </a:defRPr>
            </a:lvl3pPr>
            <a:lvl4pPr>
              <a:defRPr>
                <a:solidFill>
                  <a:srgbClr val="76C8AE"/>
                </a:solidFill>
              </a:defRPr>
            </a:lvl4pPr>
            <a:lvl5pPr>
              <a:defRPr>
                <a:solidFill>
                  <a:srgbClr val="76C8AE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9146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2879A0E-0B32-D690-41E4-03817897D481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9601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3B25A18-022D-FC26-1FD4-7BEF76C40B9D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C50DF4A4-D575-6EED-CDED-76DCF28778F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E24A033C-034A-346B-C646-58768D25B60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055FA707-2399-224E-9980-1B7869B65ADB}" type="slidenum">
              <a:rPr altLang="en-US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FF4FA85-B270-4432-D3C0-B3A61B76EC50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0">
            <a:extLst>
              <a:ext uri="{FF2B5EF4-FFF2-40B4-BE49-F238E27FC236}">
                <a16:creationId xmlns:a16="http://schemas.microsoft.com/office/drawing/2014/main" id="{B4B3DB55-F976-7C68-13A7-0B6774B80F7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1">
            <a:extLst>
              <a:ext uri="{FF2B5EF4-FFF2-40B4-BE49-F238E27FC236}">
                <a16:creationId xmlns:a16="http://schemas.microsoft.com/office/drawing/2014/main" id="{FC452459-8359-87FB-3D11-B2E2E146A9A6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2" descr="at.png">
              <a:extLst>
                <a:ext uri="{FF2B5EF4-FFF2-40B4-BE49-F238E27FC236}">
                  <a16:creationId xmlns:a16="http://schemas.microsoft.com/office/drawing/2014/main" id="{536C5BAC-C08C-CAC9-1237-9833536C86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3" descr="be.png">
              <a:extLst>
                <a:ext uri="{FF2B5EF4-FFF2-40B4-BE49-F238E27FC236}">
                  <a16:creationId xmlns:a16="http://schemas.microsoft.com/office/drawing/2014/main" id="{E2C7CE96-5D9D-1438-26A9-8413FDED10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ch.png">
              <a:extLst>
                <a:ext uri="{FF2B5EF4-FFF2-40B4-BE49-F238E27FC236}">
                  <a16:creationId xmlns:a16="http://schemas.microsoft.com/office/drawing/2014/main" id="{91E13607-4DE9-6A17-90CB-2F4EC6A246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z.png">
              <a:extLst>
                <a:ext uri="{FF2B5EF4-FFF2-40B4-BE49-F238E27FC236}">
                  <a16:creationId xmlns:a16="http://schemas.microsoft.com/office/drawing/2014/main" id="{06D3E3EA-A1D7-0291-E765-BA3584B8FF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de.png">
              <a:extLst>
                <a:ext uri="{FF2B5EF4-FFF2-40B4-BE49-F238E27FC236}">
                  <a16:creationId xmlns:a16="http://schemas.microsoft.com/office/drawing/2014/main" id="{C27FFEC1-8E38-DD25-7228-345A0D4BDA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k.png">
              <a:extLst>
                <a:ext uri="{FF2B5EF4-FFF2-40B4-BE49-F238E27FC236}">
                  <a16:creationId xmlns:a16="http://schemas.microsoft.com/office/drawing/2014/main" id="{C7EF8DCE-1796-6D66-9CA0-ED8580399E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ee.png">
              <a:extLst>
                <a:ext uri="{FF2B5EF4-FFF2-40B4-BE49-F238E27FC236}">
                  <a16:creationId xmlns:a16="http://schemas.microsoft.com/office/drawing/2014/main" id="{F56E7727-0633-F8F6-F074-09697E764F1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s.png">
              <a:extLst>
                <a:ext uri="{FF2B5EF4-FFF2-40B4-BE49-F238E27FC236}">
                  <a16:creationId xmlns:a16="http://schemas.microsoft.com/office/drawing/2014/main" id="{EE9933C3-8C1C-8182-1E15-A158288ACD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fi.png">
              <a:extLst>
                <a:ext uri="{FF2B5EF4-FFF2-40B4-BE49-F238E27FC236}">
                  <a16:creationId xmlns:a16="http://schemas.microsoft.com/office/drawing/2014/main" id="{7983DFD9-1FD7-CC64-FE2E-773DC021AF0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r.png">
              <a:extLst>
                <a:ext uri="{FF2B5EF4-FFF2-40B4-BE49-F238E27FC236}">
                  <a16:creationId xmlns:a16="http://schemas.microsoft.com/office/drawing/2014/main" id="{C99C9275-C646-E2DD-2CAF-3E9527A6E2E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gr.png">
              <a:extLst>
                <a:ext uri="{FF2B5EF4-FFF2-40B4-BE49-F238E27FC236}">
                  <a16:creationId xmlns:a16="http://schemas.microsoft.com/office/drawing/2014/main" id="{5EE480B7-E000-9BA2-8A47-1D884E9BFE4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hu.png">
              <a:extLst>
                <a:ext uri="{FF2B5EF4-FFF2-40B4-BE49-F238E27FC236}">
                  <a16:creationId xmlns:a16="http://schemas.microsoft.com/office/drawing/2014/main" id="{DF66EAC0-B55E-8E27-CF97-4EDA0F9989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ie.png">
              <a:extLst>
                <a:ext uri="{FF2B5EF4-FFF2-40B4-BE49-F238E27FC236}">
                  <a16:creationId xmlns:a16="http://schemas.microsoft.com/office/drawing/2014/main" id="{4AED4983-978D-46F0-6557-71ADA5AED6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t.png">
              <a:extLst>
                <a:ext uri="{FF2B5EF4-FFF2-40B4-BE49-F238E27FC236}">
                  <a16:creationId xmlns:a16="http://schemas.microsoft.com/office/drawing/2014/main" id="{AFA5F4E2-FD14-60B4-F96C-B52B6691C6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lu.png">
              <a:extLst>
                <a:ext uri="{FF2B5EF4-FFF2-40B4-BE49-F238E27FC236}">
                  <a16:creationId xmlns:a16="http://schemas.microsoft.com/office/drawing/2014/main" id="{0F5DEBCB-32B2-1E1E-1C15-0E5F921F50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nl.png">
              <a:extLst>
                <a:ext uri="{FF2B5EF4-FFF2-40B4-BE49-F238E27FC236}">
                  <a16:creationId xmlns:a16="http://schemas.microsoft.com/office/drawing/2014/main" id="{C75590B8-2044-37A9-35D2-0C524718EC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o.png">
              <a:extLst>
                <a:ext uri="{FF2B5EF4-FFF2-40B4-BE49-F238E27FC236}">
                  <a16:creationId xmlns:a16="http://schemas.microsoft.com/office/drawing/2014/main" id="{7D4697DE-4FA7-18B1-910D-7DA71841A7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pl.png">
              <a:extLst>
                <a:ext uri="{FF2B5EF4-FFF2-40B4-BE49-F238E27FC236}">
                  <a16:creationId xmlns:a16="http://schemas.microsoft.com/office/drawing/2014/main" id="{C1BDE833-64A1-6D90-67FE-7B16B481360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t.png">
              <a:extLst>
                <a:ext uri="{FF2B5EF4-FFF2-40B4-BE49-F238E27FC236}">
                  <a16:creationId xmlns:a16="http://schemas.microsoft.com/office/drawing/2014/main" id="{7C698F51-8A89-B7A8-409F-E3FA49DB85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ro.png">
              <a:extLst>
                <a:ext uri="{FF2B5EF4-FFF2-40B4-BE49-F238E27FC236}">
                  <a16:creationId xmlns:a16="http://schemas.microsoft.com/office/drawing/2014/main" id="{5B7010D6-FA5E-C2C6-78A7-933E56115C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se.png">
              <a:extLst>
                <a:ext uri="{FF2B5EF4-FFF2-40B4-BE49-F238E27FC236}">
                  <a16:creationId xmlns:a16="http://schemas.microsoft.com/office/drawing/2014/main" id="{87D04108-EBDD-863A-978A-78771D00FA6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uk.png">
              <a:extLst>
                <a:ext uri="{FF2B5EF4-FFF2-40B4-BE49-F238E27FC236}">
                  <a16:creationId xmlns:a16="http://schemas.microsoft.com/office/drawing/2014/main" id="{1F02511B-F4A4-0B79-3A5C-91878410CF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ca.png">
              <a:extLst>
                <a:ext uri="{FF2B5EF4-FFF2-40B4-BE49-F238E27FC236}">
                  <a16:creationId xmlns:a16="http://schemas.microsoft.com/office/drawing/2014/main" id="{AC1D5E4F-40AF-A2E2-A82F-FB532A70FF7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>
              <a:extLst>
                <a:ext uri="{FF2B5EF4-FFF2-40B4-BE49-F238E27FC236}">
                  <a16:creationId xmlns:a16="http://schemas.microsoft.com/office/drawing/2014/main" id="{4CD194FE-341B-96C7-38B5-B0CFD9C808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 descr="si.png">
              <a:extLst>
                <a:ext uri="{FF2B5EF4-FFF2-40B4-BE49-F238E27FC236}">
                  <a16:creationId xmlns:a16="http://schemas.microsoft.com/office/drawing/2014/main" id="{7BEEC215-0645-9CFC-36AC-6597A68764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1666"/>
          </a:xfrm>
        </p:spPr>
        <p:txBody>
          <a:bodyPr/>
          <a:lstStyle>
            <a:lvl1pPr>
              <a:defRPr>
                <a:solidFill>
                  <a:srgbClr val="F1666A"/>
                </a:solidFill>
              </a:defRPr>
            </a:lvl1pPr>
            <a:lvl2pPr>
              <a:defRPr>
                <a:solidFill>
                  <a:srgbClr val="F1666A"/>
                </a:solidFill>
              </a:defRPr>
            </a:lvl2pPr>
            <a:lvl3pPr>
              <a:defRPr>
                <a:solidFill>
                  <a:srgbClr val="F1666A"/>
                </a:solidFill>
              </a:defRPr>
            </a:lvl3pPr>
            <a:lvl4pPr>
              <a:defRPr>
                <a:solidFill>
                  <a:srgbClr val="F1666A"/>
                </a:solidFill>
              </a:defRPr>
            </a:lvl4pPr>
            <a:lvl5pPr>
              <a:defRPr>
                <a:solidFill>
                  <a:srgbClr val="F1666A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659418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CB7119-C0AF-723F-E88C-AF2A3F2BA2FB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F479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09C67B-739A-8C1D-87A3-AA2EADC5605A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D5DFE39E-D22E-4EB6-FD4A-C833CA3976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D0902654-D809-B22B-3F73-4EE316E9490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BAC9C2A6-16D4-8E4A-A8D3-C4803869764F}" type="slidenum">
              <a:rPr altLang="en-US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7EB7C82-6C28-6030-338E-134D2C300EF5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0">
            <a:extLst>
              <a:ext uri="{FF2B5EF4-FFF2-40B4-BE49-F238E27FC236}">
                <a16:creationId xmlns:a16="http://schemas.microsoft.com/office/drawing/2014/main" id="{BA01C337-A566-CD6B-EA7F-CA3730D22C2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1">
            <a:extLst>
              <a:ext uri="{FF2B5EF4-FFF2-40B4-BE49-F238E27FC236}">
                <a16:creationId xmlns:a16="http://schemas.microsoft.com/office/drawing/2014/main" id="{529F9543-7F6E-A7EC-D4AC-D9438F94A8D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2" descr="at.png">
              <a:extLst>
                <a:ext uri="{FF2B5EF4-FFF2-40B4-BE49-F238E27FC236}">
                  <a16:creationId xmlns:a16="http://schemas.microsoft.com/office/drawing/2014/main" id="{01E01D3D-C03A-483B-C289-F7F4016F29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3" descr="be.png">
              <a:extLst>
                <a:ext uri="{FF2B5EF4-FFF2-40B4-BE49-F238E27FC236}">
                  <a16:creationId xmlns:a16="http://schemas.microsoft.com/office/drawing/2014/main" id="{051DF546-6584-6BE2-F5AF-C9DAD29C39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ch.png">
              <a:extLst>
                <a:ext uri="{FF2B5EF4-FFF2-40B4-BE49-F238E27FC236}">
                  <a16:creationId xmlns:a16="http://schemas.microsoft.com/office/drawing/2014/main" id="{87482CE0-0DC8-C10C-20B1-AAC7B9DF762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z.png">
              <a:extLst>
                <a:ext uri="{FF2B5EF4-FFF2-40B4-BE49-F238E27FC236}">
                  <a16:creationId xmlns:a16="http://schemas.microsoft.com/office/drawing/2014/main" id="{74E3050B-0348-0024-B213-4F9416A9A8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de.png">
              <a:extLst>
                <a:ext uri="{FF2B5EF4-FFF2-40B4-BE49-F238E27FC236}">
                  <a16:creationId xmlns:a16="http://schemas.microsoft.com/office/drawing/2014/main" id="{FA802C65-DB06-810D-5FB2-E0BF410812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k.png">
              <a:extLst>
                <a:ext uri="{FF2B5EF4-FFF2-40B4-BE49-F238E27FC236}">
                  <a16:creationId xmlns:a16="http://schemas.microsoft.com/office/drawing/2014/main" id="{ABD91381-DB0B-ABDF-93A9-B049FAEE0D2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ee.png">
              <a:extLst>
                <a:ext uri="{FF2B5EF4-FFF2-40B4-BE49-F238E27FC236}">
                  <a16:creationId xmlns:a16="http://schemas.microsoft.com/office/drawing/2014/main" id="{B42FC133-354B-B70E-765E-938B00DDBB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s.png">
              <a:extLst>
                <a:ext uri="{FF2B5EF4-FFF2-40B4-BE49-F238E27FC236}">
                  <a16:creationId xmlns:a16="http://schemas.microsoft.com/office/drawing/2014/main" id="{5D0F2BB3-FAE2-C813-186F-012A2F69D8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fi.png">
              <a:extLst>
                <a:ext uri="{FF2B5EF4-FFF2-40B4-BE49-F238E27FC236}">
                  <a16:creationId xmlns:a16="http://schemas.microsoft.com/office/drawing/2014/main" id="{FD056A7A-4F30-1E5C-CCE1-E9B8C392E15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r.png">
              <a:extLst>
                <a:ext uri="{FF2B5EF4-FFF2-40B4-BE49-F238E27FC236}">
                  <a16:creationId xmlns:a16="http://schemas.microsoft.com/office/drawing/2014/main" id="{EA94E426-31CC-9449-9D3D-DCC9E26E58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gr.png">
              <a:extLst>
                <a:ext uri="{FF2B5EF4-FFF2-40B4-BE49-F238E27FC236}">
                  <a16:creationId xmlns:a16="http://schemas.microsoft.com/office/drawing/2014/main" id="{D4377E94-3E68-0D15-CE98-C14DA447B5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hu.png">
              <a:extLst>
                <a:ext uri="{FF2B5EF4-FFF2-40B4-BE49-F238E27FC236}">
                  <a16:creationId xmlns:a16="http://schemas.microsoft.com/office/drawing/2014/main" id="{BDDD9E66-FA94-BDD1-A797-63C100E0DA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ie.png">
              <a:extLst>
                <a:ext uri="{FF2B5EF4-FFF2-40B4-BE49-F238E27FC236}">
                  <a16:creationId xmlns:a16="http://schemas.microsoft.com/office/drawing/2014/main" id="{559371ED-F003-F683-61DF-02BC80318D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t.png">
              <a:extLst>
                <a:ext uri="{FF2B5EF4-FFF2-40B4-BE49-F238E27FC236}">
                  <a16:creationId xmlns:a16="http://schemas.microsoft.com/office/drawing/2014/main" id="{4949792E-82BB-AF6E-7206-2447C201921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lu.png">
              <a:extLst>
                <a:ext uri="{FF2B5EF4-FFF2-40B4-BE49-F238E27FC236}">
                  <a16:creationId xmlns:a16="http://schemas.microsoft.com/office/drawing/2014/main" id="{5070BC48-D56A-169B-D068-85C47B6BD5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nl.png">
              <a:extLst>
                <a:ext uri="{FF2B5EF4-FFF2-40B4-BE49-F238E27FC236}">
                  <a16:creationId xmlns:a16="http://schemas.microsoft.com/office/drawing/2014/main" id="{A9428B89-2A39-53A9-7D3F-C8913AD7E0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o.png">
              <a:extLst>
                <a:ext uri="{FF2B5EF4-FFF2-40B4-BE49-F238E27FC236}">
                  <a16:creationId xmlns:a16="http://schemas.microsoft.com/office/drawing/2014/main" id="{391AF77A-3CDC-5775-D76F-E06BF521FA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pl.png">
              <a:extLst>
                <a:ext uri="{FF2B5EF4-FFF2-40B4-BE49-F238E27FC236}">
                  <a16:creationId xmlns:a16="http://schemas.microsoft.com/office/drawing/2014/main" id="{8296BA7C-97DE-848B-73A9-640381D43B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t.png">
              <a:extLst>
                <a:ext uri="{FF2B5EF4-FFF2-40B4-BE49-F238E27FC236}">
                  <a16:creationId xmlns:a16="http://schemas.microsoft.com/office/drawing/2014/main" id="{39F399FE-91F8-3151-B80C-E5935400D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ro.png">
              <a:extLst>
                <a:ext uri="{FF2B5EF4-FFF2-40B4-BE49-F238E27FC236}">
                  <a16:creationId xmlns:a16="http://schemas.microsoft.com/office/drawing/2014/main" id="{1AA92D24-6FF5-EB45-F686-03C853AC98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se.png">
              <a:extLst>
                <a:ext uri="{FF2B5EF4-FFF2-40B4-BE49-F238E27FC236}">
                  <a16:creationId xmlns:a16="http://schemas.microsoft.com/office/drawing/2014/main" id="{EC5E55C8-AADE-DA65-47A0-C0D928DAC8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uk.png">
              <a:extLst>
                <a:ext uri="{FF2B5EF4-FFF2-40B4-BE49-F238E27FC236}">
                  <a16:creationId xmlns:a16="http://schemas.microsoft.com/office/drawing/2014/main" id="{F089E5E6-D261-798F-1B48-53896010EB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ca.png">
              <a:extLst>
                <a:ext uri="{FF2B5EF4-FFF2-40B4-BE49-F238E27FC236}">
                  <a16:creationId xmlns:a16="http://schemas.microsoft.com/office/drawing/2014/main" id="{C9576544-1F10-9764-C0B5-CD56EB8574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>
              <a:extLst>
                <a:ext uri="{FF2B5EF4-FFF2-40B4-BE49-F238E27FC236}">
                  <a16:creationId xmlns:a16="http://schemas.microsoft.com/office/drawing/2014/main" id="{32C70CAC-BC1A-6C7D-CE4D-77A42759CC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 descr="si.png">
              <a:extLst>
                <a:ext uri="{FF2B5EF4-FFF2-40B4-BE49-F238E27FC236}">
                  <a16:creationId xmlns:a16="http://schemas.microsoft.com/office/drawing/2014/main" id="{832B0403-2FF1-E719-C44B-DF585B2793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8032"/>
          </a:xfrm>
        </p:spPr>
        <p:txBody>
          <a:bodyPr/>
          <a:lstStyle>
            <a:lvl1pPr>
              <a:defRPr>
                <a:solidFill>
                  <a:srgbClr val="FFCC4E"/>
                </a:solidFill>
              </a:defRPr>
            </a:lvl1pPr>
            <a:lvl2pPr>
              <a:defRPr>
                <a:solidFill>
                  <a:srgbClr val="FFCC4E"/>
                </a:solidFill>
              </a:defRPr>
            </a:lvl2pPr>
            <a:lvl3pPr>
              <a:defRPr>
                <a:solidFill>
                  <a:srgbClr val="FFCC4E"/>
                </a:solidFill>
              </a:defRPr>
            </a:lvl3pPr>
            <a:lvl4pPr>
              <a:defRPr>
                <a:solidFill>
                  <a:srgbClr val="FFCC4E"/>
                </a:solidFill>
              </a:defRPr>
            </a:lvl4pPr>
            <a:lvl5pPr>
              <a:defRPr>
                <a:solidFill>
                  <a:srgbClr val="FFCC4E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181535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OLOUR_BG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171E1A-5012-3310-0507-A9531051AD6B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0061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D40594F-298B-6364-B789-AECF7C702518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7">
            <a:extLst>
              <a:ext uri="{FF2B5EF4-FFF2-40B4-BE49-F238E27FC236}">
                <a16:creationId xmlns:a16="http://schemas.microsoft.com/office/drawing/2014/main" id="{36B805BD-9A36-7B67-4B04-7699AAAA21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38">
            <a:extLst>
              <a:ext uri="{FF2B5EF4-FFF2-40B4-BE49-F238E27FC236}">
                <a16:creationId xmlns:a16="http://schemas.microsoft.com/office/drawing/2014/main" id="{2DC90829-70B9-D6F3-2885-D7807ACA44E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CF9E73EE-E46D-6C40-B5C0-8A751B709C57}" type="slidenum">
              <a:rPr altLang="en-US" sz="800" noProof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E41DD4-18A3-9605-4D13-F40929D97FDC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40">
            <a:extLst>
              <a:ext uri="{FF2B5EF4-FFF2-40B4-BE49-F238E27FC236}">
                <a16:creationId xmlns:a16="http://schemas.microsoft.com/office/drawing/2014/main" id="{8DD777EA-5D06-7372-A557-7047DA56B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1">
            <a:extLst>
              <a:ext uri="{FF2B5EF4-FFF2-40B4-BE49-F238E27FC236}">
                <a16:creationId xmlns:a16="http://schemas.microsoft.com/office/drawing/2014/main" id="{7F6EE1DC-4627-9817-7463-EB3F4AC87DB3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2" descr="at.png">
              <a:extLst>
                <a:ext uri="{FF2B5EF4-FFF2-40B4-BE49-F238E27FC236}">
                  <a16:creationId xmlns:a16="http://schemas.microsoft.com/office/drawing/2014/main" id="{B7E1F57B-5F1F-FABF-507A-4953174BADE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3" descr="be.png">
              <a:extLst>
                <a:ext uri="{FF2B5EF4-FFF2-40B4-BE49-F238E27FC236}">
                  <a16:creationId xmlns:a16="http://schemas.microsoft.com/office/drawing/2014/main" id="{3839E55E-8E96-47CD-4CC5-BA3ED13B14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4" descr="ch.png">
              <a:extLst>
                <a:ext uri="{FF2B5EF4-FFF2-40B4-BE49-F238E27FC236}">
                  <a16:creationId xmlns:a16="http://schemas.microsoft.com/office/drawing/2014/main" id="{05A510E8-2C77-B5F9-9913-A6F0F768A7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5" descr="cz.png">
              <a:extLst>
                <a:ext uri="{FF2B5EF4-FFF2-40B4-BE49-F238E27FC236}">
                  <a16:creationId xmlns:a16="http://schemas.microsoft.com/office/drawing/2014/main" id="{AD96A417-3C96-5097-268C-E57465CE02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6" descr="de.png">
              <a:extLst>
                <a:ext uri="{FF2B5EF4-FFF2-40B4-BE49-F238E27FC236}">
                  <a16:creationId xmlns:a16="http://schemas.microsoft.com/office/drawing/2014/main" id="{20EEB573-1EDC-1B51-5F80-9B90D65D3C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7" descr="dk.png">
              <a:extLst>
                <a:ext uri="{FF2B5EF4-FFF2-40B4-BE49-F238E27FC236}">
                  <a16:creationId xmlns:a16="http://schemas.microsoft.com/office/drawing/2014/main" id="{C3332FDB-E3C3-AFA5-B7F8-C8DC460471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8" descr="ee.png">
              <a:extLst>
                <a:ext uri="{FF2B5EF4-FFF2-40B4-BE49-F238E27FC236}">
                  <a16:creationId xmlns:a16="http://schemas.microsoft.com/office/drawing/2014/main" id="{A729FD3D-2A79-2266-78DC-5CFA61A67C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9" descr="es.png">
              <a:extLst>
                <a:ext uri="{FF2B5EF4-FFF2-40B4-BE49-F238E27FC236}">
                  <a16:creationId xmlns:a16="http://schemas.microsoft.com/office/drawing/2014/main" id="{AC0E8CA8-CB06-0627-17EF-4D9F9DFE89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0" descr="fi.png">
              <a:extLst>
                <a:ext uri="{FF2B5EF4-FFF2-40B4-BE49-F238E27FC236}">
                  <a16:creationId xmlns:a16="http://schemas.microsoft.com/office/drawing/2014/main" id="{D5075193-9C08-5374-DAC9-8A6B10AA78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1" descr="fr.png">
              <a:extLst>
                <a:ext uri="{FF2B5EF4-FFF2-40B4-BE49-F238E27FC236}">
                  <a16:creationId xmlns:a16="http://schemas.microsoft.com/office/drawing/2014/main" id="{28122362-B8CA-D430-A68D-B095FB1F1D8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2" descr="gr.png">
              <a:extLst>
                <a:ext uri="{FF2B5EF4-FFF2-40B4-BE49-F238E27FC236}">
                  <a16:creationId xmlns:a16="http://schemas.microsoft.com/office/drawing/2014/main" id="{7616CBF5-7C39-BE54-AC87-F599AD4AE4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3" descr="hu.png">
              <a:extLst>
                <a:ext uri="{FF2B5EF4-FFF2-40B4-BE49-F238E27FC236}">
                  <a16:creationId xmlns:a16="http://schemas.microsoft.com/office/drawing/2014/main" id="{A171C8CC-8E2D-AA2A-ED1C-B34CCC8C9D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4" descr="ie.png">
              <a:extLst>
                <a:ext uri="{FF2B5EF4-FFF2-40B4-BE49-F238E27FC236}">
                  <a16:creationId xmlns:a16="http://schemas.microsoft.com/office/drawing/2014/main" id="{A408B644-FA1D-8922-0BAE-80E58B66438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5" descr="it.png">
              <a:extLst>
                <a:ext uri="{FF2B5EF4-FFF2-40B4-BE49-F238E27FC236}">
                  <a16:creationId xmlns:a16="http://schemas.microsoft.com/office/drawing/2014/main" id="{F92FAEFE-23D0-E327-8D35-C69BCB9E6D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6" descr="lu.png">
              <a:extLst>
                <a:ext uri="{FF2B5EF4-FFF2-40B4-BE49-F238E27FC236}">
                  <a16:creationId xmlns:a16="http://schemas.microsoft.com/office/drawing/2014/main" id="{D19208DB-A92D-A8F6-4577-4614C38B2D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7" descr="nl.png">
              <a:extLst>
                <a:ext uri="{FF2B5EF4-FFF2-40B4-BE49-F238E27FC236}">
                  <a16:creationId xmlns:a16="http://schemas.microsoft.com/office/drawing/2014/main" id="{3B9B9D3E-DFDD-D3E7-8D29-C5F69A4E3A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8" descr="no.png">
              <a:extLst>
                <a:ext uri="{FF2B5EF4-FFF2-40B4-BE49-F238E27FC236}">
                  <a16:creationId xmlns:a16="http://schemas.microsoft.com/office/drawing/2014/main" id="{DB4599E6-4B51-E8C7-8813-45A10A00FD3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9" descr="pl.png">
              <a:extLst>
                <a:ext uri="{FF2B5EF4-FFF2-40B4-BE49-F238E27FC236}">
                  <a16:creationId xmlns:a16="http://schemas.microsoft.com/office/drawing/2014/main" id="{4EA3EA6C-6025-AE04-59BF-5AFD21672A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0" descr="pt.png">
              <a:extLst>
                <a:ext uri="{FF2B5EF4-FFF2-40B4-BE49-F238E27FC236}">
                  <a16:creationId xmlns:a16="http://schemas.microsoft.com/office/drawing/2014/main" id="{B21CCF3C-9A50-6DC3-752C-E9ABD5EE9C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1" descr="ro.png">
              <a:extLst>
                <a:ext uri="{FF2B5EF4-FFF2-40B4-BE49-F238E27FC236}">
                  <a16:creationId xmlns:a16="http://schemas.microsoft.com/office/drawing/2014/main" id="{62072B21-5959-04D8-834C-5B05DE197D6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2" descr="se.png">
              <a:extLst>
                <a:ext uri="{FF2B5EF4-FFF2-40B4-BE49-F238E27FC236}">
                  <a16:creationId xmlns:a16="http://schemas.microsoft.com/office/drawing/2014/main" id="{B351F8EA-3642-D18A-1D11-CD4F6C3C6B2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6" descr="uk.png">
              <a:extLst>
                <a:ext uri="{FF2B5EF4-FFF2-40B4-BE49-F238E27FC236}">
                  <a16:creationId xmlns:a16="http://schemas.microsoft.com/office/drawing/2014/main" id="{0C104B96-F316-7307-8D17-99F8F088996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7" descr="ca.png">
              <a:extLst>
                <a:ext uri="{FF2B5EF4-FFF2-40B4-BE49-F238E27FC236}">
                  <a16:creationId xmlns:a16="http://schemas.microsoft.com/office/drawing/2014/main" id="{D146A9AF-3705-2BE9-BF00-841ED804B9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8">
              <a:extLst>
                <a:ext uri="{FF2B5EF4-FFF2-40B4-BE49-F238E27FC236}">
                  <a16:creationId xmlns:a16="http://schemas.microsoft.com/office/drawing/2014/main" id="{BFA18094-A418-96CD-A259-30887E6B2A7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9" descr="si.png">
              <a:extLst>
                <a:ext uri="{FF2B5EF4-FFF2-40B4-BE49-F238E27FC236}">
                  <a16:creationId xmlns:a16="http://schemas.microsoft.com/office/drawing/2014/main" id="{F5A4F592-7014-3130-509E-E8A894CDED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34968"/>
          </a:xfrm>
        </p:spPr>
        <p:txBody>
          <a:bodyPr/>
          <a:lstStyle>
            <a:lvl1pPr>
              <a:defRPr>
                <a:solidFill>
                  <a:srgbClr val="009BDB"/>
                </a:solidFill>
              </a:defRPr>
            </a:lvl1pPr>
            <a:lvl2pPr>
              <a:defRPr>
                <a:solidFill>
                  <a:srgbClr val="009BDB"/>
                </a:solidFill>
              </a:defRPr>
            </a:lvl2pPr>
            <a:lvl3pPr>
              <a:defRPr>
                <a:solidFill>
                  <a:srgbClr val="009BDB"/>
                </a:solidFill>
              </a:defRPr>
            </a:lvl3pPr>
            <a:lvl4pPr>
              <a:defRPr>
                <a:solidFill>
                  <a:srgbClr val="009BDB"/>
                </a:solidFill>
              </a:defRPr>
            </a:lvl4pPr>
            <a:lvl5pPr>
              <a:defRPr>
                <a:solidFill>
                  <a:srgbClr val="009BDB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782030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EB9FA-273A-4A9F-9656-7EB3945E8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1117F-D07C-4F19-93EB-522433A807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D3783C-3E09-4EDD-9CDD-AA0054AC0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1C67E-4D5E-4346-86CA-0AFC65D49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ED28-745F-4C27-80CC-EFB875E6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C2EDF4-9C1B-450E-9E15-A29E7A9F3D1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Sākums | Latvijas Zinātnes padome">
            <a:extLst>
              <a:ext uri="{FF2B5EF4-FFF2-40B4-BE49-F238E27FC236}">
                <a16:creationId xmlns:a16="http://schemas.microsoft.com/office/drawing/2014/main" id="{FD0EE456-916E-40DB-B9BA-65F2AABB54C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21805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7DC7449-9116-A21B-7656-3A0058E596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3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35E6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9ED515-59E3-62B0-D3B2-8B71ED64A3C7}"/>
              </a:ext>
            </a:extLst>
          </p:cNvPr>
          <p:cNvSpPr/>
          <p:nvPr userDrawn="1"/>
        </p:nvSpPr>
        <p:spPr>
          <a:xfrm flipH="1">
            <a:off x="4686300" y="2011363"/>
            <a:ext cx="2819400" cy="28194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DC99B64-EA9C-A34D-60C8-305E70E38FDF}"/>
              </a:ext>
            </a:extLst>
          </p:cNvPr>
          <p:cNvSpPr txBox="1">
            <a:spLocks/>
          </p:cNvSpPr>
          <p:nvPr userDrawn="1"/>
        </p:nvSpPr>
        <p:spPr>
          <a:xfrm>
            <a:off x="4686300" y="4524375"/>
            <a:ext cx="2813050" cy="314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400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58F479EA-B195-7CC9-7B8F-78F0CE1A780D}"/>
              </a:ext>
            </a:extLst>
          </p:cNvPr>
          <p:cNvSpPr txBox="1">
            <a:spLocks/>
          </p:cNvSpPr>
          <p:nvPr userDrawn="1"/>
        </p:nvSpPr>
        <p:spPr>
          <a:xfrm>
            <a:off x="4686300" y="1739900"/>
            <a:ext cx="2819400" cy="2619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1100" dirty="0">
                <a:solidFill>
                  <a:schemeClr val="bg1"/>
                </a:solidFill>
                <a:ea typeface="Arial" charset="0"/>
                <a:cs typeface="Arial" charset="0"/>
              </a:rPr>
              <a:t>Produced by</a:t>
            </a:r>
            <a:endParaRPr lang="en-US" sz="1100" dirty="0">
              <a:solidFill>
                <a:schemeClr val="bg1"/>
              </a:solidFill>
              <a:ea typeface="Arial" charset="0"/>
              <a:cs typeface="Arial" charset="0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idx="14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4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85987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C7D452-C7AF-E7D7-02B4-3A167D6A2ED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8FD0AC-3194-1148-9B5D-9B32FE83E064}" type="datetimeFigureOut">
              <a:rPr lang="en-GB"/>
              <a:pPr>
                <a:defRPr/>
              </a:pPr>
              <a:t>29/02/2024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48C8B4-DDA9-D63D-CD85-947004365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E56B41-0EA8-4D64-C29F-DF677A47A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FBE01-0F7E-5D41-858E-D03C4BD735D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08447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">
            <a:extLst>
              <a:ext uri="{FF2B5EF4-FFF2-40B4-BE49-F238E27FC236}">
                <a16:creationId xmlns:a16="http://schemas.microsoft.com/office/drawing/2014/main" id="{57158B46-0481-BAA1-32CE-C3908A5FA1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1C32B09-DE01-9ED5-B4DF-857F1A85A3EF}"/>
              </a:ext>
            </a:extLst>
          </p:cNvPr>
          <p:cNvSpPr/>
          <p:nvPr userDrawn="1"/>
        </p:nvSpPr>
        <p:spPr>
          <a:xfrm>
            <a:off x="-17463" y="0"/>
            <a:ext cx="12209463" cy="6858000"/>
          </a:xfrm>
          <a:prstGeom prst="rect">
            <a:avLst/>
          </a:prstGeom>
          <a:solidFill>
            <a:srgbClr val="003249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A309B08-6AFD-7ECE-6162-412EB0E5FF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3CD579-FBDD-46EF-413E-46EB5AF4C7C8}"/>
              </a:ext>
            </a:extLst>
          </p:cNvPr>
          <p:cNvCxnSpPr>
            <a:cxnSpLocks/>
          </p:cNvCxnSpPr>
          <p:nvPr userDrawn="1"/>
        </p:nvCxnSpPr>
        <p:spPr>
          <a:xfrm>
            <a:off x="219075" y="4078288"/>
            <a:ext cx="117379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A93C1C2-47DB-974A-2D36-432A42669A4A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4F1320C-C49F-E8E4-DA91-59141DB9616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B49C64D3-86F9-9C1A-BADE-54907B7852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11" name="Picture 43" descr="at.png">
              <a:extLst>
                <a:ext uri="{FF2B5EF4-FFF2-40B4-BE49-F238E27FC236}">
                  <a16:creationId xmlns:a16="http://schemas.microsoft.com/office/drawing/2014/main" id="{13CAB590-0037-B08B-CC78-EF523A7344E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4" descr="be.png">
              <a:extLst>
                <a:ext uri="{FF2B5EF4-FFF2-40B4-BE49-F238E27FC236}">
                  <a16:creationId xmlns:a16="http://schemas.microsoft.com/office/drawing/2014/main" id="{8E8F0E1E-82D5-7779-A2FE-9A095DD84B9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5" descr="ch.png">
              <a:extLst>
                <a:ext uri="{FF2B5EF4-FFF2-40B4-BE49-F238E27FC236}">
                  <a16:creationId xmlns:a16="http://schemas.microsoft.com/office/drawing/2014/main" id="{0CB9A1F0-BDA1-80FD-905E-A8BD9446BF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6" descr="cz.png">
              <a:extLst>
                <a:ext uri="{FF2B5EF4-FFF2-40B4-BE49-F238E27FC236}">
                  <a16:creationId xmlns:a16="http://schemas.microsoft.com/office/drawing/2014/main" id="{60EFB7A4-2EAC-A084-1BFF-70A51EC9DB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7" descr="de.png">
              <a:extLst>
                <a:ext uri="{FF2B5EF4-FFF2-40B4-BE49-F238E27FC236}">
                  <a16:creationId xmlns:a16="http://schemas.microsoft.com/office/drawing/2014/main" id="{3F9E9F5E-773D-6674-3207-11BB3A5F44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48" descr="dk.png">
              <a:extLst>
                <a:ext uri="{FF2B5EF4-FFF2-40B4-BE49-F238E27FC236}">
                  <a16:creationId xmlns:a16="http://schemas.microsoft.com/office/drawing/2014/main" id="{AFA86FA3-EF2F-DB36-09D2-65CAEF4A77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49" descr="ee.png">
              <a:extLst>
                <a:ext uri="{FF2B5EF4-FFF2-40B4-BE49-F238E27FC236}">
                  <a16:creationId xmlns:a16="http://schemas.microsoft.com/office/drawing/2014/main" id="{42CFB62B-1476-4525-CA0C-A52F512019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0" descr="es.png">
              <a:extLst>
                <a:ext uri="{FF2B5EF4-FFF2-40B4-BE49-F238E27FC236}">
                  <a16:creationId xmlns:a16="http://schemas.microsoft.com/office/drawing/2014/main" id="{8CF3D7E4-F303-4FF3-CB10-EC3D1C4F762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1" descr="fi.png">
              <a:extLst>
                <a:ext uri="{FF2B5EF4-FFF2-40B4-BE49-F238E27FC236}">
                  <a16:creationId xmlns:a16="http://schemas.microsoft.com/office/drawing/2014/main" id="{DB242E3E-942A-C11A-B264-243C723A4D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2" descr="fr.png">
              <a:extLst>
                <a:ext uri="{FF2B5EF4-FFF2-40B4-BE49-F238E27FC236}">
                  <a16:creationId xmlns:a16="http://schemas.microsoft.com/office/drawing/2014/main" id="{8BF8EECD-65E3-ABEE-8AC5-ADE45674DF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3" descr="gr.png">
              <a:extLst>
                <a:ext uri="{FF2B5EF4-FFF2-40B4-BE49-F238E27FC236}">
                  <a16:creationId xmlns:a16="http://schemas.microsoft.com/office/drawing/2014/main" id="{2FEDD4E0-0DB4-0D24-A389-574B9D9636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4" descr="hu.png">
              <a:extLst>
                <a:ext uri="{FF2B5EF4-FFF2-40B4-BE49-F238E27FC236}">
                  <a16:creationId xmlns:a16="http://schemas.microsoft.com/office/drawing/2014/main" id="{988DDB7F-480B-1896-19ED-7F8A6323F7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5" descr="ie.png">
              <a:extLst>
                <a:ext uri="{FF2B5EF4-FFF2-40B4-BE49-F238E27FC236}">
                  <a16:creationId xmlns:a16="http://schemas.microsoft.com/office/drawing/2014/main" id="{1290F089-BF4B-F02C-27E1-423CFC839F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6" descr="it.png">
              <a:extLst>
                <a:ext uri="{FF2B5EF4-FFF2-40B4-BE49-F238E27FC236}">
                  <a16:creationId xmlns:a16="http://schemas.microsoft.com/office/drawing/2014/main" id="{58500317-0C84-02EC-6DD8-A0FB51ECD5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7" descr="lu.png">
              <a:extLst>
                <a:ext uri="{FF2B5EF4-FFF2-40B4-BE49-F238E27FC236}">
                  <a16:creationId xmlns:a16="http://schemas.microsoft.com/office/drawing/2014/main" id="{2896B36C-D746-6203-F327-49464BEAC2C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58" descr="nl.png">
              <a:extLst>
                <a:ext uri="{FF2B5EF4-FFF2-40B4-BE49-F238E27FC236}">
                  <a16:creationId xmlns:a16="http://schemas.microsoft.com/office/drawing/2014/main" id="{108515D8-7272-7D3B-3BEB-2EB5FBE9D1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59" descr="no.png">
              <a:extLst>
                <a:ext uri="{FF2B5EF4-FFF2-40B4-BE49-F238E27FC236}">
                  <a16:creationId xmlns:a16="http://schemas.microsoft.com/office/drawing/2014/main" id="{DF09C3E9-83B6-455B-46C9-595750CD618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0" descr="pl.png">
              <a:extLst>
                <a:ext uri="{FF2B5EF4-FFF2-40B4-BE49-F238E27FC236}">
                  <a16:creationId xmlns:a16="http://schemas.microsoft.com/office/drawing/2014/main" id="{FA180B0A-9C32-2F59-8E5B-27FC0A4E8C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1" descr="pt.png">
              <a:extLst>
                <a:ext uri="{FF2B5EF4-FFF2-40B4-BE49-F238E27FC236}">
                  <a16:creationId xmlns:a16="http://schemas.microsoft.com/office/drawing/2014/main" id="{084F71B1-6FA5-2FBD-7749-25155AB758E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2" descr="ro.png">
              <a:extLst>
                <a:ext uri="{FF2B5EF4-FFF2-40B4-BE49-F238E27FC236}">
                  <a16:creationId xmlns:a16="http://schemas.microsoft.com/office/drawing/2014/main" id="{3A4FA843-8EC5-6E42-EBE0-7DA314D467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3" descr="se.png">
              <a:extLst>
                <a:ext uri="{FF2B5EF4-FFF2-40B4-BE49-F238E27FC236}">
                  <a16:creationId xmlns:a16="http://schemas.microsoft.com/office/drawing/2014/main" id="{434F01B2-4CFD-E7E2-A719-716D8D22BE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4" descr="uk.png">
              <a:extLst>
                <a:ext uri="{FF2B5EF4-FFF2-40B4-BE49-F238E27FC236}">
                  <a16:creationId xmlns:a16="http://schemas.microsoft.com/office/drawing/2014/main" id="{DE095CF1-93C4-0C93-93D6-D40ED09CEEA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5" descr="ca.png">
              <a:extLst>
                <a:ext uri="{FF2B5EF4-FFF2-40B4-BE49-F238E27FC236}">
                  <a16:creationId xmlns:a16="http://schemas.microsoft.com/office/drawing/2014/main" id="{D1D26092-F276-F54B-5E17-4405ED739E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66">
              <a:extLst>
                <a:ext uri="{FF2B5EF4-FFF2-40B4-BE49-F238E27FC236}">
                  <a16:creationId xmlns:a16="http://schemas.microsoft.com/office/drawing/2014/main" id="{6CD5B0D8-EAE2-DF37-649D-09F00EFC4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" name="Picture 67" descr="si.png">
              <a:extLst>
                <a:ext uri="{FF2B5EF4-FFF2-40B4-BE49-F238E27FC236}">
                  <a16:creationId xmlns:a16="http://schemas.microsoft.com/office/drawing/2014/main" id="{C23F97DF-7CC6-1DAF-A732-F28F5A7FC0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6425" y="3509439"/>
            <a:ext cx="11741010" cy="563779"/>
          </a:xfrm>
        </p:spPr>
        <p:txBody>
          <a:bodyPr anchor="b">
            <a:no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it-IT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9365005" y="5091757"/>
            <a:ext cx="2594803" cy="1315441"/>
          </a:xfrm>
        </p:spPr>
        <p:txBody>
          <a:bodyPr lIns="0" rIns="0" anchor="ctr"/>
          <a:lstStyle>
            <a:lvl1pPr algn="r">
              <a:lnSpc>
                <a:spcPct val="150000"/>
              </a:lnSpc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69575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LEAR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A43EB24-42C3-1AEB-685A-AE9367704C47}"/>
              </a:ext>
            </a:extLst>
          </p:cNvPr>
          <p:cNvSpPr/>
          <p:nvPr userDrawn="1"/>
        </p:nvSpPr>
        <p:spPr>
          <a:xfrm>
            <a:off x="0" y="0"/>
            <a:ext cx="12192000" cy="88265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3" name="Picture 35">
            <a:extLst>
              <a:ext uri="{FF2B5EF4-FFF2-40B4-BE49-F238E27FC236}">
                <a16:creationId xmlns:a16="http://schemas.microsoft.com/office/drawing/2014/main" id="{67DAA5FE-9768-959B-E773-1DDB3EA4A08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2567898-584F-DB9A-52B4-02EDA51B689A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020807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D680AE0F-5B84-C9D1-FBCB-47F95FEC404D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itle 31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3" name="Content Placeholder 2"/>
          <p:cNvSpPr>
            <a:spLocks noGrp="1"/>
          </p:cNvSpPr>
          <p:nvPr>
            <p:ph idx="1"/>
          </p:nvPr>
        </p:nvSpPr>
        <p:spPr>
          <a:xfrm>
            <a:off x="218262" y="882192"/>
            <a:ext cx="11763662" cy="554077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67875277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9F976E0-3E43-5AD1-FB40-82809A317EDD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B4C2268-3705-F813-856C-B4AA9671EE45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7" name="Title 6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46933136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8DA45571-97EE-D86A-FB7E-5EB64638F306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CA79E79-93E7-3F46-9ACC-B511B17EECF7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8261" y="1673225"/>
            <a:ext cx="5788843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0296" y="1673225"/>
            <a:ext cx="5776365" cy="4318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  <a:endParaRPr lang="en-GB" noProof="0" dirty="0"/>
          </a:p>
        </p:txBody>
      </p:sp>
      <p:sp>
        <p:nvSpPr>
          <p:cNvPr id="8" name="Title 7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335E6F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316350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2F9E31C-4A93-EFC4-AEF0-A3CD2BEB6D10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E8E9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sp>
        <p:nvSpPr>
          <p:cNvPr id="3" name="Text Box 38">
            <a:extLst>
              <a:ext uri="{FF2B5EF4-FFF2-40B4-BE49-F238E27FC236}">
                <a16:creationId xmlns:a16="http://schemas.microsoft.com/office/drawing/2014/main" id="{E0DE2FA5-E63C-FFB2-8468-BD1B041CE7B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DFE736C0-E29F-B94B-8E3D-3618DA7EA5D1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1A36487-00CA-B783-45AC-FF4C208C7C4C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AF97880-80AA-96D4-4593-CC4A20C0B7D6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0">
            <a:extLst>
              <a:ext uri="{FF2B5EF4-FFF2-40B4-BE49-F238E27FC236}">
                <a16:creationId xmlns:a16="http://schemas.microsoft.com/office/drawing/2014/main" id="{C19BD9E4-9DDE-7703-D380-241E7BB0760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5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>
            <a:extLst>
              <a:ext uri="{FF2B5EF4-FFF2-40B4-BE49-F238E27FC236}">
                <a16:creationId xmlns:a16="http://schemas.microsoft.com/office/drawing/2014/main" id="{721045A7-8830-0D53-C721-DBD80CB8053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2">
            <a:extLst>
              <a:ext uri="{FF2B5EF4-FFF2-40B4-BE49-F238E27FC236}">
                <a16:creationId xmlns:a16="http://schemas.microsoft.com/office/drawing/2014/main" id="{5132142A-D862-AEDD-E43A-DFCA6A654D92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3" descr="at.png">
              <a:extLst>
                <a:ext uri="{FF2B5EF4-FFF2-40B4-BE49-F238E27FC236}">
                  <a16:creationId xmlns:a16="http://schemas.microsoft.com/office/drawing/2014/main" id="{46EA02BA-FBB5-0612-E2E0-361FA980E6A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be.png">
              <a:extLst>
                <a:ext uri="{FF2B5EF4-FFF2-40B4-BE49-F238E27FC236}">
                  <a16:creationId xmlns:a16="http://schemas.microsoft.com/office/drawing/2014/main" id="{E5BFCC71-06B0-A66B-E3A8-1E8F515283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ch.png">
              <a:extLst>
                <a:ext uri="{FF2B5EF4-FFF2-40B4-BE49-F238E27FC236}">
                  <a16:creationId xmlns:a16="http://schemas.microsoft.com/office/drawing/2014/main" id="{6B14EA96-4CCB-FC6F-D765-E121A5591F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6" descr="cz.png">
              <a:extLst>
                <a:ext uri="{FF2B5EF4-FFF2-40B4-BE49-F238E27FC236}">
                  <a16:creationId xmlns:a16="http://schemas.microsoft.com/office/drawing/2014/main" id="{D066FDCD-C82F-6D90-92E9-E6325869B07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7" descr="de.png">
              <a:extLst>
                <a:ext uri="{FF2B5EF4-FFF2-40B4-BE49-F238E27FC236}">
                  <a16:creationId xmlns:a16="http://schemas.microsoft.com/office/drawing/2014/main" id="{75DAEBB8-BDFA-BF96-767B-6BB814EC2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8" descr="dk.png">
              <a:extLst>
                <a:ext uri="{FF2B5EF4-FFF2-40B4-BE49-F238E27FC236}">
                  <a16:creationId xmlns:a16="http://schemas.microsoft.com/office/drawing/2014/main" id="{1382AD90-01A6-CE54-D0DF-136F3780D11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9" descr="ee.png">
              <a:extLst>
                <a:ext uri="{FF2B5EF4-FFF2-40B4-BE49-F238E27FC236}">
                  <a16:creationId xmlns:a16="http://schemas.microsoft.com/office/drawing/2014/main" id="{FBE9A759-C40D-7AD5-8160-99B327FADE1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0" descr="es.png">
              <a:extLst>
                <a:ext uri="{FF2B5EF4-FFF2-40B4-BE49-F238E27FC236}">
                  <a16:creationId xmlns:a16="http://schemas.microsoft.com/office/drawing/2014/main" id="{86DB9466-A8DE-EE1C-CF39-A9364EF754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1" descr="fi.png">
              <a:extLst>
                <a:ext uri="{FF2B5EF4-FFF2-40B4-BE49-F238E27FC236}">
                  <a16:creationId xmlns:a16="http://schemas.microsoft.com/office/drawing/2014/main" id="{CF00C6B9-CFA6-09E5-89E1-D3E34BE673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2" descr="fr.png">
              <a:extLst>
                <a:ext uri="{FF2B5EF4-FFF2-40B4-BE49-F238E27FC236}">
                  <a16:creationId xmlns:a16="http://schemas.microsoft.com/office/drawing/2014/main" id="{CC39D262-990C-0BD4-4BC7-734A2B65E78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" descr="gr.png">
              <a:extLst>
                <a:ext uri="{FF2B5EF4-FFF2-40B4-BE49-F238E27FC236}">
                  <a16:creationId xmlns:a16="http://schemas.microsoft.com/office/drawing/2014/main" id="{CD11A339-1E4B-E4A2-29D8-BB1457A2429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4" descr="hu.png">
              <a:extLst>
                <a:ext uri="{FF2B5EF4-FFF2-40B4-BE49-F238E27FC236}">
                  <a16:creationId xmlns:a16="http://schemas.microsoft.com/office/drawing/2014/main" id="{3151055A-D5B6-322E-BB98-6F2AD9A2558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" descr="ie.png">
              <a:extLst>
                <a:ext uri="{FF2B5EF4-FFF2-40B4-BE49-F238E27FC236}">
                  <a16:creationId xmlns:a16="http://schemas.microsoft.com/office/drawing/2014/main" id="{D972CE99-7E8E-8F63-B011-AD7F132EF4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" descr="it.png">
              <a:extLst>
                <a:ext uri="{FF2B5EF4-FFF2-40B4-BE49-F238E27FC236}">
                  <a16:creationId xmlns:a16="http://schemas.microsoft.com/office/drawing/2014/main" id="{17344EE7-D4BF-D1BA-F159-189530AF7FF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7" descr="lu.png">
              <a:extLst>
                <a:ext uri="{FF2B5EF4-FFF2-40B4-BE49-F238E27FC236}">
                  <a16:creationId xmlns:a16="http://schemas.microsoft.com/office/drawing/2014/main" id="{AD7969A6-30A7-68DF-E3C0-D716B252FC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8" descr="nl.png">
              <a:extLst>
                <a:ext uri="{FF2B5EF4-FFF2-40B4-BE49-F238E27FC236}">
                  <a16:creationId xmlns:a16="http://schemas.microsoft.com/office/drawing/2014/main" id="{838CF4C0-09B3-E712-FE70-52E084B328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9" descr="no.png">
              <a:extLst>
                <a:ext uri="{FF2B5EF4-FFF2-40B4-BE49-F238E27FC236}">
                  <a16:creationId xmlns:a16="http://schemas.microsoft.com/office/drawing/2014/main" id="{63D17AAE-123F-F3D4-0418-B2D56E04F1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0" descr="pl.png">
              <a:extLst>
                <a:ext uri="{FF2B5EF4-FFF2-40B4-BE49-F238E27FC236}">
                  <a16:creationId xmlns:a16="http://schemas.microsoft.com/office/drawing/2014/main" id="{A4F4E2D9-DE36-DD44-7ECA-64AA94C009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1" descr="pt.png">
              <a:extLst>
                <a:ext uri="{FF2B5EF4-FFF2-40B4-BE49-F238E27FC236}">
                  <a16:creationId xmlns:a16="http://schemas.microsoft.com/office/drawing/2014/main" id="{9302134C-D542-FEBA-CE13-42C79208D1C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2" descr="ro.png">
              <a:extLst>
                <a:ext uri="{FF2B5EF4-FFF2-40B4-BE49-F238E27FC236}">
                  <a16:creationId xmlns:a16="http://schemas.microsoft.com/office/drawing/2014/main" id="{6D02288F-5C07-BE63-CC18-8BED0F1BDB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3" descr="se.png">
              <a:extLst>
                <a:ext uri="{FF2B5EF4-FFF2-40B4-BE49-F238E27FC236}">
                  <a16:creationId xmlns:a16="http://schemas.microsoft.com/office/drawing/2014/main" id="{5FB987F8-1562-B789-900B-6CA72EAF7E5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4" descr="uk.png">
              <a:extLst>
                <a:ext uri="{FF2B5EF4-FFF2-40B4-BE49-F238E27FC236}">
                  <a16:creationId xmlns:a16="http://schemas.microsoft.com/office/drawing/2014/main" id="{A7AFD63F-ED2D-5B9F-EC2F-E2E7E340E3B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5" descr="ca.png">
              <a:extLst>
                <a:ext uri="{FF2B5EF4-FFF2-40B4-BE49-F238E27FC236}">
                  <a16:creationId xmlns:a16="http://schemas.microsoft.com/office/drawing/2014/main" id="{C70D3F24-095D-8A8B-6878-4034D215C2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6">
              <a:extLst>
                <a:ext uri="{FF2B5EF4-FFF2-40B4-BE49-F238E27FC236}">
                  <a16:creationId xmlns:a16="http://schemas.microsoft.com/office/drawing/2014/main" id="{11B0692E-95C2-EE0A-6EE4-8144112D66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7" descr="si.png">
              <a:extLst>
                <a:ext uri="{FF2B5EF4-FFF2-40B4-BE49-F238E27FC236}">
                  <a16:creationId xmlns:a16="http://schemas.microsoft.com/office/drawing/2014/main" id="{A339EF06-54BB-6455-5474-FA23E1B551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Title 65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96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480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425478490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03AFD04-A28F-3726-B10A-9E233222777B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76C8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Text Box 38">
            <a:extLst>
              <a:ext uri="{FF2B5EF4-FFF2-40B4-BE49-F238E27FC236}">
                <a16:creationId xmlns:a16="http://schemas.microsoft.com/office/drawing/2014/main" id="{DE8DA69C-7BBE-A12A-1B56-96929ECFF1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12779F35-8490-D54E-8F9E-0DA2E49C47CA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EDEA65C-2232-342A-066E-C049247C0410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4C2C70-4C97-A180-F020-B0EA0A42B698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0">
            <a:extLst>
              <a:ext uri="{FF2B5EF4-FFF2-40B4-BE49-F238E27FC236}">
                <a16:creationId xmlns:a16="http://schemas.microsoft.com/office/drawing/2014/main" id="{178ABB0C-5F09-51C0-9175-2E98512E1678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5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>
            <a:extLst>
              <a:ext uri="{FF2B5EF4-FFF2-40B4-BE49-F238E27FC236}">
                <a16:creationId xmlns:a16="http://schemas.microsoft.com/office/drawing/2014/main" id="{2BE015A5-C0A1-6707-AF50-0F2AC75D65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2">
            <a:extLst>
              <a:ext uri="{FF2B5EF4-FFF2-40B4-BE49-F238E27FC236}">
                <a16:creationId xmlns:a16="http://schemas.microsoft.com/office/drawing/2014/main" id="{7401A6FB-7EF4-1CBB-DD00-A116054353D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3" descr="at.png">
              <a:extLst>
                <a:ext uri="{FF2B5EF4-FFF2-40B4-BE49-F238E27FC236}">
                  <a16:creationId xmlns:a16="http://schemas.microsoft.com/office/drawing/2014/main" id="{A4218B05-A275-68BE-0489-DE61C10456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be.png">
              <a:extLst>
                <a:ext uri="{FF2B5EF4-FFF2-40B4-BE49-F238E27FC236}">
                  <a16:creationId xmlns:a16="http://schemas.microsoft.com/office/drawing/2014/main" id="{A21AC44A-C932-49E2-F700-9EF70E9B3C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ch.png">
              <a:extLst>
                <a:ext uri="{FF2B5EF4-FFF2-40B4-BE49-F238E27FC236}">
                  <a16:creationId xmlns:a16="http://schemas.microsoft.com/office/drawing/2014/main" id="{C8968D7D-1D56-A2A0-F4E6-3075F79367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6" descr="cz.png">
              <a:extLst>
                <a:ext uri="{FF2B5EF4-FFF2-40B4-BE49-F238E27FC236}">
                  <a16:creationId xmlns:a16="http://schemas.microsoft.com/office/drawing/2014/main" id="{099E13F6-769A-B269-026C-7A808124DA9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7" descr="de.png">
              <a:extLst>
                <a:ext uri="{FF2B5EF4-FFF2-40B4-BE49-F238E27FC236}">
                  <a16:creationId xmlns:a16="http://schemas.microsoft.com/office/drawing/2014/main" id="{2ED4FB62-158F-44AD-63E9-4E91AD8898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8" descr="dk.png">
              <a:extLst>
                <a:ext uri="{FF2B5EF4-FFF2-40B4-BE49-F238E27FC236}">
                  <a16:creationId xmlns:a16="http://schemas.microsoft.com/office/drawing/2014/main" id="{A4A00F2D-154E-0201-1C32-CF865BA8B7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9" descr="ee.png">
              <a:extLst>
                <a:ext uri="{FF2B5EF4-FFF2-40B4-BE49-F238E27FC236}">
                  <a16:creationId xmlns:a16="http://schemas.microsoft.com/office/drawing/2014/main" id="{C9011890-CBAD-D8DA-10CF-6F98E3B5BC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0" descr="es.png">
              <a:extLst>
                <a:ext uri="{FF2B5EF4-FFF2-40B4-BE49-F238E27FC236}">
                  <a16:creationId xmlns:a16="http://schemas.microsoft.com/office/drawing/2014/main" id="{733457E7-73F9-1E2A-CC26-69B8647D4A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1" descr="fi.png">
              <a:extLst>
                <a:ext uri="{FF2B5EF4-FFF2-40B4-BE49-F238E27FC236}">
                  <a16:creationId xmlns:a16="http://schemas.microsoft.com/office/drawing/2014/main" id="{5546A5BC-976A-DEB2-45E7-402DC91EE76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2" descr="fr.png">
              <a:extLst>
                <a:ext uri="{FF2B5EF4-FFF2-40B4-BE49-F238E27FC236}">
                  <a16:creationId xmlns:a16="http://schemas.microsoft.com/office/drawing/2014/main" id="{07622D0A-D82A-B6B2-DE3B-364FC3F64B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" descr="gr.png">
              <a:extLst>
                <a:ext uri="{FF2B5EF4-FFF2-40B4-BE49-F238E27FC236}">
                  <a16:creationId xmlns:a16="http://schemas.microsoft.com/office/drawing/2014/main" id="{1375D08A-DD07-6CAB-CE40-0406B688ECB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4" descr="hu.png">
              <a:extLst>
                <a:ext uri="{FF2B5EF4-FFF2-40B4-BE49-F238E27FC236}">
                  <a16:creationId xmlns:a16="http://schemas.microsoft.com/office/drawing/2014/main" id="{1136E575-9B74-866D-96BE-C29954D6FFB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" descr="ie.png">
              <a:extLst>
                <a:ext uri="{FF2B5EF4-FFF2-40B4-BE49-F238E27FC236}">
                  <a16:creationId xmlns:a16="http://schemas.microsoft.com/office/drawing/2014/main" id="{9DAC9F25-587D-0FF2-1678-FDD261D2ED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" descr="it.png">
              <a:extLst>
                <a:ext uri="{FF2B5EF4-FFF2-40B4-BE49-F238E27FC236}">
                  <a16:creationId xmlns:a16="http://schemas.microsoft.com/office/drawing/2014/main" id="{D2CC3FF0-1864-E98F-6E63-8BE2BBC5E7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7" descr="lu.png">
              <a:extLst>
                <a:ext uri="{FF2B5EF4-FFF2-40B4-BE49-F238E27FC236}">
                  <a16:creationId xmlns:a16="http://schemas.microsoft.com/office/drawing/2014/main" id="{9BE06439-6E65-076E-71FF-25F178C428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8" descr="nl.png">
              <a:extLst>
                <a:ext uri="{FF2B5EF4-FFF2-40B4-BE49-F238E27FC236}">
                  <a16:creationId xmlns:a16="http://schemas.microsoft.com/office/drawing/2014/main" id="{FA49CEAC-2B7E-629C-0EAA-92F730CEE22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9" descr="no.png">
              <a:extLst>
                <a:ext uri="{FF2B5EF4-FFF2-40B4-BE49-F238E27FC236}">
                  <a16:creationId xmlns:a16="http://schemas.microsoft.com/office/drawing/2014/main" id="{96C0D12B-7208-0F60-EAAB-41F0EE131E6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0" descr="pl.png">
              <a:extLst>
                <a:ext uri="{FF2B5EF4-FFF2-40B4-BE49-F238E27FC236}">
                  <a16:creationId xmlns:a16="http://schemas.microsoft.com/office/drawing/2014/main" id="{85F32379-941D-9795-817C-F863480948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1" descr="pt.png">
              <a:extLst>
                <a:ext uri="{FF2B5EF4-FFF2-40B4-BE49-F238E27FC236}">
                  <a16:creationId xmlns:a16="http://schemas.microsoft.com/office/drawing/2014/main" id="{0D2B6F03-7E04-87A5-D90A-84044EA711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2" descr="ro.png">
              <a:extLst>
                <a:ext uri="{FF2B5EF4-FFF2-40B4-BE49-F238E27FC236}">
                  <a16:creationId xmlns:a16="http://schemas.microsoft.com/office/drawing/2014/main" id="{C6887045-06CB-6B84-44AC-DE0F85FBC55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3" descr="se.png">
              <a:extLst>
                <a:ext uri="{FF2B5EF4-FFF2-40B4-BE49-F238E27FC236}">
                  <a16:creationId xmlns:a16="http://schemas.microsoft.com/office/drawing/2014/main" id="{4D50674A-3485-AADA-265C-37BA8E3953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4" descr="uk.png">
              <a:extLst>
                <a:ext uri="{FF2B5EF4-FFF2-40B4-BE49-F238E27FC236}">
                  <a16:creationId xmlns:a16="http://schemas.microsoft.com/office/drawing/2014/main" id="{75665104-8D06-5E7C-5837-2C159F7526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5" descr="ca.png">
              <a:extLst>
                <a:ext uri="{FF2B5EF4-FFF2-40B4-BE49-F238E27FC236}">
                  <a16:creationId xmlns:a16="http://schemas.microsoft.com/office/drawing/2014/main" id="{830027D9-B334-60EF-E27F-22DF3C26E27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6">
              <a:extLst>
                <a:ext uri="{FF2B5EF4-FFF2-40B4-BE49-F238E27FC236}">
                  <a16:creationId xmlns:a16="http://schemas.microsoft.com/office/drawing/2014/main" id="{4FCD267B-3E37-166C-310C-2923ACB175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7" descr="si.png">
              <a:extLst>
                <a:ext uri="{FF2B5EF4-FFF2-40B4-BE49-F238E27FC236}">
                  <a16:creationId xmlns:a16="http://schemas.microsoft.com/office/drawing/2014/main" id="{C0410EDA-B46D-CB14-AE30-4B7CB24DDC5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Title 65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41665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006762"/>
                </a:solidFill>
              </a:defRPr>
            </a:lvl1pPr>
            <a:lvl2pPr>
              <a:defRPr>
                <a:solidFill>
                  <a:srgbClr val="006762"/>
                </a:solidFill>
              </a:defRPr>
            </a:lvl2pPr>
            <a:lvl3pPr>
              <a:defRPr>
                <a:solidFill>
                  <a:srgbClr val="006762"/>
                </a:solidFill>
              </a:defRPr>
            </a:lvl3pPr>
            <a:lvl4pPr>
              <a:defRPr>
                <a:solidFill>
                  <a:srgbClr val="006762"/>
                </a:solidFill>
              </a:defRPr>
            </a:lvl4pPr>
            <a:lvl5pPr>
              <a:defRPr>
                <a:solidFill>
                  <a:srgbClr val="006762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403889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EBC1A27-3AE4-A761-F16C-479C66B17E87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F166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Text Box 38">
            <a:extLst>
              <a:ext uri="{FF2B5EF4-FFF2-40B4-BE49-F238E27FC236}">
                <a16:creationId xmlns:a16="http://schemas.microsoft.com/office/drawing/2014/main" id="{D179E874-3550-1BD3-F35A-383BFE0D3B5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360C634F-2A55-D549-803A-838A252AC781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5C67321-EE36-08B1-1A50-FD3530235360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9E3384-54AF-CCCF-1254-568371AC5DEA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0">
            <a:extLst>
              <a:ext uri="{FF2B5EF4-FFF2-40B4-BE49-F238E27FC236}">
                <a16:creationId xmlns:a16="http://schemas.microsoft.com/office/drawing/2014/main" id="{684FD2E4-A0D6-2494-1E4E-5478F71379A3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5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>
            <a:extLst>
              <a:ext uri="{FF2B5EF4-FFF2-40B4-BE49-F238E27FC236}">
                <a16:creationId xmlns:a16="http://schemas.microsoft.com/office/drawing/2014/main" id="{2316D73A-6D5D-5137-F8BC-93C0F50933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2">
            <a:extLst>
              <a:ext uri="{FF2B5EF4-FFF2-40B4-BE49-F238E27FC236}">
                <a16:creationId xmlns:a16="http://schemas.microsoft.com/office/drawing/2014/main" id="{B337743A-431D-0A82-9C94-4AB638D00599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3" descr="at.png">
              <a:extLst>
                <a:ext uri="{FF2B5EF4-FFF2-40B4-BE49-F238E27FC236}">
                  <a16:creationId xmlns:a16="http://schemas.microsoft.com/office/drawing/2014/main" id="{5A3F0497-A0CA-260E-73B8-EF2336B6289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be.png">
              <a:extLst>
                <a:ext uri="{FF2B5EF4-FFF2-40B4-BE49-F238E27FC236}">
                  <a16:creationId xmlns:a16="http://schemas.microsoft.com/office/drawing/2014/main" id="{036279EA-6138-282B-7516-5CFE1D45CC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ch.png">
              <a:extLst>
                <a:ext uri="{FF2B5EF4-FFF2-40B4-BE49-F238E27FC236}">
                  <a16:creationId xmlns:a16="http://schemas.microsoft.com/office/drawing/2014/main" id="{696765C2-2C8C-531C-7578-31C86AB728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6" descr="cz.png">
              <a:extLst>
                <a:ext uri="{FF2B5EF4-FFF2-40B4-BE49-F238E27FC236}">
                  <a16:creationId xmlns:a16="http://schemas.microsoft.com/office/drawing/2014/main" id="{E7316827-14C0-2D33-4A13-6B4E1FCCC7F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7" descr="de.png">
              <a:extLst>
                <a:ext uri="{FF2B5EF4-FFF2-40B4-BE49-F238E27FC236}">
                  <a16:creationId xmlns:a16="http://schemas.microsoft.com/office/drawing/2014/main" id="{183EDB89-D286-E00A-1B51-28A369F497A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8" descr="dk.png">
              <a:extLst>
                <a:ext uri="{FF2B5EF4-FFF2-40B4-BE49-F238E27FC236}">
                  <a16:creationId xmlns:a16="http://schemas.microsoft.com/office/drawing/2014/main" id="{3EE2CAA0-0D55-1106-ABB9-88843D24DE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9" descr="ee.png">
              <a:extLst>
                <a:ext uri="{FF2B5EF4-FFF2-40B4-BE49-F238E27FC236}">
                  <a16:creationId xmlns:a16="http://schemas.microsoft.com/office/drawing/2014/main" id="{E94F8B62-03FB-C7F6-0FBD-381D45E7AD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0" descr="es.png">
              <a:extLst>
                <a:ext uri="{FF2B5EF4-FFF2-40B4-BE49-F238E27FC236}">
                  <a16:creationId xmlns:a16="http://schemas.microsoft.com/office/drawing/2014/main" id="{CC05C4F2-2B66-32AE-FA84-BE288823D76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1" descr="fi.png">
              <a:extLst>
                <a:ext uri="{FF2B5EF4-FFF2-40B4-BE49-F238E27FC236}">
                  <a16:creationId xmlns:a16="http://schemas.microsoft.com/office/drawing/2014/main" id="{C23CCFA9-B28C-46AD-0AD0-FC527F8EDA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2" descr="fr.png">
              <a:extLst>
                <a:ext uri="{FF2B5EF4-FFF2-40B4-BE49-F238E27FC236}">
                  <a16:creationId xmlns:a16="http://schemas.microsoft.com/office/drawing/2014/main" id="{755627C9-7CB4-4106-1470-4C849E3A8B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" descr="gr.png">
              <a:extLst>
                <a:ext uri="{FF2B5EF4-FFF2-40B4-BE49-F238E27FC236}">
                  <a16:creationId xmlns:a16="http://schemas.microsoft.com/office/drawing/2014/main" id="{524BBD41-8B58-F7D5-A474-8AEC1CE923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4" descr="hu.png">
              <a:extLst>
                <a:ext uri="{FF2B5EF4-FFF2-40B4-BE49-F238E27FC236}">
                  <a16:creationId xmlns:a16="http://schemas.microsoft.com/office/drawing/2014/main" id="{83B9CAF0-442A-8519-BDDB-848ED208736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" descr="ie.png">
              <a:extLst>
                <a:ext uri="{FF2B5EF4-FFF2-40B4-BE49-F238E27FC236}">
                  <a16:creationId xmlns:a16="http://schemas.microsoft.com/office/drawing/2014/main" id="{D41B0D0F-7C06-81C7-6C74-8626D82EED2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" descr="it.png">
              <a:extLst>
                <a:ext uri="{FF2B5EF4-FFF2-40B4-BE49-F238E27FC236}">
                  <a16:creationId xmlns:a16="http://schemas.microsoft.com/office/drawing/2014/main" id="{8F1C5D5E-DD0A-604D-FA5E-1740763A61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7" descr="lu.png">
              <a:extLst>
                <a:ext uri="{FF2B5EF4-FFF2-40B4-BE49-F238E27FC236}">
                  <a16:creationId xmlns:a16="http://schemas.microsoft.com/office/drawing/2014/main" id="{517633F9-185E-E98B-A615-10F468DAD1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8" descr="nl.png">
              <a:extLst>
                <a:ext uri="{FF2B5EF4-FFF2-40B4-BE49-F238E27FC236}">
                  <a16:creationId xmlns:a16="http://schemas.microsoft.com/office/drawing/2014/main" id="{A5347CCE-339B-392A-ACAF-839B5A47B6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9" descr="no.png">
              <a:extLst>
                <a:ext uri="{FF2B5EF4-FFF2-40B4-BE49-F238E27FC236}">
                  <a16:creationId xmlns:a16="http://schemas.microsoft.com/office/drawing/2014/main" id="{7905424C-0542-8D0B-1CC8-FA71C6D3A6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0" descr="pl.png">
              <a:extLst>
                <a:ext uri="{FF2B5EF4-FFF2-40B4-BE49-F238E27FC236}">
                  <a16:creationId xmlns:a16="http://schemas.microsoft.com/office/drawing/2014/main" id="{192A2071-FD48-7D70-AF1D-F90889A97BD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1" descr="pt.png">
              <a:extLst>
                <a:ext uri="{FF2B5EF4-FFF2-40B4-BE49-F238E27FC236}">
                  <a16:creationId xmlns:a16="http://schemas.microsoft.com/office/drawing/2014/main" id="{E44FF60A-7027-6B1A-3652-09AEA9BDC3D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2" descr="ro.png">
              <a:extLst>
                <a:ext uri="{FF2B5EF4-FFF2-40B4-BE49-F238E27FC236}">
                  <a16:creationId xmlns:a16="http://schemas.microsoft.com/office/drawing/2014/main" id="{68A9F504-9078-C2F3-97D4-8EE05BF253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3" descr="se.png">
              <a:extLst>
                <a:ext uri="{FF2B5EF4-FFF2-40B4-BE49-F238E27FC236}">
                  <a16:creationId xmlns:a16="http://schemas.microsoft.com/office/drawing/2014/main" id="{C3515C0F-9B8F-691A-66BC-20EBBFED810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4" descr="uk.png">
              <a:extLst>
                <a:ext uri="{FF2B5EF4-FFF2-40B4-BE49-F238E27FC236}">
                  <a16:creationId xmlns:a16="http://schemas.microsoft.com/office/drawing/2014/main" id="{02AFD7EB-402C-711F-BA2D-70918AB08F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5" descr="ca.png">
              <a:extLst>
                <a:ext uri="{FF2B5EF4-FFF2-40B4-BE49-F238E27FC236}">
                  <a16:creationId xmlns:a16="http://schemas.microsoft.com/office/drawing/2014/main" id="{F9038057-B509-B7BD-D237-0A0CB8EEF24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6">
              <a:extLst>
                <a:ext uri="{FF2B5EF4-FFF2-40B4-BE49-F238E27FC236}">
                  <a16:creationId xmlns:a16="http://schemas.microsoft.com/office/drawing/2014/main" id="{15C02525-7E94-6D37-E238-1191A48454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7" descr="si.png">
              <a:extLst>
                <a:ext uri="{FF2B5EF4-FFF2-40B4-BE49-F238E27FC236}">
                  <a16:creationId xmlns:a16="http://schemas.microsoft.com/office/drawing/2014/main" id="{3C742B6D-F078-59FC-6D7F-586D286CDE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Title 65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960136"/>
                </a:solidFill>
              </a:defRPr>
            </a:lvl1pPr>
            <a:lvl2pPr>
              <a:defRPr>
                <a:solidFill>
                  <a:srgbClr val="960136"/>
                </a:solidFill>
              </a:defRPr>
            </a:lvl2pPr>
            <a:lvl3pPr>
              <a:defRPr>
                <a:solidFill>
                  <a:srgbClr val="960136"/>
                </a:solidFill>
              </a:defRPr>
            </a:lvl3pPr>
            <a:lvl4pPr>
              <a:defRPr>
                <a:solidFill>
                  <a:srgbClr val="960136"/>
                </a:solidFill>
              </a:defRPr>
            </a:lvl4pPr>
            <a:lvl5pPr>
              <a:defRPr>
                <a:solidFill>
                  <a:srgbClr val="960136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712316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29B4F1-D983-4F07-8750-CB735B9804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DB302B-1619-419C-B51B-B71B874F5E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94B1D-49A8-4B62-A908-DDDEA6320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A1E2A-78CF-4456-B19A-86342916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5FD112-9748-4924-90C5-DA4F37D8B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8" name="Picture 2" descr="Sākums | Latvijas Zinātnes padome">
            <a:extLst>
              <a:ext uri="{FF2B5EF4-FFF2-40B4-BE49-F238E27FC236}">
                <a16:creationId xmlns:a16="http://schemas.microsoft.com/office/drawing/2014/main" id="{B938A504-D2E6-4FB8-98BE-21BB1BD8A0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08644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737654D-9135-30AB-7356-4BE0A988206E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FFC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Text Box 38">
            <a:extLst>
              <a:ext uri="{FF2B5EF4-FFF2-40B4-BE49-F238E27FC236}">
                <a16:creationId xmlns:a16="http://schemas.microsoft.com/office/drawing/2014/main" id="{F594708B-0F77-6DE4-1D1E-D6E79174880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F8E70B4A-9E07-AF45-B984-AA03B5587535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F4A4D26-099B-2207-7942-77031D14FA26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5217571-B594-C5FE-1170-9FCB18D4241A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0">
            <a:extLst>
              <a:ext uri="{FF2B5EF4-FFF2-40B4-BE49-F238E27FC236}">
                <a16:creationId xmlns:a16="http://schemas.microsoft.com/office/drawing/2014/main" id="{EF99DB1B-7DD7-9548-20D4-9D8B7B238210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5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>
            <a:extLst>
              <a:ext uri="{FF2B5EF4-FFF2-40B4-BE49-F238E27FC236}">
                <a16:creationId xmlns:a16="http://schemas.microsoft.com/office/drawing/2014/main" id="{6199A032-932D-5B6E-31E2-97D1822EDA4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2">
            <a:extLst>
              <a:ext uri="{FF2B5EF4-FFF2-40B4-BE49-F238E27FC236}">
                <a16:creationId xmlns:a16="http://schemas.microsoft.com/office/drawing/2014/main" id="{6E15B27F-8EC4-0B57-0193-2956B978E1BD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3" descr="at.png">
              <a:extLst>
                <a:ext uri="{FF2B5EF4-FFF2-40B4-BE49-F238E27FC236}">
                  <a16:creationId xmlns:a16="http://schemas.microsoft.com/office/drawing/2014/main" id="{76241577-ACAF-DEE4-FEF7-6CE2A65FB3F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be.png">
              <a:extLst>
                <a:ext uri="{FF2B5EF4-FFF2-40B4-BE49-F238E27FC236}">
                  <a16:creationId xmlns:a16="http://schemas.microsoft.com/office/drawing/2014/main" id="{1FCA94FA-70E9-F3A7-5F73-041089DE2A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ch.png">
              <a:extLst>
                <a:ext uri="{FF2B5EF4-FFF2-40B4-BE49-F238E27FC236}">
                  <a16:creationId xmlns:a16="http://schemas.microsoft.com/office/drawing/2014/main" id="{DDA65F09-40A9-47A2-64CB-D92BA99EAE0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6" descr="cz.png">
              <a:extLst>
                <a:ext uri="{FF2B5EF4-FFF2-40B4-BE49-F238E27FC236}">
                  <a16:creationId xmlns:a16="http://schemas.microsoft.com/office/drawing/2014/main" id="{E82FEB35-10AD-38B3-4E5A-B40337621F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7" descr="de.png">
              <a:extLst>
                <a:ext uri="{FF2B5EF4-FFF2-40B4-BE49-F238E27FC236}">
                  <a16:creationId xmlns:a16="http://schemas.microsoft.com/office/drawing/2014/main" id="{F25D869E-DC61-6C2C-6773-03FA2DCD97F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8" descr="dk.png">
              <a:extLst>
                <a:ext uri="{FF2B5EF4-FFF2-40B4-BE49-F238E27FC236}">
                  <a16:creationId xmlns:a16="http://schemas.microsoft.com/office/drawing/2014/main" id="{25D2EFFD-14B1-D888-462A-AC0D1D82F2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9" descr="ee.png">
              <a:extLst>
                <a:ext uri="{FF2B5EF4-FFF2-40B4-BE49-F238E27FC236}">
                  <a16:creationId xmlns:a16="http://schemas.microsoft.com/office/drawing/2014/main" id="{55229976-1F2C-5DCA-1D3C-24391477558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0" descr="es.png">
              <a:extLst>
                <a:ext uri="{FF2B5EF4-FFF2-40B4-BE49-F238E27FC236}">
                  <a16:creationId xmlns:a16="http://schemas.microsoft.com/office/drawing/2014/main" id="{FBF63FE0-DEFA-0C6C-842C-31D788EC63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1" descr="fi.png">
              <a:extLst>
                <a:ext uri="{FF2B5EF4-FFF2-40B4-BE49-F238E27FC236}">
                  <a16:creationId xmlns:a16="http://schemas.microsoft.com/office/drawing/2014/main" id="{E47C496E-5DC8-5EB4-466C-DDD6F082D0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2" descr="fr.png">
              <a:extLst>
                <a:ext uri="{FF2B5EF4-FFF2-40B4-BE49-F238E27FC236}">
                  <a16:creationId xmlns:a16="http://schemas.microsoft.com/office/drawing/2014/main" id="{80202BA8-8EDB-C58D-0BCD-A3FAAD5F892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" descr="gr.png">
              <a:extLst>
                <a:ext uri="{FF2B5EF4-FFF2-40B4-BE49-F238E27FC236}">
                  <a16:creationId xmlns:a16="http://schemas.microsoft.com/office/drawing/2014/main" id="{30E7B050-6079-1486-2920-51634FA6EB5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4" descr="hu.png">
              <a:extLst>
                <a:ext uri="{FF2B5EF4-FFF2-40B4-BE49-F238E27FC236}">
                  <a16:creationId xmlns:a16="http://schemas.microsoft.com/office/drawing/2014/main" id="{14374BA0-ACE1-B8B6-8699-44CE1E7875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" descr="ie.png">
              <a:extLst>
                <a:ext uri="{FF2B5EF4-FFF2-40B4-BE49-F238E27FC236}">
                  <a16:creationId xmlns:a16="http://schemas.microsoft.com/office/drawing/2014/main" id="{A4EFD8CE-1BA0-370F-659D-B2C9C0A16C6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" descr="it.png">
              <a:extLst>
                <a:ext uri="{FF2B5EF4-FFF2-40B4-BE49-F238E27FC236}">
                  <a16:creationId xmlns:a16="http://schemas.microsoft.com/office/drawing/2014/main" id="{C5ECEA77-9728-9ABC-3205-6684D37152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7" descr="lu.png">
              <a:extLst>
                <a:ext uri="{FF2B5EF4-FFF2-40B4-BE49-F238E27FC236}">
                  <a16:creationId xmlns:a16="http://schemas.microsoft.com/office/drawing/2014/main" id="{20861DC8-145B-9ED9-8E2F-C58BD8863F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8" descr="nl.png">
              <a:extLst>
                <a:ext uri="{FF2B5EF4-FFF2-40B4-BE49-F238E27FC236}">
                  <a16:creationId xmlns:a16="http://schemas.microsoft.com/office/drawing/2014/main" id="{A9FCF914-C6DC-5E80-F69F-B3C2554ACB3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9" descr="no.png">
              <a:extLst>
                <a:ext uri="{FF2B5EF4-FFF2-40B4-BE49-F238E27FC236}">
                  <a16:creationId xmlns:a16="http://schemas.microsoft.com/office/drawing/2014/main" id="{1333CD80-ABAC-E58E-023A-9ABD0F99C20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0" descr="pl.png">
              <a:extLst>
                <a:ext uri="{FF2B5EF4-FFF2-40B4-BE49-F238E27FC236}">
                  <a16:creationId xmlns:a16="http://schemas.microsoft.com/office/drawing/2014/main" id="{A1429262-FB01-3BA3-5EBB-48FCCEDF3B8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1" descr="pt.png">
              <a:extLst>
                <a:ext uri="{FF2B5EF4-FFF2-40B4-BE49-F238E27FC236}">
                  <a16:creationId xmlns:a16="http://schemas.microsoft.com/office/drawing/2014/main" id="{F183E61B-3CEC-0EDF-F1FB-4525AFC6132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2" descr="ro.png">
              <a:extLst>
                <a:ext uri="{FF2B5EF4-FFF2-40B4-BE49-F238E27FC236}">
                  <a16:creationId xmlns:a16="http://schemas.microsoft.com/office/drawing/2014/main" id="{8DD7107C-FC43-A855-00D8-6C5BD62387C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3" descr="se.png">
              <a:extLst>
                <a:ext uri="{FF2B5EF4-FFF2-40B4-BE49-F238E27FC236}">
                  <a16:creationId xmlns:a16="http://schemas.microsoft.com/office/drawing/2014/main" id="{E6FA30B9-0CD4-3E8A-9FFC-C83FACC6863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4" descr="uk.png">
              <a:extLst>
                <a:ext uri="{FF2B5EF4-FFF2-40B4-BE49-F238E27FC236}">
                  <a16:creationId xmlns:a16="http://schemas.microsoft.com/office/drawing/2014/main" id="{C14206D9-5E79-1C2F-FC8F-979E2361E09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5" descr="ca.png">
              <a:extLst>
                <a:ext uri="{FF2B5EF4-FFF2-40B4-BE49-F238E27FC236}">
                  <a16:creationId xmlns:a16="http://schemas.microsoft.com/office/drawing/2014/main" id="{A636133F-88E9-3499-78A7-D60E906CE8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6">
              <a:extLst>
                <a:ext uri="{FF2B5EF4-FFF2-40B4-BE49-F238E27FC236}">
                  <a16:creationId xmlns:a16="http://schemas.microsoft.com/office/drawing/2014/main" id="{6AA679A6-B578-1218-7A82-885285C053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7" descr="si.png">
              <a:extLst>
                <a:ext uri="{FF2B5EF4-FFF2-40B4-BE49-F238E27FC236}">
                  <a16:creationId xmlns:a16="http://schemas.microsoft.com/office/drawing/2014/main" id="{E7C2B78E-DBAC-1C23-DE85-19A47D4922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Title 65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A75534"/>
                </a:solidFill>
              </a:defRPr>
            </a:lvl1pPr>
            <a:lvl2pPr>
              <a:defRPr>
                <a:solidFill>
                  <a:srgbClr val="A75534"/>
                </a:solidFill>
              </a:defRPr>
            </a:lvl2pPr>
            <a:lvl3pPr>
              <a:defRPr>
                <a:solidFill>
                  <a:srgbClr val="A75534"/>
                </a:solidFill>
              </a:defRPr>
            </a:lvl3pPr>
            <a:lvl4pPr>
              <a:defRPr>
                <a:solidFill>
                  <a:srgbClr val="A75534"/>
                </a:solidFill>
              </a:defRPr>
            </a:lvl4pPr>
            <a:lvl5pPr>
              <a:defRPr>
                <a:solidFill>
                  <a:srgbClr val="A75534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24665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EAR_COLOUR_BG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ADD6947-585F-3988-80DF-E18CB0002AAB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6DCF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3" name="Text Box 38">
            <a:extLst>
              <a:ext uri="{FF2B5EF4-FFF2-40B4-BE49-F238E27FC236}">
                <a16:creationId xmlns:a16="http://schemas.microsoft.com/office/drawing/2014/main" id="{F13FDC9B-117D-7E5E-01BD-EC078712433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3168FF0B-9B63-BA4B-A862-4E6BE960F719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E8999CF-2BA4-402A-D78B-36362EB91268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F69A19C-0A82-077C-21AF-53E40D0560D3}"/>
              </a:ext>
            </a:extLst>
          </p:cNvPr>
          <p:cNvCxnSpPr/>
          <p:nvPr userDrawn="1"/>
        </p:nvCxnSpPr>
        <p:spPr>
          <a:xfrm>
            <a:off x="217488" y="882650"/>
            <a:ext cx="11769725" cy="0"/>
          </a:xfrm>
          <a:prstGeom prst="line">
            <a:avLst/>
          </a:prstGeom>
          <a:ln w="9525">
            <a:solidFill>
              <a:srgbClr val="00324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0">
            <a:extLst>
              <a:ext uri="{FF2B5EF4-FFF2-40B4-BE49-F238E27FC236}">
                <a16:creationId xmlns:a16="http://schemas.microsoft.com/office/drawing/2014/main" id="{EB5D0327-DAC3-E0D5-1695-AA2998267775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5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1">
            <a:extLst>
              <a:ext uri="{FF2B5EF4-FFF2-40B4-BE49-F238E27FC236}">
                <a16:creationId xmlns:a16="http://schemas.microsoft.com/office/drawing/2014/main" id="{54B1351F-05A9-9DA0-C0E3-1D7F73276D1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42">
            <a:extLst>
              <a:ext uri="{FF2B5EF4-FFF2-40B4-BE49-F238E27FC236}">
                <a16:creationId xmlns:a16="http://schemas.microsoft.com/office/drawing/2014/main" id="{36D56F67-E5D1-FAE3-1B72-777764825BF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9" name="Picture 43" descr="at.png">
              <a:extLst>
                <a:ext uri="{FF2B5EF4-FFF2-40B4-BE49-F238E27FC236}">
                  <a16:creationId xmlns:a16="http://schemas.microsoft.com/office/drawing/2014/main" id="{D190EF4F-6F2E-60D0-48A4-E869CCA9123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4" descr="be.png">
              <a:extLst>
                <a:ext uri="{FF2B5EF4-FFF2-40B4-BE49-F238E27FC236}">
                  <a16:creationId xmlns:a16="http://schemas.microsoft.com/office/drawing/2014/main" id="{96400B6F-490D-5A40-0784-50668AC3B98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45" descr="ch.png">
              <a:extLst>
                <a:ext uri="{FF2B5EF4-FFF2-40B4-BE49-F238E27FC236}">
                  <a16:creationId xmlns:a16="http://schemas.microsoft.com/office/drawing/2014/main" id="{AC8B9717-3FC4-2E33-49A9-AA7B7F1743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46" descr="cz.png">
              <a:extLst>
                <a:ext uri="{FF2B5EF4-FFF2-40B4-BE49-F238E27FC236}">
                  <a16:creationId xmlns:a16="http://schemas.microsoft.com/office/drawing/2014/main" id="{3F54AFD4-F7C6-7952-07B3-8F485ABC971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47" descr="de.png">
              <a:extLst>
                <a:ext uri="{FF2B5EF4-FFF2-40B4-BE49-F238E27FC236}">
                  <a16:creationId xmlns:a16="http://schemas.microsoft.com/office/drawing/2014/main" id="{87C52D0B-75DD-B1B9-D53F-8AFD1316416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48" descr="dk.png">
              <a:extLst>
                <a:ext uri="{FF2B5EF4-FFF2-40B4-BE49-F238E27FC236}">
                  <a16:creationId xmlns:a16="http://schemas.microsoft.com/office/drawing/2014/main" id="{25FFDEE3-F17B-FE68-9934-F4C47219512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49" descr="ee.png">
              <a:extLst>
                <a:ext uri="{FF2B5EF4-FFF2-40B4-BE49-F238E27FC236}">
                  <a16:creationId xmlns:a16="http://schemas.microsoft.com/office/drawing/2014/main" id="{95F6E4B8-5771-FE5D-F30B-FA088AB751C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0" descr="es.png">
              <a:extLst>
                <a:ext uri="{FF2B5EF4-FFF2-40B4-BE49-F238E27FC236}">
                  <a16:creationId xmlns:a16="http://schemas.microsoft.com/office/drawing/2014/main" id="{396A0AFF-A0B0-1011-6CE8-40CCD587E2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51" descr="fi.png">
              <a:extLst>
                <a:ext uri="{FF2B5EF4-FFF2-40B4-BE49-F238E27FC236}">
                  <a16:creationId xmlns:a16="http://schemas.microsoft.com/office/drawing/2014/main" id="{2E101039-D750-1E37-DD07-F12B4A481A9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52" descr="fr.png">
              <a:extLst>
                <a:ext uri="{FF2B5EF4-FFF2-40B4-BE49-F238E27FC236}">
                  <a16:creationId xmlns:a16="http://schemas.microsoft.com/office/drawing/2014/main" id="{7385E0ED-98B4-8B1A-1E3A-4577303CA2B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53" descr="gr.png">
              <a:extLst>
                <a:ext uri="{FF2B5EF4-FFF2-40B4-BE49-F238E27FC236}">
                  <a16:creationId xmlns:a16="http://schemas.microsoft.com/office/drawing/2014/main" id="{CD8DB7D5-8DCF-F588-628F-F760C77D11C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54" descr="hu.png">
              <a:extLst>
                <a:ext uri="{FF2B5EF4-FFF2-40B4-BE49-F238E27FC236}">
                  <a16:creationId xmlns:a16="http://schemas.microsoft.com/office/drawing/2014/main" id="{DF0A4D85-C6FF-2790-2B8E-15B1EB22581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55" descr="ie.png">
              <a:extLst>
                <a:ext uri="{FF2B5EF4-FFF2-40B4-BE49-F238E27FC236}">
                  <a16:creationId xmlns:a16="http://schemas.microsoft.com/office/drawing/2014/main" id="{7E2EBFC6-52DE-1EC1-33C0-8234880343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56" descr="it.png">
              <a:extLst>
                <a:ext uri="{FF2B5EF4-FFF2-40B4-BE49-F238E27FC236}">
                  <a16:creationId xmlns:a16="http://schemas.microsoft.com/office/drawing/2014/main" id="{1D0B8F96-3C09-457D-3ED2-BCBB1E5488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57" descr="lu.png">
              <a:extLst>
                <a:ext uri="{FF2B5EF4-FFF2-40B4-BE49-F238E27FC236}">
                  <a16:creationId xmlns:a16="http://schemas.microsoft.com/office/drawing/2014/main" id="{FA5D636C-CA79-EF78-E951-21FBDDB9FA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58" descr="nl.png">
              <a:extLst>
                <a:ext uri="{FF2B5EF4-FFF2-40B4-BE49-F238E27FC236}">
                  <a16:creationId xmlns:a16="http://schemas.microsoft.com/office/drawing/2014/main" id="{D460286E-D7A3-8C14-FF5E-04528BB3FED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9" descr="no.png">
              <a:extLst>
                <a:ext uri="{FF2B5EF4-FFF2-40B4-BE49-F238E27FC236}">
                  <a16:creationId xmlns:a16="http://schemas.microsoft.com/office/drawing/2014/main" id="{8BDDFBE4-C66C-1DFE-C56E-BE83B61C365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60" descr="pl.png">
              <a:extLst>
                <a:ext uri="{FF2B5EF4-FFF2-40B4-BE49-F238E27FC236}">
                  <a16:creationId xmlns:a16="http://schemas.microsoft.com/office/drawing/2014/main" id="{63B2BDE2-0B52-92F3-B2AE-3F79D6C9B1A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" name="Picture 61" descr="pt.png">
              <a:extLst>
                <a:ext uri="{FF2B5EF4-FFF2-40B4-BE49-F238E27FC236}">
                  <a16:creationId xmlns:a16="http://schemas.microsoft.com/office/drawing/2014/main" id="{EEC9B687-4DFC-BDC2-A8A8-CA64065FA1B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" name="Picture 62" descr="ro.png">
              <a:extLst>
                <a:ext uri="{FF2B5EF4-FFF2-40B4-BE49-F238E27FC236}">
                  <a16:creationId xmlns:a16="http://schemas.microsoft.com/office/drawing/2014/main" id="{4CCE20D2-C2FD-CF42-0668-1DBDAD1B1C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63" descr="se.png">
              <a:extLst>
                <a:ext uri="{FF2B5EF4-FFF2-40B4-BE49-F238E27FC236}">
                  <a16:creationId xmlns:a16="http://schemas.microsoft.com/office/drawing/2014/main" id="{5B9AF5A3-B8C8-138E-A447-05978195C5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64" descr="uk.png">
              <a:extLst>
                <a:ext uri="{FF2B5EF4-FFF2-40B4-BE49-F238E27FC236}">
                  <a16:creationId xmlns:a16="http://schemas.microsoft.com/office/drawing/2014/main" id="{E8DCBC65-2547-320F-5481-D4DF56FECC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1" name="Picture 65" descr="ca.png">
              <a:extLst>
                <a:ext uri="{FF2B5EF4-FFF2-40B4-BE49-F238E27FC236}">
                  <a16:creationId xmlns:a16="http://schemas.microsoft.com/office/drawing/2014/main" id="{18B1A006-4A5C-79B1-24E8-A806920664A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2" name="Picture 66">
              <a:extLst>
                <a:ext uri="{FF2B5EF4-FFF2-40B4-BE49-F238E27FC236}">
                  <a16:creationId xmlns:a16="http://schemas.microsoft.com/office/drawing/2014/main" id="{C0E1EDA0-F739-A4EA-D18F-075CF7961D3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67" descr="si.png">
              <a:extLst>
                <a:ext uri="{FF2B5EF4-FFF2-40B4-BE49-F238E27FC236}">
                  <a16:creationId xmlns:a16="http://schemas.microsoft.com/office/drawing/2014/main" id="{8681709D-3745-8ECE-0518-65978989E32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66" name="Title 65"/>
          <p:cNvSpPr>
            <a:spLocks noGrp="1" noChangeArrowheads="1"/>
          </p:cNvSpPr>
          <p:nvPr>
            <p:ph type="title"/>
          </p:nvPr>
        </p:nvSpPr>
        <p:spPr bwMode="auto">
          <a:xfrm>
            <a:off x="218261" y="157324"/>
            <a:ext cx="10113228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rgbClr val="003249"/>
                </a:solidFill>
              </a:defRPr>
            </a:lvl1pPr>
          </a:lstStyle>
          <a:p>
            <a:pPr lvl="0"/>
            <a:r>
              <a:rPr lang="en-US" altLang="en-US"/>
              <a:t>Click to edit Master title style</a:t>
            </a:r>
            <a:endParaRPr lang="en-GB" altLang="en-US" dirty="0"/>
          </a:p>
        </p:txBody>
      </p:sp>
      <p:sp>
        <p:nvSpPr>
          <p:cNvPr id="37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18262" y="882192"/>
            <a:ext cx="11763662" cy="5534968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rgbClr val="1E3378"/>
                </a:solidFill>
              </a:defRPr>
            </a:lvl1pPr>
            <a:lvl2pPr>
              <a:defRPr>
                <a:solidFill>
                  <a:srgbClr val="1E3378"/>
                </a:solidFill>
              </a:defRPr>
            </a:lvl2pPr>
            <a:lvl3pPr>
              <a:defRPr>
                <a:solidFill>
                  <a:srgbClr val="1E3378"/>
                </a:solidFill>
              </a:defRPr>
            </a:lvl3pPr>
            <a:lvl4pPr>
              <a:defRPr>
                <a:solidFill>
                  <a:srgbClr val="1E3378"/>
                </a:solidFill>
              </a:defRPr>
            </a:lvl4pPr>
            <a:lvl5pPr>
              <a:defRPr>
                <a:solidFill>
                  <a:srgbClr val="1E3378"/>
                </a:solidFill>
              </a:defRPr>
            </a:lvl5pPr>
          </a:lstStyle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68017958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CLOSING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0A8577F-C974-E9A6-165A-AF6BE05DF02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335E6F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9FADB7-2FBA-8E72-EA07-82138883B2F4}"/>
              </a:ext>
            </a:extLst>
          </p:cNvPr>
          <p:cNvSpPr/>
          <p:nvPr userDrawn="1"/>
        </p:nvSpPr>
        <p:spPr>
          <a:xfrm flipH="1">
            <a:off x="4686300" y="2011363"/>
            <a:ext cx="2819400" cy="2819400"/>
          </a:xfrm>
          <a:prstGeom prst="rect">
            <a:avLst/>
          </a:prstGeom>
          <a:solidFill>
            <a:schemeClr val="bg1"/>
          </a:solidFill>
          <a:ln w="9525">
            <a:solidFill>
              <a:srgbClr val="003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288B06C8-E821-FA51-2927-21A01824FA53}"/>
              </a:ext>
            </a:extLst>
          </p:cNvPr>
          <p:cNvSpPr txBox="1">
            <a:spLocks/>
          </p:cNvSpPr>
          <p:nvPr userDrawn="1"/>
        </p:nvSpPr>
        <p:spPr>
          <a:xfrm>
            <a:off x="4686300" y="4524375"/>
            <a:ext cx="2813050" cy="3143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endParaRPr lang="en-GB" sz="1400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FE72AD7-0F98-DB95-FFE3-BD921F8C9854}"/>
              </a:ext>
            </a:extLst>
          </p:cNvPr>
          <p:cNvSpPr txBox="1">
            <a:spLocks/>
          </p:cNvSpPr>
          <p:nvPr userDrawn="1"/>
        </p:nvSpPr>
        <p:spPr>
          <a:xfrm>
            <a:off x="4686300" y="1739900"/>
            <a:ext cx="2819400" cy="26193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GB" sz="1100" dirty="0">
                <a:solidFill>
                  <a:srgbClr val="8197A6"/>
                </a:solidFill>
                <a:ea typeface="Arial" charset="0"/>
                <a:cs typeface="Arial" charset="0"/>
              </a:rPr>
              <a:t>Produced by</a:t>
            </a:r>
            <a:endParaRPr lang="en-US" sz="1100" dirty="0">
              <a:solidFill>
                <a:srgbClr val="8197A6"/>
              </a:solidFill>
              <a:ea typeface="Arial" charset="0"/>
              <a:cs typeface="Arial" charset="0"/>
            </a:endParaRPr>
          </a:p>
        </p:txBody>
      </p:sp>
      <p:sp>
        <p:nvSpPr>
          <p:cNvPr id="17" name="Text Placeholder 2"/>
          <p:cNvSpPr>
            <a:spLocks noGrp="1"/>
          </p:cNvSpPr>
          <p:nvPr>
            <p:ph type="body" idx="14"/>
          </p:nvPr>
        </p:nvSpPr>
        <p:spPr>
          <a:xfrm>
            <a:off x="4686298" y="2041526"/>
            <a:ext cx="2819402" cy="2359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14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/>
          </p:nvPr>
        </p:nvSpPr>
        <p:spPr>
          <a:xfrm>
            <a:off x="4686298" y="4406773"/>
            <a:ext cx="2819402" cy="423565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l">
              <a:buNone/>
              <a:defRPr sz="1500" b="0" baseline="0">
                <a:solidFill>
                  <a:srgbClr val="003249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536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CAF269-5AA1-471D-BAB7-0ED429A90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360221-4DD4-4D8B-9CF3-0CB2C1BBE0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EEF147-2E4A-440E-A29D-F0235AA896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36BDB2-E0F6-4DAC-8581-C3463E1FD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820A10-011F-4D93-94E0-45BEAB95A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8F0154-4681-4D79-9FD7-38ADC8460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9" name="Picture 2" descr="Sākums | Latvijas Zinātnes padome">
            <a:extLst>
              <a:ext uri="{FF2B5EF4-FFF2-40B4-BE49-F238E27FC236}">
                <a16:creationId xmlns:a16="http://schemas.microsoft.com/office/drawing/2014/main" id="{E237EFE2-2F83-4A1E-B452-D7DDCBFD6C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184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A64C7-1483-497E-9E7B-8EB9615B5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59B65-528C-408A-B64E-A855460584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8FB11F-64E6-4A9D-8931-8BD4D5B4E4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C622A4-1F81-4AA9-B1DE-DE1409B4AB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749487-BB10-4D10-B844-464099B4B0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F986023-33AE-44F9-A932-894F4BEEA8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CB40D9-92C3-40D0-9907-58D43BC6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2F623C-6933-4442-BE88-271369D68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11" name="Picture 2" descr="Sākums | Latvijas Zinātnes padome">
            <a:extLst>
              <a:ext uri="{FF2B5EF4-FFF2-40B4-BE49-F238E27FC236}">
                <a16:creationId xmlns:a16="http://schemas.microsoft.com/office/drawing/2014/main" id="{DC7407A9-A2E9-45BF-8A09-B06170D08E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581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C4972-890C-459F-B5AB-D02FF343D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8642E-9B47-4B21-B904-4377B5F41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7CE064-8D41-449A-AB06-932036CE3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24C261-7980-450F-9458-CDA3262EB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7" name="Picture 2" descr="Sākums | Latvijas Zinātnes padome">
            <a:extLst>
              <a:ext uri="{FF2B5EF4-FFF2-40B4-BE49-F238E27FC236}">
                <a16:creationId xmlns:a16="http://schemas.microsoft.com/office/drawing/2014/main" id="{6C37ED99-99F1-4791-8672-8CFEDA5B92F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577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096B71-DA12-4E50-A16F-FE31C71C9D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61CB30-DB34-4E9D-9AFF-A3F47C8B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230168-B434-4630-AE1D-775E14AED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6" name="Picture 2" descr="Sākums | Latvijas Zinātnes padome">
            <a:extLst>
              <a:ext uri="{FF2B5EF4-FFF2-40B4-BE49-F238E27FC236}">
                <a16:creationId xmlns:a16="http://schemas.microsoft.com/office/drawing/2014/main" id="{BEED6841-362B-4930-BD5B-08F9F1C710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755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1B920-6A60-4A66-86B9-59EED392B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C772A-3323-4864-9549-73BE3B5D3C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v-LV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F233B4-F9C6-40C2-AF4E-D26E35B125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AA56F5-7924-4937-BC09-1BE429DAF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7CDE28-CFAB-416A-A402-742B742A0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8A4236-2891-4A1B-8BA2-98684CB85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9" name="Picture 2" descr="Sākums | Latvijas Zinātnes padome">
            <a:extLst>
              <a:ext uri="{FF2B5EF4-FFF2-40B4-BE49-F238E27FC236}">
                <a16:creationId xmlns:a16="http://schemas.microsoft.com/office/drawing/2014/main" id="{39984AC2-91AE-4E5F-A40D-D5062C1064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101" y="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864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image" Target="../media/image9.png"/><Relationship Id="rId39" Type="http://schemas.openxmlformats.org/officeDocument/2006/relationships/image" Target="../media/image22.png"/><Relationship Id="rId21" Type="http://schemas.openxmlformats.org/officeDocument/2006/relationships/image" Target="../media/image4.png"/><Relationship Id="rId34" Type="http://schemas.openxmlformats.org/officeDocument/2006/relationships/image" Target="../media/image17.png"/><Relationship Id="rId42" Type="http://schemas.openxmlformats.org/officeDocument/2006/relationships/image" Target="../media/image25.png"/><Relationship Id="rId47" Type="http://schemas.openxmlformats.org/officeDocument/2006/relationships/image" Target="../media/image30.png"/><Relationship Id="rId7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9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image" Target="../media/image7.png"/><Relationship Id="rId32" Type="http://schemas.openxmlformats.org/officeDocument/2006/relationships/image" Target="../media/image15.png"/><Relationship Id="rId37" Type="http://schemas.openxmlformats.org/officeDocument/2006/relationships/image" Target="../media/image20.png"/><Relationship Id="rId40" Type="http://schemas.openxmlformats.org/officeDocument/2006/relationships/image" Target="../media/image23.png"/><Relationship Id="rId45" Type="http://schemas.openxmlformats.org/officeDocument/2006/relationships/image" Target="../media/image28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image" Target="../media/image6.png"/><Relationship Id="rId28" Type="http://schemas.openxmlformats.org/officeDocument/2006/relationships/image" Target="../media/image11.png"/><Relationship Id="rId36" Type="http://schemas.openxmlformats.org/officeDocument/2006/relationships/image" Target="../media/image19.png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31" Type="http://schemas.openxmlformats.org/officeDocument/2006/relationships/image" Target="../media/image14.png"/><Relationship Id="rId44" Type="http://schemas.openxmlformats.org/officeDocument/2006/relationships/image" Target="../media/image27.png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image" Target="../media/image5.png"/><Relationship Id="rId27" Type="http://schemas.openxmlformats.org/officeDocument/2006/relationships/image" Target="../media/image10.png"/><Relationship Id="rId30" Type="http://schemas.openxmlformats.org/officeDocument/2006/relationships/image" Target="../media/image13.png"/><Relationship Id="rId35" Type="http://schemas.openxmlformats.org/officeDocument/2006/relationships/image" Target="../media/image18.png"/><Relationship Id="rId43" Type="http://schemas.openxmlformats.org/officeDocument/2006/relationships/image" Target="../media/image26.png"/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image" Target="../media/image8.png"/><Relationship Id="rId33" Type="http://schemas.openxmlformats.org/officeDocument/2006/relationships/image" Target="../media/image16.png"/><Relationship Id="rId38" Type="http://schemas.openxmlformats.org/officeDocument/2006/relationships/image" Target="../media/image21.png"/><Relationship Id="rId46" Type="http://schemas.openxmlformats.org/officeDocument/2006/relationships/image" Target="../media/image29.png"/><Relationship Id="rId20" Type="http://schemas.openxmlformats.org/officeDocument/2006/relationships/image" Target="../media/image3.png"/><Relationship Id="rId41" Type="http://schemas.openxmlformats.org/officeDocument/2006/relationships/image" Target="../media/image24.png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.png"/><Relationship Id="rId18" Type="http://schemas.openxmlformats.org/officeDocument/2006/relationships/image" Target="../media/image8.png"/><Relationship Id="rId26" Type="http://schemas.openxmlformats.org/officeDocument/2006/relationships/image" Target="../media/image16.png"/><Relationship Id="rId39" Type="http://schemas.openxmlformats.org/officeDocument/2006/relationships/image" Target="../media/image29.png"/><Relationship Id="rId21" Type="http://schemas.openxmlformats.org/officeDocument/2006/relationships/image" Target="../media/image11.png"/><Relationship Id="rId34" Type="http://schemas.openxmlformats.org/officeDocument/2006/relationships/image" Target="../media/image24.png"/><Relationship Id="rId7" Type="http://schemas.openxmlformats.org/officeDocument/2006/relationships/slideLayout" Target="../slideLayouts/slideLayout38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33" Type="http://schemas.openxmlformats.org/officeDocument/2006/relationships/image" Target="../media/image23.png"/><Relationship Id="rId38" Type="http://schemas.openxmlformats.org/officeDocument/2006/relationships/image" Target="../media/image28.png"/><Relationship Id="rId2" Type="http://schemas.openxmlformats.org/officeDocument/2006/relationships/slideLayout" Target="../slideLayouts/slideLayout3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24" Type="http://schemas.openxmlformats.org/officeDocument/2006/relationships/image" Target="../media/image14.png"/><Relationship Id="rId32" Type="http://schemas.openxmlformats.org/officeDocument/2006/relationships/image" Target="../media/image22.png"/><Relationship Id="rId37" Type="http://schemas.openxmlformats.org/officeDocument/2006/relationships/image" Target="../media/image27.png"/><Relationship Id="rId40" Type="http://schemas.openxmlformats.org/officeDocument/2006/relationships/image" Target="../media/image30.png"/><Relationship Id="rId5" Type="http://schemas.openxmlformats.org/officeDocument/2006/relationships/slideLayout" Target="../slideLayouts/slideLayout36.xml"/><Relationship Id="rId15" Type="http://schemas.openxmlformats.org/officeDocument/2006/relationships/image" Target="../media/image35.png"/><Relationship Id="rId23" Type="http://schemas.openxmlformats.org/officeDocument/2006/relationships/image" Target="../media/image13.png"/><Relationship Id="rId28" Type="http://schemas.openxmlformats.org/officeDocument/2006/relationships/image" Target="../media/image18.png"/><Relationship Id="rId36" Type="http://schemas.openxmlformats.org/officeDocument/2006/relationships/image" Target="../media/image26.png"/><Relationship Id="rId10" Type="http://schemas.openxmlformats.org/officeDocument/2006/relationships/slideLayout" Target="../slideLayouts/slideLayout41.xml"/><Relationship Id="rId19" Type="http://schemas.openxmlformats.org/officeDocument/2006/relationships/image" Target="../media/image9.png"/><Relationship Id="rId31" Type="http://schemas.openxmlformats.org/officeDocument/2006/relationships/image" Target="../media/image21.png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image" Target="../media/image34.png"/><Relationship Id="rId22" Type="http://schemas.openxmlformats.org/officeDocument/2006/relationships/image" Target="../media/image12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Relationship Id="rId35" Type="http://schemas.openxmlformats.org/officeDocument/2006/relationships/image" Target="../media/image25.png"/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69B381-183E-4E86-854B-62D2A313B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v-LV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CC780-5310-4662-80FF-B4F904964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lv-LV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4B30EC-2F49-4D47-9128-397AA63F17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20956-802A-482C-8DE8-51D6E8B77A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36FC4-E873-4133-AB09-B4DE547806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F3F40-12FA-4968-8235-5F18DAFE2DEF}" type="slidenum">
              <a:rPr lang="lv-LV" smtClean="0"/>
              <a:t>‹#›</a:t>
            </a:fld>
            <a:endParaRPr lang="lv-LV" dirty="0"/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C36F20F8-7D3E-4312-A23B-2756A7D1E32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611938"/>
            <a:ext cx="121920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9384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578F2E1-8569-D534-47E4-587A7DD01622}"/>
              </a:ext>
            </a:extLst>
          </p:cNvPr>
          <p:cNvSpPr/>
          <p:nvPr userDrawn="1"/>
        </p:nvSpPr>
        <p:spPr>
          <a:xfrm>
            <a:off x="-6350" y="0"/>
            <a:ext cx="12198350" cy="6858000"/>
          </a:xfrm>
          <a:prstGeom prst="rect">
            <a:avLst/>
          </a:prstGeom>
          <a:solidFill>
            <a:srgbClr val="0032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 dirty="0"/>
          </a:p>
        </p:txBody>
      </p:sp>
      <p:pic>
        <p:nvPicPr>
          <p:cNvPr id="1027" name="Picture 5">
            <a:extLst>
              <a:ext uri="{FF2B5EF4-FFF2-40B4-BE49-F238E27FC236}">
                <a16:creationId xmlns:a16="http://schemas.microsoft.com/office/drawing/2014/main" id="{2359A323-DBCB-CF47-ABEA-D4A79107ACA4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35" descr="PPT_Header02" hidden="1">
            <a:extLst>
              <a:ext uri="{FF2B5EF4-FFF2-40B4-BE49-F238E27FC236}">
                <a16:creationId xmlns:a16="http://schemas.microsoft.com/office/drawing/2014/main" id="{11E2470D-84DA-75C8-B152-150B82057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Rectangle 2">
            <a:extLst>
              <a:ext uri="{FF2B5EF4-FFF2-40B4-BE49-F238E27FC236}">
                <a16:creationId xmlns:a16="http://schemas.microsoft.com/office/drawing/2014/main" id="{5027AAC7-8125-078B-43FB-4D867FF47C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7488" y="882650"/>
            <a:ext cx="11764962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30" name="Text Box 38">
            <a:extLst>
              <a:ext uri="{FF2B5EF4-FFF2-40B4-BE49-F238E27FC236}">
                <a16:creationId xmlns:a16="http://schemas.microsoft.com/office/drawing/2014/main" id="{70433105-0DE4-CBB6-7A69-8A5C460931A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F2510814-4877-0E43-B41C-575B67B13949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31" name="Picture 63">
            <a:extLst>
              <a:ext uri="{FF2B5EF4-FFF2-40B4-BE49-F238E27FC236}">
                <a16:creationId xmlns:a16="http://schemas.microsoft.com/office/drawing/2014/main" id="{005F23A4-D726-2EC3-2FDB-8F138C101F63}"/>
              </a:ext>
            </a:extLst>
          </p:cNvPr>
          <p:cNvPicPr>
            <a:picLocks noChangeAspect="1"/>
          </p:cNvPicPr>
          <p:nvPr userDrawn="1"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3913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5DA04C8A-555B-2ACA-F954-623FDDAD83C3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chemeClr val="bg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3" name="Title Placeholder 2">
            <a:extLst>
              <a:ext uri="{FF2B5EF4-FFF2-40B4-BE49-F238E27FC236}">
                <a16:creationId xmlns:a16="http://schemas.microsoft.com/office/drawing/2014/main" id="{688AFCC9-B6BD-D23B-0F7F-7643861C1219}"/>
              </a:ext>
            </a:extLst>
          </p:cNvPr>
          <p:cNvSpPr>
            <a:spLocks noGrp="1"/>
          </p:cNvSpPr>
          <p:nvPr userDrawn="1">
            <p:ph type="title"/>
          </p:nvPr>
        </p:nvSpPr>
        <p:spPr bwMode="auto">
          <a:xfrm>
            <a:off x="215900" y="157163"/>
            <a:ext cx="10109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t-IT" altLang="en-US"/>
          </a:p>
        </p:txBody>
      </p:sp>
      <p:grpSp>
        <p:nvGrpSpPr>
          <p:cNvPr id="1034" name="Group 122">
            <a:extLst>
              <a:ext uri="{FF2B5EF4-FFF2-40B4-BE49-F238E27FC236}">
                <a16:creationId xmlns:a16="http://schemas.microsoft.com/office/drawing/2014/main" id="{42EA5D5F-2BB4-8377-AB8C-B01D56E1BA3E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1035" name="Picture 123" descr="at.png">
              <a:extLst>
                <a:ext uri="{FF2B5EF4-FFF2-40B4-BE49-F238E27FC236}">
                  <a16:creationId xmlns:a16="http://schemas.microsoft.com/office/drawing/2014/main" id="{24C300A1-7D3E-72E6-84B2-7CF7023F51B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6" name="Picture 124" descr="be.png">
              <a:extLst>
                <a:ext uri="{FF2B5EF4-FFF2-40B4-BE49-F238E27FC236}">
                  <a16:creationId xmlns:a16="http://schemas.microsoft.com/office/drawing/2014/main" id="{9654607B-0581-CF94-78BC-F490FB1B7E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25" descr="ch.png">
              <a:extLst>
                <a:ext uri="{FF2B5EF4-FFF2-40B4-BE49-F238E27FC236}">
                  <a16:creationId xmlns:a16="http://schemas.microsoft.com/office/drawing/2014/main" id="{2B9DA66A-01AC-3973-ABDC-34C5592147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8" name="Picture 126" descr="cz.png">
              <a:extLst>
                <a:ext uri="{FF2B5EF4-FFF2-40B4-BE49-F238E27FC236}">
                  <a16:creationId xmlns:a16="http://schemas.microsoft.com/office/drawing/2014/main" id="{A3AE525C-77A5-4E72-9675-5278EA6001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9" name="Picture 127" descr="de.png">
              <a:extLst>
                <a:ext uri="{FF2B5EF4-FFF2-40B4-BE49-F238E27FC236}">
                  <a16:creationId xmlns:a16="http://schemas.microsoft.com/office/drawing/2014/main" id="{491B7F2D-092E-5DA9-23EB-BEAE06E2A8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0" name="Picture 128" descr="dk.png">
              <a:extLst>
                <a:ext uri="{FF2B5EF4-FFF2-40B4-BE49-F238E27FC236}">
                  <a16:creationId xmlns:a16="http://schemas.microsoft.com/office/drawing/2014/main" id="{360C1106-8927-1878-574A-95D7714E77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1" name="Picture 129" descr="ee.png">
              <a:extLst>
                <a:ext uri="{FF2B5EF4-FFF2-40B4-BE49-F238E27FC236}">
                  <a16:creationId xmlns:a16="http://schemas.microsoft.com/office/drawing/2014/main" id="{21F3C3C7-B057-75CC-DBA4-70729B98A0C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2" name="Picture 130" descr="es.png">
              <a:extLst>
                <a:ext uri="{FF2B5EF4-FFF2-40B4-BE49-F238E27FC236}">
                  <a16:creationId xmlns:a16="http://schemas.microsoft.com/office/drawing/2014/main" id="{699FE933-D771-D902-8147-F37A7A6460A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3" name="Picture 131" descr="fi.png">
              <a:extLst>
                <a:ext uri="{FF2B5EF4-FFF2-40B4-BE49-F238E27FC236}">
                  <a16:creationId xmlns:a16="http://schemas.microsoft.com/office/drawing/2014/main" id="{FA628004-5EC5-842E-F14A-E19C967779E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4" name="Picture 132" descr="fr.png">
              <a:extLst>
                <a:ext uri="{FF2B5EF4-FFF2-40B4-BE49-F238E27FC236}">
                  <a16:creationId xmlns:a16="http://schemas.microsoft.com/office/drawing/2014/main" id="{04AA301C-0FF7-4582-08C5-45E3FDB3FEC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5" name="Picture 133" descr="gr.png">
              <a:extLst>
                <a:ext uri="{FF2B5EF4-FFF2-40B4-BE49-F238E27FC236}">
                  <a16:creationId xmlns:a16="http://schemas.microsoft.com/office/drawing/2014/main" id="{8537B849-9DE2-EBE1-770A-B54F85E6D2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6" name="Picture 134" descr="hu.png">
              <a:extLst>
                <a:ext uri="{FF2B5EF4-FFF2-40B4-BE49-F238E27FC236}">
                  <a16:creationId xmlns:a16="http://schemas.microsoft.com/office/drawing/2014/main" id="{EBCB7A0D-C39B-1B0A-7C40-7BA0DCC931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7" name="Picture 135" descr="ie.png">
              <a:extLst>
                <a:ext uri="{FF2B5EF4-FFF2-40B4-BE49-F238E27FC236}">
                  <a16:creationId xmlns:a16="http://schemas.microsoft.com/office/drawing/2014/main" id="{EC017BAB-FE49-F465-3AB8-C32738FF8B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8" name="Picture 136" descr="it.png">
              <a:extLst>
                <a:ext uri="{FF2B5EF4-FFF2-40B4-BE49-F238E27FC236}">
                  <a16:creationId xmlns:a16="http://schemas.microsoft.com/office/drawing/2014/main" id="{6FB53706-581A-8964-BB11-DBD8BBFDDA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49" name="Picture 137" descr="lu.png">
              <a:extLst>
                <a:ext uri="{FF2B5EF4-FFF2-40B4-BE49-F238E27FC236}">
                  <a16:creationId xmlns:a16="http://schemas.microsoft.com/office/drawing/2014/main" id="{C27C9FAA-9478-8236-D9D3-3E19FEC1ABC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0" name="Picture 138" descr="nl.png">
              <a:extLst>
                <a:ext uri="{FF2B5EF4-FFF2-40B4-BE49-F238E27FC236}">
                  <a16:creationId xmlns:a16="http://schemas.microsoft.com/office/drawing/2014/main" id="{5F4D1CC8-D50A-CDBD-72E3-A70BA490800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1" name="Picture 139" descr="no.png">
              <a:extLst>
                <a:ext uri="{FF2B5EF4-FFF2-40B4-BE49-F238E27FC236}">
                  <a16:creationId xmlns:a16="http://schemas.microsoft.com/office/drawing/2014/main" id="{1FEDD97D-C6B7-5946-180F-CD6C19C2EAD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2" name="Picture 140" descr="pl.png">
              <a:extLst>
                <a:ext uri="{FF2B5EF4-FFF2-40B4-BE49-F238E27FC236}">
                  <a16:creationId xmlns:a16="http://schemas.microsoft.com/office/drawing/2014/main" id="{E1040D3A-95AB-176A-D2F3-A821FD95154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3" name="Picture 141" descr="pt.png">
              <a:extLst>
                <a:ext uri="{FF2B5EF4-FFF2-40B4-BE49-F238E27FC236}">
                  <a16:creationId xmlns:a16="http://schemas.microsoft.com/office/drawing/2014/main" id="{EF14AB84-5F75-4870-756A-F9C0B7F877C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4" name="Picture 142" descr="ro.png">
              <a:extLst>
                <a:ext uri="{FF2B5EF4-FFF2-40B4-BE49-F238E27FC236}">
                  <a16:creationId xmlns:a16="http://schemas.microsoft.com/office/drawing/2014/main" id="{8F9A4313-9BFB-6EA0-495E-7804C608F3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5" name="Picture 143" descr="se.png">
              <a:extLst>
                <a:ext uri="{FF2B5EF4-FFF2-40B4-BE49-F238E27FC236}">
                  <a16:creationId xmlns:a16="http://schemas.microsoft.com/office/drawing/2014/main" id="{77356E2B-E3D3-E2F0-1778-1CC8757098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6" name="Picture 144" descr="uk.png">
              <a:extLst>
                <a:ext uri="{FF2B5EF4-FFF2-40B4-BE49-F238E27FC236}">
                  <a16:creationId xmlns:a16="http://schemas.microsoft.com/office/drawing/2014/main" id="{4B690478-3605-0654-56A3-4E692D800E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7" name="Picture 145" descr="ca.png">
              <a:extLst>
                <a:ext uri="{FF2B5EF4-FFF2-40B4-BE49-F238E27FC236}">
                  <a16:creationId xmlns:a16="http://schemas.microsoft.com/office/drawing/2014/main" id="{A9C62DFD-1A99-2B07-A128-6C7F61E2C6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8" name="Picture 146">
              <a:extLst>
                <a:ext uri="{FF2B5EF4-FFF2-40B4-BE49-F238E27FC236}">
                  <a16:creationId xmlns:a16="http://schemas.microsoft.com/office/drawing/2014/main" id="{6FA90998-B5E2-0469-AD63-D6905601588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59" name="Picture 147" descr="si.png">
              <a:extLst>
                <a:ext uri="{FF2B5EF4-FFF2-40B4-BE49-F238E27FC236}">
                  <a16:creationId xmlns:a16="http://schemas.microsoft.com/office/drawing/2014/main" id="{F669CC25-9D63-04A8-82C6-40BFF90C6DF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70374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2" r:id="rId18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chemeClr val="bg1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5" descr="PPT_Header02" hidden="1">
            <a:extLst>
              <a:ext uri="{FF2B5EF4-FFF2-40B4-BE49-F238E27FC236}">
                <a16:creationId xmlns:a16="http://schemas.microsoft.com/office/drawing/2014/main" id="{574C2077-DDEA-6F27-D12B-470A9A8397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120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2">
            <a:extLst>
              <a:ext uri="{FF2B5EF4-FFF2-40B4-BE49-F238E27FC236}">
                <a16:creationId xmlns:a16="http://schemas.microsoft.com/office/drawing/2014/main" id="{F71ADC6B-BA7A-D1D7-3782-9FF65A00DB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217488" y="882650"/>
            <a:ext cx="11764962" cy="554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pic>
        <p:nvPicPr>
          <p:cNvPr id="22532" name="Picture 33">
            <a:extLst>
              <a:ext uri="{FF2B5EF4-FFF2-40B4-BE49-F238E27FC236}">
                <a16:creationId xmlns:a16="http://schemas.microsoft.com/office/drawing/2014/main" id="{369701B6-EC58-1D49-3DCE-C2A5FE8D713B}"/>
              </a:ext>
            </a:extLst>
          </p:cNvPr>
          <p:cNvPicPr>
            <a:picLocks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1450" y="-215900"/>
            <a:ext cx="20955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 Box 38">
            <a:extLst>
              <a:ext uri="{FF2B5EF4-FFF2-40B4-BE49-F238E27FC236}">
                <a16:creationId xmlns:a16="http://schemas.microsoft.com/office/drawing/2014/main" id="{A37C4D36-C071-034B-89C7-F9C4E166A4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05788" y="6202363"/>
            <a:ext cx="3751262" cy="214312"/>
          </a:xfrm>
          <a:prstGeom prst="rect">
            <a:avLst/>
          </a:prstGeom>
          <a:noFill/>
          <a:ln>
            <a:noFill/>
          </a:ln>
        </p:spPr>
        <p:txBody>
          <a:bodyPr lIns="0" rIns="0">
            <a:spAutoFit/>
          </a:bodyPr>
          <a:lstStyle>
            <a:lvl1pPr marL="342900" indent="-3429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ea typeface="MS PGothic" panose="020B0600070205080204" pitchFamily="34" charset="-128"/>
              </a:defRPr>
            </a:lvl9pPr>
          </a:lstStyle>
          <a:p>
            <a:pPr lvl="2" algn="r">
              <a:spcBef>
                <a:spcPct val="50000"/>
              </a:spcBef>
              <a:defRPr/>
            </a:pPr>
            <a:fld id="{14E8D930-ABC3-CA4C-9EF9-B7F1AAE6DCB0}" type="slidenum">
              <a:rPr altLang="en-US" sz="800" noProof="1" smtClean="0">
                <a:solidFill>
                  <a:srgbClr val="8197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lvl="2" algn="r">
                <a:spcBef>
                  <a:spcPct val="50000"/>
                </a:spcBef>
                <a:defRPr/>
              </a:pPr>
              <a:t>‹#›</a:t>
            </a:fld>
            <a:endParaRPr lang="en-GB" altLang="en-US" sz="800">
              <a:solidFill>
                <a:srgbClr val="8197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4" name="Title Placeholder 2">
            <a:extLst>
              <a:ext uri="{FF2B5EF4-FFF2-40B4-BE49-F238E27FC236}">
                <a16:creationId xmlns:a16="http://schemas.microsoft.com/office/drawing/2014/main" id="{72E3CBD7-24F5-E017-E201-551E5B31FB1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5900" y="157163"/>
            <a:ext cx="10109200" cy="56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it-IT" altLang="en-US"/>
          </a:p>
        </p:txBody>
      </p:sp>
      <p:pic>
        <p:nvPicPr>
          <p:cNvPr id="22535" name="Picture 37">
            <a:extLst>
              <a:ext uri="{FF2B5EF4-FFF2-40B4-BE49-F238E27FC236}">
                <a16:creationId xmlns:a16="http://schemas.microsoft.com/office/drawing/2014/main" id="{6E56F003-AD9E-CDCE-9D79-2C41668BD293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2563" y="6586538"/>
            <a:ext cx="1638300" cy="10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AA532EF-D566-C692-ECF1-26AEE50B087C}"/>
              </a:ext>
            </a:extLst>
          </p:cNvPr>
          <p:cNvCxnSpPr>
            <a:cxnSpLocks/>
          </p:cNvCxnSpPr>
          <p:nvPr userDrawn="1"/>
        </p:nvCxnSpPr>
        <p:spPr>
          <a:xfrm>
            <a:off x="220663" y="6423025"/>
            <a:ext cx="11736387" cy="0"/>
          </a:xfrm>
          <a:prstGeom prst="line">
            <a:avLst/>
          </a:prstGeom>
          <a:ln w="9525" cmpd="sng">
            <a:solidFill>
              <a:srgbClr val="003249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7" name="Group 166">
            <a:extLst>
              <a:ext uri="{FF2B5EF4-FFF2-40B4-BE49-F238E27FC236}">
                <a16:creationId xmlns:a16="http://schemas.microsoft.com/office/drawing/2014/main" id="{35294442-AE0C-D426-CE51-2AF53F5BFDD5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227013" y="6572250"/>
            <a:ext cx="9280525" cy="144463"/>
            <a:chOff x="226688" y="6572055"/>
            <a:chExt cx="9280921" cy="144114"/>
          </a:xfrm>
        </p:grpSpPr>
        <p:pic>
          <p:nvPicPr>
            <p:cNvPr id="22538" name="Picture 167" descr="at.png">
              <a:extLst>
                <a:ext uri="{FF2B5EF4-FFF2-40B4-BE49-F238E27FC236}">
                  <a16:creationId xmlns:a16="http://schemas.microsoft.com/office/drawing/2014/main" id="{93CBCC73-5661-D3E6-7A6E-0D6ACB2CCE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668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9" name="Picture 168" descr="be.png">
              <a:extLst>
                <a:ext uri="{FF2B5EF4-FFF2-40B4-BE49-F238E27FC236}">
                  <a16:creationId xmlns:a16="http://schemas.microsoft.com/office/drawing/2014/main" id="{F92E3733-B8CB-F32B-6355-3CDE8792E7E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710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0" name="Picture 169" descr="ch.png">
              <a:extLst>
                <a:ext uri="{FF2B5EF4-FFF2-40B4-BE49-F238E27FC236}">
                  <a16:creationId xmlns:a16="http://schemas.microsoft.com/office/drawing/2014/main" id="{5BC61FFB-5CC4-6B71-CC1D-5C483AC95C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200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1" name="Picture 170" descr="cz.png">
              <a:extLst>
                <a:ext uri="{FF2B5EF4-FFF2-40B4-BE49-F238E27FC236}">
                  <a16:creationId xmlns:a16="http://schemas.microsoft.com/office/drawing/2014/main" id="{321A9FDD-008F-6FF4-81C0-64BF1B9CAF6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2" name="Picture 171" descr="de.png">
              <a:extLst>
                <a:ext uri="{FF2B5EF4-FFF2-40B4-BE49-F238E27FC236}">
                  <a16:creationId xmlns:a16="http://schemas.microsoft.com/office/drawing/2014/main" id="{BB99FF12-F1BB-10D0-5DCC-FA22BB37D90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3" name="Picture 172" descr="dk.png">
              <a:extLst>
                <a:ext uri="{FF2B5EF4-FFF2-40B4-BE49-F238E27FC236}">
                  <a16:creationId xmlns:a16="http://schemas.microsoft.com/office/drawing/2014/main" id="{1C5E26A5-6DFB-28A5-195E-531D389B94E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0468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4" name="Picture 173" descr="ee.png">
              <a:extLst>
                <a:ext uri="{FF2B5EF4-FFF2-40B4-BE49-F238E27FC236}">
                  <a16:creationId xmlns:a16="http://schemas.microsoft.com/office/drawing/2014/main" id="{0C48029B-8090-290E-007A-9AC716CA053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088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5" name="Picture 174" descr="es.png">
              <a:extLst>
                <a:ext uri="{FF2B5EF4-FFF2-40B4-BE49-F238E27FC236}">
                  <a16:creationId xmlns:a16="http://schemas.microsoft.com/office/drawing/2014/main" id="{9F92DAA5-4BAD-378F-6403-F70FBFF5D2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0923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6" name="Picture 175" descr="fi.png">
              <a:extLst>
                <a:ext uri="{FF2B5EF4-FFF2-40B4-BE49-F238E27FC236}">
                  <a16:creationId xmlns:a16="http://schemas.microsoft.com/office/drawing/2014/main" id="{5950D2AC-3AEF-A744-502A-885BDDEE7D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88120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7" name="Picture 176" descr="fr.png">
              <a:extLst>
                <a:ext uri="{FF2B5EF4-FFF2-40B4-BE49-F238E27FC236}">
                  <a16:creationId xmlns:a16="http://schemas.microsoft.com/office/drawing/2014/main" id="{FF13AD4C-1F7A-D06F-5AD8-B7A4DEC9D21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697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8" name="Picture 177" descr="gr.png">
              <a:extLst>
                <a:ext uri="{FF2B5EF4-FFF2-40B4-BE49-F238E27FC236}">
                  <a16:creationId xmlns:a16="http://schemas.microsoft.com/office/drawing/2014/main" id="{73356D26-F755-3A3B-5ABA-648141421B6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974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49" name="Picture 178" descr="hu.png">
              <a:extLst>
                <a:ext uri="{FF2B5EF4-FFF2-40B4-BE49-F238E27FC236}">
                  <a16:creationId xmlns:a16="http://schemas.microsoft.com/office/drawing/2014/main" id="{0C4B6992-805B-C8B2-F322-4B824711C9E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860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0" name="Picture 179" descr="ie.png">
              <a:extLst>
                <a:ext uri="{FF2B5EF4-FFF2-40B4-BE49-F238E27FC236}">
                  <a16:creationId xmlns:a16="http://schemas.microsoft.com/office/drawing/2014/main" id="{C4E41967-29D6-855B-5165-67739D4DCDE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7466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1" name="Picture 180" descr="it.png">
              <a:extLst>
                <a:ext uri="{FF2B5EF4-FFF2-40B4-BE49-F238E27FC236}">
                  <a16:creationId xmlns:a16="http://schemas.microsoft.com/office/drawing/2014/main" id="{3713CB3E-70D3-1581-4724-FDE1E60F1F8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06322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2" name="Picture 181" descr="lu.png">
              <a:extLst>
                <a:ext uri="{FF2B5EF4-FFF2-40B4-BE49-F238E27FC236}">
                  <a16:creationId xmlns:a16="http://schemas.microsoft.com/office/drawing/2014/main" id="{0994F35A-0728-1B06-CC5A-C702558035A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6775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3" name="Picture 182" descr="nl.png">
              <a:extLst>
                <a:ext uri="{FF2B5EF4-FFF2-40B4-BE49-F238E27FC236}">
                  <a16:creationId xmlns:a16="http://schemas.microsoft.com/office/drawing/2014/main" id="{EE957BCF-BC18-6550-F8E1-05247492F4A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0684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4" name="Picture 183" descr="no.png">
              <a:extLst>
                <a:ext uri="{FF2B5EF4-FFF2-40B4-BE49-F238E27FC236}">
                  <a16:creationId xmlns:a16="http://schemas.microsoft.com/office/drawing/2014/main" id="{62EB1111-FC77-F608-EB83-F58636A0904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2805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5" name="Picture 184" descr="pl.png">
              <a:extLst>
                <a:ext uri="{FF2B5EF4-FFF2-40B4-BE49-F238E27FC236}">
                  <a16:creationId xmlns:a16="http://schemas.microsoft.com/office/drawing/2014/main" id="{613A7CF5-25E0-13F7-67FE-4CDD6B09937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518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6" name="Picture 185" descr="pt.png">
              <a:extLst>
                <a:ext uri="{FF2B5EF4-FFF2-40B4-BE49-F238E27FC236}">
                  <a16:creationId xmlns:a16="http://schemas.microsoft.com/office/drawing/2014/main" id="{34D9F17A-961D-329D-1A38-825149F932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7359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7" name="Picture 186" descr="ro.png">
              <a:extLst>
                <a:ext uri="{FF2B5EF4-FFF2-40B4-BE49-F238E27FC236}">
                  <a16:creationId xmlns:a16="http://schemas.microsoft.com/office/drawing/2014/main" id="{C6E0EB13-5899-9299-9A48-131974453B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4126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8" name="Picture 187" descr="se.png">
              <a:extLst>
                <a:ext uri="{FF2B5EF4-FFF2-40B4-BE49-F238E27FC236}">
                  <a16:creationId xmlns:a16="http://schemas.microsoft.com/office/drawing/2014/main" id="{5A415D59-D96A-FA8B-311A-CB3AE67B66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9811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59" name="Picture 188" descr="uk.png">
              <a:extLst>
                <a:ext uri="{FF2B5EF4-FFF2-40B4-BE49-F238E27FC236}">
                  <a16:creationId xmlns:a16="http://schemas.microsoft.com/office/drawing/2014/main" id="{39228654-C199-AE33-CFDE-281C6CF293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7547" y="6572055"/>
              <a:ext cx="217977" cy="1441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0" name="Picture 189" descr="ca.png">
              <a:extLst>
                <a:ext uri="{FF2B5EF4-FFF2-40B4-BE49-F238E27FC236}">
                  <a16:creationId xmlns:a16="http://schemas.microsoft.com/office/drawing/2014/main" id="{8A12A56A-D795-C5CA-61FF-D2B435F227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91609" y="6573362"/>
              <a:ext cx="216000" cy="1428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1" name="Picture 190">
              <a:extLst>
                <a:ext uri="{FF2B5EF4-FFF2-40B4-BE49-F238E27FC236}">
                  <a16:creationId xmlns:a16="http://schemas.microsoft.com/office/drawing/2014/main" id="{CD050291-C373-5788-BED1-C0554A3257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555553" y="6572169"/>
              <a:ext cx="216000" cy="14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62" name="Picture 191" descr="si.png">
              <a:extLst>
                <a:ext uri="{FF2B5EF4-FFF2-40B4-BE49-F238E27FC236}">
                  <a16:creationId xmlns:a16="http://schemas.microsoft.com/office/drawing/2014/main" id="{9BCE4285-7A58-C3E0-0798-6DFAE15D348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8090" y="6572513"/>
              <a:ext cx="217284" cy="1436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81460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35E6F"/>
          </a:solidFill>
          <a:latin typeface="+mj-lt"/>
          <a:ea typeface="MS PGothic" pitchFamily="34" charset="-128"/>
          <a:cs typeface="Arial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35E6F"/>
          </a:solidFill>
          <a:latin typeface="Arial" charset="0"/>
          <a:ea typeface="MS PGothic" pitchFamily="34" charset="-128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35E6F"/>
          </a:solidFill>
          <a:latin typeface="Arial" charset="0"/>
          <a:ea typeface="MS PGothic" pitchFamily="34" charset="-128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35E6F"/>
          </a:solidFill>
          <a:latin typeface="Arial" charset="0"/>
          <a:ea typeface="MS PGothic" pitchFamily="34" charset="-128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335E6F"/>
          </a:solidFill>
          <a:latin typeface="Arial" charset="0"/>
          <a:ea typeface="MS PGothic" pitchFamily="34" charset="-128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anose="020B0604030504040204" pitchFamily="34" charset="0"/>
        <a:defRPr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1pPr>
      <a:lvl2pPr marL="808038" indent="-350838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2pPr>
      <a:lvl3pPr marL="1406525" indent="-492125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3pPr>
      <a:lvl4pPr marL="2005013" indent="-633413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4pPr>
      <a:lvl5pPr marL="2603500" indent="-774700" algn="l" rtl="0" eaLnBrk="0" fontAlgn="base" hangingPunct="0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+mj-lt" charset="0"/>
        <a:defRPr>
          <a:solidFill>
            <a:srgbClr val="8197A6"/>
          </a:solidFill>
          <a:latin typeface="Arial" charset="0"/>
          <a:ea typeface="MS PGothic" pitchFamily="34" charset="-128"/>
          <a:cs typeface="Arial" charset="0"/>
        </a:defRPr>
      </a:lvl5pPr>
      <a:lvl6pPr marL="34798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6pPr>
      <a:lvl7pPr marL="39370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7pPr>
      <a:lvl8pPr marL="43942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8pPr>
      <a:lvl9pPr marL="4851400" indent="-419100" algn="l" rtl="0" eaLnBrk="1" fontAlgn="base" hangingPunct="1">
        <a:lnSpc>
          <a:spcPct val="119000"/>
        </a:lnSpc>
        <a:spcBef>
          <a:spcPct val="20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nis.ancans@lzp.gov.lv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8atgwd1FMq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gF27Fw1E34#t=3m32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lthncp.net/news-events/hnn30-workshop-unlocking-success-insider-insights-winning-horizon-europe-health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52.png"/><Relationship Id="rId7" Type="http://schemas.openxmlformats.org/officeDocument/2006/relationships/image" Target="../media/image5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nis.ancans@lzp.gov.lv" TargetMode="External"/><Relationship Id="rId5" Type="http://schemas.openxmlformats.org/officeDocument/2006/relationships/hyperlink" Target="https://www.lzp.gov.lv/lv/apvarsnis-eiropa" TargetMode="External"/><Relationship Id="rId4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docs/2021-2027/horizon/guidance/programme-guide_horizon_en.pdf" TargetMode="External"/><Relationship Id="rId2" Type="http://schemas.openxmlformats.org/officeDocument/2006/relationships/hyperlink" Target="https://research-and-innovation.ec.europa.eu/funding/funding-opportunities/funding-programmes-and-open-calls/horizon-europe/cluster-1-health_en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info/funding-tenders/opportunities/portal/screen/opportunities/topic-details/horizon-hlth-2024-ind-06-08;callCode=null;freeTextSearchKeyword=;matchWholeText=true;typeCodes=1,0;statusCodes=31094501,31094502;programmePeriod=2021%20-%202027;programCcm2Id=43108390;programDivisionCode=43108557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info/funding-tenders/opportunities/portal/screen/opportunities/topic-details/horizon-hlth-2024-disease-08-20;callCode=null;freeTextSearchKeyword=;matchWholeText=true;typeCodes=1,0;statusCodes=31094501,31094502;programmePeriod=2021%20-%202027;programCcm2Id=43108390;programDivisionCode=43108557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5" Type="http://schemas.openxmlformats.org/officeDocument/2006/relationships/hyperlink" Target="https://ec.europa.eu/info/funding-tenders/opportunities/portal/screen/opportunities/topic-details/horizon-hlth-2024-tool-11-02;callCode=null;freeTextSearchKeyword=;matchWholeText=true;typeCodes=1,0;statusCodes=31094501,31094502;programmePeriod=2021%20-%202027;programCcm2Id=43108390;programDivisionCode=43108557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Relationship Id="rId4" Type="http://schemas.openxmlformats.org/officeDocument/2006/relationships/hyperlink" Target="https://ec.europa.eu/info/funding-tenders/opportunities/portal/screen/opportunities/topic-details/horizon-hlth-2024-ind-06-09;callCode=null;freeTextSearchKeyword=;matchWholeText=true;typeCodes=1,0;statusCodes=31094501,31094502;programmePeriod=2021%20-%202027;programCcm2Id=43108390;programDivisionCode=43108557;focusAreaCode=null;destinationGroup=null;missionGroup=null;geographicalZonesCode=null;programmeDivisionProspect=null;startDateLte=null;startDateGte=null;crossCuttingPriorityCode=null;cpvCode=null;performanceOfDelivery=null;sortQuery=sortStatus;orderBy=asc;onlyTenders=false;topicListKey=topicSearchTablePageStat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yAgSqnFBDVc#t=2m33s" TargetMode="External"/><Relationship Id="rId4" Type="http://schemas.openxmlformats.org/officeDocument/2006/relationships/hyperlink" Target="https://www.youtube.com/watch?v=-Hh23q2M5G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A4CEaR4c_Cc#t=2m27s" TargetMode="External"/><Relationship Id="rId4" Type="http://schemas.openxmlformats.org/officeDocument/2006/relationships/hyperlink" Target="https://www.youtube.com/watch?v=bLicsNQaHP4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youtube.com/watch?v=DVzrFB84WTQ#t=9m46s" TargetMode="External"/><Relationship Id="rId4" Type="http://schemas.openxmlformats.org/officeDocument/2006/relationships/hyperlink" Target="https://www.youtube.com/watch?v=8atgwd1FMq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11C98AEF-E833-40D3-A005-593A22DA7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0293" y="2598259"/>
            <a:ext cx="8379948" cy="9144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lv-LV" altLang="lv-LV" sz="3600" dirty="0">
                <a:solidFill>
                  <a:srgbClr val="0308DB">
                    <a:lumMod val="50000"/>
                  </a:srgbClr>
                </a:solidFill>
                <a:cs typeface="+mj-cs"/>
              </a:rPr>
              <a:t>Apvārsnis Eiropa veselības jomas projektu konkursi</a:t>
            </a:r>
            <a:endParaRPr lang="en-US" altLang="en-US" sz="2800" dirty="0">
              <a:latin typeface="+mj-lt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F094078-A66D-2148-8507-383B5E3A4AB3}"/>
              </a:ext>
            </a:extLst>
          </p:cNvPr>
          <p:cNvSpPr/>
          <p:nvPr/>
        </p:nvSpPr>
        <p:spPr>
          <a:xfrm>
            <a:off x="3243507" y="3647810"/>
            <a:ext cx="611236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Jānis Ancāns, </a:t>
            </a:r>
            <a:r>
              <a:rPr lang="lv-LV" altLang="lv-LV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dr.biol.</a:t>
            </a:r>
            <a:endParaRPr lang="lv-LV" altLang="lv-LV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defRPr/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Apvārsnis Eiropa Nacionālais kontaktpunkts </a:t>
            </a:r>
          </a:p>
          <a:p>
            <a:pPr algn="ctr">
              <a:defRPr/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tematiskā kopa «Veselība» un </a:t>
            </a:r>
          </a:p>
          <a:p>
            <a:pPr algn="ctr">
              <a:defRPr/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uzdevumu joma «Vēzis»</a:t>
            </a:r>
          </a:p>
          <a:p>
            <a:pPr algn="ctr">
              <a:defRPr/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janis.ancans@lzp.gov.lv</a:t>
            </a: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3" name="Picture 2" descr="A logo with numbers and text&#10;&#10;Description automatically generated">
            <a:extLst>
              <a:ext uri="{FF2B5EF4-FFF2-40B4-BE49-F238E27FC236}">
                <a16:creationId xmlns:a16="http://schemas.microsoft.com/office/drawing/2014/main" id="{3DC7F661-C73C-A5CA-83C0-DCAC4A1C7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5204" y="5185450"/>
            <a:ext cx="48101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F2B29-28EB-BE41-87EE-A13E9BF3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10</a:t>
            </a:fld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4701F-F037-244D-B3E1-A9D380A6733C}"/>
              </a:ext>
            </a:extLst>
          </p:cNvPr>
          <p:cNvSpPr/>
          <p:nvPr/>
        </p:nvSpPr>
        <p:spPr>
          <a:xfrm>
            <a:off x="1044259" y="125012"/>
            <a:ext cx="982512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Destination 6. Maintaining an innovative, </a:t>
            </a:r>
            <a:endParaRPr lang="lv-LV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sustainable and globally competitive</a:t>
            </a: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health industry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500" t="28666" r="17375" b="54223"/>
          <a:stretch/>
        </p:blipFill>
        <p:spPr>
          <a:xfrm>
            <a:off x="1044259" y="2247900"/>
            <a:ext cx="10353056" cy="21145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52550" y="4476750"/>
            <a:ext cx="49893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Presentation of Destination 6</a:t>
            </a:r>
          </a:p>
          <a:p>
            <a:r>
              <a:rPr lang="en-US" dirty="0">
                <a:hlinkClick r:id="rId4"/>
              </a:rPr>
              <a:t>https://www.youtube.com/watch?v=8atgwd1FMqs</a:t>
            </a:r>
            <a:endParaRPr lang="lv-LV" dirty="0"/>
          </a:p>
          <a:p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652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F2B29-28EB-BE41-87EE-A13E9BF3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11</a:t>
            </a:fld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4701F-F037-244D-B3E1-A9D380A6733C}"/>
              </a:ext>
            </a:extLst>
          </p:cNvPr>
          <p:cNvSpPr/>
          <p:nvPr/>
        </p:nvSpPr>
        <p:spPr>
          <a:xfrm>
            <a:off x="1044259" y="125012"/>
            <a:ext cx="8202887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Vispārīgi un horizontālie jautājumi</a:t>
            </a: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7347" y="6210994"/>
            <a:ext cx="63102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dirty="0"/>
              <a:t>Q.A: </a:t>
            </a:r>
            <a:r>
              <a:rPr lang="lv-LV" dirty="0">
                <a:hlinkClick r:id="rId3"/>
              </a:rPr>
              <a:t>https://www.youtube.com/watch?v=ngF27Fw1E34#t=3m32s</a:t>
            </a:r>
            <a:endParaRPr lang="lv-LV" dirty="0"/>
          </a:p>
          <a:p>
            <a:endParaRPr lang="lv-LV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35751" t="17334" r="17375" b="4667"/>
          <a:stretch/>
        </p:blipFill>
        <p:spPr>
          <a:xfrm>
            <a:off x="2514767" y="688670"/>
            <a:ext cx="5855406" cy="5480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1128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3CE5DD-19DF-D106-A513-89415C1BAD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D618D03-48A9-5D2B-DE2D-7FC720A3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12</a:t>
            </a:fld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E64A9C-7174-B2C4-318C-9BCF42BC3D80}"/>
              </a:ext>
            </a:extLst>
          </p:cNvPr>
          <p:cNvSpPr/>
          <p:nvPr/>
        </p:nvSpPr>
        <p:spPr>
          <a:xfrm>
            <a:off x="1100015" y="392641"/>
            <a:ext cx="9584675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Tematiskā kopa «Veselība» 2024.-2025.</a:t>
            </a: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6A4A5B-A1FF-D375-46F5-5F9C2DDB74A6}"/>
              </a:ext>
            </a:extLst>
          </p:cNvPr>
          <p:cNvSpPr txBox="1"/>
          <p:nvPr/>
        </p:nvSpPr>
        <p:spPr>
          <a:xfrm>
            <a:off x="682082" y="1226634"/>
            <a:ext cx="11093606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Content Placeholder 1">
            <a:extLst>
              <a:ext uri="{FF2B5EF4-FFF2-40B4-BE49-F238E27FC236}">
                <a16:creationId xmlns:a16="http://schemas.microsoft.com/office/drawing/2014/main" id="{3BEC9FF7-0128-205C-E1CE-B90A2B6A257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2060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1819947" y="1486565"/>
            <a:ext cx="8890317" cy="1905539"/>
          </a:xfrm>
          <a:prstGeom prst="rect">
            <a:avLst/>
          </a:prstGeom>
        </p:spPr>
      </p:pic>
      <p:sp>
        <p:nvSpPr>
          <p:cNvPr id="6" name="Ovale 18">
            <a:extLst>
              <a:ext uri="{FF2B5EF4-FFF2-40B4-BE49-F238E27FC236}">
                <a16:creationId xmlns:a16="http://schemas.microsoft.com/office/drawing/2014/main" id="{89E5B0F7-A15E-202F-48DC-EDA6731F3193}"/>
              </a:ext>
            </a:extLst>
          </p:cNvPr>
          <p:cNvSpPr/>
          <p:nvPr/>
        </p:nvSpPr>
        <p:spPr>
          <a:xfrm>
            <a:off x="2469660" y="1810522"/>
            <a:ext cx="1160580" cy="1160580"/>
          </a:xfrm>
          <a:prstGeom prst="ellipse">
            <a:avLst/>
          </a:prstGeom>
          <a:noFill/>
          <a:ln w="38100">
            <a:solidFill>
              <a:srgbClr val="C0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v-LV" dirty="0">
                <a:solidFill>
                  <a:srgbClr val="C00848"/>
                </a:solidFill>
              </a:rPr>
              <a:t>11.04.</a:t>
            </a:r>
            <a:endParaRPr lang="it-IT" dirty="0">
              <a:solidFill>
                <a:srgbClr val="C00848"/>
              </a:solidFill>
            </a:endParaRPr>
          </a:p>
        </p:txBody>
      </p:sp>
      <p:sp>
        <p:nvSpPr>
          <p:cNvPr id="7" name="Ovale 18">
            <a:extLst>
              <a:ext uri="{FF2B5EF4-FFF2-40B4-BE49-F238E27FC236}">
                <a16:creationId xmlns:a16="http://schemas.microsoft.com/office/drawing/2014/main" id="{C6C21D08-D36A-63C0-6039-BDCE73E18A69}"/>
              </a:ext>
            </a:extLst>
          </p:cNvPr>
          <p:cNvSpPr/>
          <p:nvPr/>
        </p:nvSpPr>
        <p:spPr>
          <a:xfrm>
            <a:off x="6849037" y="1810522"/>
            <a:ext cx="1160580" cy="1160580"/>
          </a:xfrm>
          <a:prstGeom prst="ellipse">
            <a:avLst/>
          </a:prstGeom>
          <a:noFill/>
          <a:ln w="38100">
            <a:solidFill>
              <a:srgbClr val="C008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solidFill>
                  <a:srgbClr val="002060"/>
                </a:solidFill>
              </a:rPr>
              <a:t>26.11.</a:t>
            </a:r>
            <a:endParaRPr lang="it-IT" dirty="0">
              <a:solidFill>
                <a:srgbClr val="C00848"/>
              </a:solidFill>
            </a:endParaRPr>
          </a:p>
        </p:txBody>
      </p:sp>
      <p:sp>
        <p:nvSpPr>
          <p:cNvPr id="8" name="Ovale 18">
            <a:extLst>
              <a:ext uri="{FF2B5EF4-FFF2-40B4-BE49-F238E27FC236}">
                <a16:creationId xmlns:a16="http://schemas.microsoft.com/office/drawing/2014/main" id="{3089291D-512D-851A-BD90-044A388DF5D1}"/>
              </a:ext>
            </a:extLst>
          </p:cNvPr>
          <p:cNvSpPr/>
          <p:nvPr/>
        </p:nvSpPr>
        <p:spPr>
          <a:xfrm>
            <a:off x="4520597" y="1810522"/>
            <a:ext cx="1160580" cy="1160580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v-LV" dirty="0">
                <a:solidFill>
                  <a:srgbClr val="002060"/>
                </a:solidFill>
              </a:rPr>
              <a:t>25.09.</a:t>
            </a:r>
            <a:endParaRPr lang="it-IT" dirty="0">
              <a:solidFill>
                <a:srgbClr val="002060"/>
              </a:solidFill>
            </a:endParaRPr>
          </a:p>
        </p:txBody>
      </p:sp>
      <p:sp>
        <p:nvSpPr>
          <p:cNvPr id="9" name="Ovale 18">
            <a:extLst>
              <a:ext uri="{FF2B5EF4-FFF2-40B4-BE49-F238E27FC236}">
                <a16:creationId xmlns:a16="http://schemas.microsoft.com/office/drawing/2014/main" id="{DB463DCD-6058-E5C4-27F0-435C381F28A3}"/>
              </a:ext>
            </a:extLst>
          </p:cNvPr>
          <p:cNvSpPr/>
          <p:nvPr/>
        </p:nvSpPr>
        <p:spPr>
          <a:xfrm>
            <a:off x="9049688" y="1810522"/>
            <a:ext cx="1197186" cy="1135878"/>
          </a:xfrm>
          <a:prstGeom prst="ellipse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lv-LV" b="1" dirty="0">
                <a:solidFill>
                  <a:srgbClr val="002060"/>
                </a:solidFill>
              </a:rPr>
              <a:t>2025</a:t>
            </a:r>
            <a:endParaRPr lang="it-IT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E24C63-A60D-78E9-8B28-18F110D45517}"/>
              </a:ext>
            </a:extLst>
          </p:cNvPr>
          <p:cNvSpPr txBox="1"/>
          <p:nvPr/>
        </p:nvSpPr>
        <p:spPr>
          <a:xfrm>
            <a:off x="2085928" y="3923927"/>
            <a:ext cx="1814537" cy="1477328"/>
          </a:xfrm>
          <a:prstGeom prst="rect">
            <a:avLst/>
          </a:prstGeom>
          <a:noFill/>
          <a:ln>
            <a:solidFill>
              <a:srgbClr val="939598"/>
            </a:solidFill>
          </a:ln>
        </p:spPr>
        <p:txBody>
          <a:bodyPr wrap="square" rtlCol="0">
            <a:spAutoFit/>
          </a:bodyPr>
          <a:lstStyle/>
          <a:p>
            <a:r>
              <a:rPr lang="lv-LV" dirty="0"/>
              <a:t>Iesniegšanas termiņš </a:t>
            </a:r>
            <a:r>
              <a:rPr lang="lv-LV" dirty="0" err="1"/>
              <a:t>vienpakāpes</a:t>
            </a:r>
            <a:r>
              <a:rPr lang="lv-LV" dirty="0"/>
              <a:t> 2024.g. konkursiem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12B605F-3374-9BDA-D597-7945C60786E3}"/>
              </a:ext>
            </a:extLst>
          </p:cNvPr>
          <p:cNvSpPr txBox="1"/>
          <p:nvPr/>
        </p:nvSpPr>
        <p:spPr>
          <a:xfrm>
            <a:off x="4193618" y="3923928"/>
            <a:ext cx="2071488" cy="1754326"/>
          </a:xfrm>
          <a:prstGeom prst="rect">
            <a:avLst/>
          </a:prstGeom>
          <a:noFill/>
          <a:ln>
            <a:solidFill>
              <a:srgbClr val="939598"/>
            </a:solidFill>
          </a:ln>
        </p:spPr>
        <p:txBody>
          <a:bodyPr wrap="square" rtlCol="0">
            <a:spAutoFit/>
          </a:bodyPr>
          <a:lstStyle/>
          <a:p>
            <a:r>
              <a:rPr lang="lv-LV" dirty="0"/>
              <a:t>Iesniegšanas termiņš partnerības </a:t>
            </a:r>
            <a:r>
              <a:rPr lang="en-US" sz="18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Health Anti-Microbial Resistance</a:t>
            </a:r>
            <a:r>
              <a:rPr lang="lv-LV" dirty="0"/>
              <a:t> konkursam</a:t>
            </a:r>
            <a:endParaRPr lang="it-IT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5A4FDE-5B21-4146-F3C1-B374C225A2B1}"/>
              </a:ext>
            </a:extLst>
          </p:cNvPr>
          <p:cNvSpPr txBox="1"/>
          <p:nvPr/>
        </p:nvSpPr>
        <p:spPr>
          <a:xfrm>
            <a:off x="6604645" y="3923929"/>
            <a:ext cx="1814537" cy="1200329"/>
          </a:xfrm>
          <a:prstGeom prst="rect">
            <a:avLst/>
          </a:prstGeom>
          <a:noFill/>
          <a:ln>
            <a:solidFill>
              <a:srgbClr val="939598"/>
            </a:solidFill>
          </a:ln>
        </p:spPr>
        <p:txBody>
          <a:bodyPr wrap="square" rtlCol="0">
            <a:spAutoFit/>
          </a:bodyPr>
          <a:lstStyle/>
          <a:p>
            <a:r>
              <a:rPr lang="lv-LV" dirty="0"/>
              <a:t>Iesniegšanas termiņš diviem papildus 2024.g. konkursiem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D14417A-1089-FC60-6309-28830A14267C}"/>
              </a:ext>
            </a:extLst>
          </p:cNvPr>
          <p:cNvSpPr txBox="1"/>
          <p:nvPr/>
        </p:nvSpPr>
        <p:spPr>
          <a:xfrm>
            <a:off x="8722709" y="3923928"/>
            <a:ext cx="1814537" cy="923330"/>
          </a:xfrm>
          <a:prstGeom prst="rect">
            <a:avLst/>
          </a:prstGeom>
          <a:noFill/>
          <a:ln>
            <a:solidFill>
              <a:srgbClr val="939598"/>
            </a:solidFill>
          </a:ln>
        </p:spPr>
        <p:txBody>
          <a:bodyPr wrap="square" rtlCol="0">
            <a:spAutoFit/>
          </a:bodyPr>
          <a:lstStyle/>
          <a:p>
            <a:r>
              <a:rPr lang="lv-LV" dirty="0">
                <a:solidFill>
                  <a:srgbClr val="000000"/>
                </a:solidFill>
              </a:rPr>
              <a:t>Jaunā darba programma un 2025.g. konkursi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5814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67DA9E-A18C-0E1C-A005-76B194F5A6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AFF4A5-CD0C-B9A4-380E-61F2032C59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13</a:t>
            </a:fld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BD25BE6-E756-B150-7F97-F56DD959FA8F}"/>
              </a:ext>
            </a:extLst>
          </p:cNvPr>
          <p:cNvSpPr/>
          <p:nvPr/>
        </p:nvSpPr>
        <p:spPr>
          <a:xfrm>
            <a:off x="1100015" y="392641"/>
            <a:ext cx="82910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2025.g. konkursu tēmas (projekts)</a:t>
            </a: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91B03B-6875-377B-E9D2-4946EA94A6CA}"/>
              </a:ext>
            </a:extLst>
          </p:cNvPr>
          <p:cNvSpPr txBox="1"/>
          <p:nvPr/>
        </p:nvSpPr>
        <p:spPr>
          <a:xfrm>
            <a:off x="682082" y="1226634"/>
            <a:ext cx="11093606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A8017439-0305-4F4F-164F-62B78581F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795" t="28550" r="25334" b="23900"/>
          <a:stretch/>
        </p:blipFill>
        <p:spPr>
          <a:xfrm>
            <a:off x="973554" y="1237152"/>
            <a:ext cx="10986420" cy="4394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467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C34987-CD7D-F426-705C-7D6602600C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AB087A-93C3-42A7-EA54-5AA085DB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14</a:t>
            </a:fld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18B6C9-91CC-D930-C53C-6A7A6EB73B84}"/>
              </a:ext>
            </a:extLst>
          </p:cNvPr>
          <p:cNvSpPr/>
          <p:nvPr/>
        </p:nvSpPr>
        <p:spPr>
          <a:xfrm>
            <a:off x="1100015" y="392641"/>
            <a:ext cx="8291052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2025.g. konkursu tēmas (projekts)</a:t>
            </a: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1FBE1B-3FCE-3EAC-D897-6BB5FBCD120A}"/>
              </a:ext>
            </a:extLst>
          </p:cNvPr>
          <p:cNvSpPr txBox="1"/>
          <p:nvPr/>
        </p:nvSpPr>
        <p:spPr>
          <a:xfrm>
            <a:off x="682082" y="1226634"/>
            <a:ext cx="11093606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330FC801-7893-291C-5AC7-2E7AC20B47E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35" t="24921" r="25164" b="20882"/>
          <a:stretch/>
        </p:blipFill>
        <p:spPr>
          <a:xfrm>
            <a:off x="1100015" y="1151356"/>
            <a:ext cx="10506546" cy="4801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1089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F2B29-28EB-BE41-87EE-A13E9BF3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15</a:t>
            </a:fld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4701F-F037-244D-B3E1-A9D380A6733C}"/>
              </a:ext>
            </a:extLst>
          </p:cNvPr>
          <p:cNvSpPr/>
          <p:nvPr/>
        </p:nvSpPr>
        <p:spPr>
          <a:xfrm>
            <a:off x="1100015" y="392641"/>
            <a:ext cx="989726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Misijas «Vēzis» plānotie konkursi 2024.g.</a:t>
            </a: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5DD1F1-B237-B4A0-45DE-67D07BCF25C5}"/>
              </a:ext>
            </a:extLst>
          </p:cNvPr>
          <p:cNvSpPr txBox="1"/>
          <p:nvPr/>
        </p:nvSpPr>
        <p:spPr>
          <a:xfrm>
            <a:off x="682082" y="1226634"/>
            <a:ext cx="11093606" cy="595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BCE5A721-C477-2199-94C6-6EC750A93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37" t="22620" r="25555" b="11503"/>
          <a:stretch/>
        </p:blipFill>
        <p:spPr>
          <a:xfrm>
            <a:off x="1338789" y="1021881"/>
            <a:ext cx="9419711" cy="5275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8495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C69CAF-A8DC-A44F-0AC3-5ECE3AF3E6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EE07F1-E3EA-C7DD-E3F7-4795D17B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16</a:t>
            </a:fld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BB5DC20-60FD-891C-8891-F0E4F273177F}"/>
              </a:ext>
            </a:extLst>
          </p:cNvPr>
          <p:cNvSpPr/>
          <p:nvPr/>
        </p:nvSpPr>
        <p:spPr>
          <a:xfrm>
            <a:off x="1100015" y="392641"/>
            <a:ext cx="7495963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lv-LV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Atbalsts projektu iesniedzējiem</a:t>
            </a: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459544-5A28-9D2A-C9F1-6BE6230A99C4}"/>
              </a:ext>
            </a:extLst>
          </p:cNvPr>
          <p:cNvSpPr txBox="1"/>
          <p:nvPr/>
        </p:nvSpPr>
        <p:spPr>
          <a:xfrm>
            <a:off x="1114637" y="4246671"/>
            <a:ext cx="8062919" cy="1703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i="1" u="sng" dirty="0">
                <a:solidFill>
                  <a:srgbClr val="0563C1"/>
                </a:solidFill>
                <a:latin typeface="Arial" panose="020B0604020202020204" pitchFamily="34" charset="0"/>
                <a:ea typeface="Aptos" panose="020B0004020202020204" pitchFamily="34" charset="0"/>
                <a:hlinkClick r:id="rId3"/>
              </a:rPr>
              <a:t>E</a:t>
            </a:r>
            <a:r>
              <a:rPr lang="en-GB" sz="1800" i="1" u="sng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hlinkClick r:id="rId3"/>
              </a:rPr>
              <a:t>vent webpage</a:t>
            </a:r>
            <a:r>
              <a:rPr lang="en-GB" sz="1800" i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, including the draft agenda. </a:t>
            </a:r>
            <a:endParaRPr lang="lv-LV" sz="1800" i="1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r>
              <a:rPr lang="en-GB" sz="1800" i="1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Registration is free but mandatory and open until 11 March 14:00</a:t>
            </a:r>
            <a:endParaRPr lang="lv-LV" sz="1800" i="1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lv-LV" i="1" dirty="0">
              <a:latin typeface="Arial" panose="020B0604020202020204" pitchFamily="34" charset="0"/>
              <a:ea typeface="Aptos" panose="020B0004020202020204" pitchFamily="34" charset="0"/>
            </a:endParaRPr>
          </a:p>
          <a:p>
            <a:r>
              <a:rPr lang="lv-LV" dirty="0">
                <a:latin typeface="Arial" panose="020B0604020202020204" pitchFamily="34" charset="0"/>
                <a:ea typeface="Aptos" panose="020B0004020202020204" pitchFamily="34" charset="0"/>
              </a:rPr>
              <a:t>Semināru organizē Veselības kopas kontaktpunktu tīkla projekts HNN3.0</a:t>
            </a:r>
            <a:endParaRPr lang="lv-LV" sz="1800" dirty="0">
              <a:effectLst/>
              <a:latin typeface="Calibri" panose="020F0502020204030204" pitchFamily="34" charset="0"/>
              <a:ea typeface="Aptos" panose="020B000402020202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lv-LV" sz="3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1" descr="HNN 3.0 Workshop: “Unlocking Success: Insider Insights for Winning Horizon Europe Health Proposals”">
            <a:extLst>
              <a:ext uri="{FF2B5EF4-FFF2-40B4-BE49-F238E27FC236}">
                <a16:creationId xmlns:a16="http://schemas.microsoft.com/office/drawing/2014/main" id="{AFFB4DFE-AB52-4D59-C1C0-AE74973C0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20" y="1559660"/>
            <a:ext cx="8812381" cy="231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79368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C59C-FC4D-4132-94D3-1966F139E02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85600" y="6324600"/>
            <a:ext cx="406400" cy="304800"/>
          </a:xfrm>
        </p:spPr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17</a:t>
            </a:fld>
            <a:endParaRPr lang="en-US" altLang="lv-LV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E508D17-A6BE-41D5-ADD7-1A1437092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556775"/>
            <a:ext cx="478249" cy="478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witter - Free social media icons">
            <a:extLst>
              <a:ext uri="{FF2B5EF4-FFF2-40B4-BE49-F238E27FC236}">
                <a16:creationId xmlns:a16="http://schemas.microsoft.com/office/drawing/2014/main" id="{443953CF-04AE-40E3-B922-1D554B568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63" y="5053941"/>
            <a:ext cx="457863" cy="457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ākums | Latvijas Zinātnes padome">
            <a:extLst>
              <a:ext uri="{FF2B5EF4-FFF2-40B4-BE49-F238E27FC236}">
                <a16:creationId xmlns:a16="http://schemas.microsoft.com/office/drawing/2014/main" id="{346A0C66-6AEF-4183-9546-1DD3423FDD4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83"/>
          <a:stretch/>
        </p:blipFill>
        <p:spPr bwMode="auto">
          <a:xfrm>
            <a:off x="141841" y="6046946"/>
            <a:ext cx="712694" cy="5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CCF85FB-57E1-41B5-9F15-AA95747AD4CA}"/>
              </a:ext>
            </a:extLst>
          </p:cNvPr>
          <p:cNvSpPr txBox="1"/>
          <p:nvPr/>
        </p:nvSpPr>
        <p:spPr>
          <a:xfrm>
            <a:off x="914400" y="5128983"/>
            <a:ext cx="15655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@apvarsnis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0B4185-8D44-461C-862F-2114D1FA5BB0}"/>
              </a:ext>
            </a:extLst>
          </p:cNvPr>
          <p:cNvSpPr txBox="1"/>
          <p:nvPr/>
        </p:nvSpPr>
        <p:spPr>
          <a:xfrm>
            <a:off x="890964" y="6110068"/>
            <a:ext cx="4053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hlinkClick r:id="rId5"/>
              </a:rPr>
              <a:t>https://www.lzp.gov.lv/lv/apvarsnis-eiropa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ABECD4B-1581-4C3B-B0E7-CA4F354451BA}"/>
              </a:ext>
            </a:extLst>
          </p:cNvPr>
          <p:cNvSpPr txBox="1"/>
          <p:nvPr/>
        </p:nvSpPr>
        <p:spPr>
          <a:xfrm>
            <a:off x="914400" y="5511804"/>
            <a:ext cx="4053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140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@</a:t>
            </a:r>
            <a:r>
              <a:rPr lang="de-DE" sz="1400" i="0" dirty="0">
                <a:solidFill>
                  <a:srgbClr val="050505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Apvārsnis EU Latvijas Nacionālais kontaktpunkts - HE NCP LV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12A027-F3C1-F6E1-3F07-C509D7581250}"/>
              </a:ext>
            </a:extLst>
          </p:cNvPr>
          <p:cNvSpPr txBox="1"/>
          <p:nvPr/>
        </p:nvSpPr>
        <p:spPr>
          <a:xfrm>
            <a:off x="3046602" y="2994438"/>
            <a:ext cx="60987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Jānis Ancāns</a:t>
            </a:r>
          </a:p>
          <a:p>
            <a:pPr algn="ctr">
              <a:defRPr/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Apvārsnis Eiropa Nacionālais kontaktpunkts </a:t>
            </a:r>
          </a:p>
          <a:p>
            <a:pPr algn="ctr">
              <a:defRPr/>
            </a:pPr>
            <a:r>
              <a:rPr lang="lv-LV" dirty="0">
                <a:latin typeface="Verdana" panose="020B0604030504040204" pitchFamily="34" charset="0"/>
                <a:ea typeface="Verdana" panose="020B0604030504040204" pitchFamily="34" charset="0"/>
              </a:rPr>
              <a:t>mob. 26494422</a:t>
            </a:r>
            <a:endParaRPr lang="lv-LV" dirty="0"/>
          </a:p>
          <a:p>
            <a:pPr algn="ctr">
              <a:defRPr/>
            </a:pP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janis.ancans@lzp.gov.lv</a:t>
            </a:r>
            <a:r>
              <a:rPr lang="lv-LV" altLang="lv-LV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  <p:pic>
        <p:nvPicPr>
          <p:cNvPr id="8" name="Attēls 7">
            <a:extLst>
              <a:ext uri="{FF2B5EF4-FFF2-40B4-BE49-F238E27FC236}">
                <a16:creationId xmlns:a16="http://schemas.microsoft.com/office/drawing/2014/main" id="{77EC98D4-A5BD-4B4A-8347-CD006E290B7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63" y="3297185"/>
            <a:ext cx="2294554" cy="1328013"/>
          </a:xfrm>
          <a:prstGeom prst="rect">
            <a:avLst/>
          </a:prstGeom>
        </p:spPr>
      </p:pic>
      <p:pic>
        <p:nvPicPr>
          <p:cNvPr id="5" name="Picture 4" descr="A logo with numbers and text&#10;&#10;Description automatically generated">
            <a:extLst>
              <a:ext uri="{FF2B5EF4-FFF2-40B4-BE49-F238E27FC236}">
                <a16:creationId xmlns:a16="http://schemas.microsoft.com/office/drawing/2014/main" id="{424B44D4-88E4-2B4C-D468-11D79EB56C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229" y="4998469"/>
            <a:ext cx="4810125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6168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C2E83FF9-F1AE-79B4-7BC9-E51B971F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1653" y="226142"/>
            <a:ext cx="8128000" cy="558862"/>
          </a:xfrm>
        </p:spPr>
        <p:txBody>
          <a:bodyPr>
            <a:normAutofit/>
          </a:bodyPr>
          <a:lstStyle/>
          <a:p>
            <a:pPr algn="ctr"/>
            <a:r>
              <a:rPr lang="lv-LV" alt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cs typeface="+mj-cs"/>
              </a:rPr>
              <a:t>Apvārsnis Eiropa</a:t>
            </a:r>
            <a:endParaRPr lang="lv-LV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cs typeface="+mj-cs"/>
            </a:endParaRPr>
          </a:p>
        </p:txBody>
      </p:sp>
      <p:pic>
        <p:nvPicPr>
          <p:cNvPr id="2" name="Picture 2" descr="apvārsnis infogramma">
            <a:extLst>
              <a:ext uri="{FF2B5EF4-FFF2-40B4-BE49-F238E27FC236}">
                <a16:creationId xmlns:a16="http://schemas.microsoft.com/office/drawing/2014/main" id="{084D873E-601D-87C7-91C3-E25043FC7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9098" y="1212011"/>
            <a:ext cx="8804941" cy="465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06C693-9E1C-ED3E-FADB-29B0153CF95D}"/>
              </a:ext>
            </a:extLst>
          </p:cNvPr>
          <p:cNvSpPr txBox="1"/>
          <p:nvPr/>
        </p:nvSpPr>
        <p:spPr>
          <a:xfrm>
            <a:off x="5034115" y="2261419"/>
            <a:ext cx="688259" cy="208171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lv-LV" sz="1200" dirty="0"/>
          </a:p>
        </p:txBody>
      </p:sp>
    </p:spTree>
    <p:extLst>
      <p:ext uri="{BB962C8B-B14F-4D97-AF65-F5344CB8AC3E}">
        <p14:creationId xmlns:p14="http://schemas.microsoft.com/office/powerpoint/2010/main" val="38105850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irsraksts 1">
            <a:extLst>
              <a:ext uri="{FF2B5EF4-FFF2-40B4-BE49-F238E27FC236}">
                <a16:creationId xmlns:a16="http://schemas.microsoft.com/office/drawing/2014/main" id="{C2E83FF9-F1AE-79B4-7BC9-E51B971F9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663" y="121988"/>
            <a:ext cx="8070730" cy="1036642"/>
          </a:xfrm>
        </p:spPr>
        <p:txBody>
          <a:bodyPr>
            <a:normAutofit/>
          </a:bodyPr>
          <a:lstStyle/>
          <a:p>
            <a:r>
              <a:rPr lang="lv-LV" altLang="en-US" sz="28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cs typeface="+mj-cs"/>
              </a:rPr>
              <a:t>Apvārsnis Eiropa tematiskās kopas </a:t>
            </a:r>
            <a:br>
              <a:rPr lang="lv-LV" altLang="en-US" sz="28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cs typeface="+mj-cs"/>
              </a:rPr>
            </a:br>
            <a:r>
              <a:rPr lang="lv-LV" altLang="en-US" sz="28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cs typeface="+mj-cs"/>
              </a:rPr>
              <a:t>«Vesel</a:t>
            </a:r>
            <a:r>
              <a:rPr lang="lv-LV" altLang="en-US" sz="28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</a:rPr>
              <a:t>ība» </a:t>
            </a:r>
            <a:r>
              <a:rPr lang="lv-LV" altLang="en-US" sz="28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cs typeface="+mj-cs"/>
              </a:rPr>
              <a:t>intervences jomas</a:t>
            </a:r>
            <a:endParaRPr lang="lv-LV" sz="28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cs typeface="+mj-cs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68F306C-C51B-BFAC-9B57-D962932063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718" y="1158630"/>
            <a:ext cx="8363763" cy="5178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76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A686A09-08D1-488F-A17B-5F21DDA3E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718" y="121988"/>
            <a:ext cx="9297450" cy="1036642"/>
          </a:xfrm>
        </p:spPr>
        <p:txBody>
          <a:bodyPr>
            <a:normAutofit fontScale="90000"/>
          </a:bodyPr>
          <a:lstStyle/>
          <a:p>
            <a:r>
              <a:rPr lang="lv-LV" altLang="en-US" sz="3200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cs typeface="+mj-cs"/>
              </a:rPr>
              <a:t>Apvārsnis Eiropa 1. tematiskās kopas «Veselība» darba programma 2024. gadam</a:t>
            </a:r>
            <a:endParaRPr lang="lv-LV" sz="3200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cs typeface="+mj-cs"/>
            </a:endParaRPr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6940D331-3EA1-43C5-84E3-2499B9F8E4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59B3BF5-5EA0-4E17-AB4B-664290D5DB15}" type="slidenum">
              <a:rPr lang="en-US" altLang="lv-LV" smtClean="0"/>
              <a:pPr>
                <a:defRPr/>
              </a:pPr>
              <a:t>4</a:t>
            </a:fld>
            <a:endParaRPr lang="en-US" altLang="lv-LV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72BFCC-6E72-3D43-8A41-B23C9D158061}"/>
              </a:ext>
            </a:extLst>
          </p:cNvPr>
          <p:cNvSpPr/>
          <p:nvPr/>
        </p:nvSpPr>
        <p:spPr>
          <a:xfrm>
            <a:off x="4701989" y="1099626"/>
            <a:ext cx="2606496" cy="2246769"/>
          </a:xfrm>
          <a:prstGeom prst="rect">
            <a:avLst/>
          </a:prstGeom>
          <a:ln w="127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0" marR="0" lvl="0" indent="0" defTabSz="9382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sz="14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Darba programma</a:t>
            </a:r>
            <a:r>
              <a:rPr kumimoji="0" lang="en-US" sz="1400" b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kumimoji="0" lang="en-US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https://research-and-innovation.ec.europa.eu/funding/funding-opportunities/funding-programmes-and-open-calls/horizon-europe/cluster-1-health_en</a:t>
            </a:r>
            <a:endParaRPr kumimoji="0" lang="lv-LV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defTabSz="938213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1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C92FD33-D239-7546-C96E-F2E3E8255BAE}"/>
              </a:ext>
            </a:extLst>
          </p:cNvPr>
          <p:cNvSpPr txBox="1"/>
          <p:nvPr/>
        </p:nvSpPr>
        <p:spPr>
          <a:xfrm>
            <a:off x="4701989" y="3490994"/>
            <a:ext cx="2606496" cy="1803470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Programmas ceļvedis:</a:t>
            </a:r>
            <a:endParaRPr lang="lv-LV" sz="1400" dirty="0">
              <a:latin typeface="Verdana" panose="020B0604030504040204" pitchFamily="34" charset="0"/>
              <a:ea typeface="Verdana" panose="020B0604030504040204" pitchFamily="34" charset="0"/>
              <a:hlinkClick r:id="rId3"/>
            </a:endParaRPr>
          </a:p>
          <a:p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  <a:hlinkClick r:id="rId3"/>
              </a:rPr>
              <a:t>https://ec.europa.eu/info/funding-tenders/opportunities/docs/2021-2027/horizon/guidance/programme-guide_horizon_en.pdf</a:t>
            </a:r>
            <a:r>
              <a:rPr lang="lv-LV" sz="14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4D4454-F182-1BE5-B6D1-AC37954E871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1829" t="25147" r="31860" b="8943"/>
          <a:stretch/>
        </p:blipFill>
        <p:spPr>
          <a:xfrm>
            <a:off x="164991" y="1542298"/>
            <a:ext cx="4427035" cy="4520069"/>
          </a:xfrm>
          <a:prstGeom prst="rect">
            <a:avLst/>
          </a:prstGeom>
        </p:spPr>
      </p:pic>
      <p:pic>
        <p:nvPicPr>
          <p:cNvPr id="2050" name="Picture 2" descr="Cluster 1 Health Image">
            <a:extLst>
              <a:ext uri="{FF2B5EF4-FFF2-40B4-BE49-F238E27FC236}">
                <a16:creationId xmlns:a16="http://schemas.microsoft.com/office/drawing/2014/main" id="{15AA21F4-BDE2-D1AD-A3ED-DE2410F80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5391" y="1102874"/>
            <a:ext cx="4762500" cy="419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1948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6A3737-024F-3345-9FD9-75AF02B99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5</a:t>
            </a:fld>
            <a:endParaRPr lang="lv-LV" dirty="0"/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BAE4EAEB-0367-3049-B1D4-2BCD9D68A54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145030"/>
              </p:ext>
            </p:extLst>
          </p:nvPr>
        </p:nvGraphicFramePr>
        <p:xfrm>
          <a:off x="300752" y="1889019"/>
          <a:ext cx="11486477" cy="4682887"/>
        </p:xfrm>
        <a:graphic>
          <a:graphicData uri="http://schemas.openxmlformats.org/drawingml/2006/table">
            <a:tbl>
              <a:tblPr/>
              <a:tblGrid>
                <a:gridCol w="570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227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</a:tblGrid>
              <a:tr h="75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Topic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Type </a:t>
                      </a:r>
                      <a:r>
                        <a:rPr lang="lv-LV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of</a:t>
                      </a:r>
                      <a:r>
                        <a:rPr lang="lv-L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action</a:t>
                      </a:r>
                      <a:endParaRPr lang="lv-LV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EU contribution per project </a:t>
                      </a:r>
                    </a:p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(EUR million)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Number of projects to be funded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330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Developing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EU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methodological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frameworks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for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clinical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/performance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evaluation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and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post-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market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clinical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/performance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follow-up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of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medical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devices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and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in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vitro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diagnostic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medical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devices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 (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IVDs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3"/>
                        </a:rPr>
                        <a:t>)</a:t>
                      </a:r>
                      <a:endParaRPr lang="lv-LV" sz="140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HORIZON-HLTH-2024-IND-06-08</a:t>
                      </a:r>
                      <a:endParaRPr lang="lv-LV" sz="140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8-10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2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Gaining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experience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and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confidence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in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New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Approach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Methodologies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(NAM)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for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regulatory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safety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and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efficacy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testing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–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coordinated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training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and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experience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exchange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for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4"/>
                        </a:rPr>
                        <a:t> regulators</a:t>
                      </a:r>
                      <a:endParaRPr lang="lv-LV" sz="140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HORIZON-HLTH-2024-IND-06-09</a:t>
                      </a:r>
                      <a:endParaRPr lang="lv-LV" sz="140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CSA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2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Bio-printing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of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living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cells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for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regenerative</a:t>
                      </a:r>
                      <a:r>
                        <a:rPr lang="lv-LV" sz="1400" b="1" u="sng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 </a:t>
                      </a:r>
                      <a:r>
                        <a:rPr lang="lv-LV" sz="1400" b="1" u="sng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  <a:hlinkClick r:id="rId5"/>
                        </a:rPr>
                        <a:t>medicine</a:t>
                      </a:r>
                      <a:endParaRPr lang="lv-LV" sz="140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r>
                        <a:rPr lang="lv-LV" sz="14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HORIZON-HLTH-2024-TOOL-11-02</a:t>
                      </a:r>
                      <a:endParaRPr lang="lv-LV" sz="140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RIA</a:t>
                      </a:r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6-8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4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776">
                <a:tc>
                  <a:txBody>
                    <a:bodyPr/>
                    <a:lstStyle/>
                    <a:p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Pandemic</a:t>
                      </a:r>
                      <a:r>
                        <a:rPr lang="lv-LV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preparedness</a:t>
                      </a:r>
                      <a:r>
                        <a:rPr lang="lv-LV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and</a:t>
                      </a:r>
                      <a:r>
                        <a:rPr lang="lv-LV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response</a:t>
                      </a:r>
                      <a:r>
                        <a:rPr lang="lv-LV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: </a:t>
                      </a:r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Host-pathogen</a:t>
                      </a:r>
                      <a:r>
                        <a:rPr lang="lv-LV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interactions</a:t>
                      </a:r>
                      <a:r>
                        <a:rPr lang="lv-LV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of</a:t>
                      </a:r>
                      <a:r>
                        <a:rPr lang="lv-LV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infectious</a:t>
                      </a:r>
                      <a:r>
                        <a:rPr lang="lv-LV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diseases</a:t>
                      </a:r>
                      <a:r>
                        <a:rPr lang="lv-LV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with</a:t>
                      </a:r>
                      <a:r>
                        <a:rPr lang="lv-LV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epidemic</a:t>
                      </a:r>
                      <a:r>
                        <a:rPr lang="lv-LV" sz="18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 </a:t>
                      </a:r>
                      <a:r>
                        <a:rPr lang="lv-LV" sz="1800" b="1" u="sng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6"/>
                        </a:rPr>
                        <a:t>potential</a:t>
                      </a:r>
                      <a:endParaRPr lang="lv-LV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HORIZON-HLTH-2024-DISEASE-08-20</a:t>
                      </a:r>
                      <a:endParaRPr lang="lv-LV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RIA</a:t>
                      </a:r>
                      <a:endParaRPr lang="lv-LV" sz="1400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  <a:p>
                      <a:pPr algn="ctr" fontAlgn="ctr"/>
                      <a:endParaRPr lang="en-GB" sz="1400" b="0" i="0" u="none" strike="noStrike" noProof="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7-8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953554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11F51BBB-3FD8-EF4F-A561-157E2E03C5EA}"/>
              </a:ext>
            </a:extLst>
          </p:cNvPr>
          <p:cNvSpPr txBox="1">
            <a:spLocks/>
          </p:cNvSpPr>
          <p:nvPr/>
        </p:nvSpPr>
        <p:spPr>
          <a:xfrm>
            <a:off x="1226404" y="427337"/>
            <a:ext cx="10269257" cy="4333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Klastera «Veselība» 2024.g. </a:t>
            </a:r>
            <a:r>
              <a:rPr lang="lv-LV" altLang="lv-LV" sz="3200" b="1" dirty="0" err="1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vienpakāpes</a:t>
            </a:r>
            <a:r>
              <a:rPr lang="lv-LV" altLang="lv-LV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konkursi</a:t>
            </a:r>
            <a:br>
              <a:rPr kumimoji="0" lang="lv-LV" altLang="lv-LV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b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 </a:t>
            </a:r>
            <a:endParaRPr kumimoji="0" lang="lv-LV" altLang="lv-LV" sz="4400" b="0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DD84095-1C1D-F74F-A22D-AA2F9380D8D7}"/>
              </a:ext>
            </a:extLst>
          </p:cNvPr>
          <p:cNvSpPr/>
          <p:nvPr/>
        </p:nvSpPr>
        <p:spPr>
          <a:xfrm>
            <a:off x="5929407" y="1356474"/>
            <a:ext cx="5630007" cy="37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Iesniegšanas termiņš</a:t>
            </a:r>
            <a:r>
              <a:rPr lang="en-GB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2024</a:t>
            </a:r>
            <a:r>
              <a:rPr lang="lv-LV" b="1" dirty="0">
                <a:latin typeface="Verdana" panose="020B0604030504040204" pitchFamily="34" charset="0"/>
                <a:ea typeface="Verdana" panose="020B0604030504040204" pitchFamily="34" charset="0"/>
              </a:rPr>
              <a:t>.g. 11.aprīlis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E0BE80-0A04-DD4F-B1EB-9A8752529E95}"/>
              </a:ext>
            </a:extLst>
          </p:cNvPr>
          <p:cNvSpPr/>
          <p:nvPr/>
        </p:nvSpPr>
        <p:spPr>
          <a:xfrm>
            <a:off x="432676" y="1365349"/>
            <a:ext cx="6225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Publicēts</a:t>
            </a:r>
            <a:r>
              <a:rPr lang="en-GB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2023</a:t>
            </a:r>
            <a:r>
              <a:rPr lang="lv-LV" b="1" dirty="0">
                <a:latin typeface="Verdana" panose="020B0604030504040204" pitchFamily="34" charset="0"/>
                <a:ea typeface="Verdana" panose="020B0604030504040204" pitchFamily="34" charset="0"/>
              </a:rPr>
              <a:t>.g. 26.oktobris</a:t>
            </a:r>
            <a:r>
              <a:rPr lang="en-GB" b="1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0714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DB634E-02EF-4838-72A6-FD067E1D2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A5E71B3-E7EC-5DDE-597C-34B96178C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6</a:t>
            </a:fld>
            <a:endParaRPr lang="lv-LV" dirty="0"/>
          </a:p>
        </p:txBody>
      </p:sp>
      <p:graphicFrame>
        <p:nvGraphicFramePr>
          <p:cNvPr id="10" name="Content Placeholder 10">
            <a:extLst>
              <a:ext uri="{FF2B5EF4-FFF2-40B4-BE49-F238E27FC236}">
                <a16:creationId xmlns:a16="http://schemas.microsoft.com/office/drawing/2014/main" id="{2C907559-3433-A4A7-5D3E-DF5D0378F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581751"/>
              </p:ext>
            </p:extLst>
          </p:nvPr>
        </p:nvGraphicFramePr>
        <p:xfrm>
          <a:off x="300752" y="1889019"/>
          <a:ext cx="11486477" cy="3765631"/>
        </p:xfrm>
        <a:graphic>
          <a:graphicData uri="http://schemas.openxmlformats.org/drawingml/2006/table">
            <a:tbl>
              <a:tblPr/>
              <a:tblGrid>
                <a:gridCol w="5709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06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1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84227">
                  <a:extLst>
                    <a:ext uri="{9D8B030D-6E8A-4147-A177-3AD203B41FA5}">
                      <a16:colId xmlns:a16="http://schemas.microsoft.com/office/drawing/2014/main" val="3995975852"/>
                    </a:ext>
                  </a:extLst>
                </a:gridCol>
              </a:tblGrid>
              <a:tr h="75668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Topic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Type </a:t>
                      </a:r>
                      <a:r>
                        <a:rPr lang="lv-LV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of</a:t>
                      </a:r>
                      <a:r>
                        <a:rPr lang="lv-LV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 </a:t>
                      </a:r>
                      <a:r>
                        <a:rPr lang="lv-LV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action</a:t>
                      </a:r>
                      <a:endParaRPr lang="lv-LV" sz="1400" b="1" i="0" u="none" strike="noStrike" dirty="0">
                        <a:solidFill>
                          <a:schemeClr val="bg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EU contribution per project </a:t>
                      </a:r>
                    </a:p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(EUR million)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dirty="0">
                          <a:solidFill>
                            <a:schemeClr val="bg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Number of projects to be funded 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2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r>
                        <a:rPr lang="en-US" sz="1400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Implementation research for management of multiple long-term conditions in the context of non-communicable diseases (Global Alliance for Chronic Diseases</a:t>
                      </a:r>
                      <a:r>
                        <a:rPr lang="lv-LV" sz="1400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) </a:t>
                      </a: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HORIZON-HLTH-2024-DISEASE-13-01</a:t>
                      </a:r>
                      <a:endParaRPr lang="lv-LV" sz="1400" b="1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endParaRPr lang="lv-LV" sz="140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RIA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3-4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5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8677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endParaRPr lang="lv-LV" sz="140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0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Pre-commercial procurement for environmentally sustainable, climate neutral and circular health and care </a:t>
                      </a:r>
                      <a:r>
                        <a:rPr lang="lv-LV" sz="1400" b="0" kern="1200" dirty="0" err="1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systems</a:t>
                      </a:r>
                      <a:endParaRPr lang="lv-LV" sz="1400" b="0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  <a:p>
                      <a:r>
                        <a:rPr lang="en-US" sz="1400" b="1" kern="1200" dirty="0">
                          <a:solidFill>
                            <a:schemeClr val="tx1"/>
                          </a:solidFill>
                          <a:effectLst/>
                          <a:latin typeface="Verdana"/>
                          <a:ea typeface="+mn-ea"/>
                          <a:cs typeface="+mn-cs"/>
                        </a:rPr>
                        <a:t>HORIZON-HLTH-2024-CARE-14-01</a:t>
                      </a:r>
                      <a:endParaRPr lang="lv-LV" sz="1400" b="1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1" i="0" u="none" strike="noStrike" noProof="0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PCP</a:t>
                      </a:r>
                      <a:endParaRPr lang="en-US" sz="1400" b="1" kern="1200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+mn-cs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400" dirty="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3-5</a:t>
                      </a:r>
                      <a:endParaRPr lang="en-US" sz="1400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Verdana"/>
                        </a:defRPr>
                      </a:lvl9pPr>
                    </a:lstStyle>
                    <a:p>
                      <a:pPr algn="ctr" fontAlgn="ctr"/>
                      <a:r>
                        <a:rPr lang="lv-LV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3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86776">
                <a:tc>
                  <a:txBody>
                    <a:bodyPr/>
                    <a:lstStyle/>
                    <a:p>
                      <a:r>
                        <a:rPr lang="en-US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European Partnership: One Health Anti-Microbial Resistance</a:t>
                      </a:r>
                    </a:p>
                    <a:p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HORIZON-HLTH-2024-DISEASE-09-01</a:t>
                      </a:r>
                      <a:endParaRPr lang="lv-LV" sz="1800" b="1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lv-LV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(iesniegšana - 25. septembris)</a:t>
                      </a:r>
                      <a:endParaRPr lang="en-US" sz="1800" b="0" i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lv-LV" sz="1400" b="1" i="1" kern="1200" dirty="0">
                        <a:solidFill>
                          <a:schemeClr val="tx1"/>
                        </a:solidFill>
                        <a:effectLst/>
                        <a:latin typeface="Verdana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1" kern="1200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+mn-cs"/>
                        </a:rPr>
                        <a:t>HORIZON-COFUND</a:t>
                      </a: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3957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lv-LV" sz="1800" b="0" i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  <a:endParaRPr lang="en-US" sz="1400" i="1" dirty="0">
                        <a:solidFill>
                          <a:schemeClr val="tx1"/>
                        </a:solidFill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5098" marR="5098" marT="509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lv-LV" sz="1400" b="0" i="1" u="none" strike="noStrike" dirty="0">
                          <a:solidFill>
                            <a:schemeClr val="tx1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</a:rPr>
                        <a:t>1</a:t>
                      </a:r>
                      <a:endParaRPr lang="en-US" sz="1400" b="0" i="1" u="none" strike="noStrike" dirty="0"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8008956"/>
                  </a:ext>
                </a:extLst>
              </a:tr>
            </a:tbl>
          </a:graphicData>
        </a:graphic>
      </p:graphicFrame>
      <p:sp>
        <p:nvSpPr>
          <p:cNvPr id="11" name="Title 1">
            <a:extLst>
              <a:ext uri="{FF2B5EF4-FFF2-40B4-BE49-F238E27FC236}">
                <a16:creationId xmlns:a16="http://schemas.microsoft.com/office/drawing/2014/main" id="{B2E370F7-1ADA-E193-4B06-6A4A3A63F93C}"/>
              </a:ext>
            </a:extLst>
          </p:cNvPr>
          <p:cNvSpPr txBox="1">
            <a:spLocks/>
          </p:cNvSpPr>
          <p:nvPr/>
        </p:nvSpPr>
        <p:spPr>
          <a:xfrm>
            <a:off x="1226404" y="427337"/>
            <a:ext cx="10269257" cy="4333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Klastera «Veselība» 2024.g. papildus konkursi</a:t>
            </a:r>
            <a:br>
              <a:rPr kumimoji="0" lang="lv-LV" altLang="lv-LV" sz="44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b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</a:br>
            <a:r>
              <a:rPr kumimoji="0" lang="lv-LV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>
                    <a:lumMod val="50000"/>
                  </a:srgbClr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  </a:t>
            </a:r>
            <a:endParaRPr kumimoji="0" lang="lv-LV" altLang="lv-LV" sz="4400" b="0" i="0" u="none" strike="noStrike" kern="1200" cap="none" spc="0" normalizeH="0" baseline="0" noProof="0" dirty="0">
              <a:ln>
                <a:noFill/>
              </a:ln>
              <a:solidFill>
                <a:srgbClr val="0070C0">
                  <a:lumMod val="50000"/>
                </a:srgbClr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C555-84AE-6090-DEAB-6E4C570E749E}"/>
              </a:ext>
            </a:extLst>
          </p:cNvPr>
          <p:cNvSpPr/>
          <p:nvPr/>
        </p:nvSpPr>
        <p:spPr>
          <a:xfrm>
            <a:off x="6457914" y="1356474"/>
            <a:ext cx="5630007" cy="378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Iesniegšanas termiņš</a:t>
            </a:r>
            <a:r>
              <a:rPr lang="en-GB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 </a:t>
            </a: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26. novembris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A744BA4-353F-E763-B954-0B77AA782214}"/>
              </a:ext>
            </a:extLst>
          </p:cNvPr>
          <p:cNvSpPr/>
          <p:nvPr/>
        </p:nvSpPr>
        <p:spPr>
          <a:xfrm>
            <a:off x="441065" y="1365349"/>
            <a:ext cx="6225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8213" eaLnBrk="0" fontAlgn="ctr" hangingPunct="0">
              <a:spcBef>
                <a:spcPct val="0"/>
              </a:spcBef>
              <a:spcAft>
                <a:spcPct val="0"/>
              </a:spcAft>
            </a:pP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Publicēts</a:t>
            </a:r>
            <a:r>
              <a:rPr lang="en-GB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  <a:r>
              <a:rPr lang="lv-LV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11. aprīlis</a:t>
            </a:r>
            <a:r>
              <a:rPr lang="en-GB" b="1" dirty="0">
                <a:solidFill>
                  <a:srgbClr val="00206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endParaRPr lang="en-GB" b="1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322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F2B29-28EB-BE41-87EE-A13E9BF3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7</a:t>
            </a:fld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4701F-F037-244D-B3E1-A9D380A6733C}"/>
              </a:ext>
            </a:extLst>
          </p:cNvPr>
          <p:cNvSpPr/>
          <p:nvPr/>
        </p:nvSpPr>
        <p:spPr>
          <a:xfrm>
            <a:off x="1063309" y="163112"/>
            <a:ext cx="870934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Destination 3. Tackling diseases and </a:t>
            </a:r>
            <a:endParaRPr lang="lv-LV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reducing disease burden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5047" t="36098" r="17023" b="37556"/>
          <a:stretch/>
        </p:blipFill>
        <p:spPr>
          <a:xfrm>
            <a:off x="701358" y="1638300"/>
            <a:ext cx="10966648" cy="3390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1600" y="5353050"/>
            <a:ext cx="63795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Presentation of Destination </a:t>
            </a:r>
            <a:r>
              <a:rPr lang="lv-LV" b="1" dirty="0"/>
              <a:t>3</a:t>
            </a:r>
          </a:p>
          <a:p>
            <a:r>
              <a:rPr lang="en-US" dirty="0">
                <a:hlinkClick r:id="rId4"/>
              </a:rPr>
              <a:t>https://www.youtube.com/watch?v=-Hh23q2M5GE</a:t>
            </a:r>
            <a:endParaRPr lang="lv-LV" dirty="0"/>
          </a:p>
          <a:p>
            <a:r>
              <a:rPr lang="lv-LV" dirty="0"/>
              <a:t>Q/A: </a:t>
            </a:r>
            <a:r>
              <a:rPr lang="lv-LV" dirty="0">
                <a:hlinkClick r:id="rId5"/>
              </a:rPr>
              <a:t>https://www.youtube.com/watch?v=yAgSqnFBDVc#t=2m33s</a:t>
            </a:r>
            <a:endParaRPr lang="lv-LV" dirty="0"/>
          </a:p>
          <a:p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2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F2B29-28EB-BE41-87EE-A13E9BF3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8</a:t>
            </a:fld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4701F-F037-244D-B3E1-A9D380A6733C}"/>
              </a:ext>
            </a:extLst>
          </p:cNvPr>
          <p:cNvSpPr/>
          <p:nvPr/>
        </p:nvSpPr>
        <p:spPr>
          <a:xfrm>
            <a:off x="1044259" y="125012"/>
            <a:ext cx="10572125" cy="255454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Destination 5. Unlocking the full potential of </a:t>
            </a:r>
            <a:endParaRPr lang="lv-LV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new tools, technologies and digital</a:t>
            </a: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solutions for a healthy society</a:t>
            </a:r>
            <a:endParaRPr lang="lv-LV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lv-LV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34625" t="54445" r="17750" b="25111"/>
          <a:stretch/>
        </p:blipFill>
        <p:spPr>
          <a:xfrm>
            <a:off x="742159" y="2384352"/>
            <a:ext cx="10874225" cy="262579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71600" y="5353050"/>
            <a:ext cx="6380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Presentation of Destination </a:t>
            </a:r>
            <a:r>
              <a:rPr lang="lv-LV" b="1" dirty="0"/>
              <a:t>5 : </a:t>
            </a:r>
          </a:p>
          <a:p>
            <a:r>
              <a:rPr lang="en-US" dirty="0">
                <a:hlinkClick r:id="rId4"/>
              </a:rPr>
              <a:t>https://www.youtube.com/watch?v=bLicsNQaHP4</a:t>
            </a:r>
            <a:endParaRPr lang="lv-LV" dirty="0"/>
          </a:p>
          <a:p>
            <a:r>
              <a:rPr lang="lv-LV" b="1" dirty="0"/>
              <a:t>Q/A: </a:t>
            </a:r>
            <a:r>
              <a:rPr lang="lv-LV" dirty="0">
                <a:hlinkClick r:id="rId5"/>
              </a:rPr>
              <a:t>https://www.youtube.com/watch?v=A4CEaR4c_Cc#t=2m27s</a:t>
            </a:r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1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22F2B29-28EB-BE41-87EE-A13E9BF3E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0F3F40-12FA-4968-8235-5F18DAFE2DEF}" type="slidenum">
              <a:rPr lang="lv-LV" smtClean="0"/>
              <a:t>9</a:t>
            </a:fld>
            <a:endParaRPr lang="lv-LV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3B4701F-F037-244D-B3E1-A9D380A6733C}"/>
              </a:ext>
            </a:extLst>
          </p:cNvPr>
          <p:cNvSpPr/>
          <p:nvPr/>
        </p:nvSpPr>
        <p:spPr>
          <a:xfrm>
            <a:off x="1044259" y="125012"/>
            <a:ext cx="9825126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Destination 6. Maintaining an innovative, </a:t>
            </a:r>
            <a:endParaRPr lang="lv-LV" sz="3200" b="1" dirty="0">
              <a:solidFill>
                <a:srgbClr val="0308DB">
                  <a:lumMod val="50000"/>
                </a:srgbClr>
              </a:solidFill>
              <a:latin typeface="Verdana" panose="020B0604030504040204" pitchFamily="34" charset="0"/>
              <a:ea typeface="Verdana" panose="020B0604030504040204" pitchFamily="34" charset="0"/>
              <a:cs typeface="+mj-cs"/>
            </a:endParaRP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sustainable and globally competitive</a:t>
            </a:r>
          </a:p>
          <a:p>
            <a:pPr defTabSz="93821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>
                <a:solidFill>
                  <a:srgbClr val="0308DB">
                    <a:lumMod val="50000"/>
                  </a:srgbClr>
                </a:solidFill>
                <a:latin typeface="Verdana" panose="020B0604030504040204" pitchFamily="34" charset="0"/>
                <a:ea typeface="Verdana" panose="020B0604030504040204" pitchFamily="34" charset="0"/>
                <a:cs typeface="+mj-cs"/>
              </a:rPr>
              <a:t>health industry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34125" t="53333" r="18000" b="10889"/>
          <a:stretch/>
        </p:blipFill>
        <p:spPr>
          <a:xfrm>
            <a:off x="895350" y="1981200"/>
            <a:ext cx="9601200" cy="403601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8750" y="5657850"/>
            <a:ext cx="64222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Presentation of Destination 6</a:t>
            </a:r>
          </a:p>
          <a:p>
            <a:r>
              <a:rPr lang="en-US" dirty="0">
                <a:hlinkClick r:id="rId4"/>
              </a:rPr>
              <a:t>https://www.youtube.com/watch?v=8atgwd1FMqs</a:t>
            </a:r>
            <a:endParaRPr lang="lv-LV" dirty="0"/>
          </a:p>
          <a:p>
            <a:r>
              <a:rPr lang="lv-LV" dirty="0"/>
              <a:t>Q.A: </a:t>
            </a:r>
            <a:r>
              <a:rPr lang="lv-LV" dirty="0">
                <a:hlinkClick r:id="rId5"/>
              </a:rPr>
              <a:t>https://www.youtube.com/watch?v=DVzrFB84WTQ#t=9m46s</a:t>
            </a:r>
            <a:endParaRPr lang="lv-LV" dirty="0"/>
          </a:p>
          <a:p>
            <a:endParaRPr lang="lv-LV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87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ESA_Presentation_DARK">
  <a:themeElements>
    <a:clrScheme name="ESA Presentation 2020 Dark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00AE9C"/>
      </a:accent1>
      <a:accent2>
        <a:srgbClr val="EC1A2F"/>
      </a:accent2>
      <a:accent3>
        <a:srgbClr val="FBAB18"/>
      </a:accent3>
      <a:accent4>
        <a:srgbClr val="009BDA"/>
      </a:accent4>
      <a:accent5>
        <a:srgbClr val="8096A6"/>
      </a:accent5>
      <a:accent6>
        <a:srgbClr val="E7E8E3"/>
      </a:accent6>
      <a:hlink>
        <a:srgbClr val="6DCFF6"/>
      </a:hlink>
      <a:folHlink>
        <a:srgbClr val="009BDA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3.xml><?xml version="1.0" encoding="utf-8"?>
<a:theme xmlns:a="http://schemas.openxmlformats.org/drawingml/2006/main" name="ESA_Presentation_CLEAR">
  <a:themeElements>
    <a:clrScheme name="ESA Presentation 2020 Light">
      <a:dk1>
        <a:srgbClr val="003249"/>
      </a:dk1>
      <a:lt1>
        <a:srgbClr val="FEFFFF"/>
      </a:lt1>
      <a:dk2>
        <a:srgbClr val="335E6E"/>
      </a:dk2>
      <a:lt2>
        <a:srgbClr val="E7E8E3"/>
      </a:lt2>
      <a:accent1>
        <a:srgbClr val="75C8AE"/>
      </a:accent1>
      <a:accent2>
        <a:srgbClr val="F06669"/>
      </a:accent2>
      <a:accent3>
        <a:srgbClr val="FFCC4D"/>
      </a:accent3>
      <a:accent4>
        <a:srgbClr val="6DCFF6"/>
      </a:accent4>
      <a:accent5>
        <a:srgbClr val="8096A6"/>
      </a:accent5>
      <a:accent6>
        <a:srgbClr val="E7E8E3"/>
      </a:accent6>
      <a:hlink>
        <a:srgbClr val="009BDA"/>
      </a:hlink>
      <a:folHlink>
        <a:srgbClr val="75C8A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sa presentation 1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338D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ADC5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2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98DB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AACAEA"/>
        </a:accent5>
        <a:accent6>
          <a:srgbClr val="00783B"/>
        </a:accent6>
        <a:hlink>
          <a:srgbClr val="E37222"/>
        </a:hlink>
        <a:folHlink>
          <a:srgbClr val="00338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3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008542"/>
        </a:accent1>
        <a:accent2>
          <a:srgbClr val="003397"/>
        </a:accent2>
        <a:accent3>
          <a:srgbClr val="FFFFFF"/>
        </a:accent3>
        <a:accent4>
          <a:srgbClr val="404246"/>
        </a:accent4>
        <a:accent5>
          <a:srgbClr val="AAC2B0"/>
        </a:accent5>
        <a:accent6>
          <a:srgbClr val="002D88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4">
        <a:dk1>
          <a:srgbClr val="4D4F53"/>
        </a:dk1>
        <a:lt1>
          <a:srgbClr val="FFFFFF"/>
        </a:lt1>
        <a:dk2>
          <a:srgbClr val="D0103A"/>
        </a:dk2>
        <a:lt2>
          <a:srgbClr val="000000"/>
        </a:lt2>
        <a:accent1>
          <a:srgbClr val="E37222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FBCAB"/>
        </a:accent5>
        <a:accent6>
          <a:srgbClr val="00783B"/>
        </a:accent6>
        <a:hlink>
          <a:srgbClr val="00338D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5">
        <a:dk1>
          <a:srgbClr val="4D4F53"/>
        </a:dk1>
        <a:lt1>
          <a:srgbClr val="FFFFFF"/>
        </a:lt1>
        <a:dk2>
          <a:srgbClr val="00338D"/>
        </a:dk2>
        <a:lt2>
          <a:srgbClr val="000000"/>
        </a:lt2>
        <a:accent1>
          <a:srgbClr val="D0103A"/>
        </a:accent1>
        <a:accent2>
          <a:srgbClr val="008542"/>
        </a:accent2>
        <a:accent3>
          <a:srgbClr val="FFFFFF"/>
        </a:accent3>
        <a:accent4>
          <a:srgbClr val="404246"/>
        </a:accent4>
        <a:accent5>
          <a:srgbClr val="E4AAAE"/>
        </a:accent5>
        <a:accent6>
          <a:srgbClr val="00783B"/>
        </a:accent6>
        <a:hlink>
          <a:srgbClr val="E37222"/>
        </a:hlink>
        <a:folHlink>
          <a:srgbClr val="0098D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6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338D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ADC5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7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98DB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AEA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8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00854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AAC2B0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9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E37222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FBCAB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0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D0103A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E4AAAE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sa presentation 11">
        <a:dk1>
          <a:srgbClr val="000000"/>
        </a:dk1>
        <a:lt1>
          <a:srgbClr val="FFFFFF"/>
        </a:lt1>
        <a:dk2>
          <a:srgbClr val="747678"/>
        </a:dk2>
        <a:lt2>
          <a:srgbClr val="4D4F53"/>
        </a:lt2>
        <a:accent1>
          <a:srgbClr val="8B8D8E"/>
        </a:accent1>
        <a:accent2>
          <a:srgbClr val="D5D6D2"/>
        </a:accent2>
        <a:accent3>
          <a:srgbClr val="FFFFFF"/>
        </a:accent3>
        <a:accent4>
          <a:srgbClr val="000000"/>
        </a:accent4>
        <a:accent5>
          <a:srgbClr val="C4C5C6"/>
        </a:accent5>
        <a:accent6>
          <a:srgbClr val="C1C2BE"/>
        </a:accent6>
        <a:hlink>
          <a:srgbClr val="8B8D8E"/>
        </a:hlink>
        <a:folHlink>
          <a:srgbClr val="9A9B9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ESA Presentation.potx" id="{4035F37E-B9D1-4636-97E4-60CF27A625BA}" vid="{04ACA1D1-02E6-4B19-B828-578536E30479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A Presentation 2020 Dark">
    <a:dk1>
      <a:srgbClr val="003249"/>
    </a:dk1>
    <a:lt1>
      <a:srgbClr val="FEFFFF"/>
    </a:lt1>
    <a:dk2>
      <a:srgbClr val="335E6E"/>
    </a:dk2>
    <a:lt2>
      <a:srgbClr val="E7E8E3"/>
    </a:lt2>
    <a:accent1>
      <a:srgbClr val="00AE9C"/>
    </a:accent1>
    <a:accent2>
      <a:srgbClr val="EC1A2F"/>
    </a:accent2>
    <a:accent3>
      <a:srgbClr val="FBAB18"/>
    </a:accent3>
    <a:accent4>
      <a:srgbClr val="009BDA"/>
    </a:accent4>
    <a:accent5>
      <a:srgbClr val="8096A6"/>
    </a:accent5>
    <a:accent6>
      <a:srgbClr val="E7E8E3"/>
    </a:accent6>
    <a:hlink>
      <a:srgbClr val="6DCFF6"/>
    </a:hlink>
    <a:folHlink>
      <a:srgbClr val="009BDA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A Presentation 2020 Dark">
    <a:dk1>
      <a:srgbClr val="003249"/>
    </a:dk1>
    <a:lt1>
      <a:srgbClr val="FEFFFF"/>
    </a:lt1>
    <a:dk2>
      <a:srgbClr val="335E6E"/>
    </a:dk2>
    <a:lt2>
      <a:srgbClr val="E7E8E3"/>
    </a:lt2>
    <a:accent1>
      <a:srgbClr val="00AE9C"/>
    </a:accent1>
    <a:accent2>
      <a:srgbClr val="EC1A2F"/>
    </a:accent2>
    <a:accent3>
      <a:srgbClr val="FBAB18"/>
    </a:accent3>
    <a:accent4>
      <a:srgbClr val="009BDA"/>
    </a:accent4>
    <a:accent5>
      <a:srgbClr val="8096A6"/>
    </a:accent5>
    <a:accent6>
      <a:srgbClr val="E7E8E3"/>
    </a:accent6>
    <a:hlink>
      <a:srgbClr val="6DCFF6"/>
    </a:hlink>
    <a:folHlink>
      <a:srgbClr val="009BDA"/>
    </a:folHlink>
  </a:clrScheme>
  <a:fontScheme name="Arial">
    <a:maj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 panose="020B0604020202020204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0118E830AEDD428D4BE0AAFD13557A" ma:contentTypeVersion="14" ma:contentTypeDescription="Create a new document." ma:contentTypeScope="" ma:versionID="b1aef6f09a0f976856b11342a40c1767">
  <xsd:schema xmlns:xsd="http://www.w3.org/2001/XMLSchema" xmlns:xs="http://www.w3.org/2001/XMLSchema" xmlns:p="http://schemas.microsoft.com/office/2006/metadata/properties" xmlns:ns2="6adcef3d-66e4-4441-b622-2181f76b34ed" xmlns:ns3="ec04e77d-702b-4270-bfd8-12ec561e14fa" targetNamespace="http://schemas.microsoft.com/office/2006/metadata/properties" ma:root="true" ma:fieldsID="54a34b27acf0c71667b40f5457b45495" ns2:_="" ns3:_="">
    <xsd:import namespace="6adcef3d-66e4-4441-b622-2181f76b34ed"/>
    <xsd:import namespace="ec04e77d-702b-4270-bfd8-12ec561e14f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dcef3d-66e4-4441-b622-2181f76b34e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249d25f-f95e-4c4d-a144-e59fc8911dd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04e77d-702b-4270-bfd8-12ec561e14f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8f0af80-302c-4627-8e9b-56d2acbfcfdb}" ma:internalName="TaxCatchAll" ma:showField="CatchAllData" ma:web="ec04e77d-702b-4270-bfd8-12ec561e14f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6adcef3d-66e4-4441-b622-2181f76b34ed">
      <Terms xmlns="http://schemas.microsoft.com/office/infopath/2007/PartnerControls"/>
    </lcf76f155ced4ddcb4097134ff3c332f>
    <TaxCatchAll xmlns="ec04e77d-702b-4270-bfd8-12ec561e14fa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B974B0-7FFF-42C0-BAA9-A381938C33BF}"/>
</file>

<file path=customXml/itemProps2.xml><?xml version="1.0" encoding="utf-8"?>
<ds:datastoreItem xmlns:ds="http://schemas.openxmlformats.org/officeDocument/2006/customXml" ds:itemID="{EA0B8767-4723-44A4-B64D-D8DAE5DC11F9}">
  <ds:schemaRefs>
    <ds:schemaRef ds:uri="http://schemas.microsoft.com/office/2006/documentManagement/types"/>
    <ds:schemaRef ds:uri="e76c0fa3-8395-4372-83b7-0b2cf0fc9899"/>
    <ds:schemaRef ds:uri="2f8d1e33-ab59-45fc-857a-14d35bdb29cf"/>
    <ds:schemaRef ds:uri="http://www.w3.org/XML/1998/namespace"/>
    <ds:schemaRef ds:uri="http://purl.org/dc/elements/1.1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D7440CF9-1A83-44E9-A3A7-99A1D38CCC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8910</TotalTime>
  <Words>752</Words>
  <Application>Microsoft Office PowerPoint</Application>
  <PresentationFormat>Widescreen</PresentationFormat>
  <Paragraphs>140</Paragraphs>
  <Slides>17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Verdana</vt:lpstr>
      <vt:lpstr>Office Theme</vt:lpstr>
      <vt:lpstr>ESA_Presentation_DARK</vt:lpstr>
      <vt:lpstr>ESA_Presentation_CLEAR</vt:lpstr>
      <vt:lpstr>Apvārsnis Eiropa veselības jomas projektu konkursi</vt:lpstr>
      <vt:lpstr>Apvārsnis Eiropa</vt:lpstr>
      <vt:lpstr>Apvārsnis Eiropa tematiskās kopas  «Veselība» intervences jomas</vt:lpstr>
      <vt:lpstr>Apvārsnis Eiropa 1. tematiskās kopas «Veselība» darba programma 2024. gadam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Liene Ekša</dc:creator>
  <cp:lastModifiedBy>Jānis Ancāns</cp:lastModifiedBy>
  <cp:revision>751</cp:revision>
  <cp:lastPrinted>2023-10-16T12:46:18Z</cp:lastPrinted>
  <dcterms:created xsi:type="dcterms:W3CDTF">2021-03-25T13:44:11Z</dcterms:created>
  <dcterms:modified xsi:type="dcterms:W3CDTF">2024-02-29T11:35:56Z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0x0101003D0118E830AEDD428D4BE0AAFD13557A</vt:lpwstr>
  </property>
</Properties>
</file>