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quickStyle1.xml" ContentType="application/vnd.openxmlformats-officedocument.drawingml.diagramStyl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theme/themeOverride2.xml" ContentType="application/vnd.openxmlformats-officedocument.themeOverride+xml"/>
  <Override PartName="/ppt/charts/chart2.xml" ContentType="application/vnd.openxmlformats-officedocument.drawingml.chart+xml"/>
  <Override PartName="/ppt/theme/themeOverride1.xml" ContentType="application/vnd.openxmlformats-officedocument.themeOverrid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3" r:id="rId2"/>
    <p:sldMasterId id="2147483683" r:id="rId3"/>
  </p:sldMasterIdLst>
  <p:notesMasterIdLst>
    <p:notesMasterId r:id="rId19"/>
  </p:notesMasterIdLst>
  <p:handoutMasterIdLst>
    <p:handoutMasterId r:id="rId20"/>
  </p:handoutMasterIdLst>
  <p:sldIdLst>
    <p:sldId id="698" r:id="rId4"/>
    <p:sldId id="540" r:id="rId5"/>
    <p:sldId id="479" r:id="rId6"/>
    <p:sldId id="480" r:id="rId7"/>
    <p:sldId id="701" r:id="rId8"/>
    <p:sldId id="485" r:id="rId9"/>
    <p:sldId id="495" r:id="rId10"/>
    <p:sldId id="656" r:id="rId11"/>
    <p:sldId id="686" r:id="rId12"/>
    <p:sldId id="703" r:id="rId13"/>
    <p:sldId id="507" r:id="rId14"/>
    <p:sldId id="702" r:id="rId15"/>
    <p:sldId id="537" r:id="rId16"/>
    <p:sldId id="700" r:id="rId17"/>
    <p:sldId id="404" r:id="rId18"/>
  </p:sldIdLst>
  <p:sldSz cx="12192000" cy="6858000"/>
  <p:notesSz cx="9296400" cy="70104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800080"/>
    <a:srgbClr val="FF66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9" autoAdjust="0"/>
    <p:restoredTop sz="90016" autoAdjust="0"/>
  </p:normalViewPr>
  <p:slideViewPr>
    <p:cSldViewPr snapToGrid="0">
      <p:cViewPr varScale="1">
        <p:scale>
          <a:sx n="57" d="100"/>
          <a:sy n="57" d="100"/>
        </p:scale>
        <p:origin x="820"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Macro-Enabled_Worksheet.xlsm"/><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Macro-Enabled_Worksheet1.xlsm"/><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0-DC44-4B49-BBCD-6F749DB31531}"/>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1-DC44-4B49-BBCD-6F749DB31531}"/>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2-DC44-4B49-BBCD-6F749DB31531}"/>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3-DC44-4B49-BBCD-6F749DB31531}"/>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4-DC44-4B49-BBCD-6F749DB31531}"/>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5-DC44-4B49-BBCD-6F749DB31531}"/>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6-DC44-4B49-BBCD-6F749DB31531}"/>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7-DC44-4B49-BBCD-6F749DB31531}"/>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08-DC44-4B49-BBCD-6F749DB31531}"/>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09-DC44-4B49-BBCD-6F749DB31531}"/>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0A-DC44-4B49-BBCD-6F749DB31531}"/>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0B-DC44-4B49-BBCD-6F749DB31531}"/>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0C-DC44-4B49-BBCD-6F749DB31531}"/>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0D-DC44-4B49-BBCD-6F749DB31531}"/>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0E-DC44-4B49-BBCD-6F749DB31531}"/>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0F-DC44-4B49-BBCD-6F749DB31531}"/>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10-DC44-4B49-BBCD-6F749DB31531}"/>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11-DC44-4B49-BBCD-6F749DB31531}"/>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12-DC44-4B49-BBCD-6F749DB31531}"/>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13-DC44-4B49-BBCD-6F749DB31531}"/>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14-DC44-4B49-BBCD-6F749DB31531}"/>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15-DC44-4B49-BBCD-6F749DB31531}"/>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16-DC44-4B49-BBCD-6F749DB31531}"/>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17-DC44-4B49-BBCD-6F749DB31531}"/>
              </c:ext>
            </c:extLst>
          </c:dPt>
          <c:dLbls>
            <c:spPr>
              <a:noFill/>
              <a:ln w="2761">
                <a:noFill/>
              </a:ln>
            </c:spPr>
            <c:txPr>
              <a:bodyPr wrap="square" lIns="38100" tIns="19050" rIns="38100" bIns="19050" anchor="ctr">
                <a:spAutoFit/>
              </a:bodyPr>
              <a:lstStyle/>
              <a:p>
                <a:pPr>
                  <a:defRPr sz="144" b="1" i="0" u="none" strike="noStrike" baseline="0">
                    <a:solidFill>
                      <a:srgbClr val="CCFFFF"/>
                    </a:solidFill>
                    <a:latin typeface="Arial"/>
                    <a:ea typeface="Arial"/>
                    <a:cs typeface="Arial"/>
                  </a:defRPr>
                </a:pPr>
                <a:endParaRPr lang="lv-LV"/>
              </a:p>
            </c:txPr>
            <c:dLblPos val="bestFit"/>
            <c:showLegendKey val="1"/>
            <c:showVal val="0"/>
            <c:showCatName val="1"/>
            <c:showSerName val="0"/>
            <c:showPercent val="1"/>
            <c:showBubbleSize val="0"/>
            <c:showLeaderLines val="1"/>
            <c:leaderLines>
              <c:spPr>
                <a:ln w="1033"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18-DC44-4B49-BBCD-6F749DB31531}"/>
            </c:ext>
          </c:extLst>
        </c:ser>
        <c:dLbls>
          <c:showLegendKey val="0"/>
          <c:showVal val="0"/>
          <c:showCatName val="0"/>
          <c:showSerName val="0"/>
          <c:showPercent val="0"/>
          <c:showBubbleSize val="0"/>
          <c:showLeaderLines val="1"/>
        </c:dLbls>
      </c:pie3DChart>
      <c:spPr>
        <a:noFill/>
        <a:ln w="12178">
          <a:noFill/>
        </a:ln>
      </c:spPr>
    </c:plotArea>
    <c:plotVisOnly val="1"/>
    <c:dispBlanksAs val="gap"/>
    <c:showDLblsOverMax val="0"/>
  </c:chart>
  <c:spPr>
    <a:noFill/>
    <a:ln>
      <a:noFill/>
    </a:ln>
  </c:spPr>
  <c:txPr>
    <a:bodyPr/>
    <a:lstStyle/>
    <a:p>
      <a:pPr>
        <a:defRPr sz="110" b="0" i="0" u="none" strike="noStrike" baseline="0">
          <a:solidFill>
            <a:srgbClr val="003366"/>
          </a:solidFill>
          <a:latin typeface="Arial"/>
          <a:ea typeface="Arial"/>
          <a:cs typeface="Arial"/>
        </a:defRPr>
      </a:pPr>
      <a:endParaRPr lang="lv-LV"/>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w="2750">
                <a:noFill/>
              </a:ln>
            </c:spPr>
            <c:extLst>
              <c:ext xmlns:c16="http://schemas.microsoft.com/office/drawing/2014/chart" uri="{C3380CC4-5D6E-409C-BE32-E72D297353CC}">
                <c16:uniqueId val="{00000000-2DAF-3D4F-B812-5F609674362E}"/>
              </c:ext>
            </c:extLst>
          </c:dPt>
          <c:dPt>
            <c:idx val="1"/>
            <c:invertIfNegative val="0"/>
            <c:bubble3D val="0"/>
            <c:spPr>
              <a:solidFill>
                <a:srgbClr val="00AE9D"/>
              </a:solidFill>
              <a:ln w="2750">
                <a:noFill/>
              </a:ln>
            </c:spPr>
            <c:extLst>
              <c:ext xmlns:c16="http://schemas.microsoft.com/office/drawing/2014/chart" uri="{C3380CC4-5D6E-409C-BE32-E72D297353CC}">
                <c16:uniqueId val="{00000001-2DAF-3D4F-B812-5F609674362E}"/>
              </c:ext>
            </c:extLst>
          </c:dPt>
          <c:dPt>
            <c:idx val="2"/>
            <c:invertIfNegative val="0"/>
            <c:bubble3D val="0"/>
            <c:spPr>
              <a:solidFill>
                <a:srgbClr val="008E7A"/>
              </a:solidFill>
              <a:ln w="2750">
                <a:noFill/>
              </a:ln>
            </c:spPr>
            <c:extLst>
              <c:ext xmlns:c16="http://schemas.microsoft.com/office/drawing/2014/chart" uri="{C3380CC4-5D6E-409C-BE32-E72D297353CC}">
                <c16:uniqueId val="{00000002-2DAF-3D4F-B812-5F609674362E}"/>
              </c:ext>
            </c:extLst>
          </c:dPt>
          <c:dPt>
            <c:idx val="3"/>
            <c:invertIfNegative val="0"/>
            <c:bubble3D val="0"/>
            <c:spPr>
              <a:solidFill>
                <a:srgbClr val="006762"/>
              </a:solidFill>
              <a:ln w="2750">
                <a:noFill/>
              </a:ln>
            </c:spPr>
            <c:extLst>
              <c:ext xmlns:c16="http://schemas.microsoft.com/office/drawing/2014/chart" uri="{C3380CC4-5D6E-409C-BE32-E72D297353CC}">
                <c16:uniqueId val="{00000003-2DAF-3D4F-B812-5F609674362E}"/>
              </c:ext>
            </c:extLst>
          </c:dPt>
          <c:dPt>
            <c:idx val="4"/>
            <c:invertIfNegative val="0"/>
            <c:bubble3D val="0"/>
            <c:spPr>
              <a:solidFill>
                <a:srgbClr val="FFCC4E"/>
              </a:solidFill>
              <a:ln w="2750">
                <a:noFill/>
              </a:ln>
            </c:spPr>
            <c:extLst>
              <c:ext xmlns:c16="http://schemas.microsoft.com/office/drawing/2014/chart" uri="{C3380CC4-5D6E-409C-BE32-E72D297353CC}">
                <c16:uniqueId val="{00000004-2DAF-3D4F-B812-5F609674362E}"/>
              </c:ext>
            </c:extLst>
          </c:dPt>
          <c:dPt>
            <c:idx val="5"/>
            <c:invertIfNegative val="0"/>
            <c:bubble3D val="0"/>
            <c:spPr>
              <a:solidFill>
                <a:srgbClr val="FBAB18"/>
              </a:solidFill>
              <a:ln w="2750">
                <a:noFill/>
              </a:ln>
            </c:spPr>
            <c:extLst>
              <c:ext xmlns:c16="http://schemas.microsoft.com/office/drawing/2014/chart" uri="{C3380CC4-5D6E-409C-BE32-E72D297353CC}">
                <c16:uniqueId val="{00000005-2DAF-3D4F-B812-5F609674362E}"/>
              </c:ext>
            </c:extLst>
          </c:dPt>
          <c:dPt>
            <c:idx val="6"/>
            <c:invertIfNegative val="0"/>
            <c:bubble3D val="0"/>
            <c:spPr>
              <a:solidFill>
                <a:srgbClr val="F47920"/>
              </a:solidFill>
              <a:ln w="2750">
                <a:noFill/>
              </a:ln>
            </c:spPr>
            <c:extLst>
              <c:ext xmlns:c16="http://schemas.microsoft.com/office/drawing/2014/chart" uri="{C3380CC4-5D6E-409C-BE32-E72D297353CC}">
                <c16:uniqueId val="{00000006-2DAF-3D4F-B812-5F609674362E}"/>
              </c:ext>
            </c:extLst>
          </c:dPt>
          <c:dPt>
            <c:idx val="7"/>
            <c:invertIfNegative val="0"/>
            <c:bubble3D val="0"/>
            <c:spPr>
              <a:solidFill>
                <a:srgbClr val="A75534"/>
              </a:solidFill>
              <a:ln w="2750">
                <a:noFill/>
              </a:ln>
            </c:spPr>
            <c:extLst>
              <c:ext xmlns:c16="http://schemas.microsoft.com/office/drawing/2014/chart" uri="{C3380CC4-5D6E-409C-BE32-E72D297353CC}">
                <c16:uniqueId val="{00000007-2DAF-3D4F-B812-5F609674362E}"/>
              </c:ext>
            </c:extLst>
          </c:dPt>
          <c:dPt>
            <c:idx val="8"/>
            <c:invertIfNegative val="0"/>
            <c:bubble3D val="0"/>
            <c:spPr>
              <a:solidFill>
                <a:srgbClr val="F1666A"/>
              </a:solidFill>
              <a:ln w="2750">
                <a:noFill/>
              </a:ln>
            </c:spPr>
            <c:extLst>
              <c:ext xmlns:c16="http://schemas.microsoft.com/office/drawing/2014/chart" uri="{C3380CC4-5D6E-409C-BE32-E72D297353CC}">
                <c16:uniqueId val="{00000008-2DAF-3D4F-B812-5F609674362E}"/>
              </c:ext>
            </c:extLst>
          </c:dPt>
          <c:dPt>
            <c:idx val="9"/>
            <c:invertIfNegative val="0"/>
            <c:bubble3D val="0"/>
            <c:spPr>
              <a:solidFill>
                <a:srgbClr val="ED1B2F"/>
              </a:solidFill>
              <a:ln w="2750">
                <a:noFill/>
              </a:ln>
            </c:spPr>
            <c:extLst>
              <c:ext xmlns:c16="http://schemas.microsoft.com/office/drawing/2014/chart" uri="{C3380CC4-5D6E-409C-BE32-E72D297353CC}">
                <c16:uniqueId val="{00000009-2DAF-3D4F-B812-5F609674362E}"/>
              </c:ext>
            </c:extLst>
          </c:dPt>
          <c:dPt>
            <c:idx val="10"/>
            <c:invertIfNegative val="0"/>
            <c:bubble3D val="0"/>
            <c:spPr>
              <a:solidFill>
                <a:srgbClr val="CF1D39"/>
              </a:solidFill>
              <a:ln w="2750">
                <a:noFill/>
              </a:ln>
            </c:spPr>
            <c:extLst>
              <c:ext xmlns:c16="http://schemas.microsoft.com/office/drawing/2014/chart" uri="{C3380CC4-5D6E-409C-BE32-E72D297353CC}">
                <c16:uniqueId val="{0000000A-2DAF-3D4F-B812-5F609674362E}"/>
              </c:ext>
            </c:extLst>
          </c:dPt>
          <c:dPt>
            <c:idx val="11"/>
            <c:invertIfNegative val="0"/>
            <c:bubble3D val="0"/>
            <c:spPr>
              <a:solidFill>
                <a:srgbClr val="960136"/>
              </a:solidFill>
              <a:ln w="2750">
                <a:noFill/>
              </a:ln>
            </c:spPr>
            <c:extLst>
              <c:ext xmlns:c16="http://schemas.microsoft.com/office/drawing/2014/chart" uri="{C3380CC4-5D6E-409C-BE32-E72D297353CC}">
                <c16:uniqueId val="{0000000B-2DAF-3D4F-B812-5F609674362E}"/>
              </c:ext>
            </c:extLst>
          </c:dPt>
          <c:dPt>
            <c:idx val="12"/>
            <c:invertIfNegative val="0"/>
            <c:bubble3D val="0"/>
            <c:spPr>
              <a:solidFill>
                <a:srgbClr val="6DCFF6"/>
              </a:solidFill>
              <a:ln w="2750">
                <a:noFill/>
              </a:ln>
            </c:spPr>
            <c:extLst>
              <c:ext xmlns:c16="http://schemas.microsoft.com/office/drawing/2014/chart" uri="{C3380CC4-5D6E-409C-BE32-E72D297353CC}">
                <c16:uniqueId val="{0000000C-2DAF-3D4F-B812-5F609674362E}"/>
              </c:ext>
            </c:extLst>
          </c:dPt>
          <c:dPt>
            <c:idx val="13"/>
            <c:invertIfNegative val="0"/>
            <c:bubble3D val="0"/>
            <c:spPr>
              <a:solidFill>
                <a:srgbClr val="009BDB"/>
              </a:solidFill>
              <a:ln w="2750">
                <a:noFill/>
              </a:ln>
            </c:spPr>
            <c:extLst>
              <c:ext xmlns:c16="http://schemas.microsoft.com/office/drawing/2014/chart" uri="{C3380CC4-5D6E-409C-BE32-E72D297353CC}">
                <c16:uniqueId val="{0000000D-2DAF-3D4F-B812-5F609674362E}"/>
              </c:ext>
            </c:extLst>
          </c:dPt>
          <c:dPt>
            <c:idx val="14"/>
            <c:invertIfNegative val="0"/>
            <c:bubble3D val="0"/>
            <c:spPr>
              <a:solidFill>
                <a:srgbClr val="00619E"/>
              </a:solidFill>
              <a:ln w="2750">
                <a:noFill/>
              </a:ln>
            </c:spPr>
            <c:extLst>
              <c:ext xmlns:c16="http://schemas.microsoft.com/office/drawing/2014/chart" uri="{C3380CC4-5D6E-409C-BE32-E72D297353CC}">
                <c16:uniqueId val="{0000000E-2DAF-3D4F-B812-5F609674362E}"/>
              </c:ext>
            </c:extLst>
          </c:dPt>
          <c:dPt>
            <c:idx val="15"/>
            <c:invertIfNegative val="0"/>
            <c:bubble3D val="0"/>
            <c:spPr>
              <a:solidFill>
                <a:srgbClr val="1E3378"/>
              </a:solidFill>
              <a:ln w="2750">
                <a:noFill/>
              </a:ln>
            </c:spPr>
            <c:extLst>
              <c:ext xmlns:c16="http://schemas.microsoft.com/office/drawing/2014/chart" uri="{C3380CC4-5D6E-409C-BE32-E72D297353CC}">
                <c16:uniqueId val="{0000000F-2DAF-3D4F-B812-5F609674362E}"/>
              </c:ext>
            </c:extLst>
          </c:dPt>
          <c:dPt>
            <c:idx val="16"/>
            <c:invertIfNegative val="0"/>
            <c:bubble3D val="0"/>
            <c:spPr>
              <a:solidFill>
                <a:srgbClr val="76C8AE"/>
              </a:solidFill>
              <a:ln w="2750">
                <a:noFill/>
              </a:ln>
            </c:spPr>
            <c:extLst>
              <c:ext xmlns:c16="http://schemas.microsoft.com/office/drawing/2014/chart" uri="{C3380CC4-5D6E-409C-BE32-E72D297353CC}">
                <c16:uniqueId val="{00000010-2DAF-3D4F-B812-5F609674362E}"/>
              </c:ext>
            </c:extLst>
          </c:dPt>
          <c:dPt>
            <c:idx val="17"/>
            <c:invertIfNegative val="0"/>
            <c:bubble3D val="0"/>
            <c:spPr>
              <a:solidFill>
                <a:srgbClr val="00AE9D"/>
              </a:solidFill>
              <a:ln w="2750">
                <a:noFill/>
              </a:ln>
            </c:spPr>
            <c:extLst>
              <c:ext xmlns:c16="http://schemas.microsoft.com/office/drawing/2014/chart" uri="{C3380CC4-5D6E-409C-BE32-E72D297353CC}">
                <c16:uniqueId val="{00000011-2DAF-3D4F-B812-5F609674362E}"/>
              </c:ext>
            </c:extLst>
          </c:dPt>
          <c:dPt>
            <c:idx val="18"/>
            <c:invertIfNegative val="0"/>
            <c:bubble3D val="0"/>
            <c:spPr>
              <a:solidFill>
                <a:srgbClr val="008E7A"/>
              </a:solidFill>
              <a:ln w="2750">
                <a:noFill/>
              </a:ln>
            </c:spPr>
            <c:extLst>
              <c:ext xmlns:c16="http://schemas.microsoft.com/office/drawing/2014/chart" uri="{C3380CC4-5D6E-409C-BE32-E72D297353CC}">
                <c16:uniqueId val="{00000012-2DAF-3D4F-B812-5F609674362E}"/>
              </c:ext>
            </c:extLst>
          </c:dPt>
          <c:dPt>
            <c:idx val="19"/>
            <c:invertIfNegative val="0"/>
            <c:bubble3D val="0"/>
            <c:spPr>
              <a:solidFill>
                <a:srgbClr val="006762"/>
              </a:solidFill>
              <a:ln w="2750">
                <a:noFill/>
              </a:ln>
            </c:spPr>
            <c:extLst>
              <c:ext xmlns:c16="http://schemas.microsoft.com/office/drawing/2014/chart" uri="{C3380CC4-5D6E-409C-BE32-E72D297353CC}">
                <c16:uniqueId val="{00000013-2DAF-3D4F-B812-5F609674362E}"/>
              </c:ext>
            </c:extLst>
          </c:dPt>
          <c:dPt>
            <c:idx val="20"/>
            <c:invertIfNegative val="0"/>
            <c:bubble3D val="0"/>
            <c:spPr>
              <a:solidFill>
                <a:srgbClr val="FFCC4E"/>
              </a:solidFill>
              <a:ln w="2750">
                <a:noFill/>
              </a:ln>
            </c:spPr>
            <c:extLst>
              <c:ext xmlns:c16="http://schemas.microsoft.com/office/drawing/2014/chart" uri="{C3380CC4-5D6E-409C-BE32-E72D297353CC}">
                <c16:uniqueId val="{00000014-2DAF-3D4F-B812-5F609674362E}"/>
              </c:ext>
            </c:extLst>
          </c:dPt>
          <c:dPt>
            <c:idx val="21"/>
            <c:invertIfNegative val="0"/>
            <c:bubble3D val="0"/>
            <c:spPr>
              <a:solidFill>
                <a:srgbClr val="FBAB18"/>
              </a:solidFill>
              <a:ln w="2750">
                <a:noFill/>
              </a:ln>
            </c:spPr>
            <c:extLst>
              <c:ext xmlns:c16="http://schemas.microsoft.com/office/drawing/2014/chart" uri="{C3380CC4-5D6E-409C-BE32-E72D297353CC}">
                <c16:uniqueId val="{00000015-2DAF-3D4F-B812-5F609674362E}"/>
              </c:ext>
            </c:extLst>
          </c:dPt>
          <c:dPt>
            <c:idx val="22"/>
            <c:invertIfNegative val="0"/>
            <c:bubble3D val="0"/>
            <c:spPr>
              <a:solidFill>
                <a:srgbClr val="F47920"/>
              </a:solidFill>
              <a:ln w="2750">
                <a:noFill/>
              </a:ln>
            </c:spPr>
            <c:extLst>
              <c:ext xmlns:c16="http://schemas.microsoft.com/office/drawing/2014/chart" uri="{C3380CC4-5D6E-409C-BE32-E72D297353CC}">
                <c16:uniqueId val="{00000016-2DAF-3D4F-B812-5F609674362E}"/>
              </c:ext>
            </c:extLst>
          </c:dPt>
          <c:dPt>
            <c:idx val="23"/>
            <c:invertIfNegative val="0"/>
            <c:bubble3D val="0"/>
            <c:spPr>
              <a:solidFill>
                <a:srgbClr val="A75534"/>
              </a:solidFill>
              <a:ln w="2750">
                <a:noFill/>
              </a:ln>
            </c:spPr>
            <c:extLst>
              <c:ext xmlns:c16="http://schemas.microsoft.com/office/drawing/2014/chart" uri="{C3380CC4-5D6E-409C-BE32-E72D297353CC}">
                <c16:uniqueId val="{00000017-2DAF-3D4F-B812-5F609674362E}"/>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18-2DAF-3D4F-B812-5F609674362E}"/>
            </c:ext>
          </c:extLst>
        </c:ser>
        <c:dLbls>
          <c:showLegendKey val="0"/>
          <c:showVal val="0"/>
          <c:showCatName val="0"/>
          <c:showSerName val="0"/>
          <c:showPercent val="0"/>
          <c:showBubbleSize val="0"/>
        </c:dLbls>
        <c:gapWidth val="160"/>
        <c:gapDepth val="10"/>
        <c:shape val="box"/>
        <c:axId val="1273768800"/>
        <c:axId val="1"/>
        <c:axId val="0"/>
      </c:bar3DChart>
      <c:catAx>
        <c:axId val="1273768800"/>
        <c:scaling>
          <c:orientation val="minMax"/>
        </c:scaling>
        <c:delete val="0"/>
        <c:axPos val="b"/>
        <c:majorGridlines>
          <c:spPr>
            <a:ln w="1029" cap="flat" cmpd="sng" algn="ctr">
              <a:solidFill>
                <a:schemeClr val="lt1">
                  <a:lumMod val="60000"/>
                  <a:lumOff val="40000"/>
                </a:schemeClr>
              </a:solidFill>
              <a:round/>
            </a:ln>
            <a:effectLst/>
          </c:spPr>
        </c:majorGridlines>
        <c:numFmt formatCode="General" sourceLinked="1"/>
        <c:majorTickMark val="none"/>
        <c:minorTickMark val="none"/>
        <c:tickLblPos val="nextTo"/>
        <c:spPr>
          <a:ln w="688">
            <a:noFill/>
          </a:ln>
        </c:spPr>
        <c:txPr>
          <a:bodyPr rot="-2700000" vert="horz"/>
          <a:lstStyle/>
          <a:p>
            <a:pPr>
              <a:defRPr sz="129" b="0" i="0" u="none" strike="noStrike" baseline="0">
                <a:solidFill>
                  <a:srgbClr val="CCFFFF"/>
                </a:solidFill>
                <a:latin typeface="Arial"/>
                <a:ea typeface="Arial"/>
                <a:cs typeface="Arial"/>
              </a:defRPr>
            </a:pPr>
            <a:endParaRPr lang="lv-LV"/>
          </a:p>
        </c:txPr>
        <c:crossAx val="1"/>
        <c:crosses val="autoZero"/>
        <c:auto val="1"/>
        <c:lblAlgn val="ctr"/>
        <c:lblOffset val="100"/>
        <c:noMultiLvlLbl val="0"/>
      </c:catAx>
      <c:valAx>
        <c:axId val="1"/>
        <c:scaling>
          <c:orientation val="minMax"/>
        </c:scaling>
        <c:delete val="0"/>
        <c:axPos val="l"/>
        <c:numFmt formatCode="General" sourceLinked="0"/>
        <c:majorTickMark val="none"/>
        <c:minorTickMark val="none"/>
        <c:tickLblPos val="nextTo"/>
        <c:spPr>
          <a:ln w="688">
            <a:noFill/>
          </a:ln>
        </c:spPr>
        <c:txPr>
          <a:bodyPr rot="0" vert="horz"/>
          <a:lstStyle/>
          <a:p>
            <a:pPr>
              <a:defRPr sz="129" b="0" i="0" u="none" strike="noStrike" baseline="0">
                <a:solidFill>
                  <a:srgbClr val="CCFFFF"/>
                </a:solidFill>
                <a:latin typeface="Arial"/>
                <a:ea typeface="Arial"/>
                <a:cs typeface="Arial"/>
              </a:defRPr>
            </a:pPr>
            <a:endParaRPr lang="lv-LV"/>
          </a:p>
        </c:txPr>
        <c:crossAx val="1273768800"/>
        <c:crosses val="autoZero"/>
        <c:crossBetween val="between"/>
      </c:valAx>
      <c:spPr>
        <a:noFill/>
        <a:ln w="12178">
          <a:noFill/>
        </a:ln>
      </c:spPr>
    </c:plotArea>
    <c:plotVisOnly val="1"/>
    <c:dispBlanksAs val="gap"/>
    <c:showDLblsOverMax val="0"/>
  </c:chart>
  <c:spPr>
    <a:noFill/>
    <a:ln>
      <a:noFill/>
    </a:ln>
  </c:spPr>
  <c:txPr>
    <a:bodyPr/>
    <a:lstStyle/>
    <a:p>
      <a:pPr>
        <a:defRPr sz="110" b="0" i="0" u="none" strike="noStrike" baseline="0">
          <a:solidFill>
            <a:srgbClr val="003366"/>
          </a:solidFill>
          <a:latin typeface="Arial"/>
          <a:ea typeface="Arial"/>
          <a:cs typeface="Arial"/>
        </a:defRPr>
      </a:pPr>
      <a:endParaRPr lang="lv-LV"/>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lv-LV"/>
        </a:p>
      </dgm:t>
    </dgm:pt>
    <dgm:pt modelId="{FC0AFEB4-4B3F-2E47-AF1B-A6516BD73FD9}">
      <dgm:prSet phldrT="[Text]" custT="1"/>
      <dgm:spPr/>
      <dgm:t>
        <a:bodyPr anchor="ctr"/>
        <a:lstStyle/>
        <a:p>
          <a:r>
            <a:rPr lang="lv-LV" sz="2400" b="1" dirty="0">
              <a:latin typeface="Verdana" panose="020B0604030504040204" pitchFamily="34" charset="0"/>
              <a:ea typeface="Verdana" panose="020B0604030504040204" pitchFamily="34" charset="0"/>
            </a:rPr>
            <a:t>2023./2024.</a:t>
          </a:r>
          <a:r>
            <a:rPr lang="lv-LV" sz="2400" b="1" baseline="0" dirty="0">
              <a:latin typeface="Verdana" panose="020B0604030504040204" pitchFamily="34" charset="0"/>
              <a:ea typeface="Verdana" panose="020B0604030504040204" pitchFamily="34" charset="0"/>
            </a:rPr>
            <a:t> WP</a:t>
          </a:r>
          <a:endParaRPr lang="en-US" sz="2400" b="1" dirty="0">
            <a:latin typeface="Verdana" panose="020B0604030504040204" pitchFamily="34" charset="0"/>
            <a:ea typeface="Verdana" panose="020B0604030504040204" pitchFamily="34" charset="0"/>
          </a:endParaRPr>
        </a:p>
      </dgm:t>
    </dgm:pt>
    <dgm:pt modelId="{60C7B58B-8259-BE4E-A2D9-DF739040D6EB}" type="parTrans" cxnId="{50AAFC1E-38AB-E14E-AB96-965E2C462D2C}">
      <dgm:prSet/>
      <dgm:spPr/>
      <dgm:t>
        <a:bodyPr/>
        <a:lstStyle/>
        <a:p>
          <a:endParaRPr lang="en-US"/>
        </a:p>
      </dgm:t>
    </dgm:pt>
    <dgm:pt modelId="{E939AAA8-529B-1D4F-9724-6C712F053A3B}" type="sibTrans" cxnId="{50AAFC1E-38AB-E14E-AB96-965E2C462D2C}">
      <dgm:prSet/>
      <dgm:spPr/>
      <dgm:t>
        <a:bodyPr/>
        <a:lstStyle/>
        <a:p>
          <a:endParaRPr lang="en-US"/>
        </a:p>
      </dgm:t>
    </dgm:pt>
    <dgm:pt modelId="{08794E7F-8995-6D40-8A47-7F3A8C457D00}">
      <dgm:prSet phldrT="[Text]" custT="1"/>
      <dgm:spPr/>
      <dgm:t>
        <a:bodyPr anchor="ctr"/>
        <a:lstStyle/>
        <a:p>
          <a:r>
            <a:rPr lang="lv-LV" sz="24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top 2025. WP</a:t>
          </a:r>
          <a:endParaRPr lang="en-US" sz="24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C9C1B5D7-3D0D-1345-A15C-6524C4ABF395}" type="parTrans" cxnId="{3A5A6769-386C-E242-B402-4627AFFA7828}">
      <dgm:prSet/>
      <dgm:spPr/>
      <dgm:t>
        <a:bodyPr/>
        <a:lstStyle/>
        <a:p>
          <a:endParaRPr lang="en-US"/>
        </a:p>
      </dgm:t>
    </dgm:pt>
    <dgm:pt modelId="{CBA5DB82-DD3E-434D-BB7C-68C608544A94}" type="sibTrans" cxnId="{3A5A6769-386C-E242-B402-4627AFFA7828}">
      <dgm:prSet/>
      <dgm:spPr/>
      <dgm:t>
        <a:bodyPr/>
        <a:lstStyle/>
        <a:p>
          <a:endParaRPr lang="en-US"/>
        </a:p>
      </dgm:t>
    </dgm:pt>
    <dgm:pt modelId="{CCB8EE39-4F5E-6B46-8A79-7847E79A1BB2}">
      <dgm:prSet phldrT="[Text]" custT="1"/>
      <dgm:spPr/>
      <dgm:t>
        <a:bodyPr anchor="ctr"/>
        <a:lstStyle/>
        <a:p>
          <a:pPr marL="0" lvl="0" indent="0" algn="ctr" defTabSz="1066800">
            <a:lnSpc>
              <a:spcPct val="100000"/>
            </a:lnSpc>
            <a:spcBef>
              <a:spcPct val="0"/>
            </a:spcBef>
            <a:spcAft>
              <a:spcPts val="0"/>
            </a:spcAft>
            <a:buNone/>
          </a:pPr>
          <a:r>
            <a:rPr lang="lv-LV" sz="24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WP 2025. nopublicēta</a:t>
          </a:r>
        </a:p>
      </dgm:t>
    </dgm:pt>
    <dgm:pt modelId="{59A63030-44BD-DB42-BE29-CC0C7F485EDD}" type="parTrans" cxnId="{0EDB2142-8B9A-4F43-ACE8-3E9ADDAF34F1}">
      <dgm:prSet/>
      <dgm:spPr/>
      <dgm:t>
        <a:bodyPr/>
        <a:lstStyle/>
        <a:p>
          <a:endParaRPr lang="en-US"/>
        </a:p>
      </dgm:t>
    </dgm:pt>
    <dgm:pt modelId="{5591EA49-09A7-6D4E-A4EB-DF6EC0F11F54}" type="sibTrans" cxnId="{0EDB2142-8B9A-4F43-ACE8-3E9ADDAF34F1}">
      <dgm:prSet/>
      <dgm:spPr/>
      <dgm:t>
        <a:bodyPr/>
        <a:lstStyle/>
        <a:p>
          <a:endParaRPr lang="en-US"/>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X="159" custLinFactNeighborY="12730"/>
      <dgm:spPr/>
    </dgm:pt>
    <dgm:pt modelId="{05DD8C05-BD63-F947-B179-4DF741B94987}" type="pres">
      <dgm:prSet presAssocID="{51DA6C65-2578-4345-BC29-D4A913A83562}" presName="points" presStyleCnt="0"/>
      <dgm:spPr/>
    </dgm:pt>
    <dgm:pt modelId="{350192F5-ADFA-D740-AD02-63B873374D96}" type="pres">
      <dgm:prSet presAssocID="{FC0AFEB4-4B3F-2E47-AF1B-A6516BD73FD9}" presName="compositeA" presStyleCnt="0"/>
      <dgm:spPr/>
    </dgm:pt>
    <dgm:pt modelId="{0B56D768-6237-5341-B5AE-8B158BB22031}" type="pres">
      <dgm:prSet presAssocID="{FC0AFEB4-4B3F-2E47-AF1B-A6516BD73FD9}" presName="textA" presStyleLbl="revTx" presStyleIdx="0" presStyleCnt="3" custScaleX="129758" custLinFactNeighborX="367" custLinFactNeighborY="-1678">
        <dgm:presLayoutVars>
          <dgm:bulletEnabled val="1"/>
        </dgm:presLayoutVars>
      </dgm:prSet>
      <dgm:spPr/>
    </dgm:pt>
    <dgm:pt modelId="{47608A2C-B7D0-5744-A439-218F3A1D742F}" type="pres">
      <dgm:prSet presAssocID="{FC0AFEB4-4B3F-2E47-AF1B-A6516BD73FD9}" presName="circleA" presStyleLbl="node1" presStyleIdx="0" presStyleCnt="3" custLinFactNeighborX="-27211" custLinFactNeighborY="33381"/>
      <dgm:spPr/>
    </dgm:pt>
    <dgm:pt modelId="{B98BF3F3-A61C-2740-9C00-0F4E916A3A7E}" type="pres">
      <dgm:prSet presAssocID="{FC0AFEB4-4B3F-2E47-AF1B-A6516BD73FD9}" presName="spaceA" presStyleCnt="0"/>
      <dgm:spPr/>
    </dgm:pt>
    <dgm:pt modelId="{F6F3AA39-89BA-FD43-9728-57C2805E8ED8}" type="pres">
      <dgm:prSet presAssocID="{E939AAA8-529B-1D4F-9724-6C712F053A3B}" presName="space" presStyleCnt="0"/>
      <dgm:spPr/>
    </dgm:pt>
    <dgm:pt modelId="{2A9837D1-DE63-F346-8B1E-FC5A7134230E}" type="pres">
      <dgm:prSet presAssocID="{08794E7F-8995-6D40-8A47-7F3A8C457D00}" presName="compositeB" presStyleCnt="0"/>
      <dgm:spPr/>
    </dgm:pt>
    <dgm:pt modelId="{71CF4369-DBA9-6541-BAD4-B8D6DB910F19}" type="pres">
      <dgm:prSet presAssocID="{08794E7F-8995-6D40-8A47-7F3A8C457D00}" presName="textB" presStyleLbl="revTx" presStyleIdx="1" presStyleCnt="3" custLinFactY="-52833" custLinFactNeighborX="40266" custLinFactNeighborY="-100000">
        <dgm:presLayoutVars>
          <dgm:bulletEnabled val="1"/>
        </dgm:presLayoutVars>
      </dgm:prSet>
      <dgm:spPr/>
    </dgm:pt>
    <dgm:pt modelId="{739C71FB-38EB-AD44-8548-FDB98E98614A}" type="pres">
      <dgm:prSet presAssocID="{08794E7F-8995-6D40-8A47-7F3A8C457D00}" presName="circleB" presStyleLbl="node1" presStyleIdx="1" presStyleCnt="3" custLinFactX="302228" custLinFactNeighborX="400000" custLinFactNeighborY="37104"/>
      <dgm:spPr/>
    </dgm:pt>
    <dgm:pt modelId="{8CCADA39-0D85-964B-8D19-D143CA7A0507}" type="pres">
      <dgm:prSet presAssocID="{08794E7F-8995-6D40-8A47-7F3A8C457D00}" presName="spaceB" presStyleCnt="0"/>
      <dgm:spPr/>
    </dgm:pt>
    <dgm:pt modelId="{D21763D6-9F72-2445-B3C3-35135D4AA9FA}" type="pres">
      <dgm:prSet presAssocID="{CBA5DB82-DD3E-434D-BB7C-68C608544A94}" presName="space" presStyleCnt="0"/>
      <dgm:spPr/>
    </dgm:pt>
    <dgm:pt modelId="{593A73F4-C957-E042-9FF5-BA5C75844E37}" type="pres">
      <dgm:prSet presAssocID="{CCB8EE39-4F5E-6B46-8A79-7847E79A1BB2}" presName="compositeA" presStyleCnt="0"/>
      <dgm:spPr/>
    </dgm:pt>
    <dgm:pt modelId="{8B5A142F-5748-8C4D-8C21-34355AD5CFDB}" type="pres">
      <dgm:prSet presAssocID="{CCB8EE39-4F5E-6B46-8A79-7847E79A1BB2}" presName="textA" presStyleLbl="revTx" presStyleIdx="2" presStyleCnt="3" custScaleX="97673" custScaleY="91397" custLinFactNeighborX="23440" custLinFactNeighborY="-2303">
        <dgm:presLayoutVars>
          <dgm:bulletEnabled val="1"/>
        </dgm:presLayoutVars>
      </dgm:prSet>
      <dgm:spPr/>
    </dgm:pt>
    <dgm:pt modelId="{1F33BD47-4E82-E04E-A25C-C5684DCB2A4F}" type="pres">
      <dgm:prSet presAssocID="{CCB8EE39-4F5E-6B46-8A79-7847E79A1BB2}" presName="circleA" presStyleLbl="node1" presStyleIdx="2" presStyleCnt="3" custLinFactX="200000" custLinFactNeighborX="201952" custLinFactNeighborY="62159"/>
      <dgm:spPr/>
    </dgm:pt>
    <dgm:pt modelId="{81C350EE-51FC-2648-BDB1-B6FDDF0E5EE0}" type="pres">
      <dgm:prSet presAssocID="{CCB8EE39-4F5E-6B46-8A79-7847E79A1BB2}" presName="spaceA" presStyleCnt="0"/>
      <dgm:spPr/>
    </dgm:pt>
  </dgm:ptLst>
  <dgm:cxnLst>
    <dgm:cxn modelId="{DEF0D510-C3D6-CF4C-A34C-A4BF994874EC}" type="presOf" srcId="{08794E7F-8995-6D40-8A47-7F3A8C457D00}" destId="{71CF4369-DBA9-6541-BAD4-B8D6DB910F19}" srcOrd="0" destOrd="0" presId="urn:microsoft.com/office/officeart/2005/8/layout/hProcess11"/>
    <dgm:cxn modelId="{50AAFC1E-38AB-E14E-AB96-965E2C462D2C}" srcId="{51DA6C65-2578-4345-BC29-D4A913A83562}" destId="{FC0AFEB4-4B3F-2E47-AF1B-A6516BD73FD9}" srcOrd="0" destOrd="0" parTransId="{60C7B58B-8259-BE4E-A2D9-DF739040D6EB}" sibTransId="{E939AAA8-529B-1D4F-9724-6C712F053A3B}"/>
    <dgm:cxn modelId="{0EDB2142-8B9A-4F43-ACE8-3E9ADDAF34F1}" srcId="{51DA6C65-2578-4345-BC29-D4A913A83562}" destId="{CCB8EE39-4F5E-6B46-8A79-7847E79A1BB2}" srcOrd="2" destOrd="0" parTransId="{59A63030-44BD-DB42-BE29-CC0C7F485EDD}" sibTransId="{5591EA49-09A7-6D4E-A4EB-DF6EC0F11F54}"/>
    <dgm:cxn modelId="{3A5A6769-386C-E242-B402-4627AFFA7828}" srcId="{51DA6C65-2578-4345-BC29-D4A913A83562}" destId="{08794E7F-8995-6D40-8A47-7F3A8C457D00}" srcOrd="1" destOrd="0" parTransId="{C9C1B5D7-3D0D-1345-A15C-6524C4ABF395}" sibTransId="{CBA5DB82-DD3E-434D-BB7C-68C608544A94}"/>
    <dgm:cxn modelId="{A80212B1-C5BB-1B49-8B5D-2AEF0742BE58}" type="presOf" srcId="{FC0AFEB4-4B3F-2E47-AF1B-A6516BD73FD9}" destId="{0B56D768-6237-5341-B5AE-8B158BB22031}" srcOrd="0" destOrd="0" presId="urn:microsoft.com/office/officeart/2005/8/layout/hProcess11"/>
    <dgm:cxn modelId="{0700CBE8-0D66-4F47-A39C-83FEB664E51C}" type="presOf" srcId="{51DA6C65-2578-4345-BC29-D4A913A83562}" destId="{5F67C997-973E-F34F-8892-CE80A3B7DA98}" srcOrd="0" destOrd="0" presId="urn:microsoft.com/office/officeart/2005/8/layout/hProcess11"/>
    <dgm:cxn modelId="{415D32EB-EA86-5B4B-8492-E3357494CEB8}" type="presOf" srcId="{CCB8EE39-4F5E-6B46-8A79-7847E79A1BB2}" destId="{8B5A142F-5748-8C4D-8C21-34355AD5CFDB}" srcOrd="0" destOrd="0" presId="urn:microsoft.com/office/officeart/2005/8/layout/hProcess11"/>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E8720487-0440-844B-AD3C-E5231C111A03}" type="presParOf" srcId="{05DD8C05-BD63-F947-B179-4DF741B94987}" destId="{350192F5-ADFA-D740-AD02-63B873374D96}" srcOrd="0" destOrd="0" presId="urn:microsoft.com/office/officeart/2005/8/layout/hProcess11"/>
    <dgm:cxn modelId="{A94EAE47-279D-6B43-AB10-124DB5083831}" type="presParOf" srcId="{350192F5-ADFA-D740-AD02-63B873374D96}" destId="{0B56D768-6237-5341-B5AE-8B158BB22031}" srcOrd="0" destOrd="0" presId="urn:microsoft.com/office/officeart/2005/8/layout/hProcess11"/>
    <dgm:cxn modelId="{816D315D-4E74-8945-8612-4E3D1B4CC85C}" type="presParOf" srcId="{350192F5-ADFA-D740-AD02-63B873374D96}" destId="{47608A2C-B7D0-5744-A439-218F3A1D742F}" srcOrd="1" destOrd="0" presId="urn:microsoft.com/office/officeart/2005/8/layout/hProcess11"/>
    <dgm:cxn modelId="{9E35859B-59AF-114B-A2C7-38D789836F48}" type="presParOf" srcId="{350192F5-ADFA-D740-AD02-63B873374D96}" destId="{B98BF3F3-A61C-2740-9C00-0F4E916A3A7E}" srcOrd="2" destOrd="0" presId="urn:microsoft.com/office/officeart/2005/8/layout/hProcess11"/>
    <dgm:cxn modelId="{A149550B-ACEC-F541-BBE9-1D96D69122E1}" type="presParOf" srcId="{05DD8C05-BD63-F947-B179-4DF741B94987}" destId="{F6F3AA39-89BA-FD43-9728-57C2805E8ED8}" srcOrd="1" destOrd="0" presId="urn:microsoft.com/office/officeart/2005/8/layout/hProcess11"/>
    <dgm:cxn modelId="{180600F5-AF66-BC43-B9BE-62D524A48DC1}" type="presParOf" srcId="{05DD8C05-BD63-F947-B179-4DF741B94987}" destId="{2A9837D1-DE63-F346-8B1E-FC5A7134230E}" srcOrd="2" destOrd="0" presId="urn:microsoft.com/office/officeart/2005/8/layout/hProcess11"/>
    <dgm:cxn modelId="{CCA9BF59-D66D-E243-80A6-690E09AAFBD4}" type="presParOf" srcId="{2A9837D1-DE63-F346-8B1E-FC5A7134230E}" destId="{71CF4369-DBA9-6541-BAD4-B8D6DB910F19}" srcOrd="0" destOrd="0" presId="urn:microsoft.com/office/officeart/2005/8/layout/hProcess11"/>
    <dgm:cxn modelId="{C5A4042B-54A9-0D46-B8D6-46C0A4EF787C}" type="presParOf" srcId="{2A9837D1-DE63-F346-8B1E-FC5A7134230E}" destId="{739C71FB-38EB-AD44-8548-FDB98E98614A}" srcOrd="1" destOrd="0" presId="urn:microsoft.com/office/officeart/2005/8/layout/hProcess11"/>
    <dgm:cxn modelId="{090C4BD9-1C20-8F42-B13D-99E1F756FB4D}" type="presParOf" srcId="{2A9837D1-DE63-F346-8B1E-FC5A7134230E}" destId="{8CCADA39-0D85-964B-8D19-D143CA7A0507}" srcOrd="2" destOrd="0" presId="urn:microsoft.com/office/officeart/2005/8/layout/hProcess11"/>
    <dgm:cxn modelId="{51D7C937-3EF1-6A4F-9AA8-39D05C1F74FA}" type="presParOf" srcId="{05DD8C05-BD63-F947-B179-4DF741B94987}" destId="{D21763D6-9F72-2445-B3C3-35135D4AA9FA}" srcOrd="3" destOrd="0" presId="urn:microsoft.com/office/officeart/2005/8/layout/hProcess11"/>
    <dgm:cxn modelId="{B6FE0FB7-BCE5-784C-9D42-8F110D865BB2}" type="presParOf" srcId="{05DD8C05-BD63-F947-B179-4DF741B94987}" destId="{593A73F4-C957-E042-9FF5-BA5C75844E37}" srcOrd="4" destOrd="0" presId="urn:microsoft.com/office/officeart/2005/8/layout/hProcess11"/>
    <dgm:cxn modelId="{575F99D6-E86B-2648-BA2A-E41966E508E7}" type="presParOf" srcId="{593A73F4-C957-E042-9FF5-BA5C75844E37}" destId="{8B5A142F-5748-8C4D-8C21-34355AD5CFDB}" srcOrd="0" destOrd="0" presId="urn:microsoft.com/office/officeart/2005/8/layout/hProcess11"/>
    <dgm:cxn modelId="{F1D78844-5DAA-5448-BA73-D2FAF29BF6FF}" type="presParOf" srcId="{593A73F4-C957-E042-9FF5-BA5C75844E37}" destId="{1F33BD47-4E82-E04E-A25C-C5684DCB2A4F}" srcOrd="1" destOrd="0" presId="urn:microsoft.com/office/officeart/2005/8/layout/hProcess11"/>
    <dgm:cxn modelId="{8C64AF2C-6758-FA4A-9D90-D55D38A6C0C8}" type="presParOf" srcId="{593A73F4-C957-E042-9FF5-BA5C75844E37}" destId="{81C350EE-51FC-2648-BDB1-B6FDDF0E5EE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729751"/>
          <a:ext cx="11802875" cy="83181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6D768-6237-5341-B5AE-8B158BB22031}">
      <dsp:nvSpPr>
        <dsp:cNvPr id="0" name=""/>
        <dsp:cNvSpPr/>
      </dsp:nvSpPr>
      <dsp:spPr>
        <a:xfrm>
          <a:off x="18349" y="0"/>
          <a:ext cx="4051641" cy="83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lv-LV" sz="2400" b="1" kern="1200" dirty="0">
              <a:latin typeface="Verdana" panose="020B0604030504040204" pitchFamily="34" charset="0"/>
              <a:ea typeface="Verdana" panose="020B0604030504040204" pitchFamily="34" charset="0"/>
            </a:rPr>
            <a:t>2023./2024.</a:t>
          </a:r>
          <a:r>
            <a:rPr lang="lv-LV" sz="2400" b="1" kern="1200" baseline="0" dirty="0">
              <a:latin typeface="Verdana" panose="020B0604030504040204" pitchFamily="34" charset="0"/>
              <a:ea typeface="Verdana" panose="020B0604030504040204" pitchFamily="34" charset="0"/>
            </a:rPr>
            <a:t> WP</a:t>
          </a:r>
          <a:endParaRPr lang="en-US" sz="2400" b="1" kern="1200" dirty="0">
            <a:latin typeface="Verdana" panose="020B0604030504040204" pitchFamily="34" charset="0"/>
            <a:ea typeface="Verdana" panose="020B0604030504040204" pitchFamily="34" charset="0"/>
          </a:endParaRPr>
        </a:p>
      </dsp:txBody>
      <dsp:txXfrm>
        <a:off x="18349" y="0"/>
        <a:ext cx="4051641" cy="831815"/>
      </dsp:txXfrm>
    </dsp:sp>
    <dsp:sp modelId="{47608A2C-B7D0-5744-A439-218F3A1D742F}">
      <dsp:nvSpPr>
        <dsp:cNvPr id="0" name=""/>
        <dsp:cNvSpPr/>
      </dsp:nvSpPr>
      <dsp:spPr>
        <a:xfrm>
          <a:off x="1872147" y="1005209"/>
          <a:ext cx="207953" cy="2079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F4369-DBA9-6541-BAD4-B8D6DB910F19}">
      <dsp:nvSpPr>
        <dsp:cNvPr id="0" name=""/>
        <dsp:cNvSpPr/>
      </dsp:nvSpPr>
      <dsp:spPr>
        <a:xfrm>
          <a:off x="5471944" y="0"/>
          <a:ext cx="3122459" cy="83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lv-LV" sz="24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top 2025. WP</a:t>
          </a:r>
          <a:endParaRPr lang="en-US" sz="24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5471944" y="0"/>
        <a:ext cx="3122459" cy="831815"/>
      </dsp:txXfrm>
    </dsp:sp>
    <dsp:sp modelId="{739C71FB-38EB-AD44-8548-FDB98E98614A}">
      <dsp:nvSpPr>
        <dsp:cNvPr id="0" name=""/>
        <dsp:cNvSpPr/>
      </dsp:nvSpPr>
      <dsp:spPr>
        <a:xfrm>
          <a:off x="7132217" y="1012951"/>
          <a:ext cx="207953" cy="2079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A142F-5748-8C4D-8C21-34355AD5CFDB}">
      <dsp:nvSpPr>
        <dsp:cNvPr id="0" name=""/>
        <dsp:cNvSpPr/>
      </dsp:nvSpPr>
      <dsp:spPr>
        <a:xfrm>
          <a:off x="8261471" y="0"/>
          <a:ext cx="3049800" cy="760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ts val="0"/>
            </a:spcAft>
            <a:buNone/>
          </a:pPr>
          <a:r>
            <a:rPr lang="lv-LV" sz="24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WP 2025. nopublicēta</a:t>
          </a:r>
        </a:p>
      </dsp:txBody>
      <dsp:txXfrm>
        <a:off x="8261471" y="0"/>
        <a:ext cx="3049800" cy="760254"/>
      </dsp:txXfrm>
    </dsp:sp>
    <dsp:sp modelId="{1F33BD47-4E82-E04E-A25C-C5684DCB2A4F}">
      <dsp:nvSpPr>
        <dsp:cNvPr id="0" name=""/>
        <dsp:cNvSpPr/>
      </dsp:nvSpPr>
      <dsp:spPr>
        <a:xfrm>
          <a:off x="9786364" y="1047163"/>
          <a:ext cx="207953" cy="2079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B2823B9B-5BB5-4F57-86CB-04A4F4BA7280}"/>
              </a:ext>
            </a:extLst>
          </p:cNvPr>
          <p:cNvSpPr>
            <a:spLocks noGrp="1"/>
          </p:cNvSpPr>
          <p:nvPr>
            <p:ph type="hdr" sz="quarter"/>
          </p:nvPr>
        </p:nvSpPr>
        <p:spPr>
          <a:xfrm>
            <a:off x="0" y="3"/>
            <a:ext cx="4028440" cy="351736"/>
          </a:xfrm>
          <a:prstGeom prst="rect">
            <a:avLst/>
          </a:prstGeom>
        </p:spPr>
        <p:txBody>
          <a:bodyPr vert="horz" lIns="93177" tIns="46589" rIns="93177" bIns="46589" rtlCol="0"/>
          <a:lstStyle>
            <a:lvl1pPr algn="l">
              <a:defRPr sz="1200"/>
            </a:lvl1pPr>
          </a:lstStyle>
          <a:p>
            <a:endParaRPr lang="lv-LV" dirty="0"/>
          </a:p>
        </p:txBody>
      </p:sp>
      <p:sp>
        <p:nvSpPr>
          <p:cNvPr id="3" name="Datuma vietturis 2">
            <a:extLst>
              <a:ext uri="{FF2B5EF4-FFF2-40B4-BE49-F238E27FC236}">
                <a16:creationId xmlns:a16="http://schemas.microsoft.com/office/drawing/2014/main" id="{B0B00563-2D7C-40DE-8933-5A4B2829614C}"/>
              </a:ext>
            </a:extLst>
          </p:cNvPr>
          <p:cNvSpPr>
            <a:spLocks noGrp="1"/>
          </p:cNvSpPr>
          <p:nvPr>
            <p:ph type="dt" sz="quarter" idx="1"/>
          </p:nvPr>
        </p:nvSpPr>
        <p:spPr>
          <a:xfrm>
            <a:off x="5265809" y="3"/>
            <a:ext cx="4028440" cy="351736"/>
          </a:xfrm>
          <a:prstGeom prst="rect">
            <a:avLst/>
          </a:prstGeom>
        </p:spPr>
        <p:txBody>
          <a:bodyPr vert="horz" lIns="93177" tIns="46589" rIns="93177" bIns="46589" rtlCol="0"/>
          <a:lstStyle>
            <a:lvl1pPr algn="r">
              <a:defRPr sz="1200"/>
            </a:lvl1pPr>
          </a:lstStyle>
          <a:p>
            <a:fld id="{A805AED3-040C-4A80-936A-8AE5228151E1}" type="datetimeFigureOut">
              <a:rPr lang="lv-LV" smtClean="0"/>
              <a:t>29.02.2024</a:t>
            </a:fld>
            <a:endParaRPr lang="lv-LV" dirty="0"/>
          </a:p>
        </p:txBody>
      </p:sp>
      <p:sp>
        <p:nvSpPr>
          <p:cNvPr id="4" name="Kājenes vietturis 3">
            <a:extLst>
              <a:ext uri="{FF2B5EF4-FFF2-40B4-BE49-F238E27FC236}">
                <a16:creationId xmlns:a16="http://schemas.microsoft.com/office/drawing/2014/main" id="{BA7819CC-6116-4007-BA4F-4152FFCDF67F}"/>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lv-LV" dirty="0"/>
          </a:p>
        </p:txBody>
      </p:sp>
      <p:sp>
        <p:nvSpPr>
          <p:cNvPr id="5" name="Slaida numura vietturis 4">
            <a:extLst>
              <a:ext uri="{FF2B5EF4-FFF2-40B4-BE49-F238E27FC236}">
                <a16:creationId xmlns:a16="http://schemas.microsoft.com/office/drawing/2014/main" id="{D8DF4598-C6BA-49ED-8914-427EFD652F19}"/>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A6DB0F09-69AA-4D0A-9857-F1BEB576DF87}" type="slidenum">
              <a:rPr lang="lv-LV" smtClean="0"/>
              <a:t>‹#›</a:t>
            </a:fld>
            <a:endParaRPr lang="lv-LV" dirty="0"/>
          </a:p>
        </p:txBody>
      </p:sp>
    </p:spTree>
    <p:extLst>
      <p:ext uri="{BB962C8B-B14F-4D97-AF65-F5344CB8AC3E}">
        <p14:creationId xmlns:p14="http://schemas.microsoft.com/office/powerpoint/2010/main" val="329817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28440" cy="351736"/>
          </a:xfrm>
          <a:prstGeom prst="rect">
            <a:avLst/>
          </a:prstGeom>
        </p:spPr>
        <p:txBody>
          <a:bodyPr vert="horz" lIns="93177" tIns="46589" rIns="93177" bIns="46589" rtlCol="0"/>
          <a:lstStyle>
            <a:lvl1pPr algn="l">
              <a:defRPr sz="1200"/>
            </a:lvl1pPr>
          </a:lstStyle>
          <a:p>
            <a:endParaRPr lang="lv-LV" dirty="0"/>
          </a:p>
        </p:txBody>
      </p:sp>
      <p:sp>
        <p:nvSpPr>
          <p:cNvPr id="3" name="Date Placeholder 2"/>
          <p:cNvSpPr>
            <a:spLocks noGrp="1"/>
          </p:cNvSpPr>
          <p:nvPr>
            <p:ph type="dt" idx="1"/>
          </p:nvPr>
        </p:nvSpPr>
        <p:spPr>
          <a:xfrm>
            <a:off x="5265809" y="3"/>
            <a:ext cx="4028440" cy="351736"/>
          </a:xfrm>
          <a:prstGeom prst="rect">
            <a:avLst/>
          </a:prstGeom>
        </p:spPr>
        <p:txBody>
          <a:bodyPr vert="horz" lIns="93177" tIns="46589" rIns="93177" bIns="46589" rtlCol="0"/>
          <a:lstStyle>
            <a:lvl1pPr algn="r">
              <a:defRPr sz="1200"/>
            </a:lvl1pPr>
          </a:lstStyle>
          <a:p>
            <a:fld id="{3EE21990-72FD-4F2C-8BD7-8975FC12F00B}" type="datetimeFigureOut">
              <a:rPr lang="lv-LV" smtClean="0"/>
              <a:t>29.02.2024</a:t>
            </a:fld>
            <a:endParaRPr lang="lv-LV" dirty="0"/>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3177" tIns="46589" rIns="93177" bIns="46589" rtlCol="0" anchor="ctr"/>
          <a:lstStyle/>
          <a:p>
            <a:endParaRPr lang="lv-LV"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lv-LV"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43E3A39-F0E6-4DBB-A897-EDEB3961B8B5}" type="slidenum">
              <a:rPr lang="lv-LV" smtClean="0"/>
              <a:t>‹#›</a:t>
            </a:fld>
            <a:endParaRPr lang="lv-LV" dirty="0"/>
          </a:p>
        </p:txBody>
      </p:sp>
    </p:spTree>
    <p:extLst>
      <p:ext uri="{BB962C8B-B14F-4D97-AF65-F5344CB8AC3E}">
        <p14:creationId xmlns:p14="http://schemas.microsoft.com/office/powerpoint/2010/main" val="172834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7072F8-94B0-4898-B341-A305228E6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0AD87C2-0DDC-4A81-A877-5E536071F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3316" name="Slide Number Placeholder 3">
            <a:extLst>
              <a:ext uri="{FF2B5EF4-FFF2-40B4-BE49-F238E27FC236}">
                <a16:creationId xmlns:a16="http://schemas.microsoft.com/office/drawing/2014/main" id="{149A11AB-3885-414C-901B-BF6C0AEAB8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AD0B49-A7D2-437B-A8A7-EB9C9EBD486F}" type="slidenum">
              <a:rPr lang="lv-LV" altLang="lv-LV"/>
              <a:pPr/>
              <a:t>1</a:t>
            </a:fld>
            <a:endParaRPr lang="lv-LV" alt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43E3A39-F0E6-4DBB-A897-EDEB3961B8B5}" type="slidenum">
              <a:rPr lang="lv-LV" smtClean="0"/>
              <a:t>5</a:t>
            </a:fld>
            <a:endParaRPr lang="lv-LV" dirty="0"/>
          </a:p>
        </p:txBody>
      </p:sp>
    </p:spTree>
    <p:extLst>
      <p:ext uri="{BB962C8B-B14F-4D97-AF65-F5344CB8AC3E}">
        <p14:creationId xmlns:p14="http://schemas.microsoft.com/office/powerpoint/2010/main" val="764201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43E3A39-F0E6-4DBB-A897-EDEB3961B8B5}" type="slidenum">
              <a:rPr lang="lv-LV" smtClean="0"/>
              <a:t>6</a:t>
            </a:fld>
            <a:endParaRPr lang="lv-LV" dirty="0"/>
          </a:p>
        </p:txBody>
      </p:sp>
    </p:spTree>
    <p:extLst>
      <p:ext uri="{BB962C8B-B14F-4D97-AF65-F5344CB8AC3E}">
        <p14:creationId xmlns:p14="http://schemas.microsoft.com/office/powerpoint/2010/main" val="75254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43E3A39-F0E6-4DBB-A897-EDEB3961B8B5}" type="slidenum">
              <a:rPr lang="lv-LV" smtClean="0"/>
              <a:t>8</a:t>
            </a:fld>
            <a:endParaRPr lang="lv-LV" dirty="0"/>
          </a:p>
        </p:txBody>
      </p:sp>
    </p:spTree>
    <p:extLst>
      <p:ext uri="{BB962C8B-B14F-4D97-AF65-F5344CB8AC3E}">
        <p14:creationId xmlns:p14="http://schemas.microsoft.com/office/powerpoint/2010/main" val="279141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43E3A39-F0E6-4DBB-A897-EDEB3961B8B5}" type="slidenum">
              <a:rPr lang="lv-LV" smtClean="0"/>
              <a:t>9</a:t>
            </a:fld>
            <a:endParaRPr lang="lv-LV" dirty="0"/>
          </a:p>
        </p:txBody>
      </p:sp>
    </p:spTree>
    <p:extLst>
      <p:ext uri="{BB962C8B-B14F-4D97-AF65-F5344CB8AC3E}">
        <p14:creationId xmlns:p14="http://schemas.microsoft.com/office/powerpoint/2010/main" val="341068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CF97F-B27E-EB45-1CB7-B2FF73BFB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E54A0-AD66-852C-9C24-C7A876DDD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29EA4-623D-A84F-68B0-8604CE7C80B0}"/>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B95248D2-A56C-BD40-6B9F-B584292262D9}"/>
              </a:ext>
            </a:extLst>
          </p:cNvPr>
          <p:cNvSpPr>
            <a:spLocks noGrp="1"/>
          </p:cNvSpPr>
          <p:nvPr>
            <p:ph type="sldNum" sz="quarter" idx="5"/>
          </p:nvPr>
        </p:nvSpPr>
        <p:spPr/>
        <p:txBody>
          <a:bodyPr/>
          <a:lstStyle/>
          <a:p>
            <a:fld id="{F43E3A39-F0E6-4DBB-A897-EDEB3961B8B5}" type="slidenum">
              <a:rPr lang="lv-LV" smtClean="0"/>
              <a:t>10</a:t>
            </a:fld>
            <a:endParaRPr lang="lv-LV" dirty="0"/>
          </a:p>
        </p:txBody>
      </p:sp>
    </p:spTree>
    <p:extLst>
      <p:ext uri="{BB962C8B-B14F-4D97-AF65-F5344CB8AC3E}">
        <p14:creationId xmlns:p14="http://schemas.microsoft.com/office/powerpoint/2010/main" val="253421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E3A39-F0E6-4DBB-A897-EDEB3961B8B5}" type="slidenum">
              <a:rPr lang="lv-LV" smtClean="0"/>
              <a:t>11</a:t>
            </a:fld>
            <a:endParaRPr lang="lv-LV" dirty="0"/>
          </a:p>
        </p:txBody>
      </p:sp>
    </p:spTree>
    <p:extLst>
      <p:ext uri="{BB962C8B-B14F-4D97-AF65-F5344CB8AC3E}">
        <p14:creationId xmlns:p14="http://schemas.microsoft.com/office/powerpoint/2010/main" val="2385497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1.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2.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1.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3.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chart" Target="../charts/chart1.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5.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chart" Target="../charts/chart2.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5.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2.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26" name="Picture 2" descr="Sākums | Latvijas Zinātnes padome">
            <a:extLst>
              <a:ext uri="{FF2B5EF4-FFF2-40B4-BE49-F238E27FC236}">
                <a16:creationId xmlns:a16="http://schemas.microsoft.com/office/drawing/2014/main" id="{C35AAD40-F317-4C36-85E5-DD8860D27F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1841" y="79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49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08B3-A6E7-464B-9464-E8E4EA7FEB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F9DA82F-D4B9-435A-963B-36AE5D792F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a:extLst>
              <a:ext uri="{FF2B5EF4-FFF2-40B4-BE49-F238E27FC236}">
                <a16:creationId xmlns:a16="http://schemas.microsoft.com/office/drawing/2014/main" id="{AFF4A43F-3B94-42BA-970B-384F3FACE0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BE6CB-8680-4C6A-BD53-38D0F61C8881}"/>
              </a:ext>
            </a:extLst>
          </p:cNvPr>
          <p:cNvSpPr>
            <a:spLocks noGrp="1"/>
          </p:cNvSpPr>
          <p:nvPr>
            <p:ph type="dt" sz="half" idx="10"/>
          </p:nvPr>
        </p:nvSpPr>
        <p:spPr/>
        <p:txBody>
          <a:bodyPr/>
          <a:lstStyle/>
          <a:p>
            <a:endParaRPr lang="lv-LV" dirty="0"/>
          </a:p>
        </p:txBody>
      </p:sp>
      <p:sp>
        <p:nvSpPr>
          <p:cNvPr id="6" name="Footer Placeholder 5">
            <a:extLst>
              <a:ext uri="{FF2B5EF4-FFF2-40B4-BE49-F238E27FC236}">
                <a16:creationId xmlns:a16="http://schemas.microsoft.com/office/drawing/2014/main" id="{B022AD7D-F564-4491-A512-38CCBAD2E12E}"/>
              </a:ext>
            </a:extLst>
          </p:cNvPr>
          <p:cNvSpPr>
            <a:spLocks noGrp="1"/>
          </p:cNvSpPr>
          <p:nvPr>
            <p:ph type="ftr" sz="quarter" idx="11"/>
          </p:nvPr>
        </p:nvSpPr>
        <p:spPr/>
        <p:txBody>
          <a:bodyPr/>
          <a:lstStyle/>
          <a:p>
            <a:endParaRPr lang="lv-LV" dirty="0"/>
          </a:p>
        </p:txBody>
      </p:sp>
      <p:sp>
        <p:nvSpPr>
          <p:cNvPr id="7" name="Slide Number Placeholder 6">
            <a:extLst>
              <a:ext uri="{FF2B5EF4-FFF2-40B4-BE49-F238E27FC236}">
                <a16:creationId xmlns:a16="http://schemas.microsoft.com/office/drawing/2014/main" id="{13B60BF6-6731-42A4-8477-66B85EBE0CC8}"/>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9" name="Picture 2" descr="Sākums | Latvijas Zinātnes padome">
            <a:extLst>
              <a:ext uri="{FF2B5EF4-FFF2-40B4-BE49-F238E27FC236}">
                <a16:creationId xmlns:a16="http://schemas.microsoft.com/office/drawing/2014/main" id="{F1CDEEE0-A0CF-4402-93B7-86C9F3EC2C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0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654-83F3-461A-B246-B7B4C1E45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18D2883-830D-4E6F-9D87-510C2FED2E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390AD9-2B88-44A9-8733-DC27A4DD18AA}"/>
              </a:ext>
            </a:extLst>
          </p:cNvPr>
          <p:cNvSpPr>
            <a:spLocks noGrp="1"/>
          </p:cNvSpPr>
          <p:nvPr>
            <p:ph type="dt" sz="half" idx="10"/>
          </p:nvPr>
        </p:nvSpPr>
        <p:spPr/>
        <p:txBody>
          <a:bodyPr/>
          <a:lstStyle/>
          <a:p>
            <a:endParaRPr lang="lv-LV" dirty="0"/>
          </a:p>
        </p:txBody>
      </p:sp>
      <p:sp>
        <p:nvSpPr>
          <p:cNvPr id="5" name="Footer Placeholder 4">
            <a:extLst>
              <a:ext uri="{FF2B5EF4-FFF2-40B4-BE49-F238E27FC236}">
                <a16:creationId xmlns:a16="http://schemas.microsoft.com/office/drawing/2014/main" id="{513CE9EB-76F8-42D0-8A1D-4666FCE11E27}"/>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56ADDDFA-E70A-402D-B501-A6A73B114C06}"/>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8" name="Picture 2" descr="Sākums | Latvijas Zinātnes padome">
            <a:extLst>
              <a:ext uri="{FF2B5EF4-FFF2-40B4-BE49-F238E27FC236}">
                <a16:creationId xmlns:a16="http://schemas.microsoft.com/office/drawing/2014/main" id="{44B297D2-39E8-41A4-9155-6865329A5B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33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8B521-2DDC-4E06-9FEE-DB49F87B48A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203A677-5CC0-4A89-94F7-880E76E5A4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398728C-CCD1-4AA2-AA96-FA9F2F152C45}"/>
              </a:ext>
            </a:extLst>
          </p:cNvPr>
          <p:cNvSpPr>
            <a:spLocks noGrp="1"/>
          </p:cNvSpPr>
          <p:nvPr>
            <p:ph type="dt" sz="half" idx="10"/>
          </p:nvPr>
        </p:nvSpPr>
        <p:spPr/>
        <p:txBody>
          <a:bodyPr/>
          <a:lstStyle/>
          <a:p>
            <a:endParaRPr lang="lv-LV" dirty="0"/>
          </a:p>
        </p:txBody>
      </p:sp>
      <p:sp>
        <p:nvSpPr>
          <p:cNvPr id="5" name="Footer Placeholder 4">
            <a:extLst>
              <a:ext uri="{FF2B5EF4-FFF2-40B4-BE49-F238E27FC236}">
                <a16:creationId xmlns:a16="http://schemas.microsoft.com/office/drawing/2014/main" id="{02CD5B90-2350-4E63-976D-59B319F53675}"/>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5E75E050-3379-442B-92A2-D87B820EDCD9}"/>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8" name="Picture 2" descr="Sākums | Latvijas Zinātnes padome">
            <a:extLst>
              <a:ext uri="{FF2B5EF4-FFF2-40B4-BE49-F238E27FC236}">
                <a16:creationId xmlns:a16="http://schemas.microsoft.com/office/drawing/2014/main" id="{40D1D190-6552-41BF-A08A-8EA33C1125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7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a:prstGeom prst="rect">
            <a:avLst/>
          </a:prstGeom>
        </p:spPr>
        <p:txBody>
          <a:bodyPr anchor="t">
            <a:normAutofit/>
          </a:bodyPr>
          <a:lstStyle>
            <a:lvl1pPr algn="l">
              <a:defRPr sz="2400" b="1">
                <a:latin typeface="Times New Roman" panose="02020603050405020304" pitchFamily="18" charset="0"/>
                <a:ea typeface="Verdana" panose="020B0604030504040204" pitchFamily="34"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a:prstGeom prst="rect">
            <a:avLst/>
          </a:prstGeom>
        </p:spPr>
        <p:txBody>
          <a:bodyPr>
            <a:normAutofit/>
          </a:bodyPr>
          <a:lstStyle>
            <a:lvl1pPr marL="0" indent="0">
              <a:buNone/>
              <a:defRPr sz="2000">
                <a:latin typeface="Times New Roman" panose="02020603050405020304" pitchFamily="18" charset="0"/>
                <a:ea typeface="Verdana" panose="020B0604030504040204" pitchFamily="34"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sp>
        <p:nvSpPr>
          <p:cNvPr id="24" name="Text Placeholder 15"/>
          <p:cNvSpPr>
            <a:spLocks noGrp="1"/>
          </p:cNvSpPr>
          <p:nvPr>
            <p:ph type="body" sz="quarter" idx="10"/>
          </p:nvPr>
        </p:nvSpPr>
        <p:spPr>
          <a:xfrm>
            <a:off x="3454400" y="6324600"/>
            <a:ext cx="2641600" cy="304800"/>
          </a:xfrm>
          <a:prstGeom prst="rect">
            <a:avLst/>
          </a:prstGeom>
        </p:spPr>
        <p:txBody>
          <a:bodyPr>
            <a:normAutofit/>
          </a:bodyPr>
          <a:lstStyle>
            <a:lvl1pPr marL="0" indent="0">
              <a:buNone/>
              <a:defRPr sz="1000">
                <a:latin typeface="Times New Roman" panose="02020603050405020304" pitchFamily="18" charset="0"/>
                <a:ea typeface="Verdana" panose="020B0604030504040204" pitchFamily="34" charset="0"/>
                <a:cs typeface="Times New Roman" panose="02020603050405020304" pitchFamily="18"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a:prstGeom prst="rect">
            <a:avLst/>
          </a:prstGeom>
        </p:spPr>
        <p:txBody>
          <a:bodyPr>
            <a:normAutofit/>
          </a:bodyPr>
          <a:lstStyle>
            <a:lvl1pPr marL="0" indent="0" algn="r">
              <a:buNone/>
              <a:defRPr sz="1000" baseline="0">
                <a:latin typeface="Times New Roman" panose="02020603050405020304" pitchFamily="18" charset="0"/>
                <a:ea typeface="Verdana" panose="020B0604030504040204" pitchFamily="34" charset="0"/>
                <a:cs typeface="Times New Roman" panose="02020603050405020304" pitchFamily="18"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smtClean="0">
                <a:latin typeface="Times New Roman" panose="02020603050405020304" pitchFamily="18" charset="0"/>
                <a:cs typeface="Times New Roman" panose="02020603050405020304" pitchFamily="18" charset="0"/>
              </a:defRPr>
            </a:lvl1pPr>
          </a:lstStyle>
          <a:p>
            <a:pPr>
              <a:defRPr/>
            </a:pPr>
            <a:fld id="{559B3BF5-5EA0-4E17-AB4B-664290D5DB15}" type="slidenum">
              <a:rPr lang="en-US" altLang="lv-LV" smtClean="0"/>
              <a:pPr>
                <a:defRPr/>
              </a:pPr>
              <a:t>‹#›</a:t>
            </a:fld>
            <a:endParaRPr lang="en-US" altLang="lv-LV" dirty="0"/>
          </a:p>
        </p:txBody>
      </p:sp>
      <p:pic>
        <p:nvPicPr>
          <p:cNvPr id="8" name="Picture 2" descr="Sākums | Latvijas Zinātnes padome">
            <a:extLst>
              <a:ext uri="{FF2B5EF4-FFF2-40B4-BE49-F238E27FC236}">
                <a16:creationId xmlns:a16="http://schemas.microsoft.com/office/drawing/2014/main" id="{8C0064B7-B908-4039-A9DD-78A64C1576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17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60E37A58-AEE5-46FF-E72F-F0B79D8DA4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6B1D91B-89FF-E634-A2EF-2207C7525290}"/>
              </a:ext>
            </a:extLst>
          </p:cNvPr>
          <p:cNvSpPr/>
          <p:nvPr userDrawn="1"/>
        </p:nvSpPr>
        <p:spPr>
          <a:xfrm>
            <a:off x="-17463" y="0"/>
            <a:ext cx="12209463"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Picture 3">
            <a:extLst>
              <a:ext uri="{FF2B5EF4-FFF2-40B4-BE49-F238E27FC236}">
                <a16:creationId xmlns:a16="http://schemas.microsoft.com/office/drawing/2014/main" id="{CC5A28AE-E639-7087-859A-41676E5513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02CC873-2A2D-D828-3F48-0F5BF220522A}"/>
              </a:ext>
            </a:extLst>
          </p:cNvPr>
          <p:cNvCxnSpPr>
            <a:cxnSpLocks/>
          </p:cNvCxnSpPr>
          <p:nvPr userDrawn="1"/>
        </p:nvCxnSpPr>
        <p:spPr>
          <a:xfrm>
            <a:off x="219075" y="4078288"/>
            <a:ext cx="117379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6BC9FAA-4D02-12B9-9B31-3D308F0D232B}"/>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ADF2064-3D98-371B-8688-01077A71E00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195A1FA7-CE8D-EA34-D7FD-B829F5024CDA}"/>
              </a:ext>
            </a:extLst>
          </p:cNvPr>
          <p:cNvGrpSpPr>
            <a:grpSpLocks/>
          </p:cNvGrpSpPr>
          <p:nvPr userDrawn="1"/>
        </p:nvGrpSpPr>
        <p:grpSpPr bwMode="auto">
          <a:xfrm>
            <a:off x="227013" y="6572250"/>
            <a:ext cx="9280525" cy="144463"/>
            <a:chOff x="226688" y="6572055"/>
            <a:chExt cx="9280921" cy="144114"/>
          </a:xfrm>
        </p:grpSpPr>
        <p:pic>
          <p:nvPicPr>
            <p:cNvPr id="11" name="Picture 42" descr="at.png">
              <a:extLst>
                <a:ext uri="{FF2B5EF4-FFF2-40B4-BE49-F238E27FC236}">
                  <a16:creationId xmlns:a16="http://schemas.microsoft.com/office/drawing/2014/main" id="{D00C4BD8-6E1A-AF7D-E931-7239B624A98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be.png">
              <a:extLst>
                <a:ext uri="{FF2B5EF4-FFF2-40B4-BE49-F238E27FC236}">
                  <a16:creationId xmlns:a16="http://schemas.microsoft.com/office/drawing/2014/main" id="{2773583A-710B-5ED9-39FE-23D9F822D39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ch.png">
              <a:extLst>
                <a:ext uri="{FF2B5EF4-FFF2-40B4-BE49-F238E27FC236}">
                  <a16:creationId xmlns:a16="http://schemas.microsoft.com/office/drawing/2014/main" id="{8B596A0E-C1DE-920F-621D-C8D2788B957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cz.png">
              <a:extLst>
                <a:ext uri="{FF2B5EF4-FFF2-40B4-BE49-F238E27FC236}">
                  <a16:creationId xmlns:a16="http://schemas.microsoft.com/office/drawing/2014/main" id="{4C6B7FB9-2E20-CC88-88C4-B41CF90038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6" descr="de.png">
              <a:extLst>
                <a:ext uri="{FF2B5EF4-FFF2-40B4-BE49-F238E27FC236}">
                  <a16:creationId xmlns:a16="http://schemas.microsoft.com/office/drawing/2014/main" id="{F7977730-C467-FBE1-CFC5-3CDEF9A6174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7" descr="dk.png">
              <a:extLst>
                <a:ext uri="{FF2B5EF4-FFF2-40B4-BE49-F238E27FC236}">
                  <a16:creationId xmlns:a16="http://schemas.microsoft.com/office/drawing/2014/main" id="{319086F0-53BD-AEC3-6E72-78452E5819C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8" descr="ee.png">
              <a:extLst>
                <a:ext uri="{FF2B5EF4-FFF2-40B4-BE49-F238E27FC236}">
                  <a16:creationId xmlns:a16="http://schemas.microsoft.com/office/drawing/2014/main" id="{BF0C1E1B-893D-7517-340F-57F648349DB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9" descr="es.png">
              <a:extLst>
                <a:ext uri="{FF2B5EF4-FFF2-40B4-BE49-F238E27FC236}">
                  <a16:creationId xmlns:a16="http://schemas.microsoft.com/office/drawing/2014/main" id="{9316ED1B-0A5F-375F-ABB5-D57C17B7472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0" descr="fi.png">
              <a:extLst>
                <a:ext uri="{FF2B5EF4-FFF2-40B4-BE49-F238E27FC236}">
                  <a16:creationId xmlns:a16="http://schemas.microsoft.com/office/drawing/2014/main" id="{5E8582D8-3988-8087-AFC8-8E13BBA3FD1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1" descr="fr.png">
              <a:extLst>
                <a:ext uri="{FF2B5EF4-FFF2-40B4-BE49-F238E27FC236}">
                  <a16:creationId xmlns:a16="http://schemas.microsoft.com/office/drawing/2014/main" id="{0D3B6622-297E-322D-FE3F-805D4265AA6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2" descr="gr.png">
              <a:extLst>
                <a:ext uri="{FF2B5EF4-FFF2-40B4-BE49-F238E27FC236}">
                  <a16:creationId xmlns:a16="http://schemas.microsoft.com/office/drawing/2014/main" id="{E755DD5A-7945-9EF8-69F5-D71A708174C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3" descr="hu.png">
              <a:extLst>
                <a:ext uri="{FF2B5EF4-FFF2-40B4-BE49-F238E27FC236}">
                  <a16:creationId xmlns:a16="http://schemas.microsoft.com/office/drawing/2014/main" id="{D39BD035-C72B-3371-5924-36837152763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4" descr="ie.png">
              <a:extLst>
                <a:ext uri="{FF2B5EF4-FFF2-40B4-BE49-F238E27FC236}">
                  <a16:creationId xmlns:a16="http://schemas.microsoft.com/office/drawing/2014/main" id="{11ED9B6E-132B-11FE-B171-319A55FCD83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5" descr="it.png">
              <a:extLst>
                <a:ext uri="{FF2B5EF4-FFF2-40B4-BE49-F238E27FC236}">
                  <a16:creationId xmlns:a16="http://schemas.microsoft.com/office/drawing/2014/main" id="{F86E62A0-11A8-A2E4-B7E6-BB13D6126CDF}"/>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6" descr="lu.png">
              <a:extLst>
                <a:ext uri="{FF2B5EF4-FFF2-40B4-BE49-F238E27FC236}">
                  <a16:creationId xmlns:a16="http://schemas.microsoft.com/office/drawing/2014/main" id="{9FBD3C6E-8FC1-72FA-E0AE-5815E917A55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7" descr="nl.png">
              <a:extLst>
                <a:ext uri="{FF2B5EF4-FFF2-40B4-BE49-F238E27FC236}">
                  <a16:creationId xmlns:a16="http://schemas.microsoft.com/office/drawing/2014/main" id="{33CEB081-2785-0950-9B92-265703E33A6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8" descr="no.png">
              <a:extLst>
                <a:ext uri="{FF2B5EF4-FFF2-40B4-BE49-F238E27FC236}">
                  <a16:creationId xmlns:a16="http://schemas.microsoft.com/office/drawing/2014/main" id="{DB728822-AE99-87D3-3201-E35A02E057A5}"/>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9" descr="pl.png">
              <a:extLst>
                <a:ext uri="{FF2B5EF4-FFF2-40B4-BE49-F238E27FC236}">
                  <a16:creationId xmlns:a16="http://schemas.microsoft.com/office/drawing/2014/main" id="{70115D57-90AC-ED6F-9BD0-58C07BD2A611}"/>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0" descr="pt.png">
              <a:extLst>
                <a:ext uri="{FF2B5EF4-FFF2-40B4-BE49-F238E27FC236}">
                  <a16:creationId xmlns:a16="http://schemas.microsoft.com/office/drawing/2014/main" id="{5CD1D190-6611-305E-0242-4F7C47512C15}"/>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1" descr="ro.png">
              <a:extLst>
                <a:ext uri="{FF2B5EF4-FFF2-40B4-BE49-F238E27FC236}">
                  <a16:creationId xmlns:a16="http://schemas.microsoft.com/office/drawing/2014/main" id="{CC3C9E89-8E59-CB09-D59B-A19439FCB2E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2" descr="se.png">
              <a:extLst>
                <a:ext uri="{FF2B5EF4-FFF2-40B4-BE49-F238E27FC236}">
                  <a16:creationId xmlns:a16="http://schemas.microsoft.com/office/drawing/2014/main" id="{3379A2EE-DF30-CE89-DAD2-C7EFC490C677}"/>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descr="uk.png">
              <a:extLst>
                <a:ext uri="{FF2B5EF4-FFF2-40B4-BE49-F238E27FC236}">
                  <a16:creationId xmlns:a16="http://schemas.microsoft.com/office/drawing/2014/main" id="{157A9952-5CF2-41B4-E160-B46D4B14A1B0}"/>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ca.png">
              <a:extLst>
                <a:ext uri="{FF2B5EF4-FFF2-40B4-BE49-F238E27FC236}">
                  <a16:creationId xmlns:a16="http://schemas.microsoft.com/office/drawing/2014/main" id="{13D3B5A9-7E30-8947-3AA7-924784234D1A}"/>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8">
              <a:extLst>
                <a:ext uri="{FF2B5EF4-FFF2-40B4-BE49-F238E27FC236}">
                  <a16:creationId xmlns:a16="http://schemas.microsoft.com/office/drawing/2014/main" id="{5F700749-106C-A60D-8872-A449A97BEACE}"/>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9" descr="si.png">
              <a:extLst>
                <a:ext uri="{FF2B5EF4-FFF2-40B4-BE49-F238E27FC236}">
                  <a16:creationId xmlns:a16="http://schemas.microsoft.com/office/drawing/2014/main" id="{C152842C-63BE-E110-F6C3-B57262978DFE}"/>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p:cNvSpPr>
            <a:spLocks noGrp="1"/>
          </p:cNvSpPr>
          <p:nvPr>
            <p:ph type="title"/>
          </p:nvPr>
        </p:nvSpPr>
        <p:spPr>
          <a:xfrm>
            <a:off x="216425" y="3509439"/>
            <a:ext cx="11741010" cy="563779"/>
          </a:xfrm>
        </p:spPr>
        <p:txBody>
          <a:bodyPr anchor="b">
            <a:noAutofit/>
          </a:bodyPr>
          <a:lstStyle>
            <a:lvl1pPr>
              <a:defRPr sz="4000"/>
            </a:lvl1pPr>
          </a:lstStyle>
          <a:p>
            <a:r>
              <a:rPr lang="en-US"/>
              <a:t>Click to edit Master title style</a:t>
            </a:r>
            <a:endParaRPr lang="it-IT" dirty="0"/>
          </a:p>
        </p:txBody>
      </p:sp>
      <p:sp>
        <p:nvSpPr>
          <p:cNvPr id="8" name="Text Placeholder 7"/>
          <p:cNvSpPr>
            <a:spLocks noGrp="1"/>
          </p:cNvSpPr>
          <p:nvPr>
            <p:ph type="body" sz="quarter" idx="10"/>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490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1">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5CC1D896-A77C-94F3-0F7D-4CAA75D230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8277CF0-A119-1C21-25CE-31778969BCB5}"/>
              </a:ext>
            </a:extLst>
          </p:cNvPr>
          <p:cNvSpPr/>
          <p:nvPr userDrawn="1"/>
        </p:nvSpPr>
        <p:spPr>
          <a:xfrm>
            <a:off x="0" y="0"/>
            <a:ext cx="1219835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lt1">
                  <a:alpha val="60000"/>
                </a:schemeClr>
              </a:solidFill>
            </a:endParaRPr>
          </a:p>
        </p:txBody>
      </p:sp>
      <p:cxnSp>
        <p:nvCxnSpPr>
          <p:cNvPr id="4" name="Straight Connector 3">
            <a:extLst>
              <a:ext uri="{FF2B5EF4-FFF2-40B4-BE49-F238E27FC236}">
                <a16:creationId xmlns:a16="http://schemas.microsoft.com/office/drawing/2014/main" id="{AA32B54E-3A7E-ECAE-F5D6-091CCAC0F3D0}"/>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38">
            <a:extLst>
              <a:ext uri="{FF2B5EF4-FFF2-40B4-BE49-F238E27FC236}">
                <a16:creationId xmlns:a16="http://schemas.microsoft.com/office/drawing/2014/main" id="{FCE6F144-881E-D814-8278-B09DB6AF46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id="{6B658716-B7C7-05E5-F425-96E303B8CAF5}"/>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D038FF3-9E19-4D47-857A-E25B2B1C63C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90DC208D-61A4-F156-B3A0-BB7BABEB638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41">
            <a:extLst>
              <a:ext uri="{FF2B5EF4-FFF2-40B4-BE49-F238E27FC236}">
                <a16:creationId xmlns:a16="http://schemas.microsoft.com/office/drawing/2014/main" id="{550C4262-15CA-505C-749E-104D3375688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8860E080-DF9E-7FD5-BA7F-BF982D0A9F96}"/>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C52A458E-CBCE-5EE3-8208-D407F98D240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1C3764CE-FE23-0915-645C-B341C56035E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3BDA7E57-7DBF-41E2-F410-C219E8A684B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EDE91B1F-13C8-B879-1B57-EF5B44122CF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C9DD367A-9781-F1E8-8D43-26C38E7FC5A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56673ABC-E1DC-87B9-DAEF-6820C7E5FF4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694260D8-2441-C599-FF8B-D11E7476B60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C0ADB38B-3421-9A6B-0A5F-B3D93E457026}"/>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0E4369B7-AED9-B6DE-2655-D215C389745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E7F3ACEB-B696-BACA-284E-8140A20DDEE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814775C7-AACA-C7EA-1738-40839ACDD7C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142E7825-84C8-F16E-F203-9ADEBC7F859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FD17B1E0-0828-F86D-F6FE-ABB41B44B25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7AA352CF-5A59-832E-D2A9-ED62A25D9CD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8F80D5BD-234A-45A0-6269-84134144DA6E}"/>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609DA26A-CB8D-874E-4C98-17BB4BDBE2F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ECD1E9D7-F6FE-002A-9A03-91F65E60121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47B1166A-6574-D87A-E4D4-7F2B12B0AE04}"/>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40ACF93A-45FC-BC66-3272-DCAF579D50C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45AC3E89-20B5-017E-1B0F-D2E4A41857F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FDBA9CFA-9D81-266F-3CCD-96D037645ACB}"/>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0331E2B0-95FB-EE3F-FBCF-8BD58573290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BA818B83-9610-365B-2BA7-B03DA3E59D27}"/>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D93FCFBF-11F2-576C-21EE-F0D531438ED1}"/>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8E37AB3F-644D-952A-0AE0-6DB540410B7C}"/>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8004"/>
            <a:ext cx="11763662" cy="552915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249475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2">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4F29B878-1E82-9BB2-4178-F8F3257613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DF808E2-3A02-D0DA-02E0-FDCBED415BB9}"/>
              </a:ext>
            </a:extLst>
          </p:cNvPr>
          <p:cNvSpPr/>
          <p:nvPr userDrawn="1"/>
        </p:nvSpPr>
        <p:spPr>
          <a:xfrm>
            <a:off x="0" y="0"/>
            <a:ext cx="1219835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lt1">
                  <a:alpha val="60000"/>
                </a:schemeClr>
              </a:solidFill>
            </a:endParaRPr>
          </a:p>
        </p:txBody>
      </p:sp>
      <p:cxnSp>
        <p:nvCxnSpPr>
          <p:cNvPr id="4" name="Straight Connector 3">
            <a:extLst>
              <a:ext uri="{FF2B5EF4-FFF2-40B4-BE49-F238E27FC236}">
                <a16:creationId xmlns:a16="http://schemas.microsoft.com/office/drawing/2014/main" id="{E80D13D6-54C5-7E76-0A5C-02F9C7A59A8F}"/>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38">
            <a:extLst>
              <a:ext uri="{FF2B5EF4-FFF2-40B4-BE49-F238E27FC236}">
                <a16:creationId xmlns:a16="http://schemas.microsoft.com/office/drawing/2014/main" id="{39F20A67-F92C-E50F-F17E-C9EB7A606C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id="{8983CDC3-168D-152B-8FEA-823F37A26E7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48F4C6DE-0BF9-B345-9B8B-09474C6CEAD3}"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E897B7AC-18A7-E89C-D815-5C2F99DA2696}"/>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41">
            <a:extLst>
              <a:ext uri="{FF2B5EF4-FFF2-40B4-BE49-F238E27FC236}">
                <a16:creationId xmlns:a16="http://schemas.microsoft.com/office/drawing/2014/main" id="{B1C09986-C206-74D5-C3DE-9B5237B93F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9CCA2F22-354D-E456-74CB-54F2A01D4564}"/>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157DAAE5-DE9B-04C7-A3F7-B62C2AB1996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CF98949F-968D-FE8C-D09C-65FE359AE1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F72F4E26-E32E-D6DD-046F-799BE684820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25A4FAE3-3B19-4AA5-7F94-543B4E11574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514C48D5-6D26-4B38-4E30-DC8EDD20D6F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AB28D708-AFBB-343D-7704-D4469AB183F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AC87357B-CCEE-EEB4-9C98-0CD3F203075F}"/>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EFDE254B-3D06-33D5-6EF1-F32B9ADF094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95F2AE44-6967-A2E9-50ED-C466F2BB128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3A3AD2CA-2580-6F6E-433D-605CBB64F28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FFB4965E-2AA6-54D2-713B-7EAB3F4CFDA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6183AB5D-AC68-AD38-CF7C-562F5CE7AE6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20038AED-E059-7AE5-82E3-4D62B63A3F91}"/>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B3D668C0-17B1-26B4-0DE4-78A0B12C38C8}"/>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4CE5E278-D5A5-AA71-3CA9-8079128ED7FC}"/>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47927B7C-9CB8-3BE0-D6FB-7C20183D4A0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BD4B3098-FF14-C184-D18F-EFA3660532D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D229C57A-6C81-BD5C-6DD2-B3818E82F11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5B5F758C-3FDC-5E56-5602-A93BFBCD58F4}"/>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28CF9230-FD6D-1615-9BD6-F3D8AEE3FD6B}"/>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AA126D17-709B-72F4-3341-B758937DF9FC}"/>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FF31E49F-0EF2-F7C0-031A-7B47D7933F9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6D77953D-2C16-044F-29F0-59E276632DAC}"/>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AEA47264-509D-A48D-0A68-5737ADA957F1}"/>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2C150261-F91F-4653-0DFD-F06A12FB8B5F}"/>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4" name="Content Placeholder 2"/>
          <p:cNvSpPr>
            <a:spLocks noGrp="1"/>
          </p:cNvSpPr>
          <p:nvPr>
            <p:ph idx="1"/>
          </p:nvPr>
        </p:nvSpPr>
        <p:spPr>
          <a:xfrm>
            <a:off x="218262" y="882192"/>
            <a:ext cx="11763662"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633120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G ">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BFBE28BE-774F-D2C4-1488-E6AB249E59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770638C7-CCBC-B7E9-33BC-114930218E6A}"/>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817C1EE4-3B84-7B99-571C-346C2A6E59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6C2233AD-8066-F2DD-70FA-BE2EAA694416}"/>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7D1CCBA2-5F23-1E4C-952B-6B5812D5AF1E}"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DA9B041-2E6E-5071-F606-3404E27346B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C1EEAD36-6E9B-A59E-950D-ADCE56CD95E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3665E827-6AA6-99D9-EC47-D98130C31680}"/>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E09A74B0-9E02-C50D-F2A8-8A61E6149C1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24BE06CA-6486-9A50-D9E3-204569039B3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A902D8CC-AFC7-78BE-8D0F-CB3F9061040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35ACBEE3-CF92-09FC-7E55-A593951B652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B85E3F9F-EA7A-F13E-CAAE-74183A71DF4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F10CD8F6-8CFE-15CB-7371-C445920F906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39FDF5A3-C48A-AC16-380E-F8F3342B2A8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AE5136C-1832-2C84-E3E6-7CFE688206C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A3C1C431-19CE-618A-7F5F-A6141C8C9D1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489B0B29-C943-6EC0-B5C0-095391D4FB6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164B1F77-5B52-3F16-70E6-711B05D245B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69FA4CA5-9907-9E96-7B42-1C97D0B7EE28}"/>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926459A2-C313-8533-989D-E8DF393AC7A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CAA5053-399A-2345-373E-FE0210FFE928}"/>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D069621F-283F-A729-D183-813B937F607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B7F2EDCC-DF75-F139-3B2E-2DEFF56AF281}"/>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C2F50031-6739-B2C8-B758-89D06601A7C9}"/>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535B36E3-1A1D-4C57-0E53-84F46E9D3E89}"/>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AE667320-542F-B1B0-52D6-6821C02AC64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CAC9CF51-E23E-8986-0C43-D112F493B5B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C5F73689-FEF0-582A-C7DF-8E88CA30E16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CA4D5822-E2D2-0932-5473-6E3D405E9DA5}"/>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3D35C864-B1EF-8165-4C55-B762FEFEFBF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26583717-8A18-1DEE-47B3-9EE2D95784FD}"/>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7D14319F-D243-C221-DACD-A7183CD21540}"/>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2" name="Content Placeholder 2"/>
          <p:cNvSpPr>
            <a:spLocks noGrp="1"/>
          </p:cNvSpPr>
          <p:nvPr>
            <p:ph idx="1"/>
          </p:nvPr>
        </p:nvSpPr>
        <p:spPr>
          <a:xfrm>
            <a:off x="218262" y="882192"/>
            <a:ext cx="11763662"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572422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B6FCC0-F767-7FCD-47EF-51A0A909A33E}"/>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7FA75173-3D94-22EF-815F-FC3527F23EF5}"/>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13997B0-7D71-E500-7BC7-13264E2A7A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3232D9DE-903D-0EF1-E1AC-4EF70EE5EAB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005BDC7F-5BCD-DB4F-974B-08B39F8B851F}"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B05BAE1-F30C-3CA4-6B80-5B98C104A961}"/>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D02A2D50-C791-A6A0-F64B-6011473AB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BB2082DE-570E-EAD3-0A76-134792F5EDAC}"/>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1AC3D390-8F80-D704-B047-9988E6893B5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FFE52256-D8CA-2E0C-2290-A96BC56DC80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CD035F5C-DB82-0DEE-A538-37FE6AA129A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2876C5DC-EE09-571D-1C13-09DD9B7F8FA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4BBD9DEB-567A-4BEA-DCE1-1196B1E399A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039AEEF7-AC24-C649-F0F6-8E9E3F46AEA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C7A7106-24E6-92C5-0C6A-558A51DF0DD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9F056813-187E-6E9B-3B8F-1067A336B3FC}"/>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41838BE1-E7C1-A455-0630-0AC4D614504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6BBA8E0A-FD06-D74D-35E1-C728F798763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5BADB1E-E46E-030B-3A72-C2FD885BD51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F68F7EF4-2F61-5890-4F94-11E3F0E3717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2072C009-B5E0-FF5C-6751-66C0B4E3BAB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469C2B7-E31F-5133-70D8-DFABDE8BC23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5782F84-8B66-1A84-D41D-2A360D54B44C}"/>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24523854-ECB6-54D0-2C2A-58E4DEA5A89F}"/>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29A5EBC8-1B35-2CBE-B814-26FB2C45F365}"/>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C33C01C2-688B-EF6D-4D33-DEB577F3387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466C3E02-963F-301B-9D47-759ECE717490}"/>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E637597-1CE6-9B59-AD89-BCC6FC0890D2}"/>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662CD138-091F-4C2F-4A79-6E88D3870DF3}"/>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C9313E86-0984-D120-9018-D84425E7BCA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1C69025C-8FE2-98DE-8BF3-B56CA93DBBE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C91D28AE-CD0B-80B1-EA2D-05D5B2161D01}"/>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97305C53-9CB4-8707-F575-3FF9533A75E2}"/>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96" name="Content Placeholder 2"/>
          <p:cNvSpPr>
            <a:spLocks noGrp="1"/>
          </p:cNvSpPr>
          <p:nvPr>
            <p:ph idx="1"/>
          </p:nvPr>
        </p:nvSpPr>
        <p:spPr>
          <a:xfrm>
            <a:off x="218262" y="882192"/>
            <a:ext cx="11763662"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68842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D870B8-5474-EA64-A466-8263FEF3371E}"/>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71967D9-E52B-A063-821B-65FB38BCEC21}"/>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30793DAC-DA86-1ADC-F03B-57D65A03A7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A9B77C2D-A34D-FC64-F13E-37AC983E687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5A71AD9-E219-D64A-ACD7-A16412B4C9F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DB7FCCB-9933-19FB-EECB-E037BCA7508B}"/>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FDAD5C19-1B26-0709-1158-14650B439360}"/>
              </a:ext>
            </a:extLst>
          </p:cNvPr>
          <p:cNvGraphicFramePr>
            <a:graphicFrameLocks/>
          </p:cNvGraphicFramePr>
          <p:nvPr/>
        </p:nvGraphicFramePr>
        <p:xfrm>
          <a:off x="-738188" y="333375"/>
          <a:ext cx="13657263" cy="67500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1">
            <a:extLst>
              <a:ext uri="{FF2B5EF4-FFF2-40B4-BE49-F238E27FC236}">
                <a16:creationId xmlns:a16="http://schemas.microsoft.com/office/drawing/2014/main" id="{E91B0C04-16D1-C971-4342-D3E0E8D7901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55E7445D-7EAD-1AB7-E1EE-3CD021F9FD12}"/>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A1B8EA82-3F08-9640-BA15-35A4DEF8C51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19B4F343-7446-DDE8-C3CB-69D37B34030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220DF533-0F72-6523-B647-9A164174DC8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D574FCE4-E09F-0282-62E7-8F9DB4C29BC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4106040B-4950-AD29-B3CD-3432F3BD3A8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47B9D54B-C691-0ECA-C5E1-D1C6E2F3C8F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591AE44C-6FE2-FD97-FC99-1C563B013927}"/>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AD68C4CD-45A2-05E1-184C-2EF847231C2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8ADA3ED8-2801-BD27-C4DD-5C5EFCA1858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E3494136-56B8-D4F5-6996-229A326995C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92E99DE0-AD5B-9B62-D5B0-73FE4DEACA7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8D8282AB-88AC-40FC-F6F7-AC556080CFE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4CFDA48D-08E6-26D3-23F4-61B8F64B05F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FB3DC0AB-12BF-444E-4A42-9ABCCBDB32A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0B5BFC46-2FA5-B9E2-369F-1F519D2386A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B7ED9E8A-66D3-A97E-A5AB-DC3727AD4C0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2F48FEBE-E08D-834B-9A33-F163795916EF}"/>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41C71EE5-5005-D7E7-B915-825F4F2EDACF}"/>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FA4A7316-35DF-0B7C-2B2B-C2EA29DAEF33}"/>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74F56E7F-A126-DD5C-C509-DFBEE6A9161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CE8248F0-9C19-F8A8-F00E-CE1534612CED}"/>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3A954FA6-CAD2-3746-7DA4-65858B24EB2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242A768D-8FD1-53E9-5C8F-FA226F16C0B2}"/>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F0CCD43A-1D92-E00C-2195-38CF9C3B7A8F}"/>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11A2553C-DEC7-46EB-A926-815E21D29291}"/>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Tree>
    <p:extLst>
      <p:ext uri="{BB962C8B-B14F-4D97-AF65-F5344CB8AC3E}">
        <p14:creationId xmlns:p14="http://schemas.microsoft.com/office/powerpoint/2010/main" val="8315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300"/>
                                        <p:tgtEl>
                                          <p:spTgt spid="7">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1" dur="300"/>
                                        <p:tgtEl>
                                          <p:spTgt spid="7">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5" dur="300"/>
                                        <p:tgtEl>
                                          <p:spTgt spid="7">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19" dur="300"/>
                                        <p:tgtEl>
                                          <p:spTgt spid="7">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3" dur="30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27" dur="300"/>
                                        <p:tgtEl>
                                          <p:spTgt spid="7">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31" dur="300"/>
                                        <p:tgtEl>
                                          <p:spTgt spid="7">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35" dur="300"/>
                                        <p:tgtEl>
                                          <p:spTgt spid="7">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39" dur="300"/>
                                        <p:tgtEl>
                                          <p:spTgt spid="7">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down)">
                                      <p:cBhvr>
                                        <p:cTn id="43" dur="300"/>
                                        <p:tgtEl>
                                          <p:spTgt spid="7">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down)">
                                      <p:cBhvr>
                                        <p:cTn id="47" dur="300"/>
                                        <p:tgtEl>
                                          <p:spTgt spid="7">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down)">
                                      <p:cBhvr>
                                        <p:cTn id="51" dur="300"/>
                                        <p:tgtEl>
                                          <p:spTgt spid="7">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down)">
                                      <p:cBhvr>
                                        <p:cTn id="55" dur="300"/>
                                        <p:tgtEl>
                                          <p:spTgt spid="7">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down)">
                                      <p:cBhvr>
                                        <p:cTn id="59" dur="300"/>
                                        <p:tgtEl>
                                          <p:spTgt spid="7">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wipe(down)">
                                      <p:cBhvr>
                                        <p:cTn id="63" dur="300"/>
                                        <p:tgtEl>
                                          <p:spTgt spid="7">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down)">
                                      <p:cBhvr>
                                        <p:cTn id="67" dur="300"/>
                                        <p:tgtEl>
                                          <p:spTgt spid="7">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down)">
                                      <p:cBhvr>
                                        <p:cTn id="71" dur="300"/>
                                        <p:tgtEl>
                                          <p:spTgt spid="7">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down)">
                                      <p:cBhvr>
                                        <p:cTn id="75" dur="300"/>
                                        <p:tgtEl>
                                          <p:spTgt spid="7">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down)">
                                      <p:cBhvr>
                                        <p:cTn id="79" dur="300"/>
                                        <p:tgtEl>
                                          <p:spTgt spid="7">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7">
                                            <p:graphicEl>
                                              <a:chart seriesIdx="-4" categoryIdx="18" bldStep="category"/>
                                            </p:graphicEl>
                                          </p:spTgt>
                                        </p:tgtEl>
                                        <p:attrNameLst>
                                          <p:attrName>style.visibility</p:attrName>
                                        </p:attrNameLst>
                                      </p:cBhvr>
                                      <p:to>
                                        <p:strVal val="visible"/>
                                      </p:to>
                                    </p:set>
                                    <p:animEffect transition="in" filter="wipe(down)">
                                      <p:cBhvr>
                                        <p:cTn id="83" dur="300"/>
                                        <p:tgtEl>
                                          <p:spTgt spid="7">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7">
                                            <p:graphicEl>
                                              <a:chart seriesIdx="-4" categoryIdx="19" bldStep="category"/>
                                            </p:graphicEl>
                                          </p:spTgt>
                                        </p:tgtEl>
                                        <p:attrNameLst>
                                          <p:attrName>style.visibility</p:attrName>
                                        </p:attrNameLst>
                                      </p:cBhvr>
                                      <p:to>
                                        <p:strVal val="visible"/>
                                      </p:to>
                                    </p:set>
                                    <p:animEffect transition="in" filter="wipe(down)">
                                      <p:cBhvr>
                                        <p:cTn id="87" dur="300"/>
                                        <p:tgtEl>
                                          <p:spTgt spid="7">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7">
                                            <p:graphicEl>
                                              <a:chart seriesIdx="-4" categoryIdx="20" bldStep="category"/>
                                            </p:graphicEl>
                                          </p:spTgt>
                                        </p:tgtEl>
                                        <p:attrNameLst>
                                          <p:attrName>style.visibility</p:attrName>
                                        </p:attrNameLst>
                                      </p:cBhvr>
                                      <p:to>
                                        <p:strVal val="visible"/>
                                      </p:to>
                                    </p:set>
                                    <p:animEffect transition="in" filter="wipe(down)">
                                      <p:cBhvr>
                                        <p:cTn id="91" dur="300"/>
                                        <p:tgtEl>
                                          <p:spTgt spid="7">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7">
                                            <p:graphicEl>
                                              <a:chart seriesIdx="-4" categoryIdx="21" bldStep="category"/>
                                            </p:graphicEl>
                                          </p:spTgt>
                                        </p:tgtEl>
                                        <p:attrNameLst>
                                          <p:attrName>style.visibility</p:attrName>
                                        </p:attrNameLst>
                                      </p:cBhvr>
                                      <p:to>
                                        <p:strVal val="visible"/>
                                      </p:to>
                                    </p:set>
                                    <p:animEffect transition="in" filter="wipe(down)">
                                      <p:cBhvr>
                                        <p:cTn id="95" dur="300"/>
                                        <p:tgtEl>
                                          <p:spTgt spid="7">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7">
                                            <p:graphicEl>
                                              <a:chart seriesIdx="-4" categoryIdx="22" bldStep="category"/>
                                            </p:graphicEl>
                                          </p:spTgt>
                                        </p:tgtEl>
                                        <p:attrNameLst>
                                          <p:attrName>style.visibility</p:attrName>
                                        </p:attrNameLst>
                                      </p:cBhvr>
                                      <p:to>
                                        <p:strVal val="visible"/>
                                      </p:to>
                                    </p:set>
                                    <p:animEffect transition="in" filter="wipe(down)">
                                      <p:cBhvr>
                                        <p:cTn id="99" dur="300"/>
                                        <p:tgtEl>
                                          <p:spTgt spid="7">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7">
                                            <p:graphicEl>
                                              <a:chart seriesIdx="-4" categoryIdx="23" bldStep="category"/>
                                            </p:graphicEl>
                                          </p:spTgt>
                                        </p:tgtEl>
                                        <p:attrNameLst>
                                          <p:attrName>style.visibility</p:attrName>
                                        </p:attrNameLst>
                                      </p:cBhvr>
                                      <p:to>
                                        <p:strVal val="visible"/>
                                      </p:to>
                                    </p:set>
                                    <p:animEffect transition="in" filter="wipe(down)">
                                      <p:cBhvr>
                                        <p:cTn id="103" dur="300"/>
                                        <p:tgtEl>
                                          <p:spTgt spid="7">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B18E-20FF-4E19-B143-EB763A43CD0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6B0AD9F4-15EA-4A04-A0F3-FB0C54ECA31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9286782-B49D-481B-A15B-2F3E07400D27}"/>
              </a:ext>
            </a:extLst>
          </p:cNvPr>
          <p:cNvSpPr>
            <a:spLocks noGrp="1"/>
          </p:cNvSpPr>
          <p:nvPr>
            <p:ph type="dt" sz="half" idx="10"/>
          </p:nvPr>
        </p:nvSpPr>
        <p:spPr/>
        <p:txBody>
          <a:bodyPr/>
          <a:lstStyle/>
          <a:p>
            <a:endParaRPr lang="lv-LV" dirty="0"/>
          </a:p>
        </p:txBody>
      </p:sp>
      <p:sp>
        <p:nvSpPr>
          <p:cNvPr id="5" name="Footer Placeholder 4">
            <a:extLst>
              <a:ext uri="{FF2B5EF4-FFF2-40B4-BE49-F238E27FC236}">
                <a16:creationId xmlns:a16="http://schemas.microsoft.com/office/drawing/2014/main" id="{72689575-379C-4A61-B2D6-FB133736FDDE}"/>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6D19A390-ADEC-4F0B-9D01-9975C889E2D9}"/>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8" name="Picture 7">
            <a:extLst>
              <a:ext uri="{FF2B5EF4-FFF2-40B4-BE49-F238E27FC236}">
                <a16:creationId xmlns:a16="http://schemas.microsoft.com/office/drawing/2014/main" id="{47E94189-80FC-4F48-B1CB-12BD0D889D3C}"/>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2050" name="Picture 2" descr="Sākums | Latvijas Zinātnes padome">
            <a:extLst>
              <a:ext uri="{FF2B5EF4-FFF2-40B4-BE49-F238E27FC236}">
                <a16:creationId xmlns:a16="http://schemas.microsoft.com/office/drawing/2014/main" id="{CD05FA84-6DDF-4E54-BB3D-6F820A03A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6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9ED424-2DBF-3B74-94E8-DC2A871C136D}"/>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03ED93D0-157B-621F-E897-DBBFEF3188A3}"/>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76967FC5-5391-1ACA-4951-C90BDD8A19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BE220B9D-F4BF-36AE-706E-89892BBAC502}"/>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DFA4E41-346C-754C-9C57-B57C8D9DF19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CA9F4F4-ADD8-2657-79CA-6D0009DD9B97}"/>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BBB0E320-4358-267C-6720-583D170F0C8A}"/>
              </a:ext>
            </a:extLst>
          </p:cNvPr>
          <p:cNvGraphicFramePr>
            <a:graphicFrameLocks/>
          </p:cNvGraphicFramePr>
          <p:nvPr/>
        </p:nvGraphicFramePr>
        <p:xfrm>
          <a:off x="-738188" y="228600"/>
          <a:ext cx="13657263" cy="68643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1">
            <a:extLst>
              <a:ext uri="{FF2B5EF4-FFF2-40B4-BE49-F238E27FC236}">
                <a16:creationId xmlns:a16="http://schemas.microsoft.com/office/drawing/2014/main" id="{77AF06D7-27D3-0981-2F78-327A1698AA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2BCEC803-988D-BCBE-3D64-D15B4BD9B010}"/>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281198AC-10F3-1A89-1051-4FE1142878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D8E07E4D-F4ED-C08A-CDE9-D87000C2E8C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4EC29F78-AC7C-371F-4CEF-39E8E2FA386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EB123CF9-4CF8-ADA5-1895-0270FA418D50}"/>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6DA52C4B-3D16-ACB4-FCC1-3A753F28831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924853BE-AF73-E519-905B-9F7E51EBB97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98120220-08E3-D160-F4C7-A75A99E9042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7AF31740-E9FD-1ACC-F13A-9E58CFC8356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21EBBFDD-5641-A09B-4708-53D63E88A90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C209A1B4-DB55-B1DC-102C-AD8BA269D59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BAAD3CA8-14BC-C399-6EF1-D789FB57FCD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4B0EE6EF-7E8D-A60A-064C-A022EC93EB7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8E7B347E-2A36-09CE-D15E-508DAC9D849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BABEE1BC-2E1E-1396-E205-A3A730E4201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7D314CAA-D21C-4343-950D-5A4DB40BFD6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668A852C-3820-A3A5-ADD0-70DD906E216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E13831AB-6AA3-146D-EA6E-7DA384BB2942}"/>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CF4111CE-958A-B795-5B3E-DD6659FBF546}"/>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FF48D456-9DE1-208A-9C11-124020476B15}"/>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9A9517AD-1BD8-7A85-0AAD-7C173AFAD04F}"/>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6E37BC8C-795E-BA71-A759-D25BF7A9B218}"/>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241E0824-C38B-8259-5F0B-7F64A0F4736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7A3908CE-5C52-8ED8-35D6-E0DC60C62CFA}"/>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F3E009E0-0D9B-E044-B7FC-7F6F6BF99006}"/>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1630FCED-0060-4E15-ED3C-FF62EE105F23}"/>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Tree>
    <p:extLst>
      <p:ext uri="{BB962C8B-B14F-4D97-AF65-F5344CB8AC3E}">
        <p14:creationId xmlns:p14="http://schemas.microsoft.com/office/powerpoint/2010/main" val="155755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300"/>
                                        <p:tgtEl>
                                          <p:spTgt spid="7">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1" dur="300"/>
                                        <p:tgtEl>
                                          <p:spTgt spid="7">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5" dur="300"/>
                                        <p:tgtEl>
                                          <p:spTgt spid="7">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19" dur="300"/>
                                        <p:tgtEl>
                                          <p:spTgt spid="7">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3" dur="30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27" dur="300"/>
                                        <p:tgtEl>
                                          <p:spTgt spid="7">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31" dur="300"/>
                                        <p:tgtEl>
                                          <p:spTgt spid="7">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35" dur="300"/>
                                        <p:tgtEl>
                                          <p:spTgt spid="7">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39" dur="300"/>
                                        <p:tgtEl>
                                          <p:spTgt spid="7">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down)">
                                      <p:cBhvr>
                                        <p:cTn id="43" dur="300"/>
                                        <p:tgtEl>
                                          <p:spTgt spid="7">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down)">
                                      <p:cBhvr>
                                        <p:cTn id="47" dur="300"/>
                                        <p:tgtEl>
                                          <p:spTgt spid="7">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down)">
                                      <p:cBhvr>
                                        <p:cTn id="51" dur="300"/>
                                        <p:tgtEl>
                                          <p:spTgt spid="7">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down)">
                                      <p:cBhvr>
                                        <p:cTn id="55" dur="300"/>
                                        <p:tgtEl>
                                          <p:spTgt spid="7">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down)">
                                      <p:cBhvr>
                                        <p:cTn id="59" dur="300"/>
                                        <p:tgtEl>
                                          <p:spTgt spid="7">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wipe(down)">
                                      <p:cBhvr>
                                        <p:cTn id="63" dur="300"/>
                                        <p:tgtEl>
                                          <p:spTgt spid="7">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down)">
                                      <p:cBhvr>
                                        <p:cTn id="67" dur="300"/>
                                        <p:tgtEl>
                                          <p:spTgt spid="7">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down)">
                                      <p:cBhvr>
                                        <p:cTn id="71" dur="300"/>
                                        <p:tgtEl>
                                          <p:spTgt spid="7">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down)">
                                      <p:cBhvr>
                                        <p:cTn id="75" dur="300"/>
                                        <p:tgtEl>
                                          <p:spTgt spid="7">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down)">
                                      <p:cBhvr>
                                        <p:cTn id="79" dur="300"/>
                                        <p:tgtEl>
                                          <p:spTgt spid="7">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7">
                                            <p:graphicEl>
                                              <a:chart seriesIdx="-4" categoryIdx="18" bldStep="category"/>
                                            </p:graphicEl>
                                          </p:spTgt>
                                        </p:tgtEl>
                                        <p:attrNameLst>
                                          <p:attrName>style.visibility</p:attrName>
                                        </p:attrNameLst>
                                      </p:cBhvr>
                                      <p:to>
                                        <p:strVal val="visible"/>
                                      </p:to>
                                    </p:set>
                                    <p:animEffect transition="in" filter="wipe(down)">
                                      <p:cBhvr>
                                        <p:cTn id="83" dur="300"/>
                                        <p:tgtEl>
                                          <p:spTgt spid="7">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7">
                                            <p:graphicEl>
                                              <a:chart seriesIdx="-4" categoryIdx="19" bldStep="category"/>
                                            </p:graphicEl>
                                          </p:spTgt>
                                        </p:tgtEl>
                                        <p:attrNameLst>
                                          <p:attrName>style.visibility</p:attrName>
                                        </p:attrNameLst>
                                      </p:cBhvr>
                                      <p:to>
                                        <p:strVal val="visible"/>
                                      </p:to>
                                    </p:set>
                                    <p:animEffect transition="in" filter="wipe(down)">
                                      <p:cBhvr>
                                        <p:cTn id="87" dur="300"/>
                                        <p:tgtEl>
                                          <p:spTgt spid="7">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7">
                                            <p:graphicEl>
                                              <a:chart seriesIdx="-4" categoryIdx="20" bldStep="category"/>
                                            </p:graphicEl>
                                          </p:spTgt>
                                        </p:tgtEl>
                                        <p:attrNameLst>
                                          <p:attrName>style.visibility</p:attrName>
                                        </p:attrNameLst>
                                      </p:cBhvr>
                                      <p:to>
                                        <p:strVal val="visible"/>
                                      </p:to>
                                    </p:set>
                                    <p:animEffect transition="in" filter="wipe(down)">
                                      <p:cBhvr>
                                        <p:cTn id="91" dur="300"/>
                                        <p:tgtEl>
                                          <p:spTgt spid="7">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7">
                                            <p:graphicEl>
                                              <a:chart seriesIdx="-4" categoryIdx="21" bldStep="category"/>
                                            </p:graphicEl>
                                          </p:spTgt>
                                        </p:tgtEl>
                                        <p:attrNameLst>
                                          <p:attrName>style.visibility</p:attrName>
                                        </p:attrNameLst>
                                      </p:cBhvr>
                                      <p:to>
                                        <p:strVal val="visible"/>
                                      </p:to>
                                    </p:set>
                                    <p:animEffect transition="in" filter="wipe(down)">
                                      <p:cBhvr>
                                        <p:cTn id="95" dur="300"/>
                                        <p:tgtEl>
                                          <p:spTgt spid="7">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7">
                                            <p:graphicEl>
                                              <a:chart seriesIdx="-4" categoryIdx="22" bldStep="category"/>
                                            </p:graphicEl>
                                          </p:spTgt>
                                        </p:tgtEl>
                                        <p:attrNameLst>
                                          <p:attrName>style.visibility</p:attrName>
                                        </p:attrNameLst>
                                      </p:cBhvr>
                                      <p:to>
                                        <p:strVal val="visible"/>
                                      </p:to>
                                    </p:set>
                                    <p:animEffect transition="in" filter="wipe(down)">
                                      <p:cBhvr>
                                        <p:cTn id="99" dur="300"/>
                                        <p:tgtEl>
                                          <p:spTgt spid="7">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7">
                                            <p:graphicEl>
                                              <a:chart seriesIdx="-4" categoryIdx="23" bldStep="category"/>
                                            </p:graphicEl>
                                          </p:spTgt>
                                        </p:tgtEl>
                                        <p:attrNameLst>
                                          <p:attrName>style.visibility</p:attrName>
                                        </p:attrNameLst>
                                      </p:cBhvr>
                                      <p:to>
                                        <p:strVal val="visible"/>
                                      </p:to>
                                    </p:set>
                                    <p:animEffect transition="in" filter="wipe(down)">
                                      <p:cBhvr>
                                        <p:cTn id="103" dur="300"/>
                                        <p:tgtEl>
                                          <p:spTgt spid="7">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D0068-F732-5B75-95A7-8DB295009914}"/>
              </a:ext>
            </a:extLst>
          </p:cNvPr>
          <p:cNvSpPr/>
          <p:nvPr userDrawn="1"/>
        </p:nvSpPr>
        <p:spPr>
          <a:xfrm>
            <a:off x="0" y="0"/>
            <a:ext cx="12192000" cy="88265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3" name="Picture 36">
            <a:extLst>
              <a:ext uri="{FF2B5EF4-FFF2-40B4-BE49-F238E27FC236}">
                <a16:creationId xmlns:a16="http://schemas.microsoft.com/office/drawing/2014/main" id="{F88A3864-CF06-EF37-90F6-71C6F802D8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2" name="Content Placeholder 2"/>
          <p:cNvSpPr>
            <a:spLocks noGrp="1"/>
          </p:cNvSpPr>
          <p:nvPr>
            <p:ph idx="1"/>
          </p:nvPr>
        </p:nvSpPr>
        <p:spPr>
          <a:xfrm>
            <a:off x="218262" y="882192"/>
            <a:ext cx="11763662" cy="551477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950059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2D1060-9DAC-BB4C-5342-0BA740784EC5}"/>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7E1969A3-2780-D6A6-76D3-995F0F934B57}"/>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5E08A485-67BD-959C-DDCD-4855FD4D4A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78BB9DEC-F28F-5AF0-36F1-7FB155E4587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87BD2C2-6E17-E14D-892B-96488CD4A44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897196A0-7390-41EF-9A52-ED95ACFA831F}"/>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D68EDC05-A2B5-57EB-4B36-7EF681A6B1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E636CF4F-A05F-215D-49C0-7565D6C83C33}"/>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7CB3C840-BD70-9062-3DD2-A2D7CA7C97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C81735EA-4BDB-8022-431A-50E697137F6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30F235A2-BAB4-4D19-2058-EDE969FAD4E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7607ACC6-591D-1CFA-AD67-AB96CEB946D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557BF6E3-E4AC-8A87-8D44-74C4F3E5FEB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A209A3EC-6C43-E864-78AD-14154C1C36A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71502249-3EDB-8506-2BAB-3601BBFE970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4065BCE-43FA-B70A-C600-B6DA949BB4EF}"/>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3EAA5E31-811B-4BCC-020F-F2763AD29CD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1DCA201-4128-BC15-3732-29CD511BB34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0721F231-BAEE-B1CB-3F00-A962ADC6D54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6CF36841-EE8D-1EFF-6B1F-94C618B085C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1D1E53A3-C64A-9252-1609-BC11541C3E05}"/>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60980A0-5D9E-967B-01CE-6FFB035F5E13}"/>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5E68D8A-3636-6C2D-ABEE-158E4241A7E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3147045-09D6-0C00-BF83-7A7207ED367D}"/>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6424C368-BED0-2549-8FD1-0F5D8A54B6C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84167C73-D0B0-95DA-165E-3CA07B25AD5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43D53CB9-E74B-AB30-3F53-45774A366557}"/>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A936E226-42D9-5DF9-CE36-7581F002B86F}"/>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DFD82ECF-E1B3-736F-939C-E36A69FC905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3AD2AD59-3235-B2AA-14C5-CEDD997125D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04487B5E-E1F5-21E1-4347-502AA5E4395B}"/>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F25450E0-63AE-A8A2-AF90-6AFA9C69614B}"/>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4D5E114F-F010-2417-6A1D-3EFD74BC5B2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Content Placeholder 2"/>
          <p:cNvSpPr>
            <a:spLocks noGrp="1"/>
          </p:cNvSpPr>
          <p:nvPr>
            <p:ph idx="1"/>
          </p:nvPr>
        </p:nvSpPr>
        <p:spPr>
          <a:xfrm>
            <a:off x="218262" y="882192"/>
            <a:ext cx="11763662"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Tree>
    <p:extLst>
      <p:ext uri="{BB962C8B-B14F-4D97-AF65-F5344CB8AC3E}">
        <p14:creationId xmlns:p14="http://schemas.microsoft.com/office/powerpoint/2010/main" val="2074458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57B1C-9683-1199-AB32-60DCCFB9C5A7}"/>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66DE3774-FB19-8739-7CA2-FD39E1A27F76}"/>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A67DFA3-418C-C4C5-F650-D11ED429A2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1B143DD4-87F8-2B09-A573-B1741952442E}"/>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64FADDC9-1379-1647-B961-3E1C9A346AEE}"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C28BFCF-EBEB-E313-E07B-D83A9C383DFA}"/>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77EA14B9-4571-F7A8-AFED-A4692397E5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A7061AD3-801D-1330-34A3-A9B0633B4E74}"/>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C542C754-8E02-231F-CBF7-E1F7BFC871F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80D6AD6D-6750-D4B1-6F20-2F73E94FC36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2355E5C4-9A66-5E75-9EC1-AF5A7809CED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92690D38-C185-2E9B-C0B9-7366D795529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78410A80-39CE-114D-0B91-736A007BEFB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2F078A03-6016-4D4E-8FF7-CB3BC87916C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F1BE9B5-66AA-BD6C-399D-1FA225D7185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43D3FBC4-E027-E897-583F-A95DE67D5E67}"/>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517A7382-2DC2-BC68-7651-FBFF1CA4CF6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F940C2D5-4C44-8A22-8C8F-68816445968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B767BEDE-FCD8-2241-9ADB-44FB02A5153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F7BCEA36-AE5E-131F-4F12-6779CF720C8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2C34BD6C-D0B7-0F14-B25D-F08061658C38}"/>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0A237924-5DDA-232E-085E-15FA961B41A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974B33C4-382C-414B-1BF0-C6A33752A1A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83919F9-12FF-66FF-BB69-8CE98FA8137A}"/>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0D834C7D-2191-F33A-7282-F62F464073B0}"/>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41279517-8A5E-D292-7195-A41A72B20D38}"/>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6EA83151-D85E-FAD4-257B-475AA8705BF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B8AC5CE-3FC3-2BA0-646B-4EA8C1AFBA4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6F029DFD-442C-80DE-4154-37BA58D6B219}"/>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EC8C29CC-35B8-F6E8-8A92-5AB779497AB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E0BF8E2B-DD09-480E-4017-7AA0130DC007}"/>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64DD1753-DABF-265A-0649-0D5B5CC3529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33A09C5C-1958-F9E7-A583-FDE225DD973F}"/>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Content Placeholder 2"/>
          <p:cNvSpPr>
            <a:spLocks noGrp="1"/>
          </p:cNvSpPr>
          <p:nvPr>
            <p:ph sz="half" idx="10"/>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6" name="Content Placeholder 3"/>
          <p:cNvSpPr>
            <a:spLocks noGrp="1"/>
          </p:cNvSpPr>
          <p:nvPr>
            <p:ph sz="half" idx="2"/>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6"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Tree>
    <p:extLst>
      <p:ext uri="{BB962C8B-B14F-4D97-AF65-F5344CB8AC3E}">
        <p14:creationId xmlns:p14="http://schemas.microsoft.com/office/powerpoint/2010/main" val="241663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_COLOUR_B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34411-05E4-4EF7-5135-FB0800269244}"/>
              </a:ext>
            </a:extLst>
          </p:cNvPr>
          <p:cNvSpPr/>
          <p:nvPr userDrawn="1"/>
        </p:nvSpPr>
        <p:spPr>
          <a:xfrm>
            <a:off x="-6350" y="0"/>
            <a:ext cx="12198350"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F93A7F00-830E-9974-28D3-A7E27CBA5F3D}"/>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70407749-000A-E2CA-8DFE-ED9B30B3E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6F05AEE5-AC7D-A1F5-363D-8733F76D360D}"/>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AF71088-E4AE-5848-8B0C-D4C67E7054F7}"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3D4C743-7F4A-1862-FBBE-F9C787F8727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0B8C503-7D17-4C25-5D4C-F99FAC1456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4A5EC4D3-E2E0-B0C6-B94F-61EA9B152561}"/>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F04DE12F-BD0B-8D9A-20D6-61FEC90C296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86B787B2-BF05-6C43-0C02-3A5BBBDE96D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1C7D8C52-BBE9-61D0-61C4-723193119CC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0DA851C4-82FC-04C3-E100-E4C9AD68286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F6FFF371-B113-7263-5DBF-74E76DFC139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1015A6E0-518F-D47C-98DC-99D2F905F36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41AA1EA-E55C-8523-76D7-2C6C7D5A644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0C84BB46-1A07-4CEF-D29D-795CB486956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8EFC3072-66DB-76A2-4884-232803EF3C32}"/>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63B6908-F6B5-667A-92F0-306DFF7E802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D3AE1CD-56D3-8C68-36A5-786D0808E81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7D2D2299-EDAC-7D6C-98D2-81C9BD01815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6F8A6458-694B-1805-CC52-8097CEBCC4F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8328094-F3F9-7A04-05A5-71F669D6A98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9A9F541-6145-9AB2-E624-62C33926EE4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563B68EB-4506-E0F7-3FEC-FD29F95C670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270EB966-552B-AA37-E065-C66029708FD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672F86C6-3036-10F1-5E5A-5EF040465F4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26E41B11-AE9B-F864-9846-777AE72326A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B6CB1480-205F-E201-D8D5-E3DEB5744FA7}"/>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ADBE0309-CDAD-EE2C-BD99-12E56FC0809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E6B8A5AF-0F87-95CF-2735-6527630EB97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D1CB13AF-6049-24A9-9FB6-D0EA6D18438A}"/>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81C708DF-56CE-3704-0A4D-7CDA785D6932}"/>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AE0B9EE7-4C3B-C420-EE10-D368105B14AB}"/>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2192"/>
            <a:ext cx="11763662"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882140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_COLOUR_BG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F40B0B-859E-903A-532F-B5E08F800806}"/>
              </a:ext>
            </a:extLst>
          </p:cNvPr>
          <p:cNvSpPr/>
          <p:nvPr userDrawn="1"/>
        </p:nvSpPr>
        <p:spPr>
          <a:xfrm>
            <a:off x="-6350" y="0"/>
            <a:ext cx="12198350" cy="6858000"/>
          </a:xfrm>
          <a:prstGeom prst="rect">
            <a:avLst/>
          </a:prstGeom>
          <a:solidFill>
            <a:srgbClr val="8197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119F3583-7A1C-8EF8-AD8E-59C5F51B9DCF}"/>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B17AA33-CF1B-EEBE-5F18-713B924E78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F4C1665D-D8E9-868C-968A-93585ADC8F7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6786C7ED-16F1-5044-AA27-65C4B1B50172}"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96A8B92-C835-E7FB-AD9A-08CF313B023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DACA833-4406-D815-11B2-19D997752D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C6309FC9-CD7F-ADEF-5260-7FA7E8A3953F}"/>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D7E05D0B-3E13-DAE1-A5B0-5CCD131E98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BD746D9E-26EF-ACD8-2F22-01BD139EED6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08969359-90FA-9D5E-B833-F9FAC854452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9BD0491F-C972-9784-2E7B-0E1F118A975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8DB8C559-4C00-4324-7765-4A8DF75B754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0143CE05-1C6F-2124-B535-863FC545E1B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8C7AD32A-ECEC-812A-E49C-0C48CD43C25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4063BEF4-168A-195A-19C1-0CDF8D1646A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43AAC9DB-7957-BE05-57BB-9F394C83EF6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A85B1376-C1A5-AA65-2626-AA560FAEB4D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F603015C-9567-4DE4-D436-2A3371E6FDE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A0F19EB8-70AD-41D3-DAB6-215F44FF433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6307FF48-1E8E-FA0A-8080-AC53BEF2744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5F751C4-BBDE-B191-BDA9-5F7100EE2073}"/>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A4DE8A9D-9942-02A7-854A-A5D3C63C5AC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9AD0007D-CBA2-62D7-1FA2-9469C15E43D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E243BEE6-C734-5D71-EF22-C975A7E7002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1BC69B70-D858-0EB9-FAD9-A762100ABAE8}"/>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A7961FE3-A158-1458-C9D0-B69B6826001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D50E048-D00A-9D1E-403B-EEA28C92A95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EDE8FDBA-801E-D01F-2154-75ED73531025}"/>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D9D9CD7D-6282-2808-8C4B-7A91056F467D}"/>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E2EC6AAE-AEDC-B316-CF35-2E9FA4BA97E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57BE23ED-19A3-0546-C68B-D6372F48FF7F}"/>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B6C4DBD9-7BD0-43AD-01D6-9E87254C0939}"/>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2192"/>
            <a:ext cx="11763662" cy="5541665"/>
          </a:xfrm>
        </p:spPr>
        <p:txBody>
          <a:bodyPr/>
          <a:lstStyle>
            <a:lvl1pPr>
              <a:defRPr>
                <a:solidFill>
                  <a:srgbClr val="335E6F"/>
                </a:solidFill>
              </a:defRPr>
            </a:lvl1pPr>
            <a:lvl2pPr>
              <a:defRPr>
                <a:solidFill>
                  <a:srgbClr val="335E6F"/>
                </a:solidFill>
              </a:defRPr>
            </a:lvl2pPr>
            <a:lvl3pPr>
              <a:defRPr>
                <a:solidFill>
                  <a:srgbClr val="335E6F"/>
                </a:solidFill>
              </a:defRPr>
            </a:lvl3pPr>
            <a:lvl4pPr>
              <a:defRPr>
                <a:solidFill>
                  <a:srgbClr val="335E6F"/>
                </a:solidFill>
              </a:defRPr>
            </a:lvl4pPr>
            <a:lvl5pPr>
              <a:defRPr>
                <a:solidFill>
                  <a:srgbClr val="335E6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2971315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_COLOUR_BG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4854C-A74E-6114-5813-ABD209409F63}"/>
              </a:ext>
            </a:extLst>
          </p:cNvPr>
          <p:cNvSpPr/>
          <p:nvPr userDrawn="1"/>
        </p:nvSpPr>
        <p:spPr>
          <a:xfrm>
            <a:off x="-6350" y="0"/>
            <a:ext cx="12198350" cy="6858000"/>
          </a:xfrm>
          <a:prstGeom prst="rect">
            <a:avLst/>
          </a:prstGeom>
          <a:solidFill>
            <a:srgbClr val="008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34EF313-BA6B-5D7D-DCC4-331F8AD46797}"/>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6C6281AE-DEDD-ED39-65A7-C6B2B31709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45C38170-73D3-7666-D042-78349388E284}"/>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E824342-6170-BA41-80E5-28F5D9C26CDA}"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43E9AA0-7F86-3222-299E-8252BD21FA32}"/>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951AECCE-92BF-2862-0B98-23477D39CD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09D4EC4B-F835-53D3-D9F3-35951F2BFB9C}"/>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71F2ED1B-3B4D-4D1B-B55E-CFE3947609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CCD34636-E5D0-066A-7D3D-57B6DA31B90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E3B13427-2D2D-2952-305F-EB1EA024CF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3C70F2C8-13E5-209B-0D80-7AAD80AD85A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E39230CE-6943-0F84-C1D7-810AE473D03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4AF06AD0-BEFF-E3F3-58D4-966335169E72}"/>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854952DF-CAFF-19D5-A5B1-77D2B94D646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BCC6302B-1399-6AC2-B182-2C7703A26A3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2491090A-13DD-24C6-CCBB-02CA762039F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65217150-E9A7-F8C1-4EC0-27FC14BD128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1B1D1B32-1133-9B84-FEC8-B56DC2ACAB1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07351949-4E77-486C-1CB5-2C1611B71990}"/>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BBA6B9D7-39EA-6CD5-AB94-76FF4738D60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0C8D4E3C-D815-81CE-10EA-2ADC281C3A5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AC5FF6B-06B6-0ED5-23BF-966752CB14C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40AD693B-89F6-7679-63BE-9E041B03019A}"/>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0ECCD529-00FF-A2B1-D032-AEE834BDD1D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2928BB8F-33D2-6E24-32D8-AF2F75A9A04D}"/>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7295B9FD-B558-0A41-46D2-510EDFD8219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35628831-E364-E48E-F185-143B41BFDC0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54A96C51-77CF-FB92-F756-A665C746E5A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47C05627-286E-2187-626F-AE78B0742A9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4AC3D0F0-E243-6F87-A732-63C83B99F6B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9D95AF1F-3D4C-1B6C-3AEA-E9C6441EE31E}"/>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1533141F-C46A-C372-DD59-AFA7A65C92D0}"/>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2192"/>
            <a:ext cx="11763662" cy="5541665"/>
          </a:xfrm>
        </p:spPr>
        <p:txBody>
          <a:bodyPr/>
          <a:lstStyle>
            <a:lvl1pPr>
              <a:defRPr>
                <a:solidFill>
                  <a:srgbClr val="76C8AE"/>
                </a:solidFill>
              </a:defRPr>
            </a:lvl1pPr>
            <a:lvl2pPr>
              <a:defRPr>
                <a:solidFill>
                  <a:srgbClr val="76C8AE"/>
                </a:solidFill>
              </a:defRPr>
            </a:lvl2pPr>
            <a:lvl3pPr>
              <a:defRPr>
                <a:solidFill>
                  <a:srgbClr val="76C8AE"/>
                </a:solidFill>
              </a:defRPr>
            </a:lvl3pPr>
            <a:lvl4pPr>
              <a:defRPr>
                <a:solidFill>
                  <a:srgbClr val="76C8AE"/>
                </a:solidFill>
              </a:defRPr>
            </a:lvl4pPr>
            <a:lvl5pPr>
              <a:defRPr>
                <a:solidFill>
                  <a:srgbClr val="76C8AE"/>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21914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_COLOUR_BG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879A0E-0B32-D690-41E4-03817897D481}"/>
              </a:ext>
            </a:extLst>
          </p:cNvPr>
          <p:cNvSpPr/>
          <p:nvPr userDrawn="1"/>
        </p:nvSpPr>
        <p:spPr>
          <a:xfrm>
            <a:off x="-6350" y="0"/>
            <a:ext cx="12198350" cy="6858000"/>
          </a:xfrm>
          <a:prstGeom prst="rect">
            <a:avLst/>
          </a:prstGeom>
          <a:solidFill>
            <a:srgbClr val="960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83B25A18-022D-FC26-1FD4-7BEF76C40B9D}"/>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C50DF4A4-D575-6EED-CDED-76DCF28778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E24A033C-034A-346B-C646-58768D25B60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055FA707-2399-224E-9980-1B7869B65ADB}"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FF4FA85-B270-4432-D3C0-B3A61B76EC5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B4B3DB55-F976-7C68-13A7-0B6774B80F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FC452459-8359-87FB-3D11-B2E2E146A9A6}"/>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536C5BAC-C08C-CAC9-1237-9833536C862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E2C7CE96-5D9D-1438-26A9-8413FDED104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91E13607-4DE9-6A17-90CB-2F4EC6A2468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06D3E3EA-A1D7-0291-E765-BA3584B8FF4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C27FFEC1-8E38-DD25-7228-345A0D4BDA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C7EF8DCE-1796-6D66-9CA0-ED8580399EB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F56E7727-0633-F8F6-F074-09697E764F10}"/>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EE9933C3-8C1C-8182-1E15-A158288ACDE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7983DFD9-1FD7-CC64-FE2E-773DC021AF01}"/>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C99C9275-C646-E2DD-2CAF-3E9527A6E2E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EE480B7-E000-9BA2-8A47-1D884E9BFE4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DF66EAC0-B55E-8E27-CF97-4EDA0F99896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4AED4983-978D-46F0-6557-71ADA5AED602}"/>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AFA5F4E2-FD14-60B4-F96C-B52B6691C6F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0F5DEBCB-32B2-1E1E-1C15-0E5F921F50E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75590B8-2044-37A9-35D2-0C524718EC4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7D4697DE-4FA7-18B1-910D-7DA71841A72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C1BDE833-64A1-6D90-67FE-7B16B481360A}"/>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7C698F51-8A89-B7A8-409F-E3FA49DB8558}"/>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5B7010D6-FA5E-C2C6-78A7-933E56115CD8}"/>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87D04108-EBDD-863A-978A-78771D00FA6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1F02511B-F4A4-0B79-3A5C-91878410CF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AC1D5E4F-40AF-A2E2-A82F-FB532A70FF7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4CD194FE-341B-96C7-38B5-B0CFD9C8086E}"/>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7BEEC215-0645-9CFC-36AC-6597A68764A8}"/>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2192"/>
            <a:ext cx="11763662" cy="5541666"/>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665941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_COLOUR_BG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B7119-C0AF-723F-E88C-AF2A3F2BA2FB}"/>
              </a:ext>
            </a:extLst>
          </p:cNvPr>
          <p:cNvSpPr/>
          <p:nvPr userDrawn="1"/>
        </p:nvSpPr>
        <p:spPr>
          <a:xfrm>
            <a:off x="-6350" y="0"/>
            <a:ext cx="12198350" cy="685800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0809C67B-739A-8C1D-87A3-AA2EADC5605A}"/>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D5DFE39E-D22E-4EB6-FD4A-C833CA3976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D0902654-D809-B22B-3F73-4EE316E9490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BAC9C2A6-16D4-8E4A-A8D3-C4803869764F}"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7EB7C82-6C28-6030-338E-134D2C300EF5}"/>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BA01C337-A566-CD6B-EA7F-CA3730D22C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529F9543-7F6E-A7EC-D4AC-D9438F94A8D5}"/>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01E01D3D-C03A-483B-C289-F7F4016F292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051DF546-6584-6BE2-F5AF-C9DAD29C39E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87482CE0-0DC8-C10C-20B1-AAC7B9DF762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74E3050B-0348-0024-B213-4F9416A9A8C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FA802C65-DB06-810D-5FB2-E0BF4108123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ABD91381-DB0B-ABDF-93A9-B049FAEE0D2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B42FC133-354B-B70E-765E-938B00DDBB6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D0F2BB3-FAE2-C813-186F-012A2F69D8CB}"/>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FD056A7A-4F30-1E5C-CCE1-E9B8C392E15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A94E426-31CC-9449-9D3D-DCC9E26E585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D4377E94-3E68-0D15-CE98-C14DA447B57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BDDD9E66-FA94-BDD1-A797-63C100E0DAD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559371ED-F003-F683-61DF-02BC80318D7A}"/>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949792E-82BB-AF6E-7206-2447C2019217}"/>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5070BC48-D56A-169B-D068-85C47B6BD5CA}"/>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A9428B89-2A39-53A9-7D3F-C8913AD7E0F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391AF77A-3CDC-5775-D76F-E06BF521FA2C}"/>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8296BA7C-97DE-848B-73A9-640381D43BAC}"/>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39F399FE-91F8-3151-B80C-E5935400D1A6}"/>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1AA92D24-6FF5-EB45-F686-03C853AC98F8}"/>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EC5E55C8-AADE-DA65-47A0-C0D928DAC8E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F089E5E6-D261-798F-1B48-53896010EB43}"/>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C9576544-1F10-9764-C0B5-CD56EB85748D}"/>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32C70CAC-BC1A-6C7D-CE4D-77A42759CC6D}"/>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832B0403-2FF1-E719-C44B-DF585B27935B}"/>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2192"/>
            <a:ext cx="11763662" cy="5548032"/>
          </a:xfrm>
        </p:spPr>
        <p:txBody>
          <a:bodyPr/>
          <a:lstStyle>
            <a:lvl1pPr>
              <a:defRPr>
                <a:solidFill>
                  <a:srgbClr val="FFCC4E"/>
                </a:solidFill>
              </a:defRPr>
            </a:lvl1pPr>
            <a:lvl2pPr>
              <a:defRPr>
                <a:solidFill>
                  <a:srgbClr val="FFCC4E"/>
                </a:solidFill>
              </a:defRPr>
            </a:lvl2pPr>
            <a:lvl3pPr>
              <a:defRPr>
                <a:solidFill>
                  <a:srgbClr val="FFCC4E"/>
                </a:solidFill>
              </a:defRPr>
            </a:lvl3pPr>
            <a:lvl4pPr>
              <a:defRPr>
                <a:solidFill>
                  <a:srgbClr val="FFCC4E"/>
                </a:solidFill>
              </a:defRPr>
            </a:lvl4pPr>
            <a:lvl5pPr>
              <a:defRPr>
                <a:solidFill>
                  <a:srgbClr val="FFCC4E"/>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718153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OLOUR_BG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171E1A-5012-3310-0507-A9531051AD6B}"/>
              </a:ext>
            </a:extLst>
          </p:cNvPr>
          <p:cNvSpPr/>
          <p:nvPr userDrawn="1"/>
        </p:nvSpPr>
        <p:spPr>
          <a:xfrm>
            <a:off x="-6350" y="0"/>
            <a:ext cx="12198350" cy="6858000"/>
          </a:xfrm>
          <a:prstGeom prst="rect">
            <a:avLst/>
          </a:prstGeom>
          <a:solidFill>
            <a:srgbClr val="0061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D40594F-298B-6364-B789-AECF7C702518}"/>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36B805BD-9A36-7B67-4B04-7699AAAA21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2DC90829-70B9-D6F3-2885-D7807ACA44EB}"/>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F9E73EE-E46D-6C40-B5C0-8A751B709C57}"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8E41DD4-18A3-9605-4D13-F40929D97FD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DD777EA-5D06-7372-A557-7047DA56B1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7F6EE1DC-4627-9817-7463-EB3F4AC87DB3}"/>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B7E1F57B-5F1F-FABF-507A-4953174BADE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3839E55E-8E96-47CD-4CC5-BA3ED13B145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05A510E8-2C77-B5F9-9913-A6F0F768A70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AD96A417-3C96-5097-268C-E57465CE02A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20EEB573-1EDC-1B51-5F80-9B90D65D3C2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C3332FDB-E3C3-AFA5-B7F8-C8DC4604713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A729FD3D-2A79-2266-78DC-5CFA61A67CE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AC0E8CA8-CB06-0627-17EF-4D9F9DFE893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D5075193-9C08-5374-DAC9-8A6B10AA786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28122362-B8CA-D430-A68D-B095FB1F1D8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7616CBF5-7C39-BE54-AC87-F599AD4AE43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A171C8CC-8E2D-AA2A-ED1C-B34CCC8C9DCB}"/>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A408B644-FA1D-8922-0BAE-80E58B664385}"/>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F92FAEFE-23D0-E327-8D35-C69BCB9E6DB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D19208DB-A92D-A8F6-4577-4614C38B2D6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3B9B9D3E-DFDD-D3E7-8D29-C5F69A4E3A54}"/>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DB4599E6-4B51-E8C7-8813-45A10A00FD3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4EA3EA6C-6025-AE04-59BF-5AFD21672A04}"/>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B21CCF3C-9A50-6DC3-752C-E9ABD5EE9C2D}"/>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62072B21-5959-04D8-834C-5B05DE197D6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B351F8EA-3642-D18A-1D11-CD4F6C3C6B2F}"/>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0C104B96-F316-7307-8D17-99F8F088996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D146A9AF-3705-2BE9-BF00-841ED804B9C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BFA18094-A418-96CD-A259-30887E6B2A7B}"/>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F5A4F592-7014-3130-509E-E8A894CDEDE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41" name="Content Placeholder 2"/>
          <p:cNvSpPr>
            <a:spLocks noGrp="1"/>
          </p:cNvSpPr>
          <p:nvPr>
            <p:ph idx="1"/>
          </p:nvPr>
        </p:nvSpPr>
        <p:spPr>
          <a:xfrm>
            <a:off x="218262" y="882192"/>
            <a:ext cx="11763662" cy="5534968"/>
          </a:xfrm>
        </p:spPr>
        <p:txBody>
          <a:bodyPr/>
          <a:lstStyle>
            <a:lvl1pPr>
              <a:defRPr>
                <a:solidFill>
                  <a:srgbClr val="009BDB"/>
                </a:solidFill>
              </a:defRPr>
            </a:lvl1pPr>
            <a:lvl2pPr>
              <a:defRPr>
                <a:solidFill>
                  <a:srgbClr val="009BDB"/>
                </a:solidFill>
              </a:defRPr>
            </a:lvl2pPr>
            <a:lvl3pPr>
              <a:defRPr>
                <a:solidFill>
                  <a:srgbClr val="009BDB"/>
                </a:solidFill>
              </a:defRPr>
            </a:lvl3pPr>
            <a:lvl4pPr>
              <a:defRPr>
                <a:solidFill>
                  <a:srgbClr val="009BDB"/>
                </a:solidFill>
              </a:defRPr>
            </a:lvl4pPr>
            <a:lvl5pPr>
              <a:defRPr>
                <a:solidFill>
                  <a:srgbClr val="009BDB"/>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78203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B9FA-273A-4A9F-9656-7EB3945E8B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861117F-D07C-4F19-93EB-522433A8075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0D3783C-3E09-4EDD-9CDD-AA0054AC000F}"/>
              </a:ext>
            </a:extLst>
          </p:cNvPr>
          <p:cNvSpPr>
            <a:spLocks noGrp="1"/>
          </p:cNvSpPr>
          <p:nvPr>
            <p:ph type="dt" sz="half" idx="10"/>
          </p:nvPr>
        </p:nvSpPr>
        <p:spPr/>
        <p:txBody>
          <a:bodyPr/>
          <a:lstStyle/>
          <a:p>
            <a:endParaRPr lang="lv-LV" dirty="0"/>
          </a:p>
        </p:txBody>
      </p:sp>
      <p:sp>
        <p:nvSpPr>
          <p:cNvPr id="5" name="Footer Placeholder 4">
            <a:extLst>
              <a:ext uri="{FF2B5EF4-FFF2-40B4-BE49-F238E27FC236}">
                <a16:creationId xmlns:a16="http://schemas.microsoft.com/office/drawing/2014/main" id="{8771C67E-4D5E-4346-86CA-0AFC65D49C5E}"/>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3779ED28-745F-4C27-80CC-EFB875E687F9}"/>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8" name="Picture 7">
            <a:extLst>
              <a:ext uri="{FF2B5EF4-FFF2-40B4-BE49-F238E27FC236}">
                <a16:creationId xmlns:a16="http://schemas.microsoft.com/office/drawing/2014/main" id="{66C2EDF4-9C1B-450E-9E15-A29E7A9F3D13}"/>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9" name="Picture 2" descr="Sākums | Latvijas Zinātnes padome">
            <a:extLst>
              <a:ext uri="{FF2B5EF4-FFF2-40B4-BE49-F238E27FC236}">
                <a16:creationId xmlns:a16="http://schemas.microsoft.com/office/drawing/2014/main" id="{FD0EE456-916E-40DB-B9BA-65F2AABB54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80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DC7449-9116-A21B-7656-3A0058E5969A}"/>
              </a:ext>
            </a:extLst>
          </p:cNvPr>
          <p:cNvSpPr/>
          <p:nvPr userDrawn="1"/>
        </p:nvSpPr>
        <p:spPr>
          <a:xfrm>
            <a:off x="0" y="0"/>
            <a:ext cx="12192000"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35E6F"/>
              </a:solidFill>
            </a:endParaRPr>
          </a:p>
        </p:txBody>
      </p:sp>
      <p:sp>
        <p:nvSpPr>
          <p:cNvPr id="3" name="Rectangle 2">
            <a:extLst>
              <a:ext uri="{FF2B5EF4-FFF2-40B4-BE49-F238E27FC236}">
                <a16:creationId xmlns:a16="http://schemas.microsoft.com/office/drawing/2014/main" id="{B79ED515-59E3-62B0-D3B2-8B71ED64A3C7}"/>
              </a:ext>
            </a:extLst>
          </p:cNvPr>
          <p:cNvSpPr/>
          <p:nvPr userDrawn="1"/>
        </p:nvSpPr>
        <p:spPr>
          <a:xfrm flipH="1">
            <a:off x="4686300" y="2011363"/>
            <a:ext cx="2819400" cy="28194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ubtitle 2">
            <a:extLst>
              <a:ext uri="{FF2B5EF4-FFF2-40B4-BE49-F238E27FC236}">
                <a16:creationId xmlns:a16="http://schemas.microsoft.com/office/drawing/2014/main" id="{EDC99B64-EA9C-A34D-60C8-305E70E38FDF}"/>
              </a:ext>
            </a:extLst>
          </p:cNvPr>
          <p:cNvSpPr txBox="1">
            <a:spLocks/>
          </p:cNvSpPr>
          <p:nvPr userDrawn="1"/>
        </p:nvSpPr>
        <p:spPr>
          <a:xfrm>
            <a:off x="4686300" y="4524375"/>
            <a:ext cx="2813050" cy="314325"/>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defRPr/>
            </a:pPr>
            <a:endParaRPr lang="en-GB" sz="1400" dirty="0">
              <a:solidFill>
                <a:srgbClr val="8197A6"/>
              </a:solidFill>
              <a:ea typeface="Arial" charset="0"/>
              <a:cs typeface="Arial" charset="0"/>
            </a:endParaRPr>
          </a:p>
        </p:txBody>
      </p:sp>
      <p:sp>
        <p:nvSpPr>
          <p:cNvPr id="5" name="Subtitle 2">
            <a:extLst>
              <a:ext uri="{FF2B5EF4-FFF2-40B4-BE49-F238E27FC236}">
                <a16:creationId xmlns:a16="http://schemas.microsoft.com/office/drawing/2014/main" id="{58F479EA-B195-7CC9-7B8F-78F0CE1A780D}"/>
              </a:ext>
            </a:extLst>
          </p:cNvPr>
          <p:cNvSpPr txBox="1">
            <a:spLocks/>
          </p:cNvSpPr>
          <p:nvPr userDrawn="1"/>
        </p:nvSpPr>
        <p:spPr>
          <a:xfrm>
            <a:off x="4686300" y="1739900"/>
            <a:ext cx="2819400" cy="261938"/>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GB" sz="1100" dirty="0">
                <a:solidFill>
                  <a:schemeClr val="bg1"/>
                </a:solidFill>
                <a:ea typeface="Arial" charset="0"/>
                <a:cs typeface="Arial" charset="0"/>
              </a:rPr>
              <a:t>Produced by</a:t>
            </a:r>
            <a:endParaRPr lang="en-US" sz="1100" dirty="0">
              <a:solidFill>
                <a:schemeClr val="bg1"/>
              </a:solidFill>
              <a:ea typeface="Arial" charset="0"/>
              <a:cs typeface="Arial" charset="0"/>
            </a:endParaRPr>
          </a:p>
        </p:txBody>
      </p:sp>
      <p:sp>
        <p:nvSpPr>
          <p:cNvPr id="8" name="Text Placeholder 2"/>
          <p:cNvSpPr>
            <a:spLocks noGrp="1"/>
          </p:cNvSpPr>
          <p:nvPr>
            <p:ph type="body" idx="14"/>
          </p:nvPr>
        </p:nvSpPr>
        <p:spPr>
          <a:xfrm>
            <a:off x="4686298" y="2041526"/>
            <a:ext cx="2819402" cy="2359024"/>
          </a:xfrm>
          <a:prstGeom prst="rect">
            <a:avLst/>
          </a:prstGeom>
        </p:spPr>
        <p:txBody>
          <a:bodyPr>
            <a:normAutofit/>
          </a:bodyPr>
          <a:lstStyle>
            <a:lvl1pPr marL="0" indent="0" algn="l">
              <a:buNone/>
              <a:defRPr sz="214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p:cNvSpPr>
            <a:spLocks noGrp="1"/>
          </p:cNvSpPr>
          <p:nvPr>
            <p:ph type="body" idx="15"/>
          </p:nvPr>
        </p:nvSpPr>
        <p:spPr>
          <a:xfrm>
            <a:off x="4686298" y="4406773"/>
            <a:ext cx="2819402"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558598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4C7D452-C7AF-E7D7-02B4-3A167D6A2EDB}"/>
              </a:ext>
            </a:extLst>
          </p:cNvPr>
          <p:cNvSpPr>
            <a:spLocks noGrp="1"/>
          </p:cNvSpPr>
          <p:nvPr>
            <p:ph type="dt" sz="half" idx="10"/>
          </p:nvPr>
        </p:nvSpPr>
        <p:spPr>
          <a:xfrm>
            <a:off x="0" y="0"/>
            <a:ext cx="0" cy="0"/>
          </a:xfrm>
        </p:spPr>
        <p:txBody>
          <a:bodyPr/>
          <a:lstStyle>
            <a:lvl1pPr>
              <a:defRPr/>
            </a:lvl1pPr>
          </a:lstStyle>
          <a:p>
            <a:pPr>
              <a:defRPr/>
            </a:pPr>
            <a:fld id="{C68FD0AC-3194-1148-9B5D-9B32FE83E064}" type="datetimeFigureOut">
              <a:rPr lang="en-GB"/>
              <a:pPr>
                <a:defRPr/>
              </a:pPr>
              <a:t>29/02/2024</a:t>
            </a:fld>
            <a:endParaRPr lang="en-GB"/>
          </a:p>
        </p:txBody>
      </p:sp>
      <p:sp>
        <p:nvSpPr>
          <p:cNvPr id="4" name="Footer Placeholder 3">
            <a:extLst>
              <a:ext uri="{FF2B5EF4-FFF2-40B4-BE49-F238E27FC236}">
                <a16:creationId xmlns:a16="http://schemas.microsoft.com/office/drawing/2014/main" id="{6848C8B4-DDA9-D63D-CD85-947004365B5E}"/>
              </a:ext>
            </a:extLst>
          </p:cNvPr>
          <p:cNvSpPr>
            <a:spLocks noGrp="1"/>
          </p:cNvSpPr>
          <p:nvPr>
            <p:ph type="ftr" sz="quarter" idx="11"/>
          </p:nvPr>
        </p:nvSpPr>
        <p:spPr>
          <a:xfrm>
            <a:off x="0" y="0"/>
            <a:ext cx="0" cy="0"/>
          </a:xfr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58E56B41-0EA8-4D64-C29F-DF677A47AF29}"/>
              </a:ext>
            </a:extLst>
          </p:cNvPr>
          <p:cNvSpPr>
            <a:spLocks noGrp="1"/>
          </p:cNvSpPr>
          <p:nvPr>
            <p:ph type="sldNum" sz="quarter" idx="12"/>
          </p:nvPr>
        </p:nvSpPr>
        <p:spPr>
          <a:xfrm>
            <a:off x="0" y="0"/>
            <a:ext cx="0" cy="0"/>
          </a:xfrm>
        </p:spPr>
        <p:txBody>
          <a:bodyPr/>
          <a:lstStyle>
            <a:lvl1pPr>
              <a:defRPr/>
            </a:lvl1pPr>
          </a:lstStyle>
          <a:p>
            <a:pPr>
              <a:defRPr/>
            </a:pPr>
            <a:fld id="{ECEFBE01-0F7E-5D41-858E-D03C4BD735D6}" type="slidenum">
              <a:rPr lang="en-GB"/>
              <a:pPr>
                <a:defRPr/>
              </a:pPr>
              <a:t>‹#›</a:t>
            </a:fld>
            <a:endParaRPr lang="en-GB"/>
          </a:p>
        </p:txBody>
      </p:sp>
    </p:spTree>
    <p:extLst>
      <p:ext uri="{BB962C8B-B14F-4D97-AF65-F5344CB8AC3E}">
        <p14:creationId xmlns:p14="http://schemas.microsoft.com/office/powerpoint/2010/main" val="3450844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2" name="Picture 34">
            <a:extLst>
              <a:ext uri="{FF2B5EF4-FFF2-40B4-BE49-F238E27FC236}">
                <a16:creationId xmlns:a16="http://schemas.microsoft.com/office/drawing/2014/main" id="{57158B46-0481-BAA1-32CE-C3908A5FA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1C32B09-DE01-9ED5-B4DF-857F1A85A3EF}"/>
              </a:ext>
            </a:extLst>
          </p:cNvPr>
          <p:cNvSpPr/>
          <p:nvPr userDrawn="1"/>
        </p:nvSpPr>
        <p:spPr>
          <a:xfrm>
            <a:off x="-17463" y="0"/>
            <a:ext cx="12209463"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Picture 3">
            <a:extLst>
              <a:ext uri="{FF2B5EF4-FFF2-40B4-BE49-F238E27FC236}">
                <a16:creationId xmlns:a16="http://schemas.microsoft.com/office/drawing/2014/main" id="{5A309B08-6AFD-7ECE-6162-412EB0E5FF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A3CD579-FBDD-46EF-413E-46EB5AF4C7C8}"/>
              </a:ext>
            </a:extLst>
          </p:cNvPr>
          <p:cNvCxnSpPr>
            <a:cxnSpLocks/>
          </p:cNvCxnSpPr>
          <p:nvPr userDrawn="1"/>
        </p:nvCxnSpPr>
        <p:spPr>
          <a:xfrm>
            <a:off x="219075" y="4078288"/>
            <a:ext cx="117379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93C1C2-47DB-974A-2D36-432A42669A4A}"/>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4F1320C-C49F-E8E4-DA91-59141DB9616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B49C64D3-86F9-9C1A-BADE-54907B7852C1}"/>
              </a:ext>
            </a:extLst>
          </p:cNvPr>
          <p:cNvGrpSpPr>
            <a:grpSpLocks/>
          </p:cNvGrpSpPr>
          <p:nvPr userDrawn="1"/>
        </p:nvGrpSpPr>
        <p:grpSpPr bwMode="auto">
          <a:xfrm>
            <a:off x="227013" y="6572250"/>
            <a:ext cx="9280525" cy="144463"/>
            <a:chOff x="226688" y="6572055"/>
            <a:chExt cx="9280921" cy="144114"/>
          </a:xfrm>
        </p:grpSpPr>
        <p:pic>
          <p:nvPicPr>
            <p:cNvPr id="11" name="Picture 43" descr="at.png">
              <a:extLst>
                <a:ext uri="{FF2B5EF4-FFF2-40B4-BE49-F238E27FC236}">
                  <a16:creationId xmlns:a16="http://schemas.microsoft.com/office/drawing/2014/main" id="{13CAB590-0037-B08B-CC78-EF523A7344E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be.png">
              <a:extLst>
                <a:ext uri="{FF2B5EF4-FFF2-40B4-BE49-F238E27FC236}">
                  <a16:creationId xmlns:a16="http://schemas.microsoft.com/office/drawing/2014/main" id="{8E8F0E1E-82D5-7779-A2FE-9A095DD84B9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ch.png">
              <a:extLst>
                <a:ext uri="{FF2B5EF4-FFF2-40B4-BE49-F238E27FC236}">
                  <a16:creationId xmlns:a16="http://schemas.microsoft.com/office/drawing/2014/main" id="{0CB9A1F0-BDA1-80FD-905E-A8BD9446BFB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6" descr="cz.png">
              <a:extLst>
                <a:ext uri="{FF2B5EF4-FFF2-40B4-BE49-F238E27FC236}">
                  <a16:creationId xmlns:a16="http://schemas.microsoft.com/office/drawing/2014/main" id="{60EFB7A4-2EAC-A084-1BFF-70A51EC9DB1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7" descr="de.png">
              <a:extLst>
                <a:ext uri="{FF2B5EF4-FFF2-40B4-BE49-F238E27FC236}">
                  <a16:creationId xmlns:a16="http://schemas.microsoft.com/office/drawing/2014/main" id="{3F9E9F5E-773D-6674-3207-11BB3A5F440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8" descr="dk.png">
              <a:extLst>
                <a:ext uri="{FF2B5EF4-FFF2-40B4-BE49-F238E27FC236}">
                  <a16:creationId xmlns:a16="http://schemas.microsoft.com/office/drawing/2014/main" id="{AFA86FA3-EF2F-DB36-09D2-65CAEF4A772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9" descr="ee.png">
              <a:extLst>
                <a:ext uri="{FF2B5EF4-FFF2-40B4-BE49-F238E27FC236}">
                  <a16:creationId xmlns:a16="http://schemas.microsoft.com/office/drawing/2014/main" id="{42CFB62B-1476-4525-CA0C-A52F5120195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0" descr="es.png">
              <a:extLst>
                <a:ext uri="{FF2B5EF4-FFF2-40B4-BE49-F238E27FC236}">
                  <a16:creationId xmlns:a16="http://schemas.microsoft.com/office/drawing/2014/main" id="{8CF3D7E4-F303-4FF3-CB10-EC3D1C4F762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1" descr="fi.png">
              <a:extLst>
                <a:ext uri="{FF2B5EF4-FFF2-40B4-BE49-F238E27FC236}">
                  <a16:creationId xmlns:a16="http://schemas.microsoft.com/office/drawing/2014/main" id="{DB242E3E-942A-C11A-B264-243C723A4D0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2" descr="fr.png">
              <a:extLst>
                <a:ext uri="{FF2B5EF4-FFF2-40B4-BE49-F238E27FC236}">
                  <a16:creationId xmlns:a16="http://schemas.microsoft.com/office/drawing/2014/main" id="{8BF8EECD-65E3-ABEE-8AC5-ADE45674DF1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3" descr="gr.png">
              <a:extLst>
                <a:ext uri="{FF2B5EF4-FFF2-40B4-BE49-F238E27FC236}">
                  <a16:creationId xmlns:a16="http://schemas.microsoft.com/office/drawing/2014/main" id="{2FEDD4E0-0DB4-0D24-A389-574B9D9636BA}"/>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4" descr="hu.png">
              <a:extLst>
                <a:ext uri="{FF2B5EF4-FFF2-40B4-BE49-F238E27FC236}">
                  <a16:creationId xmlns:a16="http://schemas.microsoft.com/office/drawing/2014/main" id="{988DDB7F-480B-1896-19ED-7F8A6323F7E0}"/>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5" descr="ie.png">
              <a:extLst>
                <a:ext uri="{FF2B5EF4-FFF2-40B4-BE49-F238E27FC236}">
                  <a16:creationId xmlns:a16="http://schemas.microsoft.com/office/drawing/2014/main" id="{1290F089-BF4B-F02C-27E1-423CFC839FF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 descr="it.png">
              <a:extLst>
                <a:ext uri="{FF2B5EF4-FFF2-40B4-BE49-F238E27FC236}">
                  <a16:creationId xmlns:a16="http://schemas.microsoft.com/office/drawing/2014/main" id="{58500317-0C84-02EC-6DD8-A0FB51ECD57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7" descr="lu.png">
              <a:extLst>
                <a:ext uri="{FF2B5EF4-FFF2-40B4-BE49-F238E27FC236}">
                  <a16:creationId xmlns:a16="http://schemas.microsoft.com/office/drawing/2014/main" id="{2896B36C-D746-6203-F327-49464BEAC2C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8" descr="nl.png">
              <a:extLst>
                <a:ext uri="{FF2B5EF4-FFF2-40B4-BE49-F238E27FC236}">
                  <a16:creationId xmlns:a16="http://schemas.microsoft.com/office/drawing/2014/main" id="{108515D8-7272-7D3B-3BEB-2EB5FBE9D18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9" descr="no.png">
              <a:extLst>
                <a:ext uri="{FF2B5EF4-FFF2-40B4-BE49-F238E27FC236}">
                  <a16:creationId xmlns:a16="http://schemas.microsoft.com/office/drawing/2014/main" id="{DF09C3E9-83B6-455B-46C9-595750CD6180}"/>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0" descr="pl.png">
              <a:extLst>
                <a:ext uri="{FF2B5EF4-FFF2-40B4-BE49-F238E27FC236}">
                  <a16:creationId xmlns:a16="http://schemas.microsoft.com/office/drawing/2014/main" id="{FA180B0A-9C32-2F59-8E5B-27FC0A4E8CC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1" descr="pt.png">
              <a:extLst>
                <a:ext uri="{FF2B5EF4-FFF2-40B4-BE49-F238E27FC236}">
                  <a16:creationId xmlns:a16="http://schemas.microsoft.com/office/drawing/2014/main" id="{084F71B1-6FA5-2FBD-7749-25155AB758E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2" descr="ro.png">
              <a:extLst>
                <a:ext uri="{FF2B5EF4-FFF2-40B4-BE49-F238E27FC236}">
                  <a16:creationId xmlns:a16="http://schemas.microsoft.com/office/drawing/2014/main" id="{3A4FA843-8EC5-6E42-EBE0-7DA314D467BB}"/>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3" descr="se.png">
              <a:extLst>
                <a:ext uri="{FF2B5EF4-FFF2-40B4-BE49-F238E27FC236}">
                  <a16:creationId xmlns:a16="http://schemas.microsoft.com/office/drawing/2014/main" id="{434F01B2-4CFD-E7E2-A719-716D8D22BEEF}"/>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4" descr="uk.png">
              <a:extLst>
                <a:ext uri="{FF2B5EF4-FFF2-40B4-BE49-F238E27FC236}">
                  <a16:creationId xmlns:a16="http://schemas.microsoft.com/office/drawing/2014/main" id="{DE095CF1-93C4-0C93-93D6-D40ED09CEEA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5" descr="ca.png">
              <a:extLst>
                <a:ext uri="{FF2B5EF4-FFF2-40B4-BE49-F238E27FC236}">
                  <a16:creationId xmlns:a16="http://schemas.microsoft.com/office/drawing/2014/main" id="{D1D26092-F276-F54B-5E17-4405ED739E57}"/>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6">
              <a:extLst>
                <a:ext uri="{FF2B5EF4-FFF2-40B4-BE49-F238E27FC236}">
                  <a16:creationId xmlns:a16="http://schemas.microsoft.com/office/drawing/2014/main" id="{6CD5B0D8-EAE2-DF37-649D-09F00EFC432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7" descr="si.png">
              <a:extLst>
                <a:ext uri="{FF2B5EF4-FFF2-40B4-BE49-F238E27FC236}">
                  <a16:creationId xmlns:a16="http://schemas.microsoft.com/office/drawing/2014/main" id="{C23F97DF-7CC6-1DAF-A732-F28F5A7FC058}"/>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p:cNvSpPr>
            <a:spLocks noGrp="1"/>
          </p:cNvSpPr>
          <p:nvPr>
            <p:ph type="title"/>
          </p:nvPr>
        </p:nvSpPr>
        <p:spPr>
          <a:xfrm>
            <a:off x="216425" y="3509439"/>
            <a:ext cx="11741010" cy="563779"/>
          </a:xfrm>
        </p:spPr>
        <p:txBody>
          <a:bodyPr anchor="b">
            <a:noAutofit/>
          </a:bodyPr>
          <a:lstStyle>
            <a:lvl1pPr>
              <a:defRPr sz="4000">
                <a:solidFill>
                  <a:schemeClr val="bg1"/>
                </a:solidFill>
              </a:defRPr>
            </a:lvl1pPr>
          </a:lstStyle>
          <a:p>
            <a:r>
              <a:rPr lang="en-US"/>
              <a:t>Click to edit Master title style</a:t>
            </a:r>
            <a:endParaRPr lang="it-IT" dirty="0"/>
          </a:p>
        </p:txBody>
      </p:sp>
      <p:sp>
        <p:nvSpPr>
          <p:cNvPr id="8" name="Text Placeholder 7"/>
          <p:cNvSpPr>
            <a:spLocks noGrp="1"/>
          </p:cNvSpPr>
          <p:nvPr>
            <p:ph type="body" sz="quarter" idx="10"/>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57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3EB24-42C3-1AEB-685A-AE9367704C47}"/>
              </a:ext>
            </a:extLst>
          </p:cNvPr>
          <p:cNvSpPr/>
          <p:nvPr userDrawn="1"/>
        </p:nvSpPr>
        <p:spPr>
          <a:xfrm>
            <a:off x="0" y="0"/>
            <a:ext cx="12192000" cy="88265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3" name="Picture 35">
            <a:extLst>
              <a:ext uri="{FF2B5EF4-FFF2-40B4-BE49-F238E27FC236}">
                <a16:creationId xmlns:a16="http://schemas.microsoft.com/office/drawing/2014/main" id="{67DAA5FE-9768-959B-E773-1DDB3EA4A0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52567898-584F-DB9A-52B4-02EDA51B689A}"/>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dirty="0"/>
          </a:p>
        </p:txBody>
      </p:sp>
      <p:sp>
        <p:nvSpPr>
          <p:cNvPr id="34" name="Content Placeholder 2"/>
          <p:cNvSpPr>
            <a:spLocks noGrp="1"/>
          </p:cNvSpPr>
          <p:nvPr>
            <p:ph idx="1"/>
          </p:nvPr>
        </p:nvSpPr>
        <p:spPr>
          <a:xfrm>
            <a:off x="218262" y="882192"/>
            <a:ext cx="11763662" cy="554077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402080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680AE0F-5B84-C9D1-FBCB-47F95FEC404D}"/>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2" name="Title 31"/>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dirty="0"/>
          </a:p>
        </p:txBody>
      </p:sp>
      <p:sp>
        <p:nvSpPr>
          <p:cNvPr id="33" name="Content Placeholder 2"/>
          <p:cNvSpPr>
            <a:spLocks noGrp="1"/>
          </p:cNvSpPr>
          <p:nvPr>
            <p:ph idx="1"/>
          </p:nvPr>
        </p:nvSpPr>
        <p:spPr>
          <a:xfrm>
            <a:off x="218262" y="882192"/>
            <a:ext cx="11763662" cy="55407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78752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9F976E0-3E43-5AD1-FB40-82809A317EDD}"/>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B4C2268-3705-F813-856C-B4AA9671EE45}"/>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it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dirty="0"/>
          </a:p>
        </p:txBody>
      </p:sp>
    </p:spTree>
    <p:extLst>
      <p:ext uri="{BB962C8B-B14F-4D97-AF65-F5344CB8AC3E}">
        <p14:creationId xmlns:p14="http://schemas.microsoft.com/office/powerpoint/2010/main" val="1469331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A45571-97EE-D86A-FB7E-5EB64638F306}"/>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CA79E79-93E7-3F46-9ACC-B511B17EECF7}"/>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3"/>
          <p:cNvSpPr>
            <a:spLocks noGrp="1"/>
          </p:cNvSpPr>
          <p:nvPr>
            <p:ph sz="half" idx="2"/>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8" name="Title 7"/>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dirty="0"/>
          </a:p>
        </p:txBody>
      </p:sp>
    </p:spTree>
    <p:extLst>
      <p:ext uri="{BB962C8B-B14F-4D97-AF65-F5344CB8AC3E}">
        <p14:creationId xmlns:p14="http://schemas.microsoft.com/office/powerpoint/2010/main" val="731635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EAR_COLOUR_B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F9E31C-4A93-EFC4-AEF0-A3CD2BEB6D10}"/>
              </a:ext>
            </a:extLst>
          </p:cNvPr>
          <p:cNvSpPr/>
          <p:nvPr userDrawn="1"/>
        </p:nvSpPr>
        <p:spPr>
          <a:xfrm>
            <a:off x="-6350" y="0"/>
            <a:ext cx="12198350" cy="6858000"/>
          </a:xfrm>
          <a:prstGeom prst="rect">
            <a:avLst/>
          </a:prstGeom>
          <a:solidFill>
            <a:srgbClr val="E8E9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 name="Text Box 38">
            <a:extLst>
              <a:ext uri="{FF2B5EF4-FFF2-40B4-BE49-F238E27FC236}">
                <a16:creationId xmlns:a16="http://schemas.microsoft.com/office/drawing/2014/main" id="{E0DE2FA5-E63C-FFB2-8468-BD1B041CE7B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FE736C0-E29F-B94B-8E3D-3618DA7EA5D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1A36487-00CA-B783-45AC-FF4C208C7C4C}"/>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F97880-80AA-96D4-4593-CC4A20C0B7D6}"/>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C19BD9E4-9DDE-7703-D380-241E7BB0760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721045A7-8830-0D53-C721-DBD80CB805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5132142A-D862-AEDD-E43A-DFCA6A654D92}"/>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46EA02BA-FBB5-0612-E2E0-361FA980E6A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E5BFCC71-06B0-A66B-E3A8-1E8F5152839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6B14EA96-4CCB-FC6F-D765-E121A5591F8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D066FDCD-C82F-6D90-92E9-E6325869B07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75DAEBB8-BDFA-BF96-767B-6BB814EC243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1382AD90-01A6-CE54-D0DF-136F3780D11B}"/>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FBE9A759-C40D-7AD5-8160-99B327FADE1C}"/>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86DB9466-A8DE-EE1C-CF39-A9364EF75461}"/>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CF00C6B9-CFA6-09E5-89E1-D3E34BE6736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CC39D262-990C-0BD4-4BC7-734A2B65E78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CD11A339-1E4B-E4A2-29D8-BB1457A2429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3151055A-D5B6-322E-BB98-6F2AD9A2558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D972CE99-7E8E-8F63-B011-AD7F132EF47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17344EE7-D4BF-D1BA-F159-189530AF7FF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AD7969A6-30A7-68DF-E3C0-D716B252FC4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838CF4C0-09B3-E712-FE70-52E084B328E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63D17AAE-123F-F3D4-0418-B2D56E04F1A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A4F4E2D9-DE36-DD44-7ECA-64AA94C0097F}"/>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9302134C-D542-FEBA-CE13-42C79208D1C8}"/>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6D02288F-5C07-BE63-CC18-8BED0F1BDB7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5FB987F8-1562-B789-900B-6CA72EAF7E58}"/>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A7AFD63F-ED2D-5B9F-EC2F-E2E7E340E3BB}"/>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C70D3F24-095D-8A8B-6878-4034D215C235}"/>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11B0692E-95C2-EE0A-6EE4-8144112D665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A339EF06-54BB-6455-5474-FA23E1B551A8}"/>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dirty="0"/>
          </a:p>
        </p:txBody>
      </p:sp>
      <p:sp>
        <p:nvSpPr>
          <p:cNvPr id="96" name="Rectangle 2"/>
          <p:cNvSpPr>
            <a:spLocks noGrp="1" noChangeArrowheads="1"/>
          </p:cNvSpPr>
          <p:nvPr>
            <p:ph idx="1"/>
          </p:nvPr>
        </p:nvSpPr>
        <p:spPr bwMode="auto">
          <a:xfrm>
            <a:off x="218262" y="882192"/>
            <a:ext cx="11763662" cy="554803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4254784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EAR_COLOUR_BG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3AFD04-A28F-3726-B10A-9E233222777B}"/>
              </a:ext>
            </a:extLst>
          </p:cNvPr>
          <p:cNvSpPr/>
          <p:nvPr userDrawn="1"/>
        </p:nvSpPr>
        <p:spPr>
          <a:xfrm>
            <a:off x="-6350" y="0"/>
            <a:ext cx="12198350" cy="6858000"/>
          </a:xfrm>
          <a:prstGeom prst="rect">
            <a:avLst/>
          </a:prstGeom>
          <a:solidFill>
            <a:srgbClr val="76C8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DE8DA69C-7BBE-A12A-1B56-96929ECFF176}"/>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12779F35-8490-D54E-8F9E-0DA2E49C47CA}"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1EDEA65C-2232-342A-066E-C049247C0410}"/>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4C2C70-4C97-A180-F020-B0EA0A42B698}"/>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178ABB0C-5F09-51C0-9175-2E98512E167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2BE015A5-C0A1-6707-AF50-0F2AC75D65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7401A6FB-7EF4-1CBB-DD00-A116054353D9}"/>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A4218B05-A275-68BE-0489-DE61C104563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A21AC44A-C932-49E2-F700-9EF70E9B3C8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C8968D7D-1D56-A2A0-F4E6-3075F79367C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099E13F6-769A-B269-026C-7A808124DA9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2ED4FB62-158F-44AD-63E9-4E91AD88985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A4A00F2D-154E-0201-1C32-CF865BA8B74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C9011890-CBAD-D8DA-10CF-6F98E3B5BC48}"/>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733457E7-73F9-1E2A-CC26-69B8647D4A4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5546A5BC-976A-DEB2-45E7-402DC91EE765}"/>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07622D0A-D82A-B6B2-DE3B-364FC3F64B7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1375D08A-DD07-6CAB-CE40-0406B688ECB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1136E575-9B74-866D-96BE-C29954D6FFB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9DAC9F25-587D-0FF2-1678-FDD261D2EDB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D2CC3FF0-1864-E98F-6E63-8BE2BBC5E7BD}"/>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9BE06439-6E65-076E-71FF-25F178C428C0}"/>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FA49CEAC-2B7E-629C-0EAA-92F730CEE22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96C0D12B-7208-0F60-EAAB-41F0EE131E6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85F32379-941D-9795-817C-F86348094802}"/>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0D2B6F03-7E04-87A5-D90A-84044EA711EB}"/>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C6887045-06CB-6B84-44AC-DE0F85FBC550}"/>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4D50674A-3485-AADA-265C-37BA8E3953A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75665104-8D06-5E7C-5837-2C159F7526C3}"/>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830027D9-B334-60EF-E27F-22DF3C26E276}"/>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4FCD267B-3E37-166C-310C-2923ACB17594}"/>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C0410EDA-B46D-CB14-AE30-4B7CB24DDC5E}"/>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dirty="0"/>
          </a:p>
        </p:txBody>
      </p:sp>
      <p:sp>
        <p:nvSpPr>
          <p:cNvPr id="37" name="Rectangle 2"/>
          <p:cNvSpPr>
            <a:spLocks noGrp="1" noChangeArrowheads="1"/>
          </p:cNvSpPr>
          <p:nvPr>
            <p:ph idx="1"/>
          </p:nvPr>
        </p:nvSpPr>
        <p:spPr bwMode="auto">
          <a:xfrm>
            <a:off x="218262" y="882192"/>
            <a:ext cx="11763662" cy="5541665"/>
          </a:xfrm>
          <a:prstGeom prst="rect">
            <a:avLst/>
          </a:prstGeom>
          <a:noFill/>
          <a:ln>
            <a:noFill/>
          </a:ln>
        </p:spPr>
        <p:txBody>
          <a:bodyPr/>
          <a:lstStyle>
            <a:lvl1pPr>
              <a:defRPr>
                <a:solidFill>
                  <a:srgbClr val="006762"/>
                </a:solidFill>
              </a:defRPr>
            </a:lvl1pPr>
            <a:lvl2pPr>
              <a:defRPr>
                <a:solidFill>
                  <a:srgbClr val="006762"/>
                </a:solidFill>
              </a:defRPr>
            </a:lvl2pPr>
            <a:lvl3pPr>
              <a:defRPr>
                <a:solidFill>
                  <a:srgbClr val="006762"/>
                </a:solidFill>
              </a:defRPr>
            </a:lvl3pPr>
            <a:lvl4pPr>
              <a:defRPr>
                <a:solidFill>
                  <a:srgbClr val="006762"/>
                </a:solidFill>
              </a:defRPr>
            </a:lvl4pPr>
            <a:lvl5pPr>
              <a:defRPr>
                <a:solidFill>
                  <a:srgbClr val="006762"/>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2940388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EAR_COLOUR_BG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BC1A27-3AE4-A761-F16C-479C66B17E87}"/>
              </a:ext>
            </a:extLst>
          </p:cNvPr>
          <p:cNvSpPr/>
          <p:nvPr userDrawn="1"/>
        </p:nvSpPr>
        <p:spPr>
          <a:xfrm>
            <a:off x="-6350" y="0"/>
            <a:ext cx="12198350" cy="6858000"/>
          </a:xfrm>
          <a:prstGeom prst="rect">
            <a:avLst/>
          </a:prstGeom>
          <a:solidFill>
            <a:srgbClr val="F16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D179E874-3550-1BD3-F35A-383BFE0D3B5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60C634F-2A55-D549-803A-838A252AC78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5C67321-EE36-08B1-1A50-FD3530235360}"/>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B9E3384-54AF-CCCF-1254-568371AC5DEA}"/>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684FD2E4-A0D6-2494-1E4E-5478F71379A3}"/>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2316D73A-6D5D-5137-F8BC-93C0F50933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B337743A-431D-0A82-9C94-4AB638D00599}"/>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5A3F0497-A0CA-260E-73B8-EF2336B628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036279EA-6138-282B-7516-5CFE1D45CC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696765C2-2C8C-531C-7578-31C86AB7286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E7316827-14C0-2D33-4A13-6B4E1FCCC7F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183EDB89-D286-E00A-1B51-28A369F497A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3EE2CAA0-0D55-1106-ABB9-88843D24DE3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E94F8B62-03FB-C7F6-0FBD-381D45E7ADB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CC05C4F2-2B66-32AE-FA84-BE288823D76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C23CCFA9-B28C-46AD-0AD0-FC527F8EDAF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755627C9-7CB4-4106-1470-4C849E3A8B7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524BBD41-8B58-F7D5-A474-8AEC1CE9239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83B9CAF0-442A-8519-BDDB-848ED208736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D41B0D0F-7C06-81C7-6C74-8626D82EED2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8F1C5D5E-DD0A-604D-FA5E-1740763A613B}"/>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517633F9-185E-E98B-A615-10F468DAD14F}"/>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A5347CCE-339B-392A-ACAF-839B5A47B63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7905424C-0542-8D0B-1CC8-FA71C6D3A6B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192A2071-FD48-7D70-AF1D-F90889A97BD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E44FF60A-7027-6B1A-3652-09AEA9BDC3D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68A9F504-9078-C2F3-97D4-8EE05BF253A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C3515C0F-9B8F-691A-66BC-20EBBFED810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02AFD7EB-402C-711F-BA2D-70918AB08F4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F9038057-B509-B7BD-D237-0A0CB8EEF243}"/>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15C02525-7E94-6D37-E238-1191A4845413}"/>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3C742B6D-F078-59FC-6D7F-586D286CDED4}"/>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dirty="0"/>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960136"/>
                </a:solidFill>
              </a:defRPr>
            </a:lvl1pPr>
            <a:lvl2pPr>
              <a:defRPr>
                <a:solidFill>
                  <a:srgbClr val="960136"/>
                </a:solidFill>
              </a:defRPr>
            </a:lvl2pPr>
            <a:lvl3pPr>
              <a:defRPr>
                <a:solidFill>
                  <a:srgbClr val="960136"/>
                </a:solidFill>
              </a:defRPr>
            </a:lvl3pPr>
            <a:lvl4pPr>
              <a:defRPr>
                <a:solidFill>
                  <a:srgbClr val="960136"/>
                </a:solidFill>
              </a:defRPr>
            </a:lvl4pPr>
            <a:lvl5pPr>
              <a:defRPr>
                <a:solidFill>
                  <a:srgbClr val="960136"/>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71231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B4F1-D983-4F07-8750-CB735B9804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BDB302B-1619-419C-B51B-B71B874F5E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4B1D-49A8-4B62-A908-DDDEA63205B0}"/>
              </a:ext>
            </a:extLst>
          </p:cNvPr>
          <p:cNvSpPr>
            <a:spLocks noGrp="1"/>
          </p:cNvSpPr>
          <p:nvPr>
            <p:ph type="dt" sz="half" idx="10"/>
          </p:nvPr>
        </p:nvSpPr>
        <p:spPr/>
        <p:txBody>
          <a:bodyPr/>
          <a:lstStyle/>
          <a:p>
            <a:endParaRPr lang="lv-LV" dirty="0"/>
          </a:p>
        </p:txBody>
      </p:sp>
      <p:sp>
        <p:nvSpPr>
          <p:cNvPr id="5" name="Footer Placeholder 4">
            <a:extLst>
              <a:ext uri="{FF2B5EF4-FFF2-40B4-BE49-F238E27FC236}">
                <a16:creationId xmlns:a16="http://schemas.microsoft.com/office/drawing/2014/main" id="{F8CA1E2A-78CF-4456-B19A-863429164FA8}"/>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325FD112-9748-4924-90C5-DA4F37D8B064}"/>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8" name="Picture 2" descr="Sākums | Latvijas Zinātnes padome">
            <a:extLst>
              <a:ext uri="{FF2B5EF4-FFF2-40B4-BE49-F238E27FC236}">
                <a16:creationId xmlns:a16="http://schemas.microsoft.com/office/drawing/2014/main" id="{B938A504-D2E6-4FB8-98BE-21BB1BD8A0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64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EAR_COLOUR_BG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7654D-9135-30AB-7356-4BE0A988206E}"/>
              </a:ext>
            </a:extLst>
          </p:cNvPr>
          <p:cNvSpPr/>
          <p:nvPr userDrawn="1"/>
        </p:nvSpPr>
        <p:spPr>
          <a:xfrm>
            <a:off x="-6350" y="0"/>
            <a:ext cx="12198350" cy="6858000"/>
          </a:xfrm>
          <a:prstGeom prst="rect">
            <a:avLst/>
          </a:prstGeom>
          <a:solidFill>
            <a:srgbClr val="FFCC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F594708B-0F77-6DE4-1D1E-D6E79174880E}"/>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8E70B4A-9E07-AF45-B984-AA03B5587535}"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6F4A4D26-099B-2207-7942-77031D14FA26}"/>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5217571-B594-C5FE-1170-9FCB18D4241A}"/>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EF99DB1B-7DD7-9548-20D4-9D8B7B238210}"/>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6199A032-932D-5B6E-31E2-97D1822EDA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6E15B27F-8EC4-0B57-0193-2956B978E1BD}"/>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76241577-ACAF-DEE4-FEF7-6CE2A65FB3F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1FCA94FA-70E9-F3A7-5F73-041089DE2A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DDA65F09-40A9-47A2-64CB-D92BA99EAE0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E82FEB35-10AD-38B3-4E5A-B40337621F9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F25D869E-DC61-6C2C-6773-03FA2DCD97F5}"/>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25D2EFFD-14B1-D888-462A-AC0D1D82F21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55229976-1F2C-5DCA-1D3C-243914775581}"/>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FBF63FE0-DEFA-0C6C-842C-31D788EC63BE}"/>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E47C496E-5DC8-5EB4-466C-DDD6F082D0C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80202BA8-8EDB-C58D-0BCD-A3FAAD5F892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30E7B050-6079-1486-2920-51634FA6EB5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14374BA0-ACE1-B8B6-8699-44CE1E78756F}"/>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A4EFD8CE-1BA0-370F-659D-B2C9C0A16C6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C5ECEA77-9728-9ABC-3205-6684D37152A8}"/>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20861DC8-145B-9ED9-8E2F-C58BD8863FD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A9FCF914-C6DC-5E80-F69F-B3C2554ACB3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1333CD80-ABAC-E58E-023A-9ABD0F99C20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A1429262-FB01-3BA3-5EBB-48FCCEDF3B8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F183E61B-3CEC-0EDF-F1FB-4525AFC6132D}"/>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8DD7107C-FC43-A855-00D8-6C5BD62387C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E6FA30B9-0CD4-3E8A-9FFC-C83FACC6863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C14206D9-5E79-1C2F-FC8F-979E2361E09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A636133F-88E9-3499-78A7-D60E906CE83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6AA679A6-B578-1218-7A82-885285C0536F}"/>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E7C2B78E-DBAC-1C23-DE85-19A47D4922C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dirty="0"/>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A75534"/>
                </a:solidFill>
              </a:defRPr>
            </a:lvl1pPr>
            <a:lvl2pPr>
              <a:defRPr>
                <a:solidFill>
                  <a:srgbClr val="A75534"/>
                </a:solidFill>
              </a:defRPr>
            </a:lvl2pPr>
            <a:lvl3pPr>
              <a:defRPr>
                <a:solidFill>
                  <a:srgbClr val="A75534"/>
                </a:solidFill>
              </a:defRPr>
            </a:lvl3pPr>
            <a:lvl4pPr>
              <a:defRPr>
                <a:solidFill>
                  <a:srgbClr val="A75534"/>
                </a:solidFill>
              </a:defRPr>
            </a:lvl4pPr>
            <a:lvl5pPr>
              <a:defRPr>
                <a:solidFill>
                  <a:srgbClr val="A75534"/>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3024665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EAR_COLOUR_BG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D6947-585F-3988-80DF-E18CB0002AAB}"/>
              </a:ext>
            </a:extLst>
          </p:cNvPr>
          <p:cNvSpPr/>
          <p:nvPr userDrawn="1"/>
        </p:nvSpPr>
        <p:spPr>
          <a:xfrm>
            <a:off x="-6350" y="0"/>
            <a:ext cx="12198350" cy="6858000"/>
          </a:xfrm>
          <a:prstGeom prst="rect">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F13FDC9B-117D-7E5E-01BD-EC078712433B}"/>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168FF0B-9B63-BA4B-A862-4E6BE960F719}"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E8999CF-2BA4-402A-D78B-36362EB91268}"/>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F69A19C-0A82-077C-21AF-53E40D0560D3}"/>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EB5D0327-DAC3-E0D5-1695-AA2998267775}"/>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54B1351F-05A9-9DA0-C0E3-1D7F73276D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36D56F67-E5D1-FAE3-1B72-777764825BFE}"/>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D190EF4F-6F2E-60D0-48A4-E869CCA9123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96400B6F-490D-5A40-0784-50668AC3B98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AC8B9717-3FC4-2E33-49A9-AA7B7F1743D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3F54AFD4-F7C6-7952-07B3-8F485ABC971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87C52D0B-75DD-B1B9-D53F-8AFD1316416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25FFDEE3-F17B-FE68-9934-F4C47219512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95F6E4B8-5771-FE5D-F30B-FA088AB751C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396A0AFF-A0B0-1011-6CE8-40CCD587E2D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2E101039-D750-1E37-DD07-F12B4A481A94}"/>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7385E0ED-98B4-8B1A-1E3A-4577303CA2B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CD8DB7D5-8DCF-F588-628F-F760C77D11C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DF0A4D85-C6FF-2790-2B8E-15B1EB22581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7E2EBFC6-52DE-1EC1-33C0-8234880343AB}"/>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1D0B8F96-3C09-457D-3ED2-BCBB1E5488F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FA5D636C-CA79-EF78-E951-21FBDDB9FAA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D460286E-D7A3-8C14-FF5E-04528BB3FED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8BDDFBE4-C66C-1DFE-C56E-BE83B61C365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63B2BDE2-0B52-92F3-B2AE-3F79D6C9B1AB}"/>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EEC9B687-4DFC-BDC2-A8A8-CA64065FA1B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4CCE20D2-C2FD-CF42-0668-1DBDAD1B1CA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5B9AF5A3-B8C8-138E-A447-05978195C5A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E8DCBC65-2547-320F-5481-D4DF56FECC0F}"/>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18B1A006-4A5C-79B1-24E8-A806920664A3}"/>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C0E1EDA0-F739-A4EA-D18F-075CF7961D31}"/>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8681709D-3745-8ECE-0518-65978989E32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dirty="0"/>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1E3378"/>
                </a:solidFill>
              </a:defRPr>
            </a:lvl1pPr>
            <a:lvl2pPr>
              <a:defRPr>
                <a:solidFill>
                  <a:srgbClr val="1E3378"/>
                </a:solidFill>
              </a:defRPr>
            </a:lvl2pPr>
            <a:lvl3pPr>
              <a:defRPr>
                <a:solidFill>
                  <a:srgbClr val="1E3378"/>
                </a:solidFill>
              </a:defRPr>
            </a:lvl3pPr>
            <a:lvl4pPr>
              <a:defRPr>
                <a:solidFill>
                  <a:srgbClr val="1E3378"/>
                </a:solidFill>
              </a:defRPr>
            </a:lvl4pPr>
            <a:lvl5pPr>
              <a:defRPr>
                <a:solidFill>
                  <a:srgbClr val="1E3378"/>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3680179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A8577F-C974-E9A6-165A-AF6BE05DF02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35E6F"/>
              </a:solidFill>
            </a:endParaRPr>
          </a:p>
        </p:txBody>
      </p:sp>
      <p:sp>
        <p:nvSpPr>
          <p:cNvPr id="3" name="Rectangle 2">
            <a:extLst>
              <a:ext uri="{FF2B5EF4-FFF2-40B4-BE49-F238E27FC236}">
                <a16:creationId xmlns:a16="http://schemas.microsoft.com/office/drawing/2014/main" id="{A29FADB7-2FBA-8E72-EA07-82138883B2F4}"/>
              </a:ext>
            </a:extLst>
          </p:cNvPr>
          <p:cNvSpPr/>
          <p:nvPr userDrawn="1"/>
        </p:nvSpPr>
        <p:spPr>
          <a:xfrm flipH="1">
            <a:off x="4686300" y="2011363"/>
            <a:ext cx="2819400" cy="2819400"/>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ubtitle 2">
            <a:extLst>
              <a:ext uri="{FF2B5EF4-FFF2-40B4-BE49-F238E27FC236}">
                <a16:creationId xmlns:a16="http://schemas.microsoft.com/office/drawing/2014/main" id="{288B06C8-E821-FA51-2927-21A01824FA53}"/>
              </a:ext>
            </a:extLst>
          </p:cNvPr>
          <p:cNvSpPr txBox="1">
            <a:spLocks/>
          </p:cNvSpPr>
          <p:nvPr userDrawn="1"/>
        </p:nvSpPr>
        <p:spPr>
          <a:xfrm>
            <a:off x="4686300" y="4524375"/>
            <a:ext cx="2813050" cy="314325"/>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defRPr/>
            </a:pPr>
            <a:endParaRPr lang="en-GB" sz="1400" dirty="0">
              <a:solidFill>
                <a:srgbClr val="8197A6"/>
              </a:solidFill>
              <a:ea typeface="Arial" charset="0"/>
              <a:cs typeface="Arial" charset="0"/>
            </a:endParaRPr>
          </a:p>
        </p:txBody>
      </p:sp>
      <p:sp>
        <p:nvSpPr>
          <p:cNvPr id="5" name="Subtitle 2">
            <a:extLst>
              <a:ext uri="{FF2B5EF4-FFF2-40B4-BE49-F238E27FC236}">
                <a16:creationId xmlns:a16="http://schemas.microsoft.com/office/drawing/2014/main" id="{BFE72AD7-0F98-DB95-FFE3-BD921F8C9854}"/>
              </a:ext>
            </a:extLst>
          </p:cNvPr>
          <p:cNvSpPr txBox="1">
            <a:spLocks/>
          </p:cNvSpPr>
          <p:nvPr userDrawn="1"/>
        </p:nvSpPr>
        <p:spPr>
          <a:xfrm>
            <a:off x="4686300" y="1739900"/>
            <a:ext cx="2819400" cy="261938"/>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GB" sz="1100" dirty="0">
                <a:solidFill>
                  <a:srgbClr val="8197A6"/>
                </a:solidFill>
                <a:ea typeface="Arial" charset="0"/>
                <a:cs typeface="Arial" charset="0"/>
              </a:rPr>
              <a:t>Produced by</a:t>
            </a:r>
            <a:endParaRPr lang="en-US" sz="1100" dirty="0">
              <a:solidFill>
                <a:srgbClr val="8197A6"/>
              </a:solidFill>
              <a:ea typeface="Arial" charset="0"/>
              <a:cs typeface="Arial" charset="0"/>
            </a:endParaRPr>
          </a:p>
        </p:txBody>
      </p:sp>
      <p:sp>
        <p:nvSpPr>
          <p:cNvPr id="17" name="Text Placeholder 2"/>
          <p:cNvSpPr>
            <a:spLocks noGrp="1"/>
          </p:cNvSpPr>
          <p:nvPr>
            <p:ph type="body" idx="14"/>
          </p:nvPr>
        </p:nvSpPr>
        <p:spPr>
          <a:xfrm>
            <a:off x="4686298" y="2041526"/>
            <a:ext cx="2819402" cy="2359024"/>
          </a:xfrm>
          <a:prstGeom prst="rect">
            <a:avLst/>
          </a:prstGeom>
        </p:spPr>
        <p:txBody>
          <a:bodyPr>
            <a:normAutofit/>
          </a:bodyPr>
          <a:lstStyle>
            <a:lvl1pPr marL="0" indent="0" algn="l">
              <a:buNone/>
              <a:defRPr sz="214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2"/>
          <p:cNvSpPr>
            <a:spLocks noGrp="1"/>
          </p:cNvSpPr>
          <p:nvPr>
            <p:ph type="body" idx="15"/>
          </p:nvPr>
        </p:nvSpPr>
        <p:spPr>
          <a:xfrm>
            <a:off x="4686298" y="4406773"/>
            <a:ext cx="2819402"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2536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F269-5AA1-471D-BAB7-0ED429A90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8360221-4DD4-4D8B-9CF3-0CB2C1BBE08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6EEF147-2E4A-440E-A29D-F0235AA896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DF36BDB2-E0F6-4DAC-8581-C3463E1FDE43}"/>
              </a:ext>
            </a:extLst>
          </p:cNvPr>
          <p:cNvSpPr>
            <a:spLocks noGrp="1"/>
          </p:cNvSpPr>
          <p:nvPr>
            <p:ph type="dt" sz="half" idx="10"/>
          </p:nvPr>
        </p:nvSpPr>
        <p:spPr/>
        <p:txBody>
          <a:bodyPr/>
          <a:lstStyle/>
          <a:p>
            <a:endParaRPr lang="lv-LV" dirty="0"/>
          </a:p>
        </p:txBody>
      </p:sp>
      <p:sp>
        <p:nvSpPr>
          <p:cNvPr id="6" name="Footer Placeholder 5">
            <a:extLst>
              <a:ext uri="{FF2B5EF4-FFF2-40B4-BE49-F238E27FC236}">
                <a16:creationId xmlns:a16="http://schemas.microsoft.com/office/drawing/2014/main" id="{9E820A10-011F-4D93-94E0-45BEAB95AB98}"/>
              </a:ext>
            </a:extLst>
          </p:cNvPr>
          <p:cNvSpPr>
            <a:spLocks noGrp="1"/>
          </p:cNvSpPr>
          <p:nvPr>
            <p:ph type="ftr" sz="quarter" idx="11"/>
          </p:nvPr>
        </p:nvSpPr>
        <p:spPr/>
        <p:txBody>
          <a:bodyPr/>
          <a:lstStyle/>
          <a:p>
            <a:endParaRPr lang="lv-LV" dirty="0"/>
          </a:p>
        </p:txBody>
      </p:sp>
      <p:sp>
        <p:nvSpPr>
          <p:cNvPr id="7" name="Slide Number Placeholder 6">
            <a:extLst>
              <a:ext uri="{FF2B5EF4-FFF2-40B4-BE49-F238E27FC236}">
                <a16:creationId xmlns:a16="http://schemas.microsoft.com/office/drawing/2014/main" id="{FD8F0154-4681-4D79-9FD7-38ADC84607C4}"/>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9" name="Picture 2" descr="Sākums | Latvijas Zinātnes padome">
            <a:extLst>
              <a:ext uri="{FF2B5EF4-FFF2-40B4-BE49-F238E27FC236}">
                <a16:creationId xmlns:a16="http://schemas.microsoft.com/office/drawing/2014/main" id="{E237EFE2-2F83-4A1E-B452-D7DDCBFD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4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4C7-1483-497E-9E7B-8EB9615B52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F959B65-528C-408A-B64E-A8554605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FB11F-64E6-4A9D-8931-8BD4D5B4E4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DC622A4-1F81-4AA9-B1DE-DE1409B4AB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49487-BB10-4D10-B844-464099B4B0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F986023-33AE-44F9-A932-894F4BEEA80E}"/>
              </a:ext>
            </a:extLst>
          </p:cNvPr>
          <p:cNvSpPr>
            <a:spLocks noGrp="1"/>
          </p:cNvSpPr>
          <p:nvPr>
            <p:ph type="dt" sz="half" idx="10"/>
          </p:nvPr>
        </p:nvSpPr>
        <p:spPr/>
        <p:txBody>
          <a:bodyPr/>
          <a:lstStyle/>
          <a:p>
            <a:endParaRPr lang="lv-LV" dirty="0"/>
          </a:p>
        </p:txBody>
      </p:sp>
      <p:sp>
        <p:nvSpPr>
          <p:cNvPr id="8" name="Footer Placeholder 7">
            <a:extLst>
              <a:ext uri="{FF2B5EF4-FFF2-40B4-BE49-F238E27FC236}">
                <a16:creationId xmlns:a16="http://schemas.microsoft.com/office/drawing/2014/main" id="{1ECB40D9-92C3-40D0-9907-58D43BC6BB42}"/>
              </a:ext>
            </a:extLst>
          </p:cNvPr>
          <p:cNvSpPr>
            <a:spLocks noGrp="1"/>
          </p:cNvSpPr>
          <p:nvPr>
            <p:ph type="ftr" sz="quarter" idx="11"/>
          </p:nvPr>
        </p:nvSpPr>
        <p:spPr/>
        <p:txBody>
          <a:bodyPr/>
          <a:lstStyle/>
          <a:p>
            <a:endParaRPr lang="lv-LV" dirty="0"/>
          </a:p>
        </p:txBody>
      </p:sp>
      <p:sp>
        <p:nvSpPr>
          <p:cNvPr id="9" name="Slide Number Placeholder 8">
            <a:extLst>
              <a:ext uri="{FF2B5EF4-FFF2-40B4-BE49-F238E27FC236}">
                <a16:creationId xmlns:a16="http://schemas.microsoft.com/office/drawing/2014/main" id="{582F623C-6933-4442-BE88-271369D687F6}"/>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11" name="Picture 2" descr="Sākums | Latvijas Zinātnes padome">
            <a:extLst>
              <a:ext uri="{FF2B5EF4-FFF2-40B4-BE49-F238E27FC236}">
                <a16:creationId xmlns:a16="http://schemas.microsoft.com/office/drawing/2014/main" id="{DC7407A9-A2E9-45BF-8A09-B06170D08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8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4972-890C-459F-B5AB-D02FF343D8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D68642E-9B47-4B21-B904-4377B5F41822}"/>
              </a:ext>
            </a:extLst>
          </p:cNvPr>
          <p:cNvSpPr>
            <a:spLocks noGrp="1"/>
          </p:cNvSpPr>
          <p:nvPr>
            <p:ph type="dt" sz="half" idx="10"/>
          </p:nvPr>
        </p:nvSpPr>
        <p:spPr/>
        <p:txBody>
          <a:bodyPr/>
          <a:lstStyle/>
          <a:p>
            <a:endParaRPr lang="lv-LV" dirty="0"/>
          </a:p>
        </p:txBody>
      </p:sp>
      <p:sp>
        <p:nvSpPr>
          <p:cNvPr id="4" name="Footer Placeholder 3">
            <a:extLst>
              <a:ext uri="{FF2B5EF4-FFF2-40B4-BE49-F238E27FC236}">
                <a16:creationId xmlns:a16="http://schemas.microsoft.com/office/drawing/2014/main" id="{7F7CE064-8D41-449A-AB06-932036CE3383}"/>
              </a:ext>
            </a:extLst>
          </p:cNvPr>
          <p:cNvSpPr>
            <a:spLocks noGrp="1"/>
          </p:cNvSpPr>
          <p:nvPr>
            <p:ph type="ftr" sz="quarter" idx="11"/>
          </p:nvPr>
        </p:nvSpPr>
        <p:spPr/>
        <p:txBody>
          <a:bodyPr/>
          <a:lstStyle/>
          <a:p>
            <a:endParaRPr lang="lv-LV" dirty="0"/>
          </a:p>
        </p:txBody>
      </p:sp>
      <p:sp>
        <p:nvSpPr>
          <p:cNvPr id="5" name="Slide Number Placeholder 4">
            <a:extLst>
              <a:ext uri="{FF2B5EF4-FFF2-40B4-BE49-F238E27FC236}">
                <a16:creationId xmlns:a16="http://schemas.microsoft.com/office/drawing/2014/main" id="{3024C261-7980-450F-9458-CDA3262EB7BD}"/>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7" name="Picture 2" descr="Sākums | Latvijas Zinātnes padome">
            <a:extLst>
              <a:ext uri="{FF2B5EF4-FFF2-40B4-BE49-F238E27FC236}">
                <a16:creationId xmlns:a16="http://schemas.microsoft.com/office/drawing/2014/main" id="{6C37ED99-99F1-4791-8672-8CFEDA5B92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7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96B71-DA12-4E50-A16F-FE31C71C9D34}"/>
              </a:ext>
            </a:extLst>
          </p:cNvPr>
          <p:cNvSpPr>
            <a:spLocks noGrp="1"/>
          </p:cNvSpPr>
          <p:nvPr>
            <p:ph type="dt" sz="half" idx="10"/>
          </p:nvPr>
        </p:nvSpPr>
        <p:spPr/>
        <p:txBody>
          <a:bodyPr/>
          <a:lstStyle/>
          <a:p>
            <a:endParaRPr lang="lv-LV" dirty="0"/>
          </a:p>
        </p:txBody>
      </p:sp>
      <p:sp>
        <p:nvSpPr>
          <p:cNvPr id="3" name="Footer Placeholder 2">
            <a:extLst>
              <a:ext uri="{FF2B5EF4-FFF2-40B4-BE49-F238E27FC236}">
                <a16:creationId xmlns:a16="http://schemas.microsoft.com/office/drawing/2014/main" id="{8361CB30-DB34-4E9D-9AFF-A3F47C8B661E}"/>
              </a:ext>
            </a:extLst>
          </p:cNvPr>
          <p:cNvSpPr>
            <a:spLocks noGrp="1"/>
          </p:cNvSpPr>
          <p:nvPr>
            <p:ph type="ftr" sz="quarter" idx="11"/>
          </p:nvPr>
        </p:nvSpPr>
        <p:spPr/>
        <p:txBody>
          <a:bodyPr/>
          <a:lstStyle/>
          <a:p>
            <a:endParaRPr lang="lv-LV" dirty="0"/>
          </a:p>
        </p:txBody>
      </p:sp>
      <p:sp>
        <p:nvSpPr>
          <p:cNvPr id="4" name="Slide Number Placeholder 3">
            <a:extLst>
              <a:ext uri="{FF2B5EF4-FFF2-40B4-BE49-F238E27FC236}">
                <a16:creationId xmlns:a16="http://schemas.microsoft.com/office/drawing/2014/main" id="{D5230168-B434-4630-AE1D-775E14AED243}"/>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6" name="Picture 2" descr="Sākums | Latvijas Zinātnes padome">
            <a:extLst>
              <a:ext uri="{FF2B5EF4-FFF2-40B4-BE49-F238E27FC236}">
                <a16:creationId xmlns:a16="http://schemas.microsoft.com/office/drawing/2014/main" id="{BEED6841-362B-4930-BD5B-08F9F1C710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5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920-6A60-4A66-86B9-59EED392B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76C772A-3323-4864-9549-73BE3B5D3C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F233B4-F9C6-40C2-AF4E-D26E35B125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A56F5-7924-4937-BC09-1BE429DAF10D}"/>
              </a:ext>
            </a:extLst>
          </p:cNvPr>
          <p:cNvSpPr>
            <a:spLocks noGrp="1"/>
          </p:cNvSpPr>
          <p:nvPr>
            <p:ph type="dt" sz="half" idx="10"/>
          </p:nvPr>
        </p:nvSpPr>
        <p:spPr/>
        <p:txBody>
          <a:bodyPr/>
          <a:lstStyle/>
          <a:p>
            <a:endParaRPr lang="lv-LV" dirty="0"/>
          </a:p>
        </p:txBody>
      </p:sp>
      <p:sp>
        <p:nvSpPr>
          <p:cNvPr id="6" name="Footer Placeholder 5">
            <a:extLst>
              <a:ext uri="{FF2B5EF4-FFF2-40B4-BE49-F238E27FC236}">
                <a16:creationId xmlns:a16="http://schemas.microsoft.com/office/drawing/2014/main" id="{467CDE28-CFAB-416A-A402-742B742A06E1}"/>
              </a:ext>
            </a:extLst>
          </p:cNvPr>
          <p:cNvSpPr>
            <a:spLocks noGrp="1"/>
          </p:cNvSpPr>
          <p:nvPr>
            <p:ph type="ftr" sz="quarter" idx="11"/>
          </p:nvPr>
        </p:nvSpPr>
        <p:spPr/>
        <p:txBody>
          <a:bodyPr/>
          <a:lstStyle/>
          <a:p>
            <a:endParaRPr lang="lv-LV" dirty="0"/>
          </a:p>
        </p:txBody>
      </p:sp>
      <p:sp>
        <p:nvSpPr>
          <p:cNvPr id="7" name="Slide Number Placeholder 6">
            <a:extLst>
              <a:ext uri="{FF2B5EF4-FFF2-40B4-BE49-F238E27FC236}">
                <a16:creationId xmlns:a16="http://schemas.microsoft.com/office/drawing/2014/main" id="{2D8A4236-2891-4A1B-8BA2-98684CB850A0}"/>
              </a:ext>
            </a:extLst>
          </p:cNvPr>
          <p:cNvSpPr>
            <a:spLocks noGrp="1"/>
          </p:cNvSpPr>
          <p:nvPr>
            <p:ph type="sldNum" sz="quarter" idx="12"/>
          </p:nvPr>
        </p:nvSpPr>
        <p:spPr/>
        <p:txBody>
          <a:bodyPr/>
          <a:lstStyle/>
          <a:p>
            <a:fld id="{660F3F40-12FA-4968-8235-5F18DAFE2DEF}" type="slidenum">
              <a:rPr lang="lv-LV" smtClean="0"/>
              <a:t>‹#›</a:t>
            </a:fld>
            <a:endParaRPr lang="lv-LV" dirty="0"/>
          </a:p>
        </p:txBody>
      </p:sp>
      <p:pic>
        <p:nvPicPr>
          <p:cNvPr id="9" name="Picture 2" descr="Sākums | Latvijas Zinātnes padome">
            <a:extLst>
              <a:ext uri="{FF2B5EF4-FFF2-40B4-BE49-F238E27FC236}">
                <a16:creationId xmlns:a16="http://schemas.microsoft.com/office/drawing/2014/main" id="{39984AC2-91AE-4E5F-A40D-D5062C106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9.png"/><Relationship Id="rId39" Type="http://schemas.openxmlformats.org/officeDocument/2006/relationships/image" Target="../media/image22.png"/><Relationship Id="rId21" Type="http://schemas.openxmlformats.org/officeDocument/2006/relationships/image" Target="../media/image4.png"/><Relationship Id="rId34" Type="http://schemas.openxmlformats.org/officeDocument/2006/relationships/image" Target="../media/image17.png"/><Relationship Id="rId42" Type="http://schemas.openxmlformats.org/officeDocument/2006/relationships/image" Target="../media/image25.png"/><Relationship Id="rId47" Type="http://schemas.openxmlformats.org/officeDocument/2006/relationships/image" Target="../media/image30.png"/><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7.png"/><Relationship Id="rId32" Type="http://schemas.openxmlformats.org/officeDocument/2006/relationships/image" Target="../media/image15.png"/><Relationship Id="rId37" Type="http://schemas.openxmlformats.org/officeDocument/2006/relationships/image" Target="../media/image20.png"/><Relationship Id="rId40" Type="http://schemas.openxmlformats.org/officeDocument/2006/relationships/image" Target="../media/image23.png"/><Relationship Id="rId45" Type="http://schemas.openxmlformats.org/officeDocument/2006/relationships/image" Target="../media/image28.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6.png"/><Relationship Id="rId28" Type="http://schemas.openxmlformats.org/officeDocument/2006/relationships/image" Target="../media/image11.png"/><Relationship Id="rId36" Type="http://schemas.openxmlformats.org/officeDocument/2006/relationships/image" Target="../media/image19.png"/><Relationship Id="rId10" Type="http://schemas.openxmlformats.org/officeDocument/2006/relationships/slideLayout" Target="../slideLayouts/slideLayout23.xml"/><Relationship Id="rId19" Type="http://schemas.openxmlformats.org/officeDocument/2006/relationships/theme" Target="../theme/theme2.xml"/><Relationship Id="rId31" Type="http://schemas.openxmlformats.org/officeDocument/2006/relationships/image" Target="../media/image14.png"/><Relationship Id="rId44" Type="http://schemas.openxmlformats.org/officeDocument/2006/relationships/image" Target="../media/image27.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3.png"/><Relationship Id="rId35" Type="http://schemas.openxmlformats.org/officeDocument/2006/relationships/image" Target="../media/image18.png"/><Relationship Id="rId43" Type="http://schemas.openxmlformats.org/officeDocument/2006/relationships/image" Target="../media/image26.png"/><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8.png"/><Relationship Id="rId33" Type="http://schemas.openxmlformats.org/officeDocument/2006/relationships/image" Target="../media/image16.png"/><Relationship Id="rId38" Type="http://schemas.openxmlformats.org/officeDocument/2006/relationships/image" Target="../media/image21.png"/><Relationship Id="rId46" Type="http://schemas.openxmlformats.org/officeDocument/2006/relationships/image" Target="../media/image29.png"/><Relationship Id="rId20" Type="http://schemas.openxmlformats.org/officeDocument/2006/relationships/image" Target="../media/image3.png"/><Relationship Id="rId41" Type="http://schemas.openxmlformats.org/officeDocument/2006/relationships/image" Target="../media/image24.png"/></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4.png"/><Relationship Id="rId18" Type="http://schemas.openxmlformats.org/officeDocument/2006/relationships/image" Target="../media/image8.png"/><Relationship Id="rId26" Type="http://schemas.openxmlformats.org/officeDocument/2006/relationships/image" Target="../media/image16.png"/><Relationship Id="rId39" Type="http://schemas.openxmlformats.org/officeDocument/2006/relationships/image" Target="../media/image29.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38.xml"/><Relationship Id="rId12" Type="http://schemas.openxmlformats.org/officeDocument/2006/relationships/theme" Target="../theme/theme3.xml"/><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2" Type="http://schemas.openxmlformats.org/officeDocument/2006/relationships/slideLayout" Target="../slideLayouts/slideLayout33.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40" Type="http://schemas.openxmlformats.org/officeDocument/2006/relationships/image" Target="../media/image30.png"/><Relationship Id="rId5" Type="http://schemas.openxmlformats.org/officeDocument/2006/relationships/slideLayout" Target="../slideLayouts/slideLayout36.xml"/><Relationship Id="rId15" Type="http://schemas.openxmlformats.org/officeDocument/2006/relationships/image" Target="../media/image3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slideLayout" Target="../slideLayouts/slideLayout4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9B381-183E-4E86-854B-62D2A313B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FDCC780-5310-4662-80FF-B4F904964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D74B30EC-2F49-4D47-9128-397AA63F1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dirty="0"/>
          </a:p>
        </p:txBody>
      </p:sp>
      <p:sp>
        <p:nvSpPr>
          <p:cNvPr id="5" name="Footer Placeholder 4">
            <a:extLst>
              <a:ext uri="{FF2B5EF4-FFF2-40B4-BE49-F238E27FC236}">
                <a16:creationId xmlns:a16="http://schemas.microsoft.com/office/drawing/2014/main" id="{8F920956-802A-482C-8DE8-51D6E8B7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p>
        </p:txBody>
      </p:sp>
      <p:sp>
        <p:nvSpPr>
          <p:cNvPr id="6" name="Slide Number Placeholder 5">
            <a:extLst>
              <a:ext uri="{FF2B5EF4-FFF2-40B4-BE49-F238E27FC236}">
                <a16:creationId xmlns:a16="http://schemas.microsoft.com/office/drawing/2014/main" id="{F2636FC4-E873-4133-AB09-B4DE54780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F3F40-12FA-4968-8235-5F18DAFE2DEF}" type="slidenum">
              <a:rPr lang="lv-LV" smtClean="0"/>
              <a:t>‹#›</a:t>
            </a:fld>
            <a:endParaRPr lang="lv-LV" dirty="0"/>
          </a:p>
        </p:txBody>
      </p:sp>
      <p:pic>
        <p:nvPicPr>
          <p:cNvPr id="14" name="Picture 7">
            <a:extLst>
              <a:ext uri="{FF2B5EF4-FFF2-40B4-BE49-F238E27FC236}">
                <a16:creationId xmlns:a16="http://schemas.microsoft.com/office/drawing/2014/main" id="{C36F20F8-7D3E-4312-A23B-2756A7D1E323}"/>
              </a:ext>
            </a:extLst>
          </p:cNvPr>
          <p:cNvPicPr>
            <a:picLocks noChangeAspect="1"/>
          </p:cNvPicPr>
          <p:nvPr userDrawn="1"/>
        </p:nvPicPr>
        <p:blipFill>
          <a:blip r:embed="rId15" cstate="print"/>
          <a:srcRect/>
          <a:stretch>
            <a:fillRect/>
          </a:stretch>
        </p:blipFill>
        <p:spPr bwMode="auto">
          <a:xfrm>
            <a:off x="0" y="6611938"/>
            <a:ext cx="12192000" cy="246062"/>
          </a:xfrm>
          <a:prstGeom prst="rect">
            <a:avLst/>
          </a:prstGeom>
          <a:noFill/>
          <a:ln w="9525">
            <a:noFill/>
            <a:miter lim="800000"/>
            <a:headEnd/>
            <a:tailEnd/>
          </a:ln>
        </p:spPr>
      </p:pic>
    </p:spTree>
    <p:extLst>
      <p:ext uri="{BB962C8B-B14F-4D97-AF65-F5344CB8AC3E}">
        <p14:creationId xmlns:p14="http://schemas.microsoft.com/office/powerpoint/2010/main" val="341938432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8F2E1-8569-D534-47E4-587A7DD01622}"/>
              </a:ext>
            </a:extLst>
          </p:cNvPr>
          <p:cNvSpPr/>
          <p:nvPr userDrawn="1"/>
        </p:nvSpPr>
        <p:spPr>
          <a:xfrm>
            <a:off x="-6350" y="0"/>
            <a:ext cx="12198350" cy="6858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1027" name="Picture 5">
            <a:extLst>
              <a:ext uri="{FF2B5EF4-FFF2-40B4-BE49-F238E27FC236}">
                <a16:creationId xmlns:a16="http://schemas.microsoft.com/office/drawing/2014/main" id="{2359A323-DBCB-CF47-ABEA-D4A79107ACA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a:extLst>
              <a:ext uri="{FF2B5EF4-FFF2-40B4-BE49-F238E27FC236}">
                <a16:creationId xmlns:a16="http://schemas.microsoft.com/office/drawing/2014/main" id="{11E2470D-84DA-75C8-B152-150B8205795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a:extLst>
              <a:ext uri="{FF2B5EF4-FFF2-40B4-BE49-F238E27FC236}">
                <a16:creationId xmlns:a16="http://schemas.microsoft.com/office/drawing/2014/main" id="{5027AAC7-8125-078B-43FB-4D867FF47C85}"/>
              </a:ext>
            </a:extLst>
          </p:cNvPr>
          <p:cNvSpPr>
            <a:spLocks noGrp="1" noChangeArrowheads="1"/>
          </p:cNvSpPr>
          <p:nvPr>
            <p:ph type="body" idx="1"/>
          </p:nvPr>
        </p:nvSpPr>
        <p:spPr bwMode="auto">
          <a:xfrm>
            <a:off x="217488" y="882650"/>
            <a:ext cx="11764962"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Text Box 38">
            <a:extLst>
              <a:ext uri="{FF2B5EF4-FFF2-40B4-BE49-F238E27FC236}">
                <a16:creationId xmlns:a16="http://schemas.microsoft.com/office/drawing/2014/main" id="{70433105-0DE4-CBB6-7A69-8A5C460931AC}"/>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2510814-4877-0E43-B41C-575B67B13949}"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pic>
        <p:nvPicPr>
          <p:cNvPr id="1031" name="Picture 63">
            <a:extLst>
              <a:ext uri="{FF2B5EF4-FFF2-40B4-BE49-F238E27FC236}">
                <a16:creationId xmlns:a16="http://schemas.microsoft.com/office/drawing/2014/main" id="{005F23A4-D726-2EC3-2FDB-8F138C101F63}"/>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Connector 64">
            <a:extLst>
              <a:ext uri="{FF2B5EF4-FFF2-40B4-BE49-F238E27FC236}">
                <a16:creationId xmlns:a16="http://schemas.microsoft.com/office/drawing/2014/main" id="{5DA04C8A-555B-2ACA-F954-623FDDAD83C3}"/>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33" name="Title Placeholder 2">
            <a:extLst>
              <a:ext uri="{FF2B5EF4-FFF2-40B4-BE49-F238E27FC236}">
                <a16:creationId xmlns:a16="http://schemas.microsoft.com/office/drawing/2014/main" id="{688AFCC9-B6BD-D23B-0F7F-7643861C1219}"/>
              </a:ext>
            </a:extLst>
          </p:cNvPr>
          <p:cNvSpPr>
            <a:spLocks noGrp="1"/>
          </p:cNvSpPr>
          <p:nvPr userDrawn="1">
            <p:ph type="title"/>
          </p:nvPr>
        </p:nvSpPr>
        <p:spPr bwMode="auto">
          <a:xfrm>
            <a:off x="215900" y="157163"/>
            <a:ext cx="10109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it-IT" altLang="en-US"/>
          </a:p>
        </p:txBody>
      </p:sp>
      <p:grpSp>
        <p:nvGrpSpPr>
          <p:cNvPr id="1034" name="Group 122">
            <a:extLst>
              <a:ext uri="{FF2B5EF4-FFF2-40B4-BE49-F238E27FC236}">
                <a16:creationId xmlns:a16="http://schemas.microsoft.com/office/drawing/2014/main" id="{42EA5D5F-2BB4-8377-AB8C-B01D56E1BA3E}"/>
              </a:ext>
            </a:extLst>
          </p:cNvPr>
          <p:cNvGrpSpPr>
            <a:grpSpLocks/>
          </p:cNvGrpSpPr>
          <p:nvPr userDrawn="1"/>
        </p:nvGrpSpPr>
        <p:grpSpPr bwMode="auto">
          <a:xfrm>
            <a:off x="227013" y="6572250"/>
            <a:ext cx="9280525" cy="144463"/>
            <a:chOff x="226688" y="6572055"/>
            <a:chExt cx="9280921" cy="144114"/>
          </a:xfrm>
        </p:grpSpPr>
        <p:pic>
          <p:nvPicPr>
            <p:cNvPr id="1035" name="Picture 123" descr="at.png">
              <a:extLst>
                <a:ext uri="{FF2B5EF4-FFF2-40B4-BE49-F238E27FC236}">
                  <a16:creationId xmlns:a16="http://schemas.microsoft.com/office/drawing/2014/main" id="{24C300A1-7D3E-72E6-84B2-7CF7023F51B7}"/>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4" descr="be.png">
              <a:extLst>
                <a:ext uri="{FF2B5EF4-FFF2-40B4-BE49-F238E27FC236}">
                  <a16:creationId xmlns:a16="http://schemas.microsoft.com/office/drawing/2014/main" id="{9654607B-0581-CF94-78BC-F490FB1B7E6E}"/>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25" descr="ch.png">
              <a:extLst>
                <a:ext uri="{FF2B5EF4-FFF2-40B4-BE49-F238E27FC236}">
                  <a16:creationId xmlns:a16="http://schemas.microsoft.com/office/drawing/2014/main" id="{2B9DA66A-01AC-3973-ABDC-34C559214737}"/>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26" descr="cz.png">
              <a:extLst>
                <a:ext uri="{FF2B5EF4-FFF2-40B4-BE49-F238E27FC236}">
                  <a16:creationId xmlns:a16="http://schemas.microsoft.com/office/drawing/2014/main" id="{A3AE525C-77A5-4E72-9675-5278EA6001A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27" descr="de.png">
              <a:extLst>
                <a:ext uri="{FF2B5EF4-FFF2-40B4-BE49-F238E27FC236}">
                  <a16:creationId xmlns:a16="http://schemas.microsoft.com/office/drawing/2014/main" id="{491B7F2D-092E-5DA9-23EB-BEAE06E2A89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28" descr="dk.png">
              <a:extLst>
                <a:ext uri="{FF2B5EF4-FFF2-40B4-BE49-F238E27FC236}">
                  <a16:creationId xmlns:a16="http://schemas.microsoft.com/office/drawing/2014/main" id="{360C1106-8927-1878-574A-95D7714E77C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29" descr="ee.png">
              <a:extLst>
                <a:ext uri="{FF2B5EF4-FFF2-40B4-BE49-F238E27FC236}">
                  <a16:creationId xmlns:a16="http://schemas.microsoft.com/office/drawing/2014/main" id="{21F3C3C7-B057-75CC-DBA4-70729B98A0CB}"/>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30" descr="es.png">
              <a:extLst>
                <a:ext uri="{FF2B5EF4-FFF2-40B4-BE49-F238E27FC236}">
                  <a16:creationId xmlns:a16="http://schemas.microsoft.com/office/drawing/2014/main" id="{699FE933-D771-D902-8147-F37A7A6460A5}"/>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31" descr="fi.png">
              <a:extLst>
                <a:ext uri="{FF2B5EF4-FFF2-40B4-BE49-F238E27FC236}">
                  <a16:creationId xmlns:a16="http://schemas.microsoft.com/office/drawing/2014/main" id="{FA628004-5EC5-842E-F14A-E19C967779EF}"/>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32" descr="fr.png">
              <a:extLst>
                <a:ext uri="{FF2B5EF4-FFF2-40B4-BE49-F238E27FC236}">
                  <a16:creationId xmlns:a16="http://schemas.microsoft.com/office/drawing/2014/main" id="{04AA301C-0FF7-4582-08C5-45E3FDB3FECF}"/>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133" descr="gr.png">
              <a:extLst>
                <a:ext uri="{FF2B5EF4-FFF2-40B4-BE49-F238E27FC236}">
                  <a16:creationId xmlns:a16="http://schemas.microsoft.com/office/drawing/2014/main" id="{8537B849-9DE2-EBE1-770A-B54F85E6D20F}"/>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134" descr="hu.png">
              <a:extLst>
                <a:ext uri="{FF2B5EF4-FFF2-40B4-BE49-F238E27FC236}">
                  <a16:creationId xmlns:a16="http://schemas.microsoft.com/office/drawing/2014/main" id="{EBCB7A0D-C39B-1B0A-7C40-7BA0DCC9318C}"/>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135" descr="ie.png">
              <a:extLst>
                <a:ext uri="{FF2B5EF4-FFF2-40B4-BE49-F238E27FC236}">
                  <a16:creationId xmlns:a16="http://schemas.microsoft.com/office/drawing/2014/main" id="{EC017BAB-FE49-F465-3AB8-C32738FF8B45}"/>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136" descr="it.png">
              <a:extLst>
                <a:ext uri="{FF2B5EF4-FFF2-40B4-BE49-F238E27FC236}">
                  <a16:creationId xmlns:a16="http://schemas.microsoft.com/office/drawing/2014/main" id="{6FB53706-581A-8964-BB11-DBD8BBFDDA19}"/>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137" descr="lu.png">
              <a:extLst>
                <a:ext uri="{FF2B5EF4-FFF2-40B4-BE49-F238E27FC236}">
                  <a16:creationId xmlns:a16="http://schemas.microsoft.com/office/drawing/2014/main" id="{C27C9FAA-9478-8236-D9D3-3E19FEC1ABC1}"/>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138" descr="nl.png">
              <a:extLst>
                <a:ext uri="{FF2B5EF4-FFF2-40B4-BE49-F238E27FC236}">
                  <a16:creationId xmlns:a16="http://schemas.microsoft.com/office/drawing/2014/main" id="{5F4D1CC8-D50A-CDBD-72E3-A70BA4908004}"/>
                </a:ext>
              </a:extLst>
            </p:cNvPr>
            <p:cNvPicPr>
              <a:picLocks noChangeAspect="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139" descr="no.png">
              <a:extLst>
                <a:ext uri="{FF2B5EF4-FFF2-40B4-BE49-F238E27FC236}">
                  <a16:creationId xmlns:a16="http://schemas.microsoft.com/office/drawing/2014/main" id="{1FEDD97D-C6B7-5946-180F-CD6C19C2EADD}"/>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140" descr="pl.png">
              <a:extLst>
                <a:ext uri="{FF2B5EF4-FFF2-40B4-BE49-F238E27FC236}">
                  <a16:creationId xmlns:a16="http://schemas.microsoft.com/office/drawing/2014/main" id="{E1040D3A-95AB-176A-D2F3-A821FD95154D}"/>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141" descr="pt.png">
              <a:extLst>
                <a:ext uri="{FF2B5EF4-FFF2-40B4-BE49-F238E27FC236}">
                  <a16:creationId xmlns:a16="http://schemas.microsoft.com/office/drawing/2014/main" id="{EF14AB84-5F75-4870-756A-F9C0B7F877CC}"/>
                </a:ext>
              </a:extLst>
            </p:cNvPr>
            <p:cNvPicPr>
              <a:picLocks noChangeAspect="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142" descr="ro.png">
              <a:extLst>
                <a:ext uri="{FF2B5EF4-FFF2-40B4-BE49-F238E27FC236}">
                  <a16:creationId xmlns:a16="http://schemas.microsoft.com/office/drawing/2014/main" id="{8F9A4313-9BFB-6EA0-495E-7804C608F3E5}"/>
                </a:ext>
              </a:extLst>
            </p:cNvPr>
            <p:cNvPicPr>
              <a:picLocks noChangeAspect="1"/>
            </p:cNvPicPr>
            <p:nvPr userDrawn="1"/>
          </p:nvPicPr>
          <p:blipFill>
            <a:blip r:embed="rId42">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143" descr="se.png">
              <a:extLst>
                <a:ext uri="{FF2B5EF4-FFF2-40B4-BE49-F238E27FC236}">
                  <a16:creationId xmlns:a16="http://schemas.microsoft.com/office/drawing/2014/main" id="{77356E2B-E3D3-E2F0-1778-1CC87570989C}"/>
                </a:ext>
              </a:extLst>
            </p:cNvPr>
            <p:cNvPicPr>
              <a:picLocks noChangeAspect="1"/>
            </p:cNvPicPr>
            <p:nvPr userDrawn="1"/>
          </p:nvPicPr>
          <p:blipFill>
            <a:blip r:embed="rId43">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44" descr="uk.png">
              <a:extLst>
                <a:ext uri="{FF2B5EF4-FFF2-40B4-BE49-F238E27FC236}">
                  <a16:creationId xmlns:a16="http://schemas.microsoft.com/office/drawing/2014/main" id="{4B690478-3605-0654-56A3-4E692D800EFA}"/>
                </a:ext>
              </a:extLst>
            </p:cNvPr>
            <p:cNvPicPr>
              <a:picLocks noChangeAspect="1"/>
            </p:cNvPicPr>
            <p:nvPr userDrawn="1"/>
          </p:nvPicPr>
          <p:blipFill>
            <a:blip r:embed="rId44">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45" descr="ca.png">
              <a:extLst>
                <a:ext uri="{FF2B5EF4-FFF2-40B4-BE49-F238E27FC236}">
                  <a16:creationId xmlns:a16="http://schemas.microsoft.com/office/drawing/2014/main" id="{A9C62DFD-1A99-2B07-A128-6C7F61E2C6AD}"/>
                </a:ext>
              </a:extLst>
            </p:cNvPr>
            <p:cNvPicPr>
              <a:picLocks noChangeAspect="1"/>
            </p:cNvPicPr>
            <p:nvPr userDrawn="1"/>
          </p:nvPicPr>
          <p:blipFill>
            <a:blip r:embed="rId45">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46">
              <a:extLst>
                <a:ext uri="{FF2B5EF4-FFF2-40B4-BE49-F238E27FC236}">
                  <a16:creationId xmlns:a16="http://schemas.microsoft.com/office/drawing/2014/main" id="{6FA90998-B5E2-0469-AD63-D69056015888}"/>
                </a:ext>
              </a:extLst>
            </p:cNvPr>
            <p:cNvPicPr>
              <a:picLocks noChangeAspect="1"/>
            </p:cNvPicPr>
            <p:nvPr userDrawn="1"/>
          </p:nvPicPr>
          <p:blipFill>
            <a:blip r:embed="rId46">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47" descr="si.png">
              <a:extLst>
                <a:ext uri="{FF2B5EF4-FFF2-40B4-BE49-F238E27FC236}">
                  <a16:creationId xmlns:a16="http://schemas.microsoft.com/office/drawing/2014/main" id="{F669CC25-9D63-04A8-82C6-40BFF90C6DF6}"/>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703748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2" r:id="rId18"/>
  </p:sldLayoutIdLst>
  <p:hf sldNum="0" hdr="0" dt="0"/>
  <p:txStyles>
    <p:titleStyle>
      <a:lvl1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1pPr>
      <a:lvl2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anose="020B0604030504040204" pitchFamily="34" charset="0"/>
        <a:defRPr>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35" descr="PPT_Header02" hidden="1">
            <a:extLst>
              <a:ext uri="{FF2B5EF4-FFF2-40B4-BE49-F238E27FC236}">
                <a16:creationId xmlns:a16="http://schemas.microsoft.com/office/drawing/2014/main" id="{574C2077-DDEA-6F27-D12B-470A9A8397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F71ADC6B-BA7A-D1D7-3782-9FF65A00DB64}"/>
              </a:ext>
            </a:extLst>
          </p:cNvPr>
          <p:cNvSpPr>
            <a:spLocks noGrp="1" noChangeArrowheads="1"/>
          </p:cNvSpPr>
          <p:nvPr>
            <p:ph type="body" idx="1"/>
          </p:nvPr>
        </p:nvSpPr>
        <p:spPr bwMode="auto">
          <a:xfrm>
            <a:off x="217488" y="882650"/>
            <a:ext cx="11764962"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2532" name="Picture 33">
            <a:extLst>
              <a:ext uri="{FF2B5EF4-FFF2-40B4-BE49-F238E27FC236}">
                <a16:creationId xmlns:a16="http://schemas.microsoft.com/office/drawing/2014/main" id="{369701B6-EC58-1D49-3DCE-C2A5FE8D713B}"/>
              </a:ext>
            </a:extLst>
          </p:cNvPr>
          <p:cNvPicPr>
            <a:picLocks/>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8">
            <a:extLst>
              <a:ext uri="{FF2B5EF4-FFF2-40B4-BE49-F238E27FC236}">
                <a16:creationId xmlns:a16="http://schemas.microsoft.com/office/drawing/2014/main" id="{A37C4D36-C071-034B-89C7-F9C4E166A45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14E8D930-ABC3-CA4C-9EF9-B7F1AAE6DCB0}"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sp>
        <p:nvSpPr>
          <p:cNvPr id="22534" name="Title Placeholder 2">
            <a:extLst>
              <a:ext uri="{FF2B5EF4-FFF2-40B4-BE49-F238E27FC236}">
                <a16:creationId xmlns:a16="http://schemas.microsoft.com/office/drawing/2014/main" id="{72E3CBD7-24F5-E017-E201-551E5B31FB1E}"/>
              </a:ext>
            </a:extLst>
          </p:cNvPr>
          <p:cNvSpPr>
            <a:spLocks noGrp="1"/>
          </p:cNvSpPr>
          <p:nvPr>
            <p:ph type="title"/>
          </p:nvPr>
        </p:nvSpPr>
        <p:spPr bwMode="auto">
          <a:xfrm>
            <a:off x="215900" y="157163"/>
            <a:ext cx="10109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it-IT" altLang="en-US"/>
          </a:p>
        </p:txBody>
      </p:sp>
      <p:pic>
        <p:nvPicPr>
          <p:cNvPr id="22535" name="Picture 37">
            <a:extLst>
              <a:ext uri="{FF2B5EF4-FFF2-40B4-BE49-F238E27FC236}">
                <a16:creationId xmlns:a16="http://schemas.microsoft.com/office/drawing/2014/main" id="{6E56F003-AD9E-CDCE-9D79-2C41668BD2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a:extLst>
              <a:ext uri="{FF2B5EF4-FFF2-40B4-BE49-F238E27FC236}">
                <a16:creationId xmlns:a16="http://schemas.microsoft.com/office/drawing/2014/main" id="{5AA532EF-D566-C692-ECF1-26AEE50B087C}"/>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grpSp>
        <p:nvGrpSpPr>
          <p:cNvPr id="22537" name="Group 166">
            <a:extLst>
              <a:ext uri="{FF2B5EF4-FFF2-40B4-BE49-F238E27FC236}">
                <a16:creationId xmlns:a16="http://schemas.microsoft.com/office/drawing/2014/main" id="{35294442-AE0C-D426-CE51-2AF53F5BFDD5}"/>
              </a:ext>
            </a:extLst>
          </p:cNvPr>
          <p:cNvGrpSpPr>
            <a:grpSpLocks/>
          </p:cNvGrpSpPr>
          <p:nvPr userDrawn="1"/>
        </p:nvGrpSpPr>
        <p:grpSpPr bwMode="auto">
          <a:xfrm>
            <a:off x="227013" y="6572250"/>
            <a:ext cx="9280525" cy="144463"/>
            <a:chOff x="226688" y="6572055"/>
            <a:chExt cx="9280921" cy="144114"/>
          </a:xfrm>
        </p:grpSpPr>
        <p:pic>
          <p:nvPicPr>
            <p:cNvPr id="22538" name="Picture 167" descr="at.png">
              <a:extLst>
                <a:ext uri="{FF2B5EF4-FFF2-40B4-BE49-F238E27FC236}">
                  <a16:creationId xmlns:a16="http://schemas.microsoft.com/office/drawing/2014/main" id="{93CBCC73-5661-D3E6-7A6E-0D6ACB2CCE47}"/>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68" descr="be.png">
              <a:extLst>
                <a:ext uri="{FF2B5EF4-FFF2-40B4-BE49-F238E27FC236}">
                  <a16:creationId xmlns:a16="http://schemas.microsoft.com/office/drawing/2014/main" id="{F92E3733-B8CB-F32B-6355-3CDE8792E7E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69" descr="ch.png">
              <a:extLst>
                <a:ext uri="{FF2B5EF4-FFF2-40B4-BE49-F238E27FC236}">
                  <a16:creationId xmlns:a16="http://schemas.microsoft.com/office/drawing/2014/main" id="{5BC61FFB-5CC4-6B71-CC1D-5C483AC95C5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70" descr="cz.png">
              <a:extLst>
                <a:ext uri="{FF2B5EF4-FFF2-40B4-BE49-F238E27FC236}">
                  <a16:creationId xmlns:a16="http://schemas.microsoft.com/office/drawing/2014/main" id="{321A9FDD-008F-6FF4-81C0-64BF1B9CAF6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71" descr="de.png">
              <a:extLst>
                <a:ext uri="{FF2B5EF4-FFF2-40B4-BE49-F238E27FC236}">
                  <a16:creationId xmlns:a16="http://schemas.microsoft.com/office/drawing/2014/main" id="{BB99FF12-F1BB-10D0-5DCC-FA22BB37D90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72" descr="dk.png">
              <a:extLst>
                <a:ext uri="{FF2B5EF4-FFF2-40B4-BE49-F238E27FC236}">
                  <a16:creationId xmlns:a16="http://schemas.microsoft.com/office/drawing/2014/main" id="{1C5E26A5-6DFB-28A5-195E-531D389B94E0}"/>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73" descr="ee.png">
              <a:extLst>
                <a:ext uri="{FF2B5EF4-FFF2-40B4-BE49-F238E27FC236}">
                  <a16:creationId xmlns:a16="http://schemas.microsoft.com/office/drawing/2014/main" id="{0C48029B-8090-290E-007A-9AC716CA053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74" descr="es.png">
              <a:extLst>
                <a:ext uri="{FF2B5EF4-FFF2-40B4-BE49-F238E27FC236}">
                  <a16:creationId xmlns:a16="http://schemas.microsoft.com/office/drawing/2014/main" id="{9F92DAA5-4BAD-378F-6403-F70FBFF5D2D3}"/>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75" descr="fi.png">
              <a:extLst>
                <a:ext uri="{FF2B5EF4-FFF2-40B4-BE49-F238E27FC236}">
                  <a16:creationId xmlns:a16="http://schemas.microsoft.com/office/drawing/2014/main" id="{5950D2AC-3AEF-A744-502A-885BDDEE7DD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76" descr="fr.png">
              <a:extLst>
                <a:ext uri="{FF2B5EF4-FFF2-40B4-BE49-F238E27FC236}">
                  <a16:creationId xmlns:a16="http://schemas.microsoft.com/office/drawing/2014/main" id="{FF13AD4C-1F7A-D06F-5AD8-B7A4DEC9D219}"/>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77" descr="gr.png">
              <a:extLst>
                <a:ext uri="{FF2B5EF4-FFF2-40B4-BE49-F238E27FC236}">
                  <a16:creationId xmlns:a16="http://schemas.microsoft.com/office/drawing/2014/main" id="{73356D26-F755-3A3B-5ABA-648141421B6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78" descr="hu.png">
              <a:extLst>
                <a:ext uri="{FF2B5EF4-FFF2-40B4-BE49-F238E27FC236}">
                  <a16:creationId xmlns:a16="http://schemas.microsoft.com/office/drawing/2014/main" id="{0C4B6992-805B-C8B2-F322-4B824711C9E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79" descr="ie.png">
              <a:extLst>
                <a:ext uri="{FF2B5EF4-FFF2-40B4-BE49-F238E27FC236}">
                  <a16:creationId xmlns:a16="http://schemas.microsoft.com/office/drawing/2014/main" id="{C4E41967-29D6-855B-5165-67739D4DCDED}"/>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180" descr="it.png">
              <a:extLst>
                <a:ext uri="{FF2B5EF4-FFF2-40B4-BE49-F238E27FC236}">
                  <a16:creationId xmlns:a16="http://schemas.microsoft.com/office/drawing/2014/main" id="{3713CB3E-70D3-1581-4724-FDE1E60F1F8C}"/>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181" descr="lu.png">
              <a:extLst>
                <a:ext uri="{FF2B5EF4-FFF2-40B4-BE49-F238E27FC236}">
                  <a16:creationId xmlns:a16="http://schemas.microsoft.com/office/drawing/2014/main" id="{0994F35A-0728-1B06-CC5A-C702558035AD}"/>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182" descr="nl.png">
              <a:extLst>
                <a:ext uri="{FF2B5EF4-FFF2-40B4-BE49-F238E27FC236}">
                  <a16:creationId xmlns:a16="http://schemas.microsoft.com/office/drawing/2014/main" id="{EE957BCF-BC18-6550-F8E1-05247492F4AC}"/>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183" descr="no.png">
              <a:extLst>
                <a:ext uri="{FF2B5EF4-FFF2-40B4-BE49-F238E27FC236}">
                  <a16:creationId xmlns:a16="http://schemas.microsoft.com/office/drawing/2014/main" id="{62EB1111-FC77-F608-EB83-F58636A09040}"/>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184" descr="pl.png">
              <a:extLst>
                <a:ext uri="{FF2B5EF4-FFF2-40B4-BE49-F238E27FC236}">
                  <a16:creationId xmlns:a16="http://schemas.microsoft.com/office/drawing/2014/main" id="{613A7CF5-25E0-13F7-67FE-4CDD6B099374}"/>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185" descr="pt.png">
              <a:extLst>
                <a:ext uri="{FF2B5EF4-FFF2-40B4-BE49-F238E27FC236}">
                  <a16:creationId xmlns:a16="http://schemas.microsoft.com/office/drawing/2014/main" id="{34D9F17A-961D-329D-1A38-825149F932DE}"/>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186" descr="ro.png">
              <a:extLst>
                <a:ext uri="{FF2B5EF4-FFF2-40B4-BE49-F238E27FC236}">
                  <a16:creationId xmlns:a16="http://schemas.microsoft.com/office/drawing/2014/main" id="{C6E0EB13-5899-9299-9A48-131974453B12}"/>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187" descr="se.png">
              <a:extLst>
                <a:ext uri="{FF2B5EF4-FFF2-40B4-BE49-F238E27FC236}">
                  <a16:creationId xmlns:a16="http://schemas.microsoft.com/office/drawing/2014/main" id="{5A415D59-D96A-FA8B-311A-CB3AE67B66AE}"/>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188" descr="uk.png">
              <a:extLst>
                <a:ext uri="{FF2B5EF4-FFF2-40B4-BE49-F238E27FC236}">
                  <a16:creationId xmlns:a16="http://schemas.microsoft.com/office/drawing/2014/main" id="{39228654-C199-AE33-CFDE-281C6CF29336}"/>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189" descr="ca.png">
              <a:extLst>
                <a:ext uri="{FF2B5EF4-FFF2-40B4-BE49-F238E27FC236}">
                  <a16:creationId xmlns:a16="http://schemas.microsoft.com/office/drawing/2014/main" id="{8A12A56A-D795-C5CA-61FF-D2B435F227FA}"/>
                </a:ext>
              </a:extLst>
            </p:cNvPr>
            <p:cNvPicPr>
              <a:picLocks noChangeAspect="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190">
              <a:extLst>
                <a:ext uri="{FF2B5EF4-FFF2-40B4-BE49-F238E27FC236}">
                  <a16:creationId xmlns:a16="http://schemas.microsoft.com/office/drawing/2014/main" id="{CD050291-C373-5788-BED1-C0554A32573F}"/>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191" descr="si.png">
              <a:extLst>
                <a:ext uri="{FF2B5EF4-FFF2-40B4-BE49-F238E27FC236}">
                  <a16:creationId xmlns:a16="http://schemas.microsoft.com/office/drawing/2014/main" id="{9BCE4285-7A58-C3E0-0798-6DFAE15D3483}"/>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14603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dt="0"/>
  <p:txStyles>
    <p:titleStyle>
      <a:lvl1pPr algn="l" rtl="0" eaLnBrk="0" fontAlgn="base" hangingPunct="0">
        <a:spcBef>
          <a:spcPct val="0"/>
        </a:spcBef>
        <a:spcAft>
          <a:spcPct val="0"/>
        </a:spcAft>
        <a:defRPr sz="3000" b="1">
          <a:solidFill>
            <a:srgbClr val="335E6F"/>
          </a:solidFill>
          <a:latin typeface="+mj-lt"/>
          <a:ea typeface="MS PGothic" pitchFamily="34" charset="-128"/>
          <a:cs typeface="Arial" charset="0"/>
        </a:defRPr>
      </a:lvl1pPr>
      <a:lvl2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2pPr>
      <a:lvl3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3pPr>
      <a:lvl4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4pPr>
      <a:lvl5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anose="020B0604030504040204" pitchFamily="34" charset="0"/>
        <a:defRPr>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ja.asmuss@lzp.gov.l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www.lzp.gov.lv/lv/notikums/informativais-pasakums-explore-horizon-europe-european-commissions-perspective-opportunities-latvian-participants?date=0" TargetMode="External"/><Relationship Id="rId7" Type="http://schemas.openxmlformats.org/officeDocument/2006/relationships/hyperlink" Target="https://erf2024.eu/" TargetMode="External"/><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hyperlink" Target="https://projects.research-and-innovation.ec.europa.eu/en/events/upcoming-events/research-innovation-days" TargetMode="External"/><Relationship Id="rId5" Type="http://schemas.openxmlformats.org/officeDocument/2006/relationships/image" Target="../media/image47.png"/><Relationship Id="rId10" Type="http://schemas.openxmlformats.org/officeDocument/2006/relationships/image" Target="../media/image50.png"/><Relationship Id="rId4" Type="http://schemas.openxmlformats.org/officeDocument/2006/relationships/hyperlink" Target="https://digital-strategy.ec.europa.eu/en/events/info-session-alliance-language-technologies-and-open-source-foundation-model" TargetMode="External"/><Relationship Id="rId9" Type="http://schemas.openxmlformats.org/officeDocument/2006/relationships/hyperlink" Target="https://www.eurohpcsummit.e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6.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hyperlink" Target="https://www.lzp.gov.lv/lv/apvarsnis-eiropa" TargetMode="Externa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hyperlink" Target="https://research-and-innovation.ec.europa.eu/funding/funding-opportunities/funding-programmes-and-open-calls/horizon-europe/horizon-europe-work-programmes_en" TargetMode="External"/><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info/horizon-europe/cluster-4-digital-industry-and-space_en" TargetMode="External"/><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s://ec.europa.eu/info/funding-tenders/opportunities/docs/2021-2027/horizon/guidance/programme-guide_horizon_en.pdf" TargetMode="External"/><Relationship Id="rId4" Type="http://schemas.openxmlformats.org/officeDocument/2006/relationships/hyperlink" Target="https://ec.europa.eu/info/funding-tenders/opportunities/docs/2021-2027/horizon/wp-call/2023-2024/wp-7-digital-industry-and-space_horizon-2023-2024_en.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hyperlink" Target="https://www.youtube.com/watch?v=PgXf-jbRE80&amp;t=7s" TargetMode="External"/><Relationship Id="rId5" Type="http://schemas.openxmlformats.org/officeDocument/2006/relationships/diagramQuickStyle" Target="../diagrams/quickStyle1.xml"/><Relationship Id="rId10" Type="http://schemas.openxmlformats.org/officeDocument/2006/relationships/image" Target="../media/image41.png"/><Relationship Id="rId4" Type="http://schemas.openxmlformats.org/officeDocument/2006/relationships/diagramLayout" Target="../diagrams/layout1.xml"/><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ec.europa.eu/info/funding-tenders/opportunities/portal/screen/opportunities/topic-details/horizon-cl4-2024-data-01-01?keywords=Horizon%20europe&amp;matchWords=false&amp;tenders=false&amp;closed=false&amp;programmePeriod=2021%20-%202027&amp;frameworkProgramme=43108390&amp;programmePart=43120193&amp;destination=44799045" TargetMode="External"/><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youtube.com/watch?v=tCMzmVa3QcA" TargetMode="External"/><Relationship Id="rId5" Type="http://schemas.openxmlformats.org/officeDocument/2006/relationships/hyperlink" Target="https://ec.europa.eu/info/funding-tenders/opportunities/portal/screen/opportunities/topic-details/horizon-cl4-2024-data-01-05?tenders=false&amp;closed=false&amp;programmePeriod=2021%20-%202027&amp;frameworkProgramme=43108390&amp;programmePart=43120193&amp;destination=44799045" TargetMode="External"/><Relationship Id="rId4" Type="http://schemas.openxmlformats.org/officeDocument/2006/relationships/hyperlink" Target="https://ec.europa.eu/info/funding-tenders/opportunities/portal/screen/opportunities/topic-details/horizon-cl4-2024-data-01-03?tenders=false&amp;closed=false&amp;programmePeriod=2021%20-%202027&amp;frameworkProgramme=43108390&amp;programmePart=43120193&amp;destination=44799045"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live/PEmPitl3cLU" TargetMode="External"/><Relationship Id="rId3" Type="http://schemas.openxmlformats.org/officeDocument/2006/relationships/hyperlink" Target="screen/opportunities/topic-details/horizon-cl4-2024-digital-emerging-01-04?tenders=false&amp;closed=false&amp;programmePeriod=2021%20-%202027&amp;frameworkProgramme=43108390&amp;programmePart=43120193&amp;destination=44799048" TargetMode="External"/><Relationship Id="rId7" Type="http://schemas.openxmlformats.org/officeDocument/2006/relationships/hyperlink" Target="https://ec.europa.eu/info/funding-tenders/opportunities/portal/screen/opportunities/topic-details/horizon-cl4-2024-digital-emerging-01-31?tenders=false&amp;closed=false&amp;programmePeriod=2021%20-%202027&amp;frameworkProgramme=43108390&amp;programmePart=43120193&amp;destination=44799048" TargetMode="External"/><Relationship Id="rId2" Type="http://schemas.openxmlformats.org/officeDocument/2006/relationships/hyperlink" Target="https://ec.europa.eu/info/funding-tenders/opportunities/portal/screen/opportunities/topic-details/horizon-cl4-2024-digital-emerging-01-03?tenders=false&amp;closed=false&amp;programmePeriod=2021%20-%202027&amp;frameworkProgramme=43108390&amp;programmePart=43120193&amp;destination=44799048" TargetMode="External"/><Relationship Id="rId1" Type="http://schemas.openxmlformats.org/officeDocument/2006/relationships/slideLayout" Target="../slideLayouts/slideLayout7.xml"/><Relationship Id="rId6" Type="http://schemas.openxmlformats.org/officeDocument/2006/relationships/hyperlink" Target="https://ec.europa.eu/info/funding-tenders/opportunities/portal/screen/opportunities/topic-details/horizon-cl4-2024-digital-emerging-01-23?tenders=false&amp;closed=false&amp;programmePeriod=2021%20-%202027&amp;frameworkProgramme=43108390&amp;programmePart=43120193&amp;destination=44799048" TargetMode="External"/><Relationship Id="rId5" Type="http://schemas.openxmlformats.org/officeDocument/2006/relationships/hyperlink" Target="https://ec.europa.eu/info/funding-tenders/opportunities/portal/screen/opportunities/topic-details/horizon-cl4-2024-digital-emerging-01-22?tenders=false&amp;closed=false&amp;programmePeriod=2021%20-%202027&amp;frameworkProgramme=43108390&amp;programmePart=43120193&amp;destination=44799048" TargetMode="External"/><Relationship Id="rId10" Type="http://schemas.openxmlformats.org/officeDocument/2006/relationships/image" Target="../media/image43.svg"/><Relationship Id="rId4" Type="http://schemas.openxmlformats.org/officeDocument/2006/relationships/hyperlink" Target="https://ec.europa.eu/info/funding-tenders/opportunities/portal/screen/opportunities/topic-details/horizon-cl4-2024-digital-emerging-01-21?tenders=false&amp;closed=false&amp;programmePeriod=2021%20-%202027&amp;frameworkProgramme=43108390&amp;programmePart=43120193&amp;destination=44799048" TargetMode="External"/><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ec.europa.eu/info/funding-tenders/opportunities/portal/screen/opportunities/topic-details/horizon-cl4-2024-digital-emerging-01-45?tenders=false&amp;closed=false&amp;programmePeriod=2021%20-%202027&amp;frameworkProgramme=43108390&amp;programmePart=43120193&amp;destination=44799048" TargetMode="External"/><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youtube.com/live/PEmPitl3cLU" TargetMode="External"/><Relationship Id="rId5" Type="http://schemas.openxmlformats.org/officeDocument/2006/relationships/hyperlink" Target="https://ec.europa.eu/info/funding-tenders/opportunities/portal/screen/opportunities/topic-details/horizon-cl4-2024-digital-emerging-01-55?tenders=false&amp;closed=false&amp;programmePeriod=2021%20-%202027&amp;frameworkProgramme=43108390&amp;programmePart=43120193&amp;destination=44799048&amp;pageNumber=2" TargetMode="External"/><Relationship Id="rId4" Type="http://schemas.openxmlformats.org/officeDocument/2006/relationships/hyperlink" Target="https://ec.europa.eu/info/funding-tenders/opportunities/portal/screen/opportunities/topic-details/horizon-cl4-2024-digital-emerging-01-54?tenders=false&amp;closed=false&amp;programmePeriod=2021%20-%202027&amp;frameworkProgramme=43108390&amp;programmePart=43120193&amp;destination=44799048"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ec.europa.eu/info/funding-tenders/opportunities/portal/screen/opportunities/topic-details/horizon-cl4-2024-space-01-35?closed=false&amp;programmePeriod=2021%20-%202027&amp;frameworkProgramme=43108390&amp;programmePart=43120193&amp;destinationGroup=45355295" TargetMode="External"/><Relationship Id="rId7" Type="http://schemas.openxmlformats.org/officeDocument/2006/relationships/hyperlink" Target="https://www.youtube.com/live/Y7sDJJlyYS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ec.europa.eu/info/funding-tenders/opportunities/portal/screen/opportunities/topic-details/horizon-cl4-2024-space-01-73?closed=false&amp;programmePeriod=2021%20-%202027&amp;frameworkProgramme=43108390&amp;destinationGroup=45355295" TargetMode="External"/><Relationship Id="rId5" Type="http://schemas.openxmlformats.org/officeDocument/2006/relationships/hyperlink" Target="https://ec.europa.eu/info/funding-tenders/opportunities/portal/screen/opportunities/topic-details/horizon-cl4-2024-space-01-64?closed=false&amp;programmePeriod=2021%20-%202027&amp;frameworkProgramme=43108390&amp;destinationGroup=45355295" TargetMode="External"/><Relationship Id="rId4" Type="http://schemas.openxmlformats.org/officeDocument/2006/relationships/hyperlink" Target="https://ec.europa.eu/info/funding-tenders/opportunities/portal/screen/opportunities/topic-details/horizon-cl4-2024-space-01-36?closed=false&amp;programmePeriod=2021%20-%202027&amp;frameworkProgramme=43108390&amp;destinationGroup=45355295" TargetMode="External"/><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1C98AEF-E833-40D3-A005-593A22DA7193}"/>
              </a:ext>
            </a:extLst>
          </p:cNvPr>
          <p:cNvSpPr>
            <a:spLocks noGrp="1"/>
          </p:cNvSpPr>
          <p:nvPr>
            <p:ph type="title"/>
          </p:nvPr>
        </p:nvSpPr>
        <p:spPr>
          <a:xfrm>
            <a:off x="2377887" y="2750553"/>
            <a:ext cx="8379948" cy="914400"/>
          </a:xfrm>
        </p:spPr>
        <p:txBody>
          <a:bodyPr>
            <a:normAutofit fontScale="90000"/>
          </a:bodyPr>
          <a:lstStyle/>
          <a:p>
            <a:pPr>
              <a:defRPr/>
            </a:pPr>
            <a:r>
              <a:rPr lang="lv-LV" altLang="lv-LV" sz="3600" dirty="0">
                <a:solidFill>
                  <a:srgbClr val="0308DB">
                    <a:lumMod val="50000"/>
                  </a:srgbClr>
                </a:solidFill>
                <a:cs typeface="+mj-cs"/>
              </a:rPr>
              <a:t>Apvārsnis Eiropa 4. klastera «Digitālā joma, rūpniecība un kosmoss» aktualitātes</a:t>
            </a:r>
            <a:endParaRPr lang="en-US" altLang="en-US" sz="2800" dirty="0">
              <a:latin typeface="+mj-lt"/>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6AC4F06C-DEB1-449D-B5DA-D656A264EC12}"/>
              </a:ext>
            </a:extLst>
          </p:cNvPr>
          <p:cNvSpPr txBox="1">
            <a:spLocks/>
          </p:cNvSpPr>
          <p:nvPr/>
        </p:nvSpPr>
        <p:spPr bwMode="auto">
          <a:xfrm rot="10800000" flipV="1">
            <a:off x="63500" y="6238640"/>
            <a:ext cx="12192000"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Autofit/>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800">
                <a:latin typeface="Verdana"/>
                <a:ea typeface="Verdana"/>
                <a:cs typeface="Times New Roman"/>
              </a:rPr>
              <a:t>1.1.1. specifiskā atbalsta mērķa “Pētniecības un inovāciju kapacitātes stiprināšana un progresīvu tehnoloģiju ieviešana kopējā P&amp;A sistēmā” 1.1.1.5. pasākuma “Latvijas pilnvērtīga dalība Apvārsnis Eiropa programmā, tajā skaitā nodrošinot kompleksu atbalsta instrumentu klāstu un sasaisti ar RIS3 specializācijas jomu attīstīšanu” projekts “Atbalsts Latvijas dalībai starptautiskās pētniecības un inovācijas programmās”. ietvaros</a:t>
            </a:r>
            <a:endParaRPr lang="en-US" sz="800"/>
          </a:p>
        </p:txBody>
      </p:sp>
      <p:sp>
        <p:nvSpPr>
          <p:cNvPr id="2" name="Rectangle 1">
            <a:extLst>
              <a:ext uri="{FF2B5EF4-FFF2-40B4-BE49-F238E27FC236}">
                <a16:creationId xmlns:a16="http://schemas.microsoft.com/office/drawing/2014/main" id="{9F094078-A66D-2148-8507-383B5E3A4AB3}"/>
              </a:ext>
            </a:extLst>
          </p:cNvPr>
          <p:cNvSpPr/>
          <p:nvPr/>
        </p:nvSpPr>
        <p:spPr>
          <a:xfrm>
            <a:off x="170329" y="4469481"/>
            <a:ext cx="4415117" cy="1203781"/>
          </a:xfrm>
          <a:prstGeom prst="rect">
            <a:avLst/>
          </a:prstGeom>
        </p:spPr>
        <p:txBody>
          <a:bodyPr wrap="square">
            <a:spAutoFit/>
          </a:bodyPr>
          <a:lstStyle/>
          <a:p>
            <a:pPr>
              <a:defRPr/>
            </a:pPr>
            <a:r>
              <a:rPr lang="lv-LV" altLang="lv-LV" b="1">
                <a:latin typeface="Verdana" panose="020B0604030504040204" pitchFamily="34" charset="0"/>
                <a:ea typeface="Verdana" panose="020B0604030504040204" pitchFamily="34" charset="0"/>
                <a:cs typeface="Verdana" panose="020B0604030504040204" pitchFamily="34" charset="0"/>
              </a:rPr>
              <a:t>Jūlija </a:t>
            </a:r>
            <a:r>
              <a:rPr lang="lv-LV" altLang="lv-LV" b="1" err="1">
                <a:latin typeface="Verdana" panose="020B0604030504040204" pitchFamily="34" charset="0"/>
                <a:ea typeface="Verdana" panose="020B0604030504040204" pitchFamily="34" charset="0"/>
                <a:cs typeface="Verdana" panose="020B0604030504040204" pitchFamily="34" charset="0"/>
              </a:rPr>
              <a:t>Asmuss</a:t>
            </a:r>
            <a:r>
              <a:rPr lang="lv-LV" altLang="lv-LV" b="1">
                <a:latin typeface="Verdana" panose="020B0604030504040204" pitchFamily="34" charset="0"/>
                <a:ea typeface="Verdana" panose="020B0604030504040204" pitchFamily="34" charset="0"/>
                <a:cs typeface="Verdana" panose="020B0604030504040204" pitchFamily="34" charset="0"/>
              </a:rPr>
              <a:t>, Dr.sc.ing.</a:t>
            </a:r>
          </a:p>
          <a:p>
            <a:pPr>
              <a:defRPr/>
            </a:pPr>
            <a:r>
              <a:rPr lang="lv-LV" altLang="lv-LV">
                <a:latin typeface="Verdana" panose="020B0604030504040204" pitchFamily="34" charset="0"/>
                <a:ea typeface="Verdana" panose="020B0604030504040204" pitchFamily="34" charset="0"/>
                <a:cs typeface="Verdana" panose="020B0604030504040204" pitchFamily="34" charset="0"/>
              </a:rPr>
              <a:t>Nacionālā kontaktpunkta </a:t>
            </a:r>
          </a:p>
          <a:p>
            <a:pPr>
              <a:defRPr/>
            </a:pPr>
            <a:r>
              <a:rPr lang="lv-LV" altLang="lv-LV">
                <a:latin typeface="Verdana" panose="020B0604030504040204" pitchFamily="34" charset="0"/>
                <a:ea typeface="Verdana" panose="020B0604030504040204" pitchFamily="34" charset="0"/>
                <a:cs typeface="Verdana" panose="020B0604030504040204" pitchFamily="34" charset="0"/>
              </a:rPr>
              <a:t>vadītāja</a:t>
            </a:r>
          </a:p>
          <a:p>
            <a:pPr>
              <a:defRPr/>
            </a:pPr>
            <a:r>
              <a:rPr lang="lv-LV" altLang="lv-LV">
                <a:latin typeface="Verdana" panose="020B0604030504040204" pitchFamily="34" charset="0"/>
                <a:ea typeface="Verdana" panose="020B0604030504040204" pitchFamily="34" charset="0"/>
                <a:cs typeface="Verdana" panose="020B0604030504040204" pitchFamily="34" charset="0"/>
                <a:hlinkClick r:id="rId3"/>
              </a:rPr>
              <a:t>julija.asmuss@lzp.gov.lv</a:t>
            </a:r>
            <a:r>
              <a:rPr lang="lv-LV" altLang="lv-LV">
                <a:latin typeface="Verdana" panose="020B0604030504040204" pitchFamily="34" charset="0"/>
                <a:ea typeface="Verdana" panose="020B0604030504040204" pitchFamily="34" charset="0"/>
                <a:cs typeface="Verdana" panose="020B0604030504040204" pitchFamily="34" charset="0"/>
              </a:rPr>
              <a:t> </a:t>
            </a:r>
          </a:p>
        </p:txBody>
      </p:sp>
      <p:pic>
        <p:nvPicPr>
          <p:cNvPr id="5" name="Picture 4" descr="A black background with red numbers and text&#10;&#10;Description automatically generated">
            <a:extLst>
              <a:ext uri="{FF2B5EF4-FFF2-40B4-BE49-F238E27FC236}">
                <a16:creationId xmlns:a16="http://schemas.microsoft.com/office/drawing/2014/main" id="{C70B8786-FE09-EE45-1F83-58DC1E5E187D}"/>
              </a:ext>
            </a:extLst>
          </p:cNvPr>
          <p:cNvPicPr>
            <a:picLocks noChangeAspect="1"/>
          </p:cNvPicPr>
          <p:nvPr/>
        </p:nvPicPr>
        <p:blipFill>
          <a:blip r:embed="rId4"/>
          <a:stretch>
            <a:fillRect/>
          </a:stretch>
        </p:blipFill>
        <p:spPr>
          <a:xfrm>
            <a:off x="4310063" y="5164138"/>
            <a:ext cx="4143375" cy="11525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0752D-AD28-4692-7FBA-108264F74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54398-7975-50A4-6573-261A3EF66FCF}"/>
              </a:ext>
            </a:extLst>
          </p:cNvPr>
          <p:cNvSpPr>
            <a:spLocks noGrp="1"/>
          </p:cNvSpPr>
          <p:nvPr>
            <p:ph type="title"/>
          </p:nvPr>
        </p:nvSpPr>
        <p:spPr>
          <a:xfrm>
            <a:off x="1094145" y="-8576"/>
            <a:ext cx="10515600" cy="1325563"/>
          </a:xfrm>
        </p:spPr>
        <p:txBody>
          <a:bodyPr>
            <a:normAutofit/>
          </a:bodyPr>
          <a:lstStyle/>
          <a:p>
            <a:r>
              <a:rPr lang="en-US" sz="3200" b="1" dirty="0">
                <a:solidFill>
                  <a:srgbClr val="0308DB">
                    <a:lumMod val="50000"/>
                  </a:srgbClr>
                </a:solidFill>
                <a:latin typeface="Verdana" panose="020B0604030504040204" pitchFamily="34" charset="0"/>
                <a:ea typeface="Verdana" panose="020B0604030504040204" pitchFamily="34" charset="0"/>
              </a:rPr>
              <a:t>D4: Digital and Emerging Technologies for Competitiveness and Fit for the Green Deal</a:t>
            </a:r>
          </a:p>
        </p:txBody>
      </p:sp>
      <p:sp>
        <p:nvSpPr>
          <p:cNvPr id="3" name="Slide Number Placeholder 2">
            <a:extLst>
              <a:ext uri="{FF2B5EF4-FFF2-40B4-BE49-F238E27FC236}">
                <a16:creationId xmlns:a16="http://schemas.microsoft.com/office/drawing/2014/main" id="{C2FF5C9B-46B9-3381-6126-8B9DCA9BBBCE}"/>
              </a:ext>
            </a:extLst>
          </p:cNvPr>
          <p:cNvSpPr>
            <a:spLocks noGrp="1"/>
          </p:cNvSpPr>
          <p:nvPr>
            <p:ph type="sldNum" sz="quarter" idx="12"/>
          </p:nvPr>
        </p:nvSpPr>
        <p:spPr/>
        <p:txBody>
          <a:bodyPr/>
          <a:lstStyle/>
          <a:p>
            <a:fld id="{660F3F40-12FA-4968-8235-5F18DAFE2DEF}" type="slidenum">
              <a:rPr lang="lv-LV" smtClean="0"/>
              <a:t>10</a:t>
            </a:fld>
            <a:endParaRPr lang="lv-LV" dirty="0"/>
          </a:p>
        </p:txBody>
      </p:sp>
      <p:graphicFrame>
        <p:nvGraphicFramePr>
          <p:cNvPr id="11" name="Content Placeholder 10">
            <a:extLst>
              <a:ext uri="{FF2B5EF4-FFF2-40B4-BE49-F238E27FC236}">
                <a16:creationId xmlns:a16="http://schemas.microsoft.com/office/drawing/2014/main" id="{CB68553D-56FB-17F7-16A6-1038F293BFE8}"/>
              </a:ext>
            </a:extLst>
          </p:cNvPr>
          <p:cNvGraphicFramePr>
            <a:graphicFrameLocks/>
          </p:cNvGraphicFramePr>
          <p:nvPr>
            <p:extLst>
              <p:ext uri="{D42A27DB-BD31-4B8C-83A1-F6EECF244321}">
                <p14:modId xmlns:p14="http://schemas.microsoft.com/office/powerpoint/2010/main" val="544129519"/>
              </p:ext>
            </p:extLst>
          </p:nvPr>
        </p:nvGraphicFramePr>
        <p:xfrm>
          <a:off x="178421" y="1806134"/>
          <a:ext cx="11725682" cy="3102216"/>
        </p:xfrm>
        <a:graphic>
          <a:graphicData uri="http://schemas.openxmlformats.org/drawingml/2006/table">
            <a:tbl>
              <a:tblPr/>
              <a:tblGrid>
                <a:gridCol w="5298395">
                  <a:extLst>
                    <a:ext uri="{9D8B030D-6E8A-4147-A177-3AD203B41FA5}">
                      <a16:colId xmlns:a16="http://schemas.microsoft.com/office/drawing/2014/main" val="20000"/>
                    </a:ext>
                  </a:extLst>
                </a:gridCol>
                <a:gridCol w="3128022">
                  <a:extLst>
                    <a:ext uri="{9D8B030D-6E8A-4147-A177-3AD203B41FA5}">
                      <a16:colId xmlns:a16="http://schemas.microsoft.com/office/drawing/2014/main" val="20001"/>
                    </a:ext>
                  </a:extLst>
                </a:gridCol>
                <a:gridCol w="1792335">
                  <a:extLst>
                    <a:ext uri="{9D8B030D-6E8A-4147-A177-3AD203B41FA5}">
                      <a16:colId xmlns:a16="http://schemas.microsoft.com/office/drawing/2014/main" val="20003"/>
                    </a:ext>
                  </a:extLst>
                </a:gridCol>
                <a:gridCol w="1506930">
                  <a:extLst>
                    <a:ext uri="{9D8B030D-6E8A-4147-A177-3AD203B41FA5}">
                      <a16:colId xmlns:a16="http://schemas.microsoft.com/office/drawing/2014/main" val="3995975852"/>
                    </a:ext>
                  </a:extLst>
                </a:gridCol>
              </a:tblGrid>
              <a:tr h="75300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Type of action,</a:t>
                      </a:r>
                    </a:p>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 contribution per project </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(EUR million)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Number of projects to be funded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03155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rPr>
                        <a:t>HORIZON-CL4-2024-DIGITAL-EMERGING-02-01: </a:t>
                      </a:r>
                      <a:r>
                        <a:rPr lang="en-US" sz="1400" dirty="0">
                          <a:latin typeface="Verdana" panose="020B0604030504040204" pitchFamily="34" charset="0"/>
                          <a:ea typeface="Verdana" panose="020B0604030504040204" pitchFamily="34" charset="0"/>
                        </a:rPr>
                        <a:t>Developing and deploying a network of quantum gravimeters in Europe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IA</a:t>
                      </a:r>
                    </a:p>
                    <a:p>
                      <a:pPr algn="ctr" fontAlgn="ctr"/>
                      <a:r>
                        <a:rPr lang="en-US" sz="1400" kern="1200" dirty="0">
                          <a:solidFill>
                            <a:schemeClr val="tx1"/>
                          </a:solidFill>
                          <a:effectLst/>
                          <a:latin typeface="Verdana" panose="020B0604030504040204" pitchFamily="34" charset="0"/>
                          <a:ea typeface="Verdana" panose="020B0604030504040204" pitchFamily="34" charset="0"/>
                          <a:cs typeface="+mn-cs"/>
                        </a:rPr>
                        <a:t>TRL </a:t>
                      </a:r>
                      <a:r>
                        <a:rPr lang="lv-LV" sz="1400" kern="1200" dirty="0">
                          <a:solidFill>
                            <a:schemeClr val="tx1"/>
                          </a:solidFill>
                          <a:effectLst/>
                          <a:latin typeface="Verdana" panose="020B0604030504040204" pitchFamily="34" charset="0"/>
                          <a:ea typeface="Verdana" panose="020B0604030504040204" pitchFamily="34" charset="0"/>
                          <a:cs typeface="+mn-cs"/>
                        </a:rPr>
                        <a:t>6</a:t>
                      </a:r>
                      <a:r>
                        <a:rPr lang="en-US" sz="1400" kern="1200" dirty="0">
                          <a:solidFill>
                            <a:schemeClr val="tx1"/>
                          </a:solidFill>
                          <a:effectLst/>
                          <a:latin typeface="Verdana" panose="020B0604030504040204" pitchFamily="34" charset="0"/>
                          <a:ea typeface="Verdana" panose="020B0604030504040204" pitchFamily="34" charset="0"/>
                          <a:cs typeface="+mn-cs"/>
                        </a:rPr>
                        <a:t>/TRL </a:t>
                      </a:r>
                      <a:r>
                        <a:rPr lang="lv-LV" sz="1400" kern="1200" dirty="0">
                          <a:solidFill>
                            <a:schemeClr val="tx1"/>
                          </a:solidFill>
                          <a:effectLst/>
                          <a:latin typeface="Verdana" panose="020B0604030504040204" pitchFamily="34" charset="0"/>
                          <a:ea typeface="Verdana" panose="020B0604030504040204" pitchFamily="34" charset="0"/>
                          <a:cs typeface="+mn-cs"/>
                        </a:rPr>
                        <a:t>8</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25</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1</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24461071"/>
                  </a:ext>
                </a:extLst>
              </a:tr>
              <a:tr h="131765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rPr>
                        <a:t>HORIZON-CL4-2024-DIGITAL-EMERGING-02-02: </a:t>
                      </a:r>
                      <a:r>
                        <a:rPr lang="en-US" sz="1400" dirty="0">
                          <a:latin typeface="Verdana" panose="020B0604030504040204" pitchFamily="34" charset="0"/>
                          <a:ea typeface="Verdana" panose="020B0604030504040204" pitchFamily="34" charset="0"/>
                        </a:rPr>
                        <a:t>Stimulating transnational research and development of next generation quantum technologies, including basic theories and components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noProof="0" dirty="0">
                          <a:solidFill>
                            <a:schemeClr val="tx1"/>
                          </a:solidFill>
                          <a:effectLst/>
                          <a:latin typeface="Verdana" panose="020B0604030504040204" pitchFamily="34" charset="0"/>
                          <a:ea typeface="Verdana" panose="020B0604030504040204" pitchFamily="34" charset="0"/>
                        </a:rPr>
                        <a:t>RIA</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mn-cs"/>
                        </a:rPr>
                        <a:t>TRL </a:t>
                      </a:r>
                      <a:r>
                        <a:rPr lang="lv-LV" sz="1400" kern="1200" dirty="0">
                          <a:solidFill>
                            <a:schemeClr val="tx1"/>
                          </a:solidFill>
                          <a:effectLst/>
                          <a:latin typeface="Verdana" panose="020B0604030504040204" pitchFamily="34" charset="0"/>
                          <a:ea typeface="Verdana" panose="020B0604030504040204" pitchFamily="34" charset="0"/>
                          <a:cs typeface="+mn-cs"/>
                        </a:rPr>
                        <a:t>1-4</a:t>
                      </a:r>
                      <a:r>
                        <a:rPr lang="en-US" sz="1400" kern="1200" dirty="0">
                          <a:solidFill>
                            <a:schemeClr val="tx1"/>
                          </a:solidFill>
                          <a:effectLst/>
                          <a:latin typeface="Verdana" panose="020B0604030504040204" pitchFamily="34" charset="0"/>
                          <a:ea typeface="Verdana" panose="020B0604030504040204" pitchFamily="34" charset="0"/>
                          <a:cs typeface="+mn-cs"/>
                        </a:rPr>
                        <a:t>/TRL </a:t>
                      </a:r>
                      <a:r>
                        <a:rPr lang="lv-LV" sz="1400" kern="1200" dirty="0">
                          <a:solidFill>
                            <a:schemeClr val="tx1"/>
                          </a:solidFill>
                          <a:effectLst/>
                          <a:latin typeface="Verdana" panose="020B0604030504040204" pitchFamily="34" charset="0"/>
                          <a:ea typeface="Verdana" panose="020B0604030504040204" pitchFamily="34" charset="0"/>
                          <a:cs typeface="+mn-cs"/>
                        </a:rPr>
                        <a:t>6</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15</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1</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7014516"/>
                  </a:ext>
                </a:extLst>
              </a:tr>
            </a:tbl>
          </a:graphicData>
        </a:graphic>
      </p:graphicFrame>
      <p:sp>
        <p:nvSpPr>
          <p:cNvPr id="12" name="Rectangle 11">
            <a:extLst>
              <a:ext uri="{FF2B5EF4-FFF2-40B4-BE49-F238E27FC236}">
                <a16:creationId xmlns:a16="http://schemas.microsoft.com/office/drawing/2014/main" id="{AC367565-D35D-1667-C71D-CD955A028A3E}"/>
              </a:ext>
            </a:extLst>
          </p:cNvPr>
          <p:cNvSpPr/>
          <p:nvPr/>
        </p:nvSpPr>
        <p:spPr>
          <a:xfrm>
            <a:off x="6862518" y="1236740"/>
            <a:ext cx="4389063"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Deadline: </a:t>
            </a:r>
            <a:r>
              <a:rPr lang="en-GB" b="1" dirty="0">
                <a:latin typeface="Verdana" panose="020B0604030504040204" pitchFamily="34" charset="0"/>
                <a:ea typeface="Verdana" panose="020B0604030504040204" pitchFamily="34" charset="0"/>
              </a:rPr>
              <a:t>1</a:t>
            </a:r>
            <a:r>
              <a:rPr lang="lv-LV" b="1" dirty="0">
                <a:latin typeface="Verdana" panose="020B0604030504040204" pitchFamily="34" charset="0"/>
                <a:ea typeface="Verdana" panose="020B0604030504040204" pitchFamily="34" charset="0"/>
              </a:rPr>
              <a:t>8</a:t>
            </a:r>
            <a:r>
              <a:rPr lang="en-GB" b="1" dirty="0">
                <a:latin typeface="Verdana" panose="020B0604030504040204" pitchFamily="34" charset="0"/>
                <a:ea typeface="Verdana" panose="020B0604030504040204" pitchFamily="34" charset="0"/>
              </a:rPr>
              <a:t> </a:t>
            </a:r>
            <a:r>
              <a:rPr lang="lv-LV" b="1" dirty="0">
                <a:latin typeface="Verdana" panose="020B0604030504040204" pitchFamily="34" charset="0"/>
                <a:ea typeface="Verdana" panose="020B0604030504040204" pitchFamily="34" charset="0"/>
              </a:rPr>
              <a:t>September</a:t>
            </a:r>
            <a:r>
              <a:rPr lang="en-GB" b="1" dirty="0">
                <a:latin typeface="Verdana" panose="020B0604030504040204" pitchFamily="34" charset="0"/>
                <a:ea typeface="Verdana" panose="020B0604030504040204" pitchFamily="34" charset="0"/>
              </a:rPr>
              <a:t> 2024</a:t>
            </a:r>
          </a:p>
        </p:txBody>
      </p:sp>
      <p:sp>
        <p:nvSpPr>
          <p:cNvPr id="18" name="Rectangle 17">
            <a:extLst>
              <a:ext uri="{FF2B5EF4-FFF2-40B4-BE49-F238E27FC236}">
                <a16:creationId xmlns:a16="http://schemas.microsoft.com/office/drawing/2014/main" id="{F3966248-28C2-AFE9-98C6-3673C01CA9FD}"/>
              </a:ext>
            </a:extLst>
          </p:cNvPr>
          <p:cNvSpPr/>
          <p:nvPr/>
        </p:nvSpPr>
        <p:spPr>
          <a:xfrm>
            <a:off x="1628748" y="1274393"/>
            <a:ext cx="6070404" cy="374273"/>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Opening date: </a:t>
            </a:r>
            <a:r>
              <a:rPr lang="lv-LV" b="1" dirty="0">
                <a:latin typeface="Verdana" panose="020B0604030504040204" pitchFamily="34" charset="0"/>
                <a:ea typeface="Verdana" panose="020B0604030504040204" pitchFamily="34" charset="0"/>
              </a:rPr>
              <a:t>16</a:t>
            </a:r>
            <a:r>
              <a:rPr lang="en-GB" b="1" dirty="0">
                <a:latin typeface="Verdana" panose="020B0604030504040204" pitchFamily="34" charset="0"/>
                <a:ea typeface="Verdana" panose="020B0604030504040204" pitchFamily="34" charset="0"/>
              </a:rPr>
              <a:t> </a:t>
            </a:r>
            <a:r>
              <a:rPr lang="lv-LV" b="1" dirty="0">
                <a:latin typeface="Verdana" panose="020B0604030504040204" pitchFamily="34" charset="0"/>
                <a:ea typeface="Verdana" panose="020B0604030504040204" pitchFamily="34" charset="0"/>
              </a:rPr>
              <a:t>April </a:t>
            </a:r>
            <a:r>
              <a:rPr lang="en-GB" b="1" dirty="0">
                <a:latin typeface="Verdana" panose="020B0604030504040204" pitchFamily="34" charset="0"/>
                <a:ea typeface="Verdana" panose="020B0604030504040204" pitchFamily="34" charset="0"/>
              </a:rPr>
              <a:t>202</a:t>
            </a:r>
            <a:r>
              <a:rPr lang="lv-LV" b="1" dirty="0">
                <a:latin typeface="Verdana" panose="020B0604030504040204" pitchFamily="34" charset="0"/>
                <a:ea typeface="Verdana" panose="020B0604030504040204" pitchFamily="34" charset="0"/>
              </a:rPr>
              <a:t>4</a:t>
            </a:r>
            <a:r>
              <a:rPr lang="en-GB" b="1"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98660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EC8F-CD97-2D4B-9760-8AD1BA48D89B}"/>
              </a:ext>
            </a:extLst>
          </p:cNvPr>
          <p:cNvSpPr>
            <a:spLocks noGrp="1"/>
          </p:cNvSpPr>
          <p:nvPr>
            <p:ph type="title"/>
          </p:nvPr>
        </p:nvSpPr>
        <p:spPr>
          <a:xfrm>
            <a:off x="1025997" y="0"/>
            <a:ext cx="10515600" cy="1325563"/>
          </a:xfrm>
        </p:spPr>
        <p:txBody>
          <a:bodyPr>
            <a:normAutofit fontScale="90000"/>
          </a:bodyPr>
          <a:lstStyle/>
          <a:p>
            <a:r>
              <a:rPr lang="en-US" sz="3200" b="1" dirty="0">
                <a:solidFill>
                  <a:srgbClr val="0308DB">
                    <a:lumMod val="50000"/>
                  </a:srgbClr>
                </a:solidFill>
                <a:latin typeface="Verdana" panose="020B0604030504040204" pitchFamily="34" charset="0"/>
                <a:ea typeface="Verdana" panose="020B0604030504040204" pitchFamily="34" charset="0"/>
              </a:rPr>
              <a:t>D6: A human-centred and ethical development and industrial technologies </a:t>
            </a:r>
            <a:br>
              <a:rPr lang="en-US" sz="3200" b="1" dirty="0">
                <a:solidFill>
                  <a:srgbClr val="0308DB">
                    <a:lumMod val="50000"/>
                  </a:srgbClr>
                </a:solidFill>
                <a:latin typeface="Verdana" panose="020B0604030504040204" pitchFamily="34" charset="0"/>
                <a:ea typeface="Verdana" panose="020B0604030504040204" pitchFamily="34" charset="0"/>
              </a:rPr>
            </a:br>
            <a:endParaRPr lang="en-US" sz="3200" b="1" dirty="0">
              <a:solidFill>
                <a:srgbClr val="0308DB">
                  <a:lumMod val="50000"/>
                </a:srgbClr>
              </a:solidFill>
              <a:latin typeface="Verdana" panose="020B0604030504040204" pitchFamily="34" charset="0"/>
              <a:ea typeface="Verdana" panose="020B0604030504040204" pitchFamily="34" charset="0"/>
            </a:endParaRPr>
          </a:p>
        </p:txBody>
      </p:sp>
      <p:sp>
        <p:nvSpPr>
          <p:cNvPr id="3" name="Slide Number Placeholder 2">
            <a:extLst>
              <a:ext uri="{FF2B5EF4-FFF2-40B4-BE49-F238E27FC236}">
                <a16:creationId xmlns:a16="http://schemas.microsoft.com/office/drawing/2014/main" id="{A29D8B31-CBC5-4F46-AD30-5F97E7D897EE}"/>
              </a:ext>
            </a:extLst>
          </p:cNvPr>
          <p:cNvSpPr>
            <a:spLocks noGrp="1"/>
          </p:cNvSpPr>
          <p:nvPr>
            <p:ph type="sldNum" sz="quarter" idx="12"/>
          </p:nvPr>
        </p:nvSpPr>
        <p:spPr/>
        <p:txBody>
          <a:bodyPr/>
          <a:lstStyle/>
          <a:p>
            <a:fld id="{660F3F40-12FA-4968-8235-5F18DAFE2DEF}" type="slidenum">
              <a:rPr lang="lv-LV" smtClean="0"/>
              <a:t>11</a:t>
            </a:fld>
            <a:endParaRPr lang="lv-LV" dirty="0"/>
          </a:p>
        </p:txBody>
      </p:sp>
      <p:graphicFrame>
        <p:nvGraphicFramePr>
          <p:cNvPr id="11" name="Content Placeholder 10">
            <a:extLst>
              <a:ext uri="{FF2B5EF4-FFF2-40B4-BE49-F238E27FC236}">
                <a16:creationId xmlns:a16="http://schemas.microsoft.com/office/drawing/2014/main" id="{4FB5B6CE-908E-AF42-9B7B-A2CD44CC5571}"/>
              </a:ext>
            </a:extLst>
          </p:cNvPr>
          <p:cNvGraphicFramePr>
            <a:graphicFrameLocks/>
          </p:cNvGraphicFramePr>
          <p:nvPr>
            <p:extLst>
              <p:ext uri="{D42A27DB-BD31-4B8C-83A1-F6EECF244321}">
                <p14:modId xmlns:p14="http://schemas.microsoft.com/office/powerpoint/2010/main" val="2136635260"/>
              </p:ext>
            </p:extLst>
          </p:nvPr>
        </p:nvGraphicFramePr>
        <p:xfrm>
          <a:off x="323117" y="1448825"/>
          <a:ext cx="11218480" cy="5041485"/>
        </p:xfrm>
        <a:graphic>
          <a:graphicData uri="http://schemas.openxmlformats.org/drawingml/2006/table">
            <a:tbl>
              <a:tblPr/>
              <a:tblGrid>
                <a:gridCol w="5551681">
                  <a:extLst>
                    <a:ext uri="{9D8B030D-6E8A-4147-A177-3AD203B41FA5}">
                      <a16:colId xmlns:a16="http://schemas.microsoft.com/office/drawing/2014/main" val="20000"/>
                    </a:ext>
                  </a:extLst>
                </a:gridCol>
                <a:gridCol w="2557839">
                  <a:extLst>
                    <a:ext uri="{9D8B030D-6E8A-4147-A177-3AD203B41FA5}">
                      <a16:colId xmlns:a16="http://schemas.microsoft.com/office/drawing/2014/main" val="20001"/>
                    </a:ext>
                  </a:extLst>
                </a:gridCol>
                <a:gridCol w="1688951">
                  <a:extLst>
                    <a:ext uri="{9D8B030D-6E8A-4147-A177-3AD203B41FA5}">
                      <a16:colId xmlns:a16="http://schemas.microsoft.com/office/drawing/2014/main" val="20003"/>
                    </a:ext>
                  </a:extLst>
                </a:gridCol>
                <a:gridCol w="1420009">
                  <a:extLst>
                    <a:ext uri="{9D8B030D-6E8A-4147-A177-3AD203B41FA5}">
                      <a16:colId xmlns:a16="http://schemas.microsoft.com/office/drawing/2014/main" val="3995975852"/>
                    </a:ext>
                  </a:extLst>
                </a:gridCol>
              </a:tblGrid>
              <a:tr h="570761">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Type of action,</a:t>
                      </a:r>
                    </a:p>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 contribution per project </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(EUR million)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Number of projects to be funded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617508">
                <a:tc>
                  <a:txBody>
                    <a:bodyPr/>
                    <a:lstStyle/>
                    <a:p>
                      <a:pPr algn="l">
                        <a:lnSpc>
                          <a:spcPct val="115000"/>
                        </a:lnSpc>
                        <a:spcAft>
                          <a:spcPts val="400"/>
                        </a:spcAft>
                      </a:pPr>
                      <a:r>
                        <a:rPr lang="en-GB" sz="1400" b="1" kern="1200" dirty="0">
                          <a:solidFill>
                            <a:schemeClr val="tx1"/>
                          </a:solidFill>
                          <a:effectLst/>
                          <a:latin typeface="Verdana" panose="020B0604030504040204" pitchFamily="34" charset="0"/>
                          <a:ea typeface="Verdana" panose="020B0604030504040204" pitchFamily="34" charset="0"/>
                          <a:cs typeface="+mn-cs"/>
                        </a:rPr>
                        <a:t>HORIZON-CL4-2024-HUMAN-03-01:</a:t>
                      </a:r>
                      <a:r>
                        <a:rPr lang="lv-LV" sz="1400" b="1" kern="1200" dirty="0">
                          <a:solidFill>
                            <a:schemeClr val="tx1"/>
                          </a:solidFill>
                          <a:effectLst/>
                          <a:latin typeface="Verdana" panose="020B0604030504040204" pitchFamily="34" charset="0"/>
                          <a:ea typeface="Verdana" panose="020B0604030504040204" pitchFamily="34" charset="0"/>
                          <a:cs typeface="+mn-cs"/>
                        </a:rPr>
                        <a:t> </a:t>
                      </a:r>
                      <a:r>
                        <a:rPr lang="en-GB" sz="1400" kern="1200" dirty="0">
                          <a:solidFill>
                            <a:schemeClr val="tx1"/>
                          </a:solidFill>
                          <a:effectLst/>
                          <a:latin typeface="Verdana" panose="020B0604030504040204" pitchFamily="34" charset="0"/>
                          <a:ea typeface="Verdana" panose="020B0604030504040204" pitchFamily="34" charset="0"/>
                          <a:cs typeface="+mn-cs"/>
                        </a:rPr>
                        <a:t>Advancing Large AI Models: Integration of New Data Modalities and Expansion of Capabilities (AI, Data and Robotics Partnership) </a:t>
                      </a:r>
                      <a:endParaRPr lang="lv-LV" sz="1400" kern="1200" dirty="0">
                        <a:solidFill>
                          <a:schemeClr val="tx1"/>
                        </a:solidFill>
                        <a:effectLst/>
                        <a:latin typeface="Verdana" panose="020B0604030504040204" pitchFamily="34" charset="0"/>
                        <a:ea typeface="Verdana" panose="020B0604030504040204" pitchFamily="34" charset="0"/>
                        <a:cs typeface="+mn-cs"/>
                      </a:endParaRPr>
                    </a:p>
                  </a:txBody>
                  <a:tcPr marL="73025" marR="73025" marT="73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p>
                      <a:pPr algn="ctr" fontAlgn="ctr"/>
                      <a:r>
                        <a:rPr lang="en-US" sz="1400" kern="1200" dirty="0">
                          <a:solidFill>
                            <a:schemeClr val="tx1"/>
                          </a:solidFill>
                          <a:effectLst/>
                          <a:latin typeface="Verdana" panose="020B0604030504040204" pitchFamily="34" charset="0"/>
                          <a:ea typeface="Verdana" panose="020B0604030504040204" pitchFamily="34" charset="0"/>
                          <a:cs typeface="+mn-cs"/>
                        </a:rPr>
                        <a:t>TRL 2-3/TRL 4-5</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Verdana" panose="020B0604030504040204" pitchFamily="34" charset="0"/>
                          <a:ea typeface="Verdana" panose="020B0604030504040204" pitchFamily="34" charset="0"/>
                          <a:cs typeface="+mn-cs"/>
                        </a:rPr>
                        <a:t>25</a:t>
                      </a:r>
                    </a:p>
                  </a:txBody>
                  <a:tcPr marL="73025" marR="73025" marT="73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GB" sz="1400" kern="1200" dirty="0">
                          <a:solidFill>
                            <a:schemeClr val="tx1"/>
                          </a:solidFill>
                          <a:latin typeface="Verdana" panose="020B0604030504040204" pitchFamily="34" charset="0"/>
                          <a:ea typeface="Verdana" panose="020B0604030504040204" pitchFamily="34" charset="0"/>
                          <a:cs typeface="+mn-cs"/>
                        </a:rPr>
                        <a:t>2</a:t>
                      </a:r>
                      <a:endParaRPr lang="lv-LV" sz="1400" kern="1200" dirty="0">
                        <a:solidFill>
                          <a:schemeClr val="tx1"/>
                        </a:solidFill>
                        <a:latin typeface="Verdana" panose="020B0604030504040204" pitchFamily="34" charset="0"/>
                        <a:ea typeface="Verdana" panose="020B0604030504040204" pitchFamily="34" charset="0"/>
                        <a:cs typeface="+mn-cs"/>
                      </a:endParaRPr>
                    </a:p>
                  </a:txBody>
                  <a:tcPr marL="73025" marR="73025" marT="73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63429">
                <a:tc>
                  <a:txBody>
                    <a:bodyPr/>
                    <a:lstStyle/>
                    <a:p>
                      <a:pPr algn="l">
                        <a:lnSpc>
                          <a:spcPct val="115000"/>
                        </a:lnSpc>
                        <a:spcAft>
                          <a:spcPts val="400"/>
                        </a:spcAft>
                      </a:pPr>
                      <a:r>
                        <a:rPr lang="en-GB" sz="1400" b="1" kern="1200" dirty="0">
                          <a:solidFill>
                            <a:schemeClr val="tx1"/>
                          </a:solidFill>
                          <a:effectLst/>
                          <a:latin typeface="Verdana" panose="020B0604030504040204" pitchFamily="34" charset="0"/>
                          <a:ea typeface="Verdana" panose="020B0604030504040204" pitchFamily="34" charset="0"/>
                          <a:cs typeface="+mn-cs"/>
                        </a:rPr>
                        <a:t>HORIZON-CL4-2024-HUMAN-03-02:</a:t>
                      </a:r>
                      <a:r>
                        <a:rPr lang="lv-LV" sz="1400" b="1" kern="1200" dirty="0">
                          <a:solidFill>
                            <a:schemeClr val="tx1"/>
                          </a:solidFill>
                          <a:effectLst/>
                          <a:latin typeface="Verdana" panose="020B0604030504040204" pitchFamily="34" charset="0"/>
                          <a:ea typeface="Verdana" panose="020B0604030504040204" pitchFamily="34" charset="0"/>
                          <a:cs typeface="+mn-cs"/>
                        </a:rPr>
                        <a:t> </a:t>
                      </a:r>
                      <a:r>
                        <a:rPr lang="en-GB" sz="1800" kern="1200" dirty="0">
                          <a:solidFill>
                            <a:schemeClr val="tx1"/>
                          </a:solidFill>
                          <a:effectLst/>
                          <a:latin typeface="+mn-lt"/>
                          <a:ea typeface="+mn-ea"/>
                          <a:cs typeface="+mn-cs"/>
                        </a:rPr>
                        <a:t>Explainable and Robust AI (AI Data and Robotics Partnership) </a:t>
                      </a:r>
                      <a:endParaRPr lang="lv-LV" sz="1400" kern="1200" dirty="0">
                        <a:solidFill>
                          <a:schemeClr val="tx1"/>
                        </a:solidFill>
                        <a:effectLst/>
                        <a:latin typeface="Verdana" panose="020B0604030504040204" pitchFamily="34" charset="0"/>
                        <a:ea typeface="Verdana" panose="020B0604030504040204" pitchFamily="34" charset="0"/>
                        <a:cs typeface="+mn-cs"/>
                      </a:endParaRPr>
                    </a:p>
                  </a:txBody>
                  <a:tcPr marL="73025" marR="73025" marT="73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p>
                      <a:pPr algn="ctr" fontAlgn="ctr"/>
                      <a:r>
                        <a:rPr lang="en-US" sz="1400" kern="1200" dirty="0">
                          <a:solidFill>
                            <a:schemeClr val="tx1"/>
                          </a:solidFill>
                          <a:effectLst/>
                          <a:latin typeface="Verdana" panose="020B0604030504040204" pitchFamily="34" charset="0"/>
                          <a:ea typeface="Verdana" panose="020B0604030504040204" pitchFamily="34" charset="0"/>
                          <a:cs typeface="+mn-cs"/>
                        </a:rPr>
                        <a:t>TRL 2-3/TRL 4-5</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Verdana" panose="020B0604030504040204" pitchFamily="34" charset="0"/>
                          <a:ea typeface="Verdana" panose="020B0604030504040204" pitchFamily="34" charset="0"/>
                          <a:cs typeface="+mn-cs"/>
                        </a:rPr>
                        <a:t>7,5</a:t>
                      </a:r>
                    </a:p>
                  </a:txBody>
                  <a:tcPr marL="73025" marR="73025" marT="73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GB" sz="1400" kern="1200" dirty="0">
                          <a:solidFill>
                            <a:schemeClr val="tx1"/>
                          </a:solidFill>
                          <a:latin typeface="Verdana" panose="020B0604030504040204" pitchFamily="34" charset="0"/>
                          <a:ea typeface="Verdana" panose="020B0604030504040204" pitchFamily="34" charset="0"/>
                          <a:cs typeface="+mn-cs"/>
                        </a:rPr>
                        <a:t>2</a:t>
                      </a:r>
                      <a:endParaRPr lang="lv-LV" sz="1400" kern="1200" dirty="0">
                        <a:solidFill>
                          <a:schemeClr val="tx1"/>
                        </a:solidFill>
                        <a:latin typeface="Verdana" panose="020B0604030504040204" pitchFamily="34" charset="0"/>
                        <a:ea typeface="Verdana" panose="020B0604030504040204" pitchFamily="34" charset="0"/>
                        <a:cs typeface="+mn-cs"/>
                      </a:endParaRPr>
                    </a:p>
                  </a:txBody>
                  <a:tcPr marL="73025" marR="73025" marT="73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65195">
                <a:tc>
                  <a:txBody>
                    <a:bodyPr/>
                    <a:lstStyle/>
                    <a:p>
                      <a:pPr algn="l">
                        <a:lnSpc>
                          <a:spcPct val="115000"/>
                        </a:lnSpc>
                        <a:spcAft>
                          <a:spcPts val="400"/>
                        </a:spcAft>
                      </a:pPr>
                      <a:r>
                        <a:rPr lang="en-US" sz="1400" b="1" kern="1200" dirty="0">
                          <a:solidFill>
                            <a:schemeClr val="tx1"/>
                          </a:solidFill>
                          <a:effectLst/>
                          <a:latin typeface="Verdana" panose="020B0604030504040204" pitchFamily="34" charset="0"/>
                          <a:ea typeface="Verdana" panose="020B0604030504040204" pitchFamily="34" charset="0"/>
                          <a:cs typeface="+mn-cs"/>
                        </a:rPr>
                        <a:t>HORIZON-CL4-2024-HUMAN-03-03: </a:t>
                      </a:r>
                      <a:r>
                        <a:rPr lang="en-US" sz="1400" kern="1200" dirty="0">
                          <a:solidFill>
                            <a:schemeClr val="tx1"/>
                          </a:solidFill>
                          <a:effectLst/>
                          <a:latin typeface="Verdana" panose="020B0604030504040204" pitchFamily="34" charset="0"/>
                          <a:ea typeface="Verdana" panose="020B0604030504040204" pitchFamily="34" charset="0"/>
                          <a:cs typeface="+mn-cs"/>
                        </a:rPr>
                        <a:t>Digital Humanism - Putting people at the </a:t>
                      </a:r>
                      <a:r>
                        <a:rPr lang="en-US" sz="1400" kern="1200" dirty="0" err="1">
                          <a:solidFill>
                            <a:schemeClr val="tx1"/>
                          </a:solidFill>
                          <a:effectLst/>
                          <a:latin typeface="Verdana" panose="020B0604030504040204" pitchFamily="34" charset="0"/>
                          <a:ea typeface="Verdana" panose="020B0604030504040204" pitchFamily="34" charset="0"/>
                          <a:cs typeface="+mn-cs"/>
                        </a:rPr>
                        <a:t>centre</a:t>
                      </a:r>
                      <a:r>
                        <a:rPr lang="en-US" sz="1400" kern="1200" dirty="0">
                          <a:solidFill>
                            <a:schemeClr val="tx1"/>
                          </a:solidFill>
                          <a:effectLst/>
                          <a:latin typeface="Verdana" panose="020B0604030504040204" pitchFamily="34" charset="0"/>
                          <a:ea typeface="Verdana" panose="020B0604030504040204" pitchFamily="34" charset="0"/>
                          <a:cs typeface="+mn-cs"/>
                        </a:rPr>
                        <a:t> of the digital transformation</a:t>
                      </a:r>
                      <a:endParaRPr lang="lv-LV" sz="1400" kern="1200" dirty="0">
                        <a:solidFill>
                          <a:schemeClr val="tx1"/>
                        </a:solidFill>
                        <a:effectLst/>
                        <a:latin typeface="Verdana" panose="020B0604030504040204" pitchFamily="34" charset="0"/>
                        <a:ea typeface="Verdana" panose="020B0604030504040204" pitchFamily="34" charset="0"/>
                        <a:cs typeface="+mn-cs"/>
                      </a:endParaRPr>
                    </a:p>
                  </a:txBody>
                  <a:tcPr marL="73025" marR="73025" marT="73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noProof="0" dirty="0">
                          <a:solidFill>
                            <a:srgbClr val="000000"/>
                          </a:solidFill>
                          <a:effectLst/>
                          <a:latin typeface="Verdana" panose="020B0604030504040204" pitchFamily="34" charset="0"/>
                          <a:ea typeface="Verdana" panose="020B0604030504040204" pitchFamily="34" charset="0"/>
                        </a:rPr>
                        <a:t>CSA</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Verdana" panose="020B0604030504040204" pitchFamily="34" charset="0"/>
                          <a:ea typeface="Verdana" panose="020B0604030504040204" pitchFamily="34" charset="0"/>
                          <a:cs typeface="+mn-cs"/>
                        </a:rPr>
                        <a:t>1,5</a:t>
                      </a:r>
                    </a:p>
                  </a:txBody>
                  <a:tcPr marL="73025" marR="73025" marT="73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GB" sz="1400" kern="1200" dirty="0">
                          <a:solidFill>
                            <a:schemeClr val="tx1"/>
                          </a:solidFill>
                          <a:latin typeface="Verdana" panose="020B0604030504040204" pitchFamily="34" charset="0"/>
                          <a:ea typeface="Verdana" panose="020B0604030504040204" pitchFamily="34" charset="0"/>
                          <a:cs typeface="+mn-cs"/>
                        </a:rPr>
                        <a:t>1</a:t>
                      </a:r>
                      <a:endParaRPr lang="lv-LV" sz="1400" kern="1200" dirty="0">
                        <a:solidFill>
                          <a:schemeClr val="tx1"/>
                        </a:solidFill>
                        <a:latin typeface="Verdana" panose="020B0604030504040204" pitchFamily="34" charset="0"/>
                        <a:ea typeface="Verdana" panose="020B0604030504040204" pitchFamily="34" charset="0"/>
                        <a:cs typeface="+mn-cs"/>
                      </a:endParaRPr>
                    </a:p>
                  </a:txBody>
                  <a:tcPr marL="73025" marR="73025" marT="73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4461071"/>
                  </a:ext>
                </a:extLst>
              </a:tr>
              <a:tr h="702827">
                <a:tc>
                  <a:txBody>
                    <a:bodyPr/>
                    <a:lstStyle/>
                    <a:p>
                      <a:pPr algn="l">
                        <a:lnSpc>
                          <a:spcPct val="115000"/>
                        </a:lnSpc>
                        <a:spcAft>
                          <a:spcPts val="400"/>
                        </a:spcAft>
                      </a:pPr>
                      <a:r>
                        <a:rPr lang="en-US" sz="1400" b="1" kern="1200" dirty="0">
                          <a:solidFill>
                            <a:schemeClr val="tx1"/>
                          </a:solidFill>
                          <a:effectLst/>
                          <a:latin typeface="Verdana" panose="020B0604030504040204" pitchFamily="34" charset="0"/>
                          <a:ea typeface="Verdana" panose="020B0604030504040204" pitchFamily="34" charset="0"/>
                          <a:cs typeface="+mn-cs"/>
                        </a:rPr>
                        <a:t>HORIZON-CL4-2024-HUMAN-03-04:</a:t>
                      </a:r>
                      <a:r>
                        <a:rPr lang="lv-LV" sz="1400" b="1" kern="1200" dirty="0">
                          <a:solidFill>
                            <a:schemeClr val="tx1"/>
                          </a:solidFill>
                          <a:effectLst/>
                          <a:latin typeface="Verdana" panose="020B0604030504040204" pitchFamily="34" charset="0"/>
                          <a:ea typeface="Verdana" panose="020B0604030504040204" pitchFamily="34" charset="0"/>
                          <a:cs typeface="+mn-cs"/>
                        </a:rPr>
                        <a:t> </a:t>
                      </a:r>
                      <a:r>
                        <a:rPr lang="en-US" sz="1400" kern="1200" dirty="0">
                          <a:solidFill>
                            <a:schemeClr val="tx1"/>
                          </a:solidFill>
                          <a:effectLst/>
                          <a:latin typeface="Verdana" panose="020B0604030504040204" pitchFamily="34" charset="0"/>
                          <a:ea typeface="Verdana" panose="020B0604030504040204" pitchFamily="34" charset="0"/>
                          <a:cs typeface="+mn-cs"/>
                        </a:rPr>
                        <a:t>Facilitate the engagement in global ICT </a:t>
                      </a:r>
                      <a:r>
                        <a:rPr lang="en-US" sz="1400" kern="1200" dirty="0" err="1">
                          <a:solidFill>
                            <a:schemeClr val="tx1"/>
                          </a:solidFill>
                          <a:effectLst/>
                          <a:latin typeface="Verdana" panose="020B0604030504040204" pitchFamily="34" charset="0"/>
                          <a:ea typeface="Verdana" panose="020B0604030504040204" pitchFamily="34" charset="0"/>
                          <a:cs typeface="+mn-cs"/>
                        </a:rPr>
                        <a:t>standardisation</a:t>
                      </a:r>
                      <a:r>
                        <a:rPr lang="en-US" sz="1400" kern="1200" dirty="0">
                          <a:solidFill>
                            <a:schemeClr val="tx1"/>
                          </a:solidFill>
                          <a:effectLst/>
                          <a:latin typeface="Verdana" panose="020B0604030504040204" pitchFamily="34" charset="0"/>
                          <a:ea typeface="Verdana" panose="020B0604030504040204" pitchFamily="34" charset="0"/>
                          <a:cs typeface="+mn-cs"/>
                        </a:rPr>
                        <a:t> development </a:t>
                      </a:r>
                      <a:endParaRPr lang="lv-LV" sz="1400" kern="1200" dirty="0">
                        <a:solidFill>
                          <a:schemeClr val="tx1"/>
                        </a:solidFill>
                        <a:effectLst/>
                        <a:latin typeface="Verdana" panose="020B0604030504040204" pitchFamily="34" charset="0"/>
                        <a:ea typeface="Verdana" panose="020B0604030504040204" pitchFamily="34" charset="0"/>
                        <a:cs typeface="+mn-cs"/>
                      </a:endParaRPr>
                    </a:p>
                  </a:txBody>
                  <a:tcPr marL="73025" marR="73025" marT="73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lv-LV" sz="1400" b="1" i="0" u="none" strike="noStrike" noProof="0" dirty="0">
                          <a:solidFill>
                            <a:schemeClr val="tx1"/>
                          </a:solidFill>
                          <a:effectLst/>
                          <a:latin typeface="Verdana" panose="020B0604030504040204" pitchFamily="34" charset="0"/>
                          <a:ea typeface="Verdana" panose="020B0604030504040204" pitchFamily="34" charset="0"/>
                        </a:rPr>
                        <a:t>CSA</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Verdana" panose="020B0604030504040204" pitchFamily="34" charset="0"/>
                          <a:ea typeface="Verdana" panose="020B0604030504040204" pitchFamily="34" charset="0"/>
                          <a:cs typeface="+mn-cs"/>
                        </a:rPr>
                        <a:t>6</a:t>
                      </a:r>
                    </a:p>
                  </a:txBody>
                  <a:tcPr marL="73025" marR="73025" marT="73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GB" sz="1400" kern="1200" dirty="0">
                          <a:solidFill>
                            <a:schemeClr val="tx1"/>
                          </a:solidFill>
                          <a:latin typeface="Verdana" panose="020B0604030504040204" pitchFamily="34" charset="0"/>
                          <a:ea typeface="Verdana" panose="020B0604030504040204" pitchFamily="34" charset="0"/>
                          <a:cs typeface="+mn-cs"/>
                        </a:rPr>
                        <a:t>1</a:t>
                      </a:r>
                      <a:endParaRPr lang="lv-LV" sz="1400" kern="1200" dirty="0">
                        <a:solidFill>
                          <a:schemeClr val="tx1"/>
                        </a:solidFill>
                        <a:latin typeface="Verdana" panose="020B0604030504040204" pitchFamily="34" charset="0"/>
                        <a:ea typeface="Verdana" panose="020B0604030504040204" pitchFamily="34" charset="0"/>
                        <a:cs typeface="+mn-cs"/>
                      </a:endParaRPr>
                    </a:p>
                  </a:txBody>
                  <a:tcPr marL="73025" marR="73025" marT="73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3039380"/>
                  </a:ext>
                </a:extLst>
              </a:tr>
              <a:tr h="821406">
                <a:tc>
                  <a:txBody>
                    <a:bodyPr/>
                    <a:lstStyle/>
                    <a:p>
                      <a:pPr algn="l">
                        <a:lnSpc>
                          <a:spcPct val="115000"/>
                        </a:lnSpc>
                        <a:spcAft>
                          <a:spcPts val="400"/>
                        </a:spcAft>
                      </a:pPr>
                      <a:r>
                        <a:rPr lang="en-US" sz="1400" b="1" kern="1200" dirty="0">
                          <a:solidFill>
                            <a:schemeClr val="tx1"/>
                          </a:solidFill>
                          <a:effectLst/>
                          <a:latin typeface="Verdana" panose="020B0604030504040204" pitchFamily="34" charset="0"/>
                          <a:ea typeface="Verdana" panose="020B0604030504040204" pitchFamily="34" charset="0"/>
                          <a:cs typeface="+mn-cs"/>
                        </a:rPr>
                        <a:t>HORIZON-CL4-2024-HUMAN-02-35:</a:t>
                      </a:r>
                      <a:r>
                        <a:rPr lang="lv-LV" sz="1400" b="1" kern="1200" dirty="0">
                          <a:solidFill>
                            <a:schemeClr val="tx1"/>
                          </a:solidFill>
                          <a:effectLst/>
                          <a:latin typeface="Verdana" panose="020B0604030504040204" pitchFamily="34" charset="0"/>
                          <a:ea typeface="Verdana" panose="020B0604030504040204" pitchFamily="34" charset="0"/>
                          <a:cs typeface="+mn-cs"/>
                        </a:rPr>
                        <a:t> </a:t>
                      </a:r>
                      <a:r>
                        <a:rPr lang="en-US" sz="1400" kern="1200" dirty="0">
                          <a:solidFill>
                            <a:schemeClr val="tx1"/>
                          </a:solidFill>
                          <a:effectLst/>
                          <a:latin typeface="Verdana" panose="020B0604030504040204" pitchFamily="34" charset="0"/>
                          <a:ea typeface="Verdana" panose="020B0604030504040204" pitchFamily="34" charset="0"/>
                          <a:cs typeface="+mn-cs"/>
                        </a:rPr>
                        <a:t>Intellectual asset management support for public research </a:t>
                      </a:r>
                      <a:r>
                        <a:rPr lang="en-US" sz="1400" kern="1200" dirty="0" err="1">
                          <a:solidFill>
                            <a:schemeClr val="tx1"/>
                          </a:solidFill>
                          <a:effectLst/>
                          <a:latin typeface="Verdana" panose="020B0604030504040204" pitchFamily="34" charset="0"/>
                          <a:ea typeface="Verdana" panose="020B0604030504040204" pitchFamily="34" charset="0"/>
                          <a:cs typeface="+mn-cs"/>
                        </a:rPr>
                        <a:t>organisations</a:t>
                      </a:r>
                      <a:r>
                        <a:rPr lang="en-US" sz="1400" kern="1200" dirty="0">
                          <a:solidFill>
                            <a:schemeClr val="tx1"/>
                          </a:solidFill>
                          <a:effectLst/>
                          <a:latin typeface="Verdana" panose="020B0604030504040204" pitchFamily="34" charset="0"/>
                          <a:ea typeface="Verdana" panose="020B0604030504040204" pitchFamily="34" charset="0"/>
                          <a:cs typeface="+mn-cs"/>
                        </a:rPr>
                        <a:t>, academic institutions and their spin-offs</a:t>
                      </a:r>
                      <a:endParaRPr lang="lv-LV" sz="1400" kern="1200" dirty="0">
                        <a:solidFill>
                          <a:schemeClr val="tx1"/>
                        </a:solidFill>
                        <a:effectLst/>
                        <a:latin typeface="Verdana" panose="020B0604030504040204" pitchFamily="34" charset="0"/>
                        <a:ea typeface="Verdana" panose="020B0604030504040204" pitchFamily="34" charset="0"/>
                        <a:cs typeface="+mn-cs"/>
                      </a:endParaRPr>
                    </a:p>
                  </a:txBody>
                  <a:tcPr marL="73025" marR="73025" marT="73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400" b="1" i="0" u="none" strike="noStrike" noProof="0" dirty="0">
                          <a:solidFill>
                            <a:schemeClr val="tx1"/>
                          </a:solidFill>
                          <a:effectLst/>
                          <a:latin typeface="Verdana" panose="020B0604030504040204" pitchFamily="34" charset="0"/>
                          <a:ea typeface="Verdana" panose="020B0604030504040204" pitchFamily="34" charset="0"/>
                        </a:rPr>
                        <a:t>CSA</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p>
                      <a:pPr algn="ctr" fontAlgn="ct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Verdana" panose="020B0604030504040204" pitchFamily="34" charset="0"/>
                          <a:ea typeface="Verdana" panose="020B0604030504040204" pitchFamily="34" charset="0"/>
                          <a:cs typeface="+mn-cs"/>
                        </a:rPr>
                        <a:t>2</a:t>
                      </a:r>
                    </a:p>
                  </a:txBody>
                  <a:tcPr marL="73025" marR="73025" marT="73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Verdana" panose="020B0604030504040204" pitchFamily="34" charset="0"/>
                          <a:ea typeface="Verdana" panose="020B0604030504040204" pitchFamily="34" charset="0"/>
                          <a:cs typeface="+mn-cs"/>
                        </a:rPr>
                        <a:t>1</a:t>
                      </a:r>
                    </a:p>
                  </a:txBody>
                  <a:tcPr marL="73025" marR="73025" marT="73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3023808"/>
                  </a:ext>
                </a:extLst>
              </a:tr>
              <a:tr h="661204">
                <a:tc>
                  <a:txBody>
                    <a:bodyPr/>
                    <a:lstStyle/>
                    <a:p>
                      <a:pPr algn="l">
                        <a:lnSpc>
                          <a:spcPct val="115000"/>
                        </a:lnSpc>
                        <a:spcAft>
                          <a:spcPts val="400"/>
                        </a:spcAft>
                      </a:pPr>
                      <a:r>
                        <a:rPr lang="en-GB" sz="1400" b="1" kern="1200" dirty="0">
                          <a:solidFill>
                            <a:schemeClr val="tx1"/>
                          </a:solidFill>
                          <a:effectLst/>
                          <a:latin typeface="Verdana" panose="020B0604030504040204" pitchFamily="34" charset="0"/>
                          <a:ea typeface="Verdana" panose="020B0604030504040204" pitchFamily="34" charset="0"/>
                          <a:cs typeface="+mn-cs"/>
                        </a:rPr>
                        <a:t>HORIZON-CL4-2024-HUMAN-02-36: </a:t>
                      </a:r>
                      <a:r>
                        <a:rPr lang="en-GB" sz="1400" kern="1200" dirty="0">
                          <a:solidFill>
                            <a:schemeClr val="tx1"/>
                          </a:solidFill>
                          <a:effectLst/>
                          <a:latin typeface="Verdana" panose="020B0604030504040204" pitchFamily="34" charset="0"/>
                          <a:ea typeface="Verdana" panose="020B0604030504040204" pitchFamily="34" charset="0"/>
                          <a:cs typeface="+mn-cs"/>
                        </a:rPr>
                        <a:t>Synergy with national and regional initiatives in Europe on Innovative Materials </a:t>
                      </a:r>
                      <a:endParaRPr lang="lv-LV" sz="1400" kern="1200" dirty="0">
                        <a:solidFill>
                          <a:schemeClr val="tx1"/>
                        </a:solidFill>
                        <a:effectLst/>
                        <a:latin typeface="Verdana" panose="020B0604030504040204" pitchFamily="34" charset="0"/>
                        <a:ea typeface="Verdana" panose="020B0604030504040204" pitchFamily="34" charset="0"/>
                        <a:cs typeface="+mn-cs"/>
                      </a:endParaRPr>
                    </a:p>
                  </a:txBody>
                  <a:tcPr marL="73025" marR="73025" marT="73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400" b="1" i="0" u="none" strike="noStrike" noProof="0" dirty="0">
                          <a:solidFill>
                            <a:schemeClr val="tx1"/>
                          </a:solidFill>
                          <a:effectLst/>
                          <a:latin typeface="Verdana" panose="020B0604030504040204" pitchFamily="34" charset="0"/>
                          <a:ea typeface="Verdana" panose="020B0604030504040204" pitchFamily="34" charset="0"/>
                        </a:rPr>
                        <a:t>CSA</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Verdana" panose="020B0604030504040204" pitchFamily="34" charset="0"/>
                          <a:ea typeface="Verdana" panose="020B0604030504040204" pitchFamily="34" charset="0"/>
                          <a:cs typeface="+mn-cs"/>
                        </a:rPr>
                        <a:t>4</a:t>
                      </a:r>
                    </a:p>
                  </a:txBody>
                  <a:tcPr marL="73025" marR="73025" marT="73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kern="1200" dirty="0">
                          <a:solidFill>
                            <a:schemeClr val="tx1"/>
                          </a:solidFill>
                          <a:latin typeface="Verdana" panose="020B0604030504040204" pitchFamily="34" charset="0"/>
                          <a:ea typeface="Verdana" panose="020B0604030504040204" pitchFamily="34" charset="0"/>
                          <a:cs typeface="+mn-cs"/>
                        </a:rPr>
                        <a:t>1</a:t>
                      </a:r>
                    </a:p>
                  </a:txBody>
                  <a:tcPr marL="73025" marR="73025" marT="73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0709263"/>
                  </a:ext>
                </a:extLst>
              </a:tr>
            </a:tbl>
          </a:graphicData>
        </a:graphic>
      </p:graphicFrame>
      <p:sp>
        <p:nvSpPr>
          <p:cNvPr id="12" name="Rectangle 11">
            <a:extLst>
              <a:ext uri="{FF2B5EF4-FFF2-40B4-BE49-F238E27FC236}">
                <a16:creationId xmlns:a16="http://schemas.microsoft.com/office/drawing/2014/main" id="{16DC576E-D9F4-EB40-AF05-207A8CEDBC42}"/>
              </a:ext>
            </a:extLst>
          </p:cNvPr>
          <p:cNvSpPr/>
          <p:nvPr/>
        </p:nvSpPr>
        <p:spPr>
          <a:xfrm>
            <a:off x="7231498" y="1011292"/>
            <a:ext cx="4289691"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Deadline: </a:t>
            </a:r>
            <a:r>
              <a:rPr lang="en-GB" b="1" dirty="0">
                <a:latin typeface="Verdana" panose="020B0604030504040204" pitchFamily="34" charset="0"/>
                <a:ea typeface="Verdana" panose="020B0604030504040204" pitchFamily="34" charset="0"/>
              </a:rPr>
              <a:t>1</a:t>
            </a:r>
            <a:r>
              <a:rPr lang="lv-LV" b="1" dirty="0">
                <a:latin typeface="Verdana" panose="020B0604030504040204" pitchFamily="34" charset="0"/>
                <a:ea typeface="Verdana" panose="020B0604030504040204" pitchFamily="34" charset="0"/>
              </a:rPr>
              <a:t>8</a:t>
            </a:r>
            <a:r>
              <a:rPr lang="en-GB" b="1" dirty="0">
                <a:latin typeface="Verdana" panose="020B0604030504040204" pitchFamily="34" charset="0"/>
                <a:ea typeface="Verdana" panose="020B0604030504040204" pitchFamily="34" charset="0"/>
              </a:rPr>
              <a:t> </a:t>
            </a:r>
            <a:r>
              <a:rPr lang="lv-LV" b="1" dirty="0">
                <a:latin typeface="Verdana" panose="020B0604030504040204" pitchFamily="34" charset="0"/>
                <a:ea typeface="Verdana" panose="020B0604030504040204" pitchFamily="34" charset="0"/>
              </a:rPr>
              <a:t>September</a:t>
            </a:r>
            <a:r>
              <a:rPr lang="en-GB" b="1" dirty="0">
                <a:latin typeface="Verdana" panose="020B0604030504040204" pitchFamily="34" charset="0"/>
                <a:ea typeface="Verdana" panose="020B0604030504040204" pitchFamily="34" charset="0"/>
              </a:rPr>
              <a:t> 2024</a:t>
            </a:r>
          </a:p>
        </p:txBody>
      </p:sp>
      <p:sp>
        <p:nvSpPr>
          <p:cNvPr id="18" name="Rectangle 17">
            <a:extLst>
              <a:ext uri="{FF2B5EF4-FFF2-40B4-BE49-F238E27FC236}">
                <a16:creationId xmlns:a16="http://schemas.microsoft.com/office/drawing/2014/main" id="{DA9D03D7-2D7B-9949-8B3B-A5D5DE4C091B}"/>
              </a:ext>
            </a:extLst>
          </p:cNvPr>
          <p:cNvSpPr/>
          <p:nvPr/>
        </p:nvSpPr>
        <p:spPr>
          <a:xfrm>
            <a:off x="1733099" y="1006351"/>
            <a:ext cx="6070404" cy="374273"/>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Opening date: </a:t>
            </a:r>
            <a:r>
              <a:rPr lang="lv-LV" b="1" dirty="0">
                <a:latin typeface="Verdana" panose="020B0604030504040204" pitchFamily="34" charset="0"/>
                <a:ea typeface="Verdana" panose="020B0604030504040204" pitchFamily="34" charset="0"/>
              </a:rPr>
              <a:t>16</a:t>
            </a:r>
            <a:r>
              <a:rPr lang="en-GB" b="1" dirty="0">
                <a:latin typeface="Verdana" panose="020B0604030504040204" pitchFamily="34" charset="0"/>
                <a:ea typeface="Verdana" panose="020B0604030504040204" pitchFamily="34" charset="0"/>
              </a:rPr>
              <a:t> </a:t>
            </a:r>
            <a:r>
              <a:rPr lang="lv-LV" b="1" dirty="0">
                <a:latin typeface="Verdana" panose="020B0604030504040204" pitchFamily="34" charset="0"/>
                <a:ea typeface="Verdana" panose="020B0604030504040204" pitchFamily="34" charset="0"/>
              </a:rPr>
              <a:t>April</a:t>
            </a:r>
            <a:r>
              <a:rPr lang="en-GB" b="1" dirty="0">
                <a:latin typeface="Verdana" panose="020B0604030504040204" pitchFamily="34" charset="0"/>
                <a:ea typeface="Verdana" panose="020B0604030504040204" pitchFamily="34" charset="0"/>
              </a:rPr>
              <a:t> 202</a:t>
            </a:r>
            <a:r>
              <a:rPr lang="lv-LV" b="1" dirty="0">
                <a:latin typeface="Verdana" panose="020B0604030504040204" pitchFamily="34" charset="0"/>
                <a:ea typeface="Verdana" panose="020B0604030504040204" pitchFamily="34" charset="0"/>
              </a:rPr>
              <a:t>4</a:t>
            </a:r>
            <a:r>
              <a:rPr lang="en-GB" b="1"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07618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01DA-A938-FF76-41F9-F31EF2AEBF4F}"/>
              </a:ext>
            </a:extLst>
          </p:cNvPr>
          <p:cNvSpPr>
            <a:spLocks noGrp="1"/>
          </p:cNvSpPr>
          <p:nvPr>
            <p:ph type="title"/>
          </p:nvPr>
        </p:nvSpPr>
        <p:spPr>
          <a:xfrm>
            <a:off x="994317" y="57733"/>
            <a:ext cx="10515600" cy="1325563"/>
          </a:xfrm>
        </p:spPr>
        <p:txBody>
          <a:bodyPr/>
          <a:lstStyle/>
          <a:p>
            <a:r>
              <a:rPr lang="lv-LV" sz="3200" b="1" dirty="0">
                <a:solidFill>
                  <a:srgbClr val="0308DB">
                    <a:lumMod val="50000"/>
                  </a:srgbClr>
                </a:solidFill>
                <a:latin typeface="Verdana" panose="020B0604030504040204" pitchFamily="34" charset="0"/>
                <a:ea typeface="Verdana" panose="020B0604030504040204" pitchFamily="34" charset="0"/>
              </a:rPr>
              <a:t>WP 2025 Orientations</a:t>
            </a:r>
          </a:p>
        </p:txBody>
      </p:sp>
      <p:sp>
        <p:nvSpPr>
          <p:cNvPr id="3" name="Slide Number Placeholder 2">
            <a:extLst>
              <a:ext uri="{FF2B5EF4-FFF2-40B4-BE49-F238E27FC236}">
                <a16:creationId xmlns:a16="http://schemas.microsoft.com/office/drawing/2014/main" id="{14EA2533-5B6E-DB3D-4D9A-8EBD7159A45C}"/>
              </a:ext>
            </a:extLst>
          </p:cNvPr>
          <p:cNvSpPr>
            <a:spLocks noGrp="1"/>
          </p:cNvSpPr>
          <p:nvPr>
            <p:ph type="sldNum" sz="quarter" idx="12"/>
          </p:nvPr>
        </p:nvSpPr>
        <p:spPr/>
        <p:txBody>
          <a:bodyPr/>
          <a:lstStyle/>
          <a:p>
            <a:fld id="{660F3F40-12FA-4968-8235-5F18DAFE2DEF}" type="slidenum">
              <a:rPr lang="lv-LV" smtClean="0"/>
              <a:t>12</a:t>
            </a:fld>
            <a:endParaRPr lang="lv-LV" dirty="0"/>
          </a:p>
        </p:txBody>
      </p:sp>
      <p:pic>
        <p:nvPicPr>
          <p:cNvPr id="11" name="Picture 10">
            <a:extLst>
              <a:ext uri="{FF2B5EF4-FFF2-40B4-BE49-F238E27FC236}">
                <a16:creationId xmlns:a16="http://schemas.microsoft.com/office/drawing/2014/main" id="{7FCE27FC-E6F6-51EB-076F-F32BEB37E023}"/>
              </a:ext>
            </a:extLst>
          </p:cNvPr>
          <p:cNvPicPr>
            <a:picLocks noChangeAspect="1"/>
          </p:cNvPicPr>
          <p:nvPr/>
        </p:nvPicPr>
        <p:blipFill>
          <a:blip r:embed="rId2"/>
          <a:stretch>
            <a:fillRect/>
          </a:stretch>
        </p:blipFill>
        <p:spPr>
          <a:xfrm>
            <a:off x="6334114" y="225734"/>
            <a:ext cx="5544723" cy="5962615"/>
          </a:xfrm>
          <a:prstGeom prst="rect">
            <a:avLst/>
          </a:prstGeom>
        </p:spPr>
      </p:pic>
      <p:pic>
        <p:nvPicPr>
          <p:cNvPr id="12" name="Picture 11">
            <a:extLst>
              <a:ext uri="{FF2B5EF4-FFF2-40B4-BE49-F238E27FC236}">
                <a16:creationId xmlns:a16="http://schemas.microsoft.com/office/drawing/2014/main" id="{B91A09A7-A390-3942-AACE-06F9CFD0B498}"/>
              </a:ext>
            </a:extLst>
          </p:cNvPr>
          <p:cNvPicPr>
            <a:picLocks noChangeAspect="1"/>
          </p:cNvPicPr>
          <p:nvPr/>
        </p:nvPicPr>
        <p:blipFill>
          <a:blip r:embed="rId3"/>
          <a:stretch>
            <a:fillRect/>
          </a:stretch>
        </p:blipFill>
        <p:spPr>
          <a:xfrm>
            <a:off x="0" y="1383296"/>
            <a:ext cx="6211032" cy="4805053"/>
          </a:xfrm>
          <a:prstGeom prst="rect">
            <a:avLst/>
          </a:prstGeom>
        </p:spPr>
      </p:pic>
    </p:spTree>
    <p:extLst>
      <p:ext uri="{BB962C8B-B14F-4D97-AF65-F5344CB8AC3E}">
        <p14:creationId xmlns:p14="http://schemas.microsoft.com/office/powerpoint/2010/main" val="303443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6794-10F6-7C44-BF58-EACAFA0A2680}"/>
              </a:ext>
            </a:extLst>
          </p:cNvPr>
          <p:cNvSpPr>
            <a:spLocks noGrp="1"/>
          </p:cNvSpPr>
          <p:nvPr>
            <p:ph type="title"/>
          </p:nvPr>
        </p:nvSpPr>
        <p:spPr>
          <a:xfrm>
            <a:off x="838200" y="-8732"/>
            <a:ext cx="10515600" cy="1325563"/>
          </a:xfrm>
        </p:spPr>
        <p:txBody>
          <a:bodyPr/>
          <a:lstStyle/>
          <a:p>
            <a:r>
              <a:rPr lang="en-US" sz="3200" b="1" dirty="0">
                <a:solidFill>
                  <a:srgbClr val="0308DB">
                    <a:lumMod val="50000"/>
                  </a:srgbClr>
                </a:solidFill>
                <a:latin typeface="Verdana" panose="020B0604030504040204" pitchFamily="34" charset="0"/>
                <a:ea typeface="Verdana" panose="020B0604030504040204" pitchFamily="34" charset="0"/>
              </a:rPr>
              <a:t>Pasākumi</a:t>
            </a:r>
          </a:p>
        </p:txBody>
      </p:sp>
      <p:sp>
        <p:nvSpPr>
          <p:cNvPr id="3" name="Slide Number Placeholder 2">
            <a:extLst>
              <a:ext uri="{FF2B5EF4-FFF2-40B4-BE49-F238E27FC236}">
                <a16:creationId xmlns:a16="http://schemas.microsoft.com/office/drawing/2014/main" id="{88F16BE7-C638-DE43-8743-FA737FC17737}"/>
              </a:ext>
            </a:extLst>
          </p:cNvPr>
          <p:cNvSpPr>
            <a:spLocks noGrp="1"/>
          </p:cNvSpPr>
          <p:nvPr>
            <p:ph type="sldNum" sz="quarter" idx="12"/>
          </p:nvPr>
        </p:nvSpPr>
        <p:spPr/>
        <p:txBody>
          <a:bodyPr/>
          <a:lstStyle/>
          <a:p>
            <a:fld id="{660F3F40-12FA-4968-8235-5F18DAFE2DEF}" type="slidenum">
              <a:rPr lang="lv-LV" smtClean="0"/>
              <a:t>13</a:t>
            </a:fld>
            <a:endParaRPr lang="lv-LV" dirty="0"/>
          </a:p>
        </p:txBody>
      </p:sp>
      <p:pic>
        <p:nvPicPr>
          <p:cNvPr id="6" name="Picture 5">
            <a:extLst>
              <a:ext uri="{FF2B5EF4-FFF2-40B4-BE49-F238E27FC236}">
                <a16:creationId xmlns:a16="http://schemas.microsoft.com/office/drawing/2014/main" id="{C63262BB-20E7-CA4A-D51C-A957DA63AE34}"/>
              </a:ext>
            </a:extLst>
          </p:cNvPr>
          <p:cNvPicPr>
            <a:picLocks noChangeAspect="1"/>
          </p:cNvPicPr>
          <p:nvPr/>
        </p:nvPicPr>
        <p:blipFill>
          <a:blip r:embed="rId2"/>
          <a:stretch>
            <a:fillRect/>
          </a:stretch>
        </p:blipFill>
        <p:spPr>
          <a:xfrm>
            <a:off x="43623" y="1166962"/>
            <a:ext cx="4932499" cy="2228565"/>
          </a:xfrm>
          <a:prstGeom prst="rect">
            <a:avLst/>
          </a:prstGeom>
        </p:spPr>
      </p:pic>
      <p:sp>
        <p:nvSpPr>
          <p:cNvPr id="9" name="TextBox 8">
            <a:extLst>
              <a:ext uri="{FF2B5EF4-FFF2-40B4-BE49-F238E27FC236}">
                <a16:creationId xmlns:a16="http://schemas.microsoft.com/office/drawing/2014/main" id="{5E1E621E-00CB-8E8A-D3C3-F19CB1412054}"/>
              </a:ext>
            </a:extLst>
          </p:cNvPr>
          <p:cNvSpPr txBox="1"/>
          <p:nvPr/>
        </p:nvSpPr>
        <p:spPr>
          <a:xfrm>
            <a:off x="45744" y="3358971"/>
            <a:ext cx="4849641" cy="646331"/>
          </a:xfrm>
          <a:prstGeom prst="rect">
            <a:avLst/>
          </a:prstGeom>
          <a:noFill/>
        </p:spPr>
        <p:txBody>
          <a:bodyPr wrap="square">
            <a:spAutoFit/>
          </a:bodyPr>
          <a:lstStyle/>
          <a:p>
            <a:r>
              <a:rPr lang="lv-LV" sz="1200" dirty="0">
                <a:latin typeface="Verdana" panose="020B0604030504040204" pitchFamily="34" charset="0"/>
                <a:ea typeface="Verdana" panose="020B0604030504040204" pitchFamily="34" charset="0"/>
                <a:hlinkClick r:id="rId3"/>
              </a:rPr>
              <a:t>https://www.lzp.gov.lv/lv/notikums/informativais-pasakums-explore-horizon-europe-european-commissions-perspective-opportunities-latvian-participants?date=0</a:t>
            </a:r>
            <a:r>
              <a:rPr lang="lv-LV" sz="1200" dirty="0">
                <a:latin typeface="Verdana" panose="020B0604030504040204" pitchFamily="34" charset="0"/>
                <a:ea typeface="Verdana" panose="020B0604030504040204" pitchFamily="34" charset="0"/>
              </a:rPr>
              <a:t> </a:t>
            </a:r>
          </a:p>
        </p:txBody>
      </p:sp>
      <p:sp>
        <p:nvSpPr>
          <p:cNvPr id="13" name="TextBox 12">
            <a:extLst>
              <a:ext uri="{FF2B5EF4-FFF2-40B4-BE49-F238E27FC236}">
                <a16:creationId xmlns:a16="http://schemas.microsoft.com/office/drawing/2014/main" id="{F14A8683-B05D-5B3C-B49E-9703708C296A}"/>
              </a:ext>
            </a:extLst>
          </p:cNvPr>
          <p:cNvSpPr txBox="1"/>
          <p:nvPr/>
        </p:nvSpPr>
        <p:spPr>
          <a:xfrm>
            <a:off x="8502713" y="2027270"/>
            <a:ext cx="3612133" cy="830997"/>
          </a:xfrm>
          <a:prstGeom prst="rect">
            <a:avLst/>
          </a:prstGeom>
          <a:noFill/>
        </p:spPr>
        <p:txBody>
          <a:bodyPr wrap="square">
            <a:spAutoFit/>
          </a:bodyPr>
          <a:lstStyle/>
          <a:p>
            <a:r>
              <a:rPr lang="lv-LV" sz="1200" dirty="0">
                <a:latin typeface="Verdana" panose="020B0604030504040204" pitchFamily="34" charset="0"/>
                <a:ea typeface="Verdana" panose="020B0604030504040204" pitchFamily="34" charset="0"/>
                <a:hlinkClick r:id="rId4"/>
              </a:rPr>
              <a:t>https://digital-strategy.ec.europa.eu/en/events/info-session-alliance-language-technologies-and-open-source-foundation-model</a:t>
            </a:r>
            <a:r>
              <a:rPr lang="lv-LV" sz="1200" dirty="0">
                <a:latin typeface="Verdana" panose="020B0604030504040204" pitchFamily="34" charset="0"/>
                <a:ea typeface="Verdana" panose="020B0604030504040204" pitchFamily="34" charset="0"/>
              </a:rPr>
              <a:t> </a:t>
            </a:r>
          </a:p>
        </p:txBody>
      </p:sp>
      <p:pic>
        <p:nvPicPr>
          <p:cNvPr id="16" name="Picture 15">
            <a:extLst>
              <a:ext uri="{FF2B5EF4-FFF2-40B4-BE49-F238E27FC236}">
                <a16:creationId xmlns:a16="http://schemas.microsoft.com/office/drawing/2014/main" id="{519CB034-B8A4-A947-ADB5-B423E33AF31E}"/>
              </a:ext>
            </a:extLst>
          </p:cNvPr>
          <p:cNvPicPr>
            <a:picLocks noChangeAspect="1"/>
          </p:cNvPicPr>
          <p:nvPr/>
        </p:nvPicPr>
        <p:blipFill>
          <a:blip r:embed="rId5"/>
          <a:stretch>
            <a:fillRect/>
          </a:stretch>
        </p:blipFill>
        <p:spPr>
          <a:xfrm>
            <a:off x="8502714" y="11839"/>
            <a:ext cx="3612132" cy="1974113"/>
          </a:xfrm>
          <a:prstGeom prst="rect">
            <a:avLst/>
          </a:prstGeom>
        </p:spPr>
      </p:pic>
      <p:pic>
        <p:nvPicPr>
          <p:cNvPr id="18" name="Picture 17">
            <a:extLst>
              <a:ext uri="{FF2B5EF4-FFF2-40B4-BE49-F238E27FC236}">
                <a16:creationId xmlns:a16="http://schemas.microsoft.com/office/drawing/2014/main" id="{FCD7D2CA-4E14-6EE5-F298-4EA068227D7B}"/>
              </a:ext>
            </a:extLst>
          </p:cNvPr>
          <p:cNvPicPr>
            <a:picLocks noChangeAspect="1"/>
          </p:cNvPicPr>
          <p:nvPr/>
        </p:nvPicPr>
        <p:blipFill>
          <a:blip r:embed="rId6"/>
          <a:stretch>
            <a:fillRect/>
          </a:stretch>
        </p:blipFill>
        <p:spPr>
          <a:xfrm>
            <a:off x="163132" y="4224444"/>
            <a:ext cx="5100243" cy="1951045"/>
          </a:xfrm>
          <a:prstGeom prst="rect">
            <a:avLst/>
          </a:prstGeom>
        </p:spPr>
      </p:pic>
      <p:sp>
        <p:nvSpPr>
          <p:cNvPr id="25" name="TextBox 24">
            <a:extLst>
              <a:ext uri="{FF2B5EF4-FFF2-40B4-BE49-F238E27FC236}">
                <a16:creationId xmlns:a16="http://schemas.microsoft.com/office/drawing/2014/main" id="{0B66B99E-4026-15F8-B4AD-0CE99A86E400}"/>
              </a:ext>
            </a:extLst>
          </p:cNvPr>
          <p:cNvSpPr txBox="1"/>
          <p:nvPr/>
        </p:nvSpPr>
        <p:spPr>
          <a:xfrm>
            <a:off x="163132" y="6270596"/>
            <a:ext cx="6216804" cy="276999"/>
          </a:xfrm>
          <a:prstGeom prst="rect">
            <a:avLst/>
          </a:prstGeom>
          <a:noFill/>
        </p:spPr>
        <p:txBody>
          <a:bodyPr wrap="square">
            <a:spAutoFit/>
          </a:bodyPr>
          <a:lstStyle/>
          <a:p>
            <a:r>
              <a:rPr lang="lv-LV" sz="1200" dirty="0">
                <a:latin typeface="Verdana" panose="020B0604030504040204" pitchFamily="34" charset="0"/>
                <a:ea typeface="Verdana" panose="020B0604030504040204" pitchFamily="34" charset="0"/>
                <a:hlinkClick r:id="rId7"/>
              </a:rPr>
              <a:t>https://erf2024.eu/</a:t>
            </a:r>
            <a:r>
              <a:rPr lang="lv-LV" sz="1200" dirty="0">
                <a:latin typeface="Verdana" panose="020B0604030504040204" pitchFamily="34" charset="0"/>
                <a:ea typeface="Verdana" panose="020B0604030504040204" pitchFamily="34" charset="0"/>
              </a:rPr>
              <a:t> </a:t>
            </a:r>
          </a:p>
        </p:txBody>
      </p:sp>
      <p:pic>
        <p:nvPicPr>
          <p:cNvPr id="27" name="Picture 26">
            <a:extLst>
              <a:ext uri="{FF2B5EF4-FFF2-40B4-BE49-F238E27FC236}">
                <a16:creationId xmlns:a16="http://schemas.microsoft.com/office/drawing/2014/main" id="{C2FFEB30-A6CF-CBB3-54CF-2E6B3B6BBC0D}"/>
              </a:ext>
            </a:extLst>
          </p:cNvPr>
          <p:cNvPicPr>
            <a:picLocks noChangeAspect="1"/>
          </p:cNvPicPr>
          <p:nvPr/>
        </p:nvPicPr>
        <p:blipFill>
          <a:blip r:embed="rId8"/>
          <a:stretch>
            <a:fillRect/>
          </a:stretch>
        </p:blipFill>
        <p:spPr>
          <a:xfrm>
            <a:off x="5176748" y="841410"/>
            <a:ext cx="3125339" cy="1723549"/>
          </a:xfrm>
          <a:prstGeom prst="rect">
            <a:avLst/>
          </a:prstGeom>
        </p:spPr>
      </p:pic>
      <p:sp>
        <p:nvSpPr>
          <p:cNvPr id="29" name="TextBox 28">
            <a:extLst>
              <a:ext uri="{FF2B5EF4-FFF2-40B4-BE49-F238E27FC236}">
                <a16:creationId xmlns:a16="http://schemas.microsoft.com/office/drawing/2014/main" id="{495715F6-F4B6-AE6B-7169-D330453E6CFB}"/>
              </a:ext>
            </a:extLst>
          </p:cNvPr>
          <p:cNvSpPr txBox="1"/>
          <p:nvPr/>
        </p:nvSpPr>
        <p:spPr>
          <a:xfrm>
            <a:off x="5263375" y="2979418"/>
            <a:ext cx="6283712" cy="276999"/>
          </a:xfrm>
          <a:prstGeom prst="rect">
            <a:avLst/>
          </a:prstGeom>
          <a:noFill/>
        </p:spPr>
        <p:txBody>
          <a:bodyPr wrap="square">
            <a:spAutoFit/>
          </a:bodyPr>
          <a:lstStyle/>
          <a:p>
            <a:r>
              <a:rPr lang="lv-LV" sz="1200" dirty="0">
                <a:latin typeface="Verdana" panose="020B0604030504040204" pitchFamily="34" charset="0"/>
                <a:ea typeface="Verdana" panose="020B0604030504040204" pitchFamily="34" charset="0"/>
                <a:hlinkClick r:id="rId9"/>
              </a:rPr>
              <a:t>https://www.eurohpcsummit.eu</a:t>
            </a:r>
            <a:endParaRPr lang="lv-LV" sz="1200" dirty="0">
              <a:latin typeface="Verdana" panose="020B0604030504040204" pitchFamily="34" charset="0"/>
              <a:ea typeface="Verdana" panose="020B0604030504040204" pitchFamily="34" charset="0"/>
            </a:endParaRPr>
          </a:p>
        </p:txBody>
      </p:sp>
      <p:pic>
        <p:nvPicPr>
          <p:cNvPr id="31" name="Picture 30">
            <a:extLst>
              <a:ext uri="{FF2B5EF4-FFF2-40B4-BE49-F238E27FC236}">
                <a16:creationId xmlns:a16="http://schemas.microsoft.com/office/drawing/2014/main" id="{544FC33A-8DA0-29CF-F2FD-C9015F468C74}"/>
              </a:ext>
            </a:extLst>
          </p:cNvPr>
          <p:cNvPicPr>
            <a:picLocks noChangeAspect="1"/>
          </p:cNvPicPr>
          <p:nvPr/>
        </p:nvPicPr>
        <p:blipFill>
          <a:blip r:embed="rId10"/>
          <a:stretch>
            <a:fillRect/>
          </a:stretch>
        </p:blipFill>
        <p:spPr>
          <a:xfrm>
            <a:off x="6026731" y="3532989"/>
            <a:ext cx="4951963" cy="1951046"/>
          </a:xfrm>
          <a:prstGeom prst="rect">
            <a:avLst/>
          </a:prstGeom>
        </p:spPr>
      </p:pic>
      <p:sp>
        <p:nvSpPr>
          <p:cNvPr id="33" name="TextBox 32">
            <a:extLst>
              <a:ext uri="{FF2B5EF4-FFF2-40B4-BE49-F238E27FC236}">
                <a16:creationId xmlns:a16="http://schemas.microsoft.com/office/drawing/2014/main" id="{D6A16869-FB1A-7E8F-D2E9-5F209A4C1906}"/>
              </a:ext>
            </a:extLst>
          </p:cNvPr>
          <p:cNvSpPr txBox="1"/>
          <p:nvPr/>
        </p:nvSpPr>
        <p:spPr>
          <a:xfrm>
            <a:off x="5953706" y="5576711"/>
            <a:ext cx="5313788" cy="646331"/>
          </a:xfrm>
          <a:prstGeom prst="rect">
            <a:avLst/>
          </a:prstGeom>
          <a:noFill/>
        </p:spPr>
        <p:txBody>
          <a:bodyPr wrap="square">
            <a:spAutoFit/>
          </a:bodyPr>
          <a:lstStyle/>
          <a:p>
            <a:r>
              <a:rPr lang="lv-LV" sz="1200" dirty="0">
                <a:latin typeface="Verdana" panose="020B0604030504040204" pitchFamily="34" charset="0"/>
                <a:ea typeface="Verdana" panose="020B0604030504040204" pitchFamily="34" charset="0"/>
                <a:hlinkClick r:id="rId11"/>
              </a:rPr>
              <a:t>https://projects.research-and-innovation.ec.europa.eu/en/events/upcoming-events/research-innovation-days</a:t>
            </a:r>
            <a:r>
              <a:rPr lang="lv-LV" sz="12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8686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B025-0E21-884D-A4F7-5801B5502B46}"/>
              </a:ext>
            </a:extLst>
          </p:cNvPr>
          <p:cNvSpPr>
            <a:spLocks noGrp="1"/>
          </p:cNvSpPr>
          <p:nvPr>
            <p:ph type="title"/>
          </p:nvPr>
        </p:nvSpPr>
        <p:spPr>
          <a:xfrm>
            <a:off x="838200" y="8778"/>
            <a:ext cx="10515600" cy="1325563"/>
          </a:xfrm>
        </p:spPr>
        <p:txBody>
          <a:bodyPr>
            <a:normAutofit/>
          </a:bodyPr>
          <a:lstStyle/>
          <a:p>
            <a:r>
              <a:rPr lang="en-US" sz="3200" b="1" dirty="0">
                <a:solidFill>
                  <a:srgbClr val="0308DB">
                    <a:lumMod val="50000"/>
                  </a:srgbClr>
                </a:solidFill>
                <a:latin typeface="Verdana" panose="020B0604030504040204" pitchFamily="34" charset="0"/>
                <a:ea typeface="Verdana" panose="020B0604030504040204" pitchFamily="34" charset="0"/>
              </a:rPr>
              <a:t>Statistika</a:t>
            </a:r>
          </a:p>
        </p:txBody>
      </p:sp>
      <p:sp>
        <p:nvSpPr>
          <p:cNvPr id="3" name="Slide Number Placeholder 2">
            <a:extLst>
              <a:ext uri="{FF2B5EF4-FFF2-40B4-BE49-F238E27FC236}">
                <a16:creationId xmlns:a16="http://schemas.microsoft.com/office/drawing/2014/main" id="{F92FE6CD-C8E4-E046-A55A-73A98C148433}"/>
              </a:ext>
            </a:extLst>
          </p:cNvPr>
          <p:cNvSpPr>
            <a:spLocks noGrp="1"/>
          </p:cNvSpPr>
          <p:nvPr>
            <p:ph type="sldNum" sz="quarter" idx="12"/>
          </p:nvPr>
        </p:nvSpPr>
        <p:spPr/>
        <p:txBody>
          <a:bodyPr/>
          <a:lstStyle/>
          <a:p>
            <a:fld id="{660F3F40-12FA-4968-8235-5F18DAFE2DEF}" type="slidenum">
              <a:rPr lang="lv-LV" smtClean="0"/>
              <a:t>14</a:t>
            </a:fld>
            <a:endParaRPr lang="lv-LV"/>
          </a:p>
        </p:txBody>
      </p:sp>
      <p:graphicFrame>
        <p:nvGraphicFramePr>
          <p:cNvPr id="5" name="Table 4">
            <a:extLst>
              <a:ext uri="{FF2B5EF4-FFF2-40B4-BE49-F238E27FC236}">
                <a16:creationId xmlns:a16="http://schemas.microsoft.com/office/drawing/2014/main" id="{4687A892-531C-F940-A566-B63FBAD75035}"/>
              </a:ext>
            </a:extLst>
          </p:cNvPr>
          <p:cNvGraphicFramePr>
            <a:graphicFrameLocks noGrp="1"/>
          </p:cNvGraphicFramePr>
          <p:nvPr>
            <p:extLst>
              <p:ext uri="{D42A27DB-BD31-4B8C-83A1-F6EECF244321}">
                <p14:modId xmlns:p14="http://schemas.microsoft.com/office/powerpoint/2010/main" val="108421205"/>
              </p:ext>
            </p:extLst>
          </p:nvPr>
        </p:nvGraphicFramePr>
        <p:xfrm>
          <a:off x="4055724" y="656465"/>
          <a:ext cx="7831475" cy="5412181"/>
        </p:xfrm>
        <a:graphic>
          <a:graphicData uri="http://schemas.openxmlformats.org/drawingml/2006/table">
            <a:tbl>
              <a:tblPr firstRow="1" firstCol="1" bandRow="1"/>
              <a:tblGrid>
                <a:gridCol w="971243">
                  <a:extLst>
                    <a:ext uri="{9D8B030D-6E8A-4147-A177-3AD203B41FA5}">
                      <a16:colId xmlns:a16="http://schemas.microsoft.com/office/drawing/2014/main" val="1806882388"/>
                    </a:ext>
                  </a:extLst>
                </a:gridCol>
                <a:gridCol w="4000637">
                  <a:extLst>
                    <a:ext uri="{9D8B030D-6E8A-4147-A177-3AD203B41FA5}">
                      <a16:colId xmlns:a16="http://schemas.microsoft.com/office/drawing/2014/main" val="2225964377"/>
                    </a:ext>
                  </a:extLst>
                </a:gridCol>
                <a:gridCol w="2859595">
                  <a:extLst>
                    <a:ext uri="{9D8B030D-6E8A-4147-A177-3AD203B41FA5}">
                      <a16:colId xmlns:a16="http://schemas.microsoft.com/office/drawing/2014/main" val="3587966908"/>
                    </a:ext>
                  </a:extLst>
                </a:gridCol>
              </a:tblGrid>
              <a:tr h="584744">
                <a:tc>
                  <a:txBody>
                    <a:bodyPr/>
                    <a:lstStyle/>
                    <a:p>
                      <a:pPr algn="ctr"/>
                      <a:r>
                        <a:rPr lang="lv-LV"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Nr.p.k.</a:t>
                      </a:r>
                      <a:endParaRPr lang="lv-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lv-LV"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Organizācijas nosaukums</a:t>
                      </a:r>
                      <a:endParaRPr lang="lv-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lv-LV"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EK piešķirtā finansējuma apjoms, EUR</a:t>
                      </a:r>
                      <a:endParaRPr lang="lv-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639136462"/>
                  </a:ext>
                </a:extLst>
              </a:tr>
              <a:tr h="591512">
                <a:tc>
                  <a:txBody>
                    <a:bodyPr/>
                    <a:lstStyle/>
                    <a:p>
                      <a:pPr algn="ctr">
                        <a:lnSpc>
                          <a:spcPct val="115000"/>
                        </a:lnSpc>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ELEKTRONIKAS UN DATORZINATNU INSTITUTS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                  2 321 972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107548"/>
                  </a:ext>
                </a:extLst>
              </a:tr>
              <a:tr h="511171">
                <a:tc>
                  <a:txBody>
                    <a:bodyPr/>
                    <a:lstStyle/>
                    <a:p>
                      <a:pPr algn="ctr">
                        <a:lnSpc>
                          <a:spcPct val="115000"/>
                        </a:lnSpc>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RIGAS TEHNISKA UNIVERSITATE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                     972 219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25073"/>
                  </a:ext>
                </a:extLst>
              </a:tr>
              <a:tr h="591512">
                <a:tc>
                  <a:txBody>
                    <a:bodyPr/>
                    <a:lstStyle/>
                    <a:p>
                      <a:pPr algn="ctr">
                        <a:lnSpc>
                          <a:spcPct val="115000"/>
                        </a:lnSpc>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LATVIJAS UNIVERSITATES CIETVIELU FIZIKAS INSTITUTS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a:effectLst/>
                          <a:latin typeface="Times New Roman" panose="02020603050405020304" pitchFamily="18" charset="0"/>
                          <a:cs typeface="Times New Roman" panose="02020603050405020304" pitchFamily="18" charset="0"/>
                        </a:rPr>
                        <a:t>                     936 595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979581"/>
                  </a:ext>
                </a:extLst>
              </a:tr>
              <a:tr h="309292">
                <a:tc>
                  <a:txBody>
                    <a:bodyPr/>
                    <a:lstStyle/>
                    <a:p>
                      <a:pPr algn="ctr">
                        <a:lnSpc>
                          <a:spcPct val="115000"/>
                        </a:lnSpc>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SMARTSOL SIA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                     663 770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514693"/>
                  </a:ext>
                </a:extLst>
              </a:tr>
              <a:tr h="309292">
                <a:tc>
                  <a:txBody>
                    <a:bodyPr/>
                    <a:lstStyle/>
                    <a:p>
                      <a:pPr algn="ctr">
                        <a:lnSpc>
                          <a:spcPct val="115000"/>
                        </a:lnSpc>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a:effectLst/>
                          <a:latin typeface="Times New Roman" panose="02020603050405020304" pitchFamily="18" charset="0"/>
                          <a:cs typeface="Times New Roman" panose="02020603050405020304" pitchFamily="18" charset="0"/>
                        </a:rPr>
                        <a:t>LATVIJAS UNIVERSITATE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                     511 968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551780"/>
                  </a:ext>
                </a:extLst>
              </a:tr>
              <a:tr h="309292">
                <a:tc>
                  <a:txBody>
                    <a:bodyPr/>
                    <a:lstStyle/>
                    <a:p>
                      <a:pPr algn="ctr">
                        <a:lnSpc>
                          <a:spcPct val="115000"/>
                        </a:lnSpc>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a:effectLst/>
                          <a:latin typeface="Times New Roman" panose="02020603050405020304" pitchFamily="18" charset="0"/>
                          <a:cs typeface="Times New Roman" panose="02020603050405020304" pitchFamily="18" charset="0"/>
                        </a:rPr>
                        <a:t>WIT BERRY</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a:effectLst/>
                          <a:latin typeface="Times New Roman" panose="02020603050405020304" pitchFamily="18" charset="0"/>
                          <a:cs typeface="Times New Roman" panose="02020603050405020304" pitchFamily="18" charset="0"/>
                        </a:rPr>
                        <a:t>                     433 443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020793"/>
                  </a:ext>
                </a:extLst>
              </a:tr>
              <a:tr h="591512">
                <a:tc>
                  <a:txBody>
                    <a:bodyPr/>
                    <a:lstStyle/>
                    <a:p>
                      <a:pPr algn="ctr">
                        <a:lnSpc>
                          <a:spcPct val="115000"/>
                        </a:lnSpc>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a:effectLst/>
                          <a:latin typeface="Times New Roman" panose="02020603050405020304" pitchFamily="18" charset="0"/>
                          <a:cs typeface="Times New Roman" panose="02020603050405020304" pitchFamily="18" charset="0"/>
                        </a:rPr>
                        <a:t>LATVIJAS VALSTS KOKSNES KIMIJAS INSTITUTS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                     421 375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225400"/>
                  </a:ext>
                </a:extLst>
              </a:tr>
              <a:tr h="511171">
                <a:tc>
                  <a:txBody>
                    <a:bodyPr/>
                    <a:lstStyle/>
                    <a:p>
                      <a:pPr algn="ctr">
                        <a:lnSpc>
                          <a:spcPct val="115000"/>
                        </a:lnSpc>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TILDE SIA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                     408 538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321959"/>
                  </a:ext>
                </a:extLst>
              </a:tr>
              <a:tr h="591512">
                <a:tc>
                  <a:txBody>
                    <a:bodyPr/>
                    <a:lstStyle/>
                    <a:p>
                      <a:pPr algn="ctr">
                        <a:lnSpc>
                          <a:spcPct val="115000"/>
                        </a:lnSpc>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a:effectLst/>
                          <a:latin typeface="Times New Roman" panose="02020603050405020304" pitchFamily="18" charset="0"/>
                          <a:cs typeface="Times New Roman" panose="02020603050405020304" pitchFamily="18" charset="0"/>
                        </a:rPr>
                        <a:t>LATVIJAS TEHNOLOGISKAIS CENTRS NODIBINAJUMS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                     385 888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760102"/>
                  </a:ext>
                </a:extLst>
              </a:tr>
              <a:tr h="511171">
                <a:tc>
                  <a:txBody>
                    <a:bodyPr/>
                    <a:lstStyle/>
                    <a:p>
                      <a:pPr algn="ctr">
                        <a:lnSpc>
                          <a:spcPct val="115000"/>
                        </a:lnSpc>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ZALA BRIVIBA BIEDRIBA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800" b="0" i="0" u="none" strike="noStrike" dirty="0">
                          <a:effectLst/>
                          <a:latin typeface="Times New Roman" panose="02020603050405020304" pitchFamily="18" charset="0"/>
                          <a:cs typeface="Times New Roman" panose="02020603050405020304" pitchFamily="18" charset="0"/>
                        </a:rPr>
                        <a:t>                     305 000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991408"/>
                  </a:ext>
                </a:extLst>
              </a:tr>
            </a:tbl>
          </a:graphicData>
        </a:graphic>
      </p:graphicFrame>
      <p:sp>
        <p:nvSpPr>
          <p:cNvPr id="7" name="Rectangle 6">
            <a:extLst>
              <a:ext uri="{FF2B5EF4-FFF2-40B4-BE49-F238E27FC236}">
                <a16:creationId xmlns:a16="http://schemas.microsoft.com/office/drawing/2014/main" id="{7845F995-0A5F-004B-988E-1568336781A8}"/>
              </a:ext>
            </a:extLst>
          </p:cNvPr>
          <p:cNvSpPr/>
          <p:nvPr/>
        </p:nvSpPr>
        <p:spPr>
          <a:xfrm>
            <a:off x="3654957" y="153100"/>
            <a:ext cx="8606118" cy="400110"/>
          </a:xfrm>
          <a:prstGeom prst="rect">
            <a:avLst/>
          </a:prstGeom>
        </p:spPr>
        <p:txBody>
          <a:bodyPr wrap="square">
            <a:spAutoFit/>
          </a:bodyPr>
          <a:lstStyle/>
          <a:p>
            <a:pPr algn="ctr">
              <a:spcBef>
                <a:spcPts val="600"/>
              </a:spcBef>
              <a:spcAft>
                <a:spcPts val="600"/>
              </a:spcAft>
            </a:pPr>
            <a:r>
              <a:rPr lang="en-US" sz="2000" b="1" dirty="0">
                <a:solidFill>
                  <a:srgbClr val="0308DB">
                    <a:lumMod val="50000"/>
                  </a:srgbClr>
                </a:solidFill>
                <a:latin typeface="Verdana" panose="020B0604030504040204" pitchFamily="34" charset="0"/>
                <a:ea typeface="Verdana" panose="020B0604030504040204" pitchFamily="34" charset="0"/>
              </a:rPr>
              <a:t>Statistika</a:t>
            </a:r>
            <a:r>
              <a:rPr lang="lv-LV" sz="2000" b="1" dirty="0">
                <a:solidFill>
                  <a:srgbClr val="0308DB">
                    <a:lumMod val="50000"/>
                  </a:srgbClr>
                </a:solidFill>
                <a:latin typeface="Verdana" panose="020B0604030504040204" pitchFamily="34" charset="0"/>
                <a:ea typeface="Verdana" panose="020B0604030504040204" pitchFamily="34" charset="0"/>
              </a:rPr>
              <a:t>: Apvārsnis Eiropa 4. klasteris</a:t>
            </a:r>
            <a:endParaRPr lang="en-US" sz="2000" dirty="0">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8CB47E9D-9D90-5A4D-9333-7163D54ED212}"/>
              </a:ext>
            </a:extLst>
          </p:cNvPr>
          <p:cNvSpPr/>
          <p:nvPr/>
        </p:nvSpPr>
        <p:spPr>
          <a:xfrm>
            <a:off x="103092" y="1679418"/>
            <a:ext cx="3702425" cy="1757212"/>
          </a:xfrm>
          <a:prstGeom prst="rect">
            <a:avLst/>
          </a:prstGeom>
          <a:ln>
            <a:solidFill>
              <a:schemeClr val="tx1"/>
            </a:solidFill>
          </a:ln>
        </p:spPr>
        <p:txBody>
          <a:bodyPr wrap="square">
            <a:spAutoFit/>
          </a:bodyPr>
          <a:lstStyle/>
          <a:p>
            <a:pPr marL="342900" lvl="0" indent="-342900">
              <a:lnSpc>
                <a:spcPct val="115000"/>
              </a:lnSpc>
              <a:spcAft>
                <a:spcPts val="0"/>
              </a:spcAft>
              <a:buFont typeface="Symbol" pitchFamily="2" charset="2"/>
              <a:buChar char=""/>
            </a:pPr>
            <a:r>
              <a:rPr lang="lv-LV" sz="2400" dirty="0">
                <a:latin typeface="Times New Roman" panose="02020603050405020304" pitchFamily="18" charset="0"/>
                <a:ea typeface="Times New Roman" panose="02020603050405020304" pitchFamily="18" charset="0"/>
              </a:rPr>
              <a:t>Finansēti</a:t>
            </a:r>
            <a:r>
              <a:rPr lang="lv-LV" sz="2400" b="1" dirty="0">
                <a:latin typeface="Times New Roman" panose="02020603050405020304" pitchFamily="18" charset="0"/>
                <a:ea typeface="Times New Roman" panose="02020603050405020304" pitchFamily="18" charset="0"/>
              </a:rPr>
              <a:t> 43</a:t>
            </a:r>
            <a:r>
              <a:rPr lang="lv-LV" sz="2400" dirty="0">
                <a:latin typeface="Times New Roman" panose="02020603050405020304" pitchFamily="18" charset="0"/>
                <a:ea typeface="Times New Roman" panose="02020603050405020304" pitchFamily="18" charset="0"/>
              </a:rPr>
              <a:t> projekti kopā par </a:t>
            </a:r>
            <a:r>
              <a:rPr lang="lv-LV" sz="2400" b="1" dirty="0">
                <a:latin typeface="Times New Roman" panose="02020603050405020304" pitchFamily="18" charset="0"/>
                <a:ea typeface="Times New Roman" panose="02020603050405020304" pitchFamily="18" charset="0"/>
              </a:rPr>
              <a:t>10,1 milj. €</a:t>
            </a:r>
            <a:endParaRPr lang="lv-LV"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Symbol" pitchFamily="2" charset="2"/>
              <a:buChar char=""/>
            </a:pPr>
            <a:r>
              <a:rPr lang="lv-LV" sz="2400" dirty="0">
                <a:latin typeface="Times New Roman" panose="02020603050405020304" pitchFamily="18" charset="0"/>
                <a:ea typeface="Times New Roman" panose="02020603050405020304" pitchFamily="18" charset="0"/>
                <a:cs typeface="Calibri" panose="020F0502020204030204" pitchFamily="34" charset="0"/>
              </a:rPr>
              <a:t>Dalību skaits finansētajos projektos – </a:t>
            </a:r>
            <a:r>
              <a:rPr lang="lv-LV" sz="2400" b="1" dirty="0">
                <a:latin typeface="Times New Roman" panose="02020603050405020304" pitchFamily="18" charset="0"/>
                <a:ea typeface="Times New Roman" panose="02020603050405020304" pitchFamily="18" charset="0"/>
                <a:cs typeface="Calibri" panose="020F0502020204030204" pitchFamily="34" charset="0"/>
              </a:rPr>
              <a:t>51.</a:t>
            </a:r>
            <a:endParaRPr lang="en-US" sz="2400"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0516A311-C053-A841-9540-63FBD6297BC1}"/>
              </a:ext>
            </a:extLst>
          </p:cNvPr>
          <p:cNvSpPr/>
          <p:nvPr/>
        </p:nvSpPr>
        <p:spPr>
          <a:xfrm>
            <a:off x="103092" y="6068643"/>
            <a:ext cx="3702425" cy="320216"/>
          </a:xfrm>
          <a:prstGeom prst="rect">
            <a:avLst/>
          </a:prstGeom>
          <a:ln>
            <a:noFill/>
          </a:ln>
        </p:spPr>
        <p:txBody>
          <a:bodyPr wrap="square">
            <a:spAutoFit/>
          </a:bodyPr>
          <a:lstStyle/>
          <a:p>
            <a:pPr lvl="0">
              <a:lnSpc>
                <a:spcPct val="115000"/>
              </a:lnSpc>
              <a:spcAft>
                <a:spcPts val="0"/>
              </a:spcAft>
            </a:pPr>
            <a:r>
              <a:rPr lang="en-US" sz="1400" dirty="0">
                <a:latin typeface="Times New Roman" panose="02020603050405020304" pitchFamily="18" charset="0"/>
                <a:ea typeface="Times New Roman" panose="02020603050405020304" pitchFamily="18" charset="0"/>
              </a:rPr>
              <a:t>*</a:t>
            </a:r>
            <a:r>
              <a:rPr lang="en-US" sz="1400" dirty="0" err="1">
                <a:latin typeface="Times New Roman" panose="02020603050405020304" pitchFamily="18" charset="0"/>
                <a:ea typeface="Times New Roman" panose="02020603050405020304" pitchFamily="18" charset="0"/>
              </a:rPr>
              <a:t>dati</a:t>
            </a:r>
            <a:r>
              <a:rPr lang="en-US" sz="1400"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uz</a:t>
            </a:r>
            <a:r>
              <a:rPr lang="en-US" sz="1400" dirty="0">
                <a:latin typeface="Times New Roman" panose="02020603050405020304" pitchFamily="18" charset="0"/>
                <a:ea typeface="Times New Roman" panose="02020603050405020304" pitchFamily="18" charset="0"/>
              </a:rPr>
              <a:t> </a:t>
            </a:r>
            <a:r>
              <a:rPr lang="lv-LV" sz="1400" dirty="0">
                <a:latin typeface="Times New Roman" panose="02020603050405020304" pitchFamily="18" charset="0"/>
                <a:ea typeface="Times New Roman" panose="02020603050405020304" pitchFamily="18" charset="0"/>
              </a:rPr>
              <a:t>31.01.2024.</a:t>
            </a: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169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2FE53D-6D48-40E4-BBCB-95277D6138B1}"/>
              </a:ext>
            </a:extLst>
          </p:cNvPr>
          <p:cNvSpPr>
            <a:spLocks noGrp="1"/>
          </p:cNvSpPr>
          <p:nvPr>
            <p:ph type="title"/>
          </p:nvPr>
        </p:nvSpPr>
        <p:spPr>
          <a:xfrm>
            <a:off x="1014884" y="3339379"/>
            <a:ext cx="10363200" cy="960442"/>
          </a:xfrm>
        </p:spPr>
        <p:txBody>
          <a:bodyPr/>
          <a:lstStyle/>
          <a:p>
            <a:r>
              <a:rPr lang="lv-LV" dirty="0">
                <a:cs typeface="Times New Roman" panose="02020603050405020304" pitchFamily="18" charset="0"/>
              </a:rPr>
              <a:t>Paldies!</a:t>
            </a:r>
          </a:p>
        </p:txBody>
      </p:sp>
      <p:sp>
        <p:nvSpPr>
          <p:cNvPr id="6" name="Slide Number Placeholder 5">
            <a:extLst>
              <a:ext uri="{FF2B5EF4-FFF2-40B4-BE49-F238E27FC236}">
                <a16:creationId xmlns:a16="http://schemas.microsoft.com/office/drawing/2014/main" id="{3939C59C-FC4D-4132-94D3-1966F139E02E}"/>
              </a:ext>
            </a:extLst>
          </p:cNvPr>
          <p:cNvSpPr>
            <a:spLocks noGrp="1"/>
          </p:cNvSpPr>
          <p:nvPr>
            <p:ph type="sldNum" sz="quarter" idx="4294967295"/>
          </p:nvPr>
        </p:nvSpPr>
        <p:spPr>
          <a:xfrm>
            <a:off x="11785600" y="6324600"/>
            <a:ext cx="406400" cy="304800"/>
          </a:xfrm>
        </p:spPr>
        <p:txBody>
          <a:bodyPr/>
          <a:lstStyle/>
          <a:p>
            <a:pPr>
              <a:defRPr/>
            </a:pPr>
            <a:fld id="{559B3BF5-5EA0-4E17-AB4B-664290D5DB15}" type="slidenum">
              <a:rPr lang="en-US" altLang="lv-LV" smtClean="0"/>
              <a:pPr>
                <a:defRPr/>
              </a:pPr>
              <a:t>15</a:t>
            </a:fld>
            <a:endParaRPr lang="en-US" altLang="lv-LV" dirty="0"/>
          </a:p>
        </p:txBody>
      </p:sp>
      <p:pic>
        <p:nvPicPr>
          <p:cNvPr id="8" name="Attēls 7">
            <a:extLst>
              <a:ext uri="{FF2B5EF4-FFF2-40B4-BE49-F238E27FC236}">
                <a16:creationId xmlns:a16="http://schemas.microsoft.com/office/drawing/2014/main" id="{77EC98D4-A5BD-4B4A-8347-CD006E29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63" y="3739578"/>
            <a:ext cx="1803117" cy="1043585"/>
          </a:xfrm>
          <a:prstGeom prst="rect">
            <a:avLst/>
          </a:prstGeom>
        </p:spPr>
      </p:pic>
      <p:pic>
        <p:nvPicPr>
          <p:cNvPr id="1026" name="Picture 2">
            <a:extLst>
              <a:ext uri="{FF2B5EF4-FFF2-40B4-BE49-F238E27FC236}">
                <a16:creationId xmlns:a16="http://schemas.microsoft.com/office/drawing/2014/main" id="{AE508D17-A6BE-41D5-ADD7-1A143709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63" y="5556775"/>
            <a:ext cx="478249" cy="478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 Free social media icons">
            <a:extLst>
              <a:ext uri="{FF2B5EF4-FFF2-40B4-BE49-F238E27FC236}">
                <a16:creationId xmlns:a16="http://schemas.microsoft.com/office/drawing/2014/main" id="{443953CF-04AE-40E3-B922-1D554B568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63" y="5053941"/>
            <a:ext cx="457863" cy="457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ākums | Latvijas Zinātnes padome">
            <a:extLst>
              <a:ext uri="{FF2B5EF4-FFF2-40B4-BE49-F238E27FC236}">
                <a16:creationId xmlns:a16="http://schemas.microsoft.com/office/drawing/2014/main" id="{346A0C66-6AEF-4183-9546-1DD3423FDD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83"/>
          <a:stretch/>
        </p:blipFill>
        <p:spPr bwMode="auto">
          <a:xfrm>
            <a:off x="141841" y="6046946"/>
            <a:ext cx="712694" cy="555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CF85FB-57E1-41B5-9F15-AA95747AD4CA}"/>
              </a:ext>
            </a:extLst>
          </p:cNvPr>
          <p:cNvSpPr txBox="1"/>
          <p:nvPr/>
        </p:nvSpPr>
        <p:spPr>
          <a:xfrm>
            <a:off x="914400" y="5128983"/>
            <a:ext cx="1565566" cy="307777"/>
          </a:xfrm>
          <a:prstGeom prst="rect">
            <a:avLst/>
          </a:prstGeom>
          <a:noFill/>
        </p:spPr>
        <p:txBody>
          <a:bodyPr wrap="square" rtlCol="0">
            <a:spAutoFit/>
          </a:bodyPr>
          <a:lstStyle/>
          <a:p>
            <a:r>
              <a:rPr lang="lv-LV" sz="1400" dirty="0">
                <a:latin typeface="Verdana" panose="020B0604030504040204" pitchFamily="34" charset="0"/>
                <a:ea typeface="Verdana" panose="020B0604030504040204" pitchFamily="34" charset="0"/>
              </a:rPr>
              <a:t>@apvarsnis</a:t>
            </a:r>
          </a:p>
        </p:txBody>
      </p:sp>
      <p:sp>
        <p:nvSpPr>
          <p:cNvPr id="3" name="TextBox 2">
            <a:extLst>
              <a:ext uri="{FF2B5EF4-FFF2-40B4-BE49-F238E27FC236}">
                <a16:creationId xmlns:a16="http://schemas.microsoft.com/office/drawing/2014/main" id="{770B4185-8D44-461C-862F-2114D1FA5BB0}"/>
              </a:ext>
            </a:extLst>
          </p:cNvPr>
          <p:cNvSpPr txBox="1"/>
          <p:nvPr/>
        </p:nvSpPr>
        <p:spPr>
          <a:xfrm>
            <a:off x="890964" y="6110068"/>
            <a:ext cx="4053994" cy="307777"/>
          </a:xfrm>
          <a:prstGeom prst="rect">
            <a:avLst/>
          </a:prstGeom>
          <a:noFill/>
        </p:spPr>
        <p:txBody>
          <a:bodyPr wrap="square" rtlCol="0">
            <a:spAutoFit/>
          </a:bodyPr>
          <a:lstStyle/>
          <a:p>
            <a:r>
              <a:rPr lang="lv-LV" sz="1400" dirty="0">
                <a:latin typeface="Verdana" panose="020B0604030504040204" pitchFamily="34" charset="0"/>
                <a:ea typeface="Verdana" panose="020B0604030504040204" pitchFamily="34" charset="0"/>
                <a:hlinkClick r:id="rId6"/>
              </a:rPr>
              <a:t>https://www.lzp.gov.lv/lv/apvarsnis-eiropa</a:t>
            </a:r>
            <a:r>
              <a:rPr lang="lv-LV" sz="1400" dirty="0">
                <a:latin typeface="Verdana" panose="020B0604030504040204" pitchFamily="34" charset="0"/>
                <a:ea typeface="Verdana" panose="020B0604030504040204" pitchFamily="34" charset="0"/>
              </a:rPr>
              <a:t> </a:t>
            </a:r>
          </a:p>
        </p:txBody>
      </p:sp>
      <p:sp>
        <p:nvSpPr>
          <p:cNvPr id="4" name="TextBox 3">
            <a:extLst>
              <a:ext uri="{FF2B5EF4-FFF2-40B4-BE49-F238E27FC236}">
                <a16:creationId xmlns:a16="http://schemas.microsoft.com/office/drawing/2014/main" id="{1ABECD4B-1581-4C3B-B0E7-CA4F354451BA}"/>
              </a:ext>
            </a:extLst>
          </p:cNvPr>
          <p:cNvSpPr txBox="1"/>
          <p:nvPr/>
        </p:nvSpPr>
        <p:spPr>
          <a:xfrm>
            <a:off x="914400" y="5511804"/>
            <a:ext cx="4053994" cy="523220"/>
          </a:xfrm>
          <a:prstGeom prst="rect">
            <a:avLst/>
          </a:prstGeom>
          <a:noFill/>
        </p:spPr>
        <p:txBody>
          <a:bodyPr wrap="square" rtlCol="0">
            <a:spAutoFit/>
          </a:bodyPr>
          <a:lstStyle/>
          <a:p>
            <a:r>
              <a:rPr lang="lv-LV" sz="1400" i="0" dirty="0">
                <a:solidFill>
                  <a:srgbClr val="050505"/>
                </a:solidFill>
                <a:effectLst/>
                <a:latin typeface="Verdana" panose="020B0604030504040204" pitchFamily="34" charset="0"/>
                <a:ea typeface="Verdana" panose="020B0604030504040204" pitchFamily="34" charset="0"/>
              </a:rPr>
              <a:t>@</a:t>
            </a:r>
            <a:r>
              <a:rPr lang="de-DE" sz="1400" i="0" dirty="0">
                <a:solidFill>
                  <a:srgbClr val="050505"/>
                </a:solidFill>
                <a:effectLst/>
                <a:latin typeface="Verdana" panose="020B0604030504040204" pitchFamily="34" charset="0"/>
                <a:ea typeface="Verdana" panose="020B0604030504040204" pitchFamily="34" charset="0"/>
              </a:rPr>
              <a:t>Apvārsnis EU Latvijas Nacionālais kontaktpunkts - HE NCP LV</a:t>
            </a:r>
          </a:p>
        </p:txBody>
      </p:sp>
      <p:pic>
        <p:nvPicPr>
          <p:cNvPr id="10" name="Picture 9" descr="A black background with red numbers and text&#10;&#10;Description automatically generated">
            <a:extLst>
              <a:ext uri="{FF2B5EF4-FFF2-40B4-BE49-F238E27FC236}">
                <a16:creationId xmlns:a16="http://schemas.microsoft.com/office/drawing/2014/main" id="{353ED4AD-E6AF-F28B-BDB6-30CAAE0DD50E}"/>
              </a:ext>
            </a:extLst>
          </p:cNvPr>
          <p:cNvPicPr>
            <a:picLocks noChangeAspect="1"/>
          </p:cNvPicPr>
          <p:nvPr/>
        </p:nvPicPr>
        <p:blipFill>
          <a:blip r:embed="rId7"/>
          <a:stretch>
            <a:fillRect/>
          </a:stretch>
        </p:blipFill>
        <p:spPr>
          <a:xfrm>
            <a:off x="8048625" y="5001653"/>
            <a:ext cx="4143375" cy="1152525"/>
          </a:xfrm>
          <a:prstGeom prst="rect">
            <a:avLst/>
          </a:prstGeom>
        </p:spPr>
      </p:pic>
    </p:spTree>
    <p:extLst>
      <p:ext uri="{BB962C8B-B14F-4D97-AF65-F5344CB8AC3E}">
        <p14:creationId xmlns:p14="http://schemas.microsoft.com/office/powerpoint/2010/main" val="154161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8E2548-5187-44C3-5AA4-7F071EC9D3DE}"/>
              </a:ext>
            </a:extLst>
          </p:cNvPr>
          <p:cNvPicPr>
            <a:picLocks noChangeAspect="1"/>
          </p:cNvPicPr>
          <p:nvPr/>
        </p:nvPicPr>
        <p:blipFill>
          <a:blip r:embed="rId2"/>
          <a:stretch>
            <a:fillRect/>
          </a:stretch>
        </p:blipFill>
        <p:spPr>
          <a:xfrm>
            <a:off x="242316" y="1242219"/>
            <a:ext cx="11610975" cy="5334000"/>
          </a:xfrm>
          <a:prstGeom prst="rect">
            <a:avLst/>
          </a:prstGeom>
        </p:spPr>
      </p:pic>
      <p:sp>
        <p:nvSpPr>
          <p:cNvPr id="5" name="Title 1">
            <a:extLst>
              <a:ext uri="{FF2B5EF4-FFF2-40B4-BE49-F238E27FC236}">
                <a16:creationId xmlns:a16="http://schemas.microsoft.com/office/drawing/2014/main" id="{9D51E329-9CA5-8D2B-0400-84183753F81C}"/>
              </a:ext>
            </a:extLst>
          </p:cNvPr>
          <p:cNvSpPr txBox="1">
            <a:spLocks/>
          </p:cNvSpPr>
          <p:nvPr/>
        </p:nvSpPr>
        <p:spPr>
          <a:xfrm>
            <a:off x="410257" y="15660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solidFill>
                  <a:srgbClr val="0308DB">
                    <a:lumMod val="50000"/>
                  </a:srgbClr>
                </a:solidFill>
                <a:latin typeface="Verdana" panose="020B0604030504040204" pitchFamily="34" charset="0"/>
                <a:ea typeface="Verdana" panose="020B0604030504040204" pitchFamily="34" charset="0"/>
              </a:rPr>
              <a:t>APVĀRSNIS EIROPA</a:t>
            </a:r>
            <a:endParaRPr lang="en-US" dirty="0"/>
          </a:p>
        </p:txBody>
      </p:sp>
      <p:sp>
        <p:nvSpPr>
          <p:cNvPr id="6" name="TextBox 5">
            <a:extLst>
              <a:ext uri="{FF2B5EF4-FFF2-40B4-BE49-F238E27FC236}">
                <a16:creationId xmlns:a16="http://schemas.microsoft.com/office/drawing/2014/main" id="{204D43B8-D4FF-C949-935E-39D49BA7BF95}"/>
              </a:ext>
            </a:extLst>
          </p:cNvPr>
          <p:cNvSpPr txBox="1"/>
          <p:nvPr/>
        </p:nvSpPr>
        <p:spPr>
          <a:xfrm>
            <a:off x="2558034" y="634722"/>
            <a:ext cx="6220046" cy="369332"/>
          </a:xfrm>
          <a:prstGeom prst="rect">
            <a:avLst/>
          </a:prstGeom>
          <a:noFill/>
        </p:spPr>
        <p:txBody>
          <a:bodyPr wrap="square">
            <a:spAutoFit/>
          </a:bodyPr>
          <a:lstStyle/>
          <a:p>
            <a:pPr algn="ctr"/>
            <a:r>
              <a:rPr lang="lv-LV" dirty="0">
                <a:latin typeface="Verdana" panose="020B0604030504040204" pitchFamily="34" charset="0"/>
                <a:ea typeface="Verdana" panose="020B0604030504040204" pitchFamily="34" charset="0"/>
                <a:hlinkClick r:id="rId3"/>
              </a:rPr>
              <a:t>WORK PROGRAMMES 2023-2024</a:t>
            </a:r>
            <a:endParaRPr lang="lv-LV"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8918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A686A09-08D1-488F-A17B-5F21DDA3E202}"/>
              </a:ext>
            </a:extLst>
          </p:cNvPr>
          <p:cNvSpPr>
            <a:spLocks noGrp="1"/>
          </p:cNvSpPr>
          <p:nvPr>
            <p:ph type="title"/>
          </p:nvPr>
        </p:nvSpPr>
        <p:spPr>
          <a:xfrm>
            <a:off x="1341718" y="121988"/>
            <a:ext cx="8128000" cy="1036642"/>
          </a:xfrm>
        </p:spPr>
        <p:txBody>
          <a:bodyPr/>
          <a:lstStyle/>
          <a:p>
            <a:r>
              <a:rPr lang="lv-LV" altLang="en-US" sz="3200" dirty="0">
                <a:solidFill>
                  <a:srgbClr val="0308DB">
                    <a:lumMod val="50000"/>
                  </a:srgbClr>
                </a:solidFill>
                <a:latin typeface="Verdana" panose="020B0604030504040204" pitchFamily="34" charset="0"/>
                <a:cs typeface="+mj-cs"/>
              </a:rPr>
              <a:t>Apvārsnis Eiropa 4. klastera </a:t>
            </a:r>
            <a:br>
              <a:rPr lang="lv-LV" altLang="en-US" sz="3200" dirty="0">
                <a:solidFill>
                  <a:srgbClr val="0308DB">
                    <a:lumMod val="50000"/>
                  </a:srgbClr>
                </a:solidFill>
                <a:latin typeface="Verdana" panose="020B0604030504040204" pitchFamily="34" charset="0"/>
                <a:cs typeface="+mj-cs"/>
              </a:rPr>
            </a:br>
            <a:r>
              <a:rPr lang="lv-LV" altLang="en-US" sz="3200" dirty="0">
                <a:solidFill>
                  <a:srgbClr val="0308DB">
                    <a:lumMod val="50000"/>
                  </a:srgbClr>
                </a:solidFill>
                <a:latin typeface="Verdana" panose="020B0604030504040204" pitchFamily="34" charset="0"/>
                <a:cs typeface="+mj-cs"/>
              </a:rPr>
              <a:t>darba programma</a:t>
            </a:r>
            <a:endParaRPr lang="lv-LV" sz="3200" dirty="0">
              <a:solidFill>
                <a:srgbClr val="0308DB">
                  <a:lumMod val="50000"/>
                </a:srgbClr>
              </a:solidFill>
              <a:latin typeface="Verdana" panose="020B0604030504040204" pitchFamily="34" charset="0"/>
              <a:cs typeface="+mj-cs"/>
            </a:endParaRPr>
          </a:p>
        </p:txBody>
      </p:sp>
      <p:sp>
        <p:nvSpPr>
          <p:cNvPr id="6" name="Slaida numura vietturis 5">
            <a:extLst>
              <a:ext uri="{FF2B5EF4-FFF2-40B4-BE49-F238E27FC236}">
                <a16:creationId xmlns:a16="http://schemas.microsoft.com/office/drawing/2014/main" id="{6940D331-3EA1-43C5-84E3-2499B9F8E445}"/>
              </a:ext>
            </a:extLst>
          </p:cNvPr>
          <p:cNvSpPr>
            <a:spLocks noGrp="1"/>
          </p:cNvSpPr>
          <p:nvPr>
            <p:ph type="sldNum" sz="quarter" idx="13"/>
          </p:nvPr>
        </p:nvSpPr>
        <p:spPr/>
        <p:txBody>
          <a:bodyPr/>
          <a:lstStyle/>
          <a:p>
            <a:pPr>
              <a:defRPr/>
            </a:pPr>
            <a:fld id="{559B3BF5-5EA0-4E17-AB4B-664290D5DB15}" type="slidenum">
              <a:rPr lang="en-US" altLang="lv-LV" smtClean="0"/>
              <a:pPr>
                <a:defRPr/>
              </a:pPr>
              <a:t>3</a:t>
            </a:fld>
            <a:endParaRPr lang="en-US" altLang="lv-LV" dirty="0"/>
          </a:p>
        </p:txBody>
      </p:sp>
      <p:pic>
        <p:nvPicPr>
          <p:cNvPr id="7" name="Picture 6">
            <a:extLst>
              <a:ext uri="{FF2B5EF4-FFF2-40B4-BE49-F238E27FC236}">
                <a16:creationId xmlns:a16="http://schemas.microsoft.com/office/drawing/2014/main" id="{4C1A81C9-0453-244B-93BE-0BC570D98BF5}"/>
              </a:ext>
            </a:extLst>
          </p:cNvPr>
          <p:cNvPicPr>
            <a:picLocks noChangeAspect="1"/>
          </p:cNvPicPr>
          <p:nvPr/>
        </p:nvPicPr>
        <p:blipFill>
          <a:blip r:embed="rId2"/>
          <a:stretch>
            <a:fillRect/>
          </a:stretch>
        </p:blipFill>
        <p:spPr>
          <a:xfrm>
            <a:off x="7479964" y="1280066"/>
            <a:ext cx="4547045" cy="5044534"/>
          </a:xfrm>
          <a:prstGeom prst="rect">
            <a:avLst/>
          </a:prstGeom>
        </p:spPr>
      </p:pic>
      <p:sp>
        <p:nvSpPr>
          <p:cNvPr id="9" name="Rectangle 8">
            <a:extLst>
              <a:ext uri="{FF2B5EF4-FFF2-40B4-BE49-F238E27FC236}">
                <a16:creationId xmlns:a16="http://schemas.microsoft.com/office/drawing/2014/main" id="{B272BFCC-6E72-3D43-8A41-B23C9D158061}"/>
              </a:ext>
            </a:extLst>
          </p:cNvPr>
          <p:cNvSpPr/>
          <p:nvPr/>
        </p:nvSpPr>
        <p:spPr>
          <a:xfrm>
            <a:off x="4701989" y="1099626"/>
            <a:ext cx="2606496" cy="1169551"/>
          </a:xfrm>
          <a:prstGeom prst="rect">
            <a:avLst/>
          </a:prstGeom>
          <a:ln w="12700">
            <a:solidFill>
              <a:srgbClr val="0070C0"/>
            </a:solidFill>
          </a:ln>
        </p:spPr>
        <p:txBody>
          <a:bodyPr wrap="square">
            <a:spAutoFit/>
          </a:bodyPr>
          <a:lstStyle/>
          <a:p>
            <a:pPr marL="0" marR="0" lvl="0" indent="0" defTabSz="938213"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info</a:t>
            </a:r>
            <a:r>
              <a:rPr kumimoji="0" lang="lv-LV"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rmācija</a:t>
            </a:r>
            <a:r>
              <a:rPr kumimoji="0" lang="en-US"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kumimoji="0" lang="en-US"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3"/>
              </a:rPr>
              <a:t>https://ec.europa.eu/info/horizon-europe/cluster-4-digital-industry-and-space_en</a:t>
            </a:r>
            <a:r>
              <a:rPr kumimoji="0" lang="en-US"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
        <p:nvSpPr>
          <p:cNvPr id="11" name="Rectangle 10">
            <a:extLst>
              <a:ext uri="{FF2B5EF4-FFF2-40B4-BE49-F238E27FC236}">
                <a16:creationId xmlns:a16="http://schemas.microsoft.com/office/drawing/2014/main" id="{5136ECD4-0D00-6C47-A67D-98A04F5B48AC}"/>
              </a:ext>
            </a:extLst>
          </p:cNvPr>
          <p:cNvSpPr/>
          <p:nvPr/>
        </p:nvSpPr>
        <p:spPr>
          <a:xfrm>
            <a:off x="4701989" y="2449860"/>
            <a:ext cx="2606496" cy="2031325"/>
          </a:xfrm>
          <a:prstGeom prst="rect">
            <a:avLst/>
          </a:prstGeom>
          <a:ln w="12700">
            <a:solidFill>
              <a:srgbClr val="0070C0"/>
            </a:solidFill>
          </a:ln>
        </p:spPr>
        <p:txBody>
          <a:bodyPr wrap="square">
            <a:spAutoFit/>
          </a:bodyPr>
          <a:lstStyle/>
          <a:p>
            <a:pPr lvl="0" defTabSz="938213" eaLnBrk="0" fontAlgn="base" hangingPunct="0">
              <a:spcBef>
                <a:spcPct val="0"/>
              </a:spcBef>
              <a:spcAft>
                <a:spcPct val="0"/>
              </a:spcAft>
            </a:pPr>
            <a:r>
              <a:rPr lang="lv-LV" sz="1400" i="1" dirty="0">
                <a:latin typeface="Verdana" panose="020B0604030504040204" pitchFamily="34" charset="0"/>
                <a:ea typeface="Verdana" panose="020B0604030504040204" pitchFamily="34" charset="0"/>
              </a:rPr>
              <a:t>darba programma</a:t>
            </a:r>
            <a:r>
              <a:rPr lang="en-US" sz="1400" i="1" dirty="0">
                <a:latin typeface="Verdana" panose="020B0604030504040204" pitchFamily="34" charset="0"/>
                <a:ea typeface="Verdana" panose="020B0604030504040204" pitchFamily="34" charset="0"/>
              </a:rPr>
              <a:t>:</a:t>
            </a:r>
            <a:r>
              <a:rPr lang="en-US" sz="1400" i="1" kern="0" dirty="0">
                <a:solidFill>
                  <a:prstClr val="black"/>
                </a:solidFill>
                <a:latin typeface="Verdana" panose="020B0604030504040204" pitchFamily="34" charset="0"/>
                <a:ea typeface="Verdana" panose="020B0604030504040204" pitchFamily="34" charset="0"/>
              </a:rPr>
              <a:t> </a:t>
            </a:r>
            <a:r>
              <a:rPr lang="en-US" sz="1400" i="1" kern="0" dirty="0">
                <a:solidFill>
                  <a:prstClr val="black"/>
                </a:solidFill>
                <a:latin typeface="Verdana" panose="020B0604030504040204" pitchFamily="34" charset="0"/>
                <a:ea typeface="Verdana" panose="020B0604030504040204" pitchFamily="34" charset="0"/>
                <a:hlinkClick r:id="rId4"/>
              </a:rPr>
              <a:t>https://ec.europa.eu/info/funding-tenders/opportunities/docs/2021-2027/horizon/wp-call/2023-2024/wp-7-digital-industry-and-space_horizon-2023-2024_en.pdf</a:t>
            </a:r>
            <a:r>
              <a:rPr lang="en-US" sz="1400" i="1" kern="0" dirty="0">
                <a:solidFill>
                  <a:prstClr val="black"/>
                </a:solidFill>
                <a:latin typeface="Verdana" panose="020B0604030504040204" pitchFamily="34" charset="0"/>
                <a:ea typeface="Verdana" panose="020B0604030504040204" pitchFamily="34" charset="0"/>
              </a:rPr>
              <a:t> </a:t>
            </a:r>
            <a:endParaRPr kumimoji="0" lang="en-US" sz="14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FC92FD33-D239-7546-C96E-F2E3E8255BAE}"/>
              </a:ext>
            </a:extLst>
          </p:cNvPr>
          <p:cNvSpPr txBox="1"/>
          <p:nvPr/>
        </p:nvSpPr>
        <p:spPr>
          <a:xfrm>
            <a:off x="4701989" y="4661868"/>
            <a:ext cx="2606496" cy="1803470"/>
          </a:xfrm>
          <a:prstGeom prst="rect">
            <a:avLst/>
          </a:prstGeom>
          <a:noFill/>
          <a:ln w="12700">
            <a:solidFill>
              <a:schemeClr val="accent1"/>
            </a:solidFill>
          </a:ln>
        </p:spPr>
        <p:txBody>
          <a:bodyPr wrap="square">
            <a:spAutoFit/>
          </a:bodyPr>
          <a:lstStyle/>
          <a:p>
            <a:r>
              <a:rPr lang="lv-LV" sz="1400" dirty="0">
                <a:latin typeface="Verdana" panose="020B0604030504040204" pitchFamily="34" charset="0"/>
                <a:ea typeface="Verdana" panose="020B0604030504040204" pitchFamily="34" charset="0"/>
              </a:rPr>
              <a:t>programmas ceļvedis:</a:t>
            </a:r>
            <a:endParaRPr lang="lv-LV" sz="1400" dirty="0">
              <a:latin typeface="Verdana" panose="020B0604030504040204" pitchFamily="34" charset="0"/>
              <a:ea typeface="Verdana" panose="020B0604030504040204" pitchFamily="34" charset="0"/>
              <a:hlinkClick r:id="rId5"/>
            </a:endParaRPr>
          </a:p>
          <a:p>
            <a:r>
              <a:rPr lang="lv-LV" sz="1400" dirty="0">
                <a:latin typeface="Verdana" panose="020B0604030504040204" pitchFamily="34" charset="0"/>
                <a:ea typeface="Verdana" panose="020B0604030504040204" pitchFamily="34" charset="0"/>
                <a:hlinkClick r:id="rId5"/>
              </a:rPr>
              <a:t>https://ec.europa.eu/info/funding-tenders/opportunities/docs/2021-2027/horizon/guidance/programme-guide_horizon_en.pdf</a:t>
            </a:r>
            <a:r>
              <a:rPr lang="lv-LV" sz="1400" dirty="0">
                <a:latin typeface="Verdana" panose="020B0604030504040204" pitchFamily="34" charset="0"/>
                <a:ea typeface="Verdana" panose="020B0604030504040204" pitchFamily="34" charset="0"/>
              </a:rPr>
              <a:t> </a:t>
            </a:r>
          </a:p>
        </p:txBody>
      </p:sp>
      <p:pic>
        <p:nvPicPr>
          <p:cNvPr id="15" name="Picture 14">
            <a:extLst>
              <a:ext uri="{FF2B5EF4-FFF2-40B4-BE49-F238E27FC236}">
                <a16:creationId xmlns:a16="http://schemas.microsoft.com/office/drawing/2014/main" id="{C6A888F4-CC50-8E87-B764-40A605048D86}"/>
              </a:ext>
            </a:extLst>
          </p:cNvPr>
          <p:cNvPicPr>
            <a:picLocks noChangeAspect="1"/>
          </p:cNvPicPr>
          <p:nvPr/>
        </p:nvPicPr>
        <p:blipFill>
          <a:blip r:embed="rId6"/>
          <a:stretch>
            <a:fillRect/>
          </a:stretch>
        </p:blipFill>
        <p:spPr>
          <a:xfrm>
            <a:off x="302404" y="1724615"/>
            <a:ext cx="4228106" cy="4155435"/>
          </a:xfrm>
          <a:prstGeom prst="rect">
            <a:avLst/>
          </a:prstGeom>
        </p:spPr>
      </p:pic>
    </p:spTree>
    <p:extLst>
      <p:ext uri="{BB962C8B-B14F-4D97-AF65-F5344CB8AC3E}">
        <p14:creationId xmlns:p14="http://schemas.microsoft.com/office/powerpoint/2010/main" val="313194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a:extLst>
              <a:ext uri="{FF2B5EF4-FFF2-40B4-BE49-F238E27FC236}">
                <a16:creationId xmlns:a16="http://schemas.microsoft.com/office/drawing/2014/main" id="{AC0017EF-FEDD-47A5-8AAB-D7F793C2619E}"/>
              </a:ext>
            </a:extLst>
          </p:cNvPr>
          <p:cNvSpPr>
            <a:spLocks noGrp="1"/>
          </p:cNvSpPr>
          <p:nvPr>
            <p:ph type="sldNum" sz="quarter" idx="12"/>
          </p:nvPr>
        </p:nvSpPr>
        <p:spPr/>
        <p:txBody>
          <a:bodyPr/>
          <a:lstStyle/>
          <a:p>
            <a:pPr>
              <a:defRPr/>
            </a:pPr>
            <a:fld id="{559B3BF5-5EA0-4E17-AB4B-664290D5DB15}" type="slidenum">
              <a:rPr lang="en-US" altLang="lv-LV" smtClean="0"/>
              <a:pPr>
                <a:defRPr/>
              </a:pPr>
              <a:t>4</a:t>
            </a:fld>
            <a:endParaRPr lang="en-US" altLang="lv-LV" dirty="0"/>
          </a:p>
        </p:txBody>
      </p:sp>
      <p:grpSp>
        <p:nvGrpSpPr>
          <p:cNvPr id="28" name="Group 27">
            <a:extLst>
              <a:ext uri="{FF2B5EF4-FFF2-40B4-BE49-F238E27FC236}">
                <a16:creationId xmlns:a16="http://schemas.microsoft.com/office/drawing/2014/main" id="{079FFE74-96D7-EE4A-A657-B34385052BA4}"/>
              </a:ext>
            </a:extLst>
          </p:cNvPr>
          <p:cNvGrpSpPr/>
          <p:nvPr/>
        </p:nvGrpSpPr>
        <p:grpSpPr>
          <a:xfrm>
            <a:off x="7428570" y="3267268"/>
            <a:ext cx="3311999" cy="3311999"/>
            <a:chOff x="1213117" y="390606"/>
            <a:chExt cx="2879993" cy="2879993"/>
          </a:xfrm>
          <a:solidFill>
            <a:srgbClr val="0070C0"/>
          </a:solidFill>
        </p:grpSpPr>
        <p:sp>
          <p:nvSpPr>
            <p:cNvPr id="29" name="Oval 28">
              <a:extLst>
                <a:ext uri="{FF2B5EF4-FFF2-40B4-BE49-F238E27FC236}">
                  <a16:creationId xmlns:a16="http://schemas.microsoft.com/office/drawing/2014/main" id="{425FB7C7-BAAA-4841-89FA-5C2CE99675CA}"/>
                </a:ext>
              </a:extLst>
            </p:cNvPr>
            <p:cNvSpPr/>
            <p:nvPr/>
          </p:nvSpPr>
          <p:spPr>
            <a:xfrm>
              <a:off x="1213117" y="390606"/>
              <a:ext cx="2879993" cy="2879993"/>
            </a:xfrm>
            <a:prstGeom prst="ellipse">
              <a:avLst/>
            </a:prstGeom>
            <a:grpFill/>
            <a:ln w="12700" cap="flat" cmpd="sng" algn="ctr">
              <a:solidFill>
                <a:sysClr val="window" lastClr="FFFFFF">
                  <a:hueOff val="0"/>
                  <a:satOff val="0"/>
                  <a:lumOff val="0"/>
                  <a:alphaOff val="0"/>
                </a:sysClr>
              </a:solidFill>
              <a:prstDash val="solid"/>
              <a:miter lim="800000"/>
            </a:ln>
            <a:effectLst/>
          </p:spPr>
          <p:txBody>
            <a:bodyPr/>
            <a:lstStyle/>
            <a:p>
              <a:endParaRPr lang="lv-LV"/>
            </a:p>
          </p:txBody>
        </p:sp>
        <p:sp>
          <p:nvSpPr>
            <p:cNvPr id="30" name="Oval 4">
              <a:extLst>
                <a:ext uri="{FF2B5EF4-FFF2-40B4-BE49-F238E27FC236}">
                  <a16:creationId xmlns:a16="http://schemas.microsoft.com/office/drawing/2014/main" id="{90004256-E9A2-1344-833D-7C342CC5C76A}"/>
                </a:ext>
              </a:extLst>
            </p:cNvPr>
            <p:cNvSpPr txBox="1"/>
            <p:nvPr/>
          </p:nvSpPr>
          <p:spPr>
            <a:xfrm>
              <a:off x="1634882" y="812371"/>
              <a:ext cx="2300996" cy="2036463"/>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0" fontAlgn="base" latinLnBrk="0" hangingPunct="0">
                <a:lnSpc>
                  <a:spcPct val="90000"/>
                </a:lnSpc>
                <a:spcBef>
                  <a:spcPct val="0"/>
                </a:spcBef>
                <a:spcAft>
                  <a:spcPct val="3500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DESTINATION 6</a:t>
              </a:r>
            </a:p>
            <a:p>
              <a:pPr marL="0" marR="0" lvl="0" indent="0" algn="ctr" defTabSz="800100" eaLnBrk="0" fontAlgn="base" latinLnBrk="0" hangingPunct="0">
                <a:lnSpc>
                  <a:spcPct val="90000"/>
                </a:lnSpc>
                <a:spcBef>
                  <a:spcPct val="0"/>
                </a:spcBef>
                <a:spcAft>
                  <a:spcPct val="35000"/>
                </a:spcAft>
                <a:buClrTx/>
                <a:buSzTx/>
                <a:buFontTx/>
                <a:buNone/>
                <a:tabLst/>
                <a:defRPr/>
              </a:pPr>
              <a:r>
                <a:rPr kumimoji="0" lang="en-GB" sz="160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 HUMAN-CENTRED AND ETHICAL DEVELOPMENT OF DIGITAL AND INDUSTRIAL TECHNOLOGIES</a:t>
              </a:r>
            </a:p>
          </p:txBody>
        </p:sp>
      </p:grpSp>
      <p:grpSp>
        <p:nvGrpSpPr>
          <p:cNvPr id="31" name="Group 30">
            <a:extLst>
              <a:ext uri="{FF2B5EF4-FFF2-40B4-BE49-F238E27FC236}">
                <a16:creationId xmlns:a16="http://schemas.microsoft.com/office/drawing/2014/main" id="{D21B5FC0-B648-6C47-9C60-C5B28B30C7A4}"/>
              </a:ext>
            </a:extLst>
          </p:cNvPr>
          <p:cNvGrpSpPr/>
          <p:nvPr/>
        </p:nvGrpSpPr>
        <p:grpSpPr>
          <a:xfrm>
            <a:off x="1631946" y="3184952"/>
            <a:ext cx="3311999" cy="3311999"/>
            <a:chOff x="4955505" y="3567018"/>
            <a:chExt cx="3311999" cy="3311999"/>
          </a:xfrm>
          <a:solidFill>
            <a:srgbClr val="0070C0"/>
          </a:solidFill>
        </p:grpSpPr>
        <p:sp>
          <p:nvSpPr>
            <p:cNvPr id="32" name="Oval 31">
              <a:extLst>
                <a:ext uri="{FF2B5EF4-FFF2-40B4-BE49-F238E27FC236}">
                  <a16:creationId xmlns:a16="http://schemas.microsoft.com/office/drawing/2014/main" id="{A83F8BE3-C5A8-0D43-809A-82262A9C40E1}"/>
                </a:ext>
              </a:extLst>
            </p:cNvPr>
            <p:cNvSpPr/>
            <p:nvPr/>
          </p:nvSpPr>
          <p:spPr>
            <a:xfrm>
              <a:off x="4955505" y="3567018"/>
              <a:ext cx="3311999" cy="3311999"/>
            </a:xfrm>
            <a:prstGeom prst="ellipse">
              <a:avLst/>
            </a:prstGeom>
            <a:grpFill/>
            <a:ln w="12700" cap="flat" cmpd="sng" algn="ctr">
              <a:solidFill>
                <a:sysClr val="window" lastClr="FFFFFF">
                  <a:hueOff val="0"/>
                  <a:satOff val="0"/>
                  <a:lumOff val="0"/>
                  <a:alphaOff val="0"/>
                </a:sysClr>
              </a:solidFill>
              <a:prstDash val="solid"/>
              <a:miter lim="800000"/>
            </a:ln>
            <a:effectLst/>
          </p:spPr>
          <p:txBody>
            <a:bodyPr/>
            <a:lstStyle/>
            <a:p>
              <a:endParaRPr lang="lv-LV"/>
            </a:p>
          </p:txBody>
        </p:sp>
        <p:sp>
          <p:nvSpPr>
            <p:cNvPr id="33" name="Oval 4">
              <a:extLst>
                <a:ext uri="{FF2B5EF4-FFF2-40B4-BE49-F238E27FC236}">
                  <a16:creationId xmlns:a16="http://schemas.microsoft.com/office/drawing/2014/main" id="{E571B5F6-3D62-3047-B352-ADDA8E6090D4}"/>
                </a:ext>
              </a:extLst>
            </p:cNvPr>
            <p:cNvSpPr txBox="1"/>
            <p:nvPr/>
          </p:nvSpPr>
          <p:spPr>
            <a:xfrm>
              <a:off x="5205623" y="4109872"/>
              <a:ext cx="2578259" cy="2036463"/>
            </a:xfrm>
            <a:prstGeom prst="rect">
              <a:avLst/>
            </a:prstGeom>
            <a:no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DESTINATION 4 </a:t>
              </a:r>
              <a:endParaRPr kumimoji="0" lang="lv-LV" sz="20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en-US" sz="160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DIGITAL AND EMERGING TECHNOLOGIES FOR COMPETITIVENESS AND FIT FOR THE GREEN DEAL</a:t>
              </a:r>
              <a:endParaRPr kumimoji="0" lang="lv-LV" sz="160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roup 33">
            <a:extLst>
              <a:ext uri="{FF2B5EF4-FFF2-40B4-BE49-F238E27FC236}">
                <a16:creationId xmlns:a16="http://schemas.microsoft.com/office/drawing/2014/main" id="{911034C9-0255-354B-AC12-460A8E296822}"/>
              </a:ext>
            </a:extLst>
          </p:cNvPr>
          <p:cNvGrpSpPr/>
          <p:nvPr/>
        </p:nvGrpSpPr>
        <p:grpSpPr>
          <a:xfrm>
            <a:off x="7440497" y="157470"/>
            <a:ext cx="3311999" cy="3311999"/>
            <a:chOff x="7995012" y="3868817"/>
            <a:chExt cx="3311999" cy="3311999"/>
          </a:xfrm>
        </p:grpSpPr>
        <p:sp>
          <p:nvSpPr>
            <p:cNvPr id="35" name="Oval 34">
              <a:extLst>
                <a:ext uri="{FF2B5EF4-FFF2-40B4-BE49-F238E27FC236}">
                  <a16:creationId xmlns:a16="http://schemas.microsoft.com/office/drawing/2014/main" id="{F2282DD8-5694-AD4A-B9F1-D785F8F980F6}"/>
                </a:ext>
              </a:extLst>
            </p:cNvPr>
            <p:cNvSpPr/>
            <p:nvPr/>
          </p:nvSpPr>
          <p:spPr>
            <a:xfrm>
              <a:off x="7995012" y="3868817"/>
              <a:ext cx="3311999" cy="3311999"/>
            </a:xfrm>
            <a:prstGeom prst="ellipse">
              <a:avLst/>
            </a:prstGeom>
            <a:solidFill>
              <a:srgbClr val="44546A">
                <a:lumMod val="40000"/>
                <a:lumOff val="60000"/>
              </a:srgbClr>
            </a:solidFill>
            <a:ln w="12700" cap="flat" cmpd="sng" algn="ctr">
              <a:solidFill>
                <a:sysClr val="window" lastClr="FFFFFF">
                  <a:hueOff val="0"/>
                  <a:satOff val="0"/>
                  <a:lumOff val="0"/>
                  <a:alphaOff val="0"/>
                </a:sysClr>
              </a:solidFill>
              <a:prstDash val="solid"/>
              <a:miter lim="800000"/>
            </a:ln>
            <a:effectLst/>
          </p:spPr>
          <p:txBody>
            <a:bodyPr/>
            <a:lstStyle/>
            <a:p>
              <a:endParaRPr lang="lv-LV"/>
            </a:p>
          </p:txBody>
        </p:sp>
        <p:sp>
          <p:nvSpPr>
            <p:cNvPr id="36" name="Oval 4">
              <a:extLst>
                <a:ext uri="{FF2B5EF4-FFF2-40B4-BE49-F238E27FC236}">
                  <a16:creationId xmlns:a16="http://schemas.microsoft.com/office/drawing/2014/main" id="{18DD3826-88B1-414A-85C9-E031A304EBA9}"/>
                </a:ext>
              </a:extLst>
            </p:cNvPr>
            <p:cNvSpPr txBox="1"/>
            <p:nvPr/>
          </p:nvSpPr>
          <p:spPr>
            <a:xfrm>
              <a:off x="8535089" y="4444929"/>
              <a:ext cx="2428948" cy="2036463"/>
            </a:xfrm>
            <a:prstGeom prst="rect">
              <a:avLst/>
            </a:prstGeom>
            <a:no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DESTINATION 3 </a:t>
              </a:r>
              <a:endParaRPr kumimoji="0" lang="lv-LV" sz="20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en-GB" sz="160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WORLD LEADING DATA AND COMPUTING TECHNOLOGIES</a:t>
              </a:r>
              <a:endParaRPr kumimoji="0" lang="en-US" sz="160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7" name="Group 36">
            <a:extLst>
              <a:ext uri="{FF2B5EF4-FFF2-40B4-BE49-F238E27FC236}">
                <a16:creationId xmlns:a16="http://schemas.microsoft.com/office/drawing/2014/main" id="{8014E9E0-E3C9-C941-B607-416E1D8628DD}"/>
              </a:ext>
            </a:extLst>
          </p:cNvPr>
          <p:cNvGrpSpPr/>
          <p:nvPr/>
        </p:nvGrpSpPr>
        <p:grpSpPr>
          <a:xfrm>
            <a:off x="1564341" y="199135"/>
            <a:ext cx="3312000" cy="3312000"/>
            <a:chOff x="4498713" y="5"/>
            <a:chExt cx="2879993" cy="2879993"/>
          </a:xfrm>
        </p:grpSpPr>
        <p:sp>
          <p:nvSpPr>
            <p:cNvPr id="38" name="Oval 37">
              <a:extLst>
                <a:ext uri="{FF2B5EF4-FFF2-40B4-BE49-F238E27FC236}">
                  <a16:creationId xmlns:a16="http://schemas.microsoft.com/office/drawing/2014/main" id="{FD93F23D-EE59-144E-AAB0-6DF4BD2FCF64}"/>
                </a:ext>
              </a:extLst>
            </p:cNvPr>
            <p:cNvSpPr/>
            <p:nvPr/>
          </p:nvSpPr>
          <p:spPr>
            <a:xfrm>
              <a:off x="4498713" y="5"/>
              <a:ext cx="2879993" cy="2879993"/>
            </a:xfrm>
            <a:prstGeom prst="ellipse">
              <a:avLst/>
            </a:prstGeom>
            <a:solidFill>
              <a:srgbClr val="44546A">
                <a:lumMod val="40000"/>
                <a:lumOff val="60000"/>
              </a:srgbClr>
            </a:solidFill>
            <a:ln w="12700" cap="flat" cmpd="sng" algn="ctr">
              <a:solidFill>
                <a:sysClr val="window" lastClr="FFFFFF"/>
              </a:solidFill>
              <a:prstDash val="solid"/>
              <a:miter lim="800000"/>
            </a:ln>
            <a:effectLst/>
          </p:spPr>
          <p:txBody>
            <a:bodyPr/>
            <a:lstStyle/>
            <a:p>
              <a:endParaRPr lang="lv-LV"/>
            </a:p>
          </p:txBody>
        </p:sp>
        <p:sp>
          <p:nvSpPr>
            <p:cNvPr id="39" name="Oval 4">
              <a:extLst>
                <a:ext uri="{FF2B5EF4-FFF2-40B4-BE49-F238E27FC236}">
                  <a16:creationId xmlns:a16="http://schemas.microsoft.com/office/drawing/2014/main" id="{E870D63C-3936-A74C-8426-DD18CB0A9C26}"/>
                </a:ext>
              </a:extLst>
            </p:cNvPr>
            <p:cNvSpPr txBox="1"/>
            <p:nvPr/>
          </p:nvSpPr>
          <p:spPr>
            <a:xfrm>
              <a:off x="4950845" y="421770"/>
              <a:ext cx="2124438" cy="2036463"/>
            </a:xfrm>
            <a:prstGeom prst="rect">
              <a:avLst/>
            </a:prstGeom>
            <a:no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DESTINATION 1</a:t>
              </a:r>
              <a:endParaRPr kumimoji="0" lang="lv-LV" sz="20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en-US" sz="1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CLIMATE NEUTRAL,</a:t>
              </a:r>
              <a:r>
                <a:rPr kumimoji="0" lang="lv-LV"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CIRCULAR AND DIGITISED PRODUCTION</a:t>
              </a:r>
            </a:p>
          </p:txBody>
        </p:sp>
      </p:grpSp>
      <p:grpSp>
        <p:nvGrpSpPr>
          <p:cNvPr id="40" name="Group 39">
            <a:extLst>
              <a:ext uri="{FF2B5EF4-FFF2-40B4-BE49-F238E27FC236}">
                <a16:creationId xmlns:a16="http://schemas.microsoft.com/office/drawing/2014/main" id="{DDBF4CA3-8092-DE40-A121-F144A0E9247C}"/>
              </a:ext>
            </a:extLst>
          </p:cNvPr>
          <p:cNvGrpSpPr/>
          <p:nvPr/>
        </p:nvGrpSpPr>
        <p:grpSpPr>
          <a:xfrm>
            <a:off x="4533366" y="131831"/>
            <a:ext cx="3312000" cy="3312000"/>
            <a:chOff x="7328279" y="1334290"/>
            <a:chExt cx="2879993" cy="2879993"/>
          </a:xfrm>
          <a:solidFill>
            <a:srgbClr val="0070C0"/>
          </a:solidFill>
        </p:grpSpPr>
        <p:sp>
          <p:nvSpPr>
            <p:cNvPr id="41" name="Oval 40">
              <a:extLst>
                <a:ext uri="{FF2B5EF4-FFF2-40B4-BE49-F238E27FC236}">
                  <a16:creationId xmlns:a16="http://schemas.microsoft.com/office/drawing/2014/main" id="{9F0AD622-309F-764A-8CB1-5DF37745E350}"/>
                </a:ext>
              </a:extLst>
            </p:cNvPr>
            <p:cNvSpPr/>
            <p:nvPr/>
          </p:nvSpPr>
          <p:spPr>
            <a:xfrm>
              <a:off x="7328279" y="1334290"/>
              <a:ext cx="2879993" cy="2879993"/>
            </a:xfrm>
            <a:prstGeom prst="ellipse">
              <a:avLst/>
            </a:prstGeom>
            <a:grpFill/>
            <a:ln w="12700" cap="flat" cmpd="sng" algn="ctr">
              <a:solidFill>
                <a:sysClr val="window" lastClr="FFFFFF">
                  <a:hueOff val="0"/>
                  <a:satOff val="0"/>
                  <a:lumOff val="0"/>
                  <a:alphaOff val="0"/>
                </a:sysClr>
              </a:solidFill>
              <a:prstDash val="solid"/>
              <a:miter lim="800000"/>
            </a:ln>
            <a:effectLst/>
          </p:spPr>
          <p:txBody>
            <a:bodyPr/>
            <a:lstStyle/>
            <a:p>
              <a:endParaRPr lang="lv-LV"/>
            </a:p>
          </p:txBody>
        </p:sp>
        <p:sp>
          <p:nvSpPr>
            <p:cNvPr id="42" name="Oval 4">
              <a:extLst>
                <a:ext uri="{FF2B5EF4-FFF2-40B4-BE49-F238E27FC236}">
                  <a16:creationId xmlns:a16="http://schemas.microsoft.com/office/drawing/2014/main" id="{DAB3D140-0C08-884B-A446-AAAD4D88973D}"/>
                </a:ext>
              </a:extLst>
            </p:cNvPr>
            <p:cNvSpPr txBox="1"/>
            <p:nvPr/>
          </p:nvSpPr>
          <p:spPr>
            <a:xfrm>
              <a:off x="7750044" y="1756055"/>
              <a:ext cx="2047383" cy="2036463"/>
            </a:xfrm>
            <a:prstGeom prst="rect">
              <a:avLst/>
            </a:prstGeom>
            <a:no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DESTINATION 2</a:t>
              </a:r>
              <a:r>
                <a:rPr kumimoji="0" lang="lv-LV" sz="20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INCREASED AUTONOMY IN KEY STRATEGIC VALUE CHAINS FOR RESILIENT INDUSTRY</a:t>
              </a:r>
            </a:p>
          </p:txBody>
        </p:sp>
      </p:grpSp>
      <p:grpSp>
        <p:nvGrpSpPr>
          <p:cNvPr id="43" name="Group 42">
            <a:extLst>
              <a:ext uri="{FF2B5EF4-FFF2-40B4-BE49-F238E27FC236}">
                <a16:creationId xmlns:a16="http://schemas.microsoft.com/office/drawing/2014/main" id="{BB92FBEC-F8BA-244F-89E0-3DED4BD25C9A}"/>
              </a:ext>
            </a:extLst>
          </p:cNvPr>
          <p:cNvGrpSpPr/>
          <p:nvPr/>
        </p:nvGrpSpPr>
        <p:grpSpPr>
          <a:xfrm>
            <a:off x="4521439" y="3125060"/>
            <a:ext cx="3311999" cy="3312000"/>
            <a:chOff x="1446302" y="4091670"/>
            <a:chExt cx="2879993" cy="2879993"/>
          </a:xfrm>
        </p:grpSpPr>
        <p:sp>
          <p:nvSpPr>
            <p:cNvPr id="44" name="Oval 43">
              <a:extLst>
                <a:ext uri="{FF2B5EF4-FFF2-40B4-BE49-F238E27FC236}">
                  <a16:creationId xmlns:a16="http://schemas.microsoft.com/office/drawing/2014/main" id="{619EC41D-FA6D-7B40-9C15-098BA50871B3}"/>
                </a:ext>
              </a:extLst>
            </p:cNvPr>
            <p:cNvSpPr/>
            <p:nvPr/>
          </p:nvSpPr>
          <p:spPr>
            <a:xfrm>
              <a:off x="1446302" y="4091670"/>
              <a:ext cx="2879993" cy="2879993"/>
            </a:xfrm>
            <a:prstGeom prst="ellipse">
              <a:avLst/>
            </a:prstGeom>
            <a:solidFill>
              <a:srgbClr val="44546A">
                <a:lumMod val="40000"/>
                <a:lumOff val="60000"/>
              </a:srgbClr>
            </a:solidFill>
            <a:ln w="12700" cap="flat" cmpd="sng" algn="ctr">
              <a:solidFill>
                <a:sysClr val="window" lastClr="FFFFFF">
                  <a:hueOff val="0"/>
                  <a:satOff val="0"/>
                  <a:lumOff val="0"/>
                  <a:alphaOff val="0"/>
                </a:sysClr>
              </a:solidFill>
              <a:prstDash val="solid"/>
              <a:miter lim="800000"/>
            </a:ln>
            <a:effectLst/>
          </p:spPr>
          <p:txBody>
            <a:bodyPr/>
            <a:lstStyle/>
            <a:p>
              <a:endParaRPr lang="lv-LV"/>
            </a:p>
          </p:txBody>
        </p:sp>
        <p:sp>
          <p:nvSpPr>
            <p:cNvPr id="45" name="Oval 4">
              <a:extLst>
                <a:ext uri="{FF2B5EF4-FFF2-40B4-BE49-F238E27FC236}">
                  <a16:creationId xmlns:a16="http://schemas.microsoft.com/office/drawing/2014/main" id="{F3D7542F-5CE6-F942-BDD9-BFECF43249A4}"/>
                </a:ext>
              </a:extLst>
            </p:cNvPr>
            <p:cNvSpPr txBox="1"/>
            <p:nvPr/>
          </p:nvSpPr>
          <p:spPr>
            <a:xfrm>
              <a:off x="1878440" y="4647418"/>
              <a:ext cx="2195996" cy="2036463"/>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DESTINATION 5 </a:t>
              </a:r>
              <a:endParaRPr kumimoji="0" lang="lv-LV" sz="20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800100" eaLnBrk="0" fontAlgn="base" latinLnBrk="0" hangingPunct="0">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OPEN STRATEGIC AUTONOMY IN DEVELOPING, DEPLOYING AND USING GLOBAL SPACE-BASED INFRASTRUCTURE, SERVICES, APPLICATIONS AND DATA</a:t>
              </a:r>
              <a:endParaRPr kumimoji="0" lang="lv-LV"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22945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C61C-DAE8-56B7-0D01-3102E029C5AC}"/>
              </a:ext>
            </a:extLst>
          </p:cNvPr>
          <p:cNvSpPr>
            <a:spLocks noGrp="1"/>
          </p:cNvSpPr>
          <p:nvPr>
            <p:ph type="title"/>
          </p:nvPr>
        </p:nvSpPr>
        <p:spPr>
          <a:xfrm>
            <a:off x="949712" y="72328"/>
            <a:ext cx="10515600" cy="1325563"/>
          </a:xfrm>
        </p:spPr>
        <p:txBody>
          <a:bodyPr/>
          <a:lstStyle/>
          <a:p>
            <a:r>
              <a:rPr lang="lv-LV" sz="3200" b="1" dirty="0">
                <a:solidFill>
                  <a:srgbClr val="0308DB">
                    <a:lumMod val="50000"/>
                  </a:srgbClr>
                </a:solidFill>
                <a:latin typeface="Verdana" panose="020B0604030504040204" pitchFamily="34" charset="0"/>
                <a:ea typeface="Verdana" panose="020B0604030504040204" pitchFamily="34" charset="0"/>
              </a:rPr>
              <a:t>Apvārsnis Eiropa 4. klastera </a:t>
            </a:r>
            <a:br>
              <a:rPr lang="lv-LV" sz="3200" b="1" dirty="0">
                <a:solidFill>
                  <a:srgbClr val="0308DB">
                    <a:lumMod val="50000"/>
                  </a:srgbClr>
                </a:solidFill>
                <a:latin typeface="Verdana" panose="020B0604030504040204" pitchFamily="34" charset="0"/>
                <a:ea typeface="Verdana" panose="020B0604030504040204" pitchFamily="34" charset="0"/>
              </a:rPr>
            </a:br>
            <a:r>
              <a:rPr lang="lv-LV" sz="3200" b="1" dirty="0">
                <a:solidFill>
                  <a:srgbClr val="0308DB">
                    <a:lumMod val="50000"/>
                  </a:srgbClr>
                </a:solidFill>
                <a:latin typeface="Verdana" panose="020B0604030504040204" pitchFamily="34" charset="0"/>
                <a:ea typeface="Verdana" panose="020B0604030504040204" pitchFamily="34" charset="0"/>
              </a:rPr>
              <a:t>darba programma</a:t>
            </a:r>
          </a:p>
        </p:txBody>
      </p:sp>
      <p:sp>
        <p:nvSpPr>
          <p:cNvPr id="3" name="Slide Number Placeholder 2">
            <a:extLst>
              <a:ext uri="{FF2B5EF4-FFF2-40B4-BE49-F238E27FC236}">
                <a16:creationId xmlns:a16="http://schemas.microsoft.com/office/drawing/2014/main" id="{BD2D1FBE-35F7-8A7F-DDA2-80A09329DFCA}"/>
              </a:ext>
            </a:extLst>
          </p:cNvPr>
          <p:cNvSpPr>
            <a:spLocks noGrp="1"/>
          </p:cNvSpPr>
          <p:nvPr>
            <p:ph type="sldNum" sz="quarter" idx="12"/>
          </p:nvPr>
        </p:nvSpPr>
        <p:spPr/>
        <p:txBody>
          <a:bodyPr/>
          <a:lstStyle/>
          <a:p>
            <a:fld id="{660F3F40-12FA-4968-8235-5F18DAFE2DEF}" type="slidenum">
              <a:rPr lang="lv-LV" smtClean="0"/>
              <a:t>5</a:t>
            </a:fld>
            <a:endParaRPr lang="lv-LV" dirty="0"/>
          </a:p>
        </p:txBody>
      </p:sp>
      <p:graphicFrame>
        <p:nvGraphicFramePr>
          <p:cNvPr id="4" name="Diagram 3">
            <a:extLst>
              <a:ext uri="{FF2B5EF4-FFF2-40B4-BE49-F238E27FC236}">
                <a16:creationId xmlns:a16="http://schemas.microsoft.com/office/drawing/2014/main" id="{DFCEDF98-4EFC-AEED-CDC2-5A2CE3366AFF}"/>
              </a:ext>
            </a:extLst>
          </p:cNvPr>
          <p:cNvGraphicFramePr/>
          <p:nvPr>
            <p:extLst>
              <p:ext uri="{D42A27DB-BD31-4B8C-83A1-F6EECF244321}">
                <p14:modId xmlns:p14="http://schemas.microsoft.com/office/powerpoint/2010/main" val="2752291080"/>
              </p:ext>
            </p:extLst>
          </p:nvPr>
        </p:nvGraphicFramePr>
        <p:xfrm>
          <a:off x="195836" y="1545724"/>
          <a:ext cx="11802875" cy="207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6F89F79-267F-F499-E70E-7EA10A6865BA}"/>
              </a:ext>
            </a:extLst>
          </p:cNvPr>
          <p:cNvPicPr>
            <a:picLocks noChangeAspect="1"/>
          </p:cNvPicPr>
          <p:nvPr/>
        </p:nvPicPr>
        <p:blipFill>
          <a:blip r:embed="rId8"/>
          <a:stretch>
            <a:fillRect/>
          </a:stretch>
        </p:blipFill>
        <p:spPr>
          <a:xfrm>
            <a:off x="16895" y="3031558"/>
            <a:ext cx="3141963" cy="3087960"/>
          </a:xfrm>
          <a:prstGeom prst="rect">
            <a:avLst/>
          </a:prstGeom>
        </p:spPr>
      </p:pic>
      <p:pic>
        <p:nvPicPr>
          <p:cNvPr id="11" name="Picture 10">
            <a:extLst>
              <a:ext uri="{FF2B5EF4-FFF2-40B4-BE49-F238E27FC236}">
                <a16:creationId xmlns:a16="http://schemas.microsoft.com/office/drawing/2014/main" id="{109AD15D-726C-B58F-AEFA-E19854F26ED6}"/>
              </a:ext>
            </a:extLst>
          </p:cNvPr>
          <p:cNvPicPr>
            <a:picLocks noChangeAspect="1"/>
          </p:cNvPicPr>
          <p:nvPr/>
        </p:nvPicPr>
        <p:blipFill>
          <a:blip r:embed="rId9"/>
          <a:stretch>
            <a:fillRect/>
          </a:stretch>
        </p:blipFill>
        <p:spPr>
          <a:xfrm>
            <a:off x="6095999" y="4575538"/>
            <a:ext cx="3141963" cy="1673279"/>
          </a:xfrm>
          <a:prstGeom prst="rect">
            <a:avLst/>
          </a:prstGeom>
        </p:spPr>
      </p:pic>
      <p:sp>
        <p:nvSpPr>
          <p:cNvPr id="7" name="TextBox 6">
            <a:extLst>
              <a:ext uri="{FF2B5EF4-FFF2-40B4-BE49-F238E27FC236}">
                <a16:creationId xmlns:a16="http://schemas.microsoft.com/office/drawing/2014/main" id="{1B42627C-CB6A-BFA6-07C3-936FA5773E4B}"/>
              </a:ext>
            </a:extLst>
          </p:cNvPr>
          <p:cNvSpPr txBox="1"/>
          <p:nvPr/>
        </p:nvSpPr>
        <p:spPr>
          <a:xfrm>
            <a:off x="6773437" y="2973167"/>
            <a:ext cx="6216804" cy="369332"/>
          </a:xfrm>
          <a:prstGeom prst="rect">
            <a:avLst/>
          </a:prstGeom>
          <a:noFill/>
        </p:spPr>
        <p:txBody>
          <a:bodyPr wrap="square">
            <a:spAutoFit/>
          </a:bodyPr>
          <a:lstStyle/>
          <a:p>
            <a:pPr marL="0" lvl="0" indent="0" algn="ctr" defTabSz="1066800">
              <a:lnSpc>
                <a:spcPct val="100000"/>
              </a:lnSpc>
              <a:spcBef>
                <a:spcPct val="0"/>
              </a:spcBef>
              <a:spcAft>
                <a:spcPts val="0"/>
              </a:spcAft>
              <a:buNone/>
            </a:pPr>
            <a:r>
              <a:rPr lang="lv-LV" sz="18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2024. gada rudens</a:t>
            </a:r>
            <a:endParaRPr lang="en-US" sz="18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p:txBody>
      </p:sp>
      <p:pic>
        <p:nvPicPr>
          <p:cNvPr id="9" name="Picture 8">
            <a:extLst>
              <a:ext uri="{FF2B5EF4-FFF2-40B4-BE49-F238E27FC236}">
                <a16:creationId xmlns:a16="http://schemas.microsoft.com/office/drawing/2014/main" id="{9576E6FC-974E-4B8E-06AF-83EDBB0E642E}"/>
              </a:ext>
            </a:extLst>
          </p:cNvPr>
          <p:cNvPicPr>
            <a:picLocks noChangeAspect="1"/>
          </p:cNvPicPr>
          <p:nvPr/>
        </p:nvPicPr>
        <p:blipFill>
          <a:blip r:embed="rId10"/>
          <a:stretch>
            <a:fillRect/>
          </a:stretch>
        </p:blipFill>
        <p:spPr>
          <a:xfrm>
            <a:off x="2954036" y="3007838"/>
            <a:ext cx="3141964" cy="1611358"/>
          </a:xfrm>
          <a:prstGeom prst="rect">
            <a:avLst/>
          </a:prstGeom>
        </p:spPr>
      </p:pic>
      <p:sp>
        <p:nvSpPr>
          <p:cNvPr id="12" name="TextBox 11">
            <a:extLst>
              <a:ext uri="{FF2B5EF4-FFF2-40B4-BE49-F238E27FC236}">
                <a16:creationId xmlns:a16="http://schemas.microsoft.com/office/drawing/2014/main" id="{CA90A044-37A6-1CAB-BE40-6BAA488926D5}"/>
              </a:ext>
            </a:extLst>
          </p:cNvPr>
          <p:cNvSpPr txBox="1"/>
          <p:nvPr/>
        </p:nvSpPr>
        <p:spPr>
          <a:xfrm>
            <a:off x="3158858" y="4706867"/>
            <a:ext cx="2656777" cy="461665"/>
          </a:xfrm>
          <a:prstGeom prst="rect">
            <a:avLst/>
          </a:prstGeom>
          <a:noFill/>
        </p:spPr>
        <p:txBody>
          <a:bodyPr wrap="square">
            <a:spAutoFit/>
          </a:bodyPr>
          <a:lstStyle/>
          <a:p>
            <a:r>
              <a:rPr lang="lv-LV" sz="1200" dirty="0">
                <a:latin typeface="Verdana" panose="020B0604030504040204" pitchFamily="34" charset="0"/>
                <a:ea typeface="Verdana" panose="020B0604030504040204" pitchFamily="34" charset="0"/>
                <a:hlinkClick r:id="rId11"/>
              </a:rPr>
              <a:t>https://www.youtube.com/watch?v=PgXf-jbRE80&amp;t=7s</a:t>
            </a:r>
            <a:r>
              <a:rPr lang="lv-LV" sz="1200" dirty="0">
                <a:latin typeface="Verdana" panose="020B0604030504040204" pitchFamily="34" charset="0"/>
                <a:ea typeface="Verdana" panose="020B0604030504040204" pitchFamily="34" charset="0"/>
              </a:rPr>
              <a:t> </a:t>
            </a:r>
          </a:p>
        </p:txBody>
      </p:sp>
      <p:sp>
        <p:nvSpPr>
          <p:cNvPr id="13" name="Arrow: Down 12">
            <a:extLst>
              <a:ext uri="{FF2B5EF4-FFF2-40B4-BE49-F238E27FC236}">
                <a16:creationId xmlns:a16="http://schemas.microsoft.com/office/drawing/2014/main" id="{419F65A3-5F91-9031-85F0-57498A9B0CEB}"/>
              </a:ext>
            </a:extLst>
          </p:cNvPr>
          <p:cNvSpPr/>
          <p:nvPr/>
        </p:nvSpPr>
        <p:spPr>
          <a:xfrm>
            <a:off x="7298578" y="3007838"/>
            <a:ext cx="363343" cy="12616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36208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6A3737-024F-3345-9FD9-75AF02B99B3D}"/>
              </a:ext>
            </a:extLst>
          </p:cNvPr>
          <p:cNvSpPr>
            <a:spLocks noGrp="1"/>
          </p:cNvSpPr>
          <p:nvPr>
            <p:ph type="sldNum" sz="quarter" idx="12"/>
          </p:nvPr>
        </p:nvSpPr>
        <p:spPr/>
        <p:txBody>
          <a:bodyPr/>
          <a:lstStyle/>
          <a:p>
            <a:fld id="{660F3F40-12FA-4968-8235-5F18DAFE2DEF}" type="slidenum">
              <a:rPr lang="lv-LV" smtClean="0"/>
              <a:t>6</a:t>
            </a:fld>
            <a:endParaRPr lang="lv-LV" dirty="0"/>
          </a:p>
        </p:txBody>
      </p:sp>
      <p:graphicFrame>
        <p:nvGraphicFramePr>
          <p:cNvPr id="10" name="Content Placeholder 10">
            <a:extLst>
              <a:ext uri="{FF2B5EF4-FFF2-40B4-BE49-F238E27FC236}">
                <a16:creationId xmlns:a16="http://schemas.microsoft.com/office/drawing/2014/main" id="{BAE4EAEB-0367-3049-B1D4-2BCD9D68A546}"/>
              </a:ext>
            </a:extLst>
          </p:cNvPr>
          <p:cNvGraphicFramePr>
            <a:graphicFrameLocks/>
          </p:cNvGraphicFramePr>
          <p:nvPr>
            <p:extLst>
              <p:ext uri="{D42A27DB-BD31-4B8C-83A1-F6EECF244321}">
                <p14:modId xmlns:p14="http://schemas.microsoft.com/office/powerpoint/2010/main" val="3688709107"/>
              </p:ext>
            </p:extLst>
          </p:nvPr>
        </p:nvGraphicFramePr>
        <p:xfrm>
          <a:off x="389965" y="2011680"/>
          <a:ext cx="11486477" cy="3329608"/>
        </p:xfrm>
        <a:graphic>
          <a:graphicData uri="http://schemas.openxmlformats.org/drawingml/2006/table">
            <a:tbl>
              <a:tblPr/>
              <a:tblGrid>
                <a:gridCol w="5915416">
                  <a:extLst>
                    <a:ext uri="{9D8B030D-6E8A-4147-A177-3AD203B41FA5}">
                      <a16:colId xmlns:a16="http://schemas.microsoft.com/office/drawing/2014/main" val="20000"/>
                    </a:ext>
                  </a:extLst>
                </a:gridCol>
                <a:gridCol w="2068428">
                  <a:extLst>
                    <a:ext uri="{9D8B030D-6E8A-4147-A177-3AD203B41FA5}">
                      <a16:colId xmlns:a16="http://schemas.microsoft.com/office/drawing/2014/main" val="20001"/>
                    </a:ext>
                  </a:extLst>
                </a:gridCol>
                <a:gridCol w="2059975">
                  <a:extLst>
                    <a:ext uri="{9D8B030D-6E8A-4147-A177-3AD203B41FA5}">
                      <a16:colId xmlns:a16="http://schemas.microsoft.com/office/drawing/2014/main" val="20003"/>
                    </a:ext>
                  </a:extLst>
                </a:gridCol>
                <a:gridCol w="1442658">
                  <a:extLst>
                    <a:ext uri="{9D8B030D-6E8A-4147-A177-3AD203B41FA5}">
                      <a16:colId xmlns:a16="http://schemas.microsoft.com/office/drawing/2014/main" val="3995975852"/>
                    </a:ext>
                  </a:extLst>
                </a:gridCol>
              </a:tblGrid>
              <a:tr h="75668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Type of action,</a:t>
                      </a:r>
                    </a:p>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 contribution per project </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(EUR million)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Number of projects to be funded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06330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3"/>
                        </a:rPr>
                        <a:t>HORIZON-CL4-2024-DATA-01-01</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AI-driven data operations and compliance technologies (AI, data and robotics partnership)</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noProof="0" dirty="0">
                          <a:solidFill>
                            <a:srgbClr val="000000"/>
                          </a:solidFill>
                          <a:effectLst/>
                          <a:latin typeface="Verdana" panose="020B0604030504040204" pitchFamily="34" charset="0"/>
                          <a:ea typeface="Verdana" panose="020B0604030504040204" pitchFamily="34" charset="0"/>
                        </a:rPr>
                        <a:t>IA</a:t>
                      </a:r>
                      <a:endParaRPr lang="en-US" sz="1400" b="1" kern="1200" dirty="0">
                        <a:solidFill>
                          <a:schemeClr val="tx1"/>
                        </a:solidFill>
                        <a:effectLst/>
                        <a:latin typeface="Verdana" panose="020B0604030504040204" pitchFamily="34" charset="0"/>
                        <a:ea typeface="Verdana" panose="020B0604030504040204" pitchFamily="34" charset="0"/>
                        <a:cs typeface="+mn-cs"/>
                      </a:endParaRPr>
                    </a:p>
                    <a:p>
                      <a:pPr algn="ctr" fontAlgn="ctr"/>
                      <a:r>
                        <a:rPr lang="en-US" sz="1400" kern="1200" dirty="0">
                          <a:solidFill>
                            <a:schemeClr val="tx1"/>
                          </a:solidFill>
                          <a:effectLst/>
                          <a:latin typeface="Verdana" panose="020B0604030504040204" pitchFamily="34" charset="0"/>
                          <a:ea typeface="Verdana" panose="020B0604030504040204" pitchFamily="34" charset="0"/>
                          <a:cs typeface="+mn-cs"/>
                        </a:rPr>
                        <a:t>TRL 4-5/TRL 6-7</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8-10</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US" sz="1400" b="0" i="0" u="none" strike="noStrike" dirty="0">
                          <a:solidFill>
                            <a:schemeClr val="tx1"/>
                          </a:solidFill>
                          <a:effectLst/>
                          <a:latin typeface="Verdana" panose="020B0604030504040204" pitchFamily="34" charset="0"/>
                          <a:ea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62284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4"/>
                        </a:rPr>
                        <a:t>HORIZON-CL4-2024-DATA-01-03</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Piloting emerging Smart IoT Platforms and decentralized intelligence</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US" sz="1400" b="1" kern="1200" dirty="0">
                          <a:solidFill>
                            <a:schemeClr val="tx1"/>
                          </a:solidFill>
                          <a:effectLst/>
                          <a:latin typeface="Verdana" panose="020B0604030504040204" pitchFamily="34" charset="0"/>
                          <a:ea typeface="Verdana" panose="020B0604030504040204" pitchFamily="34" charset="0"/>
                          <a:cs typeface="+mn-cs"/>
                        </a:rPr>
                        <a:t>IA</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mn-cs"/>
                        </a:rPr>
                        <a:t>TRL 3-4/TRL 6-7</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20-25</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US" sz="1400" b="0" i="0" u="none" strike="noStrike" dirty="0">
                          <a:solidFill>
                            <a:schemeClr val="tx1"/>
                          </a:solidFill>
                          <a:effectLst/>
                          <a:latin typeface="Verdana" panose="020B0604030504040204" pitchFamily="34" charset="0"/>
                          <a:ea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88677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5"/>
                        </a:rPr>
                        <a:t>HORIZON-CL4-2024-DATA-01-05</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Platform Building, standardization and Up-scaling of the ‘Cloud-Edge-IoT’ Solutions</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CSA</a:t>
                      </a:r>
                      <a:endParaRPr lang="en-GB" sz="1400" b="0"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2</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US" sz="1400" b="0" i="0" u="none" strike="noStrike" dirty="0">
                          <a:solidFill>
                            <a:schemeClr val="tx1"/>
                          </a:solidFill>
                          <a:effectLst/>
                          <a:latin typeface="Verdana" panose="020B0604030504040204" pitchFamily="34" charset="0"/>
                          <a:ea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bl>
          </a:graphicData>
        </a:graphic>
      </p:graphicFrame>
      <p:sp>
        <p:nvSpPr>
          <p:cNvPr id="11" name="Title 1">
            <a:extLst>
              <a:ext uri="{FF2B5EF4-FFF2-40B4-BE49-F238E27FC236}">
                <a16:creationId xmlns:a16="http://schemas.microsoft.com/office/drawing/2014/main" id="{11F51BBB-3FD8-EF4F-A561-157E2E03C5EA}"/>
              </a:ext>
            </a:extLst>
          </p:cNvPr>
          <p:cNvSpPr txBox="1">
            <a:spLocks/>
          </p:cNvSpPr>
          <p:nvPr/>
        </p:nvSpPr>
        <p:spPr>
          <a:xfrm>
            <a:off x="1271008" y="115103"/>
            <a:ext cx="10269257" cy="4333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ctr" latinLnBrk="0" hangingPunct="1">
              <a:lnSpc>
                <a:spcPct val="90000"/>
              </a:lnSpc>
              <a:spcBef>
                <a:spcPct val="0"/>
              </a:spcBef>
              <a:spcAft>
                <a:spcPts val="0"/>
              </a:spcAft>
              <a:buClrTx/>
              <a:buSzTx/>
              <a:buFontTx/>
              <a:buNone/>
              <a:tabLst/>
              <a:defRPr/>
            </a:pPr>
            <a:r>
              <a:rPr lang="en-GB" altLang="lv-LV" sz="3200" b="1" dirty="0">
                <a:solidFill>
                  <a:srgbClr val="0308DB">
                    <a:lumMod val="50000"/>
                  </a:srgbClr>
                </a:solidFill>
                <a:latin typeface="Verdana" panose="020B0604030504040204" pitchFamily="34" charset="0"/>
                <a:ea typeface="Verdana" panose="020B0604030504040204" pitchFamily="34" charset="0"/>
              </a:rPr>
              <a:t>D3: World Leading Data and Computing Technologies</a:t>
            </a:r>
            <a:br>
              <a:rPr kumimoji="0" lang="lv-LV" altLang="lv-LV" sz="44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br>
            <a:br>
              <a:rPr kumimoji="0" lang="lv-LV" sz="18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br>
            <a:r>
              <a:rPr kumimoji="0" lang="lv-LV" sz="18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t>  </a:t>
            </a:r>
            <a:endParaRPr kumimoji="0" lang="lv-LV" altLang="lv-LV" sz="44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endParaRPr>
          </a:p>
        </p:txBody>
      </p:sp>
      <p:sp>
        <p:nvSpPr>
          <p:cNvPr id="12" name="Rectangle 11">
            <a:extLst>
              <a:ext uri="{FF2B5EF4-FFF2-40B4-BE49-F238E27FC236}">
                <a16:creationId xmlns:a16="http://schemas.microsoft.com/office/drawing/2014/main" id="{BDD84095-1C1D-F74F-A22D-AA2F9380D8D7}"/>
              </a:ext>
            </a:extLst>
          </p:cNvPr>
          <p:cNvSpPr/>
          <p:nvPr/>
        </p:nvSpPr>
        <p:spPr>
          <a:xfrm>
            <a:off x="5008259" y="1356474"/>
            <a:ext cx="4789268"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Deadline: </a:t>
            </a:r>
            <a:r>
              <a:rPr lang="en-GB" b="1" dirty="0">
                <a:latin typeface="Verdana" panose="020B0604030504040204" pitchFamily="34" charset="0"/>
                <a:ea typeface="Verdana" panose="020B0604030504040204" pitchFamily="34" charset="0"/>
              </a:rPr>
              <a:t>19 March 2024</a:t>
            </a:r>
          </a:p>
        </p:txBody>
      </p:sp>
      <p:sp>
        <p:nvSpPr>
          <p:cNvPr id="13" name="Rectangle 12">
            <a:extLst>
              <a:ext uri="{FF2B5EF4-FFF2-40B4-BE49-F238E27FC236}">
                <a16:creationId xmlns:a16="http://schemas.microsoft.com/office/drawing/2014/main" id="{2BE0BE80-0A04-DD4F-B1EB-9A8752529E95}"/>
              </a:ext>
            </a:extLst>
          </p:cNvPr>
          <p:cNvSpPr/>
          <p:nvPr/>
        </p:nvSpPr>
        <p:spPr>
          <a:xfrm>
            <a:off x="441065" y="1365349"/>
            <a:ext cx="6225896"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Opening date: </a:t>
            </a:r>
            <a:r>
              <a:rPr lang="en-GB" b="1" dirty="0">
                <a:latin typeface="Verdana" panose="020B0604030504040204" pitchFamily="34" charset="0"/>
                <a:ea typeface="Verdana" panose="020B0604030504040204" pitchFamily="34" charset="0"/>
              </a:rPr>
              <a:t>15 November 2023 </a:t>
            </a:r>
          </a:p>
        </p:txBody>
      </p:sp>
      <p:sp>
        <p:nvSpPr>
          <p:cNvPr id="14" name="Rectangle 1">
            <a:extLst>
              <a:ext uri="{FF2B5EF4-FFF2-40B4-BE49-F238E27FC236}">
                <a16:creationId xmlns:a16="http://schemas.microsoft.com/office/drawing/2014/main" id="{E9422ECE-6AF2-5842-BB77-2537ED23551C}"/>
              </a:ext>
            </a:extLst>
          </p:cNvPr>
          <p:cNvSpPr>
            <a:spLocks noChangeArrowheads="1"/>
          </p:cNvSpPr>
          <p:nvPr/>
        </p:nvSpPr>
        <p:spPr bwMode="auto">
          <a:xfrm>
            <a:off x="9183607" y="1088350"/>
            <a:ext cx="2674009" cy="553998"/>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lvl="0" defTabSz="938213" eaLnBrk="0" fontAlgn="base" hangingPunct="0">
              <a:spcBef>
                <a:spcPct val="0"/>
              </a:spcBef>
              <a:spcAft>
                <a:spcPct val="0"/>
              </a:spcAft>
              <a:defRPr/>
            </a:pPr>
            <a:r>
              <a:rPr lang="en-GB" altLang="en-US" sz="1500" b="1" i="1" kern="0" dirty="0">
                <a:solidFill>
                  <a:srgbClr val="FF0000"/>
                </a:solidFill>
                <a:latin typeface="Times New Roman" panose="02020603050405020304" pitchFamily="18" charset="0"/>
                <a:ea typeface="MS PGothic" panose="020B0600070205080204" pitchFamily="34" charset="-128"/>
                <a:hlinkClick r:id="rId6"/>
              </a:rPr>
              <a:t>https://www.youtube.com/watch?v=tCMzmVa3QcA</a:t>
            </a:r>
            <a:r>
              <a:rPr lang="en-GB" altLang="en-US" sz="1500" b="1" i="1" kern="0" dirty="0">
                <a:solidFill>
                  <a:srgbClr val="FF0000"/>
                </a:solidFill>
                <a:latin typeface="Times New Roman" panose="02020603050405020304" pitchFamily="18" charset="0"/>
                <a:ea typeface="MS PGothic" panose="020B0600070205080204" pitchFamily="34" charset="-128"/>
              </a:rPr>
              <a:t> </a:t>
            </a:r>
            <a:endParaRPr kumimoji="0" lang="en-GB" altLang="en-US" sz="1500" b="1" i="1"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endParaRPr>
          </a:p>
        </p:txBody>
      </p:sp>
      <p:pic>
        <p:nvPicPr>
          <p:cNvPr id="15" name="Graphic 15" descr="Share">
            <a:extLst>
              <a:ext uri="{FF2B5EF4-FFF2-40B4-BE49-F238E27FC236}">
                <a16:creationId xmlns:a16="http://schemas.microsoft.com/office/drawing/2014/main" id="{CBB49D41-ADB4-694F-8071-4E40102B5E7D}"/>
              </a:ext>
            </a:extLst>
          </p:cNvPr>
          <p:cNvPicPr>
            <a:picLocks noChangeAspect="1"/>
          </p:cNvPicPr>
          <p:nvPr/>
        </p:nvPicPr>
        <p:blipFill>
          <a:blip r:embed="rId7" cstate="print">
            <a:duotone>
              <a:srgbClr val="E7E6E6">
                <a:shade val="45000"/>
                <a:satMod val="135000"/>
              </a:srgb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0600" y="1214725"/>
            <a:ext cx="436012" cy="436012"/>
          </a:xfrm>
          <a:prstGeom prst="rect">
            <a:avLst/>
          </a:prstGeom>
        </p:spPr>
      </p:pic>
    </p:spTree>
    <p:extLst>
      <p:ext uri="{BB962C8B-B14F-4D97-AF65-F5344CB8AC3E}">
        <p14:creationId xmlns:p14="http://schemas.microsoft.com/office/powerpoint/2010/main" val="302071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EC8F-CD97-2D4B-9760-8AD1BA48D89B}"/>
              </a:ext>
            </a:extLst>
          </p:cNvPr>
          <p:cNvSpPr>
            <a:spLocks noGrp="1"/>
          </p:cNvSpPr>
          <p:nvPr>
            <p:ph type="title"/>
          </p:nvPr>
        </p:nvSpPr>
        <p:spPr>
          <a:xfrm>
            <a:off x="1094145" y="-8576"/>
            <a:ext cx="10515600" cy="1325563"/>
          </a:xfrm>
        </p:spPr>
        <p:txBody>
          <a:bodyPr>
            <a:normAutofit/>
          </a:bodyPr>
          <a:lstStyle/>
          <a:p>
            <a:r>
              <a:rPr lang="en-US" sz="3200" b="1" dirty="0">
                <a:solidFill>
                  <a:srgbClr val="0308DB">
                    <a:lumMod val="50000"/>
                  </a:srgbClr>
                </a:solidFill>
                <a:latin typeface="Verdana" panose="020B0604030504040204" pitchFamily="34" charset="0"/>
                <a:ea typeface="Verdana" panose="020B0604030504040204" pitchFamily="34" charset="0"/>
              </a:rPr>
              <a:t>D4: Digital and Emerging Technologies for Competitiveness and Fit for the Green Deal</a:t>
            </a:r>
          </a:p>
        </p:txBody>
      </p:sp>
      <p:sp>
        <p:nvSpPr>
          <p:cNvPr id="3" name="Slide Number Placeholder 2">
            <a:extLst>
              <a:ext uri="{FF2B5EF4-FFF2-40B4-BE49-F238E27FC236}">
                <a16:creationId xmlns:a16="http://schemas.microsoft.com/office/drawing/2014/main" id="{A29D8B31-CBC5-4F46-AD30-5F97E7D897EE}"/>
              </a:ext>
            </a:extLst>
          </p:cNvPr>
          <p:cNvSpPr>
            <a:spLocks noGrp="1"/>
          </p:cNvSpPr>
          <p:nvPr>
            <p:ph type="sldNum" sz="quarter" idx="12"/>
          </p:nvPr>
        </p:nvSpPr>
        <p:spPr/>
        <p:txBody>
          <a:bodyPr/>
          <a:lstStyle/>
          <a:p>
            <a:fld id="{660F3F40-12FA-4968-8235-5F18DAFE2DEF}" type="slidenum">
              <a:rPr lang="lv-LV" smtClean="0"/>
              <a:t>7</a:t>
            </a:fld>
            <a:endParaRPr lang="lv-LV" dirty="0"/>
          </a:p>
        </p:txBody>
      </p:sp>
      <p:graphicFrame>
        <p:nvGraphicFramePr>
          <p:cNvPr id="11" name="Content Placeholder 10">
            <a:extLst>
              <a:ext uri="{FF2B5EF4-FFF2-40B4-BE49-F238E27FC236}">
                <a16:creationId xmlns:a16="http://schemas.microsoft.com/office/drawing/2014/main" id="{4FB5B6CE-908E-AF42-9B7B-A2CD44CC5571}"/>
              </a:ext>
            </a:extLst>
          </p:cNvPr>
          <p:cNvGraphicFramePr>
            <a:graphicFrameLocks/>
          </p:cNvGraphicFramePr>
          <p:nvPr>
            <p:extLst>
              <p:ext uri="{D42A27DB-BD31-4B8C-83A1-F6EECF244321}">
                <p14:modId xmlns:p14="http://schemas.microsoft.com/office/powerpoint/2010/main" val="1025407074"/>
              </p:ext>
            </p:extLst>
          </p:nvPr>
        </p:nvGraphicFramePr>
        <p:xfrm>
          <a:off x="283458" y="1713141"/>
          <a:ext cx="11576848" cy="4826426"/>
        </p:xfrm>
        <a:graphic>
          <a:graphicData uri="http://schemas.openxmlformats.org/drawingml/2006/table">
            <a:tbl>
              <a:tblPr/>
              <a:tblGrid>
                <a:gridCol w="5326820">
                  <a:extLst>
                    <a:ext uri="{9D8B030D-6E8A-4147-A177-3AD203B41FA5}">
                      <a16:colId xmlns:a16="http://schemas.microsoft.com/office/drawing/2014/main" val="20000"/>
                    </a:ext>
                  </a:extLst>
                </a:gridCol>
                <a:gridCol w="3041754">
                  <a:extLst>
                    <a:ext uri="{9D8B030D-6E8A-4147-A177-3AD203B41FA5}">
                      <a16:colId xmlns:a16="http://schemas.microsoft.com/office/drawing/2014/main" val="20001"/>
                    </a:ext>
                  </a:extLst>
                </a:gridCol>
                <a:gridCol w="1742904">
                  <a:extLst>
                    <a:ext uri="{9D8B030D-6E8A-4147-A177-3AD203B41FA5}">
                      <a16:colId xmlns:a16="http://schemas.microsoft.com/office/drawing/2014/main" val="20003"/>
                    </a:ext>
                  </a:extLst>
                </a:gridCol>
                <a:gridCol w="1465370">
                  <a:extLst>
                    <a:ext uri="{9D8B030D-6E8A-4147-A177-3AD203B41FA5}">
                      <a16:colId xmlns:a16="http://schemas.microsoft.com/office/drawing/2014/main" val="3995975852"/>
                    </a:ext>
                  </a:extLst>
                </a:gridCol>
              </a:tblGrid>
              <a:tr h="72693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Type of action,</a:t>
                      </a:r>
                    </a:p>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 contribution per project </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(EUR million)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Number of projects to be funded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73192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2"/>
                        </a:rPr>
                        <a:t>HORIZON-CL4-2024-DIGITAL-EMERGING-01-03</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Novel paradigms and approaches, towards AI-driven autonomous robots (AI, data and robotics partnership) </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mn-cs"/>
                        </a:rPr>
                        <a:t>TRL 2-3/TRL 4-5</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8</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4</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97232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3"/>
                        </a:rPr>
                        <a:t>HORIZON-CL4-2024-DIGITAL-EMERGING-01-04</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Industrial leadership in AI, Data and Robotics boosting competitiveness and the green transition (AI, data and robotics partnership) </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chemeClr val="tx1"/>
                          </a:solidFill>
                          <a:effectLst/>
                          <a:latin typeface="Verdana" panose="020B0604030504040204" pitchFamily="34" charset="0"/>
                          <a:ea typeface="Verdana" panose="020B0604030504040204" pitchFamily="34" charset="0"/>
                        </a:rPr>
                        <a:t>IA</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mn-cs"/>
                        </a:rPr>
                        <a:t>TRL 3-5/TRL 6-7</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10</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5</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73192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4"/>
                        </a:rPr>
                        <a:t>HORIZON-CL4-2024-DIGITAL-EMERGING-01-21</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Open Source for Cloud/Edge to support European Digital Autonomy</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p>
                      <a:pPr algn="ctr" fontAlgn="ctr"/>
                      <a:r>
                        <a:rPr lang="en-US" sz="1400" kern="1200" dirty="0">
                          <a:solidFill>
                            <a:schemeClr val="tx1"/>
                          </a:solidFill>
                          <a:effectLst/>
                          <a:latin typeface="Verdana" panose="020B0604030504040204" pitchFamily="34" charset="0"/>
                          <a:ea typeface="Verdana" panose="020B0604030504040204" pitchFamily="34" charset="0"/>
                          <a:cs typeface="+mn-cs"/>
                        </a:rPr>
                        <a:t>TRL 4/TRL 6</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4-6</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4</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64750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5"/>
                        </a:rPr>
                        <a:t>HORIZON-CL4-2024-DIGITAL-EMERGING-01-22</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Fundamentals of Software Engineering</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p>
                      <a:pPr algn="ctr" fontAlgn="ctr"/>
                      <a:r>
                        <a:rPr lang="en-US" sz="1400" kern="1200" dirty="0">
                          <a:solidFill>
                            <a:schemeClr val="tx1"/>
                          </a:solidFill>
                          <a:effectLst/>
                          <a:latin typeface="Verdana" panose="020B0604030504040204" pitchFamily="34" charset="0"/>
                          <a:ea typeface="Verdana" panose="020B0604030504040204" pitchFamily="34" charset="0"/>
                          <a:cs typeface="+mn-cs"/>
                        </a:rPr>
                        <a:t>TRL 2/TRL 5</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4-6</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4</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24461071"/>
                  </a:ext>
                </a:extLst>
              </a:tr>
              <a:tr h="50789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6"/>
                        </a:rPr>
                        <a:t>HORIZON-CL4-2024-DIGITAL-EMERGING-01-23</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Public recognition scheme for Open Source </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noProof="0" dirty="0">
                          <a:solidFill>
                            <a:schemeClr val="tx1"/>
                          </a:solidFill>
                          <a:effectLst/>
                          <a:latin typeface="Verdana" panose="020B0604030504040204" pitchFamily="34" charset="0"/>
                          <a:ea typeface="Verdana" panose="020B0604030504040204" pitchFamily="34" charset="0"/>
                        </a:rPr>
                        <a:t>CSA</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2</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1</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7014516"/>
                  </a:ext>
                </a:extLst>
              </a:tr>
              <a:tr h="50789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7"/>
                        </a:rPr>
                        <a:t>HORIZON-CL4-2024-DIGITAL-EMERGING-01-31</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Pilot line(s) for 2D materials-based devices</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mn-cs"/>
                        </a:rPr>
                        <a:t>TRL 3-4/TRL 5-6</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33</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1</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47054151"/>
                  </a:ext>
                </a:extLst>
              </a:tr>
            </a:tbl>
          </a:graphicData>
        </a:graphic>
      </p:graphicFrame>
      <p:sp>
        <p:nvSpPr>
          <p:cNvPr id="12" name="Rectangle 11">
            <a:extLst>
              <a:ext uri="{FF2B5EF4-FFF2-40B4-BE49-F238E27FC236}">
                <a16:creationId xmlns:a16="http://schemas.microsoft.com/office/drawing/2014/main" id="{16DC576E-D9F4-EB40-AF05-207A8CEDBC42}"/>
              </a:ext>
            </a:extLst>
          </p:cNvPr>
          <p:cNvSpPr/>
          <p:nvPr/>
        </p:nvSpPr>
        <p:spPr>
          <a:xfrm>
            <a:off x="4531913" y="1308860"/>
            <a:ext cx="3826615"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Deadline: </a:t>
            </a:r>
            <a:r>
              <a:rPr lang="en-GB" b="1" dirty="0">
                <a:latin typeface="Verdana" panose="020B0604030504040204" pitchFamily="34" charset="0"/>
                <a:ea typeface="Verdana" panose="020B0604030504040204" pitchFamily="34" charset="0"/>
              </a:rPr>
              <a:t>19 March 2024</a:t>
            </a:r>
          </a:p>
        </p:txBody>
      </p:sp>
      <p:sp>
        <p:nvSpPr>
          <p:cNvPr id="16" name="Rectangle 1">
            <a:extLst>
              <a:ext uri="{FF2B5EF4-FFF2-40B4-BE49-F238E27FC236}">
                <a16:creationId xmlns:a16="http://schemas.microsoft.com/office/drawing/2014/main" id="{7F4F7B06-E07C-3540-B819-3FE426F15FBC}"/>
              </a:ext>
            </a:extLst>
          </p:cNvPr>
          <p:cNvSpPr>
            <a:spLocks noChangeArrowheads="1"/>
          </p:cNvSpPr>
          <p:nvPr/>
        </p:nvSpPr>
        <p:spPr bwMode="auto">
          <a:xfrm>
            <a:off x="8827929" y="1102693"/>
            <a:ext cx="2674009" cy="553998"/>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lvl="0" defTabSz="938213" eaLnBrk="0" fontAlgn="base" hangingPunct="0">
              <a:spcBef>
                <a:spcPct val="0"/>
              </a:spcBef>
              <a:spcAft>
                <a:spcPct val="0"/>
              </a:spcAft>
              <a:defRPr/>
            </a:pPr>
            <a:r>
              <a:rPr lang="en-GB" altLang="en-US" sz="1500" b="1" i="1" kern="0" dirty="0">
                <a:solidFill>
                  <a:srgbClr val="FF0000"/>
                </a:solidFill>
                <a:latin typeface="Times New Roman" panose="02020603050405020304" pitchFamily="18" charset="0"/>
                <a:ea typeface="MS PGothic" panose="020B0600070205080204" pitchFamily="34" charset="-128"/>
                <a:hlinkClick r:id="rId8"/>
              </a:rPr>
              <a:t>https://www.youtube.com/live/PEmPitl3cLU</a:t>
            </a:r>
            <a:r>
              <a:rPr lang="en-GB" altLang="en-US" sz="1500" b="1" i="1" kern="0" dirty="0">
                <a:solidFill>
                  <a:srgbClr val="FF0000"/>
                </a:solidFill>
                <a:latin typeface="Times New Roman" panose="02020603050405020304" pitchFamily="18" charset="0"/>
                <a:ea typeface="MS PGothic" panose="020B0600070205080204" pitchFamily="34" charset="-128"/>
              </a:rPr>
              <a:t> </a:t>
            </a:r>
            <a:endParaRPr kumimoji="0" lang="en-GB" altLang="en-US" sz="1500" b="1" i="1"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endParaRPr>
          </a:p>
        </p:txBody>
      </p:sp>
      <p:pic>
        <p:nvPicPr>
          <p:cNvPr id="17" name="Graphic 15" descr="Share">
            <a:extLst>
              <a:ext uri="{FF2B5EF4-FFF2-40B4-BE49-F238E27FC236}">
                <a16:creationId xmlns:a16="http://schemas.microsoft.com/office/drawing/2014/main" id="{DCBD6769-8D35-274D-B97E-9F9E5BA7A464}"/>
              </a:ext>
            </a:extLst>
          </p:cNvPr>
          <p:cNvPicPr>
            <a:picLocks noChangeAspect="1"/>
          </p:cNvPicPr>
          <p:nvPr/>
        </p:nvPicPr>
        <p:blipFill>
          <a:blip r:embed="rId9" cstate="print">
            <a:duotone>
              <a:srgbClr val="E7E6E6">
                <a:shade val="45000"/>
                <a:satMod val="135000"/>
              </a:srgb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58528" y="1205656"/>
            <a:ext cx="436012" cy="436012"/>
          </a:xfrm>
          <a:prstGeom prst="rect">
            <a:avLst/>
          </a:prstGeom>
        </p:spPr>
      </p:pic>
      <p:sp>
        <p:nvSpPr>
          <p:cNvPr id="18" name="Rectangle 17">
            <a:extLst>
              <a:ext uri="{FF2B5EF4-FFF2-40B4-BE49-F238E27FC236}">
                <a16:creationId xmlns:a16="http://schemas.microsoft.com/office/drawing/2014/main" id="{DA9D03D7-2D7B-9949-8B3B-A5D5DE4C091B}"/>
              </a:ext>
            </a:extLst>
          </p:cNvPr>
          <p:cNvSpPr/>
          <p:nvPr/>
        </p:nvSpPr>
        <p:spPr>
          <a:xfrm>
            <a:off x="45274" y="1327442"/>
            <a:ext cx="6070404" cy="374273"/>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Opening date: </a:t>
            </a:r>
            <a:r>
              <a:rPr lang="lv-LV" b="1" dirty="0">
                <a:latin typeface="Verdana" panose="020B0604030504040204" pitchFamily="34" charset="0"/>
                <a:ea typeface="Verdana" panose="020B0604030504040204" pitchFamily="34" charset="0"/>
              </a:rPr>
              <a:t>15</a:t>
            </a:r>
            <a:r>
              <a:rPr lang="en-GB" b="1" dirty="0">
                <a:latin typeface="Verdana" panose="020B0604030504040204" pitchFamily="34" charset="0"/>
                <a:ea typeface="Verdana" panose="020B0604030504040204" pitchFamily="34" charset="0"/>
              </a:rPr>
              <a:t> </a:t>
            </a:r>
            <a:r>
              <a:rPr lang="lv-LV" b="1" dirty="0">
                <a:latin typeface="Verdana" panose="020B0604030504040204" pitchFamily="34" charset="0"/>
                <a:ea typeface="Verdana" panose="020B0604030504040204" pitchFamily="34" charset="0"/>
              </a:rPr>
              <a:t>November </a:t>
            </a:r>
            <a:r>
              <a:rPr lang="en-GB" b="1" dirty="0">
                <a:latin typeface="Verdana" panose="020B0604030504040204" pitchFamily="34" charset="0"/>
                <a:ea typeface="Verdana" panose="020B0604030504040204" pitchFamily="34" charset="0"/>
              </a:rPr>
              <a:t>2023 </a:t>
            </a:r>
          </a:p>
        </p:txBody>
      </p:sp>
    </p:spTree>
    <p:extLst>
      <p:ext uri="{BB962C8B-B14F-4D97-AF65-F5344CB8AC3E}">
        <p14:creationId xmlns:p14="http://schemas.microsoft.com/office/powerpoint/2010/main" val="198398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EC8F-CD97-2D4B-9760-8AD1BA48D89B}"/>
              </a:ext>
            </a:extLst>
          </p:cNvPr>
          <p:cNvSpPr>
            <a:spLocks noGrp="1"/>
          </p:cNvSpPr>
          <p:nvPr>
            <p:ph type="title"/>
          </p:nvPr>
        </p:nvSpPr>
        <p:spPr>
          <a:xfrm>
            <a:off x="1094145" y="-8576"/>
            <a:ext cx="10515600" cy="1325563"/>
          </a:xfrm>
        </p:spPr>
        <p:txBody>
          <a:bodyPr>
            <a:normAutofit/>
          </a:bodyPr>
          <a:lstStyle/>
          <a:p>
            <a:r>
              <a:rPr lang="en-US" sz="3200" b="1" dirty="0">
                <a:solidFill>
                  <a:srgbClr val="0308DB">
                    <a:lumMod val="50000"/>
                  </a:srgbClr>
                </a:solidFill>
                <a:latin typeface="Verdana" panose="020B0604030504040204" pitchFamily="34" charset="0"/>
                <a:ea typeface="Verdana" panose="020B0604030504040204" pitchFamily="34" charset="0"/>
              </a:rPr>
              <a:t>D4: Digital and Emerging Technologies for Competitiveness and Fit for the Green Deal</a:t>
            </a:r>
          </a:p>
        </p:txBody>
      </p:sp>
      <p:sp>
        <p:nvSpPr>
          <p:cNvPr id="3" name="Slide Number Placeholder 2">
            <a:extLst>
              <a:ext uri="{FF2B5EF4-FFF2-40B4-BE49-F238E27FC236}">
                <a16:creationId xmlns:a16="http://schemas.microsoft.com/office/drawing/2014/main" id="{A29D8B31-CBC5-4F46-AD30-5F97E7D897EE}"/>
              </a:ext>
            </a:extLst>
          </p:cNvPr>
          <p:cNvSpPr>
            <a:spLocks noGrp="1"/>
          </p:cNvSpPr>
          <p:nvPr>
            <p:ph type="sldNum" sz="quarter" idx="12"/>
          </p:nvPr>
        </p:nvSpPr>
        <p:spPr/>
        <p:txBody>
          <a:bodyPr/>
          <a:lstStyle/>
          <a:p>
            <a:fld id="{660F3F40-12FA-4968-8235-5F18DAFE2DEF}" type="slidenum">
              <a:rPr lang="lv-LV" smtClean="0"/>
              <a:t>8</a:t>
            </a:fld>
            <a:endParaRPr lang="lv-LV" dirty="0"/>
          </a:p>
        </p:txBody>
      </p:sp>
      <p:graphicFrame>
        <p:nvGraphicFramePr>
          <p:cNvPr id="11" name="Content Placeholder 10">
            <a:extLst>
              <a:ext uri="{FF2B5EF4-FFF2-40B4-BE49-F238E27FC236}">
                <a16:creationId xmlns:a16="http://schemas.microsoft.com/office/drawing/2014/main" id="{4FB5B6CE-908E-AF42-9B7B-A2CD44CC5571}"/>
              </a:ext>
            </a:extLst>
          </p:cNvPr>
          <p:cNvGraphicFramePr>
            <a:graphicFrameLocks/>
          </p:cNvGraphicFramePr>
          <p:nvPr>
            <p:extLst>
              <p:ext uri="{D42A27DB-BD31-4B8C-83A1-F6EECF244321}">
                <p14:modId xmlns:p14="http://schemas.microsoft.com/office/powerpoint/2010/main" val="3855604034"/>
              </p:ext>
            </p:extLst>
          </p:nvPr>
        </p:nvGraphicFramePr>
        <p:xfrm>
          <a:off x="327254" y="1806134"/>
          <a:ext cx="11576848" cy="2531949"/>
        </p:xfrm>
        <a:graphic>
          <a:graphicData uri="http://schemas.openxmlformats.org/drawingml/2006/table">
            <a:tbl>
              <a:tblPr/>
              <a:tblGrid>
                <a:gridCol w="5326820">
                  <a:extLst>
                    <a:ext uri="{9D8B030D-6E8A-4147-A177-3AD203B41FA5}">
                      <a16:colId xmlns:a16="http://schemas.microsoft.com/office/drawing/2014/main" val="20000"/>
                    </a:ext>
                  </a:extLst>
                </a:gridCol>
                <a:gridCol w="3041754">
                  <a:extLst>
                    <a:ext uri="{9D8B030D-6E8A-4147-A177-3AD203B41FA5}">
                      <a16:colId xmlns:a16="http://schemas.microsoft.com/office/drawing/2014/main" val="20001"/>
                    </a:ext>
                  </a:extLst>
                </a:gridCol>
                <a:gridCol w="1742904">
                  <a:extLst>
                    <a:ext uri="{9D8B030D-6E8A-4147-A177-3AD203B41FA5}">
                      <a16:colId xmlns:a16="http://schemas.microsoft.com/office/drawing/2014/main" val="20003"/>
                    </a:ext>
                  </a:extLst>
                </a:gridCol>
                <a:gridCol w="1465370">
                  <a:extLst>
                    <a:ext uri="{9D8B030D-6E8A-4147-A177-3AD203B41FA5}">
                      <a16:colId xmlns:a16="http://schemas.microsoft.com/office/drawing/2014/main" val="3995975852"/>
                    </a:ext>
                  </a:extLst>
                </a:gridCol>
              </a:tblGrid>
              <a:tr h="72693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Type of action,</a:t>
                      </a:r>
                    </a:p>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 contribution per project </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(EUR million)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Number of projects to be funded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64750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3"/>
                        </a:rPr>
                        <a:t>HORIZON-CL4-2024-DIGITAL-EMERGING-01-45</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Fundamentals of Software Engineering</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IA</a:t>
                      </a:r>
                    </a:p>
                    <a:p>
                      <a:pPr algn="ctr" fontAlgn="ctr"/>
                      <a:r>
                        <a:rPr lang="en-US" sz="1400" kern="1200" dirty="0">
                          <a:solidFill>
                            <a:schemeClr val="tx1"/>
                          </a:solidFill>
                          <a:effectLst/>
                          <a:latin typeface="Verdana" panose="020B0604030504040204" pitchFamily="34" charset="0"/>
                          <a:ea typeface="Verdana" panose="020B0604030504040204" pitchFamily="34" charset="0"/>
                          <a:cs typeface="+mn-cs"/>
                        </a:rPr>
                        <a:t>TRL 4-5/TRL 6-7</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4-5</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3</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24461071"/>
                  </a:ext>
                </a:extLst>
              </a:tr>
              <a:tr h="50789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4"/>
                        </a:rPr>
                        <a:t>HORIZON-CL4-2024-DIGITAL-EMERGING-01-54</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Public recognition scheme for Open Source </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noProof="0" dirty="0">
                          <a:solidFill>
                            <a:schemeClr val="tx1"/>
                          </a:solidFill>
                          <a:effectLst/>
                          <a:latin typeface="Verdana" panose="020B0604030504040204" pitchFamily="34" charset="0"/>
                          <a:ea typeface="Verdana" panose="020B0604030504040204" pitchFamily="34" charset="0"/>
                        </a:rPr>
                        <a:t>RIA</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mn-cs"/>
                        </a:rPr>
                        <a:t>TRL 2/TRL 5</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3-5</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4</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7014516"/>
                  </a:ext>
                </a:extLst>
              </a:tr>
              <a:tr h="50789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5"/>
                        </a:rPr>
                        <a:t>HORIZON-CL4-2024-DIGITAL-EMERGING-01-55</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Photonics Innovation Factory for Europe (Photonics Partnership) </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noProof="0" dirty="0">
                          <a:solidFill>
                            <a:schemeClr val="tx1"/>
                          </a:solidFill>
                          <a:effectLst/>
                          <a:latin typeface="Verdana" panose="020B0604030504040204" pitchFamily="34" charset="0"/>
                          <a:ea typeface="Verdana" panose="020B0604030504040204" pitchFamily="34" charset="0"/>
                        </a:rPr>
                        <a:t>IA</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mn-cs"/>
                        </a:rPr>
                        <a:t>TRL 2-5/TRL 4-7</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15</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1</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12267357"/>
                  </a:ext>
                </a:extLst>
              </a:tr>
            </a:tbl>
          </a:graphicData>
        </a:graphic>
      </p:graphicFrame>
      <p:sp>
        <p:nvSpPr>
          <p:cNvPr id="12" name="Rectangle 11">
            <a:extLst>
              <a:ext uri="{FF2B5EF4-FFF2-40B4-BE49-F238E27FC236}">
                <a16:creationId xmlns:a16="http://schemas.microsoft.com/office/drawing/2014/main" id="{16DC576E-D9F4-EB40-AF05-207A8CEDBC42}"/>
              </a:ext>
            </a:extLst>
          </p:cNvPr>
          <p:cNvSpPr/>
          <p:nvPr/>
        </p:nvSpPr>
        <p:spPr>
          <a:xfrm>
            <a:off x="4531913" y="1308860"/>
            <a:ext cx="3826615"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Deadline: </a:t>
            </a:r>
            <a:r>
              <a:rPr lang="en-GB" b="1" dirty="0">
                <a:latin typeface="Verdana" panose="020B0604030504040204" pitchFamily="34" charset="0"/>
                <a:ea typeface="Verdana" panose="020B0604030504040204" pitchFamily="34" charset="0"/>
              </a:rPr>
              <a:t>19 March 2024</a:t>
            </a:r>
          </a:p>
        </p:txBody>
      </p:sp>
      <p:sp>
        <p:nvSpPr>
          <p:cNvPr id="16" name="Rectangle 1">
            <a:extLst>
              <a:ext uri="{FF2B5EF4-FFF2-40B4-BE49-F238E27FC236}">
                <a16:creationId xmlns:a16="http://schemas.microsoft.com/office/drawing/2014/main" id="{7F4F7B06-E07C-3540-B819-3FE426F15FBC}"/>
              </a:ext>
            </a:extLst>
          </p:cNvPr>
          <p:cNvSpPr>
            <a:spLocks noChangeArrowheads="1"/>
          </p:cNvSpPr>
          <p:nvPr/>
        </p:nvSpPr>
        <p:spPr bwMode="auto">
          <a:xfrm>
            <a:off x="8827929" y="1102693"/>
            <a:ext cx="2674009" cy="553998"/>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lvl="0" defTabSz="938213" eaLnBrk="0" fontAlgn="base" hangingPunct="0">
              <a:spcBef>
                <a:spcPct val="0"/>
              </a:spcBef>
              <a:spcAft>
                <a:spcPct val="0"/>
              </a:spcAft>
              <a:defRPr/>
            </a:pPr>
            <a:r>
              <a:rPr lang="en-GB" altLang="en-US" sz="1500" b="1" i="1" kern="0" dirty="0">
                <a:solidFill>
                  <a:srgbClr val="FF0000"/>
                </a:solidFill>
                <a:latin typeface="Times New Roman" panose="02020603050405020304" pitchFamily="18" charset="0"/>
                <a:ea typeface="MS PGothic" panose="020B0600070205080204" pitchFamily="34" charset="-128"/>
                <a:hlinkClick r:id="rId6"/>
              </a:rPr>
              <a:t>https://www.youtube.com/live/PEmPitl3cLU</a:t>
            </a:r>
            <a:r>
              <a:rPr lang="en-GB" altLang="en-US" sz="1500" b="1" i="1" kern="0" dirty="0">
                <a:solidFill>
                  <a:srgbClr val="FF0000"/>
                </a:solidFill>
                <a:latin typeface="Times New Roman" panose="02020603050405020304" pitchFamily="18" charset="0"/>
                <a:ea typeface="MS PGothic" panose="020B0600070205080204" pitchFamily="34" charset="-128"/>
              </a:rPr>
              <a:t> </a:t>
            </a:r>
            <a:endParaRPr kumimoji="0" lang="en-GB" altLang="en-US" sz="1500" b="1" i="1"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endParaRPr>
          </a:p>
        </p:txBody>
      </p:sp>
      <p:pic>
        <p:nvPicPr>
          <p:cNvPr id="17" name="Graphic 15" descr="Share">
            <a:extLst>
              <a:ext uri="{FF2B5EF4-FFF2-40B4-BE49-F238E27FC236}">
                <a16:creationId xmlns:a16="http://schemas.microsoft.com/office/drawing/2014/main" id="{DCBD6769-8D35-274D-B97E-9F9E5BA7A464}"/>
              </a:ext>
            </a:extLst>
          </p:cNvPr>
          <p:cNvPicPr>
            <a:picLocks noChangeAspect="1"/>
          </p:cNvPicPr>
          <p:nvPr/>
        </p:nvPicPr>
        <p:blipFill>
          <a:blip r:embed="rId7" cstate="print">
            <a:duotone>
              <a:srgbClr val="E7E6E6">
                <a:shade val="45000"/>
                <a:satMod val="135000"/>
              </a:srgb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8528" y="1205656"/>
            <a:ext cx="436012" cy="436012"/>
          </a:xfrm>
          <a:prstGeom prst="rect">
            <a:avLst/>
          </a:prstGeom>
        </p:spPr>
      </p:pic>
      <p:sp>
        <p:nvSpPr>
          <p:cNvPr id="18" name="Rectangle 17">
            <a:extLst>
              <a:ext uri="{FF2B5EF4-FFF2-40B4-BE49-F238E27FC236}">
                <a16:creationId xmlns:a16="http://schemas.microsoft.com/office/drawing/2014/main" id="{DA9D03D7-2D7B-9949-8B3B-A5D5DE4C091B}"/>
              </a:ext>
            </a:extLst>
          </p:cNvPr>
          <p:cNvSpPr/>
          <p:nvPr/>
        </p:nvSpPr>
        <p:spPr>
          <a:xfrm>
            <a:off x="45274" y="1327442"/>
            <a:ext cx="6070404" cy="374273"/>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Opening date: </a:t>
            </a:r>
            <a:r>
              <a:rPr lang="lv-LV" b="1" dirty="0">
                <a:latin typeface="Verdana" panose="020B0604030504040204" pitchFamily="34" charset="0"/>
                <a:ea typeface="Verdana" panose="020B0604030504040204" pitchFamily="34" charset="0"/>
              </a:rPr>
              <a:t>15</a:t>
            </a:r>
            <a:r>
              <a:rPr lang="en-GB" b="1" dirty="0">
                <a:latin typeface="Verdana" panose="020B0604030504040204" pitchFamily="34" charset="0"/>
                <a:ea typeface="Verdana" panose="020B0604030504040204" pitchFamily="34" charset="0"/>
              </a:rPr>
              <a:t> </a:t>
            </a:r>
            <a:r>
              <a:rPr lang="lv-LV" b="1" dirty="0">
                <a:latin typeface="Verdana" panose="020B0604030504040204" pitchFamily="34" charset="0"/>
                <a:ea typeface="Verdana" panose="020B0604030504040204" pitchFamily="34" charset="0"/>
              </a:rPr>
              <a:t>November </a:t>
            </a:r>
            <a:r>
              <a:rPr lang="en-GB" b="1" dirty="0">
                <a:latin typeface="Verdana" panose="020B0604030504040204" pitchFamily="34" charset="0"/>
                <a:ea typeface="Verdana" panose="020B0604030504040204" pitchFamily="34" charset="0"/>
              </a:rPr>
              <a:t>2023 </a:t>
            </a:r>
          </a:p>
        </p:txBody>
      </p:sp>
    </p:spTree>
    <p:extLst>
      <p:ext uri="{BB962C8B-B14F-4D97-AF65-F5344CB8AC3E}">
        <p14:creationId xmlns:p14="http://schemas.microsoft.com/office/powerpoint/2010/main" val="22005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6A3737-024F-3345-9FD9-75AF02B99B3D}"/>
              </a:ext>
            </a:extLst>
          </p:cNvPr>
          <p:cNvSpPr>
            <a:spLocks noGrp="1"/>
          </p:cNvSpPr>
          <p:nvPr>
            <p:ph type="sldNum" sz="quarter" idx="12"/>
          </p:nvPr>
        </p:nvSpPr>
        <p:spPr/>
        <p:txBody>
          <a:bodyPr/>
          <a:lstStyle/>
          <a:p>
            <a:fld id="{660F3F40-12FA-4968-8235-5F18DAFE2DEF}" type="slidenum">
              <a:rPr lang="lv-LV" smtClean="0"/>
              <a:t>9</a:t>
            </a:fld>
            <a:endParaRPr lang="lv-LV" dirty="0"/>
          </a:p>
        </p:txBody>
      </p:sp>
      <p:graphicFrame>
        <p:nvGraphicFramePr>
          <p:cNvPr id="10" name="Content Placeholder 10">
            <a:extLst>
              <a:ext uri="{FF2B5EF4-FFF2-40B4-BE49-F238E27FC236}">
                <a16:creationId xmlns:a16="http://schemas.microsoft.com/office/drawing/2014/main" id="{BAE4EAEB-0367-3049-B1D4-2BCD9D68A546}"/>
              </a:ext>
            </a:extLst>
          </p:cNvPr>
          <p:cNvGraphicFramePr>
            <a:graphicFrameLocks/>
          </p:cNvGraphicFramePr>
          <p:nvPr>
            <p:extLst>
              <p:ext uri="{D42A27DB-BD31-4B8C-83A1-F6EECF244321}">
                <p14:modId xmlns:p14="http://schemas.microsoft.com/office/powerpoint/2010/main" val="1264455813"/>
              </p:ext>
            </p:extLst>
          </p:nvPr>
        </p:nvGraphicFramePr>
        <p:xfrm>
          <a:off x="389965" y="2244950"/>
          <a:ext cx="11486477" cy="3695488"/>
        </p:xfrm>
        <a:graphic>
          <a:graphicData uri="http://schemas.openxmlformats.org/drawingml/2006/table">
            <a:tbl>
              <a:tblPr/>
              <a:tblGrid>
                <a:gridCol w="5915416">
                  <a:extLst>
                    <a:ext uri="{9D8B030D-6E8A-4147-A177-3AD203B41FA5}">
                      <a16:colId xmlns:a16="http://schemas.microsoft.com/office/drawing/2014/main" val="20000"/>
                    </a:ext>
                  </a:extLst>
                </a:gridCol>
                <a:gridCol w="2068428">
                  <a:extLst>
                    <a:ext uri="{9D8B030D-6E8A-4147-A177-3AD203B41FA5}">
                      <a16:colId xmlns:a16="http://schemas.microsoft.com/office/drawing/2014/main" val="20001"/>
                    </a:ext>
                  </a:extLst>
                </a:gridCol>
                <a:gridCol w="2059975">
                  <a:extLst>
                    <a:ext uri="{9D8B030D-6E8A-4147-A177-3AD203B41FA5}">
                      <a16:colId xmlns:a16="http://schemas.microsoft.com/office/drawing/2014/main" val="20003"/>
                    </a:ext>
                  </a:extLst>
                </a:gridCol>
                <a:gridCol w="1442658">
                  <a:extLst>
                    <a:ext uri="{9D8B030D-6E8A-4147-A177-3AD203B41FA5}">
                      <a16:colId xmlns:a16="http://schemas.microsoft.com/office/drawing/2014/main" val="3995975852"/>
                    </a:ext>
                  </a:extLst>
                </a:gridCol>
              </a:tblGrid>
              <a:tr h="75668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Type of action,</a:t>
                      </a:r>
                    </a:p>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 contribution per project </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(EUR million)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Number of projects to be funded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63281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3"/>
                        </a:rPr>
                        <a:t>HORIZON-CL4-2024-SPACE-01-35</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Copernicus for Land and Water</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noProof="0" dirty="0">
                          <a:solidFill>
                            <a:srgbClr val="000000"/>
                          </a:solidFill>
                          <a:effectLst/>
                          <a:latin typeface="Verdana" panose="020B0604030504040204" pitchFamily="34" charset="0"/>
                          <a:ea typeface="Verdana" panose="020B0604030504040204" pitchFamily="34" charset="0"/>
                        </a:rPr>
                        <a:t>RIA</a:t>
                      </a:r>
                      <a:endParaRPr lang="en-US" sz="1400" b="1" kern="1200" dirty="0">
                        <a:solidFill>
                          <a:schemeClr val="tx1"/>
                        </a:solidFill>
                        <a:effectLst/>
                        <a:latin typeface="Verdana" panose="020B0604030504040204" pitchFamily="34" charset="0"/>
                        <a:ea typeface="Verdana" panose="020B0604030504040204" pitchFamily="34" charset="0"/>
                        <a:cs typeface="+mn-cs"/>
                      </a:endParaRPr>
                    </a:p>
                    <a:p>
                      <a:pPr algn="ctr" fontAlgn="ctr"/>
                      <a:r>
                        <a:rPr lang="en-US" sz="1400" kern="1200" dirty="0">
                          <a:solidFill>
                            <a:schemeClr val="tx1"/>
                          </a:solidFill>
                          <a:effectLst/>
                          <a:latin typeface="Verdana" panose="020B0604030504040204" pitchFamily="34" charset="0"/>
                          <a:ea typeface="Verdana" panose="020B0604030504040204" pitchFamily="34" charset="0"/>
                          <a:cs typeface="+mn-cs"/>
                        </a:rPr>
                        <a:t>/TRL 5-6</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1,5-2</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US" sz="1400" b="0" i="0" u="none" strike="noStrike" dirty="0">
                          <a:solidFill>
                            <a:schemeClr val="tx1"/>
                          </a:solidFill>
                          <a:effectLst/>
                          <a:latin typeface="Verdana" panose="020B0604030504040204" pitchFamily="34" charset="0"/>
                          <a:ea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53243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4"/>
                        </a:rPr>
                        <a:t>HORIZON-CL4-2024-SPACE-01-36</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Copernicus for Security</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US" sz="1400" b="1" kern="1200" dirty="0">
                          <a:solidFill>
                            <a:schemeClr val="tx1"/>
                          </a:solidFill>
                          <a:effectLst/>
                          <a:latin typeface="Verdana" panose="020B0604030504040204" pitchFamily="34" charset="0"/>
                          <a:ea typeface="Verdana" panose="020B0604030504040204" pitchFamily="34" charset="0"/>
                          <a:cs typeface="+mn-cs"/>
                        </a:rPr>
                        <a:t>RIA</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mn-cs"/>
                        </a:rPr>
                        <a:t>/TRL 5-6</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4</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US" sz="1400" b="0" i="0" u="none" strike="noStrike" dirty="0">
                          <a:solidFill>
                            <a:schemeClr val="tx1"/>
                          </a:solidFill>
                          <a:effectLst/>
                          <a:latin typeface="Verdana" panose="020B0604030504040204" pitchFamily="34" charset="0"/>
                          <a:ea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88677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5"/>
                        </a:rPr>
                        <a:t>HORIZON-CL4-2024-SPACE-01-64</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Quantum Space Gravimetry Phase-B study &amp; Technology Maturation</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US" sz="1400" b="1" kern="1200" dirty="0">
                          <a:solidFill>
                            <a:schemeClr val="tx1"/>
                          </a:solidFill>
                          <a:effectLst/>
                          <a:latin typeface="Verdana" panose="020B0604030504040204" pitchFamily="34" charset="0"/>
                          <a:ea typeface="Verdana" panose="020B0604030504040204" pitchFamily="34" charset="0"/>
                          <a:cs typeface="+mn-cs"/>
                        </a:rPr>
                        <a:t>RIA</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mn-cs"/>
                        </a:rPr>
                        <a:t>/TRL 6-7</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14</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US" sz="1400" b="0" i="0" u="none" strike="noStrike" dirty="0">
                          <a:solidFill>
                            <a:schemeClr val="tx1"/>
                          </a:solidFill>
                          <a:effectLst/>
                          <a:latin typeface="Verdana" panose="020B0604030504040204" pitchFamily="34" charset="0"/>
                          <a:ea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88677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Verdana" panose="020B0604030504040204" pitchFamily="34" charset="0"/>
                          <a:ea typeface="Verdana" panose="020B0604030504040204" pitchFamily="34" charset="0"/>
                          <a:hlinkClick r:id="rId6"/>
                        </a:rPr>
                        <a:t>HORIZON-CL4-2024-SPACE-01-73</a:t>
                      </a:r>
                      <a:r>
                        <a:rPr lang="en-US" sz="1400" b="1" dirty="0">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Space technologies for European non-dependence and competitiveness</a:t>
                      </a:r>
                      <a:endParaRPr lang="en-US" sz="1400" dirty="0">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US" sz="1400" b="1" kern="1200" dirty="0">
                          <a:solidFill>
                            <a:schemeClr val="tx1"/>
                          </a:solidFill>
                          <a:effectLst/>
                          <a:latin typeface="Verdana" panose="020B0604030504040204" pitchFamily="34" charset="0"/>
                          <a:ea typeface="Verdana" panose="020B0604030504040204" pitchFamily="34" charset="0"/>
                          <a:cs typeface="+mn-cs"/>
                        </a:rPr>
                        <a:t>RIA</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mn-cs"/>
                        </a:rPr>
                        <a:t>/TRL 5-8</a:t>
                      </a:r>
                      <a:endParaRPr lang="en-GB" sz="1400" b="1" i="0" u="none" strike="noStrike" noProof="0" dirty="0">
                        <a:solidFill>
                          <a:schemeClr val="tx1"/>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rPr>
                        <a:t>2-3</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US" sz="1400" b="0" i="0" u="none" strike="noStrike" dirty="0">
                          <a:solidFill>
                            <a:schemeClr val="tx1"/>
                          </a:solidFill>
                          <a:effectLst/>
                          <a:latin typeface="Verdana" panose="020B0604030504040204" pitchFamily="34" charset="0"/>
                          <a:ea typeface="Verdana" panose="020B060403050404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6392654"/>
                  </a:ext>
                </a:extLst>
              </a:tr>
            </a:tbl>
          </a:graphicData>
        </a:graphic>
      </p:graphicFrame>
      <p:sp>
        <p:nvSpPr>
          <p:cNvPr id="11" name="Title 1">
            <a:extLst>
              <a:ext uri="{FF2B5EF4-FFF2-40B4-BE49-F238E27FC236}">
                <a16:creationId xmlns:a16="http://schemas.microsoft.com/office/drawing/2014/main" id="{11F51BBB-3FD8-EF4F-A561-157E2E03C5EA}"/>
              </a:ext>
            </a:extLst>
          </p:cNvPr>
          <p:cNvSpPr txBox="1">
            <a:spLocks/>
          </p:cNvSpPr>
          <p:nvPr/>
        </p:nvSpPr>
        <p:spPr>
          <a:xfrm>
            <a:off x="1271008" y="115103"/>
            <a:ext cx="10269257" cy="4333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ctr">
              <a:defRPr/>
            </a:pPr>
            <a:r>
              <a:rPr lang="en-GB" altLang="lv-LV" sz="3000" b="1" dirty="0">
                <a:solidFill>
                  <a:srgbClr val="0308DB">
                    <a:lumMod val="50000"/>
                  </a:srgbClr>
                </a:solidFill>
                <a:latin typeface="Verdana" panose="020B0604030504040204" pitchFamily="34" charset="0"/>
                <a:ea typeface="Verdana" panose="020B0604030504040204" pitchFamily="34" charset="0"/>
              </a:rPr>
              <a:t>D5: Open strategic autonomy in developing, deploying and using global space-based infrastructures, services, applications and data</a:t>
            </a:r>
            <a:br>
              <a:rPr kumimoji="0" lang="lv-LV" altLang="lv-LV" sz="30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br>
            <a:br>
              <a:rPr kumimoji="0" lang="lv-LV" sz="18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br>
            <a:r>
              <a:rPr kumimoji="0" lang="lv-LV" sz="18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t>  </a:t>
            </a:r>
            <a:endParaRPr kumimoji="0" lang="lv-LV" altLang="lv-LV" sz="44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endParaRPr>
          </a:p>
        </p:txBody>
      </p:sp>
      <p:sp>
        <p:nvSpPr>
          <p:cNvPr id="12" name="Rectangle 11">
            <a:extLst>
              <a:ext uri="{FF2B5EF4-FFF2-40B4-BE49-F238E27FC236}">
                <a16:creationId xmlns:a16="http://schemas.microsoft.com/office/drawing/2014/main" id="{BDD84095-1C1D-F74F-A22D-AA2F9380D8D7}"/>
              </a:ext>
            </a:extLst>
          </p:cNvPr>
          <p:cNvSpPr/>
          <p:nvPr/>
        </p:nvSpPr>
        <p:spPr>
          <a:xfrm>
            <a:off x="4994813" y="1636125"/>
            <a:ext cx="4789268"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Deadline: </a:t>
            </a:r>
            <a:r>
              <a:rPr lang="en-GB" b="1" dirty="0">
                <a:latin typeface="Verdana" panose="020B0604030504040204" pitchFamily="34" charset="0"/>
                <a:ea typeface="Verdana" panose="020B0604030504040204" pitchFamily="34" charset="0"/>
              </a:rPr>
              <a:t>2</a:t>
            </a:r>
            <a:r>
              <a:rPr lang="lv-LV" b="1" dirty="0">
                <a:latin typeface="Verdana" panose="020B0604030504040204" pitchFamily="34" charset="0"/>
                <a:ea typeface="Verdana" panose="020B0604030504040204" pitchFamily="34" charset="0"/>
              </a:rPr>
              <a:t>1</a:t>
            </a:r>
            <a:r>
              <a:rPr lang="en-GB" b="1" dirty="0">
                <a:latin typeface="Verdana" panose="020B0604030504040204" pitchFamily="34" charset="0"/>
                <a:ea typeface="Verdana" panose="020B0604030504040204" pitchFamily="34" charset="0"/>
              </a:rPr>
              <a:t> </a:t>
            </a:r>
            <a:r>
              <a:rPr lang="lv-LV" b="1" dirty="0" err="1">
                <a:latin typeface="Verdana" panose="020B0604030504040204" pitchFamily="34" charset="0"/>
                <a:ea typeface="Verdana" panose="020B0604030504040204" pitchFamily="34" charset="0"/>
              </a:rPr>
              <a:t>March</a:t>
            </a:r>
            <a:r>
              <a:rPr lang="en-GB" b="1" dirty="0">
                <a:latin typeface="Verdana" panose="020B0604030504040204" pitchFamily="34" charset="0"/>
                <a:ea typeface="Verdana" panose="020B0604030504040204" pitchFamily="34" charset="0"/>
              </a:rPr>
              <a:t> 2024</a:t>
            </a:r>
          </a:p>
        </p:txBody>
      </p:sp>
      <p:sp>
        <p:nvSpPr>
          <p:cNvPr id="13" name="Rectangle 12">
            <a:extLst>
              <a:ext uri="{FF2B5EF4-FFF2-40B4-BE49-F238E27FC236}">
                <a16:creationId xmlns:a16="http://schemas.microsoft.com/office/drawing/2014/main" id="{2BE0BE80-0A04-DD4F-B1EB-9A8752529E95}"/>
              </a:ext>
            </a:extLst>
          </p:cNvPr>
          <p:cNvSpPr/>
          <p:nvPr/>
        </p:nvSpPr>
        <p:spPr>
          <a:xfrm>
            <a:off x="394337" y="1667759"/>
            <a:ext cx="6225896"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Opening date: </a:t>
            </a:r>
            <a:r>
              <a:rPr lang="en-GB" b="1" dirty="0">
                <a:latin typeface="Verdana" panose="020B0604030504040204" pitchFamily="34" charset="0"/>
                <a:ea typeface="Verdana" panose="020B0604030504040204" pitchFamily="34" charset="0"/>
              </a:rPr>
              <a:t>21 November 2023 </a:t>
            </a:r>
          </a:p>
        </p:txBody>
      </p:sp>
      <p:sp>
        <p:nvSpPr>
          <p:cNvPr id="14" name="Rectangle 1">
            <a:extLst>
              <a:ext uri="{FF2B5EF4-FFF2-40B4-BE49-F238E27FC236}">
                <a16:creationId xmlns:a16="http://schemas.microsoft.com/office/drawing/2014/main" id="{E9422ECE-6AF2-5842-BB77-2537ED23551C}"/>
              </a:ext>
            </a:extLst>
          </p:cNvPr>
          <p:cNvSpPr>
            <a:spLocks noChangeArrowheads="1"/>
          </p:cNvSpPr>
          <p:nvPr/>
        </p:nvSpPr>
        <p:spPr bwMode="auto">
          <a:xfrm>
            <a:off x="9202433" y="1571206"/>
            <a:ext cx="2674009" cy="553998"/>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lvl="0" defTabSz="938213" eaLnBrk="0" fontAlgn="base" hangingPunct="0">
              <a:spcBef>
                <a:spcPct val="0"/>
              </a:spcBef>
              <a:spcAft>
                <a:spcPct val="0"/>
              </a:spcAft>
              <a:defRPr/>
            </a:pPr>
            <a:r>
              <a:rPr lang="en-GB" altLang="en-US" sz="1500" b="1" i="1" kern="0" dirty="0">
                <a:solidFill>
                  <a:srgbClr val="FF0000"/>
                </a:solidFill>
                <a:latin typeface="Times New Roman" panose="02020603050405020304" pitchFamily="18" charset="0"/>
                <a:ea typeface="MS PGothic" panose="020B0600070205080204" pitchFamily="34" charset="-128"/>
                <a:hlinkClick r:id="rId7"/>
              </a:rPr>
              <a:t>https://www.youtube.com/live/Y7sDJJlyYSE</a:t>
            </a:r>
            <a:r>
              <a:rPr lang="en-GB" altLang="en-US" sz="1500" b="1" i="1" kern="0" dirty="0">
                <a:solidFill>
                  <a:srgbClr val="FF0000"/>
                </a:solidFill>
                <a:latin typeface="Times New Roman" panose="02020603050405020304" pitchFamily="18" charset="0"/>
                <a:ea typeface="MS PGothic" panose="020B0600070205080204" pitchFamily="34" charset="-128"/>
              </a:rPr>
              <a:t> </a:t>
            </a:r>
            <a:endParaRPr kumimoji="0" lang="en-GB" altLang="en-US" sz="1500" b="1" i="1"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endParaRPr>
          </a:p>
        </p:txBody>
      </p:sp>
      <p:pic>
        <p:nvPicPr>
          <p:cNvPr id="15" name="Graphic 15" descr="Share">
            <a:extLst>
              <a:ext uri="{FF2B5EF4-FFF2-40B4-BE49-F238E27FC236}">
                <a16:creationId xmlns:a16="http://schemas.microsoft.com/office/drawing/2014/main" id="{CBB49D41-ADB4-694F-8071-4E40102B5E7D}"/>
              </a:ext>
            </a:extLst>
          </p:cNvPr>
          <p:cNvPicPr>
            <a:picLocks noChangeAspect="1"/>
          </p:cNvPicPr>
          <p:nvPr/>
        </p:nvPicPr>
        <p:blipFill>
          <a:blip r:embed="rId8" cstate="print">
            <a:duotone>
              <a:srgbClr val="E7E6E6">
                <a:shade val="45000"/>
                <a:satMod val="135000"/>
              </a:srgb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66421" y="1630199"/>
            <a:ext cx="436012" cy="436012"/>
          </a:xfrm>
          <a:prstGeom prst="rect">
            <a:avLst/>
          </a:prstGeom>
        </p:spPr>
      </p:pic>
    </p:spTree>
    <p:extLst>
      <p:ext uri="{BB962C8B-B14F-4D97-AF65-F5344CB8AC3E}">
        <p14:creationId xmlns:p14="http://schemas.microsoft.com/office/powerpoint/2010/main" val="1917836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118E830AEDD428D4BE0AAFD13557A" ma:contentTypeVersion="14" ma:contentTypeDescription="Create a new document." ma:contentTypeScope="" ma:versionID="b1aef6f09a0f976856b11342a40c1767">
  <xsd:schema xmlns:xsd="http://www.w3.org/2001/XMLSchema" xmlns:xs="http://www.w3.org/2001/XMLSchema" xmlns:p="http://schemas.microsoft.com/office/2006/metadata/properties" xmlns:ns2="6adcef3d-66e4-4441-b622-2181f76b34ed" xmlns:ns3="ec04e77d-702b-4270-bfd8-12ec561e14fa" targetNamespace="http://schemas.microsoft.com/office/2006/metadata/properties" ma:root="true" ma:fieldsID="54a34b27acf0c71667b40f5457b45495" ns2:_="" ns3:_="">
    <xsd:import namespace="6adcef3d-66e4-4441-b622-2181f76b34ed"/>
    <xsd:import namespace="ec04e77d-702b-4270-bfd8-12ec561e1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cef3d-66e4-4441-b622-2181f76b3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249d25f-f95e-4c4d-a144-e59fc8911dd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04e77d-702b-4270-bfd8-12ec561e14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8f0af80-302c-4627-8e9b-56d2acbfcfdb}" ma:internalName="TaxCatchAll" ma:showField="CatchAllData" ma:web="ec04e77d-702b-4270-bfd8-12ec561e1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dcef3d-66e4-4441-b622-2181f76b34ed">
      <Terms xmlns="http://schemas.microsoft.com/office/infopath/2007/PartnerControls"/>
    </lcf76f155ced4ddcb4097134ff3c332f>
    <TaxCatchAll xmlns="ec04e77d-702b-4270-bfd8-12ec561e14fa" xsi:nil="true"/>
  </documentManagement>
</p:properties>
</file>

<file path=customXml/itemProps1.xml><?xml version="1.0" encoding="utf-8"?>
<ds:datastoreItem xmlns:ds="http://schemas.openxmlformats.org/officeDocument/2006/customXml" ds:itemID="{A3BDDE25-F4DF-4521-A797-6790BE857476}"/>
</file>

<file path=customXml/itemProps2.xml><?xml version="1.0" encoding="utf-8"?>
<ds:datastoreItem xmlns:ds="http://schemas.openxmlformats.org/officeDocument/2006/customXml" ds:itemID="{8E072226-5850-40A6-B2EA-EABA14B0FA62}"/>
</file>

<file path=customXml/itemProps3.xml><?xml version="1.0" encoding="utf-8"?>
<ds:datastoreItem xmlns:ds="http://schemas.openxmlformats.org/officeDocument/2006/customXml" ds:itemID="{BBDA918C-FE31-41EE-AB18-18693C124B16}"/>
</file>

<file path=docProps/app.xml><?xml version="1.0" encoding="utf-8"?>
<Properties xmlns="http://schemas.openxmlformats.org/officeDocument/2006/extended-properties" xmlns:vt="http://schemas.openxmlformats.org/officeDocument/2006/docPropsVTypes">
  <TotalTime>8234</TotalTime>
  <Words>1327</Words>
  <Application>Microsoft Office PowerPoint</Application>
  <PresentationFormat>Widescreen</PresentationFormat>
  <Paragraphs>272</Paragraphs>
  <Slides>15</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Calibri Light</vt:lpstr>
      <vt:lpstr>Symbol</vt:lpstr>
      <vt:lpstr>Times New Roman</vt:lpstr>
      <vt:lpstr>Verdana</vt:lpstr>
      <vt:lpstr>Office Theme</vt:lpstr>
      <vt:lpstr>ESA_Presentation_DARK</vt:lpstr>
      <vt:lpstr>ESA_Presentation_CLEAR</vt:lpstr>
      <vt:lpstr>Apvārsnis Eiropa 4. klastera «Digitālā joma, rūpniecība un kosmoss» aktualitātes</vt:lpstr>
      <vt:lpstr>PowerPoint Presentation</vt:lpstr>
      <vt:lpstr>Apvārsnis Eiropa 4. klastera  darba programma</vt:lpstr>
      <vt:lpstr>PowerPoint Presentation</vt:lpstr>
      <vt:lpstr>Apvārsnis Eiropa 4. klastera  darba programma</vt:lpstr>
      <vt:lpstr>PowerPoint Presentation</vt:lpstr>
      <vt:lpstr>D4: Digital and Emerging Technologies for Competitiveness and Fit for the Green Deal</vt:lpstr>
      <vt:lpstr>D4: Digital and Emerging Technologies for Competitiveness and Fit for the Green Deal</vt:lpstr>
      <vt:lpstr>PowerPoint Presentation</vt:lpstr>
      <vt:lpstr>D4: Digital and Emerging Technologies for Competitiveness and Fit for the Green Deal</vt:lpstr>
      <vt:lpstr>D6: A human-centred and ethical development and industrial technologies  </vt:lpstr>
      <vt:lpstr>WP 2025 Orientations</vt:lpstr>
      <vt:lpstr>Pasākumi</vt:lpstr>
      <vt:lpstr>Statistika</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Liene Ekša</dc:creator>
  <cp:lastModifiedBy>Jūlija Asmuss</cp:lastModifiedBy>
  <cp:revision>667</cp:revision>
  <cp:lastPrinted>2023-10-16T12:46:18Z</cp:lastPrinted>
  <dcterms:created xsi:type="dcterms:W3CDTF">2021-03-25T13:44:11Z</dcterms:created>
  <dcterms:modified xsi:type="dcterms:W3CDTF">2024-02-29T16:28:11Z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0x0101003D0118E830AEDD428D4BE0AAFD13557A</vt:lpwstr>
  </property>
</Properties>
</file>