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lsm" ContentType="application/vnd.ms-excel.sheet.macroEnabled.12"/>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theme/theme2.xml" ContentType="application/vnd.openxmlformats-officedocument.theme+xml"/>
  <Override PartName="/ppt/charts/chart1.xml" ContentType="application/vnd.openxmlformats-officedocument.drawingml.chart+xml"/>
  <Override PartName="/ppt/theme/themeOverride1.xml" ContentType="application/vnd.openxmlformats-officedocument.themeOverride+xml"/>
  <Override PartName="/ppt/charts/chart2.xml" ContentType="application/vnd.openxmlformats-officedocument.drawingml.chart+xml"/>
  <Override PartName="/ppt/theme/themeOverride2.xml" ContentType="application/vnd.openxmlformats-officedocument.themeOverride+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 id="2147483663" r:id="rId5"/>
    <p:sldMasterId id="2147483683" r:id="rId6"/>
  </p:sldMasterIdLst>
  <p:notesMasterIdLst>
    <p:notesMasterId r:id="rId26"/>
  </p:notesMasterIdLst>
  <p:handoutMasterIdLst>
    <p:handoutMasterId r:id="rId27"/>
  </p:handoutMasterIdLst>
  <p:sldIdLst>
    <p:sldId id="280" r:id="rId7"/>
    <p:sldId id="544" r:id="rId8"/>
    <p:sldId id="545" r:id="rId9"/>
    <p:sldId id="550" r:id="rId10"/>
    <p:sldId id="551" r:id="rId11"/>
    <p:sldId id="547" r:id="rId12"/>
    <p:sldId id="549" r:id="rId13"/>
    <p:sldId id="548" r:id="rId14"/>
    <p:sldId id="552" r:id="rId15"/>
    <p:sldId id="554" r:id="rId16"/>
    <p:sldId id="555" r:id="rId17"/>
    <p:sldId id="556" r:id="rId18"/>
    <p:sldId id="557" r:id="rId19"/>
    <p:sldId id="558" r:id="rId20"/>
    <p:sldId id="560" r:id="rId21"/>
    <p:sldId id="562" r:id="rId22"/>
    <p:sldId id="563" r:id="rId23"/>
    <p:sldId id="561" r:id="rId24"/>
    <p:sldId id="404" r:id="rId25"/>
  </p:sldIdLst>
  <p:sldSz cx="12192000" cy="6858000"/>
  <p:notesSz cx="9296400" cy="7010400"/>
  <p:defaultTextStyle>
    <a:defPPr>
      <a:defRPr lang="lv-LV"/>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9966"/>
    <a:srgbClr val="68478C"/>
    <a:srgbClr val="FF6600"/>
    <a:srgbClr val="800080"/>
    <a:srgbClr val="051C4C"/>
    <a:srgbClr val="9999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FE11535-CEFF-EF5A-1988-07CE12566F92}" v="86" dt="2024-02-29T06:32:03.108"/>
    <p1510:client id="{5E71742F-7B59-D782-0889-E6423490C51A}" v="293" dt="2024-02-28T08:20:27.174"/>
    <p1510:client id="{6E5224A8-1779-2919-F15D-57B1D3E4A7B1}" v="57" dt="2024-02-27T09:52:47.153"/>
    <p1510:client id="{D637598C-3D85-3600-ADFE-CFFB6E22AA15}" v="409" dt="2024-02-27T12:52:04.260"/>
    <p1510:client id="{F3EC8A67-64ED-7AAC-CA21-C7E330DD8983}" v="64" dt="2024-02-28T08:24:08.648"/>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E8B1032C-EA38-4F05-BA0D-38AFFFC7BED3}" styleName="Light Style 3 - Accent 6">
    <a:wholeTbl>
      <a:tcTxStyle>
        <a:fontRef idx="minor">
          <a:scrgbClr r="0" g="0" b="0"/>
        </a:fontRef>
        <a:schemeClr val="tx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noFill/>
        </a:fill>
      </a:tcStyle>
    </a:wholeTbl>
    <a:band1H>
      <a:tcStyle>
        <a:tcBdr/>
        <a:fill>
          <a:solidFill>
            <a:schemeClr val="accent6">
              <a:alpha val="20000"/>
            </a:schemeClr>
          </a:solidFill>
        </a:fill>
      </a:tcStyle>
    </a:band1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noFill/>
        </a:fill>
      </a:tcStyle>
    </a:lastRow>
    <a:firstRow>
      <a:tcTxStyle b="on"/>
      <a:tcStyle>
        <a:tcBdr>
          <a:bottom>
            <a:ln w="25400" cmpd="sng">
              <a:solidFill>
                <a:schemeClr val="accent6"/>
              </a:solidFill>
            </a:ln>
          </a:bottom>
        </a:tcBdr>
        <a:fill>
          <a:noFill/>
        </a:fill>
      </a:tcStyle>
    </a:firstRow>
  </a:tblStyle>
  <a:tblStyle styleId="{8799B23B-EC83-4686-B30A-512413B5E67A}" styleName="Light Style 3 - Accent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 styleId="{1FECB4D8-DB02-4DC6-A0A2-4F2EBAE1DC90}" styleName="Medium Style 1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a:noFill/>
            </a:ln>
          </a:insideV>
        </a:tcBdr>
        <a:fill>
          <a:solidFill>
            <a:schemeClr val="lt1"/>
          </a:solidFill>
        </a:fill>
      </a:tcStyle>
    </a:wholeTbl>
    <a:band1H>
      <a:tcStyle>
        <a:tcBdr/>
        <a:fill>
          <a:solidFill>
            <a:schemeClr val="accent3">
              <a:tint val="20000"/>
            </a:schemeClr>
          </a:solidFill>
        </a:fill>
      </a:tcStyle>
    </a:band1H>
    <a:band1V>
      <a:tcStyle>
        <a:tcBdr/>
        <a:fill>
          <a:solidFill>
            <a:schemeClr val="accent3">
              <a:tint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solidFill>
            <a:schemeClr val="lt1"/>
          </a:solidFill>
        </a:fill>
      </a:tcStyle>
    </a:lastRow>
    <a:firstRow>
      <a:tcTxStyle b="on">
        <a:fontRef idx="minor">
          <a:scrgbClr r="0" g="0" b="0"/>
        </a:fontRef>
        <a:schemeClr val="lt1"/>
      </a:tcTxStyle>
      <a:tcStyle>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p:scale>
          <a:sx n="66" d="100"/>
          <a:sy n="66" d="100"/>
        </p:scale>
        <p:origin x="1224" y="312"/>
      </p:cViewPr>
      <p:guideLst/>
    </p:cSldViewPr>
  </p:slideViewPr>
  <p:notesTextViewPr>
    <p:cViewPr>
      <p:scale>
        <a:sx n="50" d="100"/>
        <a:sy n="50" d="100"/>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2.xml"/><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notesMaster" Target="notesMasters/notesMaster1.xml"/><Relationship Id="rId3" Type="http://schemas.openxmlformats.org/officeDocument/2006/relationships/customXml" Target="../customXml/item3.xml"/><Relationship Id="rId21" Type="http://schemas.openxmlformats.org/officeDocument/2006/relationships/slide" Target="slides/slide15.xml"/><Relationship Id="rId7" Type="http://schemas.openxmlformats.org/officeDocument/2006/relationships/slide" Target="slides/slide1.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2" Type="http://schemas.openxmlformats.org/officeDocument/2006/relationships/customXml" Target="../customXml/item2.xml"/><Relationship Id="rId16" Type="http://schemas.openxmlformats.org/officeDocument/2006/relationships/slide" Target="slides/slide10.xml"/><Relationship Id="rId20" Type="http://schemas.openxmlformats.org/officeDocument/2006/relationships/slide" Target="slides/slide14.xml"/><Relationship Id="rId29"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5.xml"/><Relationship Id="rId24" Type="http://schemas.openxmlformats.org/officeDocument/2006/relationships/slide" Target="slides/slide18.xml"/><Relationship Id="rId32" Type="http://schemas.microsoft.com/office/2015/10/relationships/revisionInfo" Target="revisionInfo.xml"/><Relationship Id="rId5" Type="http://schemas.openxmlformats.org/officeDocument/2006/relationships/slideMaster" Target="slideMasters/slideMaster2.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presProps" Target="presProps.xml"/><Relationship Id="rId10" Type="http://schemas.openxmlformats.org/officeDocument/2006/relationships/slide" Target="slides/slide4.xml"/><Relationship Id="rId19" Type="http://schemas.openxmlformats.org/officeDocument/2006/relationships/slide" Target="slides/slide13.xml"/><Relationship Id="rId31"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handoutMaster" Target="handoutMasters/handoutMaster1.xml"/><Relationship Id="rId30" Type="http://schemas.openxmlformats.org/officeDocument/2006/relationships/theme" Target="theme/theme1.xml"/></Relationships>
</file>

<file path=ppt/charts/_rels/chart1.xml.rels><?xml version="1.0" encoding="UTF-8" standalone="yes"?>
<Relationships xmlns="http://schemas.openxmlformats.org/package/2006/relationships"><Relationship Id="rId2" Type="http://schemas.openxmlformats.org/officeDocument/2006/relationships/package" Target="../embeddings/Microsoft_Excel_Macro-Enabled_Worksheet.xlsm"/><Relationship Id="rId1" Type="http://schemas.openxmlformats.org/officeDocument/2006/relationships/themeOverride" Target="../theme/themeOverride1.xml"/></Relationships>
</file>

<file path=ppt/charts/_rels/chart2.xml.rels><?xml version="1.0" encoding="UTF-8" standalone="yes"?>
<Relationships xmlns="http://schemas.openxmlformats.org/package/2006/relationships"><Relationship Id="rId2" Type="http://schemas.openxmlformats.org/officeDocument/2006/relationships/package" Target="../embeddings/Microsoft_Excel_Macro-Enabled_Worksheet1.xlsm"/><Relationship Id="rId1" Type="http://schemas.openxmlformats.org/officeDocument/2006/relationships/themeOverride" Target="../theme/themeOverride2.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view3D>
      <c:rotX val="30"/>
      <c:rotY val="0"/>
      <c:rAngAx val="0"/>
      <c:perspective val="0"/>
    </c:view3D>
    <c:floor>
      <c:thickness val="0"/>
    </c:floor>
    <c:sideWall>
      <c:thickness val="0"/>
    </c:sideWall>
    <c:backWall>
      <c:thickness val="0"/>
    </c:backWall>
    <c:plotArea>
      <c:layout/>
      <c:pie3DChart>
        <c:varyColors val="1"/>
        <c:ser>
          <c:idx val="0"/>
          <c:order val="0"/>
          <c:tx>
            <c:strRef>
              <c:f>Sheet1!$B$1</c:f>
              <c:strCache>
                <c:ptCount val="1"/>
                <c:pt idx="0">
                  <c:v>VALUE</c:v>
                </c:pt>
              </c:strCache>
            </c:strRef>
          </c:tx>
          <c:spPr>
            <a:ln>
              <a:noFill/>
            </a:ln>
            <a:effectLst/>
            <a:scene3d>
              <a:camera prst="orthographicFront"/>
              <a:lightRig rig="threePt" dir="t"/>
            </a:scene3d>
            <a:sp3d prstMaterial="matte"/>
          </c:spPr>
          <c:explosion val="5"/>
          <c:dPt>
            <c:idx val="0"/>
            <c:bubble3D val="0"/>
            <c:spPr>
              <a:solidFill>
                <a:srgbClr val="76C8AE"/>
              </a:solidFill>
              <a:ln>
                <a:noFill/>
              </a:ln>
              <a:effectLst/>
              <a:scene3d>
                <a:camera prst="orthographicFront"/>
                <a:lightRig rig="threePt" dir="t"/>
              </a:scene3d>
              <a:sp3d prstMaterial="matte"/>
            </c:spPr>
            <c:extLst>
              <c:ext xmlns:c16="http://schemas.microsoft.com/office/drawing/2014/chart" uri="{C3380CC4-5D6E-409C-BE32-E72D297353CC}">
                <c16:uniqueId val="{00000000-DC44-4B49-BBCD-6F749DB31531}"/>
              </c:ext>
            </c:extLst>
          </c:dPt>
          <c:dPt>
            <c:idx val="1"/>
            <c:bubble3D val="0"/>
            <c:spPr>
              <a:solidFill>
                <a:srgbClr val="00AE9D"/>
              </a:solidFill>
              <a:ln>
                <a:noFill/>
              </a:ln>
              <a:effectLst/>
              <a:scene3d>
                <a:camera prst="orthographicFront"/>
                <a:lightRig rig="threePt" dir="t"/>
              </a:scene3d>
              <a:sp3d prstMaterial="matte"/>
            </c:spPr>
            <c:extLst>
              <c:ext xmlns:c16="http://schemas.microsoft.com/office/drawing/2014/chart" uri="{C3380CC4-5D6E-409C-BE32-E72D297353CC}">
                <c16:uniqueId val="{00000001-DC44-4B49-BBCD-6F749DB31531}"/>
              </c:ext>
            </c:extLst>
          </c:dPt>
          <c:dPt>
            <c:idx val="2"/>
            <c:bubble3D val="0"/>
            <c:spPr>
              <a:solidFill>
                <a:srgbClr val="008E7A"/>
              </a:solidFill>
              <a:ln>
                <a:noFill/>
              </a:ln>
              <a:effectLst/>
              <a:scene3d>
                <a:camera prst="orthographicFront"/>
                <a:lightRig rig="threePt" dir="t"/>
              </a:scene3d>
              <a:sp3d prstMaterial="matte"/>
            </c:spPr>
            <c:extLst>
              <c:ext xmlns:c16="http://schemas.microsoft.com/office/drawing/2014/chart" uri="{C3380CC4-5D6E-409C-BE32-E72D297353CC}">
                <c16:uniqueId val="{00000002-DC44-4B49-BBCD-6F749DB31531}"/>
              </c:ext>
            </c:extLst>
          </c:dPt>
          <c:dPt>
            <c:idx val="3"/>
            <c:bubble3D val="0"/>
            <c:spPr>
              <a:solidFill>
                <a:srgbClr val="006762"/>
              </a:solidFill>
              <a:ln>
                <a:noFill/>
              </a:ln>
              <a:effectLst/>
              <a:scene3d>
                <a:camera prst="orthographicFront"/>
                <a:lightRig rig="threePt" dir="t"/>
              </a:scene3d>
              <a:sp3d prstMaterial="matte"/>
            </c:spPr>
            <c:extLst>
              <c:ext xmlns:c16="http://schemas.microsoft.com/office/drawing/2014/chart" uri="{C3380CC4-5D6E-409C-BE32-E72D297353CC}">
                <c16:uniqueId val="{00000003-DC44-4B49-BBCD-6F749DB31531}"/>
              </c:ext>
            </c:extLst>
          </c:dPt>
          <c:dPt>
            <c:idx val="4"/>
            <c:bubble3D val="0"/>
            <c:spPr>
              <a:solidFill>
                <a:srgbClr val="FFCC4E"/>
              </a:solidFill>
              <a:ln>
                <a:noFill/>
              </a:ln>
              <a:effectLst/>
              <a:scene3d>
                <a:camera prst="orthographicFront"/>
                <a:lightRig rig="threePt" dir="t"/>
              </a:scene3d>
              <a:sp3d prstMaterial="matte"/>
            </c:spPr>
            <c:extLst>
              <c:ext xmlns:c16="http://schemas.microsoft.com/office/drawing/2014/chart" uri="{C3380CC4-5D6E-409C-BE32-E72D297353CC}">
                <c16:uniqueId val="{00000004-DC44-4B49-BBCD-6F749DB31531}"/>
              </c:ext>
            </c:extLst>
          </c:dPt>
          <c:dPt>
            <c:idx val="5"/>
            <c:bubble3D val="0"/>
            <c:spPr>
              <a:solidFill>
                <a:srgbClr val="FBAB18"/>
              </a:solidFill>
              <a:ln>
                <a:noFill/>
              </a:ln>
              <a:effectLst/>
              <a:scene3d>
                <a:camera prst="orthographicFront"/>
                <a:lightRig rig="threePt" dir="t"/>
              </a:scene3d>
              <a:sp3d prstMaterial="matte"/>
            </c:spPr>
            <c:extLst>
              <c:ext xmlns:c16="http://schemas.microsoft.com/office/drawing/2014/chart" uri="{C3380CC4-5D6E-409C-BE32-E72D297353CC}">
                <c16:uniqueId val="{00000005-DC44-4B49-BBCD-6F749DB31531}"/>
              </c:ext>
            </c:extLst>
          </c:dPt>
          <c:dPt>
            <c:idx val="6"/>
            <c:bubble3D val="0"/>
            <c:spPr>
              <a:solidFill>
                <a:srgbClr val="F47920"/>
              </a:solidFill>
              <a:ln>
                <a:noFill/>
              </a:ln>
              <a:effectLst/>
              <a:scene3d>
                <a:camera prst="orthographicFront"/>
                <a:lightRig rig="threePt" dir="t"/>
              </a:scene3d>
              <a:sp3d prstMaterial="matte"/>
            </c:spPr>
            <c:extLst>
              <c:ext xmlns:c16="http://schemas.microsoft.com/office/drawing/2014/chart" uri="{C3380CC4-5D6E-409C-BE32-E72D297353CC}">
                <c16:uniqueId val="{00000006-DC44-4B49-BBCD-6F749DB31531}"/>
              </c:ext>
            </c:extLst>
          </c:dPt>
          <c:dPt>
            <c:idx val="7"/>
            <c:bubble3D val="0"/>
            <c:spPr>
              <a:solidFill>
                <a:srgbClr val="A75534"/>
              </a:solidFill>
              <a:ln>
                <a:noFill/>
              </a:ln>
              <a:effectLst/>
              <a:scene3d>
                <a:camera prst="orthographicFront"/>
                <a:lightRig rig="threePt" dir="t"/>
              </a:scene3d>
              <a:sp3d prstMaterial="matte"/>
            </c:spPr>
            <c:extLst>
              <c:ext xmlns:c16="http://schemas.microsoft.com/office/drawing/2014/chart" uri="{C3380CC4-5D6E-409C-BE32-E72D297353CC}">
                <c16:uniqueId val="{00000007-DC44-4B49-BBCD-6F749DB31531}"/>
              </c:ext>
            </c:extLst>
          </c:dPt>
          <c:dPt>
            <c:idx val="8"/>
            <c:bubble3D val="0"/>
            <c:spPr>
              <a:solidFill>
                <a:srgbClr val="F1666A"/>
              </a:solidFill>
              <a:ln>
                <a:noFill/>
              </a:ln>
              <a:effectLst/>
              <a:scene3d>
                <a:camera prst="orthographicFront"/>
                <a:lightRig rig="threePt" dir="t"/>
              </a:scene3d>
              <a:sp3d prstMaterial="matte"/>
            </c:spPr>
            <c:extLst>
              <c:ext xmlns:c16="http://schemas.microsoft.com/office/drawing/2014/chart" uri="{C3380CC4-5D6E-409C-BE32-E72D297353CC}">
                <c16:uniqueId val="{00000008-DC44-4B49-BBCD-6F749DB31531}"/>
              </c:ext>
            </c:extLst>
          </c:dPt>
          <c:dPt>
            <c:idx val="9"/>
            <c:bubble3D val="0"/>
            <c:spPr>
              <a:solidFill>
                <a:srgbClr val="ED1B2F"/>
              </a:solidFill>
              <a:ln>
                <a:noFill/>
              </a:ln>
              <a:effectLst/>
              <a:scene3d>
                <a:camera prst="orthographicFront"/>
                <a:lightRig rig="threePt" dir="t"/>
              </a:scene3d>
              <a:sp3d prstMaterial="matte"/>
            </c:spPr>
            <c:extLst>
              <c:ext xmlns:c16="http://schemas.microsoft.com/office/drawing/2014/chart" uri="{C3380CC4-5D6E-409C-BE32-E72D297353CC}">
                <c16:uniqueId val="{00000009-DC44-4B49-BBCD-6F749DB31531}"/>
              </c:ext>
            </c:extLst>
          </c:dPt>
          <c:dPt>
            <c:idx val="10"/>
            <c:bubble3D val="0"/>
            <c:spPr>
              <a:solidFill>
                <a:srgbClr val="CF1D39"/>
              </a:solidFill>
              <a:ln>
                <a:noFill/>
              </a:ln>
              <a:effectLst/>
              <a:scene3d>
                <a:camera prst="orthographicFront"/>
                <a:lightRig rig="threePt" dir="t"/>
              </a:scene3d>
              <a:sp3d prstMaterial="matte"/>
            </c:spPr>
            <c:extLst>
              <c:ext xmlns:c16="http://schemas.microsoft.com/office/drawing/2014/chart" uri="{C3380CC4-5D6E-409C-BE32-E72D297353CC}">
                <c16:uniqueId val="{0000000A-DC44-4B49-BBCD-6F749DB31531}"/>
              </c:ext>
            </c:extLst>
          </c:dPt>
          <c:dPt>
            <c:idx val="11"/>
            <c:bubble3D val="0"/>
            <c:spPr>
              <a:solidFill>
                <a:srgbClr val="960136"/>
              </a:solidFill>
              <a:ln>
                <a:noFill/>
              </a:ln>
              <a:effectLst/>
              <a:scene3d>
                <a:camera prst="orthographicFront"/>
                <a:lightRig rig="threePt" dir="t"/>
              </a:scene3d>
              <a:sp3d prstMaterial="matte"/>
            </c:spPr>
            <c:extLst>
              <c:ext xmlns:c16="http://schemas.microsoft.com/office/drawing/2014/chart" uri="{C3380CC4-5D6E-409C-BE32-E72D297353CC}">
                <c16:uniqueId val="{0000000B-DC44-4B49-BBCD-6F749DB31531}"/>
              </c:ext>
            </c:extLst>
          </c:dPt>
          <c:dPt>
            <c:idx val="12"/>
            <c:bubble3D val="0"/>
            <c:spPr>
              <a:solidFill>
                <a:srgbClr val="6DCFF6"/>
              </a:solidFill>
              <a:ln>
                <a:noFill/>
              </a:ln>
              <a:effectLst/>
              <a:scene3d>
                <a:camera prst="orthographicFront"/>
                <a:lightRig rig="threePt" dir="t"/>
              </a:scene3d>
              <a:sp3d prstMaterial="matte"/>
            </c:spPr>
            <c:extLst>
              <c:ext xmlns:c16="http://schemas.microsoft.com/office/drawing/2014/chart" uri="{C3380CC4-5D6E-409C-BE32-E72D297353CC}">
                <c16:uniqueId val="{0000000C-DC44-4B49-BBCD-6F749DB31531}"/>
              </c:ext>
            </c:extLst>
          </c:dPt>
          <c:dPt>
            <c:idx val="13"/>
            <c:bubble3D val="0"/>
            <c:spPr>
              <a:solidFill>
                <a:srgbClr val="009BDB"/>
              </a:solidFill>
              <a:ln>
                <a:noFill/>
              </a:ln>
              <a:effectLst/>
              <a:scene3d>
                <a:camera prst="orthographicFront"/>
                <a:lightRig rig="threePt" dir="t"/>
              </a:scene3d>
              <a:sp3d prstMaterial="matte"/>
            </c:spPr>
            <c:extLst>
              <c:ext xmlns:c16="http://schemas.microsoft.com/office/drawing/2014/chart" uri="{C3380CC4-5D6E-409C-BE32-E72D297353CC}">
                <c16:uniqueId val="{0000000D-DC44-4B49-BBCD-6F749DB31531}"/>
              </c:ext>
            </c:extLst>
          </c:dPt>
          <c:dPt>
            <c:idx val="14"/>
            <c:bubble3D val="0"/>
            <c:spPr>
              <a:solidFill>
                <a:srgbClr val="00619E"/>
              </a:solidFill>
              <a:ln>
                <a:noFill/>
              </a:ln>
              <a:effectLst/>
              <a:scene3d>
                <a:camera prst="orthographicFront"/>
                <a:lightRig rig="threePt" dir="t"/>
              </a:scene3d>
              <a:sp3d prstMaterial="matte"/>
            </c:spPr>
            <c:extLst>
              <c:ext xmlns:c16="http://schemas.microsoft.com/office/drawing/2014/chart" uri="{C3380CC4-5D6E-409C-BE32-E72D297353CC}">
                <c16:uniqueId val="{0000000E-DC44-4B49-BBCD-6F749DB31531}"/>
              </c:ext>
            </c:extLst>
          </c:dPt>
          <c:dPt>
            <c:idx val="15"/>
            <c:bubble3D val="0"/>
            <c:spPr>
              <a:solidFill>
                <a:srgbClr val="1E3378"/>
              </a:solidFill>
              <a:ln>
                <a:noFill/>
              </a:ln>
              <a:effectLst/>
              <a:scene3d>
                <a:camera prst="orthographicFront"/>
                <a:lightRig rig="threePt" dir="t"/>
              </a:scene3d>
              <a:sp3d prstMaterial="matte"/>
            </c:spPr>
            <c:extLst>
              <c:ext xmlns:c16="http://schemas.microsoft.com/office/drawing/2014/chart" uri="{C3380CC4-5D6E-409C-BE32-E72D297353CC}">
                <c16:uniqueId val="{0000000F-DC44-4B49-BBCD-6F749DB31531}"/>
              </c:ext>
            </c:extLst>
          </c:dPt>
          <c:dPt>
            <c:idx val="16"/>
            <c:bubble3D val="0"/>
            <c:spPr>
              <a:solidFill>
                <a:srgbClr val="76C8AE"/>
              </a:solidFill>
              <a:ln>
                <a:noFill/>
              </a:ln>
              <a:effectLst/>
              <a:scene3d>
                <a:camera prst="orthographicFront"/>
                <a:lightRig rig="threePt" dir="t"/>
              </a:scene3d>
              <a:sp3d prstMaterial="matte"/>
            </c:spPr>
            <c:extLst>
              <c:ext xmlns:c16="http://schemas.microsoft.com/office/drawing/2014/chart" uri="{C3380CC4-5D6E-409C-BE32-E72D297353CC}">
                <c16:uniqueId val="{00000010-DC44-4B49-BBCD-6F749DB31531}"/>
              </c:ext>
            </c:extLst>
          </c:dPt>
          <c:dPt>
            <c:idx val="17"/>
            <c:bubble3D val="0"/>
            <c:spPr>
              <a:solidFill>
                <a:srgbClr val="00AE9D"/>
              </a:solidFill>
              <a:ln>
                <a:noFill/>
              </a:ln>
              <a:effectLst/>
              <a:scene3d>
                <a:camera prst="orthographicFront"/>
                <a:lightRig rig="threePt" dir="t"/>
              </a:scene3d>
              <a:sp3d prstMaterial="matte"/>
            </c:spPr>
            <c:extLst>
              <c:ext xmlns:c16="http://schemas.microsoft.com/office/drawing/2014/chart" uri="{C3380CC4-5D6E-409C-BE32-E72D297353CC}">
                <c16:uniqueId val="{00000011-DC44-4B49-BBCD-6F749DB31531}"/>
              </c:ext>
            </c:extLst>
          </c:dPt>
          <c:dPt>
            <c:idx val="18"/>
            <c:bubble3D val="0"/>
            <c:spPr>
              <a:solidFill>
                <a:srgbClr val="008E7A"/>
              </a:solidFill>
              <a:ln>
                <a:noFill/>
              </a:ln>
              <a:effectLst/>
              <a:scene3d>
                <a:camera prst="orthographicFront"/>
                <a:lightRig rig="threePt" dir="t"/>
              </a:scene3d>
              <a:sp3d prstMaterial="matte"/>
            </c:spPr>
            <c:extLst>
              <c:ext xmlns:c16="http://schemas.microsoft.com/office/drawing/2014/chart" uri="{C3380CC4-5D6E-409C-BE32-E72D297353CC}">
                <c16:uniqueId val="{00000012-DC44-4B49-BBCD-6F749DB31531}"/>
              </c:ext>
            </c:extLst>
          </c:dPt>
          <c:dPt>
            <c:idx val="19"/>
            <c:bubble3D val="0"/>
            <c:spPr>
              <a:solidFill>
                <a:srgbClr val="006762"/>
              </a:solidFill>
              <a:ln>
                <a:noFill/>
              </a:ln>
              <a:effectLst/>
              <a:scene3d>
                <a:camera prst="orthographicFront"/>
                <a:lightRig rig="threePt" dir="t"/>
              </a:scene3d>
              <a:sp3d prstMaterial="matte"/>
            </c:spPr>
            <c:extLst>
              <c:ext xmlns:c16="http://schemas.microsoft.com/office/drawing/2014/chart" uri="{C3380CC4-5D6E-409C-BE32-E72D297353CC}">
                <c16:uniqueId val="{00000013-DC44-4B49-BBCD-6F749DB31531}"/>
              </c:ext>
            </c:extLst>
          </c:dPt>
          <c:dPt>
            <c:idx val="20"/>
            <c:bubble3D val="0"/>
            <c:spPr>
              <a:solidFill>
                <a:srgbClr val="FFCC4E"/>
              </a:solidFill>
              <a:ln>
                <a:noFill/>
              </a:ln>
              <a:effectLst/>
              <a:scene3d>
                <a:camera prst="orthographicFront"/>
                <a:lightRig rig="threePt" dir="t"/>
              </a:scene3d>
              <a:sp3d prstMaterial="matte"/>
            </c:spPr>
            <c:extLst>
              <c:ext xmlns:c16="http://schemas.microsoft.com/office/drawing/2014/chart" uri="{C3380CC4-5D6E-409C-BE32-E72D297353CC}">
                <c16:uniqueId val="{00000014-DC44-4B49-BBCD-6F749DB31531}"/>
              </c:ext>
            </c:extLst>
          </c:dPt>
          <c:dPt>
            <c:idx val="21"/>
            <c:bubble3D val="0"/>
            <c:spPr>
              <a:solidFill>
                <a:srgbClr val="FFDE00"/>
              </a:solidFill>
              <a:ln>
                <a:noFill/>
              </a:ln>
              <a:effectLst/>
              <a:scene3d>
                <a:camera prst="orthographicFront"/>
                <a:lightRig rig="threePt" dir="t"/>
              </a:scene3d>
              <a:sp3d prstMaterial="matte"/>
            </c:spPr>
            <c:extLst>
              <c:ext xmlns:c16="http://schemas.microsoft.com/office/drawing/2014/chart" uri="{C3380CC4-5D6E-409C-BE32-E72D297353CC}">
                <c16:uniqueId val="{00000015-DC44-4B49-BBCD-6F749DB31531}"/>
              </c:ext>
            </c:extLst>
          </c:dPt>
          <c:dPt>
            <c:idx val="22"/>
            <c:bubble3D val="0"/>
            <c:spPr>
              <a:solidFill>
                <a:srgbClr val="F47920"/>
              </a:solidFill>
              <a:ln>
                <a:noFill/>
              </a:ln>
              <a:effectLst/>
              <a:scene3d>
                <a:camera prst="orthographicFront"/>
                <a:lightRig rig="threePt" dir="t"/>
              </a:scene3d>
              <a:sp3d prstMaterial="matte"/>
            </c:spPr>
            <c:extLst>
              <c:ext xmlns:c16="http://schemas.microsoft.com/office/drawing/2014/chart" uri="{C3380CC4-5D6E-409C-BE32-E72D297353CC}">
                <c16:uniqueId val="{00000016-DC44-4B49-BBCD-6F749DB31531}"/>
              </c:ext>
            </c:extLst>
          </c:dPt>
          <c:dPt>
            <c:idx val="23"/>
            <c:bubble3D val="0"/>
            <c:spPr>
              <a:solidFill>
                <a:srgbClr val="A75534"/>
              </a:solidFill>
              <a:ln>
                <a:noFill/>
              </a:ln>
              <a:effectLst/>
              <a:scene3d>
                <a:camera prst="orthographicFront"/>
                <a:lightRig rig="threePt" dir="t"/>
              </a:scene3d>
              <a:sp3d prstMaterial="matte"/>
            </c:spPr>
            <c:extLst>
              <c:ext xmlns:c16="http://schemas.microsoft.com/office/drawing/2014/chart" uri="{C3380CC4-5D6E-409C-BE32-E72D297353CC}">
                <c16:uniqueId val="{00000017-DC44-4B49-BBCD-6F749DB31531}"/>
              </c:ext>
            </c:extLst>
          </c:dPt>
          <c:dLbls>
            <c:spPr>
              <a:noFill/>
              <a:ln w="2761">
                <a:noFill/>
              </a:ln>
            </c:spPr>
            <c:txPr>
              <a:bodyPr wrap="square" lIns="38100" tIns="19050" rIns="38100" bIns="19050" anchor="ctr">
                <a:spAutoFit/>
              </a:bodyPr>
              <a:lstStyle/>
              <a:p>
                <a:pPr>
                  <a:defRPr sz="144" b="1" i="0" u="none" strike="noStrike" baseline="0">
                    <a:solidFill>
                      <a:srgbClr val="CCFFFF"/>
                    </a:solidFill>
                    <a:latin typeface="Arial"/>
                    <a:ea typeface="Arial"/>
                    <a:cs typeface="Arial"/>
                  </a:defRPr>
                </a:pPr>
                <a:endParaRPr lang="lv-LV"/>
              </a:p>
            </c:txPr>
            <c:dLblPos val="bestFit"/>
            <c:showLegendKey val="1"/>
            <c:showVal val="0"/>
            <c:showCatName val="1"/>
            <c:showSerName val="0"/>
            <c:showPercent val="1"/>
            <c:showBubbleSize val="0"/>
            <c:showLeaderLines val="1"/>
            <c:leaderLines>
              <c:spPr>
                <a:ln w="1033"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Sheet1!$A$2:$A$25</c:f>
              <c:strCache>
                <c:ptCount val="24"/>
                <c:pt idx="0">
                  <c:v>1st Entry</c:v>
                </c:pt>
                <c:pt idx="1">
                  <c:v>2nd Entry</c:v>
                </c:pt>
                <c:pt idx="2">
                  <c:v>3rd Entry</c:v>
                </c:pt>
                <c:pt idx="3">
                  <c:v>4th Entry</c:v>
                </c:pt>
                <c:pt idx="4">
                  <c:v>5th Entry</c:v>
                </c:pt>
                <c:pt idx="5">
                  <c:v>6th Entry</c:v>
                </c:pt>
                <c:pt idx="6">
                  <c:v>7th Entry</c:v>
                </c:pt>
                <c:pt idx="7">
                  <c:v>8th Entry</c:v>
                </c:pt>
                <c:pt idx="8">
                  <c:v>9th Entry</c:v>
                </c:pt>
                <c:pt idx="9">
                  <c:v>10th Entry</c:v>
                </c:pt>
                <c:pt idx="10">
                  <c:v>11th Entry</c:v>
                </c:pt>
                <c:pt idx="11">
                  <c:v>12th Entry</c:v>
                </c:pt>
                <c:pt idx="12">
                  <c:v>13th Entry</c:v>
                </c:pt>
                <c:pt idx="13">
                  <c:v>14th Entry</c:v>
                </c:pt>
                <c:pt idx="14">
                  <c:v>15th Entry</c:v>
                </c:pt>
                <c:pt idx="15">
                  <c:v>16th Entry</c:v>
                </c:pt>
                <c:pt idx="16">
                  <c:v>17th Entry</c:v>
                </c:pt>
                <c:pt idx="17">
                  <c:v>18th Entry</c:v>
                </c:pt>
                <c:pt idx="18">
                  <c:v>19th Entry</c:v>
                </c:pt>
                <c:pt idx="19">
                  <c:v>20th Entry</c:v>
                </c:pt>
                <c:pt idx="20">
                  <c:v>21th Entry</c:v>
                </c:pt>
                <c:pt idx="21">
                  <c:v>22th Entry</c:v>
                </c:pt>
                <c:pt idx="22">
                  <c:v>23th Entry</c:v>
                </c:pt>
                <c:pt idx="23">
                  <c:v>24th Entry</c:v>
                </c:pt>
              </c:strCache>
            </c:strRef>
          </c:cat>
          <c:val>
            <c:numRef>
              <c:f>Sheet1!$B$2:$B$25</c:f>
              <c:numCache>
                <c:formatCode>General</c:formatCode>
                <c:ptCount val="24"/>
                <c:pt idx="0">
                  <c:v>10</c:v>
                </c:pt>
                <c:pt idx="1">
                  <c:v>10</c:v>
                </c:pt>
                <c:pt idx="2">
                  <c:v>10</c:v>
                </c:pt>
                <c:pt idx="3">
                  <c:v>10</c:v>
                </c:pt>
                <c:pt idx="4">
                  <c:v>10</c:v>
                </c:pt>
                <c:pt idx="5">
                  <c:v>10</c:v>
                </c:pt>
                <c:pt idx="6">
                  <c:v>10</c:v>
                </c:pt>
                <c:pt idx="7">
                  <c:v>10</c:v>
                </c:pt>
                <c:pt idx="8">
                  <c:v>10</c:v>
                </c:pt>
                <c:pt idx="9">
                  <c:v>10</c:v>
                </c:pt>
                <c:pt idx="10">
                  <c:v>10</c:v>
                </c:pt>
                <c:pt idx="11">
                  <c:v>10</c:v>
                </c:pt>
                <c:pt idx="12">
                  <c:v>10</c:v>
                </c:pt>
                <c:pt idx="13">
                  <c:v>10</c:v>
                </c:pt>
                <c:pt idx="14">
                  <c:v>10</c:v>
                </c:pt>
                <c:pt idx="15">
                  <c:v>10</c:v>
                </c:pt>
                <c:pt idx="16">
                  <c:v>10</c:v>
                </c:pt>
                <c:pt idx="17">
                  <c:v>10</c:v>
                </c:pt>
                <c:pt idx="18">
                  <c:v>10</c:v>
                </c:pt>
                <c:pt idx="19">
                  <c:v>10</c:v>
                </c:pt>
                <c:pt idx="20">
                  <c:v>10</c:v>
                </c:pt>
                <c:pt idx="21">
                  <c:v>10</c:v>
                </c:pt>
                <c:pt idx="22">
                  <c:v>10</c:v>
                </c:pt>
                <c:pt idx="23">
                  <c:v>10</c:v>
                </c:pt>
              </c:numCache>
            </c:numRef>
          </c:val>
          <c:extLst>
            <c:ext xmlns:c16="http://schemas.microsoft.com/office/drawing/2014/chart" uri="{C3380CC4-5D6E-409C-BE32-E72D297353CC}">
              <c16:uniqueId val="{00000018-DC44-4B49-BBCD-6F749DB31531}"/>
            </c:ext>
          </c:extLst>
        </c:ser>
        <c:dLbls>
          <c:showLegendKey val="0"/>
          <c:showVal val="0"/>
          <c:showCatName val="0"/>
          <c:showSerName val="0"/>
          <c:showPercent val="0"/>
          <c:showBubbleSize val="0"/>
          <c:showLeaderLines val="1"/>
        </c:dLbls>
      </c:pie3DChart>
      <c:spPr>
        <a:noFill/>
        <a:ln w="12178">
          <a:noFill/>
        </a:ln>
      </c:spPr>
    </c:plotArea>
    <c:plotVisOnly val="1"/>
    <c:dispBlanksAs val="gap"/>
    <c:showDLblsOverMax val="0"/>
  </c:chart>
  <c:spPr>
    <a:noFill/>
    <a:ln>
      <a:noFill/>
    </a:ln>
  </c:spPr>
  <c:txPr>
    <a:bodyPr/>
    <a:lstStyle/>
    <a:p>
      <a:pPr>
        <a:defRPr sz="110" b="0" i="0" u="none" strike="noStrike" baseline="0">
          <a:solidFill>
            <a:srgbClr val="003366"/>
          </a:solidFill>
          <a:latin typeface="Arial"/>
          <a:ea typeface="Arial"/>
          <a:cs typeface="Arial"/>
        </a:defRPr>
      </a:pPr>
      <a:endParaRPr lang="lv-LV"/>
    </a:p>
  </c:txPr>
  <c:externalData r:id="rId2">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view3D>
      <c:rotX val="15"/>
      <c:rotY val="20"/>
      <c:depthPercent val="100"/>
      <c:rAngAx val="0"/>
    </c:view3D>
    <c:floor>
      <c:thickness val="0"/>
      <c:spPr>
        <a:solidFill>
          <a:schemeClr val="accent1">
            <a:alpha val="30000"/>
          </a:schemeClr>
        </a:solidFill>
        <a:ln>
          <a:noFill/>
        </a:ln>
        <a:effectLst/>
        <a:sp3d/>
      </c:spPr>
    </c:floor>
    <c:sideWall>
      <c:thickness val="0"/>
      <c:spPr>
        <a:noFill/>
        <a:ln w="25400">
          <a:noFill/>
        </a:ln>
      </c:spPr>
    </c:sideWall>
    <c:backWall>
      <c:thickness val="0"/>
      <c:spPr>
        <a:noFill/>
        <a:ln w="25400">
          <a:noFill/>
        </a:ln>
      </c:spPr>
    </c:backWall>
    <c:plotArea>
      <c:layout/>
      <c:bar3DChart>
        <c:barDir val="col"/>
        <c:grouping val="clustered"/>
        <c:varyColors val="0"/>
        <c:ser>
          <c:idx val="0"/>
          <c:order val="0"/>
          <c:tx>
            <c:strRef>
              <c:f>Sheet1!$B$1</c:f>
              <c:strCache>
                <c:ptCount val="1"/>
                <c:pt idx="0">
                  <c:v>VALUE</c:v>
                </c:pt>
              </c:strCache>
            </c:strRef>
          </c:tx>
          <c:spPr>
            <a:solidFill>
              <a:schemeClr val="accent1">
                <a:lumMod val="20000"/>
                <a:lumOff val="80000"/>
              </a:schemeClr>
            </a:solidFill>
            <a:ln>
              <a:noFill/>
            </a:ln>
            <a:effectLst/>
            <a:sp3d/>
          </c:spPr>
          <c:invertIfNegative val="0"/>
          <c:dPt>
            <c:idx val="0"/>
            <c:invertIfNegative val="0"/>
            <c:bubble3D val="0"/>
            <c:spPr>
              <a:solidFill>
                <a:srgbClr val="76C8AE"/>
              </a:solidFill>
              <a:ln w="2750">
                <a:noFill/>
              </a:ln>
            </c:spPr>
            <c:extLst>
              <c:ext xmlns:c16="http://schemas.microsoft.com/office/drawing/2014/chart" uri="{C3380CC4-5D6E-409C-BE32-E72D297353CC}">
                <c16:uniqueId val="{00000000-2DAF-3D4F-B812-5F609674362E}"/>
              </c:ext>
            </c:extLst>
          </c:dPt>
          <c:dPt>
            <c:idx val="1"/>
            <c:invertIfNegative val="0"/>
            <c:bubble3D val="0"/>
            <c:spPr>
              <a:solidFill>
                <a:srgbClr val="00AE9D"/>
              </a:solidFill>
              <a:ln w="2750">
                <a:noFill/>
              </a:ln>
            </c:spPr>
            <c:extLst>
              <c:ext xmlns:c16="http://schemas.microsoft.com/office/drawing/2014/chart" uri="{C3380CC4-5D6E-409C-BE32-E72D297353CC}">
                <c16:uniqueId val="{00000001-2DAF-3D4F-B812-5F609674362E}"/>
              </c:ext>
            </c:extLst>
          </c:dPt>
          <c:dPt>
            <c:idx val="2"/>
            <c:invertIfNegative val="0"/>
            <c:bubble3D val="0"/>
            <c:spPr>
              <a:solidFill>
                <a:srgbClr val="008E7A"/>
              </a:solidFill>
              <a:ln w="2750">
                <a:noFill/>
              </a:ln>
            </c:spPr>
            <c:extLst>
              <c:ext xmlns:c16="http://schemas.microsoft.com/office/drawing/2014/chart" uri="{C3380CC4-5D6E-409C-BE32-E72D297353CC}">
                <c16:uniqueId val="{00000002-2DAF-3D4F-B812-5F609674362E}"/>
              </c:ext>
            </c:extLst>
          </c:dPt>
          <c:dPt>
            <c:idx val="3"/>
            <c:invertIfNegative val="0"/>
            <c:bubble3D val="0"/>
            <c:spPr>
              <a:solidFill>
                <a:srgbClr val="006762"/>
              </a:solidFill>
              <a:ln w="2750">
                <a:noFill/>
              </a:ln>
            </c:spPr>
            <c:extLst>
              <c:ext xmlns:c16="http://schemas.microsoft.com/office/drawing/2014/chart" uri="{C3380CC4-5D6E-409C-BE32-E72D297353CC}">
                <c16:uniqueId val="{00000003-2DAF-3D4F-B812-5F609674362E}"/>
              </c:ext>
            </c:extLst>
          </c:dPt>
          <c:dPt>
            <c:idx val="4"/>
            <c:invertIfNegative val="0"/>
            <c:bubble3D val="0"/>
            <c:spPr>
              <a:solidFill>
                <a:srgbClr val="FFCC4E"/>
              </a:solidFill>
              <a:ln w="2750">
                <a:noFill/>
              </a:ln>
            </c:spPr>
            <c:extLst>
              <c:ext xmlns:c16="http://schemas.microsoft.com/office/drawing/2014/chart" uri="{C3380CC4-5D6E-409C-BE32-E72D297353CC}">
                <c16:uniqueId val="{00000004-2DAF-3D4F-B812-5F609674362E}"/>
              </c:ext>
            </c:extLst>
          </c:dPt>
          <c:dPt>
            <c:idx val="5"/>
            <c:invertIfNegative val="0"/>
            <c:bubble3D val="0"/>
            <c:spPr>
              <a:solidFill>
                <a:srgbClr val="FBAB18"/>
              </a:solidFill>
              <a:ln w="2750">
                <a:noFill/>
              </a:ln>
            </c:spPr>
            <c:extLst>
              <c:ext xmlns:c16="http://schemas.microsoft.com/office/drawing/2014/chart" uri="{C3380CC4-5D6E-409C-BE32-E72D297353CC}">
                <c16:uniqueId val="{00000005-2DAF-3D4F-B812-5F609674362E}"/>
              </c:ext>
            </c:extLst>
          </c:dPt>
          <c:dPt>
            <c:idx val="6"/>
            <c:invertIfNegative val="0"/>
            <c:bubble3D val="0"/>
            <c:spPr>
              <a:solidFill>
                <a:srgbClr val="F47920"/>
              </a:solidFill>
              <a:ln w="2750">
                <a:noFill/>
              </a:ln>
            </c:spPr>
            <c:extLst>
              <c:ext xmlns:c16="http://schemas.microsoft.com/office/drawing/2014/chart" uri="{C3380CC4-5D6E-409C-BE32-E72D297353CC}">
                <c16:uniqueId val="{00000006-2DAF-3D4F-B812-5F609674362E}"/>
              </c:ext>
            </c:extLst>
          </c:dPt>
          <c:dPt>
            <c:idx val="7"/>
            <c:invertIfNegative val="0"/>
            <c:bubble3D val="0"/>
            <c:spPr>
              <a:solidFill>
                <a:srgbClr val="A75534"/>
              </a:solidFill>
              <a:ln w="2750">
                <a:noFill/>
              </a:ln>
            </c:spPr>
            <c:extLst>
              <c:ext xmlns:c16="http://schemas.microsoft.com/office/drawing/2014/chart" uri="{C3380CC4-5D6E-409C-BE32-E72D297353CC}">
                <c16:uniqueId val="{00000007-2DAF-3D4F-B812-5F609674362E}"/>
              </c:ext>
            </c:extLst>
          </c:dPt>
          <c:dPt>
            <c:idx val="8"/>
            <c:invertIfNegative val="0"/>
            <c:bubble3D val="0"/>
            <c:spPr>
              <a:solidFill>
                <a:srgbClr val="F1666A"/>
              </a:solidFill>
              <a:ln w="2750">
                <a:noFill/>
              </a:ln>
            </c:spPr>
            <c:extLst>
              <c:ext xmlns:c16="http://schemas.microsoft.com/office/drawing/2014/chart" uri="{C3380CC4-5D6E-409C-BE32-E72D297353CC}">
                <c16:uniqueId val="{00000008-2DAF-3D4F-B812-5F609674362E}"/>
              </c:ext>
            </c:extLst>
          </c:dPt>
          <c:dPt>
            <c:idx val="9"/>
            <c:invertIfNegative val="0"/>
            <c:bubble3D val="0"/>
            <c:spPr>
              <a:solidFill>
                <a:srgbClr val="ED1B2F"/>
              </a:solidFill>
              <a:ln w="2750">
                <a:noFill/>
              </a:ln>
            </c:spPr>
            <c:extLst>
              <c:ext xmlns:c16="http://schemas.microsoft.com/office/drawing/2014/chart" uri="{C3380CC4-5D6E-409C-BE32-E72D297353CC}">
                <c16:uniqueId val="{00000009-2DAF-3D4F-B812-5F609674362E}"/>
              </c:ext>
            </c:extLst>
          </c:dPt>
          <c:dPt>
            <c:idx val="10"/>
            <c:invertIfNegative val="0"/>
            <c:bubble3D val="0"/>
            <c:spPr>
              <a:solidFill>
                <a:srgbClr val="CF1D39"/>
              </a:solidFill>
              <a:ln w="2750">
                <a:noFill/>
              </a:ln>
            </c:spPr>
            <c:extLst>
              <c:ext xmlns:c16="http://schemas.microsoft.com/office/drawing/2014/chart" uri="{C3380CC4-5D6E-409C-BE32-E72D297353CC}">
                <c16:uniqueId val="{0000000A-2DAF-3D4F-B812-5F609674362E}"/>
              </c:ext>
            </c:extLst>
          </c:dPt>
          <c:dPt>
            <c:idx val="11"/>
            <c:invertIfNegative val="0"/>
            <c:bubble3D val="0"/>
            <c:spPr>
              <a:solidFill>
                <a:srgbClr val="960136"/>
              </a:solidFill>
              <a:ln w="2750">
                <a:noFill/>
              </a:ln>
            </c:spPr>
            <c:extLst>
              <c:ext xmlns:c16="http://schemas.microsoft.com/office/drawing/2014/chart" uri="{C3380CC4-5D6E-409C-BE32-E72D297353CC}">
                <c16:uniqueId val="{0000000B-2DAF-3D4F-B812-5F609674362E}"/>
              </c:ext>
            </c:extLst>
          </c:dPt>
          <c:dPt>
            <c:idx val="12"/>
            <c:invertIfNegative val="0"/>
            <c:bubble3D val="0"/>
            <c:spPr>
              <a:solidFill>
                <a:srgbClr val="6DCFF6"/>
              </a:solidFill>
              <a:ln w="2750">
                <a:noFill/>
              </a:ln>
            </c:spPr>
            <c:extLst>
              <c:ext xmlns:c16="http://schemas.microsoft.com/office/drawing/2014/chart" uri="{C3380CC4-5D6E-409C-BE32-E72D297353CC}">
                <c16:uniqueId val="{0000000C-2DAF-3D4F-B812-5F609674362E}"/>
              </c:ext>
            </c:extLst>
          </c:dPt>
          <c:dPt>
            <c:idx val="13"/>
            <c:invertIfNegative val="0"/>
            <c:bubble3D val="0"/>
            <c:spPr>
              <a:solidFill>
                <a:srgbClr val="009BDB"/>
              </a:solidFill>
              <a:ln w="2750">
                <a:noFill/>
              </a:ln>
            </c:spPr>
            <c:extLst>
              <c:ext xmlns:c16="http://schemas.microsoft.com/office/drawing/2014/chart" uri="{C3380CC4-5D6E-409C-BE32-E72D297353CC}">
                <c16:uniqueId val="{0000000D-2DAF-3D4F-B812-5F609674362E}"/>
              </c:ext>
            </c:extLst>
          </c:dPt>
          <c:dPt>
            <c:idx val="14"/>
            <c:invertIfNegative val="0"/>
            <c:bubble3D val="0"/>
            <c:spPr>
              <a:solidFill>
                <a:srgbClr val="00619E"/>
              </a:solidFill>
              <a:ln w="2750">
                <a:noFill/>
              </a:ln>
            </c:spPr>
            <c:extLst>
              <c:ext xmlns:c16="http://schemas.microsoft.com/office/drawing/2014/chart" uri="{C3380CC4-5D6E-409C-BE32-E72D297353CC}">
                <c16:uniqueId val="{0000000E-2DAF-3D4F-B812-5F609674362E}"/>
              </c:ext>
            </c:extLst>
          </c:dPt>
          <c:dPt>
            <c:idx val="15"/>
            <c:invertIfNegative val="0"/>
            <c:bubble3D val="0"/>
            <c:spPr>
              <a:solidFill>
                <a:srgbClr val="1E3378"/>
              </a:solidFill>
              <a:ln w="2750">
                <a:noFill/>
              </a:ln>
            </c:spPr>
            <c:extLst>
              <c:ext xmlns:c16="http://schemas.microsoft.com/office/drawing/2014/chart" uri="{C3380CC4-5D6E-409C-BE32-E72D297353CC}">
                <c16:uniqueId val="{0000000F-2DAF-3D4F-B812-5F609674362E}"/>
              </c:ext>
            </c:extLst>
          </c:dPt>
          <c:dPt>
            <c:idx val="16"/>
            <c:invertIfNegative val="0"/>
            <c:bubble3D val="0"/>
            <c:spPr>
              <a:solidFill>
                <a:srgbClr val="76C8AE"/>
              </a:solidFill>
              <a:ln w="2750">
                <a:noFill/>
              </a:ln>
            </c:spPr>
            <c:extLst>
              <c:ext xmlns:c16="http://schemas.microsoft.com/office/drawing/2014/chart" uri="{C3380CC4-5D6E-409C-BE32-E72D297353CC}">
                <c16:uniqueId val="{00000010-2DAF-3D4F-B812-5F609674362E}"/>
              </c:ext>
            </c:extLst>
          </c:dPt>
          <c:dPt>
            <c:idx val="17"/>
            <c:invertIfNegative val="0"/>
            <c:bubble3D val="0"/>
            <c:spPr>
              <a:solidFill>
                <a:srgbClr val="00AE9D"/>
              </a:solidFill>
              <a:ln w="2750">
                <a:noFill/>
              </a:ln>
            </c:spPr>
            <c:extLst>
              <c:ext xmlns:c16="http://schemas.microsoft.com/office/drawing/2014/chart" uri="{C3380CC4-5D6E-409C-BE32-E72D297353CC}">
                <c16:uniqueId val="{00000011-2DAF-3D4F-B812-5F609674362E}"/>
              </c:ext>
            </c:extLst>
          </c:dPt>
          <c:dPt>
            <c:idx val="18"/>
            <c:invertIfNegative val="0"/>
            <c:bubble3D val="0"/>
            <c:spPr>
              <a:solidFill>
                <a:srgbClr val="008E7A"/>
              </a:solidFill>
              <a:ln w="2750">
                <a:noFill/>
              </a:ln>
            </c:spPr>
            <c:extLst>
              <c:ext xmlns:c16="http://schemas.microsoft.com/office/drawing/2014/chart" uri="{C3380CC4-5D6E-409C-BE32-E72D297353CC}">
                <c16:uniqueId val="{00000012-2DAF-3D4F-B812-5F609674362E}"/>
              </c:ext>
            </c:extLst>
          </c:dPt>
          <c:dPt>
            <c:idx val="19"/>
            <c:invertIfNegative val="0"/>
            <c:bubble3D val="0"/>
            <c:spPr>
              <a:solidFill>
                <a:srgbClr val="006762"/>
              </a:solidFill>
              <a:ln w="2750">
                <a:noFill/>
              </a:ln>
            </c:spPr>
            <c:extLst>
              <c:ext xmlns:c16="http://schemas.microsoft.com/office/drawing/2014/chart" uri="{C3380CC4-5D6E-409C-BE32-E72D297353CC}">
                <c16:uniqueId val="{00000013-2DAF-3D4F-B812-5F609674362E}"/>
              </c:ext>
            </c:extLst>
          </c:dPt>
          <c:dPt>
            <c:idx val="20"/>
            <c:invertIfNegative val="0"/>
            <c:bubble3D val="0"/>
            <c:spPr>
              <a:solidFill>
                <a:srgbClr val="FFCC4E"/>
              </a:solidFill>
              <a:ln w="2750">
                <a:noFill/>
              </a:ln>
            </c:spPr>
            <c:extLst>
              <c:ext xmlns:c16="http://schemas.microsoft.com/office/drawing/2014/chart" uri="{C3380CC4-5D6E-409C-BE32-E72D297353CC}">
                <c16:uniqueId val="{00000014-2DAF-3D4F-B812-5F609674362E}"/>
              </c:ext>
            </c:extLst>
          </c:dPt>
          <c:dPt>
            <c:idx val="21"/>
            <c:invertIfNegative val="0"/>
            <c:bubble3D val="0"/>
            <c:spPr>
              <a:solidFill>
                <a:srgbClr val="FBAB18"/>
              </a:solidFill>
              <a:ln w="2750">
                <a:noFill/>
              </a:ln>
            </c:spPr>
            <c:extLst>
              <c:ext xmlns:c16="http://schemas.microsoft.com/office/drawing/2014/chart" uri="{C3380CC4-5D6E-409C-BE32-E72D297353CC}">
                <c16:uniqueId val="{00000015-2DAF-3D4F-B812-5F609674362E}"/>
              </c:ext>
            </c:extLst>
          </c:dPt>
          <c:dPt>
            <c:idx val="22"/>
            <c:invertIfNegative val="0"/>
            <c:bubble3D val="0"/>
            <c:spPr>
              <a:solidFill>
                <a:srgbClr val="F47920"/>
              </a:solidFill>
              <a:ln w="2750">
                <a:noFill/>
              </a:ln>
            </c:spPr>
            <c:extLst>
              <c:ext xmlns:c16="http://schemas.microsoft.com/office/drawing/2014/chart" uri="{C3380CC4-5D6E-409C-BE32-E72D297353CC}">
                <c16:uniqueId val="{00000016-2DAF-3D4F-B812-5F609674362E}"/>
              </c:ext>
            </c:extLst>
          </c:dPt>
          <c:dPt>
            <c:idx val="23"/>
            <c:invertIfNegative val="0"/>
            <c:bubble3D val="0"/>
            <c:spPr>
              <a:solidFill>
                <a:srgbClr val="A75534"/>
              </a:solidFill>
              <a:ln w="2750">
                <a:noFill/>
              </a:ln>
            </c:spPr>
            <c:extLst>
              <c:ext xmlns:c16="http://schemas.microsoft.com/office/drawing/2014/chart" uri="{C3380CC4-5D6E-409C-BE32-E72D297353CC}">
                <c16:uniqueId val="{00000017-2DAF-3D4F-B812-5F609674362E}"/>
              </c:ext>
            </c:extLst>
          </c:dPt>
          <c:cat>
            <c:strRef>
              <c:f>Sheet1!$A$2:$A$25</c:f>
              <c:strCache>
                <c:ptCount val="24"/>
                <c:pt idx="0">
                  <c:v>1st Entry</c:v>
                </c:pt>
                <c:pt idx="1">
                  <c:v>2nd Entry</c:v>
                </c:pt>
                <c:pt idx="2">
                  <c:v>3rd Entry</c:v>
                </c:pt>
                <c:pt idx="3">
                  <c:v>4th Entry</c:v>
                </c:pt>
                <c:pt idx="4">
                  <c:v>5th Entry</c:v>
                </c:pt>
                <c:pt idx="5">
                  <c:v>6th Entry</c:v>
                </c:pt>
                <c:pt idx="6">
                  <c:v>7th Entry</c:v>
                </c:pt>
                <c:pt idx="7">
                  <c:v>8th Entry</c:v>
                </c:pt>
                <c:pt idx="8">
                  <c:v>9th Entry</c:v>
                </c:pt>
                <c:pt idx="9">
                  <c:v>10th Entry</c:v>
                </c:pt>
                <c:pt idx="10">
                  <c:v>11th Entry</c:v>
                </c:pt>
                <c:pt idx="11">
                  <c:v>12th Entry</c:v>
                </c:pt>
                <c:pt idx="12">
                  <c:v>13th Entry</c:v>
                </c:pt>
                <c:pt idx="13">
                  <c:v>14th Entry</c:v>
                </c:pt>
                <c:pt idx="14">
                  <c:v>15th Entry</c:v>
                </c:pt>
                <c:pt idx="15">
                  <c:v>16th Entry</c:v>
                </c:pt>
                <c:pt idx="16">
                  <c:v>17th Entry</c:v>
                </c:pt>
                <c:pt idx="17">
                  <c:v>18th Entry</c:v>
                </c:pt>
                <c:pt idx="18">
                  <c:v>19th Entry</c:v>
                </c:pt>
                <c:pt idx="19">
                  <c:v>20th Entry</c:v>
                </c:pt>
                <c:pt idx="20">
                  <c:v>21th Entry</c:v>
                </c:pt>
                <c:pt idx="21">
                  <c:v>22th Entry</c:v>
                </c:pt>
                <c:pt idx="22">
                  <c:v>23th Entry</c:v>
                </c:pt>
                <c:pt idx="23">
                  <c:v>24th Entry</c:v>
                </c:pt>
              </c:strCache>
            </c:strRef>
          </c:cat>
          <c:val>
            <c:numRef>
              <c:f>Sheet1!$B$2:$B$25</c:f>
              <c:numCache>
                <c:formatCode>General</c:formatCode>
                <c:ptCount val="24"/>
                <c:pt idx="0">
                  <c:v>10</c:v>
                </c:pt>
                <c:pt idx="1">
                  <c:v>10</c:v>
                </c:pt>
                <c:pt idx="2">
                  <c:v>10</c:v>
                </c:pt>
                <c:pt idx="3">
                  <c:v>10</c:v>
                </c:pt>
                <c:pt idx="4">
                  <c:v>10</c:v>
                </c:pt>
                <c:pt idx="5">
                  <c:v>10</c:v>
                </c:pt>
                <c:pt idx="6">
                  <c:v>10</c:v>
                </c:pt>
                <c:pt idx="7">
                  <c:v>10</c:v>
                </c:pt>
                <c:pt idx="8">
                  <c:v>10</c:v>
                </c:pt>
                <c:pt idx="9">
                  <c:v>10</c:v>
                </c:pt>
                <c:pt idx="10">
                  <c:v>10</c:v>
                </c:pt>
                <c:pt idx="11">
                  <c:v>10</c:v>
                </c:pt>
                <c:pt idx="12">
                  <c:v>10</c:v>
                </c:pt>
                <c:pt idx="13">
                  <c:v>10</c:v>
                </c:pt>
                <c:pt idx="14">
                  <c:v>10</c:v>
                </c:pt>
                <c:pt idx="15">
                  <c:v>10</c:v>
                </c:pt>
                <c:pt idx="16">
                  <c:v>10</c:v>
                </c:pt>
                <c:pt idx="17">
                  <c:v>10</c:v>
                </c:pt>
                <c:pt idx="18">
                  <c:v>10</c:v>
                </c:pt>
                <c:pt idx="19">
                  <c:v>10</c:v>
                </c:pt>
                <c:pt idx="20">
                  <c:v>10</c:v>
                </c:pt>
                <c:pt idx="21">
                  <c:v>10</c:v>
                </c:pt>
                <c:pt idx="22">
                  <c:v>10</c:v>
                </c:pt>
                <c:pt idx="23">
                  <c:v>10</c:v>
                </c:pt>
              </c:numCache>
            </c:numRef>
          </c:val>
          <c:extLst>
            <c:ext xmlns:c16="http://schemas.microsoft.com/office/drawing/2014/chart" uri="{C3380CC4-5D6E-409C-BE32-E72D297353CC}">
              <c16:uniqueId val="{00000018-2DAF-3D4F-B812-5F609674362E}"/>
            </c:ext>
          </c:extLst>
        </c:ser>
        <c:dLbls>
          <c:showLegendKey val="0"/>
          <c:showVal val="0"/>
          <c:showCatName val="0"/>
          <c:showSerName val="0"/>
          <c:showPercent val="0"/>
          <c:showBubbleSize val="0"/>
        </c:dLbls>
        <c:gapWidth val="160"/>
        <c:gapDepth val="10"/>
        <c:shape val="box"/>
        <c:axId val="1273768800"/>
        <c:axId val="1"/>
        <c:axId val="0"/>
      </c:bar3DChart>
      <c:catAx>
        <c:axId val="1273768800"/>
        <c:scaling>
          <c:orientation val="minMax"/>
        </c:scaling>
        <c:delete val="0"/>
        <c:axPos val="b"/>
        <c:majorGridlines>
          <c:spPr>
            <a:ln w="1029" cap="flat" cmpd="sng" algn="ctr">
              <a:solidFill>
                <a:schemeClr val="lt1">
                  <a:lumMod val="60000"/>
                  <a:lumOff val="40000"/>
                </a:schemeClr>
              </a:solidFill>
              <a:round/>
            </a:ln>
            <a:effectLst/>
          </c:spPr>
        </c:majorGridlines>
        <c:numFmt formatCode="General" sourceLinked="1"/>
        <c:majorTickMark val="none"/>
        <c:minorTickMark val="none"/>
        <c:tickLblPos val="nextTo"/>
        <c:spPr>
          <a:ln w="688">
            <a:noFill/>
          </a:ln>
        </c:spPr>
        <c:txPr>
          <a:bodyPr rot="-2700000" vert="horz"/>
          <a:lstStyle/>
          <a:p>
            <a:pPr>
              <a:defRPr sz="129" b="0" i="0" u="none" strike="noStrike" baseline="0">
                <a:solidFill>
                  <a:srgbClr val="CCFFFF"/>
                </a:solidFill>
                <a:latin typeface="Arial"/>
                <a:ea typeface="Arial"/>
                <a:cs typeface="Arial"/>
              </a:defRPr>
            </a:pPr>
            <a:endParaRPr lang="lv-LV"/>
          </a:p>
        </c:txPr>
        <c:crossAx val="1"/>
        <c:crosses val="autoZero"/>
        <c:auto val="1"/>
        <c:lblAlgn val="ctr"/>
        <c:lblOffset val="100"/>
        <c:noMultiLvlLbl val="0"/>
      </c:catAx>
      <c:valAx>
        <c:axId val="1"/>
        <c:scaling>
          <c:orientation val="minMax"/>
        </c:scaling>
        <c:delete val="0"/>
        <c:axPos val="l"/>
        <c:numFmt formatCode="General" sourceLinked="0"/>
        <c:majorTickMark val="none"/>
        <c:minorTickMark val="none"/>
        <c:tickLblPos val="nextTo"/>
        <c:spPr>
          <a:ln w="688">
            <a:noFill/>
          </a:ln>
        </c:spPr>
        <c:txPr>
          <a:bodyPr rot="0" vert="horz"/>
          <a:lstStyle/>
          <a:p>
            <a:pPr>
              <a:defRPr sz="129" b="0" i="0" u="none" strike="noStrike" baseline="0">
                <a:solidFill>
                  <a:srgbClr val="CCFFFF"/>
                </a:solidFill>
                <a:latin typeface="Arial"/>
                <a:ea typeface="Arial"/>
                <a:cs typeface="Arial"/>
              </a:defRPr>
            </a:pPr>
            <a:endParaRPr lang="lv-LV"/>
          </a:p>
        </c:txPr>
        <c:crossAx val="1273768800"/>
        <c:crosses val="autoZero"/>
        <c:crossBetween val="between"/>
      </c:valAx>
      <c:spPr>
        <a:noFill/>
        <a:ln w="12178">
          <a:noFill/>
        </a:ln>
      </c:spPr>
    </c:plotArea>
    <c:plotVisOnly val="1"/>
    <c:dispBlanksAs val="gap"/>
    <c:showDLblsOverMax val="0"/>
  </c:chart>
  <c:spPr>
    <a:noFill/>
    <a:ln>
      <a:noFill/>
    </a:ln>
  </c:spPr>
  <c:txPr>
    <a:bodyPr/>
    <a:lstStyle/>
    <a:p>
      <a:pPr>
        <a:defRPr sz="110" b="0" i="0" u="none" strike="noStrike" baseline="0">
          <a:solidFill>
            <a:srgbClr val="003366"/>
          </a:solidFill>
          <a:latin typeface="Arial"/>
          <a:ea typeface="Arial"/>
          <a:cs typeface="Arial"/>
        </a:defRPr>
      </a:pPr>
      <a:endParaRPr lang="lv-LV"/>
    </a:p>
  </c:txPr>
  <c:externalData r:id="rId2">
    <c:autoUpdate val="0"/>
  </c:externalData>
</c:chartSpace>
</file>

<file path=ppt/diagrams/_rels/data1.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39.svg"/><Relationship Id="rId1" Type="http://schemas.openxmlformats.org/officeDocument/2006/relationships/image" Target="../media/image38.png"/><Relationship Id="rId6" Type="http://schemas.openxmlformats.org/officeDocument/2006/relationships/image" Target="../media/image43.svg"/><Relationship Id="rId5" Type="http://schemas.openxmlformats.org/officeDocument/2006/relationships/image" Target="../media/image42.png"/><Relationship Id="rId4" Type="http://schemas.openxmlformats.org/officeDocument/2006/relationships/image" Target="../media/image41.svg"/></Relationships>
</file>

<file path=ppt/diagrams/_rels/drawing1.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39.svg"/><Relationship Id="rId1" Type="http://schemas.openxmlformats.org/officeDocument/2006/relationships/image" Target="../media/image38.png"/><Relationship Id="rId6" Type="http://schemas.openxmlformats.org/officeDocument/2006/relationships/image" Target="../media/image43.svg"/><Relationship Id="rId5" Type="http://schemas.openxmlformats.org/officeDocument/2006/relationships/image" Target="../media/image42.png"/><Relationship Id="rId4" Type="http://schemas.openxmlformats.org/officeDocument/2006/relationships/image" Target="../media/image41.svg"/></Relationships>
</file>

<file path=ppt/diagrams/colors1.xml><?xml version="1.0" encoding="utf-8"?>
<dgm:colorsDef xmlns:dgm="http://schemas.openxmlformats.org/drawingml/2006/diagram" xmlns:a="http://schemas.openxmlformats.org/drawingml/2006/main" uniqueId="urn:microsoft.com/office/officeart/2018/5/colors/Iconchunking_neutralbg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E8E10851-5E5B-4FBB-98B4-657694D3F63D}" type="doc">
      <dgm:prSet loTypeId="urn:microsoft.com/office/officeart/2018/2/layout/IconLabelList" loCatId="icon" qsTypeId="urn:microsoft.com/office/officeart/2005/8/quickstyle/simple1" qsCatId="simple" csTypeId="urn:microsoft.com/office/officeart/2018/5/colors/Iconchunking_neutralbg_colorful1" csCatId="colorful" phldr="1"/>
      <dgm:spPr/>
      <dgm:t>
        <a:bodyPr/>
        <a:lstStyle/>
        <a:p>
          <a:endParaRPr lang="en-US"/>
        </a:p>
      </dgm:t>
    </dgm:pt>
    <dgm:pt modelId="{6E1F0719-92BB-4BAC-A88E-B1A1D2CD7D3A}">
      <dgm:prSet/>
      <dgm:spPr/>
      <dgm:t>
        <a:bodyPr/>
        <a:lstStyle/>
        <a:p>
          <a:pPr>
            <a:lnSpc>
              <a:spcPct val="100000"/>
            </a:lnSpc>
          </a:pPr>
          <a:r>
            <a:rPr lang="en-US" b="1" i="0" dirty="0"/>
            <a:t>EIC Pathfinder</a:t>
          </a:r>
          <a:endParaRPr lang="lv-LV" b="0" i="0" dirty="0"/>
        </a:p>
        <a:p>
          <a:pPr>
            <a:lnSpc>
              <a:spcPct val="100000"/>
            </a:lnSpc>
          </a:pPr>
          <a:r>
            <a:rPr lang="lv-LV" b="0" i="0" dirty="0"/>
            <a:t>progresīviem pētījumiem par revolucionārām tehnoloģijām</a:t>
          </a:r>
          <a:endParaRPr lang="en-US" dirty="0"/>
        </a:p>
      </dgm:t>
    </dgm:pt>
    <dgm:pt modelId="{B5853368-609A-468C-A796-918E85ADF915}" type="parTrans" cxnId="{CF6A0B80-BDCD-461E-A2FB-B95B50BC8944}">
      <dgm:prSet/>
      <dgm:spPr/>
      <dgm:t>
        <a:bodyPr/>
        <a:lstStyle/>
        <a:p>
          <a:endParaRPr lang="en-US"/>
        </a:p>
      </dgm:t>
    </dgm:pt>
    <dgm:pt modelId="{51B89A16-DBFC-43EB-896D-841B746F8A6B}" type="sibTrans" cxnId="{CF6A0B80-BDCD-461E-A2FB-B95B50BC8944}">
      <dgm:prSet/>
      <dgm:spPr/>
      <dgm:t>
        <a:bodyPr/>
        <a:lstStyle/>
        <a:p>
          <a:endParaRPr lang="en-US"/>
        </a:p>
      </dgm:t>
    </dgm:pt>
    <dgm:pt modelId="{4FF0078C-4B61-4428-A172-37AB58AE9CD5}">
      <dgm:prSet/>
      <dgm:spPr/>
      <dgm:t>
        <a:bodyPr/>
        <a:lstStyle/>
        <a:p>
          <a:pPr>
            <a:lnSpc>
              <a:spcPct val="100000"/>
            </a:lnSpc>
          </a:pPr>
          <a:r>
            <a:rPr lang="en-US" b="1" i="0" dirty="0"/>
            <a:t>EIC Transition</a:t>
          </a:r>
          <a:endParaRPr lang="lv-LV" b="1" i="0" dirty="0"/>
        </a:p>
        <a:p>
          <a:pPr>
            <a:lnSpc>
              <a:spcPct val="100000"/>
            </a:lnSpc>
          </a:pPr>
          <a:r>
            <a:rPr lang="lv-LV" b="0" i="0" dirty="0"/>
            <a:t>Atbalsts pētniecības rezultātu pārvēršanai inovācijas iespējās</a:t>
          </a:r>
          <a:endParaRPr lang="en-US" dirty="0"/>
        </a:p>
      </dgm:t>
    </dgm:pt>
    <dgm:pt modelId="{0C6F9F6C-2D44-4DDE-9918-ACCA1625B7AE}" type="parTrans" cxnId="{2AD22AED-553C-4B3E-8606-703BC9160B9A}">
      <dgm:prSet/>
      <dgm:spPr/>
      <dgm:t>
        <a:bodyPr/>
        <a:lstStyle/>
        <a:p>
          <a:endParaRPr lang="en-US"/>
        </a:p>
      </dgm:t>
    </dgm:pt>
    <dgm:pt modelId="{B67A20E3-0674-4490-BD6F-8F39A964C169}" type="sibTrans" cxnId="{2AD22AED-553C-4B3E-8606-703BC9160B9A}">
      <dgm:prSet/>
      <dgm:spPr/>
      <dgm:t>
        <a:bodyPr/>
        <a:lstStyle/>
        <a:p>
          <a:endParaRPr lang="en-US"/>
        </a:p>
      </dgm:t>
    </dgm:pt>
    <dgm:pt modelId="{A161C8F5-B784-4DD2-81C2-77C146B278EB}">
      <dgm:prSet/>
      <dgm:spPr/>
      <dgm:t>
        <a:bodyPr/>
        <a:lstStyle/>
        <a:p>
          <a:pPr>
            <a:lnSpc>
              <a:spcPct val="100000"/>
            </a:lnSpc>
          </a:pPr>
          <a:r>
            <a:rPr lang="en-US" b="1" i="0" dirty="0"/>
            <a:t>EIC Accelerator</a:t>
          </a:r>
          <a:endParaRPr lang="lv-LV" b="1" i="0" dirty="0"/>
        </a:p>
        <a:p>
          <a:pPr>
            <a:lnSpc>
              <a:spcPct val="100000"/>
            </a:lnSpc>
          </a:pPr>
          <a:r>
            <a:rPr lang="lv-LV" b="0" i="0" dirty="0"/>
            <a:t>Finansējums MVU, lai paplašinātu (</a:t>
          </a:r>
          <a:r>
            <a:rPr lang="lv-LV" b="0" i="0" dirty="0" err="1"/>
            <a:t>scale-up</a:t>
          </a:r>
          <a:r>
            <a:rPr lang="lv-LV" b="0" i="0" dirty="0"/>
            <a:t>) inovācijas ar lielu ietekmi.</a:t>
          </a:r>
          <a:endParaRPr lang="en-US" dirty="0"/>
        </a:p>
      </dgm:t>
    </dgm:pt>
    <dgm:pt modelId="{2A2EB7BD-013B-4C40-9A40-60C8EF3D5C2A}" type="parTrans" cxnId="{93B07D5B-2074-4DCE-89EB-23E88482AF20}">
      <dgm:prSet/>
      <dgm:spPr/>
      <dgm:t>
        <a:bodyPr/>
        <a:lstStyle/>
        <a:p>
          <a:endParaRPr lang="en-US"/>
        </a:p>
      </dgm:t>
    </dgm:pt>
    <dgm:pt modelId="{65B31DD4-C9A1-47E7-BFA0-321945504F9D}" type="sibTrans" cxnId="{93B07D5B-2074-4DCE-89EB-23E88482AF20}">
      <dgm:prSet/>
      <dgm:spPr/>
      <dgm:t>
        <a:bodyPr/>
        <a:lstStyle/>
        <a:p>
          <a:endParaRPr lang="en-US"/>
        </a:p>
      </dgm:t>
    </dgm:pt>
    <dgm:pt modelId="{12C6068C-0099-47F3-8D5B-56DF12CA3063}" type="pres">
      <dgm:prSet presAssocID="{E8E10851-5E5B-4FBB-98B4-657694D3F63D}" presName="root" presStyleCnt="0">
        <dgm:presLayoutVars>
          <dgm:dir/>
          <dgm:resizeHandles val="exact"/>
        </dgm:presLayoutVars>
      </dgm:prSet>
      <dgm:spPr/>
    </dgm:pt>
    <dgm:pt modelId="{078EE708-1858-4220-9FA6-395AE024F420}" type="pres">
      <dgm:prSet presAssocID="{6E1F0719-92BB-4BAC-A88E-B1A1D2CD7D3A}" presName="compNode" presStyleCnt="0"/>
      <dgm:spPr/>
    </dgm:pt>
    <dgm:pt modelId="{83DCAA7C-3340-4276-B1F0-A24E9C0D850B}" type="pres">
      <dgm:prSet presAssocID="{6E1F0719-92BB-4BAC-A88E-B1A1D2CD7D3A}" presName="iconRect" presStyleLbl="node1" presStyleIdx="0" presStyleCnt="3"/>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Magnet"/>
        </a:ext>
      </dgm:extLst>
    </dgm:pt>
    <dgm:pt modelId="{45322BE0-4C41-437B-BD11-9FF945015634}" type="pres">
      <dgm:prSet presAssocID="{6E1F0719-92BB-4BAC-A88E-B1A1D2CD7D3A}" presName="spaceRect" presStyleCnt="0"/>
      <dgm:spPr/>
    </dgm:pt>
    <dgm:pt modelId="{F9FE1951-300C-4B36-936A-4F69D051CF98}" type="pres">
      <dgm:prSet presAssocID="{6E1F0719-92BB-4BAC-A88E-B1A1D2CD7D3A}" presName="textRect" presStyleLbl="revTx" presStyleIdx="0" presStyleCnt="3">
        <dgm:presLayoutVars>
          <dgm:chMax val="1"/>
          <dgm:chPref val="1"/>
        </dgm:presLayoutVars>
      </dgm:prSet>
      <dgm:spPr/>
    </dgm:pt>
    <dgm:pt modelId="{689C9DA5-0EC4-4B92-8C52-459E54350A15}" type="pres">
      <dgm:prSet presAssocID="{51B89A16-DBFC-43EB-896D-841B746F8A6B}" presName="sibTrans" presStyleCnt="0"/>
      <dgm:spPr/>
    </dgm:pt>
    <dgm:pt modelId="{42DC4441-4679-4DC5-9728-A84392647F60}" type="pres">
      <dgm:prSet presAssocID="{4FF0078C-4B61-4428-A172-37AB58AE9CD5}" presName="compNode" presStyleCnt="0"/>
      <dgm:spPr/>
    </dgm:pt>
    <dgm:pt modelId="{33DB192A-EAFF-473C-8C1D-8925AC66F2A9}" type="pres">
      <dgm:prSet presAssocID="{4FF0078C-4B61-4428-A172-37AB58AE9CD5}" presName="iconRect" presStyleLbl="node1" presStyleIdx="1" presStyleCnt="3"/>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Lightbulb"/>
        </a:ext>
      </dgm:extLst>
    </dgm:pt>
    <dgm:pt modelId="{AFA95A3E-3B53-4C96-BFE7-3E98EF2ED56D}" type="pres">
      <dgm:prSet presAssocID="{4FF0078C-4B61-4428-A172-37AB58AE9CD5}" presName="spaceRect" presStyleCnt="0"/>
      <dgm:spPr/>
    </dgm:pt>
    <dgm:pt modelId="{F78C500F-66F0-4033-B28F-CFC2C0531B27}" type="pres">
      <dgm:prSet presAssocID="{4FF0078C-4B61-4428-A172-37AB58AE9CD5}" presName="textRect" presStyleLbl="revTx" presStyleIdx="1" presStyleCnt="3">
        <dgm:presLayoutVars>
          <dgm:chMax val="1"/>
          <dgm:chPref val="1"/>
        </dgm:presLayoutVars>
      </dgm:prSet>
      <dgm:spPr/>
    </dgm:pt>
    <dgm:pt modelId="{5FBB4B5A-9A49-4E6F-B069-82C88D5F6F69}" type="pres">
      <dgm:prSet presAssocID="{B67A20E3-0674-4490-BD6F-8F39A964C169}" presName="sibTrans" presStyleCnt="0"/>
      <dgm:spPr/>
    </dgm:pt>
    <dgm:pt modelId="{01F6F08E-B5E5-432D-BA9B-E3EFD627FE33}" type="pres">
      <dgm:prSet presAssocID="{A161C8F5-B784-4DD2-81C2-77C146B278EB}" presName="compNode" presStyleCnt="0"/>
      <dgm:spPr/>
    </dgm:pt>
    <dgm:pt modelId="{C2D766AF-F4F0-449B-9191-E4C725651094}" type="pres">
      <dgm:prSet presAssocID="{A161C8F5-B784-4DD2-81C2-77C146B278EB}" presName="iconRect" presStyleLbl="node1" presStyleIdx="2" presStyleCnt="3"/>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Atom"/>
        </a:ext>
      </dgm:extLst>
    </dgm:pt>
    <dgm:pt modelId="{238B7ED3-7A42-49CA-AFA8-31509B4B7B19}" type="pres">
      <dgm:prSet presAssocID="{A161C8F5-B784-4DD2-81C2-77C146B278EB}" presName="spaceRect" presStyleCnt="0"/>
      <dgm:spPr/>
    </dgm:pt>
    <dgm:pt modelId="{9D47A9CA-0086-41B3-9D57-E0B3334CDE6B}" type="pres">
      <dgm:prSet presAssocID="{A161C8F5-B784-4DD2-81C2-77C146B278EB}" presName="textRect" presStyleLbl="revTx" presStyleIdx="2" presStyleCnt="3">
        <dgm:presLayoutVars>
          <dgm:chMax val="1"/>
          <dgm:chPref val="1"/>
        </dgm:presLayoutVars>
      </dgm:prSet>
      <dgm:spPr/>
    </dgm:pt>
  </dgm:ptLst>
  <dgm:cxnLst>
    <dgm:cxn modelId="{BF7D1921-7079-4998-BB0B-1577D248D7BA}" type="presOf" srcId="{6E1F0719-92BB-4BAC-A88E-B1A1D2CD7D3A}" destId="{F9FE1951-300C-4B36-936A-4F69D051CF98}" srcOrd="0" destOrd="0" presId="urn:microsoft.com/office/officeart/2018/2/layout/IconLabelList"/>
    <dgm:cxn modelId="{93B07D5B-2074-4DCE-89EB-23E88482AF20}" srcId="{E8E10851-5E5B-4FBB-98B4-657694D3F63D}" destId="{A161C8F5-B784-4DD2-81C2-77C146B278EB}" srcOrd="2" destOrd="0" parTransId="{2A2EB7BD-013B-4C40-9A40-60C8EF3D5C2A}" sibTransId="{65B31DD4-C9A1-47E7-BFA0-321945504F9D}"/>
    <dgm:cxn modelId="{CF6A0B80-BDCD-461E-A2FB-B95B50BC8944}" srcId="{E8E10851-5E5B-4FBB-98B4-657694D3F63D}" destId="{6E1F0719-92BB-4BAC-A88E-B1A1D2CD7D3A}" srcOrd="0" destOrd="0" parTransId="{B5853368-609A-468C-A796-918E85ADF915}" sibTransId="{51B89A16-DBFC-43EB-896D-841B746F8A6B}"/>
    <dgm:cxn modelId="{15496E8F-42EB-4CA0-9CF6-51A056ECA605}" type="presOf" srcId="{E8E10851-5E5B-4FBB-98B4-657694D3F63D}" destId="{12C6068C-0099-47F3-8D5B-56DF12CA3063}" srcOrd="0" destOrd="0" presId="urn:microsoft.com/office/officeart/2018/2/layout/IconLabelList"/>
    <dgm:cxn modelId="{F5F79A90-E573-4630-9CD4-71E201FE32BA}" type="presOf" srcId="{4FF0078C-4B61-4428-A172-37AB58AE9CD5}" destId="{F78C500F-66F0-4033-B28F-CFC2C0531B27}" srcOrd="0" destOrd="0" presId="urn:microsoft.com/office/officeart/2018/2/layout/IconLabelList"/>
    <dgm:cxn modelId="{A4D56DDC-1A90-439F-968F-211454B63B9D}" type="presOf" srcId="{A161C8F5-B784-4DD2-81C2-77C146B278EB}" destId="{9D47A9CA-0086-41B3-9D57-E0B3334CDE6B}" srcOrd="0" destOrd="0" presId="urn:microsoft.com/office/officeart/2018/2/layout/IconLabelList"/>
    <dgm:cxn modelId="{2AD22AED-553C-4B3E-8606-703BC9160B9A}" srcId="{E8E10851-5E5B-4FBB-98B4-657694D3F63D}" destId="{4FF0078C-4B61-4428-A172-37AB58AE9CD5}" srcOrd="1" destOrd="0" parTransId="{0C6F9F6C-2D44-4DDE-9918-ACCA1625B7AE}" sibTransId="{B67A20E3-0674-4490-BD6F-8F39A964C169}"/>
    <dgm:cxn modelId="{64548EE7-F190-420C-9026-E65D372D7300}" type="presParOf" srcId="{12C6068C-0099-47F3-8D5B-56DF12CA3063}" destId="{078EE708-1858-4220-9FA6-395AE024F420}" srcOrd="0" destOrd="0" presId="urn:microsoft.com/office/officeart/2018/2/layout/IconLabelList"/>
    <dgm:cxn modelId="{100560C0-DB82-41B2-AAD8-5E0FD5BAF459}" type="presParOf" srcId="{078EE708-1858-4220-9FA6-395AE024F420}" destId="{83DCAA7C-3340-4276-B1F0-A24E9C0D850B}" srcOrd="0" destOrd="0" presId="urn:microsoft.com/office/officeart/2018/2/layout/IconLabelList"/>
    <dgm:cxn modelId="{56B78CF9-E204-429C-B5CA-267EC6A8EA82}" type="presParOf" srcId="{078EE708-1858-4220-9FA6-395AE024F420}" destId="{45322BE0-4C41-437B-BD11-9FF945015634}" srcOrd="1" destOrd="0" presId="urn:microsoft.com/office/officeart/2018/2/layout/IconLabelList"/>
    <dgm:cxn modelId="{F8E4316B-3696-47A1-9774-2A077F8E4BCD}" type="presParOf" srcId="{078EE708-1858-4220-9FA6-395AE024F420}" destId="{F9FE1951-300C-4B36-936A-4F69D051CF98}" srcOrd="2" destOrd="0" presId="urn:microsoft.com/office/officeart/2018/2/layout/IconLabelList"/>
    <dgm:cxn modelId="{2CAC6C61-8261-4DFD-8CA2-8145AB400F4D}" type="presParOf" srcId="{12C6068C-0099-47F3-8D5B-56DF12CA3063}" destId="{689C9DA5-0EC4-4B92-8C52-459E54350A15}" srcOrd="1" destOrd="0" presId="urn:microsoft.com/office/officeart/2018/2/layout/IconLabelList"/>
    <dgm:cxn modelId="{3F68100F-04B9-4E8B-B28C-36B137CEC1EA}" type="presParOf" srcId="{12C6068C-0099-47F3-8D5B-56DF12CA3063}" destId="{42DC4441-4679-4DC5-9728-A84392647F60}" srcOrd="2" destOrd="0" presId="urn:microsoft.com/office/officeart/2018/2/layout/IconLabelList"/>
    <dgm:cxn modelId="{D0EE1553-8A6B-4D3E-BAEA-A6AD6F082445}" type="presParOf" srcId="{42DC4441-4679-4DC5-9728-A84392647F60}" destId="{33DB192A-EAFF-473C-8C1D-8925AC66F2A9}" srcOrd="0" destOrd="0" presId="urn:microsoft.com/office/officeart/2018/2/layout/IconLabelList"/>
    <dgm:cxn modelId="{ECEE9694-56C2-45EA-A506-43AC7FD9CB7E}" type="presParOf" srcId="{42DC4441-4679-4DC5-9728-A84392647F60}" destId="{AFA95A3E-3B53-4C96-BFE7-3E98EF2ED56D}" srcOrd="1" destOrd="0" presId="urn:microsoft.com/office/officeart/2018/2/layout/IconLabelList"/>
    <dgm:cxn modelId="{734EEF5E-2799-4F19-97FF-31D41A23EFF4}" type="presParOf" srcId="{42DC4441-4679-4DC5-9728-A84392647F60}" destId="{F78C500F-66F0-4033-B28F-CFC2C0531B27}" srcOrd="2" destOrd="0" presId="urn:microsoft.com/office/officeart/2018/2/layout/IconLabelList"/>
    <dgm:cxn modelId="{7A8CD637-A9F3-40CB-9FF1-9A0F3DE2187D}" type="presParOf" srcId="{12C6068C-0099-47F3-8D5B-56DF12CA3063}" destId="{5FBB4B5A-9A49-4E6F-B069-82C88D5F6F69}" srcOrd="3" destOrd="0" presId="urn:microsoft.com/office/officeart/2018/2/layout/IconLabelList"/>
    <dgm:cxn modelId="{885C4695-58F1-431C-B33F-C6393AF2277E}" type="presParOf" srcId="{12C6068C-0099-47F3-8D5B-56DF12CA3063}" destId="{01F6F08E-B5E5-432D-BA9B-E3EFD627FE33}" srcOrd="4" destOrd="0" presId="urn:microsoft.com/office/officeart/2018/2/layout/IconLabelList"/>
    <dgm:cxn modelId="{79E8604A-DA65-4CB8-82F5-883C960A6E10}" type="presParOf" srcId="{01F6F08E-B5E5-432D-BA9B-E3EFD627FE33}" destId="{C2D766AF-F4F0-449B-9191-E4C725651094}" srcOrd="0" destOrd="0" presId="urn:microsoft.com/office/officeart/2018/2/layout/IconLabelList"/>
    <dgm:cxn modelId="{50437184-284D-47FB-BCAD-4E9B7CAF8B95}" type="presParOf" srcId="{01F6F08E-B5E5-432D-BA9B-E3EFD627FE33}" destId="{238B7ED3-7A42-49CA-AFA8-31509B4B7B19}" srcOrd="1" destOrd="0" presId="urn:microsoft.com/office/officeart/2018/2/layout/IconLabelList"/>
    <dgm:cxn modelId="{C550BA28-EF3D-4487-9716-F8E2D94FD87B}" type="presParOf" srcId="{01F6F08E-B5E5-432D-BA9B-E3EFD627FE33}" destId="{9D47A9CA-0086-41B3-9D57-E0B3334CDE6B}" srcOrd="2" destOrd="0" presId="urn:microsoft.com/office/officeart/2018/2/layout/IconLabel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3DCAA7C-3340-4276-B1F0-A24E9C0D850B}">
      <dsp:nvSpPr>
        <dsp:cNvPr id="0" name=""/>
        <dsp:cNvSpPr/>
      </dsp:nvSpPr>
      <dsp:spPr>
        <a:xfrm>
          <a:off x="947201" y="818755"/>
          <a:ext cx="1451800" cy="1451800"/>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F9FE1951-300C-4B36-936A-4F69D051CF98}">
      <dsp:nvSpPr>
        <dsp:cNvPr id="0" name=""/>
        <dsp:cNvSpPr/>
      </dsp:nvSpPr>
      <dsp:spPr>
        <a:xfrm>
          <a:off x="59990" y="2654049"/>
          <a:ext cx="3226223"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577850">
            <a:lnSpc>
              <a:spcPct val="100000"/>
            </a:lnSpc>
            <a:spcBef>
              <a:spcPct val="0"/>
            </a:spcBef>
            <a:spcAft>
              <a:spcPct val="35000"/>
            </a:spcAft>
            <a:buNone/>
          </a:pPr>
          <a:r>
            <a:rPr lang="en-US" sz="1300" b="1" i="0" kern="1200" dirty="0"/>
            <a:t>EIC Pathfinder</a:t>
          </a:r>
          <a:endParaRPr lang="lv-LV" sz="1300" b="0" i="0" kern="1200" dirty="0"/>
        </a:p>
        <a:p>
          <a:pPr marL="0" lvl="0" indent="0" algn="ctr" defTabSz="577850">
            <a:lnSpc>
              <a:spcPct val="100000"/>
            </a:lnSpc>
            <a:spcBef>
              <a:spcPct val="0"/>
            </a:spcBef>
            <a:spcAft>
              <a:spcPct val="35000"/>
            </a:spcAft>
            <a:buNone/>
          </a:pPr>
          <a:r>
            <a:rPr lang="lv-LV" sz="1300" b="0" i="0" kern="1200" dirty="0"/>
            <a:t>progresīviem pētījumiem par revolucionārām tehnoloģijām</a:t>
          </a:r>
          <a:endParaRPr lang="en-US" sz="1300" kern="1200" dirty="0"/>
        </a:p>
      </dsp:txBody>
      <dsp:txXfrm>
        <a:off x="59990" y="2654049"/>
        <a:ext cx="3226223" cy="720000"/>
      </dsp:txXfrm>
    </dsp:sp>
    <dsp:sp modelId="{33DB192A-EAFF-473C-8C1D-8925AC66F2A9}">
      <dsp:nvSpPr>
        <dsp:cNvPr id="0" name=""/>
        <dsp:cNvSpPr/>
      </dsp:nvSpPr>
      <dsp:spPr>
        <a:xfrm>
          <a:off x="4738014" y="818755"/>
          <a:ext cx="1451800" cy="1451800"/>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F78C500F-66F0-4033-B28F-CFC2C0531B27}">
      <dsp:nvSpPr>
        <dsp:cNvPr id="0" name=""/>
        <dsp:cNvSpPr/>
      </dsp:nvSpPr>
      <dsp:spPr>
        <a:xfrm>
          <a:off x="3850802" y="2654049"/>
          <a:ext cx="3226223"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577850">
            <a:lnSpc>
              <a:spcPct val="100000"/>
            </a:lnSpc>
            <a:spcBef>
              <a:spcPct val="0"/>
            </a:spcBef>
            <a:spcAft>
              <a:spcPct val="35000"/>
            </a:spcAft>
            <a:buNone/>
          </a:pPr>
          <a:r>
            <a:rPr lang="en-US" sz="1300" b="1" i="0" kern="1200" dirty="0"/>
            <a:t>EIC Transition</a:t>
          </a:r>
          <a:endParaRPr lang="lv-LV" sz="1300" b="1" i="0" kern="1200" dirty="0"/>
        </a:p>
        <a:p>
          <a:pPr marL="0" lvl="0" indent="0" algn="ctr" defTabSz="577850">
            <a:lnSpc>
              <a:spcPct val="100000"/>
            </a:lnSpc>
            <a:spcBef>
              <a:spcPct val="0"/>
            </a:spcBef>
            <a:spcAft>
              <a:spcPct val="35000"/>
            </a:spcAft>
            <a:buNone/>
          </a:pPr>
          <a:r>
            <a:rPr lang="lv-LV" sz="1300" b="0" i="0" kern="1200" dirty="0"/>
            <a:t>Atbalsts pētniecības rezultātu pārvēršanai inovācijas iespējās</a:t>
          </a:r>
          <a:endParaRPr lang="en-US" sz="1300" kern="1200" dirty="0"/>
        </a:p>
      </dsp:txBody>
      <dsp:txXfrm>
        <a:off x="3850802" y="2654049"/>
        <a:ext cx="3226223" cy="720000"/>
      </dsp:txXfrm>
    </dsp:sp>
    <dsp:sp modelId="{C2D766AF-F4F0-449B-9191-E4C725651094}">
      <dsp:nvSpPr>
        <dsp:cNvPr id="0" name=""/>
        <dsp:cNvSpPr/>
      </dsp:nvSpPr>
      <dsp:spPr>
        <a:xfrm>
          <a:off x="8528826" y="818755"/>
          <a:ext cx="1451800" cy="1451800"/>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9D47A9CA-0086-41B3-9D57-E0B3334CDE6B}">
      <dsp:nvSpPr>
        <dsp:cNvPr id="0" name=""/>
        <dsp:cNvSpPr/>
      </dsp:nvSpPr>
      <dsp:spPr>
        <a:xfrm>
          <a:off x="7641615" y="2654049"/>
          <a:ext cx="3226223"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577850">
            <a:lnSpc>
              <a:spcPct val="100000"/>
            </a:lnSpc>
            <a:spcBef>
              <a:spcPct val="0"/>
            </a:spcBef>
            <a:spcAft>
              <a:spcPct val="35000"/>
            </a:spcAft>
            <a:buNone/>
          </a:pPr>
          <a:r>
            <a:rPr lang="en-US" sz="1300" b="1" i="0" kern="1200" dirty="0"/>
            <a:t>EIC Accelerator</a:t>
          </a:r>
          <a:endParaRPr lang="lv-LV" sz="1300" b="1" i="0" kern="1200" dirty="0"/>
        </a:p>
        <a:p>
          <a:pPr marL="0" lvl="0" indent="0" algn="ctr" defTabSz="577850">
            <a:lnSpc>
              <a:spcPct val="100000"/>
            </a:lnSpc>
            <a:spcBef>
              <a:spcPct val="0"/>
            </a:spcBef>
            <a:spcAft>
              <a:spcPct val="35000"/>
            </a:spcAft>
            <a:buNone/>
          </a:pPr>
          <a:r>
            <a:rPr lang="lv-LV" sz="1300" b="0" i="0" kern="1200" dirty="0"/>
            <a:t>Finansējums MVU, lai paplašinātu (</a:t>
          </a:r>
          <a:r>
            <a:rPr lang="lv-LV" sz="1300" b="0" i="0" kern="1200" dirty="0" err="1"/>
            <a:t>scale-up</a:t>
          </a:r>
          <a:r>
            <a:rPr lang="lv-LV" sz="1300" b="0" i="0" kern="1200" dirty="0"/>
            <a:t>) inovācijas ar lielu ietekmi.</a:t>
          </a:r>
          <a:endParaRPr lang="en-US" sz="1300" kern="1200" dirty="0"/>
        </a:p>
      </dsp:txBody>
      <dsp:txXfrm>
        <a:off x="7641615" y="2654049"/>
        <a:ext cx="3226223" cy="720000"/>
      </dsp:txXfrm>
    </dsp:sp>
  </dsp:spTree>
</dsp:drawing>
</file>

<file path=ppt/diagrams/layout1.xml><?xml version="1.0" encoding="utf-8"?>
<dgm:layoutDef xmlns:dgm="http://schemas.openxmlformats.org/drawingml/2006/diagram" xmlns:a="http://schemas.openxmlformats.org/drawingml/2006/main" uniqueId="urn:microsoft.com/office/officeart/2018/2/layout/IconLabelList">
  <dgm:title val="Icon Label List"/>
  <dgm:desc val="Use to show non-sequential or grouped chunks of information accompanied by a related visuals. Works best with icons or small pictures with short text ca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snake">
          <dgm:param type="grDir" val="tL"/>
          <dgm:param type="flowDir" val="row"/>
          <dgm:param type="contDir" val="sameDir"/>
          <dgm:param type="off" val="ctr"/>
          <dgm:param type="vertAlign" val="mid"/>
          <dgm:param type="horzAlign" val="ctr"/>
        </dgm:alg>
      </dgm:if>
      <dgm:else name="Name2">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hoose name="Name3">
      <dgm:if name="Name4" axis="ch" ptType="node" func="cnt" op="lte" val="2">
        <dgm:constrLst>
          <dgm:constr type="h" for="ch" forName="compNode" refType="h" fact="0.4"/>
          <dgm:constr type="w" for="ch" forName="compNode" val="120"/>
          <dgm:constr type="w" for="ch" forName="sibTrans" refType="w" refFor="ch" refForName="compNode" fact="0.175"/>
          <dgm:constr type="sp" refType="w" refFor="ch" refForName="compNode" op="equ" fact="0.25"/>
          <dgm:constr type="primFontSz" for="des" ptType="node" op="equ" val="50"/>
          <dgm:constr type="h" for="des" forName="compNode" op="equ"/>
          <dgm:constr type="h" for="des" forName="textRect" op="equ"/>
        </dgm:constrLst>
      </dgm:if>
      <dgm:if name="Name5" axis="ch" ptType="node" func="cnt" op="lte" val="4">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36"/>
          <dgm:constr type="h" for="des" forName="compNode" op="equ"/>
          <dgm:constr type="h" for="des" forName="textRect" op="equ"/>
        </dgm:constrLst>
      </dgm:if>
      <dgm:else name="Name6">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24"/>
          <dgm:constr type="h" for="des" forName="compNode" op="equ"/>
          <dgm:constr type="h" for="des" forName="textRect" op="equ"/>
        </dgm:constrLst>
      </dgm:else>
    </dgm:choose>
    <dgm:ruleLst>
      <dgm:rule type="w" for="ch" forName="compNode" val="50" fact="NaN" max="NaN"/>
    </dgm:ruleLst>
    <dgm:forEach name="Name7" axis="ch" ptType="node">
      <dgm:layoutNode name="compNode">
        <dgm:alg type="composite"/>
        <dgm:shape xmlns:r="http://schemas.openxmlformats.org/officeDocument/2006/relationships" r:blip="">
          <dgm:adjLst/>
        </dgm:shape>
        <dgm:presOf axis="self"/>
        <dgm:constrLst>
          <dgm:constr type="w" for="ch" forName="iconRect" refType="w" fact="0.45"/>
          <dgm:constr type="h" for="ch" forName="iconRect" refType="w" refFor="ch" refForName="iconRect"/>
          <dgm:constr type="ctrX" for="ch" forName="iconRect" refType="w" fact="0.5"/>
          <dgm:constr type="t" for="ch" forName="iconRect"/>
          <dgm:constr type="h" for="ch" forName="spaceRect" refType="h" fact="0.15"/>
          <dgm:constr type="w" for="ch" forName="spaceRect" refType="w"/>
          <dgm:constr type="l" for="ch" forName="spaceRect"/>
          <dgm:constr type="t" for="ch" forName="spaceRect" refType="b" refFor="ch" refForName="iconRect"/>
          <dgm:constr type="h" for="ch" forName="textRect" val="20"/>
          <dgm:constr type="w" for="ch" forName="textRect" refType="w"/>
          <dgm:constr type="l" for="ch" forName="textRect"/>
          <dgm:constr type="t" for="ch" forName="textRect" refType="b" refFor="ch" refForName="spaceRect"/>
        </dgm:constrLst>
        <dgm:ruleLst>
          <dgm:rule type="h" val="INF" fact="NaN" max="NaN"/>
        </dgm:ruleLst>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 type="h" val="INF" fact="NaN" max="NaN"/>
          </dgm:ruleLst>
        </dgm:layoutNode>
      </dgm:layoutNode>
      <dgm:forEach name="Name8"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Galvenes vietturis 1">
            <a:extLst>
              <a:ext uri="{FF2B5EF4-FFF2-40B4-BE49-F238E27FC236}">
                <a16:creationId xmlns:a16="http://schemas.microsoft.com/office/drawing/2014/main" id="{B2823B9B-5BB5-4F57-86CB-04A4F4BA7280}"/>
              </a:ext>
            </a:extLst>
          </p:cNvPr>
          <p:cNvSpPr>
            <a:spLocks noGrp="1"/>
          </p:cNvSpPr>
          <p:nvPr>
            <p:ph type="hdr" sz="quarter"/>
          </p:nvPr>
        </p:nvSpPr>
        <p:spPr>
          <a:xfrm>
            <a:off x="0" y="3"/>
            <a:ext cx="4028440" cy="351736"/>
          </a:xfrm>
          <a:prstGeom prst="rect">
            <a:avLst/>
          </a:prstGeom>
        </p:spPr>
        <p:txBody>
          <a:bodyPr vert="horz" lIns="93177" tIns="46589" rIns="93177" bIns="46589" rtlCol="0"/>
          <a:lstStyle>
            <a:lvl1pPr algn="l">
              <a:defRPr sz="1200"/>
            </a:lvl1pPr>
          </a:lstStyle>
          <a:p>
            <a:endParaRPr lang="lv-LV"/>
          </a:p>
        </p:txBody>
      </p:sp>
      <p:sp>
        <p:nvSpPr>
          <p:cNvPr id="3" name="Datuma vietturis 2">
            <a:extLst>
              <a:ext uri="{FF2B5EF4-FFF2-40B4-BE49-F238E27FC236}">
                <a16:creationId xmlns:a16="http://schemas.microsoft.com/office/drawing/2014/main" id="{B0B00563-2D7C-40DE-8933-5A4B2829614C}"/>
              </a:ext>
            </a:extLst>
          </p:cNvPr>
          <p:cNvSpPr>
            <a:spLocks noGrp="1"/>
          </p:cNvSpPr>
          <p:nvPr>
            <p:ph type="dt" sz="quarter" idx="1"/>
          </p:nvPr>
        </p:nvSpPr>
        <p:spPr>
          <a:xfrm>
            <a:off x="5265809" y="3"/>
            <a:ext cx="4028440" cy="351736"/>
          </a:xfrm>
          <a:prstGeom prst="rect">
            <a:avLst/>
          </a:prstGeom>
        </p:spPr>
        <p:txBody>
          <a:bodyPr vert="horz" lIns="93177" tIns="46589" rIns="93177" bIns="46589" rtlCol="0"/>
          <a:lstStyle>
            <a:lvl1pPr algn="r">
              <a:defRPr sz="1200"/>
            </a:lvl1pPr>
          </a:lstStyle>
          <a:p>
            <a:fld id="{A805AED3-040C-4A80-936A-8AE5228151E1}" type="datetimeFigureOut">
              <a:rPr lang="lv-LV" smtClean="0"/>
              <a:t>01.03.2024</a:t>
            </a:fld>
            <a:endParaRPr lang="lv-LV"/>
          </a:p>
        </p:txBody>
      </p:sp>
      <p:sp>
        <p:nvSpPr>
          <p:cNvPr id="4" name="Kājenes vietturis 3">
            <a:extLst>
              <a:ext uri="{FF2B5EF4-FFF2-40B4-BE49-F238E27FC236}">
                <a16:creationId xmlns:a16="http://schemas.microsoft.com/office/drawing/2014/main" id="{BA7819CC-6116-4007-BA4F-4152FFCDF67F}"/>
              </a:ext>
            </a:extLst>
          </p:cNvPr>
          <p:cNvSpPr>
            <a:spLocks noGrp="1"/>
          </p:cNvSpPr>
          <p:nvPr>
            <p:ph type="ftr" sz="quarter" idx="2"/>
          </p:nvPr>
        </p:nvSpPr>
        <p:spPr>
          <a:xfrm>
            <a:off x="0" y="6658664"/>
            <a:ext cx="4028440" cy="351736"/>
          </a:xfrm>
          <a:prstGeom prst="rect">
            <a:avLst/>
          </a:prstGeom>
        </p:spPr>
        <p:txBody>
          <a:bodyPr vert="horz" lIns="93177" tIns="46589" rIns="93177" bIns="46589" rtlCol="0" anchor="b"/>
          <a:lstStyle>
            <a:lvl1pPr algn="l">
              <a:defRPr sz="1200"/>
            </a:lvl1pPr>
          </a:lstStyle>
          <a:p>
            <a:endParaRPr lang="lv-LV"/>
          </a:p>
        </p:txBody>
      </p:sp>
      <p:sp>
        <p:nvSpPr>
          <p:cNvPr id="5" name="Slaida numura vietturis 4">
            <a:extLst>
              <a:ext uri="{FF2B5EF4-FFF2-40B4-BE49-F238E27FC236}">
                <a16:creationId xmlns:a16="http://schemas.microsoft.com/office/drawing/2014/main" id="{D8DF4598-C6BA-49ED-8914-427EFD652F19}"/>
              </a:ext>
            </a:extLst>
          </p:cNvPr>
          <p:cNvSpPr>
            <a:spLocks noGrp="1"/>
          </p:cNvSpPr>
          <p:nvPr>
            <p:ph type="sldNum" sz="quarter" idx="3"/>
          </p:nvPr>
        </p:nvSpPr>
        <p:spPr>
          <a:xfrm>
            <a:off x="5265809" y="6658664"/>
            <a:ext cx="4028440" cy="351736"/>
          </a:xfrm>
          <a:prstGeom prst="rect">
            <a:avLst/>
          </a:prstGeom>
        </p:spPr>
        <p:txBody>
          <a:bodyPr vert="horz" lIns="93177" tIns="46589" rIns="93177" bIns="46589" rtlCol="0" anchor="b"/>
          <a:lstStyle>
            <a:lvl1pPr algn="r">
              <a:defRPr sz="1200"/>
            </a:lvl1pPr>
          </a:lstStyle>
          <a:p>
            <a:fld id="{A6DB0F09-69AA-4D0A-9857-F1BEB576DF87}" type="slidenum">
              <a:rPr lang="lv-LV" smtClean="0"/>
              <a:t>‹#›</a:t>
            </a:fld>
            <a:endParaRPr lang="lv-LV"/>
          </a:p>
        </p:txBody>
      </p:sp>
    </p:spTree>
    <p:extLst>
      <p:ext uri="{BB962C8B-B14F-4D97-AF65-F5344CB8AC3E}">
        <p14:creationId xmlns:p14="http://schemas.microsoft.com/office/powerpoint/2010/main" val="329817719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3"/>
            <a:ext cx="4028440" cy="351736"/>
          </a:xfrm>
          <a:prstGeom prst="rect">
            <a:avLst/>
          </a:prstGeom>
        </p:spPr>
        <p:txBody>
          <a:bodyPr vert="horz" lIns="93177" tIns="46589" rIns="93177" bIns="46589" rtlCol="0"/>
          <a:lstStyle>
            <a:lvl1pPr algn="l">
              <a:defRPr sz="1200"/>
            </a:lvl1pPr>
          </a:lstStyle>
          <a:p>
            <a:endParaRPr lang="lv-LV"/>
          </a:p>
        </p:txBody>
      </p:sp>
      <p:sp>
        <p:nvSpPr>
          <p:cNvPr id="3" name="Date Placeholder 2"/>
          <p:cNvSpPr>
            <a:spLocks noGrp="1"/>
          </p:cNvSpPr>
          <p:nvPr>
            <p:ph type="dt" idx="1"/>
          </p:nvPr>
        </p:nvSpPr>
        <p:spPr>
          <a:xfrm>
            <a:off x="5265809" y="3"/>
            <a:ext cx="4028440" cy="351736"/>
          </a:xfrm>
          <a:prstGeom prst="rect">
            <a:avLst/>
          </a:prstGeom>
        </p:spPr>
        <p:txBody>
          <a:bodyPr vert="horz" lIns="93177" tIns="46589" rIns="93177" bIns="46589" rtlCol="0"/>
          <a:lstStyle>
            <a:lvl1pPr algn="r">
              <a:defRPr sz="1200"/>
            </a:lvl1pPr>
          </a:lstStyle>
          <a:p>
            <a:fld id="{3EE21990-72FD-4F2C-8BD7-8975FC12F00B}" type="datetimeFigureOut">
              <a:rPr lang="lv-LV" smtClean="0"/>
              <a:t>01.03.2024</a:t>
            </a:fld>
            <a:endParaRPr lang="lv-LV"/>
          </a:p>
        </p:txBody>
      </p:sp>
      <p:sp>
        <p:nvSpPr>
          <p:cNvPr id="4" name="Slide Image Placeholder 3"/>
          <p:cNvSpPr>
            <a:spLocks noGrp="1" noRot="1" noChangeAspect="1"/>
          </p:cNvSpPr>
          <p:nvPr>
            <p:ph type="sldImg" idx="2"/>
          </p:nvPr>
        </p:nvSpPr>
        <p:spPr>
          <a:xfrm>
            <a:off x="2544763" y="876300"/>
            <a:ext cx="4206875" cy="2366963"/>
          </a:xfrm>
          <a:prstGeom prst="rect">
            <a:avLst/>
          </a:prstGeom>
          <a:noFill/>
          <a:ln w="12700">
            <a:solidFill>
              <a:prstClr val="black"/>
            </a:solidFill>
          </a:ln>
        </p:spPr>
        <p:txBody>
          <a:bodyPr vert="horz" lIns="93177" tIns="46589" rIns="93177" bIns="46589" rtlCol="0" anchor="ctr"/>
          <a:lstStyle/>
          <a:p>
            <a:endParaRPr lang="lv-LV"/>
          </a:p>
        </p:txBody>
      </p:sp>
      <p:sp>
        <p:nvSpPr>
          <p:cNvPr id="5" name="Notes Placeholder 4"/>
          <p:cNvSpPr>
            <a:spLocks noGrp="1"/>
          </p:cNvSpPr>
          <p:nvPr>
            <p:ph type="body" sz="quarter" idx="3"/>
          </p:nvPr>
        </p:nvSpPr>
        <p:spPr>
          <a:xfrm>
            <a:off x="929640" y="3373754"/>
            <a:ext cx="7437120" cy="2760346"/>
          </a:xfrm>
          <a:prstGeom prst="rect">
            <a:avLst/>
          </a:prstGeom>
        </p:spPr>
        <p:txBody>
          <a:bodyPr vert="horz" lIns="93177" tIns="46589" rIns="93177" bIns="46589"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6" name="Footer Placeholder 5"/>
          <p:cNvSpPr>
            <a:spLocks noGrp="1"/>
          </p:cNvSpPr>
          <p:nvPr>
            <p:ph type="ftr" sz="quarter" idx="4"/>
          </p:nvPr>
        </p:nvSpPr>
        <p:spPr>
          <a:xfrm>
            <a:off x="0" y="6658664"/>
            <a:ext cx="4028440" cy="351736"/>
          </a:xfrm>
          <a:prstGeom prst="rect">
            <a:avLst/>
          </a:prstGeom>
        </p:spPr>
        <p:txBody>
          <a:bodyPr vert="horz" lIns="93177" tIns="46589" rIns="93177" bIns="46589" rtlCol="0" anchor="b"/>
          <a:lstStyle>
            <a:lvl1pPr algn="l">
              <a:defRPr sz="1200"/>
            </a:lvl1pPr>
          </a:lstStyle>
          <a:p>
            <a:endParaRPr lang="lv-LV"/>
          </a:p>
        </p:txBody>
      </p:sp>
      <p:sp>
        <p:nvSpPr>
          <p:cNvPr id="7" name="Slide Number Placeholder 6"/>
          <p:cNvSpPr>
            <a:spLocks noGrp="1"/>
          </p:cNvSpPr>
          <p:nvPr>
            <p:ph type="sldNum" sz="quarter" idx="5"/>
          </p:nvPr>
        </p:nvSpPr>
        <p:spPr>
          <a:xfrm>
            <a:off x="5265809" y="6658664"/>
            <a:ext cx="4028440" cy="351736"/>
          </a:xfrm>
          <a:prstGeom prst="rect">
            <a:avLst/>
          </a:prstGeom>
        </p:spPr>
        <p:txBody>
          <a:bodyPr vert="horz" lIns="93177" tIns="46589" rIns="93177" bIns="46589" rtlCol="0" anchor="b"/>
          <a:lstStyle>
            <a:lvl1pPr algn="r">
              <a:defRPr sz="1200"/>
            </a:lvl1pPr>
          </a:lstStyle>
          <a:p>
            <a:fld id="{F43E3A39-F0E6-4DBB-A897-EDEB3961B8B5}" type="slidenum">
              <a:rPr lang="lv-LV" smtClean="0"/>
              <a:t>‹#›</a:t>
            </a:fld>
            <a:endParaRPr lang="lv-LV"/>
          </a:p>
        </p:txBody>
      </p:sp>
    </p:spTree>
    <p:extLst>
      <p:ext uri="{BB962C8B-B14F-4D97-AF65-F5344CB8AC3E}">
        <p14:creationId xmlns:p14="http://schemas.microsoft.com/office/powerpoint/2010/main" val="172834195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Slide Image Placeholder 1">
            <a:extLst>
              <a:ext uri="{FF2B5EF4-FFF2-40B4-BE49-F238E27FC236}">
                <a16:creationId xmlns:a16="http://schemas.microsoft.com/office/drawing/2014/main" id="{7F7072F8-94B0-4898-B341-A305228E68CA}"/>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3315" name="Notes Placeholder 2">
            <a:extLst>
              <a:ext uri="{FF2B5EF4-FFF2-40B4-BE49-F238E27FC236}">
                <a16:creationId xmlns:a16="http://schemas.microsoft.com/office/drawing/2014/main" id="{E0AD87C2-0DDC-4A81-A877-5E536071FF5A}"/>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lv-LV" altLang="lv-LV"/>
          </a:p>
        </p:txBody>
      </p:sp>
      <p:sp>
        <p:nvSpPr>
          <p:cNvPr id="13316" name="Slide Number Placeholder 3">
            <a:extLst>
              <a:ext uri="{FF2B5EF4-FFF2-40B4-BE49-F238E27FC236}">
                <a16:creationId xmlns:a16="http://schemas.microsoft.com/office/drawing/2014/main" id="{149A11AB-3885-414C-901B-BF6C0AEAB8A2}"/>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fld id="{E2AD0B49-A7D2-437B-A8A7-EB9C9EBD486F}" type="slidenum">
              <a:rPr lang="lv-LV" altLang="lv-LV"/>
              <a:pPr/>
              <a:t>1</a:t>
            </a:fld>
            <a:endParaRPr lang="lv-LV" altLang="lv-LV"/>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dirty="0"/>
          </a:p>
        </p:txBody>
      </p:sp>
      <p:sp>
        <p:nvSpPr>
          <p:cNvPr id="4" name="Slide Number Placeholder 3"/>
          <p:cNvSpPr>
            <a:spLocks noGrp="1"/>
          </p:cNvSpPr>
          <p:nvPr>
            <p:ph type="sldNum" sz="quarter" idx="5"/>
          </p:nvPr>
        </p:nvSpPr>
        <p:spPr/>
        <p:txBody>
          <a:bodyPr/>
          <a:lstStyle/>
          <a:p>
            <a:fld id="{F43E3A39-F0E6-4DBB-A897-EDEB3961B8B5}" type="slidenum">
              <a:rPr lang="lv-LV" smtClean="0"/>
              <a:t>2</a:t>
            </a:fld>
            <a:endParaRPr lang="lv-LV"/>
          </a:p>
        </p:txBody>
      </p:sp>
    </p:spTree>
    <p:extLst>
      <p:ext uri="{BB962C8B-B14F-4D97-AF65-F5344CB8AC3E}">
        <p14:creationId xmlns:p14="http://schemas.microsoft.com/office/powerpoint/2010/main" val="416763285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dirty="0"/>
          </a:p>
        </p:txBody>
      </p:sp>
      <p:sp>
        <p:nvSpPr>
          <p:cNvPr id="4" name="Slide Number Placeholder 3"/>
          <p:cNvSpPr>
            <a:spLocks noGrp="1"/>
          </p:cNvSpPr>
          <p:nvPr>
            <p:ph type="sldNum" sz="quarter" idx="5"/>
          </p:nvPr>
        </p:nvSpPr>
        <p:spPr/>
        <p:txBody>
          <a:bodyPr/>
          <a:lstStyle/>
          <a:p>
            <a:fld id="{F43E3A39-F0E6-4DBB-A897-EDEB3961B8B5}" type="slidenum">
              <a:rPr lang="lv-LV" smtClean="0"/>
              <a:t>5</a:t>
            </a:fld>
            <a:endParaRPr lang="lv-LV"/>
          </a:p>
        </p:txBody>
      </p:sp>
    </p:spTree>
    <p:extLst>
      <p:ext uri="{BB962C8B-B14F-4D97-AF65-F5344CB8AC3E}">
        <p14:creationId xmlns:p14="http://schemas.microsoft.com/office/powerpoint/2010/main" val="32347366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85ABD97-53DE-F53F-4547-8D8A88DAFE95}"/>
            </a:ext>
          </a:extLst>
        </p:cNvPr>
        <p:cNvGrpSpPr/>
        <p:nvPr/>
      </p:nvGrpSpPr>
      <p:grpSpPr>
        <a:xfrm>
          <a:off x="0" y="0"/>
          <a:ext cx="0" cy="0"/>
          <a:chOff x="0" y="0"/>
          <a:chExt cx="0" cy="0"/>
        </a:xfrm>
      </p:grpSpPr>
      <p:sp>
        <p:nvSpPr>
          <p:cNvPr id="13314" name="Slide Image Placeholder 1">
            <a:extLst>
              <a:ext uri="{FF2B5EF4-FFF2-40B4-BE49-F238E27FC236}">
                <a16:creationId xmlns:a16="http://schemas.microsoft.com/office/drawing/2014/main" id="{CA713C19-897D-3105-DA3C-BC28B6C4B4F4}"/>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3315" name="Notes Placeholder 2">
            <a:extLst>
              <a:ext uri="{FF2B5EF4-FFF2-40B4-BE49-F238E27FC236}">
                <a16:creationId xmlns:a16="http://schemas.microsoft.com/office/drawing/2014/main" id="{49727817-5440-6FB2-6904-A889F6B609BC}"/>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lv-LV" altLang="lv-LV"/>
          </a:p>
        </p:txBody>
      </p:sp>
      <p:sp>
        <p:nvSpPr>
          <p:cNvPr id="13316" name="Slide Number Placeholder 3">
            <a:extLst>
              <a:ext uri="{FF2B5EF4-FFF2-40B4-BE49-F238E27FC236}">
                <a16:creationId xmlns:a16="http://schemas.microsoft.com/office/drawing/2014/main" id="{86D54286-AC04-7A53-3AC8-6D1F30777312}"/>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fld id="{E2AD0B49-A7D2-437B-A8A7-EB9C9EBD486F}" type="slidenum">
              <a:rPr lang="lv-LV" altLang="lv-LV"/>
              <a:pPr/>
              <a:t>10</a:t>
            </a:fld>
            <a:endParaRPr lang="lv-LV" altLang="lv-LV"/>
          </a:p>
        </p:txBody>
      </p:sp>
    </p:spTree>
    <p:extLst>
      <p:ext uri="{BB962C8B-B14F-4D97-AF65-F5344CB8AC3E}">
        <p14:creationId xmlns:p14="http://schemas.microsoft.com/office/powerpoint/2010/main" val="38291266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F4D3622-B86A-BDDF-A11E-B50BAFEC8E94}"/>
            </a:ext>
          </a:extLst>
        </p:cNvPr>
        <p:cNvGrpSpPr/>
        <p:nvPr/>
      </p:nvGrpSpPr>
      <p:grpSpPr>
        <a:xfrm>
          <a:off x="0" y="0"/>
          <a:ext cx="0" cy="0"/>
          <a:chOff x="0" y="0"/>
          <a:chExt cx="0" cy="0"/>
        </a:xfrm>
      </p:grpSpPr>
      <p:sp>
        <p:nvSpPr>
          <p:cNvPr id="13314" name="Slide Image Placeholder 1">
            <a:extLst>
              <a:ext uri="{FF2B5EF4-FFF2-40B4-BE49-F238E27FC236}">
                <a16:creationId xmlns:a16="http://schemas.microsoft.com/office/drawing/2014/main" id="{F18D48B6-C358-556A-D9BD-C440868EDE97}"/>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3315" name="Notes Placeholder 2">
            <a:extLst>
              <a:ext uri="{FF2B5EF4-FFF2-40B4-BE49-F238E27FC236}">
                <a16:creationId xmlns:a16="http://schemas.microsoft.com/office/drawing/2014/main" id="{2896ECDF-010D-FC6B-87C0-1133216741B3}"/>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lv-LV" altLang="lv-LV"/>
          </a:p>
        </p:txBody>
      </p:sp>
      <p:sp>
        <p:nvSpPr>
          <p:cNvPr id="13316" name="Slide Number Placeholder 3">
            <a:extLst>
              <a:ext uri="{FF2B5EF4-FFF2-40B4-BE49-F238E27FC236}">
                <a16:creationId xmlns:a16="http://schemas.microsoft.com/office/drawing/2014/main" id="{371292E7-E1B7-8A8C-6B40-1CEED589E934}"/>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fld id="{E2AD0B49-A7D2-437B-A8A7-EB9C9EBD486F}" type="slidenum">
              <a:rPr lang="lv-LV" altLang="lv-LV"/>
              <a:pPr/>
              <a:t>15</a:t>
            </a:fld>
            <a:endParaRPr lang="lv-LV" altLang="lv-LV"/>
          </a:p>
        </p:txBody>
      </p:sp>
    </p:spTree>
    <p:extLst>
      <p:ext uri="{BB962C8B-B14F-4D97-AF65-F5344CB8AC3E}">
        <p14:creationId xmlns:p14="http://schemas.microsoft.com/office/powerpoint/2010/main" val="3677107204"/>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8" Type="http://schemas.openxmlformats.org/officeDocument/2006/relationships/image" Target="../media/image9.png"/><Relationship Id="rId13" Type="http://schemas.openxmlformats.org/officeDocument/2006/relationships/image" Target="../media/image14.png"/><Relationship Id="rId18" Type="http://schemas.openxmlformats.org/officeDocument/2006/relationships/image" Target="../media/image19.png"/><Relationship Id="rId26" Type="http://schemas.openxmlformats.org/officeDocument/2006/relationships/image" Target="../media/image27.png"/><Relationship Id="rId3" Type="http://schemas.openxmlformats.org/officeDocument/2006/relationships/image" Target="../media/image5.png"/><Relationship Id="rId21" Type="http://schemas.openxmlformats.org/officeDocument/2006/relationships/image" Target="../media/image22.png"/><Relationship Id="rId7" Type="http://schemas.openxmlformats.org/officeDocument/2006/relationships/image" Target="../media/image8.png"/><Relationship Id="rId12" Type="http://schemas.openxmlformats.org/officeDocument/2006/relationships/image" Target="../media/image13.png"/><Relationship Id="rId17" Type="http://schemas.openxmlformats.org/officeDocument/2006/relationships/image" Target="../media/image18.png"/><Relationship Id="rId25" Type="http://schemas.openxmlformats.org/officeDocument/2006/relationships/image" Target="../media/image26.png"/><Relationship Id="rId2" Type="http://schemas.openxmlformats.org/officeDocument/2006/relationships/image" Target="../media/image31.jpeg"/><Relationship Id="rId16" Type="http://schemas.openxmlformats.org/officeDocument/2006/relationships/image" Target="../media/image17.png"/><Relationship Id="rId20" Type="http://schemas.openxmlformats.org/officeDocument/2006/relationships/image" Target="../media/image21.png"/><Relationship Id="rId29" Type="http://schemas.openxmlformats.org/officeDocument/2006/relationships/image" Target="../media/image30.png"/><Relationship Id="rId1" Type="http://schemas.openxmlformats.org/officeDocument/2006/relationships/slideMaster" Target="../slideMasters/slideMaster2.xml"/><Relationship Id="rId6" Type="http://schemas.openxmlformats.org/officeDocument/2006/relationships/image" Target="../media/image7.png"/><Relationship Id="rId11" Type="http://schemas.openxmlformats.org/officeDocument/2006/relationships/image" Target="../media/image12.png"/><Relationship Id="rId24" Type="http://schemas.openxmlformats.org/officeDocument/2006/relationships/image" Target="../media/image25.png"/><Relationship Id="rId5" Type="http://schemas.openxmlformats.org/officeDocument/2006/relationships/image" Target="../media/image6.png"/><Relationship Id="rId15" Type="http://schemas.openxmlformats.org/officeDocument/2006/relationships/image" Target="../media/image16.png"/><Relationship Id="rId23" Type="http://schemas.openxmlformats.org/officeDocument/2006/relationships/image" Target="../media/image24.png"/><Relationship Id="rId28" Type="http://schemas.openxmlformats.org/officeDocument/2006/relationships/image" Target="../media/image29.png"/><Relationship Id="rId10" Type="http://schemas.openxmlformats.org/officeDocument/2006/relationships/image" Target="../media/image11.png"/><Relationship Id="rId19" Type="http://schemas.openxmlformats.org/officeDocument/2006/relationships/image" Target="../media/image20.png"/><Relationship Id="rId4" Type="http://schemas.openxmlformats.org/officeDocument/2006/relationships/image" Target="../media/image3.png"/><Relationship Id="rId9" Type="http://schemas.openxmlformats.org/officeDocument/2006/relationships/image" Target="../media/image10.png"/><Relationship Id="rId14" Type="http://schemas.openxmlformats.org/officeDocument/2006/relationships/image" Target="../media/image15.png"/><Relationship Id="rId22" Type="http://schemas.openxmlformats.org/officeDocument/2006/relationships/image" Target="../media/image23.png"/><Relationship Id="rId27" Type="http://schemas.openxmlformats.org/officeDocument/2006/relationships/image" Target="../media/image28.png"/></Relationships>
</file>

<file path=ppt/slideLayouts/_rels/slideLayout15.xml.rels><?xml version="1.0" encoding="UTF-8" standalone="yes"?>
<Relationships xmlns="http://schemas.openxmlformats.org/package/2006/relationships"><Relationship Id="rId8" Type="http://schemas.openxmlformats.org/officeDocument/2006/relationships/image" Target="../media/image9.png"/><Relationship Id="rId13" Type="http://schemas.openxmlformats.org/officeDocument/2006/relationships/image" Target="../media/image14.png"/><Relationship Id="rId18" Type="http://schemas.openxmlformats.org/officeDocument/2006/relationships/image" Target="../media/image19.png"/><Relationship Id="rId26" Type="http://schemas.openxmlformats.org/officeDocument/2006/relationships/image" Target="../media/image27.png"/><Relationship Id="rId3" Type="http://schemas.openxmlformats.org/officeDocument/2006/relationships/image" Target="../media/image5.png"/><Relationship Id="rId21" Type="http://schemas.openxmlformats.org/officeDocument/2006/relationships/image" Target="../media/image22.png"/><Relationship Id="rId7" Type="http://schemas.openxmlformats.org/officeDocument/2006/relationships/image" Target="../media/image8.png"/><Relationship Id="rId12" Type="http://schemas.openxmlformats.org/officeDocument/2006/relationships/image" Target="../media/image13.png"/><Relationship Id="rId17" Type="http://schemas.openxmlformats.org/officeDocument/2006/relationships/image" Target="../media/image18.png"/><Relationship Id="rId25" Type="http://schemas.openxmlformats.org/officeDocument/2006/relationships/image" Target="../media/image26.png"/><Relationship Id="rId2" Type="http://schemas.openxmlformats.org/officeDocument/2006/relationships/image" Target="../media/image32.jpeg"/><Relationship Id="rId16" Type="http://schemas.openxmlformats.org/officeDocument/2006/relationships/image" Target="../media/image17.png"/><Relationship Id="rId20" Type="http://schemas.openxmlformats.org/officeDocument/2006/relationships/image" Target="../media/image21.png"/><Relationship Id="rId29" Type="http://schemas.openxmlformats.org/officeDocument/2006/relationships/image" Target="../media/image30.png"/><Relationship Id="rId1" Type="http://schemas.openxmlformats.org/officeDocument/2006/relationships/slideMaster" Target="../slideMasters/slideMaster2.xml"/><Relationship Id="rId6" Type="http://schemas.openxmlformats.org/officeDocument/2006/relationships/image" Target="../media/image7.png"/><Relationship Id="rId11" Type="http://schemas.openxmlformats.org/officeDocument/2006/relationships/image" Target="../media/image12.png"/><Relationship Id="rId24" Type="http://schemas.openxmlformats.org/officeDocument/2006/relationships/image" Target="../media/image25.png"/><Relationship Id="rId5" Type="http://schemas.openxmlformats.org/officeDocument/2006/relationships/image" Target="../media/image6.png"/><Relationship Id="rId15" Type="http://schemas.openxmlformats.org/officeDocument/2006/relationships/image" Target="../media/image16.png"/><Relationship Id="rId23" Type="http://schemas.openxmlformats.org/officeDocument/2006/relationships/image" Target="../media/image24.png"/><Relationship Id="rId28" Type="http://schemas.openxmlformats.org/officeDocument/2006/relationships/image" Target="../media/image29.png"/><Relationship Id="rId10" Type="http://schemas.openxmlformats.org/officeDocument/2006/relationships/image" Target="../media/image11.png"/><Relationship Id="rId19" Type="http://schemas.openxmlformats.org/officeDocument/2006/relationships/image" Target="../media/image20.png"/><Relationship Id="rId4" Type="http://schemas.openxmlformats.org/officeDocument/2006/relationships/image" Target="../media/image3.png"/><Relationship Id="rId9" Type="http://schemas.openxmlformats.org/officeDocument/2006/relationships/image" Target="../media/image10.png"/><Relationship Id="rId14" Type="http://schemas.openxmlformats.org/officeDocument/2006/relationships/image" Target="../media/image15.png"/><Relationship Id="rId22" Type="http://schemas.openxmlformats.org/officeDocument/2006/relationships/image" Target="../media/image23.png"/><Relationship Id="rId27" Type="http://schemas.openxmlformats.org/officeDocument/2006/relationships/image" Target="../media/image28.png"/></Relationships>
</file>

<file path=ppt/slideLayouts/_rels/slideLayout16.xml.rels><?xml version="1.0" encoding="UTF-8" standalone="yes"?>
<Relationships xmlns="http://schemas.openxmlformats.org/package/2006/relationships"><Relationship Id="rId8" Type="http://schemas.openxmlformats.org/officeDocument/2006/relationships/image" Target="../media/image9.png"/><Relationship Id="rId13" Type="http://schemas.openxmlformats.org/officeDocument/2006/relationships/image" Target="../media/image14.png"/><Relationship Id="rId18" Type="http://schemas.openxmlformats.org/officeDocument/2006/relationships/image" Target="../media/image19.png"/><Relationship Id="rId26" Type="http://schemas.openxmlformats.org/officeDocument/2006/relationships/image" Target="../media/image27.png"/><Relationship Id="rId3" Type="http://schemas.openxmlformats.org/officeDocument/2006/relationships/image" Target="../media/image5.png"/><Relationship Id="rId21" Type="http://schemas.openxmlformats.org/officeDocument/2006/relationships/image" Target="../media/image22.png"/><Relationship Id="rId7" Type="http://schemas.openxmlformats.org/officeDocument/2006/relationships/image" Target="../media/image8.png"/><Relationship Id="rId12" Type="http://schemas.openxmlformats.org/officeDocument/2006/relationships/image" Target="../media/image13.png"/><Relationship Id="rId17" Type="http://schemas.openxmlformats.org/officeDocument/2006/relationships/image" Target="../media/image18.png"/><Relationship Id="rId25" Type="http://schemas.openxmlformats.org/officeDocument/2006/relationships/image" Target="../media/image26.png"/><Relationship Id="rId2" Type="http://schemas.openxmlformats.org/officeDocument/2006/relationships/image" Target="../media/image31.jpeg"/><Relationship Id="rId16" Type="http://schemas.openxmlformats.org/officeDocument/2006/relationships/image" Target="../media/image17.png"/><Relationship Id="rId20" Type="http://schemas.openxmlformats.org/officeDocument/2006/relationships/image" Target="../media/image21.png"/><Relationship Id="rId29" Type="http://schemas.openxmlformats.org/officeDocument/2006/relationships/image" Target="../media/image30.png"/><Relationship Id="rId1" Type="http://schemas.openxmlformats.org/officeDocument/2006/relationships/slideMaster" Target="../slideMasters/slideMaster2.xml"/><Relationship Id="rId6" Type="http://schemas.openxmlformats.org/officeDocument/2006/relationships/image" Target="../media/image7.png"/><Relationship Id="rId11" Type="http://schemas.openxmlformats.org/officeDocument/2006/relationships/image" Target="../media/image12.png"/><Relationship Id="rId24" Type="http://schemas.openxmlformats.org/officeDocument/2006/relationships/image" Target="../media/image25.png"/><Relationship Id="rId5" Type="http://schemas.openxmlformats.org/officeDocument/2006/relationships/image" Target="../media/image6.png"/><Relationship Id="rId15" Type="http://schemas.openxmlformats.org/officeDocument/2006/relationships/image" Target="../media/image16.png"/><Relationship Id="rId23" Type="http://schemas.openxmlformats.org/officeDocument/2006/relationships/image" Target="../media/image24.png"/><Relationship Id="rId28" Type="http://schemas.openxmlformats.org/officeDocument/2006/relationships/image" Target="../media/image29.png"/><Relationship Id="rId10" Type="http://schemas.openxmlformats.org/officeDocument/2006/relationships/image" Target="../media/image11.png"/><Relationship Id="rId19" Type="http://schemas.openxmlformats.org/officeDocument/2006/relationships/image" Target="../media/image20.png"/><Relationship Id="rId4" Type="http://schemas.openxmlformats.org/officeDocument/2006/relationships/image" Target="../media/image3.png"/><Relationship Id="rId9" Type="http://schemas.openxmlformats.org/officeDocument/2006/relationships/image" Target="../media/image10.png"/><Relationship Id="rId14" Type="http://schemas.openxmlformats.org/officeDocument/2006/relationships/image" Target="../media/image15.png"/><Relationship Id="rId22" Type="http://schemas.openxmlformats.org/officeDocument/2006/relationships/image" Target="../media/image23.png"/><Relationship Id="rId27" Type="http://schemas.openxmlformats.org/officeDocument/2006/relationships/image" Target="../media/image28.png"/></Relationships>
</file>

<file path=ppt/slideLayouts/_rels/slideLayout17.xml.rels><?xml version="1.0" encoding="UTF-8" standalone="yes"?>
<Relationships xmlns="http://schemas.openxmlformats.org/package/2006/relationships"><Relationship Id="rId8" Type="http://schemas.openxmlformats.org/officeDocument/2006/relationships/image" Target="../media/image9.png"/><Relationship Id="rId13" Type="http://schemas.openxmlformats.org/officeDocument/2006/relationships/image" Target="../media/image14.png"/><Relationship Id="rId18" Type="http://schemas.openxmlformats.org/officeDocument/2006/relationships/image" Target="../media/image19.png"/><Relationship Id="rId26" Type="http://schemas.openxmlformats.org/officeDocument/2006/relationships/image" Target="../media/image27.png"/><Relationship Id="rId3" Type="http://schemas.openxmlformats.org/officeDocument/2006/relationships/image" Target="../media/image5.png"/><Relationship Id="rId21" Type="http://schemas.openxmlformats.org/officeDocument/2006/relationships/image" Target="../media/image22.png"/><Relationship Id="rId7" Type="http://schemas.openxmlformats.org/officeDocument/2006/relationships/image" Target="../media/image8.png"/><Relationship Id="rId12" Type="http://schemas.openxmlformats.org/officeDocument/2006/relationships/image" Target="../media/image13.png"/><Relationship Id="rId17" Type="http://schemas.openxmlformats.org/officeDocument/2006/relationships/image" Target="../media/image18.png"/><Relationship Id="rId25" Type="http://schemas.openxmlformats.org/officeDocument/2006/relationships/image" Target="../media/image26.png"/><Relationship Id="rId2" Type="http://schemas.openxmlformats.org/officeDocument/2006/relationships/image" Target="../media/image33.jpeg"/><Relationship Id="rId16" Type="http://schemas.openxmlformats.org/officeDocument/2006/relationships/image" Target="../media/image17.png"/><Relationship Id="rId20" Type="http://schemas.openxmlformats.org/officeDocument/2006/relationships/image" Target="../media/image21.png"/><Relationship Id="rId29" Type="http://schemas.openxmlformats.org/officeDocument/2006/relationships/image" Target="../media/image30.png"/><Relationship Id="rId1" Type="http://schemas.openxmlformats.org/officeDocument/2006/relationships/slideMaster" Target="../slideMasters/slideMaster2.xml"/><Relationship Id="rId6" Type="http://schemas.openxmlformats.org/officeDocument/2006/relationships/image" Target="../media/image7.png"/><Relationship Id="rId11" Type="http://schemas.openxmlformats.org/officeDocument/2006/relationships/image" Target="../media/image12.png"/><Relationship Id="rId24" Type="http://schemas.openxmlformats.org/officeDocument/2006/relationships/image" Target="../media/image25.png"/><Relationship Id="rId5" Type="http://schemas.openxmlformats.org/officeDocument/2006/relationships/image" Target="../media/image6.png"/><Relationship Id="rId15" Type="http://schemas.openxmlformats.org/officeDocument/2006/relationships/image" Target="../media/image16.png"/><Relationship Id="rId23" Type="http://schemas.openxmlformats.org/officeDocument/2006/relationships/image" Target="../media/image24.png"/><Relationship Id="rId28" Type="http://schemas.openxmlformats.org/officeDocument/2006/relationships/image" Target="../media/image29.png"/><Relationship Id="rId10" Type="http://schemas.openxmlformats.org/officeDocument/2006/relationships/image" Target="../media/image11.png"/><Relationship Id="rId19" Type="http://schemas.openxmlformats.org/officeDocument/2006/relationships/image" Target="../media/image20.png"/><Relationship Id="rId4" Type="http://schemas.openxmlformats.org/officeDocument/2006/relationships/image" Target="../media/image3.png"/><Relationship Id="rId9" Type="http://schemas.openxmlformats.org/officeDocument/2006/relationships/image" Target="../media/image10.png"/><Relationship Id="rId14" Type="http://schemas.openxmlformats.org/officeDocument/2006/relationships/image" Target="../media/image15.png"/><Relationship Id="rId22" Type="http://schemas.openxmlformats.org/officeDocument/2006/relationships/image" Target="../media/image23.png"/><Relationship Id="rId27" Type="http://schemas.openxmlformats.org/officeDocument/2006/relationships/image" Target="../media/image28.png"/></Relationships>
</file>

<file path=ppt/slideLayouts/_rels/slideLayout18.xml.rels><?xml version="1.0" encoding="UTF-8" standalone="yes"?>
<Relationships xmlns="http://schemas.openxmlformats.org/package/2006/relationships"><Relationship Id="rId8" Type="http://schemas.openxmlformats.org/officeDocument/2006/relationships/image" Target="../media/image10.png"/><Relationship Id="rId13" Type="http://schemas.openxmlformats.org/officeDocument/2006/relationships/image" Target="../media/image15.png"/><Relationship Id="rId18" Type="http://schemas.openxmlformats.org/officeDocument/2006/relationships/image" Target="../media/image20.png"/><Relationship Id="rId26" Type="http://schemas.openxmlformats.org/officeDocument/2006/relationships/image" Target="../media/image28.png"/><Relationship Id="rId3" Type="http://schemas.openxmlformats.org/officeDocument/2006/relationships/image" Target="../media/image3.png"/><Relationship Id="rId21" Type="http://schemas.openxmlformats.org/officeDocument/2006/relationships/image" Target="../media/image23.png"/><Relationship Id="rId7" Type="http://schemas.openxmlformats.org/officeDocument/2006/relationships/image" Target="../media/image9.png"/><Relationship Id="rId12" Type="http://schemas.openxmlformats.org/officeDocument/2006/relationships/image" Target="../media/image14.png"/><Relationship Id="rId17" Type="http://schemas.openxmlformats.org/officeDocument/2006/relationships/image" Target="../media/image19.png"/><Relationship Id="rId25" Type="http://schemas.openxmlformats.org/officeDocument/2006/relationships/image" Target="../media/image27.png"/><Relationship Id="rId2" Type="http://schemas.openxmlformats.org/officeDocument/2006/relationships/image" Target="../media/image5.png"/><Relationship Id="rId16" Type="http://schemas.openxmlformats.org/officeDocument/2006/relationships/image" Target="../media/image18.png"/><Relationship Id="rId20" Type="http://schemas.openxmlformats.org/officeDocument/2006/relationships/image" Target="../media/image22.png"/><Relationship Id="rId1" Type="http://schemas.openxmlformats.org/officeDocument/2006/relationships/slideMaster" Target="../slideMasters/slideMaster2.xml"/><Relationship Id="rId6" Type="http://schemas.openxmlformats.org/officeDocument/2006/relationships/image" Target="../media/image8.png"/><Relationship Id="rId11" Type="http://schemas.openxmlformats.org/officeDocument/2006/relationships/image" Target="../media/image13.png"/><Relationship Id="rId24" Type="http://schemas.openxmlformats.org/officeDocument/2006/relationships/image" Target="../media/image26.png"/><Relationship Id="rId5" Type="http://schemas.openxmlformats.org/officeDocument/2006/relationships/image" Target="../media/image7.png"/><Relationship Id="rId15" Type="http://schemas.openxmlformats.org/officeDocument/2006/relationships/image" Target="../media/image17.png"/><Relationship Id="rId23" Type="http://schemas.openxmlformats.org/officeDocument/2006/relationships/image" Target="../media/image25.png"/><Relationship Id="rId28" Type="http://schemas.openxmlformats.org/officeDocument/2006/relationships/image" Target="../media/image30.png"/><Relationship Id="rId10" Type="http://schemas.openxmlformats.org/officeDocument/2006/relationships/image" Target="../media/image12.png"/><Relationship Id="rId19" Type="http://schemas.openxmlformats.org/officeDocument/2006/relationships/image" Target="../media/image21.png"/><Relationship Id="rId4" Type="http://schemas.openxmlformats.org/officeDocument/2006/relationships/image" Target="../media/image6.png"/><Relationship Id="rId9" Type="http://schemas.openxmlformats.org/officeDocument/2006/relationships/image" Target="../media/image11.png"/><Relationship Id="rId14" Type="http://schemas.openxmlformats.org/officeDocument/2006/relationships/image" Target="../media/image16.png"/><Relationship Id="rId22" Type="http://schemas.openxmlformats.org/officeDocument/2006/relationships/image" Target="../media/image24.png"/><Relationship Id="rId27" Type="http://schemas.openxmlformats.org/officeDocument/2006/relationships/image" Target="../media/image29.png"/></Relationships>
</file>

<file path=ppt/slideLayouts/_rels/slideLayout19.xml.rels><?xml version="1.0" encoding="UTF-8" standalone="yes"?>
<Relationships xmlns="http://schemas.openxmlformats.org/package/2006/relationships"><Relationship Id="rId8" Type="http://schemas.openxmlformats.org/officeDocument/2006/relationships/image" Target="../media/image9.png"/><Relationship Id="rId13" Type="http://schemas.openxmlformats.org/officeDocument/2006/relationships/image" Target="../media/image14.png"/><Relationship Id="rId18" Type="http://schemas.openxmlformats.org/officeDocument/2006/relationships/image" Target="../media/image19.png"/><Relationship Id="rId26" Type="http://schemas.openxmlformats.org/officeDocument/2006/relationships/image" Target="../media/image27.png"/><Relationship Id="rId3" Type="http://schemas.openxmlformats.org/officeDocument/2006/relationships/chart" Target="../charts/chart1.xml"/><Relationship Id="rId21" Type="http://schemas.openxmlformats.org/officeDocument/2006/relationships/image" Target="../media/image22.png"/><Relationship Id="rId7" Type="http://schemas.openxmlformats.org/officeDocument/2006/relationships/image" Target="../media/image8.png"/><Relationship Id="rId12" Type="http://schemas.openxmlformats.org/officeDocument/2006/relationships/image" Target="../media/image13.png"/><Relationship Id="rId17" Type="http://schemas.openxmlformats.org/officeDocument/2006/relationships/image" Target="../media/image18.png"/><Relationship Id="rId25" Type="http://schemas.openxmlformats.org/officeDocument/2006/relationships/image" Target="../media/image26.png"/><Relationship Id="rId2" Type="http://schemas.openxmlformats.org/officeDocument/2006/relationships/image" Target="../media/image5.png"/><Relationship Id="rId16" Type="http://schemas.openxmlformats.org/officeDocument/2006/relationships/image" Target="../media/image17.png"/><Relationship Id="rId20" Type="http://schemas.openxmlformats.org/officeDocument/2006/relationships/image" Target="../media/image21.png"/><Relationship Id="rId29" Type="http://schemas.openxmlformats.org/officeDocument/2006/relationships/image" Target="../media/image30.png"/><Relationship Id="rId1" Type="http://schemas.openxmlformats.org/officeDocument/2006/relationships/slideMaster" Target="../slideMasters/slideMaster2.xml"/><Relationship Id="rId6" Type="http://schemas.openxmlformats.org/officeDocument/2006/relationships/image" Target="../media/image7.png"/><Relationship Id="rId11" Type="http://schemas.openxmlformats.org/officeDocument/2006/relationships/image" Target="../media/image12.png"/><Relationship Id="rId24" Type="http://schemas.openxmlformats.org/officeDocument/2006/relationships/image" Target="../media/image25.png"/><Relationship Id="rId5" Type="http://schemas.openxmlformats.org/officeDocument/2006/relationships/image" Target="../media/image6.png"/><Relationship Id="rId15" Type="http://schemas.openxmlformats.org/officeDocument/2006/relationships/image" Target="../media/image16.png"/><Relationship Id="rId23" Type="http://schemas.openxmlformats.org/officeDocument/2006/relationships/image" Target="../media/image24.png"/><Relationship Id="rId28" Type="http://schemas.openxmlformats.org/officeDocument/2006/relationships/image" Target="../media/image29.png"/><Relationship Id="rId10" Type="http://schemas.openxmlformats.org/officeDocument/2006/relationships/image" Target="../media/image11.png"/><Relationship Id="rId19" Type="http://schemas.openxmlformats.org/officeDocument/2006/relationships/image" Target="../media/image20.png"/><Relationship Id="rId4" Type="http://schemas.openxmlformats.org/officeDocument/2006/relationships/image" Target="../media/image3.png"/><Relationship Id="rId9" Type="http://schemas.openxmlformats.org/officeDocument/2006/relationships/image" Target="../media/image10.png"/><Relationship Id="rId14" Type="http://schemas.openxmlformats.org/officeDocument/2006/relationships/image" Target="../media/image15.png"/><Relationship Id="rId22" Type="http://schemas.openxmlformats.org/officeDocument/2006/relationships/image" Target="../media/image23.png"/><Relationship Id="rId27" Type="http://schemas.openxmlformats.org/officeDocument/2006/relationships/image" Target="../media/image28.pn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8" Type="http://schemas.openxmlformats.org/officeDocument/2006/relationships/image" Target="../media/image9.png"/><Relationship Id="rId13" Type="http://schemas.openxmlformats.org/officeDocument/2006/relationships/image" Target="../media/image14.png"/><Relationship Id="rId18" Type="http://schemas.openxmlformats.org/officeDocument/2006/relationships/image" Target="../media/image19.png"/><Relationship Id="rId26" Type="http://schemas.openxmlformats.org/officeDocument/2006/relationships/image" Target="../media/image27.png"/><Relationship Id="rId3" Type="http://schemas.openxmlformats.org/officeDocument/2006/relationships/chart" Target="../charts/chart2.xml"/><Relationship Id="rId21" Type="http://schemas.openxmlformats.org/officeDocument/2006/relationships/image" Target="../media/image22.png"/><Relationship Id="rId7" Type="http://schemas.openxmlformats.org/officeDocument/2006/relationships/image" Target="../media/image8.png"/><Relationship Id="rId12" Type="http://schemas.openxmlformats.org/officeDocument/2006/relationships/image" Target="../media/image13.png"/><Relationship Id="rId17" Type="http://schemas.openxmlformats.org/officeDocument/2006/relationships/image" Target="../media/image18.png"/><Relationship Id="rId25" Type="http://schemas.openxmlformats.org/officeDocument/2006/relationships/image" Target="../media/image26.png"/><Relationship Id="rId2" Type="http://schemas.openxmlformats.org/officeDocument/2006/relationships/image" Target="../media/image5.png"/><Relationship Id="rId16" Type="http://schemas.openxmlformats.org/officeDocument/2006/relationships/image" Target="../media/image17.png"/><Relationship Id="rId20" Type="http://schemas.openxmlformats.org/officeDocument/2006/relationships/image" Target="../media/image21.png"/><Relationship Id="rId29" Type="http://schemas.openxmlformats.org/officeDocument/2006/relationships/image" Target="../media/image30.png"/><Relationship Id="rId1" Type="http://schemas.openxmlformats.org/officeDocument/2006/relationships/slideMaster" Target="../slideMasters/slideMaster2.xml"/><Relationship Id="rId6" Type="http://schemas.openxmlformats.org/officeDocument/2006/relationships/image" Target="../media/image7.png"/><Relationship Id="rId11" Type="http://schemas.openxmlformats.org/officeDocument/2006/relationships/image" Target="../media/image12.png"/><Relationship Id="rId24" Type="http://schemas.openxmlformats.org/officeDocument/2006/relationships/image" Target="../media/image25.png"/><Relationship Id="rId5" Type="http://schemas.openxmlformats.org/officeDocument/2006/relationships/image" Target="../media/image6.png"/><Relationship Id="rId15" Type="http://schemas.openxmlformats.org/officeDocument/2006/relationships/image" Target="../media/image16.png"/><Relationship Id="rId23" Type="http://schemas.openxmlformats.org/officeDocument/2006/relationships/image" Target="../media/image24.png"/><Relationship Id="rId28" Type="http://schemas.openxmlformats.org/officeDocument/2006/relationships/image" Target="../media/image29.png"/><Relationship Id="rId10" Type="http://schemas.openxmlformats.org/officeDocument/2006/relationships/image" Target="../media/image11.png"/><Relationship Id="rId19" Type="http://schemas.openxmlformats.org/officeDocument/2006/relationships/image" Target="../media/image20.png"/><Relationship Id="rId4" Type="http://schemas.openxmlformats.org/officeDocument/2006/relationships/image" Target="../media/image3.png"/><Relationship Id="rId9" Type="http://schemas.openxmlformats.org/officeDocument/2006/relationships/image" Target="../media/image10.png"/><Relationship Id="rId14" Type="http://schemas.openxmlformats.org/officeDocument/2006/relationships/image" Target="../media/image15.png"/><Relationship Id="rId22" Type="http://schemas.openxmlformats.org/officeDocument/2006/relationships/image" Target="../media/image23.png"/><Relationship Id="rId27" Type="http://schemas.openxmlformats.org/officeDocument/2006/relationships/image" Target="../media/image28.png"/></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8" Type="http://schemas.openxmlformats.org/officeDocument/2006/relationships/image" Target="../media/image10.png"/><Relationship Id="rId13" Type="http://schemas.openxmlformats.org/officeDocument/2006/relationships/image" Target="../media/image15.png"/><Relationship Id="rId18" Type="http://schemas.openxmlformats.org/officeDocument/2006/relationships/image" Target="../media/image20.png"/><Relationship Id="rId26" Type="http://schemas.openxmlformats.org/officeDocument/2006/relationships/image" Target="../media/image28.png"/><Relationship Id="rId3" Type="http://schemas.openxmlformats.org/officeDocument/2006/relationships/image" Target="../media/image3.png"/><Relationship Id="rId21" Type="http://schemas.openxmlformats.org/officeDocument/2006/relationships/image" Target="../media/image23.png"/><Relationship Id="rId7" Type="http://schemas.openxmlformats.org/officeDocument/2006/relationships/image" Target="../media/image9.png"/><Relationship Id="rId12" Type="http://schemas.openxmlformats.org/officeDocument/2006/relationships/image" Target="../media/image14.png"/><Relationship Id="rId17" Type="http://schemas.openxmlformats.org/officeDocument/2006/relationships/image" Target="../media/image19.png"/><Relationship Id="rId25" Type="http://schemas.openxmlformats.org/officeDocument/2006/relationships/image" Target="../media/image27.png"/><Relationship Id="rId2" Type="http://schemas.openxmlformats.org/officeDocument/2006/relationships/image" Target="../media/image5.png"/><Relationship Id="rId16" Type="http://schemas.openxmlformats.org/officeDocument/2006/relationships/image" Target="../media/image18.png"/><Relationship Id="rId20" Type="http://schemas.openxmlformats.org/officeDocument/2006/relationships/image" Target="../media/image22.png"/><Relationship Id="rId1" Type="http://schemas.openxmlformats.org/officeDocument/2006/relationships/slideMaster" Target="../slideMasters/slideMaster2.xml"/><Relationship Id="rId6" Type="http://schemas.openxmlformats.org/officeDocument/2006/relationships/image" Target="../media/image8.png"/><Relationship Id="rId11" Type="http://schemas.openxmlformats.org/officeDocument/2006/relationships/image" Target="../media/image13.png"/><Relationship Id="rId24" Type="http://schemas.openxmlformats.org/officeDocument/2006/relationships/image" Target="../media/image26.png"/><Relationship Id="rId5" Type="http://schemas.openxmlformats.org/officeDocument/2006/relationships/image" Target="../media/image7.png"/><Relationship Id="rId15" Type="http://schemas.openxmlformats.org/officeDocument/2006/relationships/image" Target="../media/image17.png"/><Relationship Id="rId23" Type="http://schemas.openxmlformats.org/officeDocument/2006/relationships/image" Target="../media/image25.png"/><Relationship Id="rId28" Type="http://schemas.openxmlformats.org/officeDocument/2006/relationships/image" Target="../media/image30.png"/><Relationship Id="rId10" Type="http://schemas.openxmlformats.org/officeDocument/2006/relationships/image" Target="../media/image12.png"/><Relationship Id="rId19" Type="http://schemas.openxmlformats.org/officeDocument/2006/relationships/image" Target="../media/image21.png"/><Relationship Id="rId4" Type="http://schemas.openxmlformats.org/officeDocument/2006/relationships/image" Target="../media/image6.png"/><Relationship Id="rId9" Type="http://schemas.openxmlformats.org/officeDocument/2006/relationships/image" Target="../media/image11.png"/><Relationship Id="rId14" Type="http://schemas.openxmlformats.org/officeDocument/2006/relationships/image" Target="../media/image16.png"/><Relationship Id="rId22" Type="http://schemas.openxmlformats.org/officeDocument/2006/relationships/image" Target="../media/image24.png"/><Relationship Id="rId27" Type="http://schemas.openxmlformats.org/officeDocument/2006/relationships/image" Target="../media/image29.png"/></Relationships>
</file>

<file path=ppt/slideLayouts/_rels/slideLayout23.xml.rels><?xml version="1.0" encoding="UTF-8" standalone="yes"?>
<Relationships xmlns="http://schemas.openxmlformats.org/package/2006/relationships"><Relationship Id="rId8" Type="http://schemas.openxmlformats.org/officeDocument/2006/relationships/image" Target="../media/image10.png"/><Relationship Id="rId13" Type="http://schemas.openxmlformats.org/officeDocument/2006/relationships/image" Target="../media/image15.png"/><Relationship Id="rId18" Type="http://schemas.openxmlformats.org/officeDocument/2006/relationships/image" Target="../media/image20.png"/><Relationship Id="rId26" Type="http://schemas.openxmlformats.org/officeDocument/2006/relationships/image" Target="../media/image28.png"/><Relationship Id="rId3" Type="http://schemas.openxmlformats.org/officeDocument/2006/relationships/image" Target="../media/image3.png"/><Relationship Id="rId21" Type="http://schemas.openxmlformats.org/officeDocument/2006/relationships/image" Target="../media/image23.png"/><Relationship Id="rId7" Type="http://schemas.openxmlformats.org/officeDocument/2006/relationships/image" Target="../media/image9.png"/><Relationship Id="rId12" Type="http://schemas.openxmlformats.org/officeDocument/2006/relationships/image" Target="../media/image14.png"/><Relationship Id="rId17" Type="http://schemas.openxmlformats.org/officeDocument/2006/relationships/image" Target="../media/image19.png"/><Relationship Id="rId25" Type="http://schemas.openxmlformats.org/officeDocument/2006/relationships/image" Target="../media/image27.png"/><Relationship Id="rId2" Type="http://schemas.openxmlformats.org/officeDocument/2006/relationships/image" Target="../media/image5.png"/><Relationship Id="rId16" Type="http://schemas.openxmlformats.org/officeDocument/2006/relationships/image" Target="../media/image18.png"/><Relationship Id="rId20" Type="http://schemas.openxmlformats.org/officeDocument/2006/relationships/image" Target="../media/image22.png"/><Relationship Id="rId1" Type="http://schemas.openxmlformats.org/officeDocument/2006/relationships/slideMaster" Target="../slideMasters/slideMaster2.xml"/><Relationship Id="rId6" Type="http://schemas.openxmlformats.org/officeDocument/2006/relationships/image" Target="../media/image8.png"/><Relationship Id="rId11" Type="http://schemas.openxmlformats.org/officeDocument/2006/relationships/image" Target="../media/image13.png"/><Relationship Id="rId24" Type="http://schemas.openxmlformats.org/officeDocument/2006/relationships/image" Target="../media/image26.png"/><Relationship Id="rId5" Type="http://schemas.openxmlformats.org/officeDocument/2006/relationships/image" Target="../media/image7.png"/><Relationship Id="rId15" Type="http://schemas.openxmlformats.org/officeDocument/2006/relationships/image" Target="../media/image17.png"/><Relationship Id="rId23" Type="http://schemas.openxmlformats.org/officeDocument/2006/relationships/image" Target="../media/image25.png"/><Relationship Id="rId28" Type="http://schemas.openxmlformats.org/officeDocument/2006/relationships/image" Target="../media/image30.png"/><Relationship Id="rId10" Type="http://schemas.openxmlformats.org/officeDocument/2006/relationships/image" Target="../media/image12.png"/><Relationship Id="rId19" Type="http://schemas.openxmlformats.org/officeDocument/2006/relationships/image" Target="../media/image21.png"/><Relationship Id="rId4" Type="http://schemas.openxmlformats.org/officeDocument/2006/relationships/image" Target="../media/image6.png"/><Relationship Id="rId9" Type="http://schemas.openxmlformats.org/officeDocument/2006/relationships/image" Target="../media/image11.png"/><Relationship Id="rId14" Type="http://schemas.openxmlformats.org/officeDocument/2006/relationships/image" Target="../media/image16.png"/><Relationship Id="rId22" Type="http://schemas.openxmlformats.org/officeDocument/2006/relationships/image" Target="../media/image24.png"/><Relationship Id="rId27" Type="http://schemas.openxmlformats.org/officeDocument/2006/relationships/image" Target="../media/image29.png"/></Relationships>
</file>

<file path=ppt/slideLayouts/_rels/slideLayout24.xml.rels><?xml version="1.0" encoding="UTF-8" standalone="yes"?>
<Relationships xmlns="http://schemas.openxmlformats.org/package/2006/relationships"><Relationship Id="rId8" Type="http://schemas.openxmlformats.org/officeDocument/2006/relationships/image" Target="../media/image10.png"/><Relationship Id="rId13" Type="http://schemas.openxmlformats.org/officeDocument/2006/relationships/image" Target="../media/image15.png"/><Relationship Id="rId18" Type="http://schemas.openxmlformats.org/officeDocument/2006/relationships/image" Target="../media/image20.png"/><Relationship Id="rId26" Type="http://schemas.openxmlformats.org/officeDocument/2006/relationships/image" Target="../media/image28.png"/><Relationship Id="rId3" Type="http://schemas.openxmlformats.org/officeDocument/2006/relationships/image" Target="../media/image3.png"/><Relationship Id="rId21" Type="http://schemas.openxmlformats.org/officeDocument/2006/relationships/image" Target="../media/image23.png"/><Relationship Id="rId7" Type="http://schemas.openxmlformats.org/officeDocument/2006/relationships/image" Target="../media/image9.png"/><Relationship Id="rId12" Type="http://schemas.openxmlformats.org/officeDocument/2006/relationships/image" Target="../media/image14.png"/><Relationship Id="rId17" Type="http://schemas.openxmlformats.org/officeDocument/2006/relationships/image" Target="../media/image19.png"/><Relationship Id="rId25" Type="http://schemas.openxmlformats.org/officeDocument/2006/relationships/image" Target="../media/image27.png"/><Relationship Id="rId2" Type="http://schemas.openxmlformats.org/officeDocument/2006/relationships/image" Target="../media/image5.png"/><Relationship Id="rId16" Type="http://schemas.openxmlformats.org/officeDocument/2006/relationships/image" Target="../media/image18.png"/><Relationship Id="rId20" Type="http://schemas.openxmlformats.org/officeDocument/2006/relationships/image" Target="../media/image22.png"/><Relationship Id="rId1" Type="http://schemas.openxmlformats.org/officeDocument/2006/relationships/slideMaster" Target="../slideMasters/slideMaster2.xml"/><Relationship Id="rId6" Type="http://schemas.openxmlformats.org/officeDocument/2006/relationships/image" Target="../media/image8.png"/><Relationship Id="rId11" Type="http://schemas.openxmlformats.org/officeDocument/2006/relationships/image" Target="../media/image13.png"/><Relationship Id="rId24" Type="http://schemas.openxmlformats.org/officeDocument/2006/relationships/image" Target="../media/image26.png"/><Relationship Id="rId5" Type="http://schemas.openxmlformats.org/officeDocument/2006/relationships/image" Target="../media/image7.png"/><Relationship Id="rId15" Type="http://schemas.openxmlformats.org/officeDocument/2006/relationships/image" Target="../media/image17.png"/><Relationship Id="rId23" Type="http://schemas.openxmlformats.org/officeDocument/2006/relationships/image" Target="../media/image25.png"/><Relationship Id="rId28" Type="http://schemas.openxmlformats.org/officeDocument/2006/relationships/image" Target="../media/image30.png"/><Relationship Id="rId10" Type="http://schemas.openxmlformats.org/officeDocument/2006/relationships/image" Target="../media/image12.png"/><Relationship Id="rId19" Type="http://schemas.openxmlformats.org/officeDocument/2006/relationships/image" Target="../media/image21.png"/><Relationship Id="rId4" Type="http://schemas.openxmlformats.org/officeDocument/2006/relationships/image" Target="../media/image6.png"/><Relationship Id="rId9" Type="http://schemas.openxmlformats.org/officeDocument/2006/relationships/image" Target="../media/image11.png"/><Relationship Id="rId14" Type="http://schemas.openxmlformats.org/officeDocument/2006/relationships/image" Target="../media/image16.png"/><Relationship Id="rId22" Type="http://schemas.openxmlformats.org/officeDocument/2006/relationships/image" Target="../media/image24.png"/><Relationship Id="rId27" Type="http://schemas.openxmlformats.org/officeDocument/2006/relationships/image" Target="../media/image29.png"/></Relationships>
</file>

<file path=ppt/slideLayouts/_rels/slideLayout25.xml.rels><?xml version="1.0" encoding="UTF-8" standalone="yes"?>
<Relationships xmlns="http://schemas.openxmlformats.org/package/2006/relationships"><Relationship Id="rId8" Type="http://schemas.openxmlformats.org/officeDocument/2006/relationships/image" Target="../media/image10.png"/><Relationship Id="rId13" Type="http://schemas.openxmlformats.org/officeDocument/2006/relationships/image" Target="../media/image15.png"/><Relationship Id="rId18" Type="http://schemas.openxmlformats.org/officeDocument/2006/relationships/image" Target="../media/image20.png"/><Relationship Id="rId26" Type="http://schemas.openxmlformats.org/officeDocument/2006/relationships/image" Target="../media/image28.png"/><Relationship Id="rId3" Type="http://schemas.openxmlformats.org/officeDocument/2006/relationships/image" Target="../media/image3.png"/><Relationship Id="rId21" Type="http://schemas.openxmlformats.org/officeDocument/2006/relationships/image" Target="../media/image23.png"/><Relationship Id="rId7" Type="http://schemas.openxmlformats.org/officeDocument/2006/relationships/image" Target="../media/image9.png"/><Relationship Id="rId12" Type="http://schemas.openxmlformats.org/officeDocument/2006/relationships/image" Target="../media/image14.png"/><Relationship Id="rId17" Type="http://schemas.openxmlformats.org/officeDocument/2006/relationships/image" Target="../media/image19.png"/><Relationship Id="rId25" Type="http://schemas.openxmlformats.org/officeDocument/2006/relationships/image" Target="../media/image27.png"/><Relationship Id="rId2" Type="http://schemas.openxmlformats.org/officeDocument/2006/relationships/image" Target="../media/image5.png"/><Relationship Id="rId16" Type="http://schemas.openxmlformats.org/officeDocument/2006/relationships/image" Target="../media/image18.png"/><Relationship Id="rId20" Type="http://schemas.openxmlformats.org/officeDocument/2006/relationships/image" Target="../media/image22.png"/><Relationship Id="rId1" Type="http://schemas.openxmlformats.org/officeDocument/2006/relationships/slideMaster" Target="../slideMasters/slideMaster2.xml"/><Relationship Id="rId6" Type="http://schemas.openxmlformats.org/officeDocument/2006/relationships/image" Target="../media/image8.png"/><Relationship Id="rId11" Type="http://schemas.openxmlformats.org/officeDocument/2006/relationships/image" Target="../media/image13.png"/><Relationship Id="rId24" Type="http://schemas.openxmlformats.org/officeDocument/2006/relationships/image" Target="../media/image26.png"/><Relationship Id="rId5" Type="http://schemas.openxmlformats.org/officeDocument/2006/relationships/image" Target="../media/image7.png"/><Relationship Id="rId15" Type="http://schemas.openxmlformats.org/officeDocument/2006/relationships/image" Target="../media/image17.png"/><Relationship Id="rId23" Type="http://schemas.openxmlformats.org/officeDocument/2006/relationships/image" Target="../media/image25.png"/><Relationship Id="rId28" Type="http://schemas.openxmlformats.org/officeDocument/2006/relationships/image" Target="../media/image30.png"/><Relationship Id="rId10" Type="http://schemas.openxmlformats.org/officeDocument/2006/relationships/image" Target="../media/image12.png"/><Relationship Id="rId19" Type="http://schemas.openxmlformats.org/officeDocument/2006/relationships/image" Target="../media/image21.png"/><Relationship Id="rId4" Type="http://schemas.openxmlformats.org/officeDocument/2006/relationships/image" Target="../media/image6.png"/><Relationship Id="rId9" Type="http://schemas.openxmlformats.org/officeDocument/2006/relationships/image" Target="../media/image11.png"/><Relationship Id="rId14" Type="http://schemas.openxmlformats.org/officeDocument/2006/relationships/image" Target="../media/image16.png"/><Relationship Id="rId22" Type="http://schemas.openxmlformats.org/officeDocument/2006/relationships/image" Target="../media/image24.png"/><Relationship Id="rId27" Type="http://schemas.openxmlformats.org/officeDocument/2006/relationships/image" Target="../media/image29.png"/></Relationships>
</file>

<file path=ppt/slideLayouts/_rels/slideLayout26.xml.rels><?xml version="1.0" encoding="UTF-8" standalone="yes"?>
<Relationships xmlns="http://schemas.openxmlformats.org/package/2006/relationships"><Relationship Id="rId8" Type="http://schemas.openxmlformats.org/officeDocument/2006/relationships/image" Target="../media/image10.png"/><Relationship Id="rId13" Type="http://schemas.openxmlformats.org/officeDocument/2006/relationships/image" Target="../media/image15.png"/><Relationship Id="rId18" Type="http://schemas.openxmlformats.org/officeDocument/2006/relationships/image" Target="../media/image20.png"/><Relationship Id="rId26" Type="http://schemas.openxmlformats.org/officeDocument/2006/relationships/image" Target="../media/image28.png"/><Relationship Id="rId3" Type="http://schemas.openxmlformats.org/officeDocument/2006/relationships/image" Target="../media/image3.png"/><Relationship Id="rId21" Type="http://schemas.openxmlformats.org/officeDocument/2006/relationships/image" Target="../media/image23.png"/><Relationship Id="rId7" Type="http://schemas.openxmlformats.org/officeDocument/2006/relationships/image" Target="../media/image9.png"/><Relationship Id="rId12" Type="http://schemas.openxmlformats.org/officeDocument/2006/relationships/image" Target="../media/image14.png"/><Relationship Id="rId17" Type="http://schemas.openxmlformats.org/officeDocument/2006/relationships/image" Target="../media/image19.png"/><Relationship Id="rId25" Type="http://schemas.openxmlformats.org/officeDocument/2006/relationships/image" Target="../media/image27.png"/><Relationship Id="rId2" Type="http://schemas.openxmlformats.org/officeDocument/2006/relationships/image" Target="../media/image5.png"/><Relationship Id="rId16" Type="http://schemas.openxmlformats.org/officeDocument/2006/relationships/image" Target="../media/image18.png"/><Relationship Id="rId20" Type="http://schemas.openxmlformats.org/officeDocument/2006/relationships/image" Target="../media/image22.png"/><Relationship Id="rId1" Type="http://schemas.openxmlformats.org/officeDocument/2006/relationships/slideMaster" Target="../slideMasters/slideMaster2.xml"/><Relationship Id="rId6" Type="http://schemas.openxmlformats.org/officeDocument/2006/relationships/image" Target="../media/image8.png"/><Relationship Id="rId11" Type="http://schemas.openxmlformats.org/officeDocument/2006/relationships/image" Target="../media/image13.png"/><Relationship Id="rId24" Type="http://schemas.openxmlformats.org/officeDocument/2006/relationships/image" Target="../media/image26.png"/><Relationship Id="rId5" Type="http://schemas.openxmlformats.org/officeDocument/2006/relationships/image" Target="../media/image7.png"/><Relationship Id="rId15" Type="http://schemas.openxmlformats.org/officeDocument/2006/relationships/image" Target="../media/image17.png"/><Relationship Id="rId23" Type="http://schemas.openxmlformats.org/officeDocument/2006/relationships/image" Target="../media/image25.png"/><Relationship Id="rId28" Type="http://schemas.openxmlformats.org/officeDocument/2006/relationships/image" Target="../media/image30.png"/><Relationship Id="rId10" Type="http://schemas.openxmlformats.org/officeDocument/2006/relationships/image" Target="../media/image12.png"/><Relationship Id="rId19" Type="http://schemas.openxmlformats.org/officeDocument/2006/relationships/image" Target="../media/image21.png"/><Relationship Id="rId4" Type="http://schemas.openxmlformats.org/officeDocument/2006/relationships/image" Target="../media/image6.png"/><Relationship Id="rId9" Type="http://schemas.openxmlformats.org/officeDocument/2006/relationships/image" Target="../media/image11.png"/><Relationship Id="rId14" Type="http://schemas.openxmlformats.org/officeDocument/2006/relationships/image" Target="../media/image16.png"/><Relationship Id="rId22" Type="http://schemas.openxmlformats.org/officeDocument/2006/relationships/image" Target="../media/image24.png"/><Relationship Id="rId27" Type="http://schemas.openxmlformats.org/officeDocument/2006/relationships/image" Target="../media/image29.png"/></Relationships>
</file>

<file path=ppt/slideLayouts/_rels/slideLayout27.xml.rels><?xml version="1.0" encoding="UTF-8" standalone="yes"?>
<Relationships xmlns="http://schemas.openxmlformats.org/package/2006/relationships"><Relationship Id="rId8" Type="http://schemas.openxmlformats.org/officeDocument/2006/relationships/image" Target="../media/image10.png"/><Relationship Id="rId13" Type="http://schemas.openxmlformats.org/officeDocument/2006/relationships/image" Target="../media/image15.png"/><Relationship Id="rId18" Type="http://schemas.openxmlformats.org/officeDocument/2006/relationships/image" Target="../media/image20.png"/><Relationship Id="rId26" Type="http://schemas.openxmlformats.org/officeDocument/2006/relationships/image" Target="../media/image28.png"/><Relationship Id="rId3" Type="http://schemas.openxmlformats.org/officeDocument/2006/relationships/image" Target="../media/image3.png"/><Relationship Id="rId21" Type="http://schemas.openxmlformats.org/officeDocument/2006/relationships/image" Target="../media/image23.png"/><Relationship Id="rId7" Type="http://schemas.openxmlformats.org/officeDocument/2006/relationships/image" Target="../media/image9.png"/><Relationship Id="rId12" Type="http://schemas.openxmlformats.org/officeDocument/2006/relationships/image" Target="../media/image14.png"/><Relationship Id="rId17" Type="http://schemas.openxmlformats.org/officeDocument/2006/relationships/image" Target="../media/image19.png"/><Relationship Id="rId25" Type="http://schemas.openxmlformats.org/officeDocument/2006/relationships/image" Target="../media/image27.png"/><Relationship Id="rId2" Type="http://schemas.openxmlformats.org/officeDocument/2006/relationships/image" Target="../media/image5.png"/><Relationship Id="rId16" Type="http://schemas.openxmlformats.org/officeDocument/2006/relationships/image" Target="../media/image18.png"/><Relationship Id="rId20" Type="http://schemas.openxmlformats.org/officeDocument/2006/relationships/image" Target="../media/image22.png"/><Relationship Id="rId1" Type="http://schemas.openxmlformats.org/officeDocument/2006/relationships/slideMaster" Target="../slideMasters/slideMaster2.xml"/><Relationship Id="rId6" Type="http://schemas.openxmlformats.org/officeDocument/2006/relationships/image" Target="../media/image8.png"/><Relationship Id="rId11" Type="http://schemas.openxmlformats.org/officeDocument/2006/relationships/image" Target="../media/image13.png"/><Relationship Id="rId24" Type="http://schemas.openxmlformats.org/officeDocument/2006/relationships/image" Target="../media/image26.png"/><Relationship Id="rId5" Type="http://schemas.openxmlformats.org/officeDocument/2006/relationships/image" Target="../media/image7.png"/><Relationship Id="rId15" Type="http://schemas.openxmlformats.org/officeDocument/2006/relationships/image" Target="../media/image17.png"/><Relationship Id="rId23" Type="http://schemas.openxmlformats.org/officeDocument/2006/relationships/image" Target="../media/image25.png"/><Relationship Id="rId28" Type="http://schemas.openxmlformats.org/officeDocument/2006/relationships/image" Target="../media/image30.png"/><Relationship Id="rId10" Type="http://schemas.openxmlformats.org/officeDocument/2006/relationships/image" Target="../media/image12.png"/><Relationship Id="rId19" Type="http://schemas.openxmlformats.org/officeDocument/2006/relationships/image" Target="../media/image21.png"/><Relationship Id="rId4" Type="http://schemas.openxmlformats.org/officeDocument/2006/relationships/image" Target="../media/image6.png"/><Relationship Id="rId9" Type="http://schemas.openxmlformats.org/officeDocument/2006/relationships/image" Target="../media/image11.png"/><Relationship Id="rId14" Type="http://schemas.openxmlformats.org/officeDocument/2006/relationships/image" Target="../media/image16.png"/><Relationship Id="rId22" Type="http://schemas.openxmlformats.org/officeDocument/2006/relationships/image" Target="../media/image24.png"/><Relationship Id="rId27" Type="http://schemas.openxmlformats.org/officeDocument/2006/relationships/image" Target="../media/image29.png"/></Relationships>
</file>

<file path=ppt/slideLayouts/_rels/slideLayout28.xml.rels><?xml version="1.0" encoding="UTF-8" standalone="yes"?>
<Relationships xmlns="http://schemas.openxmlformats.org/package/2006/relationships"><Relationship Id="rId8" Type="http://schemas.openxmlformats.org/officeDocument/2006/relationships/image" Target="../media/image10.png"/><Relationship Id="rId13" Type="http://schemas.openxmlformats.org/officeDocument/2006/relationships/image" Target="../media/image15.png"/><Relationship Id="rId18" Type="http://schemas.openxmlformats.org/officeDocument/2006/relationships/image" Target="../media/image20.png"/><Relationship Id="rId26" Type="http://schemas.openxmlformats.org/officeDocument/2006/relationships/image" Target="../media/image28.png"/><Relationship Id="rId3" Type="http://schemas.openxmlformats.org/officeDocument/2006/relationships/image" Target="../media/image3.png"/><Relationship Id="rId21" Type="http://schemas.openxmlformats.org/officeDocument/2006/relationships/image" Target="../media/image23.png"/><Relationship Id="rId7" Type="http://schemas.openxmlformats.org/officeDocument/2006/relationships/image" Target="../media/image9.png"/><Relationship Id="rId12" Type="http://schemas.openxmlformats.org/officeDocument/2006/relationships/image" Target="../media/image14.png"/><Relationship Id="rId17" Type="http://schemas.openxmlformats.org/officeDocument/2006/relationships/image" Target="../media/image19.png"/><Relationship Id="rId25" Type="http://schemas.openxmlformats.org/officeDocument/2006/relationships/image" Target="../media/image27.png"/><Relationship Id="rId2" Type="http://schemas.openxmlformats.org/officeDocument/2006/relationships/image" Target="../media/image5.png"/><Relationship Id="rId16" Type="http://schemas.openxmlformats.org/officeDocument/2006/relationships/image" Target="../media/image18.png"/><Relationship Id="rId20" Type="http://schemas.openxmlformats.org/officeDocument/2006/relationships/image" Target="../media/image22.png"/><Relationship Id="rId1" Type="http://schemas.openxmlformats.org/officeDocument/2006/relationships/slideMaster" Target="../slideMasters/slideMaster2.xml"/><Relationship Id="rId6" Type="http://schemas.openxmlformats.org/officeDocument/2006/relationships/image" Target="../media/image8.png"/><Relationship Id="rId11" Type="http://schemas.openxmlformats.org/officeDocument/2006/relationships/image" Target="../media/image13.png"/><Relationship Id="rId24" Type="http://schemas.openxmlformats.org/officeDocument/2006/relationships/image" Target="../media/image26.png"/><Relationship Id="rId5" Type="http://schemas.openxmlformats.org/officeDocument/2006/relationships/image" Target="../media/image7.png"/><Relationship Id="rId15" Type="http://schemas.openxmlformats.org/officeDocument/2006/relationships/image" Target="../media/image17.png"/><Relationship Id="rId23" Type="http://schemas.openxmlformats.org/officeDocument/2006/relationships/image" Target="../media/image25.png"/><Relationship Id="rId28" Type="http://schemas.openxmlformats.org/officeDocument/2006/relationships/image" Target="../media/image30.png"/><Relationship Id="rId10" Type="http://schemas.openxmlformats.org/officeDocument/2006/relationships/image" Target="../media/image12.png"/><Relationship Id="rId19" Type="http://schemas.openxmlformats.org/officeDocument/2006/relationships/image" Target="../media/image21.png"/><Relationship Id="rId4" Type="http://schemas.openxmlformats.org/officeDocument/2006/relationships/image" Target="../media/image6.png"/><Relationship Id="rId9" Type="http://schemas.openxmlformats.org/officeDocument/2006/relationships/image" Target="../media/image11.png"/><Relationship Id="rId14" Type="http://schemas.openxmlformats.org/officeDocument/2006/relationships/image" Target="../media/image16.png"/><Relationship Id="rId22" Type="http://schemas.openxmlformats.org/officeDocument/2006/relationships/image" Target="../media/image24.png"/><Relationship Id="rId27" Type="http://schemas.openxmlformats.org/officeDocument/2006/relationships/image" Target="../media/image29.png"/></Relationships>
</file>

<file path=ppt/slideLayouts/_rels/slideLayout29.xml.rels><?xml version="1.0" encoding="UTF-8" standalone="yes"?>
<Relationships xmlns="http://schemas.openxmlformats.org/package/2006/relationships"><Relationship Id="rId8" Type="http://schemas.openxmlformats.org/officeDocument/2006/relationships/image" Target="../media/image10.png"/><Relationship Id="rId13" Type="http://schemas.openxmlformats.org/officeDocument/2006/relationships/image" Target="../media/image15.png"/><Relationship Id="rId18" Type="http://schemas.openxmlformats.org/officeDocument/2006/relationships/image" Target="../media/image20.png"/><Relationship Id="rId26" Type="http://schemas.openxmlformats.org/officeDocument/2006/relationships/image" Target="../media/image28.png"/><Relationship Id="rId3" Type="http://schemas.openxmlformats.org/officeDocument/2006/relationships/image" Target="../media/image3.png"/><Relationship Id="rId21" Type="http://schemas.openxmlformats.org/officeDocument/2006/relationships/image" Target="../media/image23.png"/><Relationship Id="rId7" Type="http://schemas.openxmlformats.org/officeDocument/2006/relationships/image" Target="../media/image9.png"/><Relationship Id="rId12" Type="http://schemas.openxmlformats.org/officeDocument/2006/relationships/image" Target="../media/image14.png"/><Relationship Id="rId17" Type="http://schemas.openxmlformats.org/officeDocument/2006/relationships/image" Target="../media/image19.png"/><Relationship Id="rId25" Type="http://schemas.openxmlformats.org/officeDocument/2006/relationships/image" Target="../media/image27.png"/><Relationship Id="rId2" Type="http://schemas.openxmlformats.org/officeDocument/2006/relationships/image" Target="../media/image5.png"/><Relationship Id="rId16" Type="http://schemas.openxmlformats.org/officeDocument/2006/relationships/image" Target="../media/image18.png"/><Relationship Id="rId20" Type="http://schemas.openxmlformats.org/officeDocument/2006/relationships/image" Target="../media/image22.png"/><Relationship Id="rId1" Type="http://schemas.openxmlformats.org/officeDocument/2006/relationships/slideMaster" Target="../slideMasters/slideMaster2.xml"/><Relationship Id="rId6" Type="http://schemas.openxmlformats.org/officeDocument/2006/relationships/image" Target="../media/image8.png"/><Relationship Id="rId11" Type="http://schemas.openxmlformats.org/officeDocument/2006/relationships/image" Target="../media/image13.png"/><Relationship Id="rId24" Type="http://schemas.openxmlformats.org/officeDocument/2006/relationships/image" Target="../media/image26.png"/><Relationship Id="rId5" Type="http://schemas.openxmlformats.org/officeDocument/2006/relationships/image" Target="../media/image7.png"/><Relationship Id="rId15" Type="http://schemas.openxmlformats.org/officeDocument/2006/relationships/image" Target="../media/image17.png"/><Relationship Id="rId23" Type="http://schemas.openxmlformats.org/officeDocument/2006/relationships/image" Target="../media/image25.png"/><Relationship Id="rId28" Type="http://schemas.openxmlformats.org/officeDocument/2006/relationships/image" Target="../media/image30.png"/><Relationship Id="rId10" Type="http://schemas.openxmlformats.org/officeDocument/2006/relationships/image" Target="../media/image12.png"/><Relationship Id="rId19" Type="http://schemas.openxmlformats.org/officeDocument/2006/relationships/image" Target="../media/image21.png"/><Relationship Id="rId4" Type="http://schemas.openxmlformats.org/officeDocument/2006/relationships/image" Target="../media/image6.png"/><Relationship Id="rId9" Type="http://schemas.openxmlformats.org/officeDocument/2006/relationships/image" Target="../media/image11.png"/><Relationship Id="rId14" Type="http://schemas.openxmlformats.org/officeDocument/2006/relationships/image" Target="../media/image16.png"/><Relationship Id="rId22" Type="http://schemas.openxmlformats.org/officeDocument/2006/relationships/image" Target="../media/image24.png"/><Relationship Id="rId27" Type="http://schemas.openxmlformats.org/officeDocument/2006/relationships/image" Target="../media/image29.pn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8" Type="http://schemas.openxmlformats.org/officeDocument/2006/relationships/image" Target="../media/image9.png"/><Relationship Id="rId13" Type="http://schemas.openxmlformats.org/officeDocument/2006/relationships/image" Target="../media/image14.png"/><Relationship Id="rId18" Type="http://schemas.openxmlformats.org/officeDocument/2006/relationships/image" Target="../media/image19.png"/><Relationship Id="rId26" Type="http://schemas.openxmlformats.org/officeDocument/2006/relationships/image" Target="../media/image27.png"/><Relationship Id="rId3" Type="http://schemas.openxmlformats.org/officeDocument/2006/relationships/image" Target="../media/image5.png"/><Relationship Id="rId21" Type="http://schemas.openxmlformats.org/officeDocument/2006/relationships/image" Target="../media/image22.png"/><Relationship Id="rId7" Type="http://schemas.openxmlformats.org/officeDocument/2006/relationships/image" Target="../media/image8.png"/><Relationship Id="rId12" Type="http://schemas.openxmlformats.org/officeDocument/2006/relationships/image" Target="../media/image13.png"/><Relationship Id="rId17" Type="http://schemas.openxmlformats.org/officeDocument/2006/relationships/image" Target="../media/image18.png"/><Relationship Id="rId25" Type="http://schemas.openxmlformats.org/officeDocument/2006/relationships/image" Target="../media/image26.png"/><Relationship Id="rId2" Type="http://schemas.openxmlformats.org/officeDocument/2006/relationships/image" Target="../media/image32.jpeg"/><Relationship Id="rId16" Type="http://schemas.openxmlformats.org/officeDocument/2006/relationships/image" Target="../media/image17.png"/><Relationship Id="rId20" Type="http://schemas.openxmlformats.org/officeDocument/2006/relationships/image" Target="../media/image21.png"/><Relationship Id="rId29" Type="http://schemas.openxmlformats.org/officeDocument/2006/relationships/image" Target="../media/image30.png"/><Relationship Id="rId1" Type="http://schemas.openxmlformats.org/officeDocument/2006/relationships/slideMaster" Target="../slideMasters/slideMaster3.xml"/><Relationship Id="rId6" Type="http://schemas.openxmlformats.org/officeDocument/2006/relationships/image" Target="../media/image7.png"/><Relationship Id="rId11" Type="http://schemas.openxmlformats.org/officeDocument/2006/relationships/image" Target="../media/image12.png"/><Relationship Id="rId24" Type="http://schemas.openxmlformats.org/officeDocument/2006/relationships/image" Target="../media/image25.png"/><Relationship Id="rId5" Type="http://schemas.openxmlformats.org/officeDocument/2006/relationships/image" Target="../media/image6.png"/><Relationship Id="rId15" Type="http://schemas.openxmlformats.org/officeDocument/2006/relationships/image" Target="../media/image16.png"/><Relationship Id="rId23" Type="http://schemas.openxmlformats.org/officeDocument/2006/relationships/image" Target="../media/image24.png"/><Relationship Id="rId28" Type="http://schemas.openxmlformats.org/officeDocument/2006/relationships/image" Target="../media/image29.png"/><Relationship Id="rId10" Type="http://schemas.openxmlformats.org/officeDocument/2006/relationships/image" Target="../media/image11.png"/><Relationship Id="rId19" Type="http://schemas.openxmlformats.org/officeDocument/2006/relationships/image" Target="../media/image20.png"/><Relationship Id="rId4" Type="http://schemas.openxmlformats.org/officeDocument/2006/relationships/image" Target="../media/image3.png"/><Relationship Id="rId9" Type="http://schemas.openxmlformats.org/officeDocument/2006/relationships/image" Target="../media/image10.png"/><Relationship Id="rId14" Type="http://schemas.openxmlformats.org/officeDocument/2006/relationships/image" Target="../media/image15.png"/><Relationship Id="rId22" Type="http://schemas.openxmlformats.org/officeDocument/2006/relationships/image" Target="../media/image23.png"/><Relationship Id="rId27" Type="http://schemas.openxmlformats.org/officeDocument/2006/relationships/image" Target="../media/image28.png"/></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8" Type="http://schemas.openxmlformats.org/officeDocument/2006/relationships/image" Target="../media/image10.png"/><Relationship Id="rId13" Type="http://schemas.openxmlformats.org/officeDocument/2006/relationships/image" Target="../media/image15.png"/><Relationship Id="rId18" Type="http://schemas.openxmlformats.org/officeDocument/2006/relationships/image" Target="../media/image20.png"/><Relationship Id="rId26" Type="http://schemas.openxmlformats.org/officeDocument/2006/relationships/image" Target="../media/image28.png"/><Relationship Id="rId3" Type="http://schemas.openxmlformats.org/officeDocument/2006/relationships/image" Target="../media/image35.png"/><Relationship Id="rId21" Type="http://schemas.openxmlformats.org/officeDocument/2006/relationships/image" Target="../media/image23.png"/><Relationship Id="rId7" Type="http://schemas.openxmlformats.org/officeDocument/2006/relationships/image" Target="../media/image9.png"/><Relationship Id="rId12" Type="http://schemas.openxmlformats.org/officeDocument/2006/relationships/image" Target="../media/image14.png"/><Relationship Id="rId17" Type="http://schemas.openxmlformats.org/officeDocument/2006/relationships/image" Target="../media/image19.png"/><Relationship Id="rId25" Type="http://schemas.openxmlformats.org/officeDocument/2006/relationships/image" Target="../media/image27.png"/><Relationship Id="rId2" Type="http://schemas.openxmlformats.org/officeDocument/2006/relationships/image" Target="../media/image34.png"/><Relationship Id="rId16" Type="http://schemas.openxmlformats.org/officeDocument/2006/relationships/image" Target="../media/image18.png"/><Relationship Id="rId20" Type="http://schemas.openxmlformats.org/officeDocument/2006/relationships/image" Target="../media/image22.png"/><Relationship Id="rId1" Type="http://schemas.openxmlformats.org/officeDocument/2006/relationships/slideMaster" Target="../slideMasters/slideMaster3.xml"/><Relationship Id="rId6" Type="http://schemas.openxmlformats.org/officeDocument/2006/relationships/image" Target="../media/image8.png"/><Relationship Id="rId11" Type="http://schemas.openxmlformats.org/officeDocument/2006/relationships/image" Target="../media/image13.png"/><Relationship Id="rId24" Type="http://schemas.openxmlformats.org/officeDocument/2006/relationships/image" Target="../media/image26.png"/><Relationship Id="rId5" Type="http://schemas.openxmlformats.org/officeDocument/2006/relationships/image" Target="../media/image7.png"/><Relationship Id="rId15" Type="http://schemas.openxmlformats.org/officeDocument/2006/relationships/image" Target="../media/image17.png"/><Relationship Id="rId23" Type="http://schemas.openxmlformats.org/officeDocument/2006/relationships/image" Target="../media/image25.png"/><Relationship Id="rId28" Type="http://schemas.openxmlformats.org/officeDocument/2006/relationships/image" Target="../media/image30.png"/><Relationship Id="rId10" Type="http://schemas.openxmlformats.org/officeDocument/2006/relationships/image" Target="../media/image12.png"/><Relationship Id="rId19" Type="http://schemas.openxmlformats.org/officeDocument/2006/relationships/image" Target="../media/image21.png"/><Relationship Id="rId4" Type="http://schemas.openxmlformats.org/officeDocument/2006/relationships/image" Target="../media/image6.png"/><Relationship Id="rId9" Type="http://schemas.openxmlformats.org/officeDocument/2006/relationships/image" Target="../media/image11.png"/><Relationship Id="rId14" Type="http://schemas.openxmlformats.org/officeDocument/2006/relationships/image" Target="../media/image16.png"/><Relationship Id="rId22" Type="http://schemas.openxmlformats.org/officeDocument/2006/relationships/image" Target="../media/image24.png"/><Relationship Id="rId27" Type="http://schemas.openxmlformats.org/officeDocument/2006/relationships/image" Target="../media/image29.png"/></Relationships>
</file>

<file path=ppt/slideLayouts/_rels/slideLayout38.xml.rels><?xml version="1.0" encoding="UTF-8" standalone="yes"?>
<Relationships xmlns="http://schemas.openxmlformats.org/package/2006/relationships"><Relationship Id="rId8" Type="http://schemas.openxmlformats.org/officeDocument/2006/relationships/image" Target="../media/image10.png"/><Relationship Id="rId13" Type="http://schemas.openxmlformats.org/officeDocument/2006/relationships/image" Target="../media/image15.png"/><Relationship Id="rId18" Type="http://schemas.openxmlformats.org/officeDocument/2006/relationships/image" Target="../media/image20.png"/><Relationship Id="rId26" Type="http://schemas.openxmlformats.org/officeDocument/2006/relationships/image" Target="../media/image28.png"/><Relationship Id="rId3" Type="http://schemas.openxmlformats.org/officeDocument/2006/relationships/image" Target="../media/image35.png"/><Relationship Id="rId21" Type="http://schemas.openxmlformats.org/officeDocument/2006/relationships/image" Target="../media/image23.png"/><Relationship Id="rId7" Type="http://schemas.openxmlformats.org/officeDocument/2006/relationships/image" Target="../media/image9.png"/><Relationship Id="rId12" Type="http://schemas.openxmlformats.org/officeDocument/2006/relationships/image" Target="../media/image14.png"/><Relationship Id="rId17" Type="http://schemas.openxmlformats.org/officeDocument/2006/relationships/image" Target="../media/image19.png"/><Relationship Id="rId25" Type="http://schemas.openxmlformats.org/officeDocument/2006/relationships/image" Target="../media/image27.png"/><Relationship Id="rId2" Type="http://schemas.openxmlformats.org/officeDocument/2006/relationships/image" Target="../media/image34.png"/><Relationship Id="rId16" Type="http://schemas.openxmlformats.org/officeDocument/2006/relationships/image" Target="../media/image18.png"/><Relationship Id="rId20" Type="http://schemas.openxmlformats.org/officeDocument/2006/relationships/image" Target="../media/image22.png"/><Relationship Id="rId1" Type="http://schemas.openxmlformats.org/officeDocument/2006/relationships/slideMaster" Target="../slideMasters/slideMaster3.xml"/><Relationship Id="rId6" Type="http://schemas.openxmlformats.org/officeDocument/2006/relationships/image" Target="../media/image8.png"/><Relationship Id="rId11" Type="http://schemas.openxmlformats.org/officeDocument/2006/relationships/image" Target="../media/image13.png"/><Relationship Id="rId24" Type="http://schemas.openxmlformats.org/officeDocument/2006/relationships/image" Target="../media/image26.png"/><Relationship Id="rId5" Type="http://schemas.openxmlformats.org/officeDocument/2006/relationships/image" Target="../media/image7.png"/><Relationship Id="rId15" Type="http://schemas.openxmlformats.org/officeDocument/2006/relationships/image" Target="../media/image17.png"/><Relationship Id="rId23" Type="http://schemas.openxmlformats.org/officeDocument/2006/relationships/image" Target="../media/image25.png"/><Relationship Id="rId28" Type="http://schemas.openxmlformats.org/officeDocument/2006/relationships/image" Target="../media/image30.png"/><Relationship Id="rId10" Type="http://schemas.openxmlformats.org/officeDocument/2006/relationships/image" Target="../media/image12.png"/><Relationship Id="rId19" Type="http://schemas.openxmlformats.org/officeDocument/2006/relationships/image" Target="../media/image21.png"/><Relationship Id="rId4" Type="http://schemas.openxmlformats.org/officeDocument/2006/relationships/image" Target="../media/image6.png"/><Relationship Id="rId9" Type="http://schemas.openxmlformats.org/officeDocument/2006/relationships/image" Target="../media/image11.png"/><Relationship Id="rId14" Type="http://schemas.openxmlformats.org/officeDocument/2006/relationships/image" Target="../media/image16.png"/><Relationship Id="rId22" Type="http://schemas.openxmlformats.org/officeDocument/2006/relationships/image" Target="../media/image24.png"/><Relationship Id="rId27" Type="http://schemas.openxmlformats.org/officeDocument/2006/relationships/image" Target="../media/image29.png"/></Relationships>
</file>

<file path=ppt/slideLayouts/_rels/slideLayout39.xml.rels><?xml version="1.0" encoding="UTF-8" standalone="yes"?>
<Relationships xmlns="http://schemas.openxmlformats.org/package/2006/relationships"><Relationship Id="rId8" Type="http://schemas.openxmlformats.org/officeDocument/2006/relationships/image" Target="../media/image10.png"/><Relationship Id="rId13" Type="http://schemas.openxmlformats.org/officeDocument/2006/relationships/image" Target="../media/image15.png"/><Relationship Id="rId18" Type="http://schemas.openxmlformats.org/officeDocument/2006/relationships/image" Target="../media/image20.png"/><Relationship Id="rId26" Type="http://schemas.openxmlformats.org/officeDocument/2006/relationships/image" Target="../media/image28.png"/><Relationship Id="rId3" Type="http://schemas.openxmlformats.org/officeDocument/2006/relationships/image" Target="../media/image35.png"/><Relationship Id="rId21" Type="http://schemas.openxmlformats.org/officeDocument/2006/relationships/image" Target="../media/image23.png"/><Relationship Id="rId7" Type="http://schemas.openxmlformats.org/officeDocument/2006/relationships/image" Target="../media/image9.png"/><Relationship Id="rId12" Type="http://schemas.openxmlformats.org/officeDocument/2006/relationships/image" Target="../media/image14.png"/><Relationship Id="rId17" Type="http://schemas.openxmlformats.org/officeDocument/2006/relationships/image" Target="../media/image19.png"/><Relationship Id="rId25" Type="http://schemas.openxmlformats.org/officeDocument/2006/relationships/image" Target="../media/image27.png"/><Relationship Id="rId2" Type="http://schemas.openxmlformats.org/officeDocument/2006/relationships/image" Target="../media/image34.png"/><Relationship Id="rId16" Type="http://schemas.openxmlformats.org/officeDocument/2006/relationships/image" Target="../media/image18.png"/><Relationship Id="rId20" Type="http://schemas.openxmlformats.org/officeDocument/2006/relationships/image" Target="../media/image22.png"/><Relationship Id="rId1" Type="http://schemas.openxmlformats.org/officeDocument/2006/relationships/slideMaster" Target="../slideMasters/slideMaster3.xml"/><Relationship Id="rId6" Type="http://schemas.openxmlformats.org/officeDocument/2006/relationships/image" Target="../media/image8.png"/><Relationship Id="rId11" Type="http://schemas.openxmlformats.org/officeDocument/2006/relationships/image" Target="../media/image13.png"/><Relationship Id="rId24" Type="http://schemas.openxmlformats.org/officeDocument/2006/relationships/image" Target="../media/image26.png"/><Relationship Id="rId5" Type="http://schemas.openxmlformats.org/officeDocument/2006/relationships/image" Target="../media/image7.png"/><Relationship Id="rId15" Type="http://schemas.openxmlformats.org/officeDocument/2006/relationships/image" Target="../media/image17.png"/><Relationship Id="rId23" Type="http://schemas.openxmlformats.org/officeDocument/2006/relationships/image" Target="../media/image25.png"/><Relationship Id="rId28" Type="http://schemas.openxmlformats.org/officeDocument/2006/relationships/image" Target="../media/image30.png"/><Relationship Id="rId10" Type="http://schemas.openxmlformats.org/officeDocument/2006/relationships/image" Target="../media/image12.png"/><Relationship Id="rId19" Type="http://schemas.openxmlformats.org/officeDocument/2006/relationships/image" Target="../media/image21.png"/><Relationship Id="rId4" Type="http://schemas.openxmlformats.org/officeDocument/2006/relationships/image" Target="../media/image6.png"/><Relationship Id="rId9" Type="http://schemas.openxmlformats.org/officeDocument/2006/relationships/image" Target="../media/image11.png"/><Relationship Id="rId14" Type="http://schemas.openxmlformats.org/officeDocument/2006/relationships/image" Target="../media/image16.png"/><Relationship Id="rId22" Type="http://schemas.openxmlformats.org/officeDocument/2006/relationships/image" Target="../media/image24.png"/><Relationship Id="rId27" Type="http://schemas.openxmlformats.org/officeDocument/2006/relationships/image" Target="../media/image29.png"/></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8" Type="http://schemas.openxmlformats.org/officeDocument/2006/relationships/image" Target="../media/image10.png"/><Relationship Id="rId13" Type="http://schemas.openxmlformats.org/officeDocument/2006/relationships/image" Target="../media/image15.png"/><Relationship Id="rId18" Type="http://schemas.openxmlformats.org/officeDocument/2006/relationships/image" Target="../media/image20.png"/><Relationship Id="rId26" Type="http://schemas.openxmlformats.org/officeDocument/2006/relationships/image" Target="../media/image28.png"/><Relationship Id="rId3" Type="http://schemas.openxmlformats.org/officeDocument/2006/relationships/image" Target="../media/image35.png"/><Relationship Id="rId21" Type="http://schemas.openxmlformats.org/officeDocument/2006/relationships/image" Target="../media/image23.png"/><Relationship Id="rId7" Type="http://schemas.openxmlformats.org/officeDocument/2006/relationships/image" Target="../media/image9.png"/><Relationship Id="rId12" Type="http://schemas.openxmlformats.org/officeDocument/2006/relationships/image" Target="../media/image14.png"/><Relationship Id="rId17" Type="http://schemas.openxmlformats.org/officeDocument/2006/relationships/image" Target="../media/image19.png"/><Relationship Id="rId25" Type="http://schemas.openxmlformats.org/officeDocument/2006/relationships/image" Target="../media/image27.png"/><Relationship Id="rId2" Type="http://schemas.openxmlformats.org/officeDocument/2006/relationships/image" Target="../media/image34.png"/><Relationship Id="rId16" Type="http://schemas.openxmlformats.org/officeDocument/2006/relationships/image" Target="../media/image18.png"/><Relationship Id="rId20" Type="http://schemas.openxmlformats.org/officeDocument/2006/relationships/image" Target="../media/image22.png"/><Relationship Id="rId1" Type="http://schemas.openxmlformats.org/officeDocument/2006/relationships/slideMaster" Target="../slideMasters/slideMaster3.xml"/><Relationship Id="rId6" Type="http://schemas.openxmlformats.org/officeDocument/2006/relationships/image" Target="../media/image8.png"/><Relationship Id="rId11" Type="http://schemas.openxmlformats.org/officeDocument/2006/relationships/image" Target="../media/image13.png"/><Relationship Id="rId24" Type="http://schemas.openxmlformats.org/officeDocument/2006/relationships/image" Target="../media/image26.png"/><Relationship Id="rId5" Type="http://schemas.openxmlformats.org/officeDocument/2006/relationships/image" Target="../media/image7.png"/><Relationship Id="rId15" Type="http://schemas.openxmlformats.org/officeDocument/2006/relationships/image" Target="../media/image17.png"/><Relationship Id="rId23" Type="http://schemas.openxmlformats.org/officeDocument/2006/relationships/image" Target="../media/image25.png"/><Relationship Id="rId28" Type="http://schemas.openxmlformats.org/officeDocument/2006/relationships/image" Target="../media/image30.png"/><Relationship Id="rId10" Type="http://schemas.openxmlformats.org/officeDocument/2006/relationships/image" Target="../media/image12.png"/><Relationship Id="rId19" Type="http://schemas.openxmlformats.org/officeDocument/2006/relationships/image" Target="../media/image21.png"/><Relationship Id="rId4" Type="http://schemas.openxmlformats.org/officeDocument/2006/relationships/image" Target="../media/image6.png"/><Relationship Id="rId9" Type="http://schemas.openxmlformats.org/officeDocument/2006/relationships/image" Target="../media/image11.png"/><Relationship Id="rId14" Type="http://schemas.openxmlformats.org/officeDocument/2006/relationships/image" Target="../media/image16.png"/><Relationship Id="rId22" Type="http://schemas.openxmlformats.org/officeDocument/2006/relationships/image" Target="../media/image24.png"/><Relationship Id="rId27" Type="http://schemas.openxmlformats.org/officeDocument/2006/relationships/image" Target="../media/image29.png"/></Relationships>
</file>

<file path=ppt/slideLayouts/_rels/slideLayout41.xml.rels><?xml version="1.0" encoding="UTF-8" standalone="yes"?>
<Relationships xmlns="http://schemas.openxmlformats.org/package/2006/relationships"><Relationship Id="rId8" Type="http://schemas.openxmlformats.org/officeDocument/2006/relationships/image" Target="../media/image10.png"/><Relationship Id="rId13" Type="http://schemas.openxmlformats.org/officeDocument/2006/relationships/image" Target="../media/image15.png"/><Relationship Id="rId18" Type="http://schemas.openxmlformats.org/officeDocument/2006/relationships/image" Target="../media/image20.png"/><Relationship Id="rId26" Type="http://schemas.openxmlformats.org/officeDocument/2006/relationships/image" Target="../media/image28.png"/><Relationship Id="rId3" Type="http://schemas.openxmlformats.org/officeDocument/2006/relationships/image" Target="../media/image35.png"/><Relationship Id="rId21" Type="http://schemas.openxmlformats.org/officeDocument/2006/relationships/image" Target="../media/image23.png"/><Relationship Id="rId7" Type="http://schemas.openxmlformats.org/officeDocument/2006/relationships/image" Target="../media/image9.png"/><Relationship Id="rId12" Type="http://schemas.openxmlformats.org/officeDocument/2006/relationships/image" Target="../media/image14.png"/><Relationship Id="rId17" Type="http://schemas.openxmlformats.org/officeDocument/2006/relationships/image" Target="../media/image19.png"/><Relationship Id="rId25" Type="http://schemas.openxmlformats.org/officeDocument/2006/relationships/image" Target="../media/image27.png"/><Relationship Id="rId2" Type="http://schemas.openxmlformats.org/officeDocument/2006/relationships/image" Target="../media/image34.png"/><Relationship Id="rId16" Type="http://schemas.openxmlformats.org/officeDocument/2006/relationships/image" Target="../media/image18.png"/><Relationship Id="rId20" Type="http://schemas.openxmlformats.org/officeDocument/2006/relationships/image" Target="../media/image22.png"/><Relationship Id="rId1" Type="http://schemas.openxmlformats.org/officeDocument/2006/relationships/slideMaster" Target="../slideMasters/slideMaster3.xml"/><Relationship Id="rId6" Type="http://schemas.openxmlformats.org/officeDocument/2006/relationships/image" Target="../media/image8.png"/><Relationship Id="rId11" Type="http://schemas.openxmlformats.org/officeDocument/2006/relationships/image" Target="../media/image13.png"/><Relationship Id="rId24" Type="http://schemas.openxmlformats.org/officeDocument/2006/relationships/image" Target="../media/image26.png"/><Relationship Id="rId5" Type="http://schemas.openxmlformats.org/officeDocument/2006/relationships/image" Target="../media/image7.png"/><Relationship Id="rId15" Type="http://schemas.openxmlformats.org/officeDocument/2006/relationships/image" Target="../media/image17.png"/><Relationship Id="rId23" Type="http://schemas.openxmlformats.org/officeDocument/2006/relationships/image" Target="../media/image25.png"/><Relationship Id="rId28" Type="http://schemas.openxmlformats.org/officeDocument/2006/relationships/image" Target="../media/image30.png"/><Relationship Id="rId10" Type="http://schemas.openxmlformats.org/officeDocument/2006/relationships/image" Target="../media/image12.png"/><Relationship Id="rId19" Type="http://schemas.openxmlformats.org/officeDocument/2006/relationships/image" Target="../media/image21.png"/><Relationship Id="rId4" Type="http://schemas.openxmlformats.org/officeDocument/2006/relationships/image" Target="../media/image6.png"/><Relationship Id="rId9" Type="http://schemas.openxmlformats.org/officeDocument/2006/relationships/image" Target="../media/image11.png"/><Relationship Id="rId14" Type="http://schemas.openxmlformats.org/officeDocument/2006/relationships/image" Target="../media/image16.png"/><Relationship Id="rId22" Type="http://schemas.openxmlformats.org/officeDocument/2006/relationships/image" Target="../media/image24.png"/><Relationship Id="rId27" Type="http://schemas.openxmlformats.org/officeDocument/2006/relationships/image" Target="../media/image29.png"/></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pic>
        <p:nvPicPr>
          <p:cNvPr id="6" name="Picture 7"/>
          <p:cNvPicPr>
            <a:picLocks noChangeAspect="1"/>
          </p:cNvPicPr>
          <p:nvPr userDrawn="1"/>
        </p:nvPicPr>
        <p:blipFill>
          <a:blip r:embed="rId2" cstate="print"/>
          <a:srcRect/>
          <a:stretch>
            <a:fillRect/>
          </a:stretch>
        </p:blipFill>
        <p:spPr bwMode="auto">
          <a:xfrm>
            <a:off x="0" y="6611938"/>
            <a:ext cx="12192000" cy="246062"/>
          </a:xfrm>
          <a:prstGeom prst="rect">
            <a:avLst/>
          </a:prstGeom>
          <a:noFill/>
          <a:ln w="9525">
            <a:noFill/>
            <a:miter lim="800000"/>
            <a:headEnd/>
            <a:tailEnd/>
          </a:ln>
        </p:spPr>
      </p:pic>
      <p:sp>
        <p:nvSpPr>
          <p:cNvPr id="7" name="Title 1"/>
          <p:cNvSpPr txBox="1">
            <a:spLocks/>
          </p:cNvSpPr>
          <p:nvPr userDrawn="1"/>
        </p:nvSpPr>
        <p:spPr>
          <a:xfrm>
            <a:off x="914400" y="4724400"/>
            <a:ext cx="10363200" cy="1036638"/>
          </a:xfrm>
          <a:prstGeom prst="rect">
            <a:avLst/>
          </a:prstGeom>
        </p:spPr>
        <p:txBody>
          <a:bodyPr lIns="93957" tIns="46979" rIns="93957" bIns="46979">
            <a:normAutofit/>
          </a:bodyPr>
          <a:lstStyle>
            <a:lvl1pPr algn="l" defTabSz="939575" rtl="0" eaLnBrk="1" latinLnBrk="0" hangingPunct="1">
              <a:spcBef>
                <a:spcPct val="0"/>
              </a:spcBef>
              <a:buNone/>
              <a:defRPr sz="2400" kern="1200">
                <a:solidFill>
                  <a:schemeClr val="tx1"/>
                </a:solidFill>
                <a:latin typeface="Times New Roman" panose="02020603050405020304" pitchFamily="18" charset="0"/>
                <a:ea typeface="+mj-ea"/>
                <a:cs typeface="Times New Roman" panose="02020603050405020304" pitchFamily="18" charset="0"/>
              </a:defRPr>
            </a:lvl1pPr>
          </a:lstStyle>
          <a:p>
            <a:pPr algn="ctr" fontAlgn="auto">
              <a:spcAft>
                <a:spcPts val="0"/>
              </a:spcAft>
              <a:defRPr/>
            </a:pPr>
            <a:endParaRPr lang="lv-LV" sz="1400">
              <a:latin typeface="Verdana" panose="020B0604030504040204" pitchFamily="34" charset="0"/>
              <a:ea typeface="Verdana" panose="020B0604030504040204" pitchFamily="34" charset="0"/>
              <a:cs typeface="Verdana" panose="020B0604030504040204" pitchFamily="34" charset="0"/>
            </a:endParaRPr>
          </a:p>
        </p:txBody>
      </p:sp>
      <p:sp>
        <p:nvSpPr>
          <p:cNvPr id="9" name="Title 1"/>
          <p:cNvSpPr>
            <a:spLocks noGrp="1"/>
          </p:cNvSpPr>
          <p:nvPr>
            <p:ph type="title"/>
          </p:nvPr>
        </p:nvSpPr>
        <p:spPr>
          <a:xfrm>
            <a:off x="914400" y="3505200"/>
            <a:ext cx="10363200" cy="960442"/>
          </a:xfrm>
          <a:prstGeom prst="rect">
            <a:avLst/>
          </a:prstGeom>
        </p:spPr>
        <p:txBody>
          <a:bodyPr anchor="t">
            <a:normAutofit/>
          </a:bodyPr>
          <a:lstStyle>
            <a:lvl1pPr algn="ctr">
              <a:defRPr sz="3200" b="1" baseline="0">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p>
        </p:txBody>
      </p:sp>
      <p:sp>
        <p:nvSpPr>
          <p:cNvPr id="18" name="Text Placeholder 17"/>
          <p:cNvSpPr>
            <a:spLocks noGrp="1"/>
          </p:cNvSpPr>
          <p:nvPr>
            <p:ph type="body" sz="quarter" idx="10"/>
          </p:nvPr>
        </p:nvSpPr>
        <p:spPr>
          <a:xfrm>
            <a:off x="914400" y="4724400"/>
            <a:ext cx="10363200" cy="914400"/>
          </a:xfrm>
          <a:prstGeom prst="rect">
            <a:avLst/>
          </a:prstGeom>
        </p:spPr>
        <p:txBody>
          <a:bodyPr>
            <a:normAutofit/>
          </a:bodyPr>
          <a:lstStyle>
            <a:lvl1pPr marL="0" indent="0" algn="ctr">
              <a:buNone/>
              <a:defRPr sz="14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20" name="Text Placeholder 19"/>
          <p:cNvSpPr>
            <a:spLocks noGrp="1"/>
          </p:cNvSpPr>
          <p:nvPr>
            <p:ph type="body" sz="quarter" idx="11"/>
          </p:nvPr>
        </p:nvSpPr>
        <p:spPr>
          <a:xfrm>
            <a:off x="914400" y="5761038"/>
            <a:ext cx="10363200" cy="639762"/>
          </a:xfrm>
          <a:prstGeom prst="rect">
            <a:avLst/>
          </a:prstGeom>
        </p:spPr>
        <p:txBody>
          <a:bodyPr>
            <a:normAutofit/>
          </a:bodyPr>
          <a:lstStyle>
            <a:lvl1pPr marL="0" indent="0" algn="ctr">
              <a:buNone/>
              <a:defRPr sz="14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pic>
        <p:nvPicPr>
          <p:cNvPr id="1026" name="Picture 2" descr="Sākums | Latvijas Zinātnes padome">
            <a:extLst>
              <a:ext uri="{FF2B5EF4-FFF2-40B4-BE49-F238E27FC236}">
                <a16:creationId xmlns:a16="http://schemas.microsoft.com/office/drawing/2014/main" id="{C35AAD40-F317-4C36-85E5-DD8860D27FF5}"/>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4551841" y="7938"/>
            <a:ext cx="2857500" cy="28575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0649577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3008B3-A6E7-464B-9464-E8E4EA7FEBA1}"/>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endParaRPr lang="lv-LV"/>
          </a:p>
        </p:txBody>
      </p:sp>
      <p:sp>
        <p:nvSpPr>
          <p:cNvPr id="3" name="Picture Placeholder 2">
            <a:extLst>
              <a:ext uri="{FF2B5EF4-FFF2-40B4-BE49-F238E27FC236}">
                <a16:creationId xmlns:a16="http://schemas.microsoft.com/office/drawing/2014/main" id="{2F9DA82F-D4B9-435A-963B-36AE5D792FC4}"/>
              </a:ext>
            </a:extLst>
          </p:cNvPr>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lv-LV"/>
          </a:p>
        </p:txBody>
      </p:sp>
      <p:sp>
        <p:nvSpPr>
          <p:cNvPr id="4" name="Text Placeholder 3">
            <a:extLst>
              <a:ext uri="{FF2B5EF4-FFF2-40B4-BE49-F238E27FC236}">
                <a16:creationId xmlns:a16="http://schemas.microsoft.com/office/drawing/2014/main" id="{AFF4A43F-3B94-42BA-970B-384F3FACE09D}"/>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1F4BE6CB-8680-4C6A-BD53-38D0F61C8881}"/>
              </a:ext>
            </a:extLst>
          </p:cNvPr>
          <p:cNvSpPr>
            <a:spLocks noGrp="1"/>
          </p:cNvSpPr>
          <p:nvPr>
            <p:ph type="dt" sz="half" idx="10"/>
          </p:nvPr>
        </p:nvSpPr>
        <p:spPr/>
        <p:txBody>
          <a:bodyPr/>
          <a:lstStyle/>
          <a:p>
            <a:endParaRPr lang="lv-LV"/>
          </a:p>
        </p:txBody>
      </p:sp>
      <p:sp>
        <p:nvSpPr>
          <p:cNvPr id="6" name="Footer Placeholder 5">
            <a:extLst>
              <a:ext uri="{FF2B5EF4-FFF2-40B4-BE49-F238E27FC236}">
                <a16:creationId xmlns:a16="http://schemas.microsoft.com/office/drawing/2014/main" id="{B022AD7D-F564-4491-A512-38CCBAD2E12E}"/>
              </a:ext>
            </a:extLst>
          </p:cNvPr>
          <p:cNvSpPr>
            <a:spLocks noGrp="1"/>
          </p:cNvSpPr>
          <p:nvPr>
            <p:ph type="ftr" sz="quarter" idx="11"/>
          </p:nvPr>
        </p:nvSpPr>
        <p:spPr/>
        <p:txBody>
          <a:bodyPr/>
          <a:lstStyle/>
          <a:p>
            <a:endParaRPr lang="lv-LV"/>
          </a:p>
        </p:txBody>
      </p:sp>
      <p:sp>
        <p:nvSpPr>
          <p:cNvPr id="7" name="Slide Number Placeholder 6">
            <a:extLst>
              <a:ext uri="{FF2B5EF4-FFF2-40B4-BE49-F238E27FC236}">
                <a16:creationId xmlns:a16="http://schemas.microsoft.com/office/drawing/2014/main" id="{13B60BF6-6731-42A4-8477-66B85EBE0CC8}"/>
              </a:ext>
            </a:extLst>
          </p:cNvPr>
          <p:cNvSpPr>
            <a:spLocks noGrp="1"/>
          </p:cNvSpPr>
          <p:nvPr>
            <p:ph type="sldNum" sz="quarter" idx="12"/>
          </p:nvPr>
        </p:nvSpPr>
        <p:spPr/>
        <p:txBody>
          <a:bodyPr/>
          <a:lstStyle/>
          <a:p>
            <a:fld id="{660F3F40-12FA-4968-8235-5F18DAFE2DEF}" type="slidenum">
              <a:rPr lang="lv-LV" smtClean="0"/>
              <a:t>‹#›</a:t>
            </a:fld>
            <a:endParaRPr lang="lv-LV"/>
          </a:p>
        </p:txBody>
      </p:sp>
      <p:pic>
        <p:nvPicPr>
          <p:cNvPr id="9" name="Picture 2" descr="Sākums | Latvijas Zinātnes padome">
            <a:extLst>
              <a:ext uri="{FF2B5EF4-FFF2-40B4-BE49-F238E27FC236}">
                <a16:creationId xmlns:a16="http://schemas.microsoft.com/office/drawing/2014/main" id="{F1CDEEE0-A0CF-4402-93B7-86C9F3EC2C4D}"/>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42101" y="0"/>
            <a:ext cx="1428750" cy="14287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1810269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051654-83F3-461A-B246-B7B4C1E45283}"/>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endParaRPr lang="lv-LV"/>
          </a:p>
        </p:txBody>
      </p:sp>
      <p:sp>
        <p:nvSpPr>
          <p:cNvPr id="3" name="Vertical Text Placeholder 2">
            <a:extLst>
              <a:ext uri="{FF2B5EF4-FFF2-40B4-BE49-F238E27FC236}">
                <a16:creationId xmlns:a16="http://schemas.microsoft.com/office/drawing/2014/main" id="{A18D2883-830D-4E6F-9D87-510C2FED2EAD}"/>
              </a:ext>
            </a:extLst>
          </p:cNvPr>
          <p:cNvSpPr>
            <a:spLocks noGrp="1"/>
          </p:cNvSpPr>
          <p:nvPr>
            <p:ph type="body" orient="vert" idx="1"/>
          </p:nvPr>
        </p:nvSpPr>
        <p:spPr>
          <a:xfrm>
            <a:off x="838200" y="1825625"/>
            <a:ext cx="10515600" cy="435133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Date Placeholder 3">
            <a:extLst>
              <a:ext uri="{FF2B5EF4-FFF2-40B4-BE49-F238E27FC236}">
                <a16:creationId xmlns:a16="http://schemas.microsoft.com/office/drawing/2014/main" id="{4F390AD9-2B88-44A9-8733-DC27A4DD18AA}"/>
              </a:ext>
            </a:extLst>
          </p:cNvPr>
          <p:cNvSpPr>
            <a:spLocks noGrp="1"/>
          </p:cNvSpPr>
          <p:nvPr>
            <p:ph type="dt" sz="half" idx="10"/>
          </p:nvPr>
        </p:nvSpPr>
        <p:spPr/>
        <p:txBody>
          <a:bodyPr/>
          <a:lstStyle/>
          <a:p>
            <a:endParaRPr lang="lv-LV"/>
          </a:p>
        </p:txBody>
      </p:sp>
      <p:sp>
        <p:nvSpPr>
          <p:cNvPr id="5" name="Footer Placeholder 4">
            <a:extLst>
              <a:ext uri="{FF2B5EF4-FFF2-40B4-BE49-F238E27FC236}">
                <a16:creationId xmlns:a16="http://schemas.microsoft.com/office/drawing/2014/main" id="{513CE9EB-76F8-42D0-8A1D-4666FCE11E27}"/>
              </a:ext>
            </a:extLst>
          </p:cNvPr>
          <p:cNvSpPr>
            <a:spLocks noGrp="1"/>
          </p:cNvSpPr>
          <p:nvPr>
            <p:ph type="ftr" sz="quarter" idx="11"/>
          </p:nvPr>
        </p:nvSpPr>
        <p:spPr/>
        <p:txBody>
          <a:bodyPr/>
          <a:lstStyle/>
          <a:p>
            <a:endParaRPr lang="lv-LV"/>
          </a:p>
        </p:txBody>
      </p:sp>
      <p:sp>
        <p:nvSpPr>
          <p:cNvPr id="6" name="Slide Number Placeholder 5">
            <a:extLst>
              <a:ext uri="{FF2B5EF4-FFF2-40B4-BE49-F238E27FC236}">
                <a16:creationId xmlns:a16="http://schemas.microsoft.com/office/drawing/2014/main" id="{56ADDDFA-E70A-402D-B501-A6A73B114C06}"/>
              </a:ext>
            </a:extLst>
          </p:cNvPr>
          <p:cNvSpPr>
            <a:spLocks noGrp="1"/>
          </p:cNvSpPr>
          <p:nvPr>
            <p:ph type="sldNum" sz="quarter" idx="12"/>
          </p:nvPr>
        </p:nvSpPr>
        <p:spPr/>
        <p:txBody>
          <a:bodyPr/>
          <a:lstStyle/>
          <a:p>
            <a:fld id="{660F3F40-12FA-4968-8235-5F18DAFE2DEF}" type="slidenum">
              <a:rPr lang="lv-LV" smtClean="0"/>
              <a:t>‹#›</a:t>
            </a:fld>
            <a:endParaRPr lang="lv-LV"/>
          </a:p>
        </p:txBody>
      </p:sp>
      <p:pic>
        <p:nvPicPr>
          <p:cNvPr id="8" name="Picture 2" descr="Sākums | Latvijas Zinātnes padome">
            <a:extLst>
              <a:ext uri="{FF2B5EF4-FFF2-40B4-BE49-F238E27FC236}">
                <a16:creationId xmlns:a16="http://schemas.microsoft.com/office/drawing/2014/main" id="{44B297D2-39E8-41A4-9155-6865329A5B36}"/>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42101" y="0"/>
            <a:ext cx="1428750" cy="14287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6953374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5A98B521-2DDC-4E06-9FEE-DB49F87B48A6}"/>
              </a:ext>
            </a:extLst>
          </p:cNvPr>
          <p:cNvSpPr>
            <a:spLocks noGrp="1"/>
          </p:cNvSpPr>
          <p:nvPr>
            <p:ph type="title" orient="vert"/>
          </p:nvPr>
        </p:nvSpPr>
        <p:spPr>
          <a:xfrm>
            <a:off x="8724900" y="365125"/>
            <a:ext cx="2628900" cy="5811838"/>
          </a:xfrm>
          <a:prstGeom prst="rect">
            <a:avLst/>
          </a:prstGeom>
        </p:spPr>
        <p:txBody>
          <a:bodyPr vert="eaVert"/>
          <a:lstStyle/>
          <a:p>
            <a:r>
              <a:rPr lang="en-US"/>
              <a:t>Click to edit Master title style</a:t>
            </a:r>
            <a:endParaRPr lang="lv-LV"/>
          </a:p>
        </p:txBody>
      </p:sp>
      <p:sp>
        <p:nvSpPr>
          <p:cNvPr id="3" name="Vertical Text Placeholder 2">
            <a:extLst>
              <a:ext uri="{FF2B5EF4-FFF2-40B4-BE49-F238E27FC236}">
                <a16:creationId xmlns:a16="http://schemas.microsoft.com/office/drawing/2014/main" id="{E203A677-5CC0-4A89-94F7-880E76E5A468}"/>
              </a:ext>
            </a:extLst>
          </p:cNvPr>
          <p:cNvSpPr>
            <a:spLocks noGrp="1"/>
          </p:cNvSpPr>
          <p:nvPr>
            <p:ph type="body" orient="vert" idx="1"/>
          </p:nvPr>
        </p:nvSpPr>
        <p:spPr>
          <a:xfrm>
            <a:off x="838200" y="365125"/>
            <a:ext cx="7734300" cy="581183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Date Placeholder 3">
            <a:extLst>
              <a:ext uri="{FF2B5EF4-FFF2-40B4-BE49-F238E27FC236}">
                <a16:creationId xmlns:a16="http://schemas.microsoft.com/office/drawing/2014/main" id="{1398728C-CCD1-4AA2-AA96-FA9F2F152C45}"/>
              </a:ext>
            </a:extLst>
          </p:cNvPr>
          <p:cNvSpPr>
            <a:spLocks noGrp="1"/>
          </p:cNvSpPr>
          <p:nvPr>
            <p:ph type="dt" sz="half" idx="10"/>
          </p:nvPr>
        </p:nvSpPr>
        <p:spPr/>
        <p:txBody>
          <a:bodyPr/>
          <a:lstStyle/>
          <a:p>
            <a:endParaRPr lang="lv-LV"/>
          </a:p>
        </p:txBody>
      </p:sp>
      <p:sp>
        <p:nvSpPr>
          <p:cNvPr id="5" name="Footer Placeholder 4">
            <a:extLst>
              <a:ext uri="{FF2B5EF4-FFF2-40B4-BE49-F238E27FC236}">
                <a16:creationId xmlns:a16="http://schemas.microsoft.com/office/drawing/2014/main" id="{02CD5B90-2350-4E63-976D-59B319F53675}"/>
              </a:ext>
            </a:extLst>
          </p:cNvPr>
          <p:cNvSpPr>
            <a:spLocks noGrp="1"/>
          </p:cNvSpPr>
          <p:nvPr>
            <p:ph type="ftr" sz="quarter" idx="11"/>
          </p:nvPr>
        </p:nvSpPr>
        <p:spPr/>
        <p:txBody>
          <a:bodyPr/>
          <a:lstStyle/>
          <a:p>
            <a:endParaRPr lang="lv-LV"/>
          </a:p>
        </p:txBody>
      </p:sp>
      <p:sp>
        <p:nvSpPr>
          <p:cNvPr id="6" name="Slide Number Placeholder 5">
            <a:extLst>
              <a:ext uri="{FF2B5EF4-FFF2-40B4-BE49-F238E27FC236}">
                <a16:creationId xmlns:a16="http://schemas.microsoft.com/office/drawing/2014/main" id="{5E75E050-3379-442B-92A2-D87B820EDCD9}"/>
              </a:ext>
            </a:extLst>
          </p:cNvPr>
          <p:cNvSpPr>
            <a:spLocks noGrp="1"/>
          </p:cNvSpPr>
          <p:nvPr>
            <p:ph type="sldNum" sz="quarter" idx="12"/>
          </p:nvPr>
        </p:nvSpPr>
        <p:spPr/>
        <p:txBody>
          <a:bodyPr/>
          <a:lstStyle/>
          <a:p>
            <a:fld id="{660F3F40-12FA-4968-8235-5F18DAFE2DEF}" type="slidenum">
              <a:rPr lang="lv-LV" smtClean="0"/>
              <a:t>‹#›</a:t>
            </a:fld>
            <a:endParaRPr lang="lv-LV"/>
          </a:p>
        </p:txBody>
      </p:sp>
      <p:pic>
        <p:nvPicPr>
          <p:cNvPr id="8" name="Picture 2" descr="Sākums | Latvijas Zinātnes padome">
            <a:extLst>
              <a:ext uri="{FF2B5EF4-FFF2-40B4-BE49-F238E27FC236}">
                <a16:creationId xmlns:a16="http://schemas.microsoft.com/office/drawing/2014/main" id="{40D1D190-6552-41BF-A08A-8EA33C11252B}"/>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42101" y="0"/>
            <a:ext cx="1428750" cy="14287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5697635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2_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387715348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COVER1">
    <p:spTree>
      <p:nvGrpSpPr>
        <p:cNvPr id="1" name=""/>
        <p:cNvGrpSpPr/>
        <p:nvPr/>
      </p:nvGrpSpPr>
      <p:grpSpPr>
        <a:xfrm>
          <a:off x="0" y="0"/>
          <a:ext cx="0" cy="0"/>
          <a:chOff x="0" y="0"/>
          <a:chExt cx="0" cy="0"/>
        </a:xfrm>
      </p:grpSpPr>
      <p:pic>
        <p:nvPicPr>
          <p:cNvPr id="2" name="Picture 35">
            <a:extLst>
              <a:ext uri="{FF2B5EF4-FFF2-40B4-BE49-F238E27FC236}">
                <a16:creationId xmlns:a16="http://schemas.microsoft.com/office/drawing/2014/main" id="{60E37A58-AEE5-46FF-E72F-F0B79D8DA42C}"/>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angle 2">
            <a:extLst>
              <a:ext uri="{FF2B5EF4-FFF2-40B4-BE49-F238E27FC236}">
                <a16:creationId xmlns:a16="http://schemas.microsoft.com/office/drawing/2014/main" id="{76B1D91B-89FF-E634-A2EF-2207C7525290}"/>
              </a:ext>
            </a:extLst>
          </p:cNvPr>
          <p:cNvSpPr/>
          <p:nvPr userDrawn="1"/>
        </p:nvSpPr>
        <p:spPr>
          <a:xfrm>
            <a:off x="-17463" y="0"/>
            <a:ext cx="12209463" cy="6858000"/>
          </a:xfrm>
          <a:prstGeom prst="rect">
            <a:avLst/>
          </a:prstGeom>
          <a:solidFill>
            <a:srgbClr val="003249">
              <a:alpha val="7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it-IT"/>
          </a:p>
        </p:txBody>
      </p:sp>
      <p:pic>
        <p:nvPicPr>
          <p:cNvPr id="4" name="Picture 3">
            <a:extLst>
              <a:ext uri="{FF2B5EF4-FFF2-40B4-BE49-F238E27FC236}">
                <a16:creationId xmlns:a16="http://schemas.microsoft.com/office/drawing/2014/main" id="{CC5A28AE-E639-7087-859A-41676E5513D1}"/>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0331450" y="-215900"/>
            <a:ext cx="2093913" cy="1314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5" name="Straight Connector 4">
            <a:extLst>
              <a:ext uri="{FF2B5EF4-FFF2-40B4-BE49-F238E27FC236}">
                <a16:creationId xmlns:a16="http://schemas.microsoft.com/office/drawing/2014/main" id="{202CC873-2A2D-D828-3F48-0F5BF220522A}"/>
              </a:ext>
            </a:extLst>
          </p:cNvPr>
          <p:cNvCxnSpPr>
            <a:cxnSpLocks/>
          </p:cNvCxnSpPr>
          <p:nvPr userDrawn="1"/>
        </p:nvCxnSpPr>
        <p:spPr>
          <a:xfrm>
            <a:off x="219075" y="4078288"/>
            <a:ext cx="11737975" cy="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7" name="Straight Connector 6">
            <a:extLst>
              <a:ext uri="{FF2B5EF4-FFF2-40B4-BE49-F238E27FC236}">
                <a16:creationId xmlns:a16="http://schemas.microsoft.com/office/drawing/2014/main" id="{86BC9FAA-4D02-12B9-9B31-3D308F0D232B}"/>
              </a:ext>
            </a:extLst>
          </p:cNvPr>
          <p:cNvCxnSpPr>
            <a:cxnSpLocks/>
          </p:cNvCxnSpPr>
          <p:nvPr userDrawn="1"/>
        </p:nvCxnSpPr>
        <p:spPr>
          <a:xfrm>
            <a:off x="220663" y="6423025"/>
            <a:ext cx="11736387" cy="0"/>
          </a:xfrm>
          <a:prstGeom prst="line">
            <a:avLst/>
          </a:prstGeom>
          <a:ln w="9525" cmpd="sng">
            <a:solidFill>
              <a:schemeClr val="bg1"/>
            </a:solidFill>
            <a:prstDash val="solid"/>
          </a:ln>
        </p:spPr>
        <p:style>
          <a:lnRef idx="1">
            <a:schemeClr val="accent1"/>
          </a:lnRef>
          <a:fillRef idx="0">
            <a:schemeClr val="accent1"/>
          </a:fillRef>
          <a:effectRef idx="0">
            <a:schemeClr val="accent1"/>
          </a:effectRef>
          <a:fontRef idx="minor">
            <a:schemeClr val="tx1"/>
          </a:fontRef>
        </p:style>
      </p:cxnSp>
      <p:pic>
        <p:nvPicPr>
          <p:cNvPr id="9" name="Picture 8">
            <a:extLst>
              <a:ext uri="{FF2B5EF4-FFF2-40B4-BE49-F238E27FC236}">
                <a16:creationId xmlns:a16="http://schemas.microsoft.com/office/drawing/2014/main" id="{4ADF2064-3D98-371B-8688-01077A71E004}"/>
              </a:ext>
            </a:extLst>
          </p:cNvPr>
          <p:cNvPicPr>
            <a:picLocks noChangeAspect="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0342563" y="6586538"/>
            <a:ext cx="1638300" cy="10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0" name="Group 9">
            <a:extLst>
              <a:ext uri="{FF2B5EF4-FFF2-40B4-BE49-F238E27FC236}">
                <a16:creationId xmlns:a16="http://schemas.microsoft.com/office/drawing/2014/main" id="{195A1FA7-CE8D-EA34-D7FD-B829F5024CDA}"/>
              </a:ext>
            </a:extLst>
          </p:cNvPr>
          <p:cNvGrpSpPr>
            <a:grpSpLocks/>
          </p:cNvGrpSpPr>
          <p:nvPr userDrawn="1"/>
        </p:nvGrpSpPr>
        <p:grpSpPr bwMode="auto">
          <a:xfrm>
            <a:off x="227013" y="6572250"/>
            <a:ext cx="9280525" cy="144463"/>
            <a:chOff x="226688" y="6572055"/>
            <a:chExt cx="9280921" cy="144114"/>
          </a:xfrm>
        </p:grpSpPr>
        <p:pic>
          <p:nvPicPr>
            <p:cNvPr id="11" name="Picture 42" descr="at.png">
              <a:extLst>
                <a:ext uri="{FF2B5EF4-FFF2-40B4-BE49-F238E27FC236}">
                  <a16:creationId xmlns:a16="http://schemas.microsoft.com/office/drawing/2014/main" id="{D00C4BD8-6E1A-AF7D-E931-7239B624A980}"/>
                </a:ext>
              </a:extLst>
            </p:cNvPr>
            <p:cNvPicPr>
              <a:picLocks noChangeAspect="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226688"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43" descr="be.png">
              <a:extLst>
                <a:ext uri="{FF2B5EF4-FFF2-40B4-BE49-F238E27FC236}">
                  <a16:creationId xmlns:a16="http://schemas.microsoft.com/office/drawing/2014/main" id="{2773583A-710B-5ED9-39FE-23D9F822D391}"/>
                </a:ext>
              </a:extLst>
            </p:cNvPr>
            <p:cNvPicPr>
              <a:picLocks noChangeAspect="1"/>
            </p:cNvPicPr>
            <p:nvPr userDrawn="1"/>
          </p:nvPicPr>
          <p:blipFill>
            <a:blip r:embed="rId6">
              <a:extLst>
                <a:ext uri="{28A0092B-C50C-407E-A947-70E740481C1C}">
                  <a14:useLocalDpi xmlns:a14="http://schemas.microsoft.com/office/drawing/2010/main" val="0"/>
                </a:ext>
              </a:extLst>
            </a:blip>
            <a:srcRect/>
            <a:stretch>
              <a:fillRect/>
            </a:stretch>
          </p:blipFill>
          <p:spPr bwMode="auto">
            <a:xfrm>
              <a:off x="597100"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Picture 44" descr="ch.png">
              <a:extLst>
                <a:ext uri="{FF2B5EF4-FFF2-40B4-BE49-F238E27FC236}">
                  <a16:creationId xmlns:a16="http://schemas.microsoft.com/office/drawing/2014/main" id="{8B596A0E-C1DE-920F-621D-C8D2788B9572}"/>
                </a:ext>
              </a:extLst>
            </p:cNvPr>
            <p:cNvPicPr>
              <a:picLocks noChangeAspect="1"/>
            </p:cNvPicPr>
            <p:nvPr userDrawn="1"/>
          </p:nvPicPr>
          <p:blipFill>
            <a:blip r:embed="rId7">
              <a:extLst>
                <a:ext uri="{28A0092B-C50C-407E-A947-70E740481C1C}">
                  <a14:useLocalDpi xmlns:a14="http://schemas.microsoft.com/office/drawing/2010/main" val="0"/>
                </a:ext>
              </a:extLst>
            </a:blip>
            <a:srcRect/>
            <a:stretch>
              <a:fillRect/>
            </a:stretch>
          </p:blipFill>
          <p:spPr bwMode="auto">
            <a:xfrm>
              <a:off x="7652002"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Picture 45" descr="cz.png">
              <a:extLst>
                <a:ext uri="{FF2B5EF4-FFF2-40B4-BE49-F238E27FC236}">
                  <a16:creationId xmlns:a16="http://schemas.microsoft.com/office/drawing/2014/main" id="{4C6B7FB9-2E20-CC88-88C4-B41CF90038C2}"/>
                </a:ext>
              </a:extLst>
            </p:cNvPr>
            <p:cNvPicPr>
              <a:picLocks noChangeAspect="1"/>
            </p:cNvPicPr>
            <p:nvPr userDrawn="1"/>
          </p:nvPicPr>
          <p:blipFill>
            <a:blip r:embed="rId8">
              <a:extLst>
                <a:ext uri="{28A0092B-C50C-407E-A947-70E740481C1C}">
                  <a14:useLocalDpi xmlns:a14="http://schemas.microsoft.com/office/drawing/2010/main" val="0"/>
                </a:ext>
              </a:extLst>
            </a:blip>
            <a:srcRect/>
            <a:stretch>
              <a:fillRect/>
            </a:stretch>
          </p:blipFill>
          <p:spPr bwMode="auto">
            <a:xfrm>
              <a:off x="97044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Picture 46" descr="de.png">
              <a:extLst>
                <a:ext uri="{FF2B5EF4-FFF2-40B4-BE49-F238E27FC236}">
                  <a16:creationId xmlns:a16="http://schemas.microsoft.com/office/drawing/2014/main" id="{F7977730-C467-FBE1-CFC5-3CDEF9A6174D}"/>
                </a:ext>
              </a:extLst>
            </p:cNvPr>
            <p:cNvPicPr>
              <a:picLocks noChangeAspect="1"/>
            </p:cNvPicPr>
            <p:nvPr userDrawn="1"/>
          </p:nvPicPr>
          <p:blipFill>
            <a:blip r:embed="rId9">
              <a:extLst>
                <a:ext uri="{28A0092B-C50C-407E-A947-70E740481C1C}">
                  <a14:useLocalDpi xmlns:a14="http://schemas.microsoft.com/office/drawing/2010/main" val="0"/>
                </a:ext>
              </a:extLst>
            </a:blip>
            <a:srcRect/>
            <a:stretch>
              <a:fillRect/>
            </a:stretch>
          </p:blipFill>
          <p:spPr bwMode="auto">
            <a:xfrm>
              <a:off x="283088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Picture 47" descr="dk.png">
              <a:extLst>
                <a:ext uri="{FF2B5EF4-FFF2-40B4-BE49-F238E27FC236}">
                  <a16:creationId xmlns:a16="http://schemas.microsoft.com/office/drawing/2014/main" id="{319086F0-53BD-AEC3-6E72-78452E5819C7}"/>
                </a:ext>
              </a:extLst>
            </p:cNvPr>
            <p:cNvPicPr>
              <a:picLocks noChangeAspect="1"/>
            </p:cNvPicPr>
            <p:nvPr userDrawn="1"/>
          </p:nvPicPr>
          <p:blipFill>
            <a:blip r:embed="rId10">
              <a:extLst>
                <a:ext uri="{28A0092B-C50C-407E-A947-70E740481C1C}">
                  <a14:useLocalDpi xmlns:a14="http://schemas.microsoft.com/office/drawing/2010/main" val="0"/>
                </a:ext>
              </a:extLst>
            </a:blip>
            <a:srcRect/>
            <a:stretch>
              <a:fillRect/>
            </a:stretch>
          </p:blipFill>
          <p:spPr bwMode="auto">
            <a:xfrm>
              <a:off x="1340468"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 name="Picture 48" descr="ee.png">
              <a:extLst>
                <a:ext uri="{FF2B5EF4-FFF2-40B4-BE49-F238E27FC236}">
                  <a16:creationId xmlns:a16="http://schemas.microsoft.com/office/drawing/2014/main" id="{BF0C1E1B-893D-7517-340F-57F648349DB9}"/>
                </a:ext>
              </a:extLst>
            </p:cNvPr>
            <p:cNvPicPr>
              <a:picLocks noChangeAspect="1"/>
            </p:cNvPicPr>
            <p:nvPr userDrawn="1"/>
          </p:nvPicPr>
          <p:blipFill>
            <a:blip r:embed="rId11">
              <a:extLst>
                <a:ext uri="{28A0092B-C50C-407E-A947-70E740481C1C}">
                  <a14:useLocalDpi xmlns:a14="http://schemas.microsoft.com/office/drawing/2010/main" val="0"/>
                </a:ext>
              </a:extLst>
            </a:blip>
            <a:srcRect/>
            <a:stretch>
              <a:fillRect/>
            </a:stretch>
          </p:blipFill>
          <p:spPr bwMode="auto">
            <a:xfrm>
              <a:off x="171088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 name="Picture 49" descr="es.png">
              <a:extLst>
                <a:ext uri="{FF2B5EF4-FFF2-40B4-BE49-F238E27FC236}">
                  <a16:creationId xmlns:a16="http://schemas.microsoft.com/office/drawing/2014/main" id="{9316ED1B-0A5F-375F-ABB5-D57C17B74727}"/>
                </a:ext>
              </a:extLst>
            </p:cNvPr>
            <p:cNvPicPr>
              <a:picLocks noChangeAspect="1"/>
            </p:cNvPicPr>
            <p:nvPr userDrawn="1"/>
          </p:nvPicPr>
          <p:blipFill>
            <a:blip r:embed="rId12">
              <a:extLst>
                <a:ext uri="{28A0092B-C50C-407E-A947-70E740481C1C}">
                  <a14:useLocalDpi xmlns:a14="http://schemas.microsoft.com/office/drawing/2010/main" val="0"/>
                </a:ext>
              </a:extLst>
            </a:blip>
            <a:srcRect/>
            <a:stretch>
              <a:fillRect/>
            </a:stretch>
          </p:blipFill>
          <p:spPr bwMode="auto">
            <a:xfrm>
              <a:off x="690923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 name="Picture 50" descr="fi.png">
              <a:extLst>
                <a:ext uri="{FF2B5EF4-FFF2-40B4-BE49-F238E27FC236}">
                  <a16:creationId xmlns:a16="http://schemas.microsoft.com/office/drawing/2014/main" id="{5E8582D8-3988-8087-AFC8-8E13BBA3FD10}"/>
                </a:ext>
              </a:extLst>
            </p:cNvPr>
            <p:cNvPicPr>
              <a:picLocks noChangeAspect="1"/>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2088120"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 name="Picture 51" descr="fr.png">
              <a:extLst>
                <a:ext uri="{FF2B5EF4-FFF2-40B4-BE49-F238E27FC236}">
                  <a16:creationId xmlns:a16="http://schemas.microsoft.com/office/drawing/2014/main" id="{0D3B6622-297E-322D-FE3F-805D4265AA60}"/>
                </a:ext>
              </a:extLst>
            </p:cNvPr>
            <p:cNvPicPr>
              <a:picLocks noChangeAspect="1"/>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245697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 name="Picture 52" descr="gr.png">
              <a:extLst>
                <a:ext uri="{FF2B5EF4-FFF2-40B4-BE49-F238E27FC236}">
                  <a16:creationId xmlns:a16="http://schemas.microsoft.com/office/drawing/2014/main" id="{E755DD5A-7945-9EF8-69F5-D71A708174C7}"/>
                </a:ext>
              </a:extLst>
            </p:cNvPr>
            <p:cNvPicPr>
              <a:picLocks noChangeAspect="1"/>
            </p:cNvPicPr>
            <p:nvPr userDrawn="1"/>
          </p:nvPicPr>
          <p:blipFill>
            <a:blip r:embed="rId15">
              <a:extLst>
                <a:ext uri="{28A0092B-C50C-407E-A947-70E740481C1C}">
                  <a14:useLocalDpi xmlns:a14="http://schemas.microsoft.com/office/drawing/2010/main" val="0"/>
                </a:ext>
              </a:extLst>
            </a:blip>
            <a:srcRect/>
            <a:stretch>
              <a:fillRect/>
            </a:stretch>
          </p:blipFill>
          <p:spPr bwMode="auto">
            <a:xfrm>
              <a:off x="319974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 name="Picture 53" descr="hu.png">
              <a:extLst>
                <a:ext uri="{FF2B5EF4-FFF2-40B4-BE49-F238E27FC236}">
                  <a16:creationId xmlns:a16="http://schemas.microsoft.com/office/drawing/2014/main" id="{D39BD035-C72B-3371-5924-36837152763F}"/>
                </a:ext>
              </a:extLst>
            </p:cNvPr>
            <p:cNvPicPr>
              <a:picLocks noChangeAspect="1"/>
            </p:cNvPicPr>
            <p:nvPr userDrawn="1"/>
          </p:nvPicPr>
          <p:blipFill>
            <a:blip r:embed="rId16">
              <a:extLst>
                <a:ext uri="{28A0092B-C50C-407E-A947-70E740481C1C}">
                  <a14:useLocalDpi xmlns:a14="http://schemas.microsoft.com/office/drawing/2010/main" val="0"/>
                </a:ext>
              </a:extLst>
            </a:blip>
            <a:srcRect/>
            <a:stretch>
              <a:fillRect/>
            </a:stretch>
          </p:blipFill>
          <p:spPr bwMode="auto">
            <a:xfrm>
              <a:off x="356860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 name="Picture 54" descr="ie.png">
              <a:extLst>
                <a:ext uri="{FF2B5EF4-FFF2-40B4-BE49-F238E27FC236}">
                  <a16:creationId xmlns:a16="http://schemas.microsoft.com/office/drawing/2014/main" id="{11ED9B6E-132B-11FE-B171-319A55FCD835}"/>
                </a:ext>
              </a:extLst>
            </p:cNvPr>
            <p:cNvPicPr>
              <a:picLocks noChangeAspect="1"/>
            </p:cNvPicPr>
            <p:nvPr userDrawn="1"/>
          </p:nvPicPr>
          <p:blipFill>
            <a:blip r:embed="rId17">
              <a:extLst>
                <a:ext uri="{28A0092B-C50C-407E-A947-70E740481C1C}">
                  <a14:useLocalDpi xmlns:a14="http://schemas.microsoft.com/office/drawing/2010/main" val="0"/>
                </a:ext>
              </a:extLst>
            </a:blip>
            <a:srcRect/>
            <a:stretch>
              <a:fillRect/>
            </a:stretch>
          </p:blipFill>
          <p:spPr bwMode="auto">
            <a:xfrm>
              <a:off x="393746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 name="Picture 55" descr="it.png">
              <a:extLst>
                <a:ext uri="{FF2B5EF4-FFF2-40B4-BE49-F238E27FC236}">
                  <a16:creationId xmlns:a16="http://schemas.microsoft.com/office/drawing/2014/main" id="{F86E62A0-11A8-A2E4-B7E6-BB13D6126CDF}"/>
                </a:ext>
              </a:extLst>
            </p:cNvPr>
            <p:cNvPicPr>
              <a:picLocks noChangeAspect="1"/>
            </p:cNvPicPr>
            <p:nvPr userDrawn="1"/>
          </p:nvPicPr>
          <p:blipFill>
            <a:blip r:embed="rId18">
              <a:extLst>
                <a:ext uri="{28A0092B-C50C-407E-A947-70E740481C1C}">
                  <a14:useLocalDpi xmlns:a14="http://schemas.microsoft.com/office/drawing/2010/main" val="0"/>
                </a:ext>
              </a:extLst>
            </a:blip>
            <a:srcRect/>
            <a:stretch>
              <a:fillRect/>
            </a:stretch>
          </p:blipFill>
          <p:spPr bwMode="auto">
            <a:xfrm>
              <a:off x="4306322"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 name="Picture 56" descr="lu.png">
              <a:extLst>
                <a:ext uri="{FF2B5EF4-FFF2-40B4-BE49-F238E27FC236}">
                  <a16:creationId xmlns:a16="http://schemas.microsoft.com/office/drawing/2014/main" id="{9FBD3C6E-8FC1-72FA-E0AE-5815E917A559}"/>
                </a:ext>
              </a:extLst>
            </p:cNvPr>
            <p:cNvPicPr>
              <a:picLocks noChangeAspect="1"/>
            </p:cNvPicPr>
            <p:nvPr userDrawn="1"/>
          </p:nvPicPr>
          <p:blipFill>
            <a:blip r:embed="rId19">
              <a:extLst>
                <a:ext uri="{28A0092B-C50C-407E-A947-70E740481C1C}">
                  <a14:useLocalDpi xmlns:a14="http://schemas.microsoft.com/office/drawing/2010/main" val="0"/>
                </a:ext>
              </a:extLst>
            </a:blip>
            <a:srcRect/>
            <a:stretch>
              <a:fillRect/>
            </a:stretch>
          </p:blipFill>
          <p:spPr bwMode="auto">
            <a:xfrm>
              <a:off x="4676775"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 name="Picture 57" descr="nl.png">
              <a:extLst>
                <a:ext uri="{FF2B5EF4-FFF2-40B4-BE49-F238E27FC236}">
                  <a16:creationId xmlns:a16="http://schemas.microsoft.com/office/drawing/2014/main" id="{33CEB081-2785-0950-9B92-265703E33A67}"/>
                </a:ext>
              </a:extLst>
            </p:cNvPr>
            <p:cNvPicPr>
              <a:picLocks noChangeAspect="1"/>
            </p:cNvPicPr>
            <p:nvPr userDrawn="1"/>
          </p:nvPicPr>
          <p:blipFill>
            <a:blip r:embed="rId20">
              <a:extLst>
                <a:ext uri="{28A0092B-C50C-407E-A947-70E740481C1C}">
                  <a14:useLocalDpi xmlns:a14="http://schemas.microsoft.com/office/drawing/2010/main" val="0"/>
                </a:ext>
              </a:extLst>
            </a:blip>
            <a:srcRect/>
            <a:stretch>
              <a:fillRect/>
            </a:stretch>
          </p:blipFill>
          <p:spPr bwMode="auto">
            <a:xfrm>
              <a:off x="5050684"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 name="Picture 58" descr="no.png">
              <a:extLst>
                <a:ext uri="{FF2B5EF4-FFF2-40B4-BE49-F238E27FC236}">
                  <a16:creationId xmlns:a16="http://schemas.microsoft.com/office/drawing/2014/main" id="{DB728822-AE99-87D3-3201-E35A02E057A5}"/>
                </a:ext>
              </a:extLst>
            </p:cNvPr>
            <p:cNvPicPr>
              <a:picLocks noChangeAspect="1"/>
            </p:cNvPicPr>
            <p:nvPr userDrawn="1"/>
          </p:nvPicPr>
          <p:blipFill>
            <a:blip r:embed="rId21">
              <a:extLst>
                <a:ext uri="{28A0092B-C50C-407E-A947-70E740481C1C}">
                  <a14:useLocalDpi xmlns:a14="http://schemas.microsoft.com/office/drawing/2010/main" val="0"/>
                </a:ext>
              </a:extLst>
            </a:blip>
            <a:srcRect/>
            <a:stretch>
              <a:fillRect/>
            </a:stretch>
          </p:blipFill>
          <p:spPr bwMode="auto">
            <a:xfrm>
              <a:off x="542805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 name="Picture 59" descr="pl.png">
              <a:extLst>
                <a:ext uri="{FF2B5EF4-FFF2-40B4-BE49-F238E27FC236}">
                  <a16:creationId xmlns:a16="http://schemas.microsoft.com/office/drawing/2014/main" id="{70115D57-90AC-ED6F-9BD0-58C07BD2A611}"/>
                </a:ext>
              </a:extLst>
            </p:cNvPr>
            <p:cNvPicPr>
              <a:picLocks noChangeAspect="1"/>
            </p:cNvPicPr>
            <p:nvPr userDrawn="1"/>
          </p:nvPicPr>
          <p:blipFill>
            <a:blip r:embed="rId22">
              <a:extLst>
                <a:ext uri="{28A0092B-C50C-407E-A947-70E740481C1C}">
                  <a14:useLocalDpi xmlns:a14="http://schemas.microsoft.com/office/drawing/2010/main" val="0"/>
                </a:ext>
              </a:extLst>
            </a:blip>
            <a:srcRect/>
            <a:stretch>
              <a:fillRect/>
            </a:stretch>
          </p:blipFill>
          <p:spPr bwMode="auto">
            <a:xfrm>
              <a:off x="579518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 name="Picture 60" descr="pt.png">
              <a:extLst>
                <a:ext uri="{FF2B5EF4-FFF2-40B4-BE49-F238E27FC236}">
                  <a16:creationId xmlns:a16="http://schemas.microsoft.com/office/drawing/2014/main" id="{5CD1D190-6611-305E-0242-4F7C47512C15}"/>
                </a:ext>
              </a:extLst>
            </p:cNvPr>
            <p:cNvPicPr>
              <a:picLocks noChangeAspect="1"/>
            </p:cNvPicPr>
            <p:nvPr userDrawn="1"/>
          </p:nvPicPr>
          <p:blipFill>
            <a:blip r:embed="rId23">
              <a:extLst>
                <a:ext uri="{28A0092B-C50C-407E-A947-70E740481C1C}">
                  <a14:useLocalDpi xmlns:a14="http://schemas.microsoft.com/office/drawing/2010/main" val="0"/>
                </a:ext>
              </a:extLst>
            </a:blip>
            <a:srcRect/>
            <a:stretch>
              <a:fillRect/>
            </a:stretch>
          </p:blipFill>
          <p:spPr bwMode="auto">
            <a:xfrm>
              <a:off x="6167359"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 name="Picture 61" descr="ro.png">
              <a:extLst>
                <a:ext uri="{FF2B5EF4-FFF2-40B4-BE49-F238E27FC236}">
                  <a16:creationId xmlns:a16="http://schemas.microsoft.com/office/drawing/2014/main" id="{CC3C9E89-8E59-CB09-D59B-A19439FCB2E6}"/>
                </a:ext>
              </a:extLst>
            </p:cNvPr>
            <p:cNvPicPr>
              <a:picLocks noChangeAspect="1"/>
            </p:cNvPicPr>
            <p:nvPr userDrawn="1"/>
          </p:nvPicPr>
          <p:blipFill>
            <a:blip r:embed="rId24">
              <a:extLst>
                <a:ext uri="{28A0092B-C50C-407E-A947-70E740481C1C}">
                  <a14:useLocalDpi xmlns:a14="http://schemas.microsoft.com/office/drawing/2010/main" val="0"/>
                </a:ext>
              </a:extLst>
            </a:blip>
            <a:srcRect/>
            <a:stretch>
              <a:fillRect/>
            </a:stretch>
          </p:blipFill>
          <p:spPr bwMode="auto">
            <a:xfrm>
              <a:off x="654126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 name="Picture 62" descr="se.png">
              <a:extLst>
                <a:ext uri="{FF2B5EF4-FFF2-40B4-BE49-F238E27FC236}">
                  <a16:creationId xmlns:a16="http://schemas.microsoft.com/office/drawing/2014/main" id="{3379A2EE-DF30-CE89-DAD2-C7EFC490C677}"/>
                </a:ext>
              </a:extLst>
            </p:cNvPr>
            <p:cNvPicPr>
              <a:picLocks noChangeAspect="1"/>
            </p:cNvPicPr>
            <p:nvPr userDrawn="1"/>
          </p:nvPicPr>
          <p:blipFill>
            <a:blip r:embed="rId25">
              <a:extLst>
                <a:ext uri="{28A0092B-C50C-407E-A947-70E740481C1C}">
                  <a14:useLocalDpi xmlns:a14="http://schemas.microsoft.com/office/drawing/2010/main" val="0"/>
                </a:ext>
              </a:extLst>
            </a:blip>
            <a:srcRect/>
            <a:stretch>
              <a:fillRect/>
            </a:stretch>
          </p:blipFill>
          <p:spPr bwMode="auto">
            <a:xfrm>
              <a:off x="727981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 name="Picture 66" descr="uk.png">
              <a:extLst>
                <a:ext uri="{FF2B5EF4-FFF2-40B4-BE49-F238E27FC236}">
                  <a16:creationId xmlns:a16="http://schemas.microsoft.com/office/drawing/2014/main" id="{157A9952-5CF2-41B4-E160-B46D4B14A1B0}"/>
                </a:ext>
              </a:extLst>
            </p:cNvPr>
            <p:cNvPicPr>
              <a:picLocks noChangeAspect="1"/>
            </p:cNvPicPr>
            <p:nvPr userDrawn="1"/>
          </p:nvPicPr>
          <p:blipFill>
            <a:blip r:embed="rId26">
              <a:extLst>
                <a:ext uri="{28A0092B-C50C-407E-A947-70E740481C1C}">
                  <a14:useLocalDpi xmlns:a14="http://schemas.microsoft.com/office/drawing/2010/main" val="0"/>
                </a:ext>
              </a:extLst>
            </a:blip>
            <a:srcRect/>
            <a:stretch>
              <a:fillRect/>
            </a:stretch>
          </p:blipFill>
          <p:spPr bwMode="auto">
            <a:xfrm>
              <a:off x="801754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 name="Picture 67" descr="ca.png">
              <a:extLst>
                <a:ext uri="{FF2B5EF4-FFF2-40B4-BE49-F238E27FC236}">
                  <a16:creationId xmlns:a16="http://schemas.microsoft.com/office/drawing/2014/main" id="{13D3B5A9-7E30-8947-3AA7-924784234D1A}"/>
                </a:ext>
              </a:extLst>
            </p:cNvPr>
            <p:cNvPicPr>
              <a:picLocks noChangeAspect="1"/>
            </p:cNvPicPr>
            <p:nvPr userDrawn="1"/>
          </p:nvPicPr>
          <p:blipFill>
            <a:blip r:embed="rId27">
              <a:extLst>
                <a:ext uri="{28A0092B-C50C-407E-A947-70E740481C1C}">
                  <a14:useLocalDpi xmlns:a14="http://schemas.microsoft.com/office/drawing/2010/main" val="0"/>
                </a:ext>
              </a:extLst>
            </a:blip>
            <a:srcRect/>
            <a:stretch>
              <a:fillRect/>
            </a:stretch>
          </p:blipFill>
          <p:spPr bwMode="auto">
            <a:xfrm>
              <a:off x="9291609" y="6573362"/>
              <a:ext cx="216000" cy="1428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4" name="Picture 68">
              <a:extLst>
                <a:ext uri="{FF2B5EF4-FFF2-40B4-BE49-F238E27FC236}">
                  <a16:creationId xmlns:a16="http://schemas.microsoft.com/office/drawing/2014/main" id="{5F700749-106C-A60D-8872-A449A97BEACE}"/>
                </a:ext>
              </a:extLst>
            </p:cNvPr>
            <p:cNvPicPr>
              <a:picLocks noChangeAspect="1"/>
            </p:cNvPicPr>
            <p:nvPr userDrawn="1"/>
          </p:nvPicPr>
          <p:blipFill>
            <a:blip r:embed="rId28">
              <a:extLst>
                <a:ext uri="{28A0092B-C50C-407E-A947-70E740481C1C}">
                  <a14:useLocalDpi xmlns:a14="http://schemas.microsoft.com/office/drawing/2010/main" val="0"/>
                </a:ext>
              </a:extLst>
            </a:blip>
            <a:srcRect/>
            <a:stretch>
              <a:fillRect/>
            </a:stretch>
          </p:blipFill>
          <p:spPr bwMode="auto">
            <a:xfrm>
              <a:off x="8555553" y="6572169"/>
              <a:ext cx="216000" cy="14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5" name="Picture 69" descr="si.png">
              <a:extLst>
                <a:ext uri="{FF2B5EF4-FFF2-40B4-BE49-F238E27FC236}">
                  <a16:creationId xmlns:a16="http://schemas.microsoft.com/office/drawing/2014/main" id="{C152842C-63BE-E110-F6C3-B57262978DFE}"/>
                </a:ext>
              </a:extLst>
            </p:cNvPr>
            <p:cNvPicPr>
              <a:picLocks noChangeAspect="1"/>
            </p:cNvPicPr>
            <p:nvPr userDrawn="1"/>
          </p:nvPicPr>
          <p:blipFill>
            <a:blip r:embed="rId29">
              <a:extLst>
                <a:ext uri="{28A0092B-C50C-407E-A947-70E740481C1C}">
                  <a14:useLocalDpi xmlns:a14="http://schemas.microsoft.com/office/drawing/2010/main" val="0"/>
                </a:ext>
              </a:extLst>
            </a:blip>
            <a:srcRect/>
            <a:stretch>
              <a:fillRect/>
            </a:stretch>
          </p:blipFill>
          <p:spPr bwMode="auto">
            <a:xfrm>
              <a:off x="8928090" y="6572513"/>
              <a:ext cx="217284" cy="1436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6" name="Title 5"/>
          <p:cNvSpPr>
            <a:spLocks noGrp="1"/>
          </p:cNvSpPr>
          <p:nvPr>
            <p:ph type="title"/>
          </p:nvPr>
        </p:nvSpPr>
        <p:spPr>
          <a:xfrm>
            <a:off x="216425" y="3509439"/>
            <a:ext cx="11741010" cy="563779"/>
          </a:xfrm>
        </p:spPr>
        <p:txBody>
          <a:bodyPr anchor="b">
            <a:noAutofit/>
          </a:bodyPr>
          <a:lstStyle>
            <a:lvl1pPr>
              <a:defRPr sz="4000"/>
            </a:lvl1pPr>
          </a:lstStyle>
          <a:p>
            <a:r>
              <a:rPr lang="en-US"/>
              <a:t>Click to edit Master title style</a:t>
            </a:r>
            <a:endParaRPr lang="it-IT"/>
          </a:p>
        </p:txBody>
      </p:sp>
      <p:sp>
        <p:nvSpPr>
          <p:cNvPr id="8" name="Text Placeholder 7"/>
          <p:cNvSpPr>
            <a:spLocks noGrp="1"/>
          </p:cNvSpPr>
          <p:nvPr>
            <p:ph type="body" sz="quarter" idx="10"/>
          </p:nvPr>
        </p:nvSpPr>
        <p:spPr>
          <a:xfrm>
            <a:off x="9365005" y="5091757"/>
            <a:ext cx="2594803" cy="1315441"/>
          </a:xfrm>
        </p:spPr>
        <p:txBody>
          <a:bodyPr lIns="0" rIns="0" anchor="ctr"/>
          <a:lstStyle>
            <a:lvl1pPr algn="r">
              <a:lnSpc>
                <a:spcPct val="150000"/>
              </a:lnSpc>
              <a:defRPr sz="1200">
                <a:solidFill>
                  <a:schemeClr val="bg1"/>
                </a:solidFill>
              </a:defRPr>
            </a:lvl1pPr>
          </a:lstStyle>
          <a:p>
            <a:pPr lvl="0"/>
            <a:r>
              <a:rPr lang="en-US"/>
              <a:t>Edit Master text styles</a:t>
            </a:r>
          </a:p>
          <a:p>
            <a:pPr lvl="1"/>
            <a:r>
              <a:rPr lang="en-US"/>
              <a:t>Second level</a:t>
            </a:r>
          </a:p>
          <a:p>
            <a:pPr lvl="2"/>
            <a:r>
              <a:rPr lang="en-US"/>
              <a:t>Third level</a:t>
            </a:r>
          </a:p>
        </p:txBody>
      </p:sp>
    </p:spTree>
    <p:extLst>
      <p:ext uri="{BB962C8B-B14F-4D97-AF65-F5344CB8AC3E}">
        <p14:creationId xmlns:p14="http://schemas.microsoft.com/office/powerpoint/2010/main" val="22249008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8" presetClass="entr" presetSubtype="3" fill="hold" nodeType="after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strips(upRight)">
                                      <p:cBhvr>
                                        <p:cTn id="7" dur="500"/>
                                        <p:tgtEl>
                                          <p:spTgt spid="7"/>
                                        </p:tgtEl>
                                      </p:cBhvr>
                                    </p:animEffect>
                                  </p:childTnLst>
                                </p:cTn>
                              </p:par>
                            </p:childTnLst>
                          </p:cTn>
                        </p:par>
                        <p:par>
                          <p:cTn id="8" fill="hold">
                            <p:stCondLst>
                              <p:cond delay="500"/>
                            </p:stCondLst>
                            <p:childTnLst>
                              <p:par>
                                <p:cTn id="9" presetID="2" presetClass="entr" presetSubtype="8" fill="hold" nodeType="afterEffect">
                                  <p:stCondLst>
                                    <p:cond delay="0"/>
                                  </p:stCondLst>
                                  <p:childTnLst>
                                    <p:set>
                                      <p:cBhvr>
                                        <p:cTn id="10" dur="1" fill="hold">
                                          <p:stCondLst>
                                            <p:cond delay="0"/>
                                          </p:stCondLst>
                                        </p:cTn>
                                        <p:tgtEl>
                                          <p:spTgt spid="10"/>
                                        </p:tgtEl>
                                        <p:attrNameLst>
                                          <p:attrName>style.visibility</p:attrName>
                                        </p:attrNameLst>
                                      </p:cBhvr>
                                      <p:to>
                                        <p:strVal val="visible"/>
                                      </p:to>
                                    </p:set>
                                    <p:anim calcmode="lin" valueType="num">
                                      <p:cBhvr additive="base">
                                        <p:cTn id="11" dur="1500" fill="hold"/>
                                        <p:tgtEl>
                                          <p:spTgt spid="10"/>
                                        </p:tgtEl>
                                        <p:attrNameLst>
                                          <p:attrName>ppt_x</p:attrName>
                                        </p:attrNameLst>
                                      </p:cBhvr>
                                      <p:tavLst>
                                        <p:tav tm="0">
                                          <p:val>
                                            <p:strVal val="0-#ppt_w/2"/>
                                          </p:val>
                                        </p:tav>
                                        <p:tav tm="100000">
                                          <p:val>
                                            <p:strVal val="#ppt_x"/>
                                          </p:val>
                                        </p:tav>
                                      </p:tavLst>
                                    </p:anim>
                                    <p:anim calcmode="lin" valueType="num">
                                      <p:cBhvr additive="base">
                                        <p:cTn id="12" dur="1500" fill="hold"/>
                                        <p:tgtEl>
                                          <p:spTgt spid="10"/>
                                        </p:tgtEl>
                                        <p:attrNameLst>
                                          <p:attrName>ppt_y</p:attrName>
                                        </p:attrNameLst>
                                      </p:cBhvr>
                                      <p:tavLst>
                                        <p:tav tm="0">
                                          <p:val>
                                            <p:strVal val="#ppt_y"/>
                                          </p:val>
                                        </p:tav>
                                        <p:tav tm="100000">
                                          <p:val>
                                            <p:strVal val="#ppt_y"/>
                                          </p:val>
                                        </p:tav>
                                      </p:tavLst>
                                    </p:anim>
                                  </p:childTnLst>
                                </p:cTn>
                              </p:par>
                            </p:childTnLst>
                          </p:cTn>
                        </p:par>
                        <p:par>
                          <p:cTn id="13" fill="hold">
                            <p:stCondLst>
                              <p:cond delay="2000"/>
                            </p:stCondLst>
                            <p:childTnLst>
                              <p:par>
                                <p:cTn id="14" presetID="2" presetClass="entr" presetSubtype="12" fill="hold" nodeType="afterEffect">
                                  <p:stCondLst>
                                    <p:cond delay="0"/>
                                  </p:stCondLst>
                                  <p:childTnLst>
                                    <p:set>
                                      <p:cBhvr>
                                        <p:cTn id="15" dur="1" fill="hold">
                                          <p:stCondLst>
                                            <p:cond delay="0"/>
                                          </p:stCondLst>
                                        </p:cTn>
                                        <p:tgtEl>
                                          <p:spTgt spid="3"/>
                                        </p:tgtEl>
                                        <p:attrNameLst>
                                          <p:attrName>style.visibility</p:attrName>
                                        </p:attrNameLst>
                                      </p:cBhvr>
                                      <p:to>
                                        <p:strVal val="visible"/>
                                      </p:to>
                                    </p:set>
                                    <p:anim calcmode="lin" valueType="num">
                                      <p:cBhvr additive="base">
                                        <p:cTn id="16" dur="500" fill="hold"/>
                                        <p:tgtEl>
                                          <p:spTgt spid="3"/>
                                        </p:tgtEl>
                                        <p:attrNameLst>
                                          <p:attrName>ppt_x</p:attrName>
                                        </p:attrNameLst>
                                      </p:cBhvr>
                                      <p:tavLst>
                                        <p:tav tm="0">
                                          <p:val>
                                            <p:strVal val="0-#ppt_w/2"/>
                                          </p:val>
                                        </p:tav>
                                        <p:tav tm="100000">
                                          <p:val>
                                            <p:strVal val="#ppt_x"/>
                                          </p:val>
                                        </p:tav>
                                      </p:tavLst>
                                    </p:anim>
                                    <p:anim calcmode="lin" valueType="num">
                                      <p:cBhvr additive="base">
                                        <p:cTn id="17" dur="500" fill="hold"/>
                                        <p:tgtEl>
                                          <p:spTgt spid="3"/>
                                        </p:tgtEl>
                                        <p:attrNameLst>
                                          <p:attrName>ppt_y</p:attrName>
                                        </p:attrNameLst>
                                      </p:cBhvr>
                                      <p:tavLst>
                                        <p:tav tm="0">
                                          <p:val>
                                            <p:strVal val="1+#ppt_h/2"/>
                                          </p:val>
                                        </p:tav>
                                        <p:tav tm="100000">
                                          <p:val>
                                            <p:strVal val="#ppt_y"/>
                                          </p:val>
                                        </p:tav>
                                      </p:tavLst>
                                    </p:anim>
                                  </p:childTnLst>
                                </p:cTn>
                              </p:par>
                            </p:childTnLst>
                          </p:cTn>
                        </p:par>
                        <p:par>
                          <p:cTn id="18" fill="hold">
                            <p:stCondLst>
                              <p:cond delay="2500"/>
                            </p:stCondLst>
                            <p:childTnLst>
                              <p:par>
                                <p:cTn id="19" presetID="1" presetClass="entr" presetSubtype="0" fill="hold" nodeType="afterEffect">
                                  <p:stCondLst>
                                    <p:cond delay="0"/>
                                  </p:stCondLst>
                                  <p:childTnLst>
                                    <p:set>
                                      <p:cBhvr>
                                        <p:cTn id="20" dur="1" fill="hold">
                                          <p:stCondLst>
                                            <p:cond delay="0"/>
                                          </p:stCondLst>
                                        </p:cTn>
                                        <p:tgtEl>
                                          <p:spTgt spid="4"/>
                                        </p:tgtEl>
                                        <p:attrNameLst>
                                          <p:attrName>style.visibility</p:attrName>
                                        </p:attrNameLst>
                                      </p:cBhvr>
                                      <p:to>
                                        <p:strVal val="visible"/>
                                      </p:to>
                                    </p:set>
                                  </p:childTnLst>
                                </p:cTn>
                              </p:par>
                            </p:childTnLst>
                          </p:cTn>
                        </p:par>
                        <p:par>
                          <p:cTn id="21" fill="hold">
                            <p:stCondLst>
                              <p:cond delay="2500"/>
                            </p:stCondLst>
                            <p:childTnLst>
                              <p:par>
                                <p:cTn id="22" presetID="22" presetClass="entr" presetSubtype="8" fill="hold" nodeType="afterEffect">
                                  <p:stCondLst>
                                    <p:cond delay="0"/>
                                  </p:stCondLst>
                                  <p:childTnLst>
                                    <p:set>
                                      <p:cBhvr>
                                        <p:cTn id="23" dur="1" fill="hold">
                                          <p:stCondLst>
                                            <p:cond delay="0"/>
                                          </p:stCondLst>
                                        </p:cTn>
                                        <p:tgtEl>
                                          <p:spTgt spid="9"/>
                                        </p:tgtEl>
                                        <p:attrNameLst>
                                          <p:attrName>style.visibility</p:attrName>
                                        </p:attrNameLst>
                                      </p:cBhvr>
                                      <p:to>
                                        <p:strVal val="visible"/>
                                      </p:to>
                                    </p:set>
                                    <p:animEffect transition="in" filter="wipe(left)">
                                      <p:cBhvr>
                                        <p:cTn id="24" dur="500"/>
                                        <p:tgtEl>
                                          <p:spTgt spid="9"/>
                                        </p:tgtEl>
                                      </p:cBhvr>
                                    </p:animEffect>
                                  </p:childTnLst>
                                </p:cTn>
                              </p:par>
                            </p:childTnLst>
                          </p:cTn>
                        </p:par>
                        <p:par>
                          <p:cTn id="25" fill="hold">
                            <p:stCondLst>
                              <p:cond delay="3000"/>
                            </p:stCondLst>
                            <p:childTnLst>
                              <p:par>
                                <p:cTn id="26" presetID="18" presetClass="entr" presetSubtype="3" fill="hold" nodeType="afterEffect">
                                  <p:stCondLst>
                                    <p:cond delay="0"/>
                                  </p:stCondLst>
                                  <p:childTnLst>
                                    <p:set>
                                      <p:cBhvr>
                                        <p:cTn id="27" dur="1" fill="hold">
                                          <p:stCondLst>
                                            <p:cond delay="0"/>
                                          </p:stCondLst>
                                        </p:cTn>
                                        <p:tgtEl>
                                          <p:spTgt spid="5"/>
                                        </p:tgtEl>
                                        <p:attrNameLst>
                                          <p:attrName>style.visibility</p:attrName>
                                        </p:attrNameLst>
                                      </p:cBhvr>
                                      <p:to>
                                        <p:strVal val="visible"/>
                                      </p:to>
                                    </p:set>
                                    <p:animEffect transition="in" filter="strips(upRight)">
                                      <p:cBhvr>
                                        <p:cTn id="28"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DARK1">
    <p:spTree>
      <p:nvGrpSpPr>
        <p:cNvPr id="1" name=""/>
        <p:cNvGrpSpPr/>
        <p:nvPr/>
      </p:nvGrpSpPr>
      <p:grpSpPr>
        <a:xfrm>
          <a:off x="0" y="0"/>
          <a:ext cx="0" cy="0"/>
          <a:chOff x="0" y="0"/>
          <a:chExt cx="0" cy="0"/>
        </a:xfrm>
      </p:grpSpPr>
      <p:pic>
        <p:nvPicPr>
          <p:cNvPr id="2" name="Picture 35">
            <a:extLst>
              <a:ext uri="{FF2B5EF4-FFF2-40B4-BE49-F238E27FC236}">
                <a16:creationId xmlns:a16="http://schemas.microsoft.com/office/drawing/2014/main" id="{5CC1D896-A77C-94F3-0F7D-4CAA75D230BE}"/>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angle 2">
            <a:extLst>
              <a:ext uri="{FF2B5EF4-FFF2-40B4-BE49-F238E27FC236}">
                <a16:creationId xmlns:a16="http://schemas.microsoft.com/office/drawing/2014/main" id="{48277CF0-A119-1C21-25CE-31778969BCB5}"/>
              </a:ext>
            </a:extLst>
          </p:cNvPr>
          <p:cNvSpPr/>
          <p:nvPr userDrawn="1"/>
        </p:nvSpPr>
        <p:spPr>
          <a:xfrm>
            <a:off x="0" y="0"/>
            <a:ext cx="12198350" cy="6858000"/>
          </a:xfrm>
          <a:prstGeom prst="rect">
            <a:avLst/>
          </a:prstGeom>
          <a:solidFill>
            <a:srgbClr val="003249">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it-IT">
              <a:solidFill>
                <a:schemeClr val="lt1">
                  <a:alpha val="60000"/>
                </a:schemeClr>
              </a:solidFill>
            </a:endParaRPr>
          </a:p>
        </p:txBody>
      </p:sp>
      <p:cxnSp>
        <p:nvCxnSpPr>
          <p:cNvPr id="4" name="Straight Connector 3">
            <a:extLst>
              <a:ext uri="{FF2B5EF4-FFF2-40B4-BE49-F238E27FC236}">
                <a16:creationId xmlns:a16="http://schemas.microsoft.com/office/drawing/2014/main" id="{AA32B54E-3A7E-ECAE-F5D6-091CCAC0F3D0}"/>
              </a:ext>
            </a:extLst>
          </p:cNvPr>
          <p:cNvCxnSpPr/>
          <p:nvPr userDrawn="1"/>
        </p:nvCxnSpPr>
        <p:spPr>
          <a:xfrm>
            <a:off x="217488" y="882650"/>
            <a:ext cx="11769725" cy="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pic>
        <p:nvPicPr>
          <p:cNvPr id="5" name="Picture 38">
            <a:extLst>
              <a:ext uri="{FF2B5EF4-FFF2-40B4-BE49-F238E27FC236}">
                <a16:creationId xmlns:a16="http://schemas.microsoft.com/office/drawing/2014/main" id="{FCE6F144-881E-D814-8278-B09DB6AF4636}"/>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0331450" y="-215900"/>
            <a:ext cx="2093913" cy="1314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 Box 38">
            <a:extLst>
              <a:ext uri="{FF2B5EF4-FFF2-40B4-BE49-F238E27FC236}">
                <a16:creationId xmlns:a16="http://schemas.microsoft.com/office/drawing/2014/main" id="{6B658716-B7C7-05E5-F425-96E303B8CAF5}"/>
              </a:ext>
            </a:extLst>
          </p:cNvPr>
          <p:cNvSpPr txBox="1">
            <a:spLocks noChangeArrowheads="1"/>
          </p:cNvSpPr>
          <p:nvPr userDrawn="1"/>
        </p:nvSpPr>
        <p:spPr bwMode="auto">
          <a:xfrm>
            <a:off x="8205788" y="6202363"/>
            <a:ext cx="3751262" cy="214312"/>
          </a:xfrm>
          <a:prstGeom prst="rect">
            <a:avLst/>
          </a:prstGeom>
          <a:noFill/>
          <a:ln>
            <a:noFill/>
          </a:ln>
        </p:spPr>
        <p:txBody>
          <a:bodyPr lIns="0" rIns="0">
            <a:spAutoFit/>
          </a:bodyPr>
          <a:lstStyle>
            <a:lvl1pPr marL="342900" indent="-342900">
              <a:defRPr sz="2400">
                <a:solidFill>
                  <a:schemeClr val="tx1"/>
                </a:solidFill>
                <a:latin typeface="Verdana" panose="020B0604030504040204" pitchFamily="34" charset="0"/>
                <a:ea typeface="MS PGothic" panose="020B0600070205080204" pitchFamily="34" charset="-128"/>
              </a:defRPr>
            </a:lvl1pPr>
            <a:lvl2pPr marL="742950" indent="-285750">
              <a:defRPr sz="2400">
                <a:solidFill>
                  <a:schemeClr val="tx1"/>
                </a:solidFill>
                <a:latin typeface="Verdana" panose="020B0604030504040204" pitchFamily="34" charset="0"/>
                <a:ea typeface="MS PGothic" panose="020B0600070205080204" pitchFamily="34" charset="-128"/>
              </a:defRPr>
            </a:lvl2pPr>
            <a:lvl3pPr>
              <a:defRPr sz="2400">
                <a:solidFill>
                  <a:schemeClr val="tx1"/>
                </a:solidFill>
                <a:latin typeface="Verdana" panose="020B0604030504040204" pitchFamily="34" charset="0"/>
                <a:ea typeface="MS PGothic" panose="020B0600070205080204" pitchFamily="34" charset="-128"/>
              </a:defRPr>
            </a:lvl3pPr>
            <a:lvl4pPr marL="1600200" indent="-228600">
              <a:defRPr sz="2400">
                <a:solidFill>
                  <a:schemeClr val="tx1"/>
                </a:solidFill>
                <a:latin typeface="Verdana" panose="020B0604030504040204" pitchFamily="34" charset="0"/>
                <a:ea typeface="MS PGothic" panose="020B0600070205080204" pitchFamily="34" charset="-128"/>
              </a:defRPr>
            </a:lvl4pPr>
            <a:lvl5pPr marL="2057400" indent="-228600">
              <a:defRPr sz="2400">
                <a:solidFill>
                  <a:schemeClr val="tx1"/>
                </a:solidFill>
                <a:latin typeface="Verdana" panose="020B060403050404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9pPr>
          </a:lstStyle>
          <a:p>
            <a:pPr lvl="2" algn="r">
              <a:spcBef>
                <a:spcPct val="50000"/>
              </a:spcBef>
              <a:defRPr/>
            </a:pPr>
            <a:fld id="{3D038FF3-9E19-4D47-857A-E25B2B1C63C4}" type="slidenum">
              <a:rPr altLang="en-US" sz="800" noProof="1" smtClean="0">
                <a:solidFill>
                  <a:srgbClr val="8197A6"/>
                </a:solidFill>
                <a:latin typeface="Arial" panose="020B0604020202020204" pitchFamily="34" charset="0"/>
                <a:cs typeface="Arial" panose="020B0604020202020204" pitchFamily="34" charset="0"/>
              </a:rPr>
              <a:pPr lvl="2" algn="r">
                <a:spcBef>
                  <a:spcPct val="50000"/>
                </a:spcBef>
                <a:defRPr/>
              </a:pPr>
              <a:t>‹#›</a:t>
            </a:fld>
            <a:endParaRPr lang="en-GB" altLang="en-US" sz="800">
              <a:solidFill>
                <a:srgbClr val="8197A6"/>
              </a:solidFill>
              <a:latin typeface="Arial" panose="020B0604020202020204" pitchFamily="34" charset="0"/>
              <a:cs typeface="Arial" panose="020B0604020202020204" pitchFamily="34" charset="0"/>
            </a:endParaRPr>
          </a:p>
        </p:txBody>
      </p:sp>
      <p:cxnSp>
        <p:nvCxnSpPr>
          <p:cNvPr id="7" name="Straight Connector 6">
            <a:extLst>
              <a:ext uri="{FF2B5EF4-FFF2-40B4-BE49-F238E27FC236}">
                <a16:creationId xmlns:a16="http://schemas.microsoft.com/office/drawing/2014/main" id="{90DC208D-61A4-F156-B3A0-BB7BABEB6380}"/>
              </a:ext>
            </a:extLst>
          </p:cNvPr>
          <p:cNvCxnSpPr>
            <a:cxnSpLocks/>
          </p:cNvCxnSpPr>
          <p:nvPr userDrawn="1"/>
        </p:nvCxnSpPr>
        <p:spPr>
          <a:xfrm>
            <a:off x="220663" y="6423025"/>
            <a:ext cx="11736387" cy="0"/>
          </a:xfrm>
          <a:prstGeom prst="line">
            <a:avLst/>
          </a:prstGeom>
          <a:ln w="9525" cmpd="sng">
            <a:solidFill>
              <a:schemeClr val="bg1"/>
            </a:solidFill>
            <a:prstDash val="solid"/>
          </a:ln>
        </p:spPr>
        <p:style>
          <a:lnRef idx="1">
            <a:schemeClr val="accent1"/>
          </a:lnRef>
          <a:fillRef idx="0">
            <a:schemeClr val="accent1"/>
          </a:fillRef>
          <a:effectRef idx="0">
            <a:schemeClr val="accent1"/>
          </a:effectRef>
          <a:fontRef idx="minor">
            <a:schemeClr val="tx1"/>
          </a:fontRef>
        </p:style>
      </p:cxnSp>
      <p:pic>
        <p:nvPicPr>
          <p:cNvPr id="8" name="Picture 41">
            <a:extLst>
              <a:ext uri="{FF2B5EF4-FFF2-40B4-BE49-F238E27FC236}">
                <a16:creationId xmlns:a16="http://schemas.microsoft.com/office/drawing/2014/main" id="{550C4262-15CA-505C-749E-104D33756887}"/>
              </a:ext>
            </a:extLst>
          </p:cNvPr>
          <p:cNvPicPr>
            <a:picLocks noChangeAspect="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0342563" y="6586538"/>
            <a:ext cx="1638300" cy="10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9" name="Group 42">
            <a:extLst>
              <a:ext uri="{FF2B5EF4-FFF2-40B4-BE49-F238E27FC236}">
                <a16:creationId xmlns:a16="http://schemas.microsoft.com/office/drawing/2014/main" id="{8860E080-DF9E-7FD5-BA7F-BF982D0A9F96}"/>
              </a:ext>
            </a:extLst>
          </p:cNvPr>
          <p:cNvGrpSpPr>
            <a:grpSpLocks/>
          </p:cNvGrpSpPr>
          <p:nvPr userDrawn="1"/>
        </p:nvGrpSpPr>
        <p:grpSpPr bwMode="auto">
          <a:xfrm>
            <a:off x="227013" y="6572250"/>
            <a:ext cx="9280525" cy="144463"/>
            <a:chOff x="226688" y="6572055"/>
            <a:chExt cx="9280921" cy="144114"/>
          </a:xfrm>
        </p:grpSpPr>
        <p:pic>
          <p:nvPicPr>
            <p:cNvPr id="10" name="Picture 43" descr="at.png">
              <a:extLst>
                <a:ext uri="{FF2B5EF4-FFF2-40B4-BE49-F238E27FC236}">
                  <a16:creationId xmlns:a16="http://schemas.microsoft.com/office/drawing/2014/main" id="{C52A458E-CBCE-5EE3-8208-D407F98D2404}"/>
                </a:ext>
              </a:extLst>
            </p:cNvPr>
            <p:cNvPicPr>
              <a:picLocks noChangeAspect="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226688"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44" descr="be.png">
              <a:extLst>
                <a:ext uri="{FF2B5EF4-FFF2-40B4-BE49-F238E27FC236}">
                  <a16:creationId xmlns:a16="http://schemas.microsoft.com/office/drawing/2014/main" id="{1C3764CE-FE23-0915-645C-B341C56035E7}"/>
                </a:ext>
              </a:extLst>
            </p:cNvPr>
            <p:cNvPicPr>
              <a:picLocks noChangeAspect="1"/>
            </p:cNvPicPr>
            <p:nvPr userDrawn="1"/>
          </p:nvPicPr>
          <p:blipFill>
            <a:blip r:embed="rId6">
              <a:extLst>
                <a:ext uri="{28A0092B-C50C-407E-A947-70E740481C1C}">
                  <a14:useLocalDpi xmlns:a14="http://schemas.microsoft.com/office/drawing/2010/main" val="0"/>
                </a:ext>
              </a:extLst>
            </a:blip>
            <a:srcRect/>
            <a:stretch>
              <a:fillRect/>
            </a:stretch>
          </p:blipFill>
          <p:spPr bwMode="auto">
            <a:xfrm>
              <a:off x="597100"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45" descr="ch.png">
              <a:extLst>
                <a:ext uri="{FF2B5EF4-FFF2-40B4-BE49-F238E27FC236}">
                  <a16:creationId xmlns:a16="http://schemas.microsoft.com/office/drawing/2014/main" id="{3BDA7E57-7DBF-41E2-F410-C219E8A684B4}"/>
                </a:ext>
              </a:extLst>
            </p:cNvPr>
            <p:cNvPicPr>
              <a:picLocks noChangeAspect="1"/>
            </p:cNvPicPr>
            <p:nvPr userDrawn="1"/>
          </p:nvPicPr>
          <p:blipFill>
            <a:blip r:embed="rId7">
              <a:extLst>
                <a:ext uri="{28A0092B-C50C-407E-A947-70E740481C1C}">
                  <a14:useLocalDpi xmlns:a14="http://schemas.microsoft.com/office/drawing/2010/main" val="0"/>
                </a:ext>
              </a:extLst>
            </a:blip>
            <a:srcRect/>
            <a:stretch>
              <a:fillRect/>
            </a:stretch>
          </p:blipFill>
          <p:spPr bwMode="auto">
            <a:xfrm>
              <a:off x="7652002"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Picture 46" descr="cz.png">
              <a:extLst>
                <a:ext uri="{FF2B5EF4-FFF2-40B4-BE49-F238E27FC236}">
                  <a16:creationId xmlns:a16="http://schemas.microsoft.com/office/drawing/2014/main" id="{EDE91B1F-13C8-B879-1B57-EF5B44122CFF}"/>
                </a:ext>
              </a:extLst>
            </p:cNvPr>
            <p:cNvPicPr>
              <a:picLocks noChangeAspect="1"/>
            </p:cNvPicPr>
            <p:nvPr userDrawn="1"/>
          </p:nvPicPr>
          <p:blipFill>
            <a:blip r:embed="rId8">
              <a:extLst>
                <a:ext uri="{28A0092B-C50C-407E-A947-70E740481C1C}">
                  <a14:useLocalDpi xmlns:a14="http://schemas.microsoft.com/office/drawing/2010/main" val="0"/>
                </a:ext>
              </a:extLst>
            </a:blip>
            <a:srcRect/>
            <a:stretch>
              <a:fillRect/>
            </a:stretch>
          </p:blipFill>
          <p:spPr bwMode="auto">
            <a:xfrm>
              <a:off x="97044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Picture 47" descr="de.png">
              <a:extLst>
                <a:ext uri="{FF2B5EF4-FFF2-40B4-BE49-F238E27FC236}">
                  <a16:creationId xmlns:a16="http://schemas.microsoft.com/office/drawing/2014/main" id="{C9DD367A-9781-F1E8-8D43-26C38E7FC5A5}"/>
                </a:ext>
              </a:extLst>
            </p:cNvPr>
            <p:cNvPicPr>
              <a:picLocks noChangeAspect="1"/>
            </p:cNvPicPr>
            <p:nvPr userDrawn="1"/>
          </p:nvPicPr>
          <p:blipFill>
            <a:blip r:embed="rId9">
              <a:extLst>
                <a:ext uri="{28A0092B-C50C-407E-A947-70E740481C1C}">
                  <a14:useLocalDpi xmlns:a14="http://schemas.microsoft.com/office/drawing/2010/main" val="0"/>
                </a:ext>
              </a:extLst>
            </a:blip>
            <a:srcRect/>
            <a:stretch>
              <a:fillRect/>
            </a:stretch>
          </p:blipFill>
          <p:spPr bwMode="auto">
            <a:xfrm>
              <a:off x="283088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Picture 48" descr="dk.png">
              <a:extLst>
                <a:ext uri="{FF2B5EF4-FFF2-40B4-BE49-F238E27FC236}">
                  <a16:creationId xmlns:a16="http://schemas.microsoft.com/office/drawing/2014/main" id="{56673ABC-E1DC-87B9-DAEF-6820C7E5FF4A}"/>
                </a:ext>
              </a:extLst>
            </p:cNvPr>
            <p:cNvPicPr>
              <a:picLocks noChangeAspect="1"/>
            </p:cNvPicPr>
            <p:nvPr userDrawn="1"/>
          </p:nvPicPr>
          <p:blipFill>
            <a:blip r:embed="rId10">
              <a:extLst>
                <a:ext uri="{28A0092B-C50C-407E-A947-70E740481C1C}">
                  <a14:useLocalDpi xmlns:a14="http://schemas.microsoft.com/office/drawing/2010/main" val="0"/>
                </a:ext>
              </a:extLst>
            </a:blip>
            <a:srcRect/>
            <a:stretch>
              <a:fillRect/>
            </a:stretch>
          </p:blipFill>
          <p:spPr bwMode="auto">
            <a:xfrm>
              <a:off x="1340468"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Picture 49" descr="ee.png">
              <a:extLst>
                <a:ext uri="{FF2B5EF4-FFF2-40B4-BE49-F238E27FC236}">
                  <a16:creationId xmlns:a16="http://schemas.microsoft.com/office/drawing/2014/main" id="{694260D8-2441-C599-FF8B-D11E7476B600}"/>
                </a:ext>
              </a:extLst>
            </p:cNvPr>
            <p:cNvPicPr>
              <a:picLocks noChangeAspect="1"/>
            </p:cNvPicPr>
            <p:nvPr userDrawn="1"/>
          </p:nvPicPr>
          <p:blipFill>
            <a:blip r:embed="rId11">
              <a:extLst>
                <a:ext uri="{28A0092B-C50C-407E-A947-70E740481C1C}">
                  <a14:useLocalDpi xmlns:a14="http://schemas.microsoft.com/office/drawing/2010/main" val="0"/>
                </a:ext>
              </a:extLst>
            </a:blip>
            <a:srcRect/>
            <a:stretch>
              <a:fillRect/>
            </a:stretch>
          </p:blipFill>
          <p:spPr bwMode="auto">
            <a:xfrm>
              <a:off x="171088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 name="Picture 50" descr="es.png">
              <a:extLst>
                <a:ext uri="{FF2B5EF4-FFF2-40B4-BE49-F238E27FC236}">
                  <a16:creationId xmlns:a16="http://schemas.microsoft.com/office/drawing/2014/main" id="{C0ADB38B-3421-9A6B-0A5F-B3D93E457026}"/>
                </a:ext>
              </a:extLst>
            </p:cNvPr>
            <p:cNvPicPr>
              <a:picLocks noChangeAspect="1"/>
            </p:cNvPicPr>
            <p:nvPr userDrawn="1"/>
          </p:nvPicPr>
          <p:blipFill>
            <a:blip r:embed="rId12">
              <a:extLst>
                <a:ext uri="{28A0092B-C50C-407E-A947-70E740481C1C}">
                  <a14:useLocalDpi xmlns:a14="http://schemas.microsoft.com/office/drawing/2010/main" val="0"/>
                </a:ext>
              </a:extLst>
            </a:blip>
            <a:srcRect/>
            <a:stretch>
              <a:fillRect/>
            </a:stretch>
          </p:blipFill>
          <p:spPr bwMode="auto">
            <a:xfrm>
              <a:off x="690923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 name="Picture 51" descr="fi.png">
              <a:extLst>
                <a:ext uri="{FF2B5EF4-FFF2-40B4-BE49-F238E27FC236}">
                  <a16:creationId xmlns:a16="http://schemas.microsoft.com/office/drawing/2014/main" id="{0E4369B7-AED9-B6DE-2655-D215C3897458}"/>
                </a:ext>
              </a:extLst>
            </p:cNvPr>
            <p:cNvPicPr>
              <a:picLocks noChangeAspect="1"/>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2088120"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 name="Picture 52" descr="fr.png">
              <a:extLst>
                <a:ext uri="{FF2B5EF4-FFF2-40B4-BE49-F238E27FC236}">
                  <a16:creationId xmlns:a16="http://schemas.microsoft.com/office/drawing/2014/main" id="{E7F3ACEB-B696-BACA-284E-8140A20DDEE1}"/>
                </a:ext>
              </a:extLst>
            </p:cNvPr>
            <p:cNvPicPr>
              <a:picLocks noChangeAspect="1"/>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245697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 name="Picture 53" descr="gr.png">
              <a:extLst>
                <a:ext uri="{FF2B5EF4-FFF2-40B4-BE49-F238E27FC236}">
                  <a16:creationId xmlns:a16="http://schemas.microsoft.com/office/drawing/2014/main" id="{814775C7-AACA-C7EA-1738-40839ACDD7C3}"/>
                </a:ext>
              </a:extLst>
            </p:cNvPr>
            <p:cNvPicPr>
              <a:picLocks noChangeAspect="1"/>
            </p:cNvPicPr>
            <p:nvPr userDrawn="1"/>
          </p:nvPicPr>
          <p:blipFill>
            <a:blip r:embed="rId15">
              <a:extLst>
                <a:ext uri="{28A0092B-C50C-407E-A947-70E740481C1C}">
                  <a14:useLocalDpi xmlns:a14="http://schemas.microsoft.com/office/drawing/2010/main" val="0"/>
                </a:ext>
              </a:extLst>
            </a:blip>
            <a:srcRect/>
            <a:stretch>
              <a:fillRect/>
            </a:stretch>
          </p:blipFill>
          <p:spPr bwMode="auto">
            <a:xfrm>
              <a:off x="319974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 name="Picture 54" descr="hu.png">
              <a:extLst>
                <a:ext uri="{FF2B5EF4-FFF2-40B4-BE49-F238E27FC236}">
                  <a16:creationId xmlns:a16="http://schemas.microsoft.com/office/drawing/2014/main" id="{142E7825-84C8-F16E-F203-9ADEBC7F859F}"/>
                </a:ext>
              </a:extLst>
            </p:cNvPr>
            <p:cNvPicPr>
              <a:picLocks noChangeAspect="1"/>
            </p:cNvPicPr>
            <p:nvPr userDrawn="1"/>
          </p:nvPicPr>
          <p:blipFill>
            <a:blip r:embed="rId16">
              <a:extLst>
                <a:ext uri="{28A0092B-C50C-407E-A947-70E740481C1C}">
                  <a14:useLocalDpi xmlns:a14="http://schemas.microsoft.com/office/drawing/2010/main" val="0"/>
                </a:ext>
              </a:extLst>
            </a:blip>
            <a:srcRect/>
            <a:stretch>
              <a:fillRect/>
            </a:stretch>
          </p:blipFill>
          <p:spPr bwMode="auto">
            <a:xfrm>
              <a:off x="356860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 name="Picture 55" descr="ie.png">
              <a:extLst>
                <a:ext uri="{FF2B5EF4-FFF2-40B4-BE49-F238E27FC236}">
                  <a16:creationId xmlns:a16="http://schemas.microsoft.com/office/drawing/2014/main" id="{FD17B1E0-0828-F86D-F6FE-ABB41B44B252}"/>
                </a:ext>
              </a:extLst>
            </p:cNvPr>
            <p:cNvPicPr>
              <a:picLocks noChangeAspect="1"/>
            </p:cNvPicPr>
            <p:nvPr userDrawn="1"/>
          </p:nvPicPr>
          <p:blipFill>
            <a:blip r:embed="rId17">
              <a:extLst>
                <a:ext uri="{28A0092B-C50C-407E-A947-70E740481C1C}">
                  <a14:useLocalDpi xmlns:a14="http://schemas.microsoft.com/office/drawing/2010/main" val="0"/>
                </a:ext>
              </a:extLst>
            </a:blip>
            <a:srcRect/>
            <a:stretch>
              <a:fillRect/>
            </a:stretch>
          </p:blipFill>
          <p:spPr bwMode="auto">
            <a:xfrm>
              <a:off x="393746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 name="Picture 56" descr="it.png">
              <a:extLst>
                <a:ext uri="{FF2B5EF4-FFF2-40B4-BE49-F238E27FC236}">
                  <a16:creationId xmlns:a16="http://schemas.microsoft.com/office/drawing/2014/main" id="{7AA352CF-5A59-832E-D2A9-ED62A25D9CD2}"/>
                </a:ext>
              </a:extLst>
            </p:cNvPr>
            <p:cNvPicPr>
              <a:picLocks noChangeAspect="1"/>
            </p:cNvPicPr>
            <p:nvPr userDrawn="1"/>
          </p:nvPicPr>
          <p:blipFill>
            <a:blip r:embed="rId18">
              <a:extLst>
                <a:ext uri="{28A0092B-C50C-407E-A947-70E740481C1C}">
                  <a14:useLocalDpi xmlns:a14="http://schemas.microsoft.com/office/drawing/2010/main" val="0"/>
                </a:ext>
              </a:extLst>
            </a:blip>
            <a:srcRect/>
            <a:stretch>
              <a:fillRect/>
            </a:stretch>
          </p:blipFill>
          <p:spPr bwMode="auto">
            <a:xfrm>
              <a:off x="4306322"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 name="Picture 57" descr="lu.png">
              <a:extLst>
                <a:ext uri="{FF2B5EF4-FFF2-40B4-BE49-F238E27FC236}">
                  <a16:creationId xmlns:a16="http://schemas.microsoft.com/office/drawing/2014/main" id="{8F80D5BD-234A-45A0-6269-84134144DA6E}"/>
                </a:ext>
              </a:extLst>
            </p:cNvPr>
            <p:cNvPicPr>
              <a:picLocks noChangeAspect="1"/>
            </p:cNvPicPr>
            <p:nvPr userDrawn="1"/>
          </p:nvPicPr>
          <p:blipFill>
            <a:blip r:embed="rId19">
              <a:extLst>
                <a:ext uri="{28A0092B-C50C-407E-A947-70E740481C1C}">
                  <a14:useLocalDpi xmlns:a14="http://schemas.microsoft.com/office/drawing/2010/main" val="0"/>
                </a:ext>
              </a:extLst>
            </a:blip>
            <a:srcRect/>
            <a:stretch>
              <a:fillRect/>
            </a:stretch>
          </p:blipFill>
          <p:spPr bwMode="auto">
            <a:xfrm>
              <a:off x="4676775"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 name="Picture 58" descr="nl.png">
              <a:extLst>
                <a:ext uri="{FF2B5EF4-FFF2-40B4-BE49-F238E27FC236}">
                  <a16:creationId xmlns:a16="http://schemas.microsoft.com/office/drawing/2014/main" id="{609DA26A-CB8D-874E-4C98-17BB4BDBE2F2}"/>
                </a:ext>
              </a:extLst>
            </p:cNvPr>
            <p:cNvPicPr>
              <a:picLocks noChangeAspect="1"/>
            </p:cNvPicPr>
            <p:nvPr userDrawn="1"/>
          </p:nvPicPr>
          <p:blipFill>
            <a:blip r:embed="rId20">
              <a:extLst>
                <a:ext uri="{28A0092B-C50C-407E-A947-70E740481C1C}">
                  <a14:useLocalDpi xmlns:a14="http://schemas.microsoft.com/office/drawing/2010/main" val="0"/>
                </a:ext>
              </a:extLst>
            </a:blip>
            <a:srcRect/>
            <a:stretch>
              <a:fillRect/>
            </a:stretch>
          </p:blipFill>
          <p:spPr bwMode="auto">
            <a:xfrm>
              <a:off x="5050684"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 name="Picture 59" descr="no.png">
              <a:extLst>
                <a:ext uri="{FF2B5EF4-FFF2-40B4-BE49-F238E27FC236}">
                  <a16:creationId xmlns:a16="http://schemas.microsoft.com/office/drawing/2014/main" id="{ECD1E9D7-F6FE-002A-9A03-91F65E601217}"/>
                </a:ext>
              </a:extLst>
            </p:cNvPr>
            <p:cNvPicPr>
              <a:picLocks noChangeAspect="1"/>
            </p:cNvPicPr>
            <p:nvPr userDrawn="1"/>
          </p:nvPicPr>
          <p:blipFill>
            <a:blip r:embed="rId21">
              <a:extLst>
                <a:ext uri="{28A0092B-C50C-407E-A947-70E740481C1C}">
                  <a14:useLocalDpi xmlns:a14="http://schemas.microsoft.com/office/drawing/2010/main" val="0"/>
                </a:ext>
              </a:extLst>
            </a:blip>
            <a:srcRect/>
            <a:stretch>
              <a:fillRect/>
            </a:stretch>
          </p:blipFill>
          <p:spPr bwMode="auto">
            <a:xfrm>
              <a:off x="542805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 name="Picture 60" descr="pl.png">
              <a:extLst>
                <a:ext uri="{FF2B5EF4-FFF2-40B4-BE49-F238E27FC236}">
                  <a16:creationId xmlns:a16="http://schemas.microsoft.com/office/drawing/2014/main" id="{47B1166A-6574-D87A-E4D4-7F2B12B0AE04}"/>
                </a:ext>
              </a:extLst>
            </p:cNvPr>
            <p:cNvPicPr>
              <a:picLocks noChangeAspect="1"/>
            </p:cNvPicPr>
            <p:nvPr userDrawn="1"/>
          </p:nvPicPr>
          <p:blipFill>
            <a:blip r:embed="rId22">
              <a:extLst>
                <a:ext uri="{28A0092B-C50C-407E-A947-70E740481C1C}">
                  <a14:useLocalDpi xmlns:a14="http://schemas.microsoft.com/office/drawing/2010/main" val="0"/>
                </a:ext>
              </a:extLst>
            </a:blip>
            <a:srcRect/>
            <a:stretch>
              <a:fillRect/>
            </a:stretch>
          </p:blipFill>
          <p:spPr bwMode="auto">
            <a:xfrm>
              <a:off x="579518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 name="Picture 61" descr="pt.png">
              <a:extLst>
                <a:ext uri="{FF2B5EF4-FFF2-40B4-BE49-F238E27FC236}">
                  <a16:creationId xmlns:a16="http://schemas.microsoft.com/office/drawing/2014/main" id="{40ACF93A-45FC-BC66-3272-DCAF579D50C6}"/>
                </a:ext>
              </a:extLst>
            </p:cNvPr>
            <p:cNvPicPr>
              <a:picLocks noChangeAspect="1"/>
            </p:cNvPicPr>
            <p:nvPr userDrawn="1"/>
          </p:nvPicPr>
          <p:blipFill>
            <a:blip r:embed="rId23">
              <a:extLst>
                <a:ext uri="{28A0092B-C50C-407E-A947-70E740481C1C}">
                  <a14:useLocalDpi xmlns:a14="http://schemas.microsoft.com/office/drawing/2010/main" val="0"/>
                </a:ext>
              </a:extLst>
            </a:blip>
            <a:srcRect/>
            <a:stretch>
              <a:fillRect/>
            </a:stretch>
          </p:blipFill>
          <p:spPr bwMode="auto">
            <a:xfrm>
              <a:off x="6167359"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 name="Picture 62" descr="ro.png">
              <a:extLst>
                <a:ext uri="{FF2B5EF4-FFF2-40B4-BE49-F238E27FC236}">
                  <a16:creationId xmlns:a16="http://schemas.microsoft.com/office/drawing/2014/main" id="{45AC3E89-20B5-017E-1B0F-D2E4A41857FC}"/>
                </a:ext>
              </a:extLst>
            </p:cNvPr>
            <p:cNvPicPr>
              <a:picLocks noChangeAspect="1"/>
            </p:cNvPicPr>
            <p:nvPr userDrawn="1"/>
          </p:nvPicPr>
          <p:blipFill>
            <a:blip r:embed="rId24">
              <a:extLst>
                <a:ext uri="{28A0092B-C50C-407E-A947-70E740481C1C}">
                  <a14:useLocalDpi xmlns:a14="http://schemas.microsoft.com/office/drawing/2010/main" val="0"/>
                </a:ext>
              </a:extLst>
            </a:blip>
            <a:srcRect/>
            <a:stretch>
              <a:fillRect/>
            </a:stretch>
          </p:blipFill>
          <p:spPr bwMode="auto">
            <a:xfrm>
              <a:off x="654126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 name="Picture 66" descr="se.png">
              <a:extLst>
                <a:ext uri="{FF2B5EF4-FFF2-40B4-BE49-F238E27FC236}">
                  <a16:creationId xmlns:a16="http://schemas.microsoft.com/office/drawing/2014/main" id="{FDBA9CFA-9D81-266F-3CCD-96D037645ACB}"/>
                </a:ext>
              </a:extLst>
            </p:cNvPr>
            <p:cNvPicPr>
              <a:picLocks noChangeAspect="1"/>
            </p:cNvPicPr>
            <p:nvPr userDrawn="1"/>
          </p:nvPicPr>
          <p:blipFill>
            <a:blip r:embed="rId25">
              <a:extLst>
                <a:ext uri="{28A0092B-C50C-407E-A947-70E740481C1C}">
                  <a14:useLocalDpi xmlns:a14="http://schemas.microsoft.com/office/drawing/2010/main" val="0"/>
                </a:ext>
              </a:extLst>
            </a:blip>
            <a:srcRect/>
            <a:stretch>
              <a:fillRect/>
            </a:stretch>
          </p:blipFill>
          <p:spPr bwMode="auto">
            <a:xfrm>
              <a:off x="727981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 name="Picture 67" descr="uk.png">
              <a:extLst>
                <a:ext uri="{FF2B5EF4-FFF2-40B4-BE49-F238E27FC236}">
                  <a16:creationId xmlns:a16="http://schemas.microsoft.com/office/drawing/2014/main" id="{0331E2B0-95FB-EE3F-FBCF-8BD585732908}"/>
                </a:ext>
              </a:extLst>
            </p:cNvPr>
            <p:cNvPicPr>
              <a:picLocks noChangeAspect="1"/>
            </p:cNvPicPr>
            <p:nvPr userDrawn="1"/>
          </p:nvPicPr>
          <p:blipFill>
            <a:blip r:embed="rId26">
              <a:extLst>
                <a:ext uri="{28A0092B-C50C-407E-A947-70E740481C1C}">
                  <a14:useLocalDpi xmlns:a14="http://schemas.microsoft.com/office/drawing/2010/main" val="0"/>
                </a:ext>
              </a:extLst>
            </a:blip>
            <a:srcRect/>
            <a:stretch>
              <a:fillRect/>
            </a:stretch>
          </p:blipFill>
          <p:spPr bwMode="auto">
            <a:xfrm>
              <a:off x="801754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 name="Picture 68" descr="ca.png">
              <a:extLst>
                <a:ext uri="{FF2B5EF4-FFF2-40B4-BE49-F238E27FC236}">
                  <a16:creationId xmlns:a16="http://schemas.microsoft.com/office/drawing/2014/main" id="{BA818B83-9610-365B-2BA7-B03DA3E59D27}"/>
                </a:ext>
              </a:extLst>
            </p:cNvPr>
            <p:cNvPicPr>
              <a:picLocks noChangeAspect="1"/>
            </p:cNvPicPr>
            <p:nvPr userDrawn="1"/>
          </p:nvPicPr>
          <p:blipFill>
            <a:blip r:embed="rId27">
              <a:extLst>
                <a:ext uri="{28A0092B-C50C-407E-A947-70E740481C1C}">
                  <a14:useLocalDpi xmlns:a14="http://schemas.microsoft.com/office/drawing/2010/main" val="0"/>
                </a:ext>
              </a:extLst>
            </a:blip>
            <a:srcRect/>
            <a:stretch>
              <a:fillRect/>
            </a:stretch>
          </p:blipFill>
          <p:spPr bwMode="auto">
            <a:xfrm>
              <a:off x="9291609" y="6573362"/>
              <a:ext cx="216000" cy="1428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 name="Picture 69">
              <a:extLst>
                <a:ext uri="{FF2B5EF4-FFF2-40B4-BE49-F238E27FC236}">
                  <a16:creationId xmlns:a16="http://schemas.microsoft.com/office/drawing/2014/main" id="{D93FCFBF-11F2-576C-21EE-F0D531438ED1}"/>
                </a:ext>
              </a:extLst>
            </p:cNvPr>
            <p:cNvPicPr>
              <a:picLocks noChangeAspect="1"/>
            </p:cNvPicPr>
            <p:nvPr userDrawn="1"/>
          </p:nvPicPr>
          <p:blipFill>
            <a:blip r:embed="rId28">
              <a:extLst>
                <a:ext uri="{28A0092B-C50C-407E-A947-70E740481C1C}">
                  <a14:useLocalDpi xmlns:a14="http://schemas.microsoft.com/office/drawing/2010/main" val="0"/>
                </a:ext>
              </a:extLst>
            </a:blip>
            <a:srcRect/>
            <a:stretch>
              <a:fillRect/>
            </a:stretch>
          </p:blipFill>
          <p:spPr bwMode="auto">
            <a:xfrm>
              <a:off x="8555553" y="6572169"/>
              <a:ext cx="216000" cy="14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4" name="Picture 70" descr="si.png">
              <a:extLst>
                <a:ext uri="{FF2B5EF4-FFF2-40B4-BE49-F238E27FC236}">
                  <a16:creationId xmlns:a16="http://schemas.microsoft.com/office/drawing/2014/main" id="{8E37AB3F-644D-952A-0AE0-6DB540410B7C}"/>
                </a:ext>
              </a:extLst>
            </p:cNvPr>
            <p:cNvPicPr>
              <a:picLocks noChangeAspect="1"/>
            </p:cNvPicPr>
            <p:nvPr userDrawn="1"/>
          </p:nvPicPr>
          <p:blipFill>
            <a:blip r:embed="rId29">
              <a:extLst>
                <a:ext uri="{28A0092B-C50C-407E-A947-70E740481C1C}">
                  <a14:useLocalDpi xmlns:a14="http://schemas.microsoft.com/office/drawing/2010/main" val="0"/>
                </a:ext>
              </a:extLst>
            </a:blip>
            <a:srcRect/>
            <a:stretch>
              <a:fillRect/>
            </a:stretch>
          </p:blipFill>
          <p:spPr bwMode="auto">
            <a:xfrm>
              <a:off x="8928090" y="6572513"/>
              <a:ext cx="217284" cy="1436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64" name="Rectangle 6"/>
          <p:cNvSpPr>
            <a:spLocks noGrp="1" noChangeArrowheads="1"/>
          </p:cNvSpPr>
          <p:nvPr>
            <p:ph type="title"/>
          </p:nvPr>
        </p:nvSpPr>
        <p:spPr bwMode="auto">
          <a:xfrm>
            <a:off x="218261" y="157324"/>
            <a:ext cx="10113228" cy="553998"/>
          </a:xfrm>
          <a:prstGeom prst="rect">
            <a:avLst/>
          </a:prstGeom>
          <a:noFill/>
          <a:ln>
            <a:noFill/>
          </a:ln>
        </p:spPr>
        <p:txBody>
          <a:bodyPr>
            <a:spAutoFit/>
          </a:bodyPr>
          <a:lstStyle>
            <a:lvl1pPr>
              <a:defRPr>
                <a:solidFill>
                  <a:schemeClr val="bg1"/>
                </a:solidFill>
              </a:defRPr>
            </a:lvl1pPr>
          </a:lstStyle>
          <a:p>
            <a:pPr lvl="0"/>
            <a:r>
              <a:rPr lang="en-US" altLang="en-US"/>
              <a:t>Click to edit Master title style</a:t>
            </a:r>
            <a:endParaRPr lang="en-GB" altLang="en-US"/>
          </a:p>
        </p:txBody>
      </p:sp>
      <p:sp>
        <p:nvSpPr>
          <p:cNvPr id="41" name="Content Placeholder 2"/>
          <p:cNvSpPr>
            <a:spLocks noGrp="1"/>
          </p:cNvSpPr>
          <p:nvPr>
            <p:ph idx="1"/>
          </p:nvPr>
        </p:nvSpPr>
        <p:spPr>
          <a:xfrm>
            <a:off x="218262" y="888004"/>
            <a:ext cx="11763662" cy="5529155"/>
          </a:xfrm>
        </p:spPr>
        <p:txBody>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a:p>
        </p:txBody>
      </p:sp>
    </p:spTree>
    <p:extLst>
      <p:ext uri="{BB962C8B-B14F-4D97-AF65-F5344CB8AC3E}">
        <p14:creationId xmlns:p14="http://schemas.microsoft.com/office/powerpoint/2010/main" val="249475047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DARK2">
    <p:spTree>
      <p:nvGrpSpPr>
        <p:cNvPr id="1" name=""/>
        <p:cNvGrpSpPr/>
        <p:nvPr/>
      </p:nvGrpSpPr>
      <p:grpSpPr>
        <a:xfrm>
          <a:off x="0" y="0"/>
          <a:ext cx="0" cy="0"/>
          <a:chOff x="0" y="0"/>
          <a:chExt cx="0" cy="0"/>
        </a:xfrm>
      </p:grpSpPr>
      <p:pic>
        <p:nvPicPr>
          <p:cNvPr id="2" name="Picture 35">
            <a:extLst>
              <a:ext uri="{FF2B5EF4-FFF2-40B4-BE49-F238E27FC236}">
                <a16:creationId xmlns:a16="http://schemas.microsoft.com/office/drawing/2014/main" id="{4F29B878-1E82-9BB2-4178-F8F325761331}"/>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angle 2">
            <a:extLst>
              <a:ext uri="{FF2B5EF4-FFF2-40B4-BE49-F238E27FC236}">
                <a16:creationId xmlns:a16="http://schemas.microsoft.com/office/drawing/2014/main" id="{1DF808E2-3A02-D0DA-02E0-FDCBED415BB9}"/>
              </a:ext>
            </a:extLst>
          </p:cNvPr>
          <p:cNvSpPr/>
          <p:nvPr userDrawn="1"/>
        </p:nvSpPr>
        <p:spPr>
          <a:xfrm>
            <a:off x="0" y="0"/>
            <a:ext cx="12198350" cy="6858000"/>
          </a:xfrm>
          <a:prstGeom prst="rect">
            <a:avLst/>
          </a:prstGeom>
          <a:solidFill>
            <a:srgbClr val="003249">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it-IT">
              <a:solidFill>
                <a:schemeClr val="lt1">
                  <a:alpha val="60000"/>
                </a:schemeClr>
              </a:solidFill>
            </a:endParaRPr>
          </a:p>
        </p:txBody>
      </p:sp>
      <p:cxnSp>
        <p:nvCxnSpPr>
          <p:cNvPr id="4" name="Straight Connector 3">
            <a:extLst>
              <a:ext uri="{FF2B5EF4-FFF2-40B4-BE49-F238E27FC236}">
                <a16:creationId xmlns:a16="http://schemas.microsoft.com/office/drawing/2014/main" id="{E80D13D6-54C5-7E76-0A5C-02F9C7A59A8F}"/>
              </a:ext>
            </a:extLst>
          </p:cNvPr>
          <p:cNvCxnSpPr/>
          <p:nvPr userDrawn="1"/>
        </p:nvCxnSpPr>
        <p:spPr>
          <a:xfrm>
            <a:off x="217488" y="882650"/>
            <a:ext cx="11769725" cy="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pic>
        <p:nvPicPr>
          <p:cNvPr id="5" name="Picture 38">
            <a:extLst>
              <a:ext uri="{FF2B5EF4-FFF2-40B4-BE49-F238E27FC236}">
                <a16:creationId xmlns:a16="http://schemas.microsoft.com/office/drawing/2014/main" id="{39F20A67-F92C-E50F-F17E-C9EB7A606C6D}"/>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0331450" y="-215900"/>
            <a:ext cx="2093913" cy="1314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 Box 38">
            <a:extLst>
              <a:ext uri="{FF2B5EF4-FFF2-40B4-BE49-F238E27FC236}">
                <a16:creationId xmlns:a16="http://schemas.microsoft.com/office/drawing/2014/main" id="{8983CDC3-168D-152B-8FEA-823F37A26E79}"/>
              </a:ext>
            </a:extLst>
          </p:cNvPr>
          <p:cNvSpPr txBox="1">
            <a:spLocks noChangeArrowheads="1"/>
          </p:cNvSpPr>
          <p:nvPr userDrawn="1"/>
        </p:nvSpPr>
        <p:spPr bwMode="auto">
          <a:xfrm>
            <a:off x="8205788" y="6202363"/>
            <a:ext cx="3751262" cy="214312"/>
          </a:xfrm>
          <a:prstGeom prst="rect">
            <a:avLst/>
          </a:prstGeom>
          <a:noFill/>
          <a:ln>
            <a:noFill/>
          </a:ln>
        </p:spPr>
        <p:txBody>
          <a:bodyPr lIns="0" rIns="0">
            <a:spAutoFit/>
          </a:bodyPr>
          <a:lstStyle>
            <a:lvl1pPr marL="342900" indent="-342900">
              <a:defRPr sz="2400">
                <a:solidFill>
                  <a:schemeClr val="tx1"/>
                </a:solidFill>
                <a:latin typeface="Verdana" panose="020B0604030504040204" pitchFamily="34" charset="0"/>
                <a:ea typeface="MS PGothic" panose="020B0600070205080204" pitchFamily="34" charset="-128"/>
              </a:defRPr>
            </a:lvl1pPr>
            <a:lvl2pPr marL="742950" indent="-285750">
              <a:defRPr sz="2400">
                <a:solidFill>
                  <a:schemeClr val="tx1"/>
                </a:solidFill>
                <a:latin typeface="Verdana" panose="020B0604030504040204" pitchFamily="34" charset="0"/>
                <a:ea typeface="MS PGothic" panose="020B0600070205080204" pitchFamily="34" charset="-128"/>
              </a:defRPr>
            </a:lvl2pPr>
            <a:lvl3pPr>
              <a:defRPr sz="2400">
                <a:solidFill>
                  <a:schemeClr val="tx1"/>
                </a:solidFill>
                <a:latin typeface="Verdana" panose="020B0604030504040204" pitchFamily="34" charset="0"/>
                <a:ea typeface="MS PGothic" panose="020B0600070205080204" pitchFamily="34" charset="-128"/>
              </a:defRPr>
            </a:lvl3pPr>
            <a:lvl4pPr marL="1600200" indent="-228600">
              <a:defRPr sz="2400">
                <a:solidFill>
                  <a:schemeClr val="tx1"/>
                </a:solidFill>
                <a:latin typeface="Verdana" panose="020B0604030504040204" pitchFamily="34" charset="0"/>
                <a:ea typeface="MS PGothic" panose="020B0600070205080204" pitchFamily="34" charset="-128"/>
              </a:defRPr>
            </a:lvl4pPr>
            <a:lvl5pPr marL="2057400" indent="-228600">
              <a:defRPr sz="2400">
                <a:solidFill>
                  <a:schemeClr val="tx1"/>
                </a:solidFill>
                <a:latin typeface="Verdana" panose="020B060403050404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9pPr>
          </a:lstStyle>
          <a:p>
            <a:pPr lvl="2" algn="r">
              <a:spcBef>
                <a:spcPct val="50000"/>
              </a:spcBef>
              <a:defRPr/>
            </a:pPr>
            <a:fld id="{48F4C6DE-0BF9-B345-9B8B-09474C6CEAD3}" type="slidenum">
              <a:rPr altLang="en-US" sz="800" noProof="1" smtClean="0">
                <a:solidFill>
                  <a:srgbClr val="8197A6"/>
                </a:solidFill>
                <a:latin typeface="Arial" panose="020B0604020202020204" pitchFamily="34" charset="0"/>
                <a:cs typeface="Arial" panose="020B0604020202020204" pitchFamily="34" charset="0"/>
              </a:rPr>
              <a:pPr lvl="2" algn="r">
                <a:spcBef>
                  <a:spcPct val="50000"/>
                </a:spcBef>
                <a:defRPr/>
              </a:pPr>
              <a:t>‹#›</a:t>
            </a:fld>
            <a:endParaRPr lang="en-GB" altLang="en-US" sz="800">
              <a:solidFill>
                <a:srgbClr val="8197A6"/>
              </a:solidFill>
              <a:latin typeface="Arial" panose="020B0604020202020204" pitchFamily="34" charset="0"/>
              <a:cs typeface="Arial" panose="020B0604020202020204" pitchFamily="34" charset="0"/>
            </a:endParaRPr>
          </a:p>
        </p:txBody>
      </p:sp>
      <p:cxnSp>
        <p:nvCxnSpPr>
          <p:cNvPr id="7" name="Straight Connector 6">
            <a:extLst>
              <a:ext uri="{FF2B5EF4-FFF2-40B4-BE49-F238E27FC236}">
                <a16:creationId xmlns:a16="http://schemas.microsoft.com/office/drawing/2014/main" id="{E897B7AC-18A7-E89C-D815-5C2F99DA2696}"/>
              </a:ext>
            </a:extLst>
          </p:cNvPr>
          <p:cNvCxnSpPr>
            <a:cxnSpLocks/>
          </p:cNvCxnSpPr>
          <p:nvPr userDrawn="1"/>
        </p:nvCxnSpPr>
        <p:spPr>
          <a:xfrm>
            <a:off x="220663" y="6423025"/>
            <a:ext cx="11736387" cy="0"/>
          </a:xfrm>
          <a:prstGeom prst="line">
            <a:avLst/>
          </a:prstGeom>
          <a:ln w="9525" cmpd="sng">
            <a:solidFill>
              <a:schemeClr val="bg1"/>
            </a:solidFill>
            <a:prstDash val="solid"/>
          </a:ln>
        </p:spPr>
        <p:style>
          <a:lnRef idx="1">
            <a:schemeClr val="accent1"/>
          </a:lnRef>
          <a:fillRef idx="0">
            <a:schemeClr val="accent1"/>
          </a:fillRef>
          <a:effectRef idx="0">
            <a:schemeClr val="accent1"/>
          </a:effectRef>
          <a:fontRef idx="minor">
            <a:schemeClr val="tx1"/>
          </a:fontRef>
        </p:style>
      </p:cxnSp>
      <p:pic>
        <p:nvPicPr>
          <p:cNvPr id="8" name="Picture 41">
            <a:extLst>
              <a:ext uri="{FF2B5EF4-FFF2-40B4-BE49-F238E27FC236}">
                <a16:creationId xmlns:a16="http://schemas.microsoft.com/office/drawing/2014/main" id="{B1C09986-C206-74D5-C3DE-9B5237B93F48}"/>
              </a:ext>
            </a:extLst>
          </p:cNvPr>
          <p:cNvPicPr>
            <a:picLocks noChangeAspect="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0342563" y="6586538"/>
            <a:ext cx="1638300" cy="10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9" name="Group 42">
            <a:extLst>
              <a:ext uri="{FF2B5EF4-FFF2-40B4-BE49-F238E27FC236}">
                <a16:creationId xmlns:a16="http://schemas.microsoft.com/office/drawing/2014/main" id="{9CCA2F22-354D-E456-74CB-54F2A01D4564}"/>
              </a:ext>
            </a:extLst>
          </p:cNvPr>
          <p:cNvGrpSpPr>
            <a:grpSpLocks/>
          </p:cNvGrpSpPr>
          <p:nvPr userDrawn="1"/>
        </p:nvGrpSpPr>
        <p:grpSpPr bwMode="auto">
          <a:xfrm>
            <a:off x="227013" y="6572250"/>
            <a:ext cx="9280525" cy="144463"/>
            <a:chOff x="226688" y="6572055"/>
            <a:chExt cx="9280921" cy="144114"/>
          </a:xfrm>
        </p:grpSpPr>
        <p:pic>
          <p:nvPicPr>
            <p:cNvPr id="10" name="Picture 43" descr="at.png">
              <a:extLst>
                <a:ext uri="{FF2B5EF4-FFF2-40B4-BE49-F238E27FC236}">
                  <a16:creationId xmlns:a16="http://schemas.microsoft.com/office/drawing/2014/main" id="{157DAAE5-DE9B-04C7-A3F7-B62C2AB19960}"/>
                </a:ext>
              </a:extLst>
            </p:cNvPr>
            <p:cNvPicPr>
              <a:picLocks noChangeAspect="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226688"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44" descr="be.png">
              <a:extLst>
                <a:ext uri="{FF2B5EF4-FFF2-40B4-BE49-F238E27FC236}">
                  <a16:creationId xmlns:a16="http://schemas.microsoft.com/office/drawing/2014/main" id="{CF98949F-968D-FE8C-D09C-65FE359AE1AA}"/>
                </a:ext>
              </a:extLst>
            </p:cNvPr>
            <p:cNvPicPr>
              <a:picLocks noChangeAspect="1"/>
            </p:cNvPicPr>
            <p:nvPr userDrawn="1"/>
          </p:nvPicPr>
          <p:blipFill>
            <a:blip r:embed="rId6">
              <a:extLst>
                <a:ext uri="{28A0092B-C50C-407E-A947-70E740481C1C}">
                  <a14:useLocalDpi xmlns:a14="http://schemas.microsoft.com/office/drawing/2010/main" val="0"/>
                </a:ext>
              </a:extLst>
            </a:blip>
            <a:srcRect/>
            <a:stretch>
              <a:fillRect/>
            </a:stretch>
          </p:blipFill>
          <p:spPr bwMode="auto">
            <a:xfrm>
              <a:off x="597100"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45" descr="ch.png">
              <a:extLst>
                <a:ext uri="{FF2B5EF4-FFF2-40B4-BE49-F238E27FC236}">
                  <a16:creationId xmlns:a16="http://schemas.microsoft.com/office/drawing/2014/main" id="{F72F4E26-E32E-D6DD-046F-799BE6848205}"/>
                </a:ext>
              </a:extLst>
            </p:cNvPr>
            <p:cNvPicPr>
              <a:picLocks noChangeAspect="1"/>
            </p:cNvPicPr>
            <p:nvPr userDrawn="1"/>
          </p:nvPicPr>
          <p:blipFill>
            <a:blip r:embed="rId7">
              <a:extLst>
                <a:ext uri="{28A0092B-C50C-407E-A947-70E740481C1C}">
                  <a14:useLocalDpi xmlns:a14="http://schemas.microsoft.com/office/drawing/2010/main" val="0"/>
                </a:ext>
              </a:extLst>
            </a:blip>
            <a:srcRect/>
            <a:stretch>
              <a:fillRect/>
            </a:stretch>
          </p:blipFill>
          <p:spPr bwMode="auto">
            <a:xfrm>
              <a:off x="7652002"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Picture 46" descr="cz.png">
              <a:extLst>
                <a:ext uri="{FF2B5EF4-FFF2-40B4-BE49-F238E27FC236}">
                  <a16:creationId xmlns:a16="http://schemas.microsoft.com/office/drawing/2014/main" id="{25A4FAE3-3B19-4AA5-7F94-543B4E115742}"/>
                </a:ext>
              </a:extLst>
            </p:cNvPr>
            <p:cNvPicPr>
              <a:picLocks noChangeAspect="1"/>
            </p:cNvPicPr>
            <p:nvPr userDrawn="1"/>
          </p:nvPicPr>
          <p:blipFill>
            <a:blip r:embed="rId8">
              <a:extLst>
                <a:ext uri="{28A0092B-C50C-407E-A947-70E740481C1C}">
                  <a14:useLocalDpi xmlns:a14="http://schemas.microsoft.com/office/drawing/2010/main" val="0"/>
                </a:ext>
              </a:extLst>
            </a:blip>
            <a:srcRect/>
            <a:stretch>
              <a:fillRect/>
            </a:stretch>
          </p:blipFill>
          <p:spPr bwMode="auto">
            <a:xfrm>
              <a:off x="97044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Picture 47" descr="de.png">
              <a:extLst>
                <a:ext uri="{FF2B5EF4-FFF2-40B4-BE49-F238E27FC236}">
                  <a16:creationId xmlns:a16="http://schemas.microsoft.com/office/drawing/2014/main" id="{514C48D5-6D26-4B38-4E30-DC8EDD20D6F0}"/>
                </a:ext>
              </a:extLst>
            </p:cNvPr>
            <p:cNvPicPr>
              <a:picLocks noChangeAspect="1"/>
            </p:cNvPicPr>
            <p:nvPr userDrawn="1"/>
          </p:nvPicPr>
          <p:blipFill>
            <a:blip r:embed="rId9">
              <a:extLst>
                <a:ext uri="{28A0092B-C50C-407E-A947-70E740481C1C}">
                  <a14:useLocalDpi xmlns:a14="http://schemas.microsoft.com/office/drawing/2010/main" val="0"/>
                </a:ext>
              </a:extLst>
            </a:blip>
            <a:srcRect/>
            <a:stretch>
              <a:fillRect/>
            </a:stretch>
          </p:blipFill>
          <p:spPr bwMode="auto">
            <a:xfrm>
              <a:off x="283088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Picture 48" descr="dk.png">
              <a:extLst>
                <a:ext uri="{FF2B5EF4-FFF2-40B4-BE49-F238E27FC236}">
                  <a16:creationId xmlns:a16="http://schemas.microsoft.com/office/drawing/2014/main" id="{AB28D708-AFBB-343D-7704-D4469AB183F9}"/>
                </a:ext>
              </a:extLst>
            </p:cNvPr>
            <p:cNvPicPr>
              <a:picLocks noChangeAspect="1"/>
            </p:cNvPicPr>
            <p:nvPr userDrawn="1"/>
          </p:nvPicPr>
          <p:blipFill>
            <a:blip r:embed="rId10">
              <a:extLst>
                <a:ext uri="{28A0092B-C50C-407E-A947-70E740481C1C}">
                  <a14:useLocalDpi xmlns:a14="http://schemas.microsoft.com/office/drawing/2010/main" val="0"/>
                </a:ext>
              </a:extLst>
            </a:blip>
            <a:srcRect/>
            <a:stretch>
              <a:fillRect/>
            </a:stretch>
          </p:blipFill>
          <p:spPr bwMode="auto">
            <a:xfrm>
              <a:off x="1340468"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Picture 49" descr="ee.png">
              <a:extLst>
                <a:ext uri="{FF2B5EF4-FFF2-40B4-BE49-F238E27FC236}">
                  <a16:creationId xmlns:a16="http://schemas.microsoft.com/office/drawing/2014/main" id="{AC87357B-CCEE-EEB4-9C98-0CD3F203075F}"/>
                </a:ext>
              </a:extLst>
            </p:cNvPr>
            <p:cNvPicPr>
              <a:picLocks noChangeAspect="1"/>
            </p:cNvPicPr>
            <p:nvPr userDrawn="1"/>
          </p:nvPicPr>
          <p:blipFill>
            <a:blip r:embed="rId11">
              <a:extLst>
                <a:ext uri="{28A0092B-C50C-407E-A947-70E740481C1C}">
                  <a14:useLocalDpi xmlns:a14="http://schemas.microsoft.com/office/drawing/2010/main" val="0"/>
                </a:ext>
              </a:extLst>
            </a:blip>
            <a:srcRect/>
            <a:stretch>
              <a:fillRect/>
            </a:stretch>
          </p:blipFill>
          <p:spPr bwMode="auto">
            <a:xfrm>
              <a:off x="171088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 name="Picture 50" descr="es.png">
              <a:extLst>
                <a:ext uri="{FF2B5EF4-FFF2-40B4-BE49-F238E27FC236}">
                  <a16:creationId xmlns:a16="http://schemas.microsoft.com/office/drawing/2014/main" id="{EFDE254B-3D06-33D5-6EF1-F32B9ADF094E}"/>
                </a:ext>
              </a:extLst>
            </p:cNvPr>
            <p:cNvPicPr>
              <a:picLocks noChangeAspect="1"/>
            </p:cNvPicPr>
            <p:nvPr userDrawn="1"/>
          </p:nvPicPr>
          <p:blipFill>
            <a:blip r:embed="rId12">
              <a:extLst>
                <a:ext uri="{28A0092B-C50C-407E-A947-70E740481C1C}">
                  <a14:useLocalDpi xmlns:a14="http://schemas.microsoft.com/office/drawing/2010/main" val="0"/>
                </a:ext>
              </a:extLst>
            </a:blip>
            <a:srcRect/>
            <a:stretch>
              <a:fillRect/>
            </a:stretch>
          </p:blipFill>
          <p:spPr bwMode="auto">
            <a:xfrm>
              <a:off x="690923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 name="Picture 51" descr="fi.png">
              <a:extLst>
                <a:ext uri="{FF2B5EF4-FFF2-40B4-BE49-F238E27FC236}">
                  <a16:creationId xmlns:a16="http://schemas.microsoft.com/office/drawing/2014/main" id="{95F2AE44-6967-A2E9-50ED-C466F2BB128D}"/>
                </a:ext>
              </a:extLst>
            </p:cNvPr>
            <p:cNvPicPr>
              <a:picLocks noChangeAspect="1"/>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2088120"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 name="Picture 52" descr="fr.png">
              <a:extLst>
                <a:ext uri="{FF2B5EF4-FFF2-40B4-BE49-F238E27FC236}">
                  <a16:creationId xmlns:a16="http://schemas.microsoft.com/office/drawing/2014/main" id="{3A3AD2CA-2580-6F6E-433D-605CBB64F281}"/>
                </a:ext>
              </a:extLst>
            </p:cNvPr>
            <p:cNvPicPr>
              <a:picLocks noChangeAspect="1"/>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245697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 name="Picture 53" descr="gr.png">
              <a:extLst>
                <a:ext uri="{FF2B5EF4-FFF2-40B4-BE49-F238E27FC236}">
                  <a16:creationId xmlns:a16="http://schemas.microsoft.com/office/drawing/2014/main" id="{FFB4965E-2AA6-54D2-713B-7EAB3F4CFDAD}"/>
                </a:ext>
              </a:extLst>
            </p:cNvPr>
            <p:cNvPicPr>
              <a:picLocks noChangeAspect="1"/>
            </p:cNvPicPr>
            <p:nvPr userDrawn="1"/>
          </p:nvPicPr>
          <p:blipFill>
            <a:blip r:embed="rId15">
              <a:extLst>
                <a:ext uri="{28A0092B-C50C-407E-A947-70E740481C1C}">
                  <a14:useLocalDpi xmlns:a14="http://schemas.microsoft.com/office/drawing/2010/main" val="0"/>
                </a:ext>
              </a:extLst>
            </a:blip>
            <a:srcRect/>
            <a:stretch>
              <a:fillRect/>
            </a:stretch>
          </p:blipFill>
          <p:spPr bwMode="auto">
            <a:xfrm>
              <a:off x="319974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 name="Picture 54" descr="hu.png">
              <a:extLst>
                <a:ext uri="{FF2B5EF4-FFF2-40B4-BE49-F238E27FC236}">
                  <a16:creationId xmlns:a16="http://schemas.microsoft.com/office/drawing/2014/main" id="{6183AB5D-AC68-AD38-CF7C-562F5CE7AE61}"/>
                </a:ext>
              </a:extLst>
            </p:cNvPr>
            <p:cNvPicPr>
              <a:picLocks noChangeAspect="1"/>
            </p:cNvPicPr>
            <p:nvPr userDrawn="1"/>
          </p:nvPicPr>
          <p:blipFill>
            <a:blip r:embed="rId16">
              <a:extLst>
                <a:ext uri="{28A0092B-C50C-407E-A947-70E740481C1C}">
                  <a14:useLocalDpi xmlns:a14="http://schemas.microsoft.com/office/drawing/2010/main" val="0"/>
                </a:ext>
              </a:extLst>
            </a:blip>
            <a:srcRect/>
            <a:stretch>
              <a:fillRect/>
            </a:stretch>
          </p:blipFill>
          <p:spPr bwMode="auto">
            <a:xfrm>
              <a:off x="356860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 name="Picture 55" descr="ie.png">
              <a:extLst>
                <a:ext uri="{FF2B5EF4-FFF2-40B4-BE49-F238E27FC236}">
                  <a16:creationId xmlns:a16="http://schemas.microsoft.com/office/drawing/2014/main" id="{20038AED-E059-7AE5-82E3-4D62B63A3F91}"/>
                </a:ext>
              </a:extLst>
            </p:cNvPr>
            <p:cNvPicPr>
              <a:picLocks noChangeAspect="1"/>
            </p:cNvPicPr>
            <p:nvPr userDrawn="1"/>
          </p:nvPicPr>
          <p:blipFill>
            <a:blip r:embed="rId17">
              <a:extLst>
                <a:ext uri="{28A0092B-C50C-407E-A947-70E740481C1C}">
                  <a14:useLocalDpi xmlns:a14="http://schemas.microsoft.com/office/drawing/2010/main" val="0"/>
                </a:ext>
              </a:extLst>
            </a:blip>
            <a:srcRect/>
            <a:stretch>
              <a:fillRect/>
            </a:stretch>
          </p:blipFill>
          <p:spPr bwMode="auto">
            <a:xfrm>
              <a:off x="393746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 name="Picture 56" descr="it.png">
              <a:extLst>
                <a:ext uri="{FF2B5EF4-FFF2-40B4-BE49-F238E27FC236}">
                  <a16:creationId xmlns:a16="http://schemas.microsoft.com/office/drawing/2014/main" id="{B3D668C0-17B1-26B4-0DE4-78A0B12C38C8}"/>
                </a:ext>
              </a:extLst>
            </p:cNvPr>
            <p:cNvPicPr>
              <a:picLocks noChangeAspect="1"/>
            </p:cNvPicPr>
            <p:nvPr userDrawn="1"/>
          </p:nvPicPr>
          <p:blipFill>
            <a:blip r:embed="rId18">
              <a:extLst>
                <a:ext uri="{28A0092B-C50C-407E-A947-70E740481C1C}">
                  <a14:useLocalDpi xmlns:a14="http://schemas.microsoft.com/office/drawing/2010/main" val="0"/>
                </a:ext>
              </a:extLst>
            </a:blip>
            <a:srcRect/>
            <a:stretch>
              <a:fillRect/>
            </a:stretch>
          </p:blipFill>
          <p:spPr bwMode="auto">
            <a:xfrm>
              <a:off x="4306322"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 name="Picture 57" descr="lu.png">
              <a:extLst>
                <a:ext uri="{FF2B5EF4-FFF2-40B4-BE49-F238E27FC236}">
                  <a16:creationId xmlns:a16="http://schemas.microsoft.com/office/drawing/2014/main" id="{4CE5E278-D5A5-AA71-3CA9-8079128ED7FC}"/>
                </a:ext>
              </a:extLst>
            </p:cNvPr>
            <p:cNvPicPr>
              <a:picLocks noChangeAspect="1"/>
            </p:cNvPicPr>
            <p:nvPr userDrawn="1"/>
          </p:nvPicPr>
          <p:blipFill>
            <a:blip r:embed="rId19">
              <a:extLst>
                <a:ext uri="{28A0092B-C50C-407E-A947-70E740481C1C}">
                  <a14:useLocalDpi xmlns:a14="http://schemas.microsoft.com/office/drawing/2010/main" val="0"/>
                </a:ext>
              </a:extLst>
            </a:blip>
            <a:srcRect/>
            <a:stretch>
              <a:fillRect/>
            </a:stretch>
          </p:blipFill>
          <p:spPr bwMode="auto">
            <a:xfrm>
              <a:off x="4676775"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 name="Picture 58" descr="nl.png">
              <a:extLst>
                <a:ext uri="{FF2B5EF4-FFF2-40B4-BE49-F238E27FC236}">
                  <a16:creationId xmlns:a16="http://schemas.microsoft.com/office/drawing/2014/main" id="{47927B7C-9CB8-3BE0-D6FB-7C20183D4A03}"/>
                </a:ext>
              </a:extLst>
            </p:cNvPr>
            <p:cNvPicPr>
              <a:picLocks noChangeAspect="1"/>
            </p:cNvPicPr>
            <p:nvPr userDrawn="1"/>
          </p:nvPicPr>
          <p:blipFill>
            <a:blip r:embed="rId20">
              <a:extLst>
                <a:ext uri="{28A0092B-C50C-407E-A947-70E740481C1C}">
                  <a14:useLocalDpi xmlns:a14="http://schemas.microsoft.com/office/drawing/2010/main" val="0"/>
                </a:ext>
              </a:extLst>
            </a:blip>
            <a:srcRect/>
            <a:stretch>
              <a:fillRect/>
            </a:stretch>
          </p:blipFill>
          <p:spPr bwMode="auto">
            <a:xfrm>
              <a:off x="5050684"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 name="Picture 59" descr="no.png">
              <a:extLst>
                <a:ext uri="{FF2B5EF4-FFF2-40B4-BE49-F238E27FC236}">
                  <a16:creationId xmlns:a16="http://schemas.microsoft.com/office/drawing/2014/main" id="{BD4B3098-FF14-C184-D18F-EFA3660532D6}"/>
                </a:ext>
              </a:extLst>
            </p:cNvPr>
            <p:cNvPicPr>
              <a:picLocks noChangeAspect="1"/>
            </p:cNvPicPr>
            <p:nvPr userDrawn="1"/>
          </p:nvPicPr>
          <p:blipFill>
            <a:blip r:embed="rId21">
              <a:extLst>
                <a:ext uri="{28A0092B-C50C-407E-A947-70E740481C1C}">
                  <a14:useLocalDpi xmlns:a14="http://schemas.microsoft.com/office/drawing/2010/main" val="0"/>
                </a:ext>
              </a:extLst>
            </a:blip>
            <a:srcRect/>
            <a:stretch>
              <a:fillRect/>
            </a:stretch>
          </p:blipFill>
          <p:spPr bwMode="auto">
            <a:xfrm>
              <a:off x="542805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 name="Picture 60" descr="pl.png">
              <a:extLst>
                <a:ext uri="{FF2B5EF4-FFF2-40B4-BE49-F238E27FC236}">
                  <a16:creationId xmlns:a16="http://schemas.microsoft.com/office/drawing/2014/main" id="{D229C57A-6C81-BD5C-6DD2-B3818E82F112}"/>
                </a:ext>
              </a:extLst>
            </p:cNvPr>
            <p:cNvPicPr>
              <a:picLocks noChangeAspect="1"/>
            </p:cNvPicPr>
            <p:nvPr userDrawn="1"/>
          </p:nvPicPr>
          <p:blipFill>
            <a:blip r:embed="rId22">
              <a:extLst>
                <a:ext uri="{28A0092B-C50C-407E-A947-70E740481C1C}">
                  <a14:useLocalDpi xmlns:a14="http://schemas.microsoft.com/office/drawing/2010/main" val="0"/>
                </a:ext>
              </a:extLst>
            </a:blip>
            <a:srcRect/>
            <a:stretch>
              <a:fillRect/>
            </a:stretch>
          </p:blipFill>
          <p:spPr bwMode="auto">
            <a:xfrm>
              <a:off x="579518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 name="Picture 61" descr="pt.png">
              <a:extLst>
                <a:ext uri="{FF2B5EF4-FFF2-40B4-BE49-F238E27FC236}">
                  <a16:creationId xmlns:a16="http://schemas.microsoft.com/office/drawing/2014/main" id="{5B5F758C-3FDC-5E56-5602-A93BFBCD58F4}"/>
                </a:ext>
              </a:extLst>
            </p:cNvPr>
            <p:cNvPicPr>
              <a:picLocks noChangeAspect="1"/>
            </p:cNvPicPr>
            <p:nvPr userDrawn="1"/>
          </p:nvPicPr>
          <p:blipFill>
            <a:blip r:embed="rId23">
              <a:extLst>
                <a:ext uri="{28A0092B-C50C-407E-A947-70E740481C1C}">
                  <a14:useLocalDpi xmlns:a14="http://schemas.microsoft.com/office/drawing/2010/main" val="0"/>
                </a:ext>
              </a:extLst>
            </a:blip>
            <a:srcRect/>
            <a:stretch>
              <a:fillRect/>
            </a:stretch>
          </p:blipFill>
          <p:spPr bwMode="auto">
            <a:xfrm>
              <a:off x="6167359"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 name="Picture 62" descr="ro.png">
              <a:extLst>
                <a:ext uri="{FF2B5EF4-FFF2-40B4-BE49-F238E27FC236}">
                  <a16:creationId xmlns:a16="http://schemas.microsoft.com/office/drawing/2014/main" id="{28CF9230-FD6D-1615-9BD6-F3D8AEE3FD6B}"/>
                </a:ext>
              </a:extLst>
            </p:cNvPr>
            <p:cNvPicPr>
              <a:picLocks noChangeAspect="1"/>
            </p:cNvPicPr>
            <p:nvPr userDrawn="1"/>
          </p:nvPicPr>
          <p:blipFill>
            <a:blip r:embed="rId24">
              <a:extLst>
                <a:ext uri="{28A0092B-C50C-407E-A947-70E740481C1C}">
                  <a14:useLocalDpi xmlns:a14="http://schemas.microsoft.com/office/drawing/2010/main" val="0"/>
                </a:ext>
              </a:extLst>
            </a:blip>
            <a:srcRect/>
            <a:stretch>
              <a:fillRect/>
            </a:stretch>
          </p:blipFill>
          <p:spPr bwMode="auto">
            <a:xfrm>
              <a:off x="654126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 name="Picture 66" descr="se.png">
              <a:extLst>
                <a:ext uri="{FF2B5EF4-FFF2-40B4-BE49-F238E27FC236}">
                  <a16:creationId xmlns:a16="http://schemas.microsoft.com/office/drawing/2014/main" id="{AA126D17-709B-72F4-3341-B758937DF9FC}"/>
                </a:ext>
              </a:extLst>
            </p:cNvPr>
            <p:cNvPicPr>
              <a:picLocks noChangeAspect="1"/>
            </p:cNvPicPr>
            <p:nvPr userDrawn="1"/>
          </p:nvPicPr>
          <p:blipFill>
            <a:blip r:embed="rId25">
              <a:extLst>
                <a:ext uri="{28A0092B-C50C-407E-A947-70E740481C1C}">
                  <a14:useLocalDpi xmlns:a14="http://schemas.microsoft.com/office/drawing/2010/main" val="0"/>
                </a:ext>
              </a:extLst>
            </a:blip>
            <a:srcRect/>
            <a:stretch>
              <a:fillRect/>
            </a:stretch>
          </p:blipFill>
          <p:spPr bwMode="auto">
            <a:xfrm>
              <a:off x="727981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 name="Picture 67" descr="uk.png">
              <a:extLst>
                <a:ext uri="{FF2B5EF4-FFF2-40B4-BE49-F238E27FC236}">
                  <a16:creationId xmlns:a16="http://schemas.microsoft.com/office/drawing/2014/main" id="{FF31E49F-0EF2-F7C0-031A-7B47D7933F91}"/>
                </a:ext>
              </a:extLst>
            </p:cNvPr>
            <p:cNvPicPr>
              <a:picLocks noChangeAspect="1"/>
            </p:cNvPicPr>
            <p:nvPr userDrawn="1"/>
          </p:nvPicPr>
          <p:blipFill>
            <a:blip r:embed="rId26">
              <a:extLst>
                <a:ext uri="{28A0092B-C50C-407E-A947-70E740481C1C}">
                  <a14:useLocalDpi xmlns:a14="http://schemas.microsoft.com/office/drawing/2010/main" val="0"/>
                </a:ext>
              </a:extLst>
            </a:blip>
            <a:srcRect/>
            <a:stretch>
              <a:fillRect/>
            </a:stretch>
          </p:blipFill>
          <p:spPr bwMode="auto">
            <a:xfrm>
              <a:off x="801754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 name="Picture 68" descr="ca.png">
              <a:extLst>
                <a:ext uri="{FF2B5EF4-FFF2-40B4-BE49-F238E27FC236}">
                  <a16:creationId xmlns:a16="http://schemas.microsoft.com/office/drawing/2014/main" id="{6D77953D-2C16-044F-29F0-59E276632DAC}"/>
                </a:ext>
              </a:extLst>
            </p:cNvPr>
            <p:cNvPicPr>
              <a:picLocks noChangeAspect="1"/>
            </p:cNvPicPr>
            <p:nvPr userDrawn="1"/>
          </p:nvPicPr>
          <p:blipFill>
            <a:blip r:embed="rId27">
              <a:extLst>
                <a:ext uri="{28A0092B-C50C-407E-A947-70E740481C1C}">
                  <a14:useLocalDpi xmlns:a14="http://schemas.microsoft.com/office/drawing/2010/main" val="0"/>
                </a:ext>
              </a:extLst>
            </a:blip>
            <a:srcRect/>
            <a:stretch>
              <a:fillRect/>
            </a:stretch>
          </p:blipFill>
          <p:spPr bwMode="auto">
            <a:xfrm>
              <a:off x="9291609" y="6573362"/>
              <a:ext cx="216000" cy="1428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 name="Picture 69">
              <a:extLst>
                <a:ext uri="{FF2B5EF4-FFF2-40B4-BE49-F238E27FC236}">
                  <a16:creationId xmlns:a16="http://schemas.microsoft.com/office/drawing/2014/main" id="{AEA47264-509D-A48D-0A68-5737ADA957F1}"/>
                </a:ext>
              </a:extLst>
            </p:cNvPr>
            <p:cNvPicPr>
              <a:picLocks noChangeAspect="1"/>
            </p:cNvPicPr>
            <p:nvPr userDrawn="1"/>
          </p:nvPicPr>
          <p:blipFill>
            <a:blip r:embed="rId28">
              <a:extLst>
                <a:ext uri="{28A0092B-C50C-407E-A947-70E740481C1C}">
                  <a14:useLocalDpi xmlns:a14="http://schemas.microsoft.com/office/drawing/2010/main" val="0"/>
                </a:ext>
              </a:extLst>
            </a:blip>
            <a:srcRect/>
            <a:stretch>
              <a:fillRect/>
            </a:stretch>
          </p:blipFill>
          <p:spPr bwMode="auto">
            <a:xfrm>
              <a:off x="8555553" y="6572169"/>
              <a:ext cx="216000" cy="14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4" name="Picture 70" descr="si.png">
              <a:extLst>
                <a:ext uri="{FF2B5EF4-FFF2-40B4-BE49-F238E27FC236}">
                  <a16:creationId xmlns:a16="http://schemas.microsoft.com/office/drawing/2014/main" id="{2C150261-F91F-4653-0DFD-F06A12FB8B5F}"/>
                </a:ext>
              </a:extLst>
            </p:cNvPr>
            <p:cNvPicPr>
              <a:picLocks noChangeAspect="1"/>
            </p:cNvPicPr>
            <p:nvPr userDrawn="1"/>
          </p:nvPicPr>
          <p:blipFill>
            <a:blip r:embed="rId29">
              <a:extLst>
                <a:ext uri="{28A0092B-C50C-407E-A947-70E740481C1C}">
                  <a14:useLocalDpi xmlns:a14="http://schemas.microsoft.com/office/drawing/2010/main" val="0"/>
                </a:ext>
              </a:extLst>
            </a:blip>
            <a:srcRect/>
            <a:stretch>
              <a:fillRect/>
            </a:stretch>
          </p:blipFill>
          <p:spPr bwMode="auto">
            <a:xfrm>
              <a:off x="8928090" y="6572513"/>
              <a:ext cx="217284" cy="1436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43" name="Rectangle 6"/>
          <p:cNvSpPr>
            <a:spLocks noGrp="1" noChangeArrowheads="1"/>
          </p:cNvSpPr>
          <p:nvPr>
            <p:ph type="title"/>
          </p:nvPr>
        </p:nvSpPr>
        <p:spPr bwMode="auto">
          <a:xfrm>
            <a:off x="218261" y="157324"/>
            <a:ext cx="10113228" cy="553998"/>
          </a:xfrm>
          <a:prstGeom prst="rect">
            <a:avLst/>
          </a:prstGeom>
          <a:noFill/>
          <a:ln>
            <a:noFill/>
          </a:ln>
        </p:spPr>
        <p:txBody>
          <a:bodyPr>
            <a:spAutoFit/>
          </a:bodyPr>
          <a:lstStyle>
            <a:lvl1pPr>
              <a:defRPr>
                <a:solidFill>
                  <a:schemeClr val="bg1"/>
                </a:solidFill>
              </a:defRPr>
            </a:lvl1pPr>
          </a:lstStyle>
          <a:p>
            <a:pPr lvl="0"/>
            <a:r>
              <a:rPr lang="en-US" altLang="en-US"/>
              <a:t>Click to edit Master title style</a:t>
            </a:r>
            <a:endParaRPr lang="en-GB" altLang="en-US"/>
          </a:p>
        </p:txBody>
      </p:sp>
      <p:sp>
        <p:nvSpPr>
          <p:cNvPr id="44" name="Content Placeholder 2"/>
          <p:cNvSpPr>
            <a:spLocks noGrp="1"/>
          </p:cNvSpPr>
          <p:nvPr>
            <p:ph idx="1"/>
          </p:nvPr>
        </p:nvSpPr>
        <p:spPr>
          <a:xfrm>
            <a:off x="218262" y="882192"/>
            <a:ext cx="11763662" cy="5534968"/>
          </a:xfrm>
        </p:spPr>
        <p:txBody>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a:p>
        </p:txBody>
      </p:sp>
    </p:spTree>
    <p:extLst>
      <p:ext uri="{BB962C8B-B14F-4D97-AF65-F5344CB8AC3E}">
        <p14:creationId xmlns:p14="http://schemas.microsoft.com/office/powerpoint/2010/main" val="363312048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DARK BG ">
    <p:spTree>
      <p:nvGrpSpPr>
        <p:cNvPr id="1" name=""/>
        <p:cNvGrpSpPr/>
        <p:nvPr/>
      </p:nvGrpSpPr>
      <p:grpSpPr>
        <a:xfrm>
          <a:off x="0" y="0"/>
          <a:ext cx="0" cy="0"/>
          <a:chOff x="0" y="0"/>
          <a:chExt cx="0" cy="0"/>
        </a:xfrm>
      </p:grpSpPr>
      <p:pic>
        <p:nvPicPr>
          <p:cNvPr id="2" name="Picture 35">
            <a:extLst>
              <a:ext uri="{FF2B5EF4-FFF2-40B4-BE49-F238E27FC236}">
                <a16:creationId xmlns:a16="http://schemas.microsoft.com/office/drawing/2014/main" id="{BFBE28BE-774F-D2C4-1488-E6AB249E59C4}"/>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3" name="Straight Connector 2">
            <a:extLst>
              <a:ext uri="{FF2B5EF4-FFF2-40B4-BE49-F238E27FC236}">
                <a16:creationId xmlns:a16="http://schemas.microsoft.com/office/drawing/2014/main" id="{770638C7-CCBC-B7E9-33BC-114930218E6A}"/>
              </a:ext>
            </a:extLst>
          </p:cNvPr>
          <p:cNvCxnSpPr/>
          <p:nvPr userDrawn="1"/>
        </p:nvCxnSpPr>
        <p:spPr>
          <a:xfrm>
            <a:off x="217488" y="882650"/>
            <a:ext cx="11769725" cy="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pic>
        <p:nvPicPr>
          <p:cNvPr id="4" name="Picture 37">
            <a:extLst>
              <a:ext uri="{FF2B5EF4-FFF2-40B4-BE49-F238E27FC236}">
                <a16:creationId xmlns:a16="http://schemas.microsoft.com/office/drawing/2014/main" id="{817C1EE4-3B84-7B99-571C-346C2A6E5918}"/>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0331450" y="-215900"/>
            <a:ext cx="2093913" cy="1314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 Box 38">
            <a:extLst>
              <a:ext uri="{FF2B5EF4-FFF2-40B4-BE49-F238E27FC236}">
                <a16:creationId xmlns:a16="http://schemas.microsoft.com/office/drawing/2014/main" id="{6C2233AD-8066-F2DD-70FA-BE2EAA694416}"/>
              </a:ext>
            </a:extLst>
          </p:cNvPr>
          <p:cNvSpPr txBox="1">
            <a:spLocks noChangeArrowheads="1"/>
          </p:cNvSpPr>
          <p:nvPr userDrawn="1"/>
        </p:nvSpPr>
        <p:spPr bwMode="auto">
          <a:xfrm>
            <a:off x="8205788" y="6202363"/>
            <a:ext cx="3751262" cy="214312"/>
          </a:xfrm>
          <a:prstGeom prst="rect">
            <a:avLst/>
          </a:prstGeom>
          <a:noFill/>
          <a:ln>
            <a:noFill/>
          </a:ln>
        </p:spPr>
        <p:txBody>
          <a:bodyPr lIns="0" rIns="0">
            <a:spAutoFit/>
          </a:bodyPr>
          <a:lstStyle>
            <a:lvl1pPr marL="342900" indent="-342900">
              <a:defRPr sz="2400">
                <a:solidFill>
                  <a:schemeClr val="tx1"/>
                </a:solidFill>
                <a:latin typeface="Verdana" panose="020B0604030504040204" pitchFamily="34" charset="0"/>
                <a:ea typeface="MS PGothic" panose="020B0600070205080204" pitchFamily="34" charset="-128"/>
              </a:defRPr>
            </a:lvl1pPr>
            <a:lvl2pPr marL="742950" indent="-285750">
              <a:defRPr sz="2400">
                <a:solidFill>
                  <a:schemeClr val="tx1"/>
                </a:solidFill>
                <a:latin typeface="Verdana" panose="020B0604030504040204" pitchFamily="34" charset="0"/>
                <a:ea typeface="MS PGothic" panose="020B0600070205080204" pitchFamily="34" charset="-128"/>
              </a:defRPr>
            </a:lvl2pPr>
            <a:lvl3pPr>
              <a:defRPr sz="2400">
                <a:solidFill>
                  <a:schemeClr val="tx1"/>
                </a:solidFill>
                <a:latin typeface="Verdana" panose="020B0604030504040204" pitchFamily="34" charset="0"/>
                <a:ea typeface="MS PGothic" panose="020B0600070205080204" pitchFamily="34" charset="-128"/>
              </a:defRPr>
            </a:lvl3pPr>
            <a:lvl4pPr marL="1600200" indent="-228600">
              <a:defRPr sz="2400">
                <a:solidFill>
                  <a:schemeClr val="tx1"/>
                </a:solidFill>
                <a:latin typeface="Verdana" panose="020B0604030504040204" pitchFamily="34" charset="0"/>
                <a:ea typeface="MS PGothic" panose="020B0600070205080204" pitchFamily="34" charset="-128"/>
              </a:defRPr>
            </a:lvl4pPr>
            <a:lvl5pPr marL="2057400" indent="-228600">
              <a:defRPr sz="2400">
                <a:solidFill>
                  <a:schemeClr val="tx1"/>
                </a:solidFill>
                <a:latin typeface="Verdana" panose="020B060403050404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9pPr>
          </a:lstStyle>
          <a:p>
            <a:pPr lvl="2" algn="r">
              <a:spcBef>
                <a:spcPct val="50000"/>
              </a:spcBef>
              <a:defRPr/>
            </a:pPr>
            <a:fld id="{7D1CCBA2-5F23-1E4C-952B-6B5812D5AF1E}" type="slidenum">
              <a:rPr altLang="en-US" sz="800" noProof="1" smtClean="0">
                <a:solidFill>
                  <a:srgbClr val="8197A6"/>
                </a:solidFill>
                <a:latin typeface="Arial" panose="020B0604020202020204" pitchFamily="34" charset="0"/>
                <a:cs typeface="Arial" panose="020B0604020202020204" pitchFamily="34" charset="0"/>
              </a:rPr>
              <a:pPr lvl="2" algn="r">
                <a:spcBef>
                  <a:spcPct val="50000"/>
                </a:spcBef>
                <a:defRPr/>
              </a:pPr>
              <a:t>‹#›</a:t>
            </a:fld>
            <a:endParaRPr lang="en-GB" altLang="en-US" sz="800">
              <a:solidFill>
                <a:srgbClr val="8197A6"/>
              </a:solidFill>
              <a:latin typeface="Arial" panose="020B0604020202020204" pitchFamily="34" charset="0"/>
              <a:cs typeface="Arial" panose="020B0604020202020204" pitchFamily="34" charset="0"/>
            </a:endParaRPr>
          </a:p>
        </p:txBody>
      </p:sp>
      <p:cxnSp>
        <p:nvCxnSpPr>
          <p:cNvPr id="6" name="Straight Connector 5">
            <a:extLst>
              <a:ext uri="{FF2B5EF4-FFF2-40B4-BE49-F238E27FC236}">
                <a16:creationId xmlns:a16="http://schemas.microsoft.com/office/drawing/2014/main" id="{0DA9B041-2E6E-5071-F606-3404E27346BC}"/>
              </a:ext>
            </a:extLst>
          </p:cNvPr>
          <p:cNvCxnSpPr>
            <a:cxnSpLocks/>
          </p:cNvCxnSpPr>
          <p:nvPr userDrawn="1"/>
        </p:nvCxnSpPr>
        <p:spPr>
          <a:xfrm>
            <a:off x="220663" y="6423025"/>
            <a:ext cx="11736387" cy="0"/>
          </a:xfrm>
          <a:prstGeom prst="line">
            <a:avLst/>
          </a:prstGeom>
          <a:ln w="9525" cmpd="sng">
            <a:solidFill>
              <a:schemeClr val="bg1"/>
            </a:solidFill>
            <a:prstDash val="solid"/>
          </a:ln>
        </p:spPr>
        <p:style>
          <a:lnRef idx="1">
            <a:schemeClr val="accent1"/>
          </a:lnRef>
          <a:fillRef idx="0">
            <a:schemeClr val="accent1"/>
          </a:fillRef>
          <a:effectRef idx="0">
            <a:schemeClr val="accent1"/>
          </a:effectRef>
          <a:fontRef idx="minor">
            <a:schemeClr val="tx1"/>
          </a:fontRef>
        </p:style>
      </p:cxnSp>
      <p:pic>
        <p:nvPicPr>
          <p:cNvPr id="7" name="Picture 40">
            <a:extLst>
              <a:ext uri="{FF2B5EF4-FFF2-40B4-BE49-F238E27FC236}">
                <a16:creationId xmlns:a16="http://schemas.microsoft.com/office/drawing/2014/main" id="{C1EEAD36-6E9B-A59E-950D-ADCE56CD95EB}"/>
              </a:ext>
            </a:extLst>
          </p:cNvPr>
          <p:cNvPicPr>
            <a:picLocks noChangeAspect="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0342563" y="6586538"/>
            <a:ext cx="1638300" cy="10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8" name="Group 41">
            <a:extLst>
              <a:ext uri="{FF2B5EF4-FFF2-40B4-BE49-F238E27FC236}">
                <a16:creationId xmlns:a16="http://schemas.microsoft.com/office/drawing/2014/main" id="{3665E827-6AA6-99D9-EC47-D98130C31680}"/>
              </a:ext>
            </a:extLst>
          </p:cNvPr>
          <p:cNvGrpSpPr>
            <a:grpSpLocks/>
          </p:cNvGrpSpPr>
          <p:nvPr userDrawn="1"/>
        </p:nvGrpSpPr>
        <p:grpSpPr bwMode="auto">
          <a:xfrm>
            <a:off x="227013" y="6572250"/>
            <a:ext cx="9280525" cy="144463"/>
            <a:chOff x="226688" y="6572055"/>
            <a:chExt cx="9280921" cy="144114"/>
          </a:xfrm>
        </p:grpSpPr>
        <p:pic>
          <p:nvPicPr>
            <p:cNvPr id="9" name="Picture 42" descr="at.png">
              <a:extLst>
                <a:ext uri="{FF2B5EF4-FFF2-40B4-BE49-F238E27FC236}">
                  <a16:creationId xmlns:a16="http://schemas.microsoft.com/office/drawing/2014/main" id="{E09A74B0-9E02-C50D-F2A8-8A61E6149C15}"/>
                </a:ext>
              </a:extLst>
            </p:cNvPr>
            <p:cNvPicPr>
              <a:picLocks noChangeAspect="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226688"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43" descr="be.png">
              <a:extLst>
                <a:ext uri="{FF2B5EF4-FFF2-40B4-BE49-F238E27FC236}">
                  <a16:creationId xmlns:a16="http://schemas.microsoft.com/office/drawing/2014/main" id="{24BE06CA-6486-9A50-D9E3-204569039B38}"/>
                </a:ext>
              </a:extLst>
            </p:cNvPr>
            <p:cNvPicPr>
              <a:picLocks noChangeAspect="1"/>
            </p:cNvPicPr>
            <p:nvPr userDrawn="1"/>
          </p:nvPicPr>
          <p:blipFill>
            <a:blip r:embed="rId6">
              <a:extLst>
                <a:ext uri="{28A0092B-C50C-407E-A947-70E740481C1C}">
                  <a14:useLocalDpi xmlns:a14="http://schemas.microsoft.com/office/drawing/2010/main" val="0"/>
                </a:ext>
              </a:extLst>
            </a:blip>
            <a:srcRect/>
            <a:stretch>
              <a:fillRect/>
            </a:stretch>
          </p:blipFill>
          <p:spPr bwMode="auto">
            <a:xfrm>
              <a:off x="597100"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44" descr="ch.png">
              <a:extLst>
                <a:ext uri="{FF2B5EF4-FFF2-40B4-BE49-F238E27FC236}">
                  <a16:creationId xmlns:a16="http://schemas.microsoft.com/office/drawing/2014/main" id="{A902D8CC-AFC7-78BE-8D0F-CB3F9061040C}"/>
                </a:ext>
              </a:extLst>
            </p:cNvPr>
            <p:cNvPicPr>
              <a:picLocks noChangeAspect="1"/>
            </p:cNvPicPr>
            <p:nvPr userDrawn="1"/>
          </p:nvPicPr>
          <p:blipFill>
            <a:blip r:embed="rId7">
              <a:extLst>
                <a:ext uri="{28A0092B-C50C-407E-A947-70E740481C1C}">
                  <a14:useLocalDpi xmlns:a14="http://schemas.microsoft.com/office/drawing/2010/main" val="0"/>
                </a:ext>
              </a:extLst>
            </a:blip>
            <a:srcRect/>
            <a:stretch>
              <a:fillRect/>
            </a:stretch>
          </p:blipFill>
          <p:spPr bwMode="auto">
            <a:xfrm>
              <a:off x="7652002"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45" descr="cz.png">
              <a:extLst>
                <a:ext uri="{FF2B5EF4-FFF2-40B4-BE49-F238E27FC236}">
                  <a16:creationId xmlns:a16="http://schemas.microsoft.com/office/drawing/2014/main" id="{35ACBEE3-CF92-09FC-7E55-A593951B6524}"/>
                </a:ext>
              </a:extLst>
            </p:cNvPr>
            <p:cNvPicPr>
              <a:picLocks noChangeAspect="1"/>
            </p:cNvPicPr>
            <p:nvPr userDrawn="1"/>
          </p:nvPicPr>
          <p:blipFill>
            <a:blip r:embed="rId8">
              <a:extLst>
                <a:ext uri="{28A0092B-C50C-407E-A947-70E740481C1C}">
                  <a14:useLocalDpi xmlns:a14="http://schemas.microsoft.com/office/drawing/2010/main" val="0"/>
                </a:ext>
              </a:extLst>
            </a:blip>
            <a:srcRect/>
            <a:stretch>
              <a:fillRect/>
            </a:stretch>
          </p:blipFill>
          <p:spPr bwMode="auto">
            <a:xfrm>
              <a:off x="97044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Picture 46" descr="de.png">
              <a:extLst>
                <a:ext uri="{FF2B5EF4-FFF2-40B4-BE49-F238E27FC236}">
                  <a16:creationId xmlns:a16="http://schemas.microsoft.com/office/drawing/2014/main" id="{B85E3F9F-EA7A-F13E-CAAE-74183A71DF41}"/>
                </a:ext>
              </a:extLst>
            </p:cNvPr>
            <p:cNvPicPr>
              <a:picLocks noChangeAspect="1"/>
            </p:cNvPicPr>
            <p:nvPr userDrawn="1"/>
          </p:nvPicPr>
          <p:blipFill>
            <a:blip r:embed="rId9">
              <a:extLst>
                <a:ext uri="{28A0092B-C50C-407E-A947-70E740481C1C}">
                  <a14:useLocalDpi xmlns:a14="http://schemas.microsoft.com/office/drawing/2010/main" val="0"/>
                </a:ext>
              </a:extLst>
            </a:blip>
            <a:srcRect/>
            <a:stretch>
              <a:fillRect/>
            </a:stretch>
          </p:blipFill>
          <p:spPr bwMode="auto">
            <a:xfrm>
              <a:off x="283088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Picture 47" descr="dk.png">
              <a:extLst>
                <a:ext uri="{FF2B5EF4-FFF2-40B4-BE49-F238E27FC236}">
                  <a16:creationId xmlns:a16="http://schemas.microsoft.com/office/drawing/2014/main" id="{F10CD8F6-8CFE-15CB-7371-C445920F906E}"/>
                </a:ext>
              </a:extLst>
            </p:cNvPr>
            <p:cNvPicPr>
              <a:picLocks noChangeAspect="1"/>
            </p:cNvPicPr>
            <p:nvPr userDrawn="1"/>
          </p:nvPicPr>
          <p:blipFill>
            <a:blip r:embed="rId10">
              <a:extLst>
                <a:ext uri="{28A0092B-C50C-407E-A947-70E740481C1C}">
                  <a14:useLocalDpi xmlns:a14="http://schemas.microsoft.com/office/drawing/2010/main" val="0"/>
                </a:ext>
              </a:extLst>
            </a:blip>
            <a:srcRect/>
            <a:stretch>
              <a:fillRect/>
            </a:stretch>
          </p:blipFill>
          <p:spPr bwMode="auto">
            <a:xfrm>
              <a:off x="1340468"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Picture 48" descr="ee.png">
              <a:extLst>
                <a:ext uri="{FF2B5EF4-FFF2-40B4-BE49-F238E27FC236}">
                  <a16:creationId xmlns:a16="http://schemas.microsoft.com/office/drawing/2014/main" id="{39FDF5A3-C48A-AC16-380E-F8F3342B2A84}"/>
                </a:ext>
              </a:extLst>
            </p:cNvPr>
            <p:cNvPicPr>
              <a:picLocks noChangeAspect="1"/>
            </p:cNvPicPr>
            <p:nvPr userDrawn="1"/>
          </p:nvPicPr>
          <p:blipFill>
            <a:blip r:embed="rId11">
              <a:extLst>
                <a:ext uri="{28A0092B-C50C-407E-A947-70E740481C1C}">
                  <a14:useLocalDpi xmlns:a14="http://schemas.microsoft.com/office/drawing/2010/main" val="0"/>
                </a:ext>
              </a:extLst>
            </a:blip>
            <a:srcRect/>
            <a:stretch>
              <a:fillRect/>
            </a:stretch>
          </p:blipFill>
          <p:spPr bwMode="auto">
            <a:xfrm>
              <a:off x="171088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Picture 49" descr="es.png">
              <a:extLst>
                <a:ext uri="{FF2B5EF4-FFF2-40B4-BE49-F238E27FC236}">
                  <a16:creationId xmlns:a16="http://schemas.microsoft.com/office/drawing/2014/main" id="{5AE5136C-1832-2C84-E3E6-7CFE688206C8}"/>
                </a:ext>
              </a:extLst>
            </p:cNvPr>
            <p:cNvPicPr>
              <a:picLocks noChangeAspect="1"/>
            </p:cNvPicPr>
            <p:nvPr userDrawn="1"/>
          </p:nvPicPr>
          <p:blipFill>
            <a:blip r:embed="rId12">
              <a:extLst>
                <a:ext uri="{28A0092B-C50C-407E-A947-70E740481C1C}">
                  <a14:useLocalDpi xmlns:a14="http://schemas.microsoft.com/office/drawing/2010/main" val="0"/>
                </a:ext>
              </a:extLst>
            </a:blip>
            <a:srcRect/>
            <a:stretch>
              <a:fillRect/>
            </a:stretch>
          </p:blipFill>
          <p:spPr bwMode="auto">
            <a:xfrm>
              <a:off x="690923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 name="Picture 50" descr="fi.png">
              <a:extLst>
                <a:ext uri="{FF2B5EF4-FFF2-40B4-BE49-F238E27FC236}">
                  <a16:creationId xmlns:a16="http://schemas.microsoft.com/office/drawing/2014/main" id="{A3C1C431-19CE-618A-7F5F-A6141C8C9D11}"/>
                </a:ext>
              </a:extLst>
            </p:cNvPr>
            <p:cNvPicPr>
              <a:picLocks noChangeAspect="1"/>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2088120"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 name="Picture 51" descr="fr.png">
              <a:extLst>
                <a:ext uri="{FF2B5EF4-FFF2-40B4-BE49-F238E27FC236}">
                  <a16:creationId xmlns:a16="http://schemas.microsoft.com/office/drawing/2014/main" id="{489B0B29-C943-6EC0-B5C0-095391D4FB6F}"/>
                </a:ext>
              </a:extLst>
            </p:cNvPr>
            <p:cNvPicPr>
              <a:picLocks noChangeAspect="1"/>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245697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 name="Picture 52" descr="gr.png">
              <a:extLst>
                <a:ext uri="{FF2B5EF4-FFF2-40B4-BE49-F238E27FC236}">
                  <a16:creationId xmlns:a16="http://schemas.microsoft.com/office/drawing/2014/main" id="{164B1F77-5B52-3F16-70E6-711B05D245BC}"/>
                </a:ext>
              </a:extLst>
            </p:cNvPr>
            <p:cNvPicPr>
              <a:picLocks noChangeAspect="1"/>
            </p:cNvPicPr>
            <p:nvPr userDrawn="1"/>
          </p:nvPicPr>
          <p:blipFill>
            <a:blip r:embed="rId15">
              <a:extLst>
                <a:ext uri="{28A0092B-C50C-407E-A947-70E740481C1C}">
                  <a14:useLocalDpi xmlns:a14="http://schemas.microsoft.com/office/drawing/2010/main" val="0"/>
                </a:ext>
              </a:extLst>
            </a:blip>
            <a:srcRect/>
            <a:stretch>
              <a:fillRect/>
            </a:stretch>
          </p:blipFill>
          <p:spPr bwMode="auto">
            <a:xfrm>
              <a:off x="319974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 name="Picture 53" descr="hu.png">
              <a:extLst>
                <a:ext uri="{FF2B5EF4-FFF2-40B4-BE49-F238E27FC236}">
                  <a16:creationId xmlns:a16="http://schemas.microsoft.com/office/drawing/2014/main" id="{69FA4CA5-9907-9E96-7B42-1C97D0B7EE28}"/>
                </a:ext>
              </a:extLst>
            </p:cNvPr>
            <p:cNvPicPr>
              <a:picLocks noChangeAspect="1"/>
            </p:cNvPicPr>
            <p:nvPr userDrawn="1"/>
          </p:nvPicPr>
          <p:blipFill>
            <a:blip r:embed="rId16">
              <a:extLst>
                <a:ext uri="{28A0092B-C50C-407E-A947-70E740481C1C}">
                  <a14:useLocalDpi xmlns:a14="http://schemas.microsoft.com/office/drawing/2010/main" val="0"/>
                </a:ext>
              </a:extLst>
            </a:blip>
            <a:srcRect/>
            <a:stretch>
              <a:fillRect/>
            </a:stretch>
          </p:blipFill>
          <p:spPr bwMode="auto">
            <a:xfrm>
              <a:off x="356860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 name="Picture 54" descr="ie.png">
              <a:extLst>
                <a:ext uri="{FF2B5EF4-FFF2-40B4-BE49-F238E27FC236}">
                  <a16:creationId xmlns:a16="http://schemas.microsoft.com/office/drawing/2014/main" id="{926459A2-C313-8533-989D-E8DF393AC7AA}"/>
                </a:ext>
              </a:extLst>
            </p:cNvPr>
            <p:cNvPicPr>
              <a:picLocks noChangeAspect="1"/>
            </p:cNvPicPr>
            <p:nvPr userDrawn="1"/>
          </p:nvPicPr>
          <p:blipFill>
            <a:blip r:embed="rId17">
              <a:extLst>
                <a:ext uri="{28A0092B-C50C-407E-A947-70E740481C1C}">
                  <a14:useLocalDpi xmlns:a14="http://schemas.microsoft.com/office/drawing/2010/main" val="0"/>
                </a:ext>
              </a:extLst>
            </a:blip>
            <a:srcRect/>
            <a:stretch>
              <a:fillRect/>
            </a:stretch>
          </p:blipFill>
          <p:spPr bwMode="auto">
            <a:xfrm>
              <a:off x="393746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 name="Picture 55" descr="it.png">
              <a:extLst>
                <a:ext uri="{FF2B5EF4-FFF2-40B4-BE49-F238E27FC236}">
                  <a16:creationId xmlns:a16="http://schemas.microsoft.com/office/drawing/2014/main" id="{9CAA5053-399A-2345-373E-FE0210FFE928}"/>
                </a:ext>
              </a:extLst>
            </p:cNvPr>
            <p:cNvPicPr>
              <a:picLocks noChangeAspect="1"/>
            </p:cNvPicPr>
            <p:nvPr userDrawn="1"/>
          </p:nvPicPr>
          <p:blipFill>
            <a:blip r:embed="rId18">
              <a:extLst>
                <a:ext uri="{28A0092B-C50C-407E-A947-70E740481C1C}">
                  <a14:useLocalDpi xmlns:a14="http://schemas.microsoft.com/office/drawing/2010/main" val="0"/>
                </a:ext>
              </a:extLst>
            </a:blip>
            <a:srcRect/>
            <a:stretch>
              <a:fillRect/>
            </a:stretch>
          </p:blipFill>
          <p:spPr bwMode="auto">
            <a:xfrm>
              <a:off x="4306322"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 name="Picture 56" descr="lu.png">
              <a:extLst>
                <a:ext uri="{FF2B5EF4-FFF2-40B4-BE49-F238E27FC236}">
                  <a16:creationId xmlns:a16="http://schemas.microsoft.com/office/drawing/2014/main" id="{D069621F-283F-A729-D183-813B937F6077}"/>
                </a:ext>
              </a:extLst>
            </p:cNvPr>
            <p:cNvPicPr>
              <a:picLocks noChangeAspect="1"/>
            </p:cNvPicPr>
            <p:nvPr userDrawn="1"/>
          </p:nvPicPr>
          <p:blipFill>
            <a:blip r:embed="rId19">
              <a:extLst>
                <a:ext uri="{28A0092B-C50C-407E-A947-70E740481C1C}">
                  <a14:useLocalDpi xmlns:a14="http://schemas.microsoft.com/office/drawing/2010/main" val="0"/>
                </a:ext>
              </a:extLst>
            </a:blip>
            <a:srcRect/>
            <a:stretch>
              <a:fillRect/>
            </a:stretch>
          </p:blipFill>
          <p:spPr bwMode="auto">
            <a:xfrm>
              <a:off x="4676775"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 name="Picture 57" descr="nl.png">
              <a:extLst>
                <a:ext uri="{FF2B5EF4-FFF2-40B4-BE49-F238E27FC236}">
                  <a16:creationId xmlns:a16="http://schemas.microsoft.com/office/drawing/2014/main" id="{B7F2EDCC-DF75-F139-3B2E-2DEFF56AF281}"/>
                </a:ext>
              </a:extLst>
            </p:cNvPr>
            <p:cNvPicPr>
              <a:picLocks noChangeAspect="1"/>
            </p:cNvPicPr>
            <p:nvPr userDrawn="1"/>
          </p:nvPicPr>
          <p:blipFill>
            <a:blip r:embed="rId20">
              <a:extLst>
                <a:ext uri="{28A0092B-C50C-407E-A947-70E740481C1C}">
                  <a14:useLocalDpi xmlns:a14="http://schemas.microsoft.com/office/drawing/2010/main" val="0"/>
                </a:ext>
              </a:extLst>
            </a:blip>
            <a:srcRect/>
            <a:stretch>
              <a:fillRect/>
            </a:stretch>
          </p:blipFill>
          <p:spPr bwMode="auto">
            <a:xfrm>
              <a:off x="5050684"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 name="Picture 58" descr="no.png">
              <a:extLst>
                <a:ext uri="{FF2B5EF4-FFF2-40B4-BE49-F238E27FC236}">
                  <a16:creationId xmlns:a16="http://schemas.microsoft.com/office/drawing/2014/main" id="{C2F50031-6739-B2C8-B758-89D06601A7C9}"/>
                </a:ext>
              </a:extLst>
            </p:cNvPr>
            <p:cNvPicPr>
              <a:picLocks noChangeAspect="1"/>
            </p:cNvPicPr>
            <p:nvPr userDrawn="1"/>
          </p:nvPicPr>
          <p:blipFill>
            <a:blip r:embed="rId21">
              <a:extLst>
                <a:ext uri="{28A0092B-C50C-407E-A947-70E740481C1C}">
                  <a14:useLocalDpi xmlns:a14="http://schemas.microsoft.com/office/drawing/2010/main" val="0"/>
                </a:ext>
              </a:extLst>
            </a:blip>
            <a:srcRect/>
            <a:stretch>
              <a:fillRect/>
            </a:stretch>
          </p:blipFill>
          <p:spPr bwMode="auto">
            <a:xfrm>
              <a:off x="542805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 name="Picture 59" descr="pl.png">
              <a:extLst>
                <a:ext uri="{FF2B5EF4-FFF2-40B4-BE49-F238E27FC236}">
                  <a16:creationId xmlns:a16="http://schemas.microsoft.com/office/drawing/2014/main" id="{535B36E3-1A1D-4C57-0E53-84F46E9D3E89}"/>
                </a:ext>
              </a:extLst>
            </p:cNvPr>
            <p:cNvPicPr>
              <a:picLocks noChangeAspect="1"/>
            </p:cNvPicPr>
            <p:nvPr userDrawn="1"/>
          </p:nvPicPr>
          <p:blipFill>
            <a:blip r:embed="rId22">
              <a:extLst>
                <a:ext uri="{28A0092B-C50C-407E-A947-70E740481C1C}">
                  <a14:useLocalDpi xmlns:a14="http://schemas.microsoft.com/office/drawing/2010/main" val="0"/>
                </a:ext>
              </a:extLst>
            </a:blip>
            <a:srcRect/>
            <a:stretch>
              <a:fillRect/>
            </a:stretch>
          </p:blipFill>
          <p:spPr bwMode="auto">
            <a:xfrm>
              <a:off x="579518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 name="Picture 60" descr="pt.png">
              <a:extLst>
                <a:ext uri="{FF2B5EF4-FFF2-40B4-BE49-F238E27FC236}">
                  <a16:creationId xmlns:a16="http://schemas.microsoft.com/office/drawing/2014/main" id="{AE667320-542F-B1B0-52D6-6821C02AC64E}"/>
                </a:ext>
              </a:extLst>
            </p:cNvPr>
            <p:cNvPicPr>
              <a:picLocks noChangeAspect="1"/>
            </p:cNvPicPr>
            <p:nvPr userDrawn="1"/>
          </p:nvPicPr>
          <p:blipFill>
            <a:blip r:embed="rId23">
              <a:extLst>
                <a:ext uri="{28A0092B-C50C-407E-A947-70E740481C1C}">
                  <a14:useLocalDpi xmlns:a14="http://schemas.microsoft.com/office/drawing/2010/main" val="0"/>
                </a:ext>
              </a:extLst>
            </a:blip>
            <a:srcRect/>
            <a:stretch>
              <a:fillRect/>
            </a:stretch>
          </p:blipFill>
          <p:spPr bwMode="auto">
            <a:xfrm>
              <a:off x="6167359"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 name="Picture 61" descr="ro.png">
              <a:extLst>
                <a:ext uri="{FF2B5EF4-FFF2-40B4-BE49-F238E27FC236}">
                  <a16:creationId xmlns:a16="http://schemas.microsoft.com/office/drawing/2014/main" id="{CAC9CF51-E23E-8986-0C43-D112F493B5BC}"/>
                </a:ext>
              </a:extLst>
            </p:cNvPr>
            <p:cNvPicPr>
              <a:picLocks noChangeAspect="1"/>
            </p:cNvPicPr>
            <p:nvPr userDrawn="1"/>
          </p:nvPicPr>
          <p:blipFill>
            <a:blip r:embed="rId24">
              <a:extLst>
                <a:ext uri="{28A0092B-C50C-407E-A947-70E740481C1C}">
                  <a14:useLocalDpi xmlns:a14="http://schemas.microsoft.com/office/drawing/2010/main" val="0"/>
                </a:ext>
              </a:extLst>
            </a:blip>
            <a:srcRect/>
            <a:stretch>
              <a:fillRect/>
            </a:stretch>
          </p:blipFill>
          <p:spPr bwMode="auto">
            <a:xfrm>
              <a:off x="654126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 name="Picture 62" descr="se.png">
              <a:extLst>
                <a:ext uri="{FF2B5EF4-FFF2-40B4-BE49-F238E27FC236}">
                  <a16:creationId xmlns:a16="http://schemas.microsoft.com/office/drawing/2014/main" id="{C5F73689-FEF0-582A-C7DF-8E88CA30E165}"/>
                </a:ext>
              </a:extLst>
            </p:cNvPr>
            <p:cNvPicPr>
              <a:picLocks noChangeAspect="1"/>
            </p:cNvPicPr>
            <p:nvPr userDrawn="1"/>
          </p:nvPicPr>
          <p:blipFill>
            <a:blip r:embed="rId25">
              <a:extLst>
                <a:ext uri="{28A0092B-C50C-407E-A947-70E740481C1C}">
                  <a14:useLocalDpi xmlns:a14="http://schemas.microsoft.com/office/drawing/2010/main" val="0"/>
                </a:ext>
              </a:extLst>
            </a:blip>
            <a:srcRect/>
            <a:stretch>
              <a:fillRect/>
            </a:stretch>
          </p:blipFill>
          <p:spPr bwMode="auto">
            <a:xfrm>
              <a:off x="727981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 name="Picture 66" descr="uk.png">
              <a:extLst>
                <a:ext uri="{FF2B5EF4-FFF2-40B4-BE49-F238E27FC236}">
                  <a16:creationId xmlns:a16="http://schemas.microsoft.com/office/drawing/2014/main" id="{CA4D5822-E2D2-0932-5473-6E3D405E9DA5}"/>
                </a:ext>
              </a:extLst>
            </p:cNvPr>
            <p:cNvPicPr>
              <a:picLocks noChangeAspect="1"/>
            </p:cNvPicPr>
            <p:nvPr userDrawn="1"/>
          </p:nvPicPr>
          <p:blipFill>
            <a:blip r:embed="rId26">
              <a:extLst>
                <a:ext uri="{28A0092B-C50C-407E-A947-70E740481C1C}">
                  <a14:useLocalDpi xmlns:a14="http://schemas.microsoft.com/office/drawing/2010/main" val="0"/>
                </a:ext>
              </a:extLst>
            </a:blip>
            <a:srcRect/>
            <a:stretch>
              <a:fillRect/>
            </a:stretch>
          </p:blipFill>
          <p:spPr bwMode="auto">
            <a:xfrm>
              <a:off x="801754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 name="Picture 67" descr="ca.png">
              <a:extLst>
                <a:ext uri="{FF2B5EF4-FFF2-40B4-BE49-F238E27FC236}">
                  <a16:creationId xmlns:a16="http://schemas.microsoft.com/office/drawing/2014/main" id="{3D35C864-B1EF-8165-4C55-B762FEFEFBF6}"/>
                </a:ext>
              </a:extLst>
            </p:cNvPr>
            <p:cNvPicPr>
              <a:picLocks noChangeAspect="1"/>
            </p:cNvPicPr>
            <p:nvPr userDrawn="1"/>
          </p:nvPicPr>
          <p:blipFill>
            <a:blip r:embed="rId27">
              <a:extLst>
                <a:ext uri="{28A0092B-C50C-407E-A947-70E740481C1C}">
                  <a14:useLocalDpi xmlns:a14="http://schemas.microsoft.com/office/drawing/2010/main" val="0"/>
                </a:ext>
              </a:extLst>
            </a:blip>
            <a:srcRect/>
            <a:stretch>
              <a:fillRect/>
            </a:stretch>
          </p:blipFill>
          <p:spPr bwMode="auto">
            <a:xfrm>
              <a:off x="9291609" y="6573362"/>
              <a:ext cx="216000" cy="1428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 name="Picture 68">
              <a:extLst>
                <a:ext uri="{FF2B5EF4-FFF2-40B4-BE49-F238E27FC236}">
                  <a16:creationId xmlns:a16="http://schemas.microsoft.com/office/drawing/2014/main" id="{26583717-8A18-1DEE-47B3-9EE2D95784FD}"/>
                </a:ext>
              </a:extLst>
            </p:cNvPr>
            <p:cNvPicPr>
              <a:picLocks noChangeAspect="1"/>
            </p:cNvPicPr>
            <p:nvPr userDrawn="1"/>
          </p:nvPicPr>
          <p:blipFill>
            <a:blip r:embed="rId28">
              <a:extLst>
                <a:ext uri="{28A0092B-C50C-407E-A947-70E740481C1C}">
                  <a14:useLocalDpi xmlns:a14="http://schemas.microsoft.com/office/drawing/2010/main" val="0"/>
                </a:ext>
              </a:extLst>
            </a:blip>
            <a:srcRect/>
            <a:stretch>
              <a:fillRect/>
            </a:stretch>
          </p:blipFill>
          <p:spPr bwMode="auto">
            <a:xfrm>
              <a:off x="8555553" y="6572169"/>
              <a:ext cx="216000" cy="14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 name="Picture 69" descr="si.png">
              <a:extLst>
                <a:ext uri="{FF2B5EF4-FFF2-40B4-BE49-F238E27FC236}">
                  <a16:creationId xmlns:a16="http://schemas.microsoft.com/office/drawing/2014/main" id="{7D14319F-D243-C221-DACD-A7183CD21540}"/>
                </a:ext>
              </a:extLst>
            </p:cNvPr>
            <p:cNvPicPr>
              <a:picLocks noChangeAspect="1"/>
            </p:cNvPicPr>
            <p:nvPr userDrawn="1"/>
          </p:nvPicPr>
          <p:blipFill>
            <a:blip r:embed="rId29">
              <a:extLst>
                <a:ext uri="{28A0092B-C50C-407E-A947-70E740481C1C}">
                  <a14:useLocalDpi xmlns:a14="http://schemas.microsoft.com/office/drawing/2010/main" val="0"/>
                </a:ext>
              </a:extLst>
            </a:blip>
            <a:srcRect/>
            <a:stretch>
              <a:fillRect/>
            </a:stretch>
          </p:blipFill>
          <p:spPr bwMode="auto">
            <a:xfrm>
              <a:off x="8928090" y="6572513"/>
              <a:ext cx="217284" cy="1436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40" name="Rectangle 6"/>
          <p:cNvSpPr>
            <a:spLocks noGrp="1" noChangeArrowheads="1"/>
          </p:cNvSpPr>
          <p:nvPr>
            <p:ph type="title"/>
          </p:nvPr>
        </p:nvSpPr>
        <p:spPr bwMode="auto">
          <a:xfrm>
            <a:off x="218261" y="157324"/>
            <a:ext cx="10113228" cy="553998"/>
          </a:xfrm>
          <a:prstGeom prst="rect">
            <a:avLst/>
          </a:prstGeom>
          <a:noFill/>
          <a:ln>
            <a:noFill/>
          </a:ln>
        </p:spPr>
        <p:txBody>
          <a:bodyPr>
            <a:spAutoFit/>
          </a:bodyPr>
          <a:lstStyle>
            <a:lvl1pPr>
              <a:defRPr>
                <a:solidFill>
                  <a:schemeClr val="bg1"/>
                </a:solidFill>
              </a:defRPr>
            </a:lvl1pPr>
          </a:lstStyle>
          <a:p>
            <a:pPr lvl="0"/>
            <a:r>
              <a:rPr lang="en-US" altLang="en-US"/>
              <a:t>Click to edit Master title style</a:t>
            </a:r>
            <a:endParaRPr lang="en-GB" altLang="en-US"/>
          </a:p>
        </p:txBody>
      </p:sp>
      <p:sp>
        <p:nvSpPr>
          <p:cNvPr id="42" name="Content Placeholder 2"/>
          <p:cNvSpPr>
            <a:spLocks noGrp="1"/>
          </p:cNvSpPr>
          <p:nvPr>
            <p:ph idx="1"/>
          </p:nvPr>
        </p:nvSpPr>
        <p:spPr>
          <a:xfrm>
            <a:off x="218262" y="882192"/>
            <a:ext cx="11763662" cy="5534968"/>
          </a:xfrm>
        </p:spPr>
        <p:txBody>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a:p>
        </p:txBody>
      </p:sp>
    </p:spTree>
    <p:extLst>
      <p:ext uri="{BB962C8B-B14F-4D97-AF65-F5344CB8AC3E}">
        <p14:creationId xmlns:p14="http://schemas.microsoft.com/office/powerpoint/2010/main" val="357242201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DARK3">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C3B6FCC0-F767-7FCD-47EF-51A0A909A33E}"/>
              </a:ext>
            </a:extLst>
          </p:cNvPr>
          <p:cNvSpPr/>
          <p:nvPr userDrawn="1"/>
        </p:nvSpPr>
        <p:spPr>
          <a:xfrm>
            <a:off x="0" y="6426200"/>
            <a:ext cx="12192000" cy="431800"/>
          </a:xfrm>
          <a:prstGeom prst="rect">
            <a:avLst/>
          </a:prstGeom>
          <a:solidFill>
            <a:srgbClr val="003249"/>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it-IT"/>
          </a:p>
        </p:txBody>
      </p:sp>
      <p:cxnSp>
        <p:nvCxnSpPr>
          <p:cNvPr id="3" name="Straight Connector 2">
            <a:extLst>
              <a:ext uri="{FF2B5EF4-FFF2-40B4-BE49-F238E27FC236}">
                <a16:creationId xmlns:a16="http://schemas.microsoft.com/office/drawing/2014/main" id="{7FA75173-3D94-22EF-815F-FC3527F23EF5}"/>
              </a:ext>
            </a:extLst>
          </p:cNvPr>
          <p:cNvCxnSpPr/>
          <p:nvPr userDrawn="1"/>
        </p:nvCxnSpPr>
        <p:spPr>
          <a:xfrm>
            <a:off x="217488" y="882650"/>
            <a:ext cx="11769725" cy="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pic>
        <p:nvPicPr>
          <p:cNvPr id="4" name="Picture 37">
            <a:extLst>
              <a:ext uri="{FF2B5EF4-FFF2-40B4-BE49-F238E27FC236}">
                <a16:creationId xmlns:a16="http://schemas.microsoft.com/office/drawing/2014/main" id="{913997B0-7D71-E500-7BC7-13264E2A7A11}"/>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0331450" y="-215900"/>
            <a:ext cx="2093913" cy="1314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 Box 38">
            <a:extLst>
              <a:ext uri="{FF2B5EF4-FFF2-40B4-BE49-F238E27FC236}">
                <a16:creationId xmlns:a16="http://schemas.microsoft.com/office/drawing/2014/main" id="{3232D9DE-903D-0EF1-E1AC-4EF70EE5EAB9}"/>
              </a:ext>
            </a:extLst>
          </p:cNvPr>
          <p:cNvSpPr txBox="1">
            <a:spLocks noChangeArrowheads="1"/>
          </p:cNvSpPr>
          <p:nvPr userDrawn="1"/>
        </p:nvSpPr>
        <p:spPr bwMode="auto">
          <a:xfrm>
            <a:off x="8205788" y="6202363"/>
            <a:ext cx="3751262" cy="214312"/>
          </a:xfrm>
          <a:prstGeom prst="rect">
            <a:avLst/>
          </a:prstGeom>
          <a:noFill/>
          <a:ln>
            <a:noFill/>
          </a:ln>
        </p:spPr>
        <p:txBody>
          <a:bodyPr lIns="0" rIns="0">
            <a:spAutoFit/>
          </a:bodyPr>
          <a:lstStyle>
            <a:lvl1pPr marL="342900" indent="-342900">
              <a:defRPr sz="2400">
                <a:solidFill>
                  <a:schemeClr val="tx1"/>
                </a:solidFill>
                <a:latin typeface="Verdana" panose="020B0604030504040204" pitchFamily="34" charset="0"/>
                <a:ea typeface="MS PGothic" panose="020B0600070205080204" pitchFamily="34" charset="-128"/>
              </a:defRPr>
            </a:lvl1pPr>
            <a:lvl2pPr marL="742950" indent="-285750">
              <a:defRPr sz="2400">
                <a:solidFill>
                  <a:schemeClr val="tx1"/>
                </a:solidFill>
                <a:latin typeface="Verdana" panose="020B0604030504040204" pitchFamily="34" charset="0"/>
                <a:ea typeface="MS PGothic" panose="020B0600070205080204" pitchFamily="34" charset="-128"/>
              </a:defRPr>
            </a:lvl2pPr>
            <a:lvl3pPr>
              <a:defRPr sz="2400">
                <a:solidFill>
                  <a:schemeClr val="tx1"/>
                </a:solidFill>
                <a:latin typeface="Verdana" panose="020B0604030504040204" pitchFamily="34" charset="0"/>
                <a:ea typeface="MS PGothic" panose="020B0600070205080204" pitchFamily="34" charset="-128"/>
              </a:defRPr>
            </a:lvl3pPr>
            <a:lvl4pPr marL="1600200" indent="-228600">
              <a:defRPr sz="2400">
                <a:solidFill>
                  <a:schemeClr val="tx1"/>
                </a:solidFill>
                <a:latin typeface="Verdana" panose="020B0604030504040204" pitchFamily="34" charset="0"/>
                <a:ea typeface="MS PGothic" panose="020B0600070205080204" pitchFamily="34" charset="-128"/>
              </a:defRPr>
            </a:lvl4pPr>
            <a:lvl5pPr marL="2057400" indent="-228600">
              <a:defRPr sz="2400">
                <a:solidFill>
                  <a:schemeClr val="tx1"/>
                </a:solidFill>
                <a:latin typeface="Verdana" panose="020B060403050404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9pPr>
          </a:lstStyle>
          <a:p>
            <a:pPr lvl="2" algn="r">
              <a:spcBef>
                <a:spcPct val="50000"/>
              </a:spcBef>
              <a:defRPr/>
            </a:pPr>
            <a:fld id="{005BDC7F-5BCD-DB4F-974B-08B39F8B851F}" type="slidenum">
              <a:rPr altLang="en-US" sz="800" noProof="1" smtClean="0">
                <a:solidFill>
                  <a:srgbClr val="8197A6"/>
                </a:solidFill>
                <a:latin typeface="Arial" panose="020B0604020202020204" pitchFamily="34" charset="0"/>
                <a:cs typeface="Arial" panose="020B0604020202020204" pitchFamily="34" charset="0"/>
              </a:rPr>
              <a:pPr lvl="2" algn="r">
                <a:spcBef>
                  <a:spcPct val="50000"/>
                </a:spcBef>
                <a:defRPr/>
              </a:pPr>
              <a:t>‹#›</a:t>
            </a:fld>
            <a:endParaRPr lang="en-GB" altLang="en-US" sz="800">
              <a:solidFill>
                <a:srgbClr val="8197A6"/>
              </a:solidFill>
              <a:latin typeface="Arial" panose="020B0604020202020204" pitchFamily="34" charset="0"/>
              <a:cs typeface="Arial" panose="020B0604020202020204" pitchFamily="34" charset="0"/>
            </a:endParaRPr>
          </a:p>
        </p:txBody>
      </p:sp>
      <p:cxnSp>
        <p:nvCxnSpPr>
          <p:cNvPr id="6" name="Straight Connector 5">
            <a:extLst>
              <a:ext uri="{FF2B5EF4-FFF2-40B4-BE49-F238E27FC236}">
                <a16:creationId xmlns:a16="http://schemas.microsoft.com/office/drawing/2014/main" id="{FB05BAE1-F30C-3CA4-6B80-5B98C104A961}"/>
              </a:ext>
            </a:extLst>
          </p:cNvPr>
          <p:cNvCxnSpPr>
            <a:cxnSpLocks/>
          </p:cNvCxnSpPr>
          <p:nvPr userDrawn="1"/>
        </p:nvCxnSpPr>
        <p:spPr>
          <a:xfrm>
            <a:off x="220663" y="6423025"/>
            <a:ext cx="11736387" cy="0"/>
          </a:xfrm>
          <a:prstGeom prst="line">
            <a:avLst/>
          </a:prstGeom>
          <a:ln w="9525" cmpd="sng">
            <a:solidFill>
              <a:schemeClr val="bg1"/>
            </a:solidFill>
            <a:prstDash val="solid"/>
          </a:ln>
        </p:spPr>
        <p:style>
          <a:lnRef idx="1">
            <a:schemeClr val="accent1"/>
          </a:lnRef>
          <a:fillRef idx="0">
            <a:schemeClr val="accent1"/>
          </a:fillRef>
          <a:effectRef idx="0">
            <a:schemeClr val="accent1"/>
          </a:effectRef>
          <a:fontRef idx="minor">
            <a:schemeClr val="tx1"/>
          </a:fontRef>
        </p:style>
      </p:cxnSp>
      <p:pic>
        <p:nvPicPr>
          <p:cNvPr id="7" name="Picture 40">
            <a:extLst>
              <a:ext uri="{FF2B5EF4-FFF2-40B4-BE49-F238E27FC236}">
                <a16:creationId xmlns:a16="http://schemas.microsoft.com/office/drawing/2014/main" id="{D02A2D50-C791-A6A0-F64B-6011473AB3A5}"/>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0342563" y="6586538"/>
            <a:ext cx="1638300" cy="10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8" name="Group 41">
            <a:extLst>
              <a:ext uri="{FF2B5EF4-FFF2-40B4-BE49-F238E27FC236}">
                <a16:creationId xmlns:a16="http://schemas.microsoft.com/office/drawing/2014/main" id="{BB2082DE-570E-EAD3-0A76-134792F5EDAC}"/>
              </a:ext>
            </a:extLst>
          </p:cNvPr>
          <p:cNvGrpSpPr>
            <a:grpSpLocks/>
          </p:cNvGrpSpPr>
          <p:nvPr userDrawn="1"/>
        </p:nvGrpSpPr>
        <p:grpSpPr bwMode="auto">
          <a:xfrm>
            <a:off x="227013" y="6572250"/>
            <a:ext cx="9280525" cy="144463"/>
            <a:chOff x="226688" y="6572055"/>
            <a:chExt cx="9280921" cy="144114"/>
          </a:xfrm>
        </p:grpSpPr>
        <p:pic>
          <p:nvPicPr>
            <p:cNvPr id="9" name="Picture 42" descr="at.png">
              <a:extLst>
                <a:ext uri="{FF2B5EF4-FFF2-40B4-BE49-F238E27FC236}">
                  <a16:creationId xmlns:a16="http://schemas.microsoft.com/office/drawing/2014/main" id="{1AC3D390-8F80-D704-B047-9988E6893B5B}"/>
                </a:ext>
              </a:extLst>
            </p:cNvPr>
            <p:cNvPicPr>
              <a:picLocks noChangeAspect="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226688"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43" descr="be.png">
              <a:extLst>
                <a:ext uri="{FF2B5EF4-FFF2-40B4-BE49-F238E27FC236}">
                  <a16:creationId xmlns:a16="http://schemas.microsoft.com/office/drawing/2014/main" id="{FFE52256-D8CA-2E0C-2290-A96BC56DC803}"/>
                </a:ext>
              </a:extLst>
            </p:cNvPr>
            <p:cNvPicPr>
              <a:picLocks noChangeAspect="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597100"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44" descr="ch.png">
              <a:extLst>
                <a:ext uri="{FF2B5EF4-FFF2-40B4-BE49-F238E27FC236}">
                  <a16:creationId xmlns:a16="http://schemas.microsoft.com/office/drawing/2014/main" id="{CD035F5C-DB82-0DEE-A538-37FE6AA129A9}"/>
                </a:ext>
              </a:extLst>
            </p:cNvPr>
            <p:cNvPicPr>
              <a:picLocks noChangeAspect="1"/>
            </p:cNvPicPr>
            <p:nvPr userDrawn="1"/>
          </p:nvPicPr>
          <p:blipFill>
            <a:blip r:embed="rId6">
              <a:extLst>
                <a:ext uri="{28A0092B-C50C-407E-A947-70E740481C1C}">
                  <a14:useLocalDpi xmlns:a14="http://schemas.microsoft.com/office/drawing/2010/main" val="0"/>
                </a:ext>
              </a:extLst>
            </a:blip>
            <a:srcRect/>
            <a:stretch>
              <a:fillRect/>
            </a:stretch>
          </p:blipFill>
          <p:spPr bwMode="auto">
            <a:xfrm>
              <a:off x="7652002"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45" descr="cz.png">
              <a:extLst>
                <a:ext uri="{FF2B5EF4-FFF2-40B4-BE49-F238E27FC236}">
                  <a16:creationId xmlns:a16="http://schemas.microsoft.com/office/drawing/2014/main" id="{2876C5DC-EE09-571D-1C13-09DD9B7F8FA3}"/>
                </a:ext>
              </a:extLst>
            </p:cNvPr>
            <p:cNvPicPr>
              <a:picLocks noChangeAspect="1"/>
            </p:cNvPicPr>
            <p:nvPr userDrawn="1"/>
          </p:nvPicPr>
          <p:blipFill>
            <a:blip r:embed="rId7">
              <a:extLst>
                <a:ext uri="{28A0092B-C50C-407E-A947-70E740481C1C}">
                  <a14:useLocalDpi xmlns:a14="http://schemas.microsoft.com/office/drawing/2010/main" val="0"/>
                </a:ext>
              </a:extLst>
            </a:blip>
            <a:srcRect/>
            <a:stretch>
              <a:fillRect/>
            </a:stretch>
          </p:blipFill>
          <p:spPr bwMode="auto">
            <a:xfrm>
              <a:off x="97044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Picture 46" descr="de.png">
              <a:extLst>
                <a:ext uri="{FF2B5EF4-FFF2-40B4-BE49-F238E27FC236}">
                  <a16:creationId xmlns:a16="http://schemas.microsoft.com/office/drawing/2014/main" id="{4BBD9DEB-567A-4BEA-DCE1-1196B1E399A2}"/>
                </a:ext>
              </a:extLst>
            </p:cNvPr>
            <p:cNvPicPr>
              <a:picLocks noChangeAspect="1"/>
            </p:cNvPicPr>
            <p:nvPr userDrawn="1"/>
          </p:nvPicPr>
          <p:blipFill>
            <a:blip r:embed="rId8">
              <a:extLst>
                <a:ext uri="{28A0092B-C50C-407E-A947-70E740481C1C}">
                  <a14:useLocalDpi xmlns:a14="http://schemas.microsoft.com/office/drawing/2010/main" val="0"/>
                </a:ext>
              </a:extLst>
            </a:blip>
            <a:srcRect/>
            <a:stretch>
              <a:fillRect/>
            </a:stretch>
          </p:blipFill>
          <p:spPr bwMode="auto">
            <a:xfrm>
              <a:off x="283088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Picture 47" descr="dk.png">
              <a:extLst>
                <a:ext uri="{FF2B5EF4-FFF2-40B4-BE49-F238E27FC236}">
                  <a16:creationId xmlns:a16="http://schemas.microsoft.com/office/drawing/2014/main" id="{039AEEF7-AC24-C649-F0F6-8E9E3F46AEA1}"/>
                </a:ext>
              </a:extLst>
            </p:cNvPr>
            <p:cNvPicPr>
              <a:picLocks noChangeAspect="1"/>
            </p:cNvPicPr>
            <p:nvPr userDrawn="1"/>
          </p:nvPicPr>
          <p:blipFill>
            <a:blip r:embed="rId9">
              <a:extLst>
                <a:ext uri="{28A0092B-C50C-407E-A947-70E740481C1C}">
                  <a14:useLocalDpi xmlns:a14="http://schemas.microsoft.com/office/drawing/2010/main" val="0"/>
                </a:ext>
              </a:extLst>
            </a:blip>
            <a:srcRect/>
            <a:stretch>
              <a:fillRect/>
            </a:stretch>
          </p:blipFill>
          <p:spPr bwMode="auto">
            <a:xfrm>
              <a:off x="1340468"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Picture 48" descr="ee.png">
              <a:extLst>
                <a:ext uri="{FF2B5EF4-FFF2-40B4-BE49-F238E27FC236}">
                  <a16:creationId xmlns:a16="http://schemas.microsoft.com/office/drawing/2014/main" id="{2C7A7106-24E6-92C5-0C6A-558A51DF0DDD}"/>
                </a:ext>
              </a:extLst>
            </p:cNvPr>
            <p:cNvPicPr>
              <a:picLocks noChangeAspect="1"/>
            </p:cNvPicPr>
            <p:nvPr userDrawn="1"/>
          </p:nvPicPr>
          <p:blipFill>
            <a:blip r:embed="rId10">
              <a:extLst>
                <a:ext uri="{28A0092B-C50C-407E-A947-70E740481C1C}">
                  <a14:useLocalDpi xmlns:a14="http://schemas.microsoft.com/office/drawing/2010/main" val="0"/>
                </a:ext>
              </a:extLst>
            </a:blip>
            <a:srcRect/>
            <a:stretch>
              <a:fillRect/>
            </a:stretch>
          </p:blipFill>
          <p:spPr bwMode="auto">
            <a:xfrm>
              <a:off x="171088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Picture 49" descr="es.png">
              <a:extLst>
                <a:ext uri="{FF2B5EF4-FFF2-40B4-BE49-F238E27FC236}">
                  <a16:creationId xmlns:a16="http://schemas.microsoft.com/office/drawing/2014/main" id="{9F056813-187E-6E9B-3B8F-1067A336B3FC}"/>
                </a:ext>
              </a:extLst>
            </p:cNvPr>
            <p:cNvPicPr>
              <a:picLocks noChangeAspect="1"/>
            </p:cNvPicPr>
            <p:nvPr userDrawn="1"/>
          </p:nvPicPr>
          <p:blipFill>
            <a:blip r:embed="rId11">
              <a:extLst>
                <a:ext uri="{28A0092B-C50C-407E-A947-70E740481C1C}">
                  <a14:useLocalDpi xmlns:a14="http://schemas.microsoft.com/office/drawing/2010/main" val="0"/>
                </a:ext>
              </a:extLst>
            </a:blip>
            <a:srcRect/>
            <a:stretch>
              <a:fillRect/>
            </a:stretch>
          </p:blipFill>
          <p:spPr bwMode="auto">
            <a:xfrm>
              <a:off x="690923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 name="Picture 50" descr="fi.png">
              <a:extLst>
                <a:ext uri="{FF2B5EF4-FFF2-40B4-BE49-F238E27FC236}">
                  <a16:creationId xmlns:a16="http://schemas.microsoft.com/office/drawing/2014/main" id="{41838BE1-E7C1-A455-0630-0AC4D6145043}"/>
                </a:ext>
              </a:extLst>
            </p:cNvPr>
            <p:cNvPicPr>
              <a:picLocks noChangeAspect="1"/>
            </p:cNvPicPr>
            <p:nvPr userDrawn="1"/>
          </p:nvPicPr>
          <p:blipFill>
            <a:blip r:embed="rId12">
              <a:extLst>
                <a:ext uri="{28A0092B-C50C-407E-A947-70E740481C1C}">
                  <a14:useLocalDpi xmlns:a14="http://schemas.microsoft.com/office/drawing/2010/main" val="0"/>
                </a:ext>
              </a:extLst>
            </a:blip>
            <a:srcRect/>
            <a:stretch>
              <a:fillRect/>
            </a:stretch>
          </p:blipFill>
          <p:spPr bwMode="auto">
            <a:xfrm>
              <a:off x="2088120"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 name="Picture 51" descr="fr.png">
              <a:extLst>
                <a:ext uri="{FF2B5EF4-FFF2-40B4-BE49-F238E27FC236}">
                  <a16:creationId xmlns:a16="http://schemas.microsoft.com/office/drawing/2014/main" id="{6BBA8E0A-FD06-D74D-35E1-C728F7987630}"/>
                </a:ext>
              </a:extLst>
            </p:cNvPr>
            <p:cNvPicPr>
              <a:picLocks noChangeAspect="1"/>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245697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 name="Picture 52" descr="gr.png">
              <a:extLst>
                <a:ext uri="{FF2B5EF4-FFF2-40B4-BE49-F238E27FC236}">
                  <a16:creationId xmlns:a16="http://schemas.microsoft.com/office/drawing/2014/main" id="{55BADB1E-E46E-030B-3A72-C2FD885BD51B}"/>
                </a:ext>
              </a:extLst>
            </p:cNvPr>
            <p:cNvPicPr>
              <a:picLocks noChangeAspect="1"/>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319974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 name="Picture 53" descr="hu.png">
              <a:extLst>
                <a:ext uri="{FF2B5EF4-FFF2-40B4-BE49-F238E27FC236}">
                  <a16:creationId xmlns:a16="http://schemas.microsoft.com/office/drawing/2014/main" id="{F68F7EF4-2F61-5890-4F94-11E3F0E37171}"/>
                </a:ext>
              </a:extLst>
            </p:cNvPr>
            <p:cNvPicPr>
              <a:picLocks noChangeAspect="1"/>
            </p:cNvPicPr>
            <p:nvPr userDrawn="1"/>
          </p:nvPicPr>
          <p:blipFill>
            <a:blip r:embed="rId15">
              <a:extLst>
                <a:ext uri="{28A0092B-C50C-407E-A947-70E740481C1C}">
                  <a14:useLocalDpi xmlns:a14="http://schemas.microsoft.com/office/drawing/2010/main" val="0"/>
                </a:ext>
              </a:extLst>
            </a:blip>
            <a:srcRect/>
            <a:stretch>
              <a:fillRect/>
            </a:stretch>
          </p:blipFill>
          <p:spPr bwMode="auto">
            <a:xfrm>
              <a:off x="356860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 name="Picture 54" descr="ie.png">
              <a:extLst>
                <a:ext uri="{FF2B5EF4-FFF2-40B4-BE49-F238E27FC236}">
                  <a16:creationId xmlns:a16="http://schemas.microsoft.com/office/drawing/2014/main" id="{2072C009-B5E0-FF5C-6751-66C0B4E3BAB4}"/>
                </a:ext>
              </a:extLst>
            </p:cNvPr>
            <p:cNvPicPr>
              <a:picLocks noChangeAspect="1"/>
            </p:cNvPicPr>
            <p:nvPr userDrawn="1"/>
          </p:nvPicPr>
          <p:blipFill>
            <a:blip r:embed="rId16">
              <a:extLst>
                <a:ext uri="{28A0092B-C50C-407E-A947-70E740481C1C}">
                  <a14:useLocalDpi xmlns:a14="http://schemas.microsoft.com/office/drawing/2010/main" val="0"/>
                </a:ext>
              </a:extLst>
            </a:blip>
            <a:srcRect/>
            <a:stretch>
              <a:fillRect/>
            </a:stretch>
          </p:blipFill>
          <p:spPr bwMode="auto">
            <a:xfrm>
              <a:off x="393746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 name="Picture 55" descr="it.png">
              <a:extLst>
                <a:ext uri="{FF2B5EF4-FFF2-40B4-BE49-F238E27FC236}">
                  <a16:creationId xmlns:a16="http://schemas.microsoft.com/office/drawing/2014/main" id="{9469C2B7-E31F-5133-70D8-DFABDE8BC23A}"/>
                </a:ext>
              </a:extLst>
            </p:cNvPr>
            <p:cNvPicPr>
              <a:picLocks noChangeAspect="1"/>
            </p:cNvPicPr>
            <p:nvPr userDrawn="1"/>
          </p:nvPicPr>
          <p:blipFill>
            <a:blip r:embed="rId17">
              <a:extLst>
                <a:ext uri="{28A0092B-C50C-407E-A947-70E740481C1C}">
                  <a14:useLocalDpi xmlns:a14="http://schemas.microsoft.com/office/drawing/2010/main" val="0"/>
                </a:ext>
              </a:extLst>
            </a:blip>
            <a:srcRect/>
            <a:stretch>
              <a:fillRect/>
            </a:stretch>
          </p:blipFill>
          <p:spPr bwMode="auto">
            <a:xfrm>
              <a:off x="4306322"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 name="Picture 56" descr="lu.png">
              <a:extLst>
                <a:ext uri="{FF2B5EF4-FFF2-40B4-BE49-F238E27FC236}">
                  <a16:creationId xmlns:a16="http://schemas.microsoft.com/office/drawing/2014/main" id="{25782F84-8B66-1A84-D41D-2A360D54B44C}"/>
                </a:ext>
              </a:extLst>
            </p:cNvPr>
            <p:cNvPicPr>
              <a:picLocks noChangeAspect="1"/>
            </p:cNvPicPr>
            <p:nvPr userDrawn="1"/>
          </p:nvPicPr>
          <p:blipFill>
            <a:blip r:embed="rId18">
              <a:extLst>
                <a:ext uri="{28A0092B-C50C-407E-A947-70E740481C1C}">
                  <a14:useLocalDpi xmlns:a14="http://schemas.microsoft.com/office/drawing/2010/main" val="0"/>
                </a:ext>
              </a:extLst>
            </a:blip>
            <a:srcRect/>
            <a:stretch>
              <a:fillRect/>
            </a:stretch>
          </p:blipFill>
          <p:spPr bwMode="auto">
            <a:xfrm>
              <a:off x="4676775"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 name="Picture 57" descr="nl.png">
              <a:extLst>
                <a:ext uri="{FF2B5EF4-FFF2-40B4-BE49-F238E27FC236}">
                  <a16:creationId xmlns:a16="http://schemas.microsoft.com/office/drawing/2014/main" id="{24523854-ECB6-54D0-2C2A-58E4DEA5A89F}"/>
                </a:ext>
              </a:extLst>
            </p:cNvPr>
            <p:cNvPicPr>
              <a:picLocks noChangeAspect="1"/>
            </p:cNvPicPr>
            <p:nvPr userDrawn="1"/>
          </p:nvPicPr>
          <p:blipFill>
            <a:blip r:embed="rId19">
              <a:extLst>
                <a:ext uri="{28A0092B-C50C-407E-A947-70E740481C1C}">
                  <a14:useLocalDpi xmlns:a14="http://schemas.microsoft.com/office/drawing/2010/main" val="0"/>
                </a:ext>
              </a:extLst>
            </a:blip>
            <a:srcRect/>
            <a:stretch>
              <a:fillRect/>
            </a:stretch>
          </p:blipFill>
          <p:spPr bwMode="auto">
            <a:xfrm>
              <a:off x="5050684"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 name="Picture 58" descr="no.png">
              <a:extLst>
                <a:ext uri="{FF2B5EF4-FFF2-40B4-BE49-F238E27FC236}">
                  <a16:creationId xmlns:a16="http://schemas.microsoft.com/office/drawing/2014/main" id="{29A5EBC8-1B35-2CBE-B814-26FB2C45F365}"/>
                </a:ext>
              </a:extLst>
            </p:cNvPr>
            <p:cNvPicPr>
              <a:picLocks noChangeAspect="1"/>
            </p:cNvPicPr>
            <p:nvPr userDrawn="1"/>
          </p:nvPicPr>
          <p:blipFill>
            <a:blip r:embed="rId20">
              <a:extLst>
                <a:ext uri="{28A0092B-C50C-407E-A947-70E740481C1C}">
                  <a14:useLocalDpi xmlns:a14="http://schemas.microsoft.com/office/drawing/2010/main" val="0"/>
                </a:ext>
              </a:extLst>
            </a:blip>
            <a:srcRect/>
            <a:stretch>
              <a:fillRect/>
            </a:stretch>
          </p:blipFill>
          <p:spPr bwMode="auto">
            <a:xfrm>
              <a:off x="542805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 name="Picture 59" descr="pl.png">
              <a:extLst>
                <a:ext uri="{FF2B5EF4-FFF2-40B4-BE49-F238E27FC236}">
                  <a16:creationId xmlns:a16="http://schemas.microsoft.com/office/drawing/2014/main" id="{C33C01C2-688B-EF6D-4D33-DEB577F33877}"/>
                </a:ext>
              </a:extLst>
            </p:cNvPr>
            <p:cNvPicPr>
              <a:picLocks noChangeAspect="1"/>
            </p:cNvPicPr>
            <p:nvPr userDrawn="1"/>
          </p:nvPicPr>
          <p:blipFill>
            <a:blip r:embed="rId21">
              <a:extLst>
                <a:ext uri="{28A0092B-C50C-407E-A947-70E740481C1C}">
                  <a14:useLocalDpi xmlns:a14="http://schemas.microsoft.com/office/drawing/2010/main" val="0"/>
                </a:ext>
              </a:extLst>
            </a:blip>
            <a:srcRect/>
            <a:stretch>
              <a:fillRect/>
            </a:stretch>
          </p:blipFill>
          <p:spPr bwMode="auto">
            <a:xfrm>
              <a:off x="579518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 name="Picture 60" descr="pt.png">
              <a:extLst>
                <a:ext uri="{FF2B5EF4-FFF2-40B4-BE49-F238E27FC236}">
                  <a16:creationId xmlns:a16="http://schemas.microsoft.com/office/drawing/2014/main" id="{466C3E02-963F-301B-9D47-759ECE717490}"/>
                </a:ext>
              </a:extLst>
            </p:cNvPr>
            <p:cNvPicPr>
              <a:picLocks noChangeAspect="1"/>
            </p:cNvPicPr>
            <p:nvPr userDrawn="1"/>
          </p:nvPicPr>
          <p:blipFill>
            <a:blip r:embed="rId22">
              <a:extLst>
                <a:ext uri="{28A0092B-C50C-407E-A947-70E740481C1C}">
                  <a14:useLocalDpi xmlns:a14="http://schemas.microsoft.com/office/drawing/2010/main" val="0"/>
                </a:ext>
              </a:extLst>
            </a:blip>
            <a:srcRect/>
            <a:stretch>
              <a:fillRect/>
            </a:stretch>
          </p:blipFill>
          <p:spPr bwMode="auto">
            <a:xfrm>
              <a:off x="6167359"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 name="Picture 61" descr="ro.png">
              <a:extLst>
                <a:ext uri="{FF2B5EF4-FFF2-40B4-BE49-F238E27FC236}">
                  <a16:creationId xmlns:a16="http://schemas.microsoft.com/office/drawing/2014/main" id="{0E637597-1CE6-9B59-AD89-BCC6FC0890D2}"/>
                </a:ext>
              </a:extLst>
            </p:cNvPr>
            <p:cNvPicPr>
              <a:picLocks noChangeAspect="1"/>
            </p:cNvPicPr>
            <p:nvPr userDrawn="1"/>
          </p:nvPicPr>
          <p:blipFill>
            <a:blip r:embed="rId23">
              <a:extLst>
                <a:ext uri="{28A0092B-C50C-407E-A947-70E740481C1C}">
                  <a14:useLocalDpi xmlns:a14="http://schemas.microsoft.com/office/drawing/2010/main" val="0"/>
                </a:ext>
              </a:extLst>
            </a:blip>
            <a:srcRect/>
            <a:stretch>
              <a:fillRect/>
            </a:stretch>
          </p:blipFill>
          <p:spPr bwMode="auto">
            <a:xfrm>
              <a:off x="654126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 name="Picture 62" descr="se.png">
              <a:extLst>
                <a:ext uri="{FF2B5EF4-FFF2-40B4-BE49-F238E27FC236}">
                  <a16:creationId xmlns:a16="http://schemas.microsoft.com/office/drawing/2014/main" id="{662CD138-091F-4C2F-4A79-6E88D3870DF3}"/>
                </a:ext>
              </a:extLst>
            </p:cNvPr>
            <p:cNvPicPr>
              <a:picLocks noChangeAspect="1"/>
            </p:cNvPicPr>
            <p:nvPr userDrawn="1"/>
          </p:nvPicPr>
          <p:blipFill>
            <a:blip r:embed="rId24">
              <a:extLst>
                <a:ext uri="{28A0092B-C50C-407E-A947-70E740481C1C}">
                  <a14:useLocalDpi xmlns:a14="http://schemas.microsoft.com/office/drawing/2010/main" val="0"/>
                </a:ext>
              </a:extLst>
            </a:blip>
            <a:srcRect/>
            <a:stretch>
              <a:fillRect/>
            </a:stretch>
          </p:blipFill>
          <p:spPr bwMode="auto">
            <a:xfrm>
              <a:off x="727981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 name="Picture 66" descr="uk.png">
              <a:extLst>
                <a:ext uri="{FF2B5EF4-FFF2-40B4-BE49-F238E27FC236}">
                  <a16:creationId xmlns:a16="http://schemas.microsoft.com/office/drawing/2014/main" id="{C9313E86-0984-D120-9018-D84425E7BCA4}"/>
                </a:ext>
              </a:extLst>
            </p:cNvPr>
            <p:cNvPicPr>
              <a:picLocks noChangeAspect="1"/>
            </p:cNvPicPr>
            <p:nvPr userDrawn="1"/>
          </p:nvPicPr>
          <p:blipFill>
            <a:blip r:embed="rId25">
              <a:extLst>
                <a:ext uri="{28A0092B-C50C-407E-A947-70E740481C1C}">
                  <a14:useLocalDpi xmlns:a14="http://schemas.microsoft.com/office/drawing/2010/main" val="0"/>
                </a:ext>
              </a:extLst>
            </a:blip>
            <a:srcRect/>
            <a:stretch>
              <a:fillRect/>
            </a:stretch>
          </p:blipFill>
          <p:spPr bwMode="auto">
            <a:xfrm>
              <a:off x="801754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 name="Picture 67" descr="ca.png">
              <a:extLst>
                <a:ext uri="{FF2B5EF4-FFF2-40B4-BE49-F238E27FC236}">
                  <a16:creationId xmlns:a16="http://schemas.microsoft.com/office/drawing/2014/main" id="{1C69025C-8FE2-98DE-8BF3-B56CA93DBBE2}"/>
                </a:ext>
              </a:extLst>
            </p:cNvPr>
            <p:cNvPicPr>
              <a:picLocks noChangeAspect="1"/>
            </p:cNvPicPr>
            <p:nvPr userDrawn="1"/>
          </p:nvPicPr>
          <p:blipFill>
            <a:blip r:embed="rId26">
              <a:extLst>
                <a:ext uri="{28A0092B-C50C-407E-A947-70E740481C1C}">
                  <a14:useLocalDpi xmlns:a14="http://schemas.microsoft.com/office/drawing/2010/main" val="0"/>
                </a:ext>
              </a:extLst>
            </a:blip>
            <a:srcRect/>
            <a:stretch>
              <a:fillRect/>
            </a:stretch>
          </p:blipFill>
          <p:spPr bwMode="auto">
            <a:xfrm>
              <a:off x="9291609" y="6573362"/>
              <a:ext cx="216000" cy="1428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 name="Picture 68">
              <a:extLst>
                <a:ext uri="{FF2B5EF4-FFF2-40B4-BE49-F238E27FC236}">
                  <a16:creationId xmlns:a16="http://schemas.microsoft.com/office/drawing/2014/main" id="{C91D28AE-CD0B-80B1-EA2D-05D5B2161D01}"/>
                </a:ext>
              </a:extLst>
            </p:cNvPr>
            <p:cNvPicPr>
              <a:picLocks noChangeAspect="1"/>
            </p:cNvPicPr>
            <p:nvPr userDrawn="1"/>
          </p:nvPicPr>
          <p:blipFill>
            <a:blip r:embed="rId27">
              <a:extLst>
                <a:ext uri="{28A0092B-C50C-407E-A947-70E740481C1C}">
                  <a14:useLocalDpi xmlns:a14="http://schemas.microsoft.com/office/drawing/2010/main" val="0"/>
                </a:ext>
              </a:extLst>
            </a:blip>
            <a:srcRect/>
            <a:stretch>
              <a:fillRect/>
            </a:stretch>
          </p:blipFill>
          <p:spPr bwMode="auto">
            <a:xfrm>
              <a:off x="8555553" y="6572169"/>
              <a:ext cx="216000" cy="14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 name="Picture 69" descr="si.png">
              <a:extLst>
                <a:ext uri="{FF2B5EF4-FFF2-40B4-BE49-F238E27FC236}">
                  <a16:creationId xmlns:a16="http://schemas.microsoft.com/office/drawing/2014/main" id="{97305C53-9CB4-8707-F575-3FF9533A75E2}"/>
                </a:ext>
              </a:extLst>
            </p:cNvPr>
            <p:cNvPicPr>
              <a:picLocks noChangeAspect="1"/>
            </p:cNvPicPr>
            <p:nvPr userDrawn="1"/>
          </p:nvPicPr>
          <p:blipFill>
            <a:blip r:embed="rId28">
              <a:extLst>
                <a:ext uri="{28A0092B-C50C-407E-A947-70E740481C1C}">
                  <a14:useLocalDpi xmlns:a14="http://schemas.microsoft.com/office/drawing/2010/main" val="0"/>
                </a:ext>
              </a:extLst>
            </a:blip>
            <a:srcRect/>
            <a:stretch>
              <a:fillRect/>
            </a:stretch>
          </p:blipFill>
          <p:spPr bwMode="auto">
            <a:xfrm>
              <a:off x="8928090" y="6572513"/>
              <a:ext cx="217284" cy="1436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95" name="Rectangle 6"/>
          <p:cNvSpPr>
            <a:spLocks noGrp="1" noChangeArrowheads="1"/>
          </p:cNvSpPr>
          <p:nvPr>
            <p:ph type="title"/>
          </p:nvPr>
        </p:nvSpPr>
        <p:spPr bwMode="auto">
          <a:xfrm>
            <a:off x="218261" y="157324"/>
            <a:ext cx="10113228" cy="553998"/>
          </a:xfrm>
          <a:prstGeom prst="rect">
            <a:avLst/>
          </a:prstGeom>
          <a:noFill/>
          <a:ln>
            <a:noFill/>
          </a:ln>
        </p:spPr>
        <p:txBody>
          <a:bodyPr>
            <a:spAutoFit/>
          </a:bodyPr>
          <a:lstStyle>
            <a:lvl1pPr>
              <a:defRPr>
                <a:solidFill>
                  <a:schemeClr val="bg1"/>
                </a:solidFill>
              </a:defRPr>
            </a:lvl1pPr>
          </a:lstStyle>
          <a:p>
            <a:pPr lvl="0"/>
            <a:r>
              <a:rPr lang="en-US" altLang="en-US"/>
              <a:t>Click to edit Master title style</a:t>
            </a:r>
            <a:endParaRPr lang="en-GB" altLang="en-US"/>
          </a:p>
        </p:txBody>
      </p:sp>
      <p:sp>
        <p:nvSpPr>
          <p:cNvPr id="96" name="Content Placeholder 2"/>
          <p:cNvSpPr>
            <a:spLocks noGrp="1"/>
          </p:cNvSpPr>
          <p:nvPr>
            <p:ph idx="1"/>
          </p:nvPr>
        </p:nvSpPr>
        <p:spPr>
          <a:xfrm>
            <a:off x="218262" y="882192"/>
            <a:ext cx="11763662" cy="5534968"/>
          </a:xfrm>
        </p:spPr>
        <p:txBody>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a:p>
        </p:txBody>
      </p:sp>
    </p:spTree>
    <p:extLst>
      <p:ext uri="{BB962C8B-B14F-4D97-AF65-F5344CB8AC3E}">
        <p14:creationId xmlns:p14="http://schemas.microsoft.com/office/powerpoint/2010/main" val="168842484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DARK4">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2DD870B8-5474-EA64-A466-8263FEF3371E}"/>
              </a:ext>
            </a:extLst>
          </p:cNvPr>
          <p:cNvSpPr/>
          <p:nvPr userDrawn="1"/>
        </p:nvSpPr>
        <p:spPr>
          <a:xfrm>
            <a:off x="0" y="6426200"/>
            <a:ext cx="12192000" cy="431800"/>
          </a:xfrm>
          <a:prstGeom prst="rect">
            <a:avLst/>
          </a:prstGeom>
          <a:solidFill>
            <a:srgbClr val="003249"/>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it-IT"/>
          </a:p>
        </p:txBody>
      </p:sp>
      <p:cxnSp>
        <p:nvCxnSpPr>
          <p:cNvPr id="3" name="Straight Connector 2">
            <a:extLst>
              <a:ext uri="{FF2B5EF4-FFF2-40B4-BE49-F238E27FC236}">
                <a16:creationId xmlns:a16="http://schemas.microsoft.com/office/drawing/2014/main" id="{571967D9-E52B-A063-821B-65FB38BCEC21}"/>
              </a:ext>
            </a:extLst>
          </p:cNvPr>
          <p:cNvCxnSpPr/>
          <p:nvPr userDrawn="1"/>
        </p:nvCxnSpPr>
        <p:spPr>
          <a:xfrm>
            <a:off x="217488" y="882650"/>
            <a:ext cx="11769725" cy="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pic>
        <p:nvPicPr>
          <p:cNvPr id="4" name="Picture 37">
            <a:extLst>
              <a:ext uri="{FF2B5EF4-FFF2-40B4-BE49-F238E27FC236}">
                <a16:creationId xmlns:a16="http://schemas.microsoft.com/office/drawing/2014/main" id="{30793DAC-DA86-1ADC-F03B-57D65A03A73B}"/>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0331450" y="-215900"/>
            <a:ext cx="2093913" cy="1314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 Box 38">
            <a:extLst>
              <a:ext uri="{FF2B5EF4-FFF2-40B4-BE49-F238E27FC236}">
                <a16:creationId xmlns:a16="http://schemas.microsoft.com/office/drawing/2014/main" id="{A9B77C2D-A34D-FC64-F13E-37AC983E6879}"/>
              </a:ext>
            </a:extLst>
          </p:cNvPr>
          <p:cNvSpPr txBox="1">
            <a:spLocks noChangeArrowheads="1"/>
          </p:cNvSpPr>
          <p:nvPr userDrawn="1"/>
        </p:nvSpPr>
        <p:spPr bwMode="auto">
          <a:xfrm>
            <a:off x="8205788" y="6202363"/>
            <a:ext cx="3751262" cy="214312"/>
          </a:xfrm>
          <a:prstGeom prst="rect">
            <a:avLst/>
          </a:prstGeom>
          <a:noFill/>
          <a:ln>
            <a:noFill/>
          </a:ln>
        </p:spPr>
        <p:txBody>
          <a:bodyPr lIns="0" rIns="0">
            <a:spAutoFit/>
          </a:bodyPr>
          <a:lstStyle>
            <a:lvl1pPr marL="342900" indent="-342900">
              <a:defRPr sz="2400">
                <a:solidFill>
                  <a:schemeClr val="tx1"/>
                </a:solidFill>
                <a:latin typeface="Verdana" panose="020B0604030504040204" pitchFamily="34" charset="0"/>
                <a:ea typeface="MS PGothic" panose="020B0600070205080204" pitchFamily="34" charset="-128"/>
              </a:defRPr>
            </a:lvl1pPr>
            <a:lvl2pPr marL="742950" indent="-285750">
              <a:defRPr sz="2400">
                <a:solidFill>
                  <a:schemeClr val="tx1"/>
                </a:solidFill>
                <a:latin typeface="Verdana" panose="020B0604030504040204" pitchFamily="34" charset="0"/>
                <a:ea typeface="MS PGothic" panose="020B0600070205080204" pitchFamily="34" charset="-128"/>
              </a:defRPr>
            </a:lvl2pPr>
            <a:lvl3pPr>
              <a:defRPr sz="2400">
                <a:solidFill>
                  <a:schemeClr val="tx1"/>
                </a:solidFill>
                <a:latin typeface="Verdana" panose="020B0604030504040204" pitchFamily="34" charset="0"/>
                <a:ea typeface="MS PGothic" panose="020B0600070205080204" pitchFamily="34" charset="-128"/>
              </a:defRPr>
            </a:lvl3pPr>
            <a:lvl4pPr marL="1600200" indent="-228600">
              <a:defRPr sz="2400">
                <a:solidFill>
                  <a:schemeClr val="tx1"/>
                </a:solidFill>
                <a:latin typeface="Verdana" panose="020B0604030504040204" pitchFamily="34" charset="0"/>
                <a:ea typeface="MS PGothic" panose="020B0600070205080204" pitchFamily="34" charset="-128"/>
              </a:defRPr>
            </a:lvl4pPr>
            <a:lvl5pPr marL="2057400" indent="-228600">
              <a:defRPr sz="2400">
                <a:solidFill>
                  <a:schemeClr val="tx1"/>
                </a:solidFill>
                <a:latin typeface="Verdana" panose="020B060403050404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9pPr>
          </a:lstStyle>
          <a:p>
            <a:pPr lvl="2" algn="r">
              <a:spcBef>
                <a:spcPct val="50000"/>
              </a:spcBef>
              <a:defRPr/>
            </a:pPr>
            <a:fld id="{D5A71AD9-E219-D64A-ACD7-A16412B4C9F1}" type="slidenum">
              <a:rPr altLang="en-US" sz="800" noProof="1" smtClean="0">
                <a:solidFill>
                  <a:srgbClr val="8197A6"/>
                </a:solidFill>
                <a:latin typeface="Arial" panose="020B0604020202020204" pitchFamily="34" charset="0"/>
                <a:cs typeface="Arial" panose="020B0604020202020204" pitchFamily="34" charset="0"/>
              </a:rPr>
              <a:pPr lvl="2" algn="r">
                <a:spcBef>
                  <a:spcPct val="50000"/>
                </a:spcBef>
                <a:defRPr/>
              </a:pPr>
              <a:t>‹#›</a:t>
            </a:fld>
            <a:endParaRPr lang="en-GB" altLang="en-US" sz="800">
              <a:solidFill>
                <a:srgbClr val="8197A6"/>
              </a:solidFill>
              <a:latin typeface="Arial" panose="020B0604020202020204" pitchFamily="34" charset="0"/>
              <a:cs typeface="Arial" panose="020B0604020202020204" pitchFamily="34" charset="0"/>
            </a:endParaRPr>
          </a:p>
        </p:txBody>
      </p:sp>
      <p:cxnSp>
        <p:nvCxnSpPr>
          <p:cNvPr id="6" name="Straight Connector 5">
            <a:extLst>
              <a:ext uri="{FF2B5EF4-FFF2-40B4-BE49-F238E27FC236}">
                <a16:creationId xmlns:a16="http://schemas.microsoft.com/office/drawing/2014/main" id="{2DB7FCCB-9933-19FB-EECB-E037BCA7508B}"/>
              </a:ext>
            </a:extLst>
          </p:cNvPr>
          <p:cNvCxnSpPr>
            <a:cxnSpLocks/>
          </p:cNvCxnSpPr>
          <p:nvPr userDrawn="1"/>
        </p:nvCxnSpPr>
        <p:spPr>
          <a:xfrm>
            <a:off x="220663" y="6423025"/>
            <a:ext cx="11736387" cy="0"/>
          </a:xfrm>
          <a:prstGeom prst="line">
            <a:avLst/>
          </a:prstGeom>
          <a:ln w="9525" cmpd="sng">
            <a:solidFill>
              <a:schemeClr val="bg1"/>
            </a:solidFill>
            <a:prstDash val="solid"/>
          </a:ln>
        </p:spPr>
        <p:style>
          <a:lnRef idx="1">
            <a:schemeClr val="accent1"/>
          </a:lnRef>
          <a:fillRef idx="0">
            <a:schemeClr val="accent1"/>
          </a:fillRef>
          <a:effectRef idx="0">
            <a:schemeClr val="accent1"/>
          </a:effectRef>
          <a:fontRef idx="minor">
            <a:schemeClr val="tx1"/>
          </a:fontRef>
        </p:style>
      </p:cxnSp>
      <p:graphicFrame>
        <p:nvGraphicFramePr>
          <p:cNvPr id="7" name="Chart 6">
            <a:extLst>
              <a:ext uri="{FF2B5EF4-FFF2-40B4-BE49-F238E27FC236}">
                <a16:creationId xmlns:a16="http://schemas.microsoft.com/office/drawing/2014/main" id="{FDAD5C19-1B26-0709-1158-14650B439360}"/>
              </a:ext>
            </a:extLst>
          </p:cNvPr>
          <p:cNvGraphicFramePr>
            <a:graphicFrameLocks/>
          </p:cNvGraphicFramePr>
          <p:nvPr/>
        </p:nvGraphicFramePr>
        <p:xfrm>
          <a:off x="-738188" y="333375"/>
          <a:ext cx="13657263" cy="6750050"/>
        </p:xfrm>
        <a:graphic>
          <a:graphicData uri="http://schemas.openxmlformats.org/drawingml/2006/chart">
            <c:chart xmlns:c="http://schemas.openxmlformats.org/drawingml/2006/chart" xmlns:r="http://schemas.openxmlformats.org/officeDocument/2006/relationships" r:id="rId3"/>
          </a:graphicData>
        </a:graphic>
      </p:graphicFrame>
      <p:pic>
        <p:nvPicPr>
          <p:cNvPr id="8" name="Picture 41">
            <a:extLst>
              <a:ext uri="{FF2B5EF4-FFF2-40B4-BE49-F238E27FC236}">
                <a16:creationId xmlns:a16="http://schemas.microsoft.com/office/drawing/2014/main" id="{E91B0C04-16D1-C971-4342-D3E0E8D7901B}"/>
              </a:ext>
            </a:extLst>
          </p:cNvPr>
          <p:cNvPicPr>
            <a:picLocks noChangeAspect="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0342563" y="6586538"/>
            <a:ext cx="1638300" cy="10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9" name="Group 42">
            <a:extLst>
              <a:ext uri="{FF2B5EF4-FFF2-40B4-BE49-F238E27FC236}">
                <a16:creationId xmlns:a16="http://schemas.microsoft.com/office/drawing/2014/main" id="{55E7445D-7EAD-1AB7-E1EE-3CD021F9FD12}"/>
              </a:ext>
            </a:extLst>
          </p:cNvPr>
          <p:cNvGrpSpPr>
            <a:grpSpLocks/>
          </p:cNvGrpSpPr>
          <p:nvPr userDrawn="1"/>
        </p:nvGrpSpPr>
        <p:grpSpPr bwMode="auto">
          <a:xfrm>
            <a:off x="227013" y="6572250"/>
            <a:ext cx="9280525" cy="144463"/>
            <a:chOff x="226688" y="6572055"/>
            <a:chExt cx="9280921" cy="144114"/>
          </a:xfrm>
        </p:grpSpPr>
        <p:pic>
          <p:nvPicPr>
            <p:cNvPr id="10" name="Picture 43" descr="at.png">
              <a:extLst>
                <a:ext uri="{FF2B5EF4-FFF2-40B4-BE49-F238E27FC236}">
                  <a16:creationId xmlns:a16="http://schemas.microsoft.com/office/drawing/2014/main" id="{A1B8EA82-3F08-9640-BA15-35A4DEF8C518}"/>
                </a:ext>
              </a:extLst>
            </p:cNvPr>
            <p:cNvPicPr>
              <a:picLocks noChangeAspect="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226688"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44" descr="be.png">
              <a:extLst>
                <a:ext uri="{FF2B5EF4-FFF2-40B4-BE49-F238E27FC236}">
                  <a16:creationId xmlns:a16="http://schemas.microsoft.com/office/drawing/2014/main" id="{19B4F343-7446-DDE8-C3CB-69D37B34030E}"/>
                </a:ext>
              </a:extLst>
            </p:cNvPr>
            <p:cNvPicPr>
              <a:picLocks noChangeAspect="1"/>
            </p:cNvPicPr>
            <p:nvPr userDrawn="1"/>
          </p:nvPicPr>
          <p:blipFill>
            <a:blip r:embed="rId6">
              <a:extLst>
                <a:ext uri="{28A0092B-C50C-407E-A947-70E740481C1C}">
                  <a14:useLocalDpi xmlns:a14="http://schemas.microsoft.com/office/drawing/2010/main" val="0"/>
                </a:ext>
              </a:extLst>
            </a:blip>
            <a:srcRect/>
            <a:stretch>
              <a:fillRect/>
            </a:stretch>
          </p:blipFill>
          <p:spPr bwMode="auto">
            <a:xfrm>
              <a:off x="597100"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45" descr="ch.png">
              <a:extLst>
                <a:ext uri="{FF2B5EF4-FFF2-40B4-BE49-F238E27FC236}">
                  <a16:creationId xmlns:a16="http://schemas.microsoft.com/office/drawing/2014/main" id="{220DF533-0F72-6523-B647-9A164174DC83}"/>
                </a:ext>
              </a:extLst>
            </p:cNvPr>
            <p:cNvPicPr>
              <a:picLocks noChangeAspect="1"/>
            </p:cNvPicPr>
            <p:nvPr userDrawn="1"/>
          </p:nvPicPr>
          <p:blipFill>
            <a:blip r:embed="rId7">
              <a:extLst>
                <a:ext uri="{28A0092B-C50C-407E-A947-70E740481C1C}">
                  <a14:useLocalDpi xmlns:a14="http://schemas.microsoft.com/office/drawing/2010/main" val="0"/>
                </a:ext>
              </a:extLst>
            </a:blip>
            <a:srcRect/>
            <a:stretch>
              <a:fillRect/>
            </a:stretch>
          </p:blipFill>
          <p:spPr bwMode="auto">
            <a:xfrm>
              <a:off x="7652002"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Picture 46" descr="cz.png">
              <a:extLst>
                <a:ext uri="{FF2B5EF4-FFF2-40B4-BE49-F238E27FC236}">
                  <a16:creationId xmlns:a16="http://schemas.microsoft.com/office/drawing/2014/main" id="{D574FCE4-E09F-0282-62E7-8F9DB4C29BCB}"/>
                </a:ext>
              </a:extLst>
            </p:cNvPr>
            <p:cNvPicPr>
              <a:picLocks noChangeAspect="1"/>
            </p:cNvPicPr>
            <p:nvPr userDrawn="1"/>
          </p:nvPicPr>
          <p:blipFill>
            <a:blip r:embed="rId8">
              <a:extLst>
                <a:ext uri="{28A0092B-C50C-407E-A947-70E740481C1C}">
                  <a14:useLocalDpi xmlns:a14="http://schemas.microsoft.com/office/drawing/2010/main" val="0"/>
                </a:ext>
              </a:extLst>
            </a:blip>
            <a:srcRect/>
            <a:stretch>
              <a:fillRect/>
            </a:stretch>
          </p:blipFill>
          <p:spPr bwMode="auto">
            <a:xfrm>
              <a:off x="97044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Picture 47" descr="de.png">
              <a:extLst>
                <a:ext uri="{FF2B5EF4-FFF2-40B4-BE49-F238E27FC236}">
                  <a16:creationId xmlns:a16="http://schemas.microsoft.com/office/drawing/2014/main" id="{4106040B-4950-AD29-B3CD-3432F3BD3A88}"/>
                </a:ext>
              </a:extLst>
            </p:cNvPr>
            <p:cNvPicPr>
              <a:picLocks noChangeAspect="1"/>
            </p:cNvPicPr>
            <p:nvPr userDrawn="1"/>
          </p:nvPicPr>
          <p:blipFill>
            <a:blip r:embed="rId9">
              <a:extLst>
                <a:ext uri="{28A0092B-C50C-407E-A947-70E740481C1C}">
                  <a14:useLocalDpi xmlns:a14="http://schemas.microsoft.com/office/drawing/2010/main" val="0"/>
                </a:ext>
              </a:extLst>
            </a:blip>
            <a:srcRect/>
            <a:stretch>
              <a:fillRect/>
            </a:stretch>
          </p:blipFill>
          <p:spPr bwMode="auto">
            <a:xfrm>
              <a:off x="283088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Picture 48" descr="dk.png">
              <a:extLst>
                <a:ext uri="{FF2B5EF4-FFF2-40B4-BE49-F238E27FC236}">
                  <a16:creationId xmlns:a16="http://schemas.microsoft.com/office/drawing/2014/main" id="{47B9D54B-C691-0ECA-C5E1-D1C6E2F3C8FB}"/>
                </a:ext>
              </a:extLst>
            </p:cNvPr>
            <p:cNvPicPr>
              <a:picLocks noChangeAspect="1"/>
            </p:cNvPicPr>
            <p:nvPr userDrawn="1"/>
          </p:nvPicPr>
          <p:blipFill>
            <a:blip r:embed="rId10">
              <a:extLst>
                <a:ext uri="{28A0092B-C50C-407E-A947-70E740481C1C}">
                  <a14:useLocalDpi xmlns:a14="http://schemas.microsoft.com/office/drawing/2010/main" val="0"/>
                </a:ext>
              </a:extLst>
            </a:blip>
            <a:srcRect/>
            <a:stretch>
              <a:fillRect/>
            </a:stretch>
          </p:blipFill>
          <p:spPr bwMode="auto">
            <a:xfrm>
              <a:off x="1340468"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Picture 49" descr="ee.png">
              <a:extLst>
                <a:ext uri="{FF2B5EF4-FFF2-40B4-BE49-F238E27FC236}">
                  <a16:creationId xmlns:a16="http://schemas.microsoft.com/office/drawing/2014/main" id="{591AE44C-6FE2-FD97-FC99-1C563B013927}"/>
                </a:ext>
              </a:extLst>
            </p:cNvPr>
            <p:cNvPicPr>
              <a:picLocks noChangeAspect="1"/>
            </p:cNvPicPr>
            <p:nvPr userDrawn="1"/>
          </p:nvPicPr>
          <p:blipFill>
            <a:blip r:embed="rId11">
              <a:extLst>
                <a:ext uri="{28A0092B-C50C-407E-A947-70E740481C1C}">
                  <a14:useLocalDpi xmlns:a14="http://schemas.microsoft.com/office/drawing/2010/main" val="0"/>
                </a:ext>
              </a:extLst>
            </a:blip>
            <a:srcRect/>
            <a:stretch>
              <a:fillRect/>
            </a:stretch>
          </p:blipFill>
          <p:spPr bwMode="auto">
            <a:xfrm>
              <a:off x="171088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 name="Picture 50" descr="es.png">
              <a:extLst>
                <a:ext uri="{FF2B5EF4-FFF2-40B4-BE49-F238E27FC236}">
                  <a16:creationId xmlns:a16="http://schemas.microsoft.com/office/drawing/2014/main" id="{AD68C4CD-45A2-05E1-184C-2EF847231C20}"/>
                </a:ext>
              </a:extLst>
            </p:cNvPr>
            <p:cNvPicPr>
              <a:picLocks noChangeAspect="1"/>
            </p:cNvPicPr>
            <p:nvPr userDrawn="1"/>
          </p:nvPicPr>
          <p:blipFill>
            <a:blip r:embed="rId12">
              <a:extLst>
                <a:ext uri="{28A0092B-C50C-407E-A947-70E740481C1C}">
                  <a14:useLocalDpi xmlns:a14="http://schemas.microsoft.com/office/drawing/2010/main" val="0"/>
                </a:ext>
              </a:extLst>
            </a:blip>
            <a:srcRect/>
            <a:stretch>
              <a:fillRect/>
            </a:stretch>
          </p:blipFill>
          <p:spPr bwMode="auto">
            <a:xfrm>
              <a:off x="690923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 name="Picture 51" descr="fi.png">
              <a:extLst>
                <a:ext uri="{FF2B5EF4-FFF2-40B4-BE49-F238E27FC236}">
                  <a16:creationId xmlns:a16="http://schemas.microsoft.com/office/drawing/2014/main" id="{8ADA3ED8-2801-BD27-C4DD-5C5EFCA18585}"/>
                </a:ext>
              </a:extLst>
            </p:cNvPr>
            <p:cNvPicPr>
              <a:picLocks noChangeAspect="1"/>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2088120"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 name="Picture 52" descr="fr.png">
              <a:extLst>
                <a:ext uri="{FF2B5EF4-FFF2-40B4-BE49-F238E27FC236}">
                  <a16:creationId xmlns:a16="http://schemas.microsoft.com/office/drawing/2014/main" id="{E3494136-56B8-D4F5-6996-229A326995CC}"/>
                </a:ext>
              </a:extLst>
            </p:cNvPr>
            <p:cNvPicPr>
              <a:picLocks noChangeAspect="1"/>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245697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 name="Picture 53" descr="gr.png">
              <a:extLst>
                <a:ext uri="{FF2B5EF4-FFF2-40B4-BE49-F238E27FC236}">
                  <a16:creationId xmlns:a16="http://schemas.microsoft.com/office/drawing/2014/main" id="{92E99DE0-AD5B-9B62-D5B0-73FE4DEACA7E}"/>
                </a:ext>
              </a:extLst>
            </p:cNvPr>
            <p:cNvPicPr>
              <a:picLocks noChangeAspect="1"/>
            </p:cNvPicPr>
            <p:nvPr userDrawn="1"/>
          </p:nvPicPr>
          <p:blipFill>
            <a:blip r:embed="rId15">
              <a:extLst>
                <a:ext uri="{28A0092B-C50C-407E-A947-70E740481C1C}">
                  <a14:useLocalDpi xmlns:a14="http://schemas.microsoft.com/office/drawing/2010/main" val="0"/>
                </a:ext>
              </a:extLst>
            </a:blip>
            <a:srcRect/>
            <a:stretch>
              <a:fillRect/>
            </a:stretch>
          </p:blipFill>
          <p:spPr bwMode="auto">
            <a:xfrm>
              <a:off x="319974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 name="Picture 54" descr="hu.png">
              <a:extLst>
                <a:ext uri="{FF2B5EF4-FFF2-40B4-BE49-F238E27FC236}">
                  <a16:creationId xmlns:a16="http://schemas.microsoft.com/office/drawing/2014/main" id="{8D8282AB-88AC-40FC-F6F7-AC556080CFED}"/>
                </a:ext>
              </a:extLst>
            </p:cNvPr>
            <p:cNvPicPr>
              <a:picLocks noChangeAspect="1"/>
            </p:cNvPicPr>
            <p:nvPr userDrawn="1"/>
          </p:nvPicPr>
          <p:blipFill>
            <a:blip r:embed="rId16">
              <a:extLst>
                <a:ext uri="{28A0092B-C50C-407E-A947-70E740481C1C}">
                  <a14:useLocalDpi xmlns:a14="http://schemas.microsoft.com/office/drawing/2010/main" val="0"/>
                </a:ext>
              </a:extLst>
            </a:blip>
            <a:srcRect/>
            <a:stretch>
              <a:fillRect/>
            </a:stretch>
          </p:blipFill>
          <p:spPr bwMode="auto">
            <a:xfrm>
              <a:off x="356860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 name="Picture 55" descr="ie.png">
              <a:extLst>
                <a:ext uri="{FF2B5EF4-FFF2-40B4-BE49-F238E27FC236}">
                  <a16:creationId xmlns:a16="http://schemas.microsoft.com/office/drawing/2014/main" id="{4CFDA48D-08E6-26D3-23F4-61B8F64B05F2}"/>
                </a:ext>
              </a:extLst>
            </p:cNvPr>
            <p:cNvPicPr>
              <a:picLocks noChangeAspect="1"/>
            </p:cNvPicPr>
            <p:nvPr userDrawn="1"/>
          </p:nvPicPr>
          <p:blipFill>
            <a:blip r:embed="rId17">
              <a:extLst>
                <a:ext uri="{28A0092B-C50C-407E-A947-70E740481C1C}">
                  <a14:useLocalDpi xmlns:a14="http://schemas.microsoft.com/office/drawing/2010/main" val="0"/>
                </a:ext>
              </a:extLst>
            </a:blip>
            <a:srcRect/>
            <a:stretch>
              <a:fillRect/>
            </a:stretch>
          </p:blipFill>
          <p:spPr bwMode="auto">
            <a:xfrm>
              <a:off x="393746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 name="Picture 56" descr="it.png">
              <a:extLst>
                <a:ext uri="{FF2B5EF4-FFF2-40B4-BE49-F238E27FC236}">
                  <a16:creationId xmlns:a16="http://schemas.microsoft.com/office/drawing/2014/main" id="{FB3DC0AB-12BF-444E-4A42-9ABCCBDB32AE}"/>
                </a:ext>
              </a:extLst>
            </p:cNvPr>
            <p:cNvPicPr>
              <a:picLocks noChangeAspect="1"/>
            </p:cNvPicPr>
            <p:nvPr userDrawn="1"/>
          </p:nvPicPr>
          <p:blipFill>
            <a:blip r:embed="rId18">
              <a:extLst>
                <a:ext uri="{28A0092B-C50C-407E-A947-70E740481C1C}">
                  <a14:useLocalDpi xmlns:a14="http://schemas.microsoft.com/office/drawing/2010/main" val="0"/>
                </a:ext>
              </a:extLst>
            </a:blip>
            <a:srcRect/>
            <a:stretch>
              <a:fillRect/>
            </a:stretch>
          </p:blipFill>
          <p:spPr bwMode="auto">
            <a:xfrm>
              <a:off x="4306322"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 name="Picture 57" descr="lu.png">
              <a:extLst>
                <a:ext uri="{FF2B5EF4-FFF2-40B4-BE49-F238E27FC236}">
                  <a16:creationId xmlns:a16="http://schemas.microsoft.com/office/drawing/2014/main" id="{0B5BFC46-2FA5-B9E2-369F-1F519D2386A0}"/>
                </a:ext>
              </a:extLst>
            </p:cNvPr>
            <p:cNvPicPr>
              <a:picLocks noChangeAspect="1"/>
            </p:cNvPicPr>
            <p:nvPr userDrawn="1"/>
          </p:nvPicPr>
          <p:blipFill>
            <a:blip r:embed="rId19">
              <a:extLst>
                <a:ext uri="{28A0092B-C50C-407E-A947-70E740481C1C}">
                  <a14:useLocalDpi xmlns:a14="http://schemas.microsoft.com/office/drawing/2010/main" val="0"/>
                </a:ext>
              </a:extLst>
            </a:blip>
            <a:srcRect/>
            <a:stretch>
              <a:fillRect/>
            </a:stretch>
          </p:blipFill>
          <p:spPr bwMode="auto">
            <a:xfrm>
              <a:off x="4676775"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 name="Picture 58" descr="nl.png">
              <a:extLst>
                <a:ext uri="{FF2B5EF4-FFF2-40B4-BE49-F238E27FC236}">
                  <a16:creationId xmlns:a16="http://schemas.microsoft.com/office/drawing/2014/main" id="{B7ED9E8A-66D3-A97E-A5AB-DC3727AD4C07}"/>
                </a:ext>
              </a:extLst>
            </p:cNvPr>
            <p:cNvPicPr>
              <a:picLocks noChangeAspect="1"/>
            </p:cNvPicPr>
            <p:nvPr userDrawn="1"/>
          </p:nvPicPr>
          <p:blipFill>
            <a:blip r:embed="rId20">
              <a:extLst>
                <a:ext uri="{28A0092B-C50C-407E-A947-70E740481C1C}">
                  <a14:useLocalDpi xmlns:a14="http://schemas.microsoft.com/office/drawing/2010/main" val="0"/>
                </a:ext>
              </a:extLst>
            </a:blip>
            <a:srcRect/>
            <a:stretch>
              <a:fillRect/>
            </a:stretch>
          </p:blipFill>
          <p:spPr bwMode="auto">
            <a:xfrm>
              <a:off x="5050684"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 name="Picture 59" descr="no.png">
              <a:extLst>
                <a:ext uri="{FF2B5EF4-FFF2-40B4-BE49-F238E27FC236}">
                  <a16:creationId xmlns:a16="http://schemas.microsoft.com/office/drawing/2014/main" id="{2F48FEBE-E08D-834B-9A33-F163795916EF}"/>
                </a:ext>
              </a:extLst>
            </p:cNvPr>
            <p:cNvPicPr>
              <a:picLocks noChangeAspect="1"/>
            </p:cNvPicPr>
            <p:nvPr userDrawn="1"/>
          </p:nvPicPr>
          <p:blipFill>
            <a:blip r:embed="rId21">
              <a:extLst>
                <a:ext uri="{28A0092B-C50C-407E-A947-70E740481C1C}">
                  <a14:useLocalDpi xmlns:a14="http://schemas.microsoft.com/office/drawing/2010/main" val="0"/>
                </a:ext>
              </a:extLst>
            </a:blip>
            <a:srcRect/>
            <a:stretch>
              <a:fillRect/>
            </a:stretch>
          </p:blipFill>
          <p:spPr bwMode="auto">
            <a:xfrm>
              <a:off x="542805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 name="Picture 60" descr="pl.png">
              <a:extLst>
                <a:ext uri="{FF2B5EF4-FFF2-40B4-BE49-F238E27FC236}">
                  <a16:creationId xmlns:a16="http://schemas.microsoft.com/office/drawing/2014/main" id="{41C71EE5-5005-D7E7-B915-825F4F2EDACF}"/>
                </a:ext>
              </a:extLst>
            </p:cNvPr>
            <p:cNvPicPr>
              <a:picLocks noChangeAspect="1"/>
            </p:cNvPicPr>
            <p:nvPr userDrawn="1"/>
          </p:nvPicPr>
          <p:blipFill>
            <a:blip r:embed="rId22">
              <a:extLst>
                <a:ext uri="{28A0092B-C50C-407E-A947-70E740481C1C}">
                  <a14:useLocalDpi xmlns:a14="http://schemas.microsoft.com/office/drawing/2010/main" val="0"/>
                </a:ext>
              </a:extLst>
            </a:blip>
            <a:srcRect/>
            <a:stretch>
              <a:fillRect/>
            </a:stretch>
          </p:blipFill>
          <p:spPr bwMode="auto">
            <a:xfrm>
              <a:off x="579518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 name="Picture 61" descr="pt.png">
              <a:extLst>
                <a:ext uri="{FF2B5EF4-FFF2-40B4-BE49-F238E27FC236}">
                  <a16:creationId xmlns:a16="http://schemas.microsoft.com/office/drawing/2014/main" id="{FA4A7316-35DF-0B7C-2B2B-C2EA29DAEF33}"/>
                </a:ext>
              </a:extLst>
            </p:cNvPr>
            <p:cNvPicPr>
              <a:picLocks noChangeAspect="1"/>
            </p:cNvPicPr>
            <p:nvPr userDrawn="1"/>
          </p:nvPicPr>
          <p:blipFill>
            <a:blip r:embed="rId23">
              <a:extLst>
                <a:ext uri="{28A0092B-C50C-407E-A947-70E740481C1C}">
                  <a14:useLocalDpi xmlns:a14="http://schemas.microsoft.com/office/drawing/2010/main" val="0"/>
                </a:ext>
              </a:extLst>
            </a:blip>
            <a:srcRect/>
            <a:stretch>
              <a:fillRect/>
            </a:stretch>
          </p:blipFill>
          <p:spPr bwMode="auto">
            <a:xfrm>
              <a:off x="6167359"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 name="Picture 62" descr="ro.png">
              <a:extLst>
                <a:ext uri="{FF2B5EF4-FFF2-40B4-BE49-F238E27FC236}">
                  <a16:creationId xmlns:a16="http://schemas.microsoft.com/office/drawing/2014/main" id="{74F56E7F-A126-DD5C-C509-DFBEE6A9161D}"/>
                </a:ext>
              </a:extLst>
            </p:cNvPr>
            <p:cNvPicPr>
              <a:picLocks noChangeAspect="1"/>
            </p:cNvPicPr>
            <p:nvPr userDrawn="1"/>
          </p:nvPicPr>
          <p:blipFill>
            <a:blip r:embed="rId24">
              <a:extLst>
                <a:ext uri="{28A0092B-C50C-407E-A947-70E740481C1C}">
                  <a14:useLocalDpi xmlns:a14="http://schemas.microsoft.com/office/drawing/2010/main" val="0"/>
                </a:ext>
              </a:extLst>
            </a:blip>
            <a:srcRect/>
            <a:stretch>
              <a:fillRect/>
            </a:stretch>
          </p:blipFill>
          <p:spPr bwMode="auto">
            <a:xfrm>
              <a:off x="654126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 name="Picture 66" descr="se.png">
              <a:extLst>
                <a:ext uri="{FF2B5EF4-FFF2-40B4-BE49-F238E27FC236}">
                  <a16:creationId xmlns:a16="http://schemas.microsoft.com/office/drawing/2014/main" id="{CE8248F0-9C19-F8A8-F00E-CE1534612CED}"/>
                </a:ext>
              </a:extLst>
            </p:cNvPr>
            <p:cNvPicPr>
              <a:picLocks noChangeAspect="1"/>
            </p:cNvPicPr>
            <p:nvPr userDrawn="1"/>
          </p:nvPicPr>
          <p:blipFill>
            <a:blip r:embed="rId25">
              <a:extLst>
                <a:ext uri="{28A0092B-C50C-407E-A947-70E740481C1C}">
                  <a14:useLocalDpi xmlns:a14="http://schemas.microsoft.com/office/drawing/2010/main" val="0"/>
                </a:ext>
              </a:extLst>
            </a:blip>
            <a:srcRect/>
            <a:stretch>
              <a:fillRect/>
            </a:stretch>
          </p:blipFill>
          <p:spPr bwMode="auto">
            <a:xfrm>
              <a:off x="727981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 name="Picture 67" descr="uk.png">
              <a:extLst>
                <a:ext uri="{FF2B5EF4-FFF2-40B4-BE49-F238E27FC236}">
                  <a16:creationId xmlns:a16="http://schemas.microsoft.com/office/drawing/2014/main" id="{3A954FA6-CAD2-3746-7DA4-65858B24EB24}"/>
                </a:ext>
              </a:extLst>
            </p:cNvPr>
            <p:cNvPicPr>
              <a:picLocks noChangeAspect="1"/>
            </p:cNvPicPr>
            <p:nvPr userDrawn="1"/>
          </p:nvPicPr>
          <p:blipFill>
            <a:blip r:embed="rId26">
              <a:extLst>
                <a:ext uri="{28A0092B-C50C-407E-A947-70E740481C1C}">
                  <a14:useLocalDpi xmlns:a14="http://schemas.microsoft.com/office/drawing/2010/main" val="0"/>
                </a:ext>
              </a:extLst>
            </a:blip>
            <a:srcRect/>
            <a:stretch>
              <a:fillRect/>
            </a:stretch>
          </p:blipFill>
          <p:spPr bwMode="auto">
            <a:xfrm>
              <a:off x="801754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 name="Picture 68" descr="ca.png">
              <a:extLst>
                <a:ext uri="{FF2B5EF4-FFF2-40B4-BE49-F238E27FC236}">
                  <a16:creationId xmlns:a16="http://schemas.microsoft.com/office/drawing/2014/main" id="{242A768D-8FD1-53E9-5C8F-FA226F16C0B2}"/>
                </a:ext>
              </a:extLst>
            </p:cNvPr>
            <p:cNvPicPr>
              <a:picLocks noChangeAspect="1"/>
            </p:cNvPicPr>
            <p:nvPr userDrawn="1"/>
          </p:nvPicPr>
          <p:blipFill>
            <a:blip r:embed="rId27">
              <a:extLst>
                <a:ext uri="{28A0092B-C50C-407E-A947-70E740481C1C}">
                  <a14:useLocalDpi xmlns:a14="http://schemas.microsoft.com/office/drawing/2010/main" val="0"/>
                </a:ext>
              </a:extLst>
            </a:blip>
            <a:srcRect/>
            <a:stretch>
              <a:fillRect/>
            </a:stretch>
          </p:blipFill>
          <p:spPr bwMode="auto">
            <a:xfrm>
              <a:off x="9291609" y="6573362"/>
              <a:ext cx="216000" cy="1428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 name="Picture 69">
              <a:extLst>
                <a:ext uri="{FF2B5EF4-FFF2-40B4-BE49-F238E27FC236}">
                  <a16:creationId xmlns:a16="http://schemas.microsoft.com/office/drawing/2014/main" id="{F0CCD43A-1D92-E00C-2195-38CF9C3B7A8F}"/>
                </a:ext>
              </a:extLst>
            </p:cNvPr>
            <p:cNvPicPr>
              <a:picLocks noChangeAspect="1"/>
            </p:cNvPicPr>
            <p:nvPr userDrawn="1"/>
          </p:nvPicPr>
          <p:blipFill>
            <a:blip r:embed="rId28">
              <a:extLst>
                <a:ext uri="{28A0092B-C50C-407E-A947-70E740481C1C}">
                  <a14:useLocalDpi xmlns:a14="http://schemas.microsoft.com/office/drawing/2010/main" val="0"/>
                </a:ext>
              </a:extLst>
            </a:blip>
            <a:srcRect/>
            <a:stretch>
              <a:fillRect/>
            </a:stretch>
          </p:blipFill>
          <p:spPr bwMode="auto">
            <a:xfrm>
              <a:off x="8555553" y="6572169"/>
              <a:ext cx="216000" cy="14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4" name="Picture 70" descr="si.png">
              <a:extLst>
                <a:ext uri="{FF2B5EF4-FFF2-40B4-BE49-F238E27FC236}">
                  <a16:creationId xmlns:a16="http://schemas.microsoft.com/office/drawing/2014/main" id="{11A2553C-DEC7-46EB-A926-815E21D29291}"/>
                </a:ext>
              </a:extLst>
            </p:cNvPr>
            <p:cNvPicPr>
              <a:picLocks noChangeAspect="1"/>
            </p:cNvPicPr>
            <p:nvPr userDrawn="1"/>
          </p:nvPicPr>
          <p:blipFill>
            <a:blip r:embed="rId29">
              <a:extLst>
                <a:ext uri="{28A0092B-C50C-407E-A947-70E740481C1C}">
                  <a14:useLocalDpi xmlns:a14="http://schemas.microsoft.com/office/drawing/2010/main" val="0"/>
                </a:ext>
              </a:extLst>
            </a:blip>
            <a:srcRect/>
            <a:stretch>
              <a:fillRect/>
            </a:stretch>
          </p:blipFill>
          <p:spPr bwMode="auto">
            <a:xfrm>
              <a:off x="8928090" y="6572513"/>
              <a:ext cx="217284" cy="1436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95" name="Rectangle 6"/>
          <p:cNvSpPr>
            <a:spLocks noGrp="1" noChangeArrowheads="1"/>
          </p:cNvSpPr>
          <p:nvPr>
            <p:ph type="title"/>
          </p:nvPr>
        </p:nvSpPr>
        <p:spPr bwMode="auto">
          <a:xfrm>
            <a:off x="218261" y="157324"/>
            <a:ext cx="10113228" cy="553998"/>
          </a:xfrm>
          <a:prstGeom prst="rect">
            <a:avLst/>
          </a:prstGeom>
          <a:noFill/>
          <a:ln>
            <a:noFill/>
          </a:ln>
        </p:spPr>
        <p:txBody>
          <a:bodyPr>
            <a:spAutoFit/>
          </a:bodyPr>
          <a:lstStyle>
            <a:lvl1pPr>
              <a:defRPr>
                <a:solidFill>
                  <a:schemeClr val="bg1"/>
                </a:solidFill>
              </a:defRPr>
            </a:lvl1pPr>
          </a:lstStyle>
          <a:p>
            <a:pPr lvl="0"/>
            <a:r>
              <a:rPr lang="en-US" altLang="en-US"/>
              <a:t>Click to edit Master title style</a:t>
            </a:r>
            <a:endParaRPr lang="en-GB" altLang="en-US"/>
          </a:p>
        </p:txBody>
      </p:sp>
    </p:spTree>
    <p:extLst>
      <p:ext uri="{BB962C8B-B14F-4D97-AF65-F5344CB8AC3E}">
        <p14:creationId xmlns:p14="http://schemas.microsoft.com/office/powerpoint/2010/main" val="831508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repeatCount="0" fill="hold" grpId="0" nodeType="afterEffect">
                                  <p:stCondLst>
                                    <p:cond delay="0"/>
                                  </p:stCondLst>
                                  <p:childTnLst>
                                    <p:set>
                                      <p:cBhvr>
                                        <p:cTn id="6" dur="1" fill="hold">
                                          <p:stCondLst>
                                            <p:cond delay="0"/>
                                          </p:stCondLst>
                                        </p:cTn>
                                        <p:tgtEl>
                                          <p:spTgt spid="7">
                                            <p:graphicEl>
                                              <a:chart seriesIdx="-3" categoryIdx="-3" bldStep="gridLegend"/>
                                            </p:graphicEl>
                                          </p:spTgt>
                                        </p:tgtEl>
                                        <p:attrNameLst>
                                          <p:attrName>style.visibility</p:attrName>
                                        </p:attrNameLst>
                                      </p:cBhvr>
                                      <p:to>
                                        <p:strVal val="visible"/>
                                      </p:to>
                                    </p:set>
                                    <p:animEffect transition="in" filter="wipe(down)">
                                      <p:cBhvr>
                                        <p:cTn id="7" dur="300"/>
                                        <p:tgtEl>
                                          <p:spTgt spid="7">
                                            <p:graphicEl>
                                              <a:chart seriesIdx="-3" categoryIdx="-3" bldStep="gridLegend"/>
                                            </p:graphicEl>
                                          </p:spTgt>
                                        </p:tgtEl>
                                      </p:cBhvr>
                                    </p:animEffect>
                                  </p:childTnLst>
                                </p:cTn>
                              </p:par>
                            </p:childTnLst>
                          </p:cTn>
                        </p:par>
                        <p:par>
                          <p:cTn id="8" fill="hold">
                            <p:stCondLst>
                              <p:cond delay="300"/>
                            </p:stCondLst>
                            <p:childTnLst>
                              <p:par>
                                <p:cTn id="9" presetID="22" presetClass="entr" presetSubtype="4" repeatCount="0" fill="hold" grpId="0" nodeType="afterEffect">
                                  <p:stCondLst>
                                    <p:cond delay="0"/>
                                  </p:stCondLst>
                                  <p:childTnLst>
                                    <p:set>
                                      <p:cBhvr>
                                        <p:cTn id="10" dur="1" fill="hold">
                                          <p:stCondLst>
                                            <p:cond delay="0"/>
                                          </p:stCondLst>
                                        </p:cTn>
                                        <p:tgtEl>
                                          <p:spTgt spid="7">
                                            <p:graphicEl>
                                              <a:chart seriesIdx="-4" categoryIdx="0" bldStep="category"/>
                                            </p:graphicEl>
                                          </p:spTgt>
                                        </p:tgtEl>
                                        <p:attrNameLst>
                                          <p:attrName>style.visibility</p:attrName>
                                        </p:attrNameLst>
                                      </p:cBhvr>
                                      <p:to>
                                        <p:strVal val="visible"/>
                                      </p:to>
                                    </p:set>
                                    <p:animEffect transition="in" filter="wipe(down)">
                                      <p:cBhvr>
                                        <p:cTn id="11" dur="300"/>
                                        <p:tgtEl>
                                          <p:spTgt spid="7">
                                            <p:graphicEl>
                                              <a:chart seriesIdx="-4" categoryIdx="0" bldStep="category"/>
                                            </p:graphicEl>
                                          </p:spTgt>
                                        </p:tgtEl>
                                      </p:cBhvr>
                                    </p:animEffect>
                                  </p:childTnLst>
                                </p:cTn>
                              </p:par>
                            </p:childTnLst>
                          </p:cTn>
                        </p:par>
                        <p:par>
                          <p:cTn id="12" fill="hold">
                            <p:stCondLst>
                              <p:cond delay="600"/>
                            </p:stCondLst>
                            <p:childTnLst>
                              <p:par>
                                <p:cTn id="13" presetID="22" presetClass="entr" presetSubtype="4" repeatCount="0" fill="hold" grpId="0" nodeType="afterEffect">
                                  <p:stCondLst>
                                    <p:cond delay="0"/>
                                  </p:stCondLst>
                                  <p:childTnLst>
                                    <p:set>
                                      <p:cBhvr>
                                        <p:cTn id="14" dur="1" fill="hold">
                                          <p:stCondLst>
                                            <p:cond delay="0"/>
                                          </p:stCondLst>
                                        </p:cTn>
                                        <p:tgtEl>
                                          <p:spTgt spid="7">
                                            <p:graphicEl>
                                              <a:chart seriesIdx="-4" categoryIdx="1" bldStep="category"/>
                                            </p:graphicEl>
                                          </p:spTgt>
                                        </p:tgtEl>
                                        <p:attrNameLst>
                                          <p:attrName>style.visibility</p:attrName>
                                        </p:attrNameLst>
                                      </p:cBhvr>
                                      <p:to>
                                        <p:strVal val="visible"/>
                                      </p:to>
                                    </p:set>
                                    <p:animEffect transition="in" filter="wipe(down)">
                                      <p:cBhvr>
                                        <p:cTn id="15" dur="300"/>
                                        <p:tgtEl>
                                          <p:spTgt spid="7">
                                            <p:graphicEl>
                                              <a:chart seriesIdx="-4" categoryIdx="1" bldStep="category"/>
                                            </p:graphicEl>
                                          </p:spTgt>
                                        </p:tgtEl>
                                      </p:cBhvr>
                                    </p:animEffect>
                                  </p:childTnLst>
                                </p:cTn>
                              </p:par>
                            </p:childTnLst>
                          </p:cTn>
                        </p:par>
                        <p:par>
                          <p:cTn id="16" fill="hold">
                            <p:stCondLst>
                              <p:cond delay="900"/>
                            </p:stCondLst>
                            <p:childTnLst>
                              <p:par>
                                <p:cTn id="17" presetID="22" presetClass="entr" presetSubtype="4" repeatCount="0" fill="hold" grpId="0" nodeType="afterEffect">
                                  <p:stCondLst>
                                    <p:cond delay="0"/>
                                  </p:stCondLst>
                                  <p:childTnLst>
                                    <p:set>
                                      <p:cBhvr>
                                        <p:cTn id="18" dur="1" fill="hold">
                                          <p:stCondLst>
                                            <p:cond delay="0"/>
                                          </p:stCondLst>
                                        </p:cTn>
                                        <p:tgtEl>
                                          <p:spTgt spid="7">
                                            <p:graphicEl>
                                              <a:chart seriesIdx="-4" categoryIdx="2" bldStep="category"/>
                                            </p:graphicEl>
                                          </p:spTgt>
                                        </p:tgtEl>
                                        <p:attrNameLst>
                                          <p:attrName>style.visibility</p:attrName>
                                        </p:attrNameLst>
                                      </p:cBhvr>
                                      <p:to>
                                        <p:strVal val="visible"/>
                                      </p:to>
                                    </p:set>
                                    <p:animEffect transition="in" filter="wipe(down)">
                                      <p:cBhvr>
                                        <p:cTn id="19" dur="300"/>
                                        <p:tgtEl>
                                          <p:spTgt spid="7">
                                            <p:graphicEl>
                                              <a:chart seriesIdx="-4" categoryIdx="2" bldStep="category"/>
                                            </p:graphicEl>
                                          </p:spTgt>
                                        </p:tgtEl>
                                      </p:cBhvr>
                                    </p:animEffect>
                                  </p:childTnLst>
                                </p:cTn>
                              </p:par>
                            </p:childTnLst>
                          </p:cTn>
                        </p:par>
                        <p:par>
                          <p:cTn id="20" fill="hold">
                            <p:stCondLst>
                              <p:cond delay="1200"/>
                            </p:stCondLst>
                            <p:childTnLst>
                              <p:par>
                                <p:cTn id="21" presetID="22" presetClass="entr" presetSubtype="4" repeatCount="0" fill="hold" grpId="0" nodeType="afterEffect">
                                  <p:stCondLst>
                                    <p:cond delay="0"/>
                                  </p:stCondLst>
                                  <p:childTnLst>
                                    <p:set>
                                      <p:cBhvr>
                                        <p:cTn id="22" dur="1" fill="hold">
                                          <p:stCondLst>
                                            <p:cond delay="0"/>
                                          </p:stCondLst>
                                        </p:cTn>
                                        <p:tgtEl>
                                          <p:spTgt spid="7">
                                            <p:graphicEl>
                                              <a:chart seriesIdx="-4" categoryIdx="3" bldStep="category"/>
                                            </p:graphicEl>
                                          </p:spTgt>
                                        </p:tgtEl>
                                        <p:attrNameLst>
                                          <p:attrName>style.visibility</p:attrName>
                                        </p:attrNameLst>
                                      </p:cBhvr>
                                      <p:to>
                                        <p:strVal val="visible"/>
                                      </p:to>
                                    </p:set>
                                    <p:animEffect transition="in" filter="wipe(down)">
                                      <p:cBhvr>
                                        <p:cTn id="23" dur="300"/>
                                        <p:tgtEl>
                                          <p:spTgt spid="7">
                                            <p:graphicEl>
                                              <a:chart seriesIdx="-4" categoryIdx="3" bldStep="category"/>
                                            </p:graphicEl>
                                          </p:spTgt>
                                        </p:tgtEl>
                                      </p:cBhvr>
                                    </p:animEffect>
                                  </p:childTnLst>
                                </p:cTn>
                              </p:par>
                            </p:childTnLst>
                          </p:cTn>
                        </p:par>
                        <p:par>
                          <p:cTn id="24" fill="hold">
                            <p:stCondLst>
                              <p:cond delay="1500"/>
                            </p:stCondLst>
                            <p:childTnLst>
                              <p:par>
                                <p:cTn id="25" presetID="22" presetClass="entr" presetSubtype="4" repeatCount="0" fill="hold" grpId="0" nodeType="afterEffect">
                                  <p:stCondLst>
                                    <p:cond delay="0"/>
                                  </p:stCondLst>
                                  <p:childTnLst>
                                    <p:set>
                                      <p:cBhvr>
                                        <p:cTn id="26" dur="1" fill="hold">
                                          <p:stCondLst>
                                            <p:cond delay="0"/>
                                          </p:stCondLst>
                                        </p:cTn>
                                        <p:tgtEl>
                                          <p:spTgt spid="7">
                                            <p:graphicEl>
                                              <a:chart seriesIdx="-4" categoryIdx="4" bldStep="category"/>
                                            </p:graphicEl>
                                          </p:spTgt>
                                        </p:tgtEl>
                                        <p:attrNameLst>
                                          <p:attrName>style.visibility</p:attrName>
                                        </p:attrNameLst>
                                      </p:cBhvr>
                                      <p:to>
                                        <p:strVal val="visible"/>
                                      </p:to>
                                    </p:set>
                                    <p:animEffect transition="in" filter="wipe(down)">
                                      <p:cBhvr>
                                        <p:cTn id="27" dur="300"/>
                                        <p:tgtEl>
                                          <p:spTgt spid="7">
                                            <p:graphicEl>
                                              <a:chart seriesIdx="-4" categoryIdx="4" bldStep="category"/>
                                            </p:graphicEl>
                                          </p:spTgt>
                                        </p:tgtEl>
                                      </p:cBhvr>
                                    </p:animEffect>
                                  </p:childTnLst>
                                </p:cTn>
                              </p:par>
                            </p:childTnLst>
                          </p:cTn>
                        </p:par>
                        <p:par>
                          <p:cTn id="28" fill="hold">
                            <p:stCondLst>
                              <p:cond delay="1800"/>
                            </p:stCondLst>
                            <p:childTnLst>
                              <p:par>
                                <p:cTn id="29" presetID="22" presetClass="entr" presetSubtype="4" repeatCount="0" fill="hold" grpId="0" nodeType="afterEffect">
                                  <p:stCondLst>
                                    <p:cond delay="0"/>
                                  </p:stCondLst>
                                  <p:childTnLst>
                                    <p:set>
                                      <p:cBhvr>
                                        <p:cTn id="30" dur="1" fill="hold">
                                          <p:stCondLst>
                                            <p:cond delay="0"/>
                                          </p:stCondLst>
                                        </p:cTn>
                                        <p:tgtEl>
                                          <p:spTgt spid="7">
                                            <p:graphicEl>
                                              <a:chart seriesIdx="-4" categoryIdx="5" bldStep="category"/>
                                            </p:graphicEl>
                                          </p:spTgt>
                                        </p:tgtEl>
                                        <p:attrNameLst>
                                          <p:attrName>style.visibility</p:attrName>
                                        </p:attrNameLst>
                                      </p:cBhvr>
                                      <p:to>
                                        <p:strVal val="visible"/>
                                      </p:to>
                                    </p:set>
                                    <p:animEffect transition="in" filter="wipe(down)">
                                      <p:cBhvr>
                                        <p:cTn id="31" dur="300"/>
                                        <p:tgtEl>
                                          <p:spTgt spid="7">
                                            <p:graphicEl>
                                              <a:chart seriesIdx="-4" categoryIdx="5" bldStep="category"/>
                                            </p:graphicEl>
                                          </p:spTgt>
                                        </p:tgtEl>
                                      </p:cBhvr>
                                    </p:animEffect>
                                  </p:childTnLst>
                                </p:cTn>
                              </p:par>
                            </p:childTnLst>
                          </p:cTn>
                        </p:par>
                        <p:par>
                          <p:cTn id="32" fill="hold">
                            <p:stCondLst>
                              <p:cond delay="2100"/>
                            </p:stCondLst>
                            <p:childTnLst>
                              <p:par>
                                <p:cTn id="33" presetID="22" presetClass="entr" presetSubtype="4" repeatCount="0" fill="hold" grpId="0" nodeType="afterEffect">
                                  <p:stCondLst>
                                    <p:cond delay="0"/>
                                  </p:stCondLst>
                                  <p:childTnLst>
                                    <p:set>
                                      <p:cBhvr>
                                        <p:cTn id="34" dur="1" fill="hold">
                                          <p:stCondLst>
                                            <p:cond delay="0"/>
                                          </p:stCondLst>
                                        </p:cTn>
                                        <p:tgtEl>
                                          <p:spTgt spid="7">
                                            <p:graphicEl>
                                              <a:chart seriesIdx="-4" categoryIdx="6" bldStep="category"/>
                                            </p:graphicEl>
                                          </p:spTgt>
                                        </p:tgtEl>
                                        <p:attrNameLst>
                                          <p:attrName>style.visibility</p:attrName>
                                        </p:attrNameLst>
                                      </p:cBhvr>
                                      <p:to>
                                        <p:strVal val="visible"/>
                                      </p:to>
                                    </p:set>
                                    <p:animEffect transition="in" filter="wipe(down)">
                                      <p:cBhvr>
                                        <p:cTn id="35" dur="300"/>
                                        <p:tgtEl>
                                          <p:spTgt spid="7">
                                            <p:graphicEl>
                                              <a:chart seriesIdx="-4" categoryIdx="6" bldStep="category"/>
                                            </p:graphicEl>
                                          </p:spTgt>
                                        </p:tgtEl>
                                      </p:cBhvr>
                                    </p:animEffect>
                                  </p:childTnLst>
                                </p:cTn>
                              </p:par>
                            </p:childTnLst>
                          </p:cTn>
                        </p:par>
                        <p:par>
                          <p:cTn id="36" fill="hold">
                            <p:stCondLst>
                              <p:cond delay="2400"/>
                            </p:stCondLst>
                            <p:childTnLst>
                              <p:par>
                                <p:cTn id="37" presetID="22" presetClass="entr" presetSubtype="4" repeatCount="0" fill="hold" grpId="0" nodeType="afterEffect">
                                  <p:stCondLst>
                                    <p:cond delay="0"/>
                                  </p:stCondLst>
                                  <p:childTnLst>
                                    <p:set>
                                      <p:cBhvr>
                                        <p:cTn id="38" dur="1" fill="hold">
                                          <p:stCondLst>
                                            <p:cond delay="0"/>
                                          </p:stCondLst>
                                        </p:cTn>
                                        <p:tgtEl>
                                          <p:spTgt spid="7">
                                            <p:graphicEl>
                                              <a:chart seriesIdx="-4" categoryIdx="7" bldStep="category"/>
                                            </p:graphicEl>
                                          </p:spTgt>
                                        </p:tgtEl>
                                        <p:attrNameLst>
                                          <p:attrName>style.visibility</p:attrName>
                                        </p:attrNameLst>
                                      </p:cBhvr>
                                      <p:to>
                                        <p:strVal val="visible"/>
                                      </p:to>
                                    </p:set>
                                    <p:animEffect transition="in" filter="wipe(down)">
                                      <p:cBhvr>
                                        <p:cTn id="39" dur="300"/>
                                        <p:tgtEl>
                                          <p:spTgt spid="7">
                                            <p:graphicEl>
                                              <a:chart seriesIdx="-4" categoryIdx="7" bldStep="category"/>
                                            </p:graphicEl>
                                          </p:spTgt>
                                        </p:tgtEl>
                                      </p:cBhvr>
                                    </p:animEffect>
                                  </p:childTnLst>
                                </p:cTn>
                              </p:par>
                            </p:childTnLst>
                          </p:cTn>
                        </p:par>
                        <p:par>
                          <p:cTn id="40" fill="hold">
                            <p:stCondLst>
                              <p:cond delay="2700"/>
                            </p:stCondLst>
                            <p:childTnLst>
                              <p:par>
                                <p:cTn id="41" presetID="22" presetClass="entr" presetSubtype="4" repeatCount="0" fill="hold" grpId="0" nodeType="afterEffect">
                                  <p:stCondLst>
                                    <p:cond delay="0"/>
                                  </p:stCondLst>
                                  <p:childTnLst>
                                    <p:set>
                                      <p:cBhvr>
                                        <p:cTn id="42" dur="1" fill="hold">
                                          <p:stCondLst>
                                            <p:cond delay="0"/>
                                          </p:stCondLst>
                                        </p:cTn>
                                        <p:tgtEl>
                                          <p:spTgt spid="7">
                                            <p:graphicEl>
                                              <a:chart seriesIdx="-4" categoryIdx="8" bldStep="category"/>
                                            </p:graphicEl>
                                          </p:spTgt>
                                        </p:tgtEl>
                                        <p:attrNameLst>
                                          <p:attrName>style.visibility</p:attrName>
                                        </p:attrNameLst>
                                      </p:cBhvr>
                                      <p:to>
                                        <p:strVal val="visible"/>
                                      </p:to>
                                    </p:set>
                                    <p:animEffect transition="in" filter="wipe(down)">
                                      <p:cBhvr>
                                        <p:cTn id="43" dur="300"/>
                                        <p:tgtEl>
                                          <p:spTgt spid="7">
                                            <p:graphicEl>
                                              <a:chart seriesIdx="-4" categoryIdx="8" bldStep="category"/>
                                            </p:graphicEl>
                                          </p:spTgt>
                                        </p:tgtEl>
                                      </p:cBhvr>
                                    </p:animEffect>
                                  </p:childTnLst>
                                </p:cTn>
                              </p:par>
                            </p:childTnLst>
                          </p:cTn>
                        </p:par>
                        <p:par>
                          <p:cTn id="44" fill="hold">
                            <p:stCondLst>
                              <p:cond delay="3000"/>
                            </p:stCondLst>
                            <p:childTnLst>
                              <p:par>
                                <p:cTn id="45" presetID="22" presetClass="entr" presetSubtype="4" repeatCount="0" fill="hold" grpId="0" nodeType="afterEffect">
                                  <p:stCondLst>
                                    <p:cond delay="0"/>
                                  </p:stCondLst>
                                  <p:childTnLst>
                                    <p:set>
                                      <p:cBhvr>
                                        <p:cTn id="46" dur="1" fill="hold">
                                          <p:stCondLst>
                                            <p:cond delay="0"/>
                                          </p:stCondLst>
                                        </p:cTn>
                                        <p:tgtEl>
                                          <p:spTgt spid="7">
                                            <p:graphicEl>
                                              <a:chart seriesIdx="-4" categoryIdx="9" bldStep="category"/>
                                            </p:graphicEl>
                                          </p:spTgt>
                                        </p:tgtEl>
                                        <p:attrNameLst>
                                          <p:attrName>style.visibility</p:attrName>
                                        </p:attrNameLst>
                                      </p:cBhvr>
                                      <p:to>
                                        <p:strVal val="visible"/>
                                      </p:to>
                                    </p:set>
                                    <p:animEffect transition="in" filter="wipe(down)">
                                      <p:cBhvr>
                                        <p:cTn id="47" dur="300"/>
                                        <p:tgtEl>
                                          <p:spTgt spid="7">
                                            <p:graphicEl>
                                              <a:chart seriesIdx="-4" categoryIdx="9" bldStep="category"/>
                                            </p:graphicEl>
                                          </p:spTgt>
                                        </p:tgtEl>
                                      </p:cBhvr>
                                    </p:animEffect>
                                  </p:childTnLst>
                                </p:cTn>
                              </p:par>
                            </p:childTnLst>
                          </p:cTn>
                        </p:par>
                        <p:par>
                          <p:cTn id="48" fill="hold">
                            <p:stCondLst>
                              <p:cond delay="3300"/>
                            </p:stCondLst>
                            <p:childTnLst>
                              <p:par>
                                <p:cTn id="49" presetID="22" presetClass="entr" presetSubtype="4" repeatCount="0" fill="hold" grpId="0" nodeType="afterEffect">
                                  <p:stCondLst>
                                    <p:cond delay="0"/>
                                  </p:stCondLst>
                                  <p:childTnLst>
                                    <p:set>
                                      <p:cBhvr>
                                        <p:cTn id="50" dur="1" fill="hold">
                                          <p:stCondLst>
                                            <p:cond delay="0"/>
                                          </p:stCondLst>
                                        </p:cTn>
                                        <p:tgtEl>
                                          <p:spTgt spid="7">
                                            <p:graphicEl>
                                              <a:chart seriesIdx="-4" categoryIdx="10" bldStep="category"/>
                                            </p:graphicEl>
                                          </p:spTgt>
                                        </p:tgtEl>
                                        <p:attrNameLst>
                                          <p:attrName>style.visibility</p:attrName>
                                        </p:attrNameLst>
                                      </p:cBhvr>
                                      <p:to>
                                        <p:strVal val="visible"/>
                                      </p:to>
                                    </p:set>
                                    <p:animEffect transition="in" filter="wipe(down)">
                                      <p:cBhvr>
                                        <p:cTn id="51" dur="300"/>
                                        <p:tgtEl>
                                          <p:spTgt spid="7">
                                            <p:graphicEl>
                                              <a:chart seriesIdx="-4" categoryIdx="10" bldStep="category"/>
                                            </p:graphicEl>
                                          </p:spTgt>
                                        </p:tgtEl>
                                      </p:cBhvr>
                                    </p:animEffect>
                                  </p:childTnLst>
                                </p:cTn>
                              </p:par>
                            </p:childTnLst>
                          </p:cTn>
                        </p:par>
                        <p:par>
                          <p:cTn id="52" fill="hold">
                            <p:stCondLst>
                              <p:cond delay="3600"/>
                            </p:stCondLst>
                            <p:childTnLst>
                              <p:par>
                                <p:cTn id="53" presetID="22" presetClass="entr" presetSubtype="4" repeatCount="0" fill="hold" grpId="0" nodeType="afterEffect">
                                  <p:stCondLst>
                                    <p:cond delay="0"/>
                                  </p:stCondLst>
                                  <p:childTnLst>
                                    <p:set>
                                      <p:cBhvr>
                                        <p:cTn id="54" dur="1" fill="hold">
                                          <p:stCondLst>
                                            <p:cond delay="0"/>
                                          </p:stCondLst>
                                        </p:cTn>
                                        <p:tgtEl>
                                          <p:spTgt spid="7">
                                            <p:graphicEl>
                                              <a:chart seriesIdx="-4" categoryIdx="11" bldStep="category"/>
                                            </p:graphicEl>
                                          </p:spTgt>
                                        </p:tgtEl>
                                        <p:attrNameLst>
                                          <p:attrName>style.visibility</p:attrName>
                                        </p:attrNameLst>
                                      </p:cBhvr>
                                      <p:to>
                                        <p:strVal val="visible"/>
                                      </p:to>
                                    </p:set>
                                    <p:animEffect transition="in" filter="wipe(down)">
                                      <p:cBhvr>
                                        <p:cTn id="55" dur="300"/>
                                        <p:tgtEl>
                                          <p:spTgt spid="7">
                                            <p:graphicEl>
                                              <a:chart seriesIdx="-4" categoryIdx="11" bldStep="category"/>
                                            </p:graphicEl>
                                          </p:spTgt>
                                        </p:tgtEl>
                                      </p:cBhvr>
                                    </p:animEffect>
                                  </p:childTnLst>
                                </p:cTn>
                              </p:par>
                            </p:childTnLst>
                          </p:cTn>
                        </p:par>
                        <p:par>
                          <p:cTn id="56" fill="hold">
                            <p:stCondLst>
                              <p:cond delay="3900"/>
                            </p:stCondLst>
                            <p:childTnLst>
                              <p:par>
                                <p:cTn id="57" presetID="22" presetClass="entr" presetSubtype="4" repeatCount="0" fill="hold" grpId="0" nodeType="afterEffect">
                                  <p:stCondLst>
                                    <p:cond delay="0"/>
                                  </p:stCondLst>
                                  <p:childTnLst>
                                    <p:set>
                                      <p:cBhvr>
                                        <p:cTn id="58" dur="1" fill="hold">
                                          <p:stCondLst>
                                            <p:cond delay="0"/>
                                          </p:stCondLst>
                                        </p:cTn>
                                        <p:tgtEl>
                                          <p:spTgt spid="7">
                                            <p:graphicEl>
                                              <a:chart seriesIdx="-4" categoryIdx="12" bldStep="category"/>
                                            </p:graphicEl>
                                          </p:spTgt>
                                        </p:tgtEl>
                                        <p:attrNameLst>
                                          <p:attrName>style.visibility</p:attrName>
                                        </p:attrNameLst>
                                      </p:cBhvr>
                                      <p:to>
                                        <p:strVal val="visible"/>
                                      </p:to>
                                    </p:set>
                                    <p:animEffect transition="in" filter="wipe(down)">
                                      <p:cBhvr>
                                        <p:cTn id="59" dur="300"/>
                                        <p:tgtEl>
                                          <p:spTgt spid="7">
                                            <p:graphicEl>
                                              <a:chart seriesIdx="-4" categoryIdx="12" bldStep="category"/>
                                            </p:graphicEl>
                                          </p:spTgt>
                                        </p:tgtEl>
                                      </p:cBhvr>
                                    </p:animEffect>
                                  </p:childTnLst>
                                </p:cTn>
                              </p:par>
                            </p:childTnLst>
                          </p:cTn>
                        </p:par>
                        <p:par>
                          <p:cTn id="60" fill="hold">
                            <p:stCondLst>
                              <p:cond delay="4200"/>
                            </p:stCondLst>
                            <p:childTnLst>
                              <p:par>
                                <p:cTn id="61" presetID="22" presetClass="entr" presetSubtype="4" repeatCount="0" fill="hold" grpId="0" nodeType="afterEffect">
                                  <p:stCondLst>
                                    <p:cond delay="0"/>
                                  </p:stCondLst>
                                  <p:childTnLst>
                                    <p:set>
                                      <p:cBhvr>
                                        <p:cTn id="62" dur="1" fill="hold">
                                          <p:stCondLst>
                                            <p:cond delay="0"/>
                                          </p:stCondLst>
                                        </p:cTn>
                                        <p:tgtEl>
                                          <p:spTgt spid="7">
                                            <p:graphicEl>
                                              <a:chart seriesIdx="-4" categoryIdx="13" bldStep="category"/>
                                            </p:graphicEl>
                                          </p:spTgt>
                                        </p:tgtEl>
                                        <p:attrNameLst>
                                          <p:attrName>style.visibility</p:attrName>
                                        </p:attrNameLst>
                                      </p:cBhvr>
                                      <p:to>
                                        <p:strVal val="visible"/>
                                      </p:to>
                                    </p:set>
                                    <p:animEffect transition="in" filter="wipe(down)">
                                      <p:cBhvr>
                                        <p:cTn id="63" dur="300"/>
                                        <p:tgtEl>
                                          <p:spTgt spid="7">
                                            <p:graphicEl>
                                              <a:chart seriesIdx="-4" categoryIdx="13" bldStep="category"/>
                                            </p:graphicEl>
                                          </p:spTgt>
                                        </p:tgtEl>
                                      </p:cBhvr>
                                    </p:animEffect>
                                  </p:childTnLst>
                                </p:cTn>
                              </p:par>
                            </p:childTnLst>
                          </p:cTn>
                        </p:par>
                        <p:par>
                          <p:cTn id="64" fill="hold">
                            <p:stCondLst>
                              <p:cond delay="4500"/>
                            </p:stCondLst>
                            <p:childTnLst>
                              <p:par>
                                <p:cTn id="65" presetID="22" presetClass="entr" presetSubtype="4" repeatCount="0" fill="hold" grpId="0" nodeType="afterEffect">
                                  <p:stCondLst>
                                    <p:cond delay="0"/>
                                  </p:stCondLst>
                                  <p:childTnLst>
                                    <p:set>
                                      <p:cBhvr>
                                        <p:cTn id="66" dur="1" fill="hold">
                                          <p:stCondLst>
                                            <p:cond delay="0"/>
                                          </p:stCondLst>
                                        </p:cTn>
                                        <p:tgtEl>
                                          <p:spTgt spid="7">
                                            <p:graphicEl>
                                              <a:chart seriesIdx="-4" categoryIdx="14" bldStep="category"/>
                                            </p:graphicEl>
                                          </p:spTgt>
                                        </p:tgtEl>
                                        <p:attrNameLst>
                                          <p:attrName>style.visibility</p:attrName>
                                        </p:attrNameLst>
                                      </p:cBhvr>
                                      <p:to>
                                        <p:strVal val="visible"/>
                                      </p:to>
                                    </p:set>
                                    <p:animEffect transition="in" filter="wipe(down)">
                                      <p:cBhvr>
                                        <p:cTn id="67" dur="300"/>
                                        <p:tgtEl>
                                          <p:spTgt spid="7">
                                            <p:graphicEl>
                                              <a:chart seriesIdx="-4" categoryIdx="14" bldStep="category"/>
                                            </p:graphicEl>
                                          </p:spTgt>
                                        </p:tgtEl>
                                      </p:cBhvr>
                                    </p:animEffect>
                                  </p:childTnLst>
                                </p:cTn>
                              </p:par>
                            </p:childTnLst>
                          </p:cTn>
                        </p:par>
                        <p:par>
                          <p:cTn id="68" fill="hold">
                            <p:stCondLst>
                              <p:cond delay="4800"/>
                            </p:stCondLst>
                            <p:childTnLst>
                              <p:par>
                                <p:cTn id="69" presetID="22" presetClass="entr" presetSubtype="4" repeatCount="0" fill="hold" grpId="0" nodeType="afterEffect">
                                  <p:stCondLst>
                                    <p:cond delay="0"/>
                                  </p:stCondLst>
                                  <p:childTnLst>
                                    <p:set>
                                      <p:cBhvr>
                                        <p:cTn id="70" dur="1" fill="hold">
                                          <p:stCondLst>
                                            <p:cond delay="0"/>
                                          </p:stCondLst>
                                        </p:cTn>
                                        <p:tgtEl>
                                          <p:spTgt spid="7">
                                            <p:graphicEl>
                                              <a:chart seriesIdx="-4" categoryIdx="15" bldStep="category"/>
                                            </p:graphicEl>
                                          </p:spTgt>
                                        </p:tgtEl>
                                        <p:attrNameLst>
                                          <p:attrName>style.visibility</p:attrName>
                                        </p:attrNameLst>
                                      </p:cBhvr>
                                      <p:to>
                                        <p:strVal val="visible"/>
                                      </p:to>
                                    </p:set>
                                    <p:animEffect transition="in" filter="wipe(down)">
                                      <p:cBhvr>
                                        <p:cTn id="71" dur="300"/>
                                        <p:tgtEl>
                                          <p:spTgt spid="7">
                                            <p:graphicEl>
                                              <a:chart seriesIdx="-4" categoryIdx="15" bldStep="category"/>
                                            </p:graphicEl>
                                          </p:spTgt>
                                        </p:tgtEl>
                                      </p:cBhvr>
                                    </p:animEffect>
                                  </p:childTnLst>
                                </p:cTn>
                              </p:par>
                            </p:childTnLst>
                          </p:cTn>
                        </p:par>
                        <p:par>
                          <p:cTn id="72" fill="hold">
                            <p:stCondLst>
                              <p:cond delay="5100"/>
                            </p:stCondLst>
                            <p:childTnLst>
                              <p:par>
                                <p:cTn id="73" presetID="22" presetClass="entr" presetSubtype="4" repeatCount="0" fill="hold" grpId="0" nodeType="afterEffect">
                                  <p:stCondLst>
                                    <p:cond delay="0"/>
                                  </p:stCondLst>
                                  <p:childTnLst>
                                    <p:set>
                                      <p:cBhvr>
                                        <p:cTn id="74" dur="1" fill="hold">
                                          <p:stCondLst>
                                            <p:cond delay="0"/>
                                          </p:stCondLst>
                                        </p:cTn>
                                        <p:tgtEl>
                                          <p:spTgt spid="7">
                                            <p:graphicEl>
                                              <a:chart seriesIdx="-4" categoryIdx="16" bldStep="category"/>
                                            </p:graphicEl>
                                          </p:spTgt>
                                        </p:tgtEl>
                                        <p:attrNameLst>
                                          <p:attrName>style.visibility</p:attrName>
                                        </p:attrNameLst>
                                      </p:cBhvr>
                                      <p:to>
                                        <p:strVal val="visible"/>
                                      </p:to>
                                    </p:set>
                                    <p:animEffect transition="in" filter="wipe(down)">
                                      <p:cBhvr>
                                        <p:cTn id="75" dur="300"/>
                                        <p:tgtEl>
                                          <p:spTgt spid="7">
                                            <p:graphicEl>
                                              <a:chart seriesIdx="-4" categoryIdx="16" bldStep="category"/>
                                            </p:graphicEl>
                                          </p:spTgt>
                                        </p:tgtEl>
                                      </p:cBhvr>
                                    </p:animEffect>
                                  </p:childTnLst>
                                </p:cTn>
                              </p:par>
                            </p:childTnLst>
                          </p:cTn>
                        </p:par>
                        <p:par>
                          <p:cTn id="76" fill="hold">
                            <p:stCondLst>
                              <p:cond delay="5400"/>
                            </p:stCondLst>
                            <p:childTnLst>
                              <p:par>
                                <p:cTn id="77" presetID="22" presetClass="entr" presetSubtype="4" repeatCount="0" fill="hold" grpId="0" nodeType="afterEffect">
                                  <p:stCondLst>
                                    <p:cond delay="0"/>
                                  </p:stCondLst>
                                  <p:childTnLst>
                                    <p:set>
                                      <p:cBhvr>
                                        <p:cTn id="78" dur="1" fill="hold">
                                          <p:stCondLst>
                                            <p:cond delay="0"/>
                                          </p:stCondLst>
                                        </p:cTn>
                                        <p:tgtEl>
                                          <p:spTgt spid="7">
                                            <p:graphicEl>
                                              <a:chart seriesIdx="-4" categoryIdx="17" bldStep="category"/>
                                            </p:graphicEl>
                                          </p:spTgt>
                                        </p:tgtEl>
                                        <p:attrNameLst>
                                          <p:attrName>style.visibility</p:attrName>
                                        </p:attrNameLst>
                                      </p:cBhvr>
                                      <p:to>
                                        <p:strVal val="visible"/>
                                      </p:to>
                                    </p:set>
                                    <p:animEffect transition="in" filter="wipe(down)">
                                      <p:cBhvr>
                                        <p:cTn id="79" dur="300"/>
                                        <p:tgtEl>
                                          <p:spTgt spid="7">
                                            <p:graphicEl>
                                              <a:chart seriesIdx="-4" categoryIdx="17" bldStep="category"/>
                                            </p:graphicEl>
                                          </p:spTgt>
                                        </p:tgtEl>
                                      </p:cBhvr>
                                    </p:animEffect>
                                  </p:childTnLst>
                                </p:cTn>
                              </p:par>
                            </p:childTnLst>
                          </p:cTn>
                        </p:par>
                        <p:par>
                          <p:cTn id="80" fill="hold">
                            <p:stCondLst>
                              <p:cond delay="5700"/>
                            </p:stCondLst>
                            <p:childTnLst>
                              <p:par>
                                <p:cTn id="81" presetID="22" presetClass="entr" presetSubtype="4" repeatCount="0" fill="hold" grpId="0" nodeType="afterEffect">
                                  <p:stCondLst>
                                    <p:cond delay="0"/>
                                  </p:stCondLst>
                                  <p:childTnLst>
                                    <p:set>
                                      <p:cBhvr>
                                        <p:cTn id="82" dur="1" fill="hold">
                                          <p:stCondLst>
                                            <p:cond delay="0"/>
                                          </p:stCondLst>
                                        </p:cTn>
                                        <p:tgtEl>
                                          <p:spTgt spid="7">
                                            <p:graphicEl>
                                              <a:chart seriesIdx="-4" categoryIdx="18" bldStep="category"/>
                                            </p:graphicEl>
                                          </p:spTgt>
                                        </p:tgtEl>
                                        <p:attrNameLst>
                                          <p:attrName>style.visibility</p:attrName>
                                        </p:attrNameLst>
                                      </p:cBhvr>
                                      <p:to>
                                        <p:strVal val="visible"/>
                                      </p:to>
                                    </p:set>
                                    <p:animEffect transition="in" filter="wipe(down)">
                                      <p:cBhvr>
                                        <p:cTn id="83" dur="300"/>
                                        <p:tgtEl>
                                          <p:spTgt spid="7">
                                            <p:graphicEl>
                                              <a:chart seriesIdx="-4" categoryIdx="18" bldStep="category"/>
                                            </p:graphicEl>
                                          </p:spTgt>
                                        </p:tgtEl>
                                      </p:cBhvr>
                                    </p:animEffect>
                                  </p:childTnLst>
                                </p:cTn>
                              </p:par>
                            </p:childTnLst>
                          </p:cTn>
                        </p:par>
                        <p:par>
                          <p:cTn id="84" fill="hold">
                            <p:stCondLst>
                              <p:cond delay="6000"/>
                            </p:stCondLst>
                            <p:childTnLst>
                              <p:par>
                                <p:cTn id="85" presetID="22" presetClass="entr" presetSubtype="4" repeatCount="0" fill="hold" grpId="0" nodeType="afterEffect">
                                  <p:stCondLst>
                                    <p:cond delay="0"/>
                                  </p:stCondLst>
                                  <p:childTnLst>
                                    <p:set>
                                      <p:cBhvr>
                                        <p:cTn id="86" dur="1" fill="hold">
                                          <p:stCondLst>
                                            <p:cond delay="0"/>
                                          </p:stCondLst>
                                        </p:cTn>
                                        <p:tgtEl>
                                          <p:spTgt spid="7">
                                            <p:graphicEl>
                                              <a:chart seriesIdx="-4" categoryIdx="19" bldStep="category"/>
                                            </p:graphicEl>
                                          </p:spTgt>
                                        </p:tgtEl>
                                        <p:attrNameLst>
                                          <p:attrName>style.visibility</p:attrName>
                                        </p:attrNameLst>
                                      </p:cBhvr>
                                      <p:to>
                                        <p:strVal val="visible"/>
                                      </p:to>
                                    </p:set>
                                    <p:animEffect transition="in" filter="wipe(down)">
                                      <p:cBhvr>
                                        <p:cTn id="87" dur="300"/>
                                        <p:tgtEl>
                                          <p:spTgt spid="7">
                                            <p:graphicEl>
                                              <a:chart seriesIdx="-4" categoryIdx="19" bldStep="category"/>
                                            </p:graphicEl>
                                          </p:spTgt>
                                        </p:tgtEl>
                                      </p:cBhvr>
                                    </p:animEffect>
                                  </p:childTnLst>
                                </p:cTn>
                              </p:par>
                            </p:childTnLst>
                          </p:cTn>
                        </p:par>
                        <p:par>
                          <p:cTn id="88" fill="hold">
                            <p:stCondLst>
                              <p:cond delay="6300"/>
                            </p:stCondLst>
                            <p:childTnLst>
                              <p:par>
                                <p:cTn id="89" presetID="22" presetClass="entr" presetSubtype="4" repeatCount="0" fill="hold" grpId="0" nodeType="afterEffect">
                                  <p:stCondLst>
                                    <p:cond delay="0"/>
                                  </p:stCondLst>
                                  <p:childTnLst>
                                    <p:set>
                                      <p:cBhvr>
                                        <p:cTn id="90" dur="1" fill="hold">
                                          <p:stCondLst>
                                            <p:cond delay="0"/>
                                          </p:stCondLst>
                                        </p:cTn>
                                        <p:tgtEl>
                                          <p:spTgt spid="7">
                                            <p:graphicEl>
                                              <a:chart seriesIdx="-4" categoryIdx="20" bldStep="category"/>
                                            </p:graphicEl>
                                          </p:spTgt>
                                        </p:tgtEl>
                                        <p:attrNameLst>
                                          <p:attrName>style.visibility</p:attrName>
                                        </p:attrNameLst>
                                      </p:cBhvr>
                                      <p:to>
                                        <p:strVal val="visible"/>
                                      </p:to>
                                    </p:set>
                                    <p:animEffect transition="in" filter="wipe(down)">
                                      <p:cBhvr>
                                        <p:cTn id="91" dur="300"/>
                                        <p:tgtEl>
                                          <p:spTgt spid="7">
                                            <p:graphicEl>
                                              <a:chart seriesIdx="-4" categoryIdx="20" bldStep="category"/>
                                            </p:graphicEl>
                                          </p:spTgt>
                                        </p:tgtEl>
                                      </p:cBhvr>
                                    </p:animEffect>
                                  </p:childTnLst>
                                </p:cTn>
                              </p:par>
                            </p:childTnLst>
                          </p:cTn>
                        </p:par>
                        <p:par>
                          <p:cTn id="92" fill="hold">
                            <p:stCondLst>
                              <p:cond delay="6600"/>
                            </p:stCondLst>
                            <p:childTnLst>
                              <p:par>
                                <p:cTn id="93" presetID="22" presetClass="entr" presetSubtype="4" repeatCount="0" fill="hold" grpId="0" nodeType="afterEffect">
                                  <p:stCondLst>
                                    <p:cond delay="0"/>
                                  </p:stCondLst>
                                  <p:childTnLst>
                                    <p:set>
                                      <p:cBhvr>
                                        <p:cTn id="94" dur="1" fill="hold">
                                          <p:stCondLst>
                                            <p:cond delay="0"/>
                                          </p:stCondLst>
                                        </p:cTn>
                                        <p:tgtEl>
                                          <p:spTgt spid="7">
                                            <p:graphicEl>
                                              <a:chart seriesIdx="-4" categoryIdx="21" bldStep="category"/>
                                            </p:graphicEl>
                                          </p:spTgt>
                                        </p:tgtEl>
                                        <p:attrNameLst>
                                          <p:attrName>style.visibility</p:attrName>
                                        </p:attrNameLst>
                                      </p:cBhvr>
                                      <p:to>
                                        <p:strVal val="visible"/>
                                      </p:to>
                                    </p:set>
                                    <p:animEffect transition="in" filter="wipe(down)">
                                      <p:cBhvr>
                                        <p:cTn id="95" dur="300"/>
                                        <p:tgtEl>
                                          <p:spTgt spid="7">
                                            <p:graphicEl>
                                              <a:chart seriesIdx="-4" categoryIdx="21" bldStep="category"/>
                                            </p:graphicEl>
                                          </p:spTgt>
                                        </p:tgtEl>
                                      </p:cBhvr>
                                    </p:animEffect>
                                  </p:childTnLst>
                                </p:cTn>
                              </p:par>
                            </p:childTnLst>
                          </p:cTn>
                        </p:par>
                        <p:par>
                          <p:cTn id="96" fill="hold">
                            <p:stCondLst>
                              <p:cond delay="6900"/>
                            </p:stCondLst>
                            <p:childTnLst>
                              <p:par>
                                <p:cTn id="97" presetID="22" presetClass="entr" presetSubtype="4" repeatCount="0" fill="hold" grpId="0" nodeType="afterEffect">
                                  <p:stCondLst>
                                    <p:cond delay="0"/>
                                  </p:stCondLst>
                                  <p:childTnLst>
                                    <p:set>
                                      <p:cBhvr>
                                        <p:cTn id="98" dur="1" fill="hold">
                                          <p:stCondLst>
                                            <p:cond delay="0"/>
                                          </p:stCondLst>
                                        </p:cTn>
                                        <p:tgtEl>
                                          <p:spTgt spid="7">
                                            <p:graphicEl>
                                              <a:chart seriesIdx="-4" categoryIdx="22" bldStep="category"/>
                                            </p:graphicEl>
                                          </p:spTgt>
                                        </p:tgtEl>
                                        <p:attrNameLst>
                                          <p:attrName>style.visibility</p:attrName>
                                        </p:attrNameLst>
                                      </p:cBhvr>
                                      <p:to>
                                        <p:strVal val="visible"/>
                                      </p:to>
                                    </p:set>
                                    <p:animEffect transition="in" filter="wipe(down)">
                                      <p:cBhvr>
                                        <p:cTn id="99" dur="300"/>
                                        <p:tgtEl>
                                          <p:spTgt spid="7">
                                            <p:graphicEl>
                                              <a:chart seriesIdx="-4" categoryIdx="22" bldStep="category"/>
                                            </p:graphicEl>
                                          </p:spTgt>
                                        </p:tgtEl>
                                      </p:cBhvr>
                                    </p:animEffect>
                                  </p:childTnLst>
                                </p:cTn>
                              </p:par>
                            </p:childTnLst>
                          </p:cTn>
                        </p:par>
                        <p:par>
                          <p:cTn id="100" fill="hold">
                            <p:stCondLst>
                              <p:cond delay="7200"/>
                            </p:stCondLst>
                            <p:childTnLst>
                              <p:par>
                                <p:cTn id="101" presetID="22" presetClass="entr" presetSubtype="4" repeatCount="0" fill="hold" grpId="0" nodeType="afterEffect">
                                  <p:stCondLst>
                                    <p:cond delay="0"/>
                                  </p:stCondLst>
                                  <p:childTnLst>
                                    <p:set>
                                      <p:cBhvr>
                                        <p:cTn id="102" dur="1" fill="hold">
                                          <p:stCondLst>
                                            <p:cond delay="0"/>
                                          </p:stCondLst>
                                        </p:cTn>
                                        <p:tgtEl>
                                          <p:spTgt spid="7">
                                            <p:graphicEl>
                                              <a:chart seriesIdx="-4" categoryIdx="23" bldStep="category"/>
                                            </p:graphicEl>
                                          </p:spTgt>
                                        </p:tgtEl>
                                        <p:attrNameLst>
                                          <p:attrName>style.visibility</p:attrName>
                                        </p:attrNameLst>
                                      </p:cBhvr>
                                      <p:to>
                                        <p:strVal val="visible"/>
                                      </p:to>
                                    </p:set>
                                    <p:animEffect transition="in" filter="wipe(down)">
                                      <p:cBhvr>
                                        <p:cTn id="103" dur="300"/>
                                        <p:tgtEl>
                                          <p:spTgt spid="7">
                                            <p:graphicEl>
                                              <a:chart seriesIdx="-4" categoryIdx="23" bldStep="category"/>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7" grpId="0">
        <p:bldSub>
          <a:bldChart bld="category"/>
        </p:bldSub>
      </p:bldGraphic>
    </p:bld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29B18E-20FF-4E19-B143-EB763A43CD0E}"/>
              </a:ext>
            </a:extLst>
          </p:cNvPr>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en-US"/>
              <a:t>Click to edit Master title style</a:t>
            </a:r>
            <a:endParaRPr lang="lv-LV"/>
          </a:p>
        </p:txBody>
      </p:sp>
      <p:sp>
        <p:nvSpPr>
          <p:cNvPr id="3" name="Subtitle 2">
            <a:extLst>
              <a:ext uri="{FF2B5EF4-FFF2-40B4-BE49-F238E27FC236}">
                <a16:creationId xmlns:a16="http://schemas.microsoft.com/office/drawing/2014/main" id="{6B0AD9F4-15EA-4A04-A0F3-FB0C54ECA318}"/>
              </a:ext>
            </a:extLst>
          </p:cNvPr>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lv-LV"/>
          </a:p>
        </p:txBody>
      </p:sp>
      <p:sp>
        <p:nvSpPr>
          <p:cNvPr id="4" name="Date Placeholder 3">
            <a:extLst>
              <a:ext uri="{FF2B5EF4-FFF2-40B4-BE49-F238E27FC236}">
                <a16:creationId xmlns:a16="http://schemas.microsoft.com/office/drawing/2014/main" id="{D9286782-B49D-481B-A15B-2F3E07400D27}"/>
              </a:ext>
            </a:extLst>
          </p:cNvPr>
          <p:cNvSpPr>
            <a:spLocks noGrp="1"/>
          </p:cNvSpPr>
          <p:nvPr>
            <p:ph type="dt" sz="half" idx="10"/>
          </p:nvPr>
        </p:nvSpPr>
        <p:spPr/>
        <p:txBody>
          <a:bodyPr/>
          <a:lstStyle/>
          <a:p>
            <a:endParaRPr lang="lv-LV"/>
          </a:p>
        </p:txBody>
      </p:sp>
      <p:sp>
        <p:nvSpPr>
          <p:cNvPr id="5" name="Footer Placeholder 4">
            <a:extLst>
              <a:ext uri="{FF2B5EF4-FFF2-40B4-BE49-F238E27FC236}">
                <a16:creationId xmlns:a16="http://schemas.microsoft.com/office/drawing/2014/main" id="{72689575-379C-4A61-B2D6-FB133736FDDE}"/>
              </a:ext>
            </a:extLst>
          </p:cNvPr>
          <p:cNvSpPr>
            <a:spLocks noGrp="1"/>
          </p:cNvSpPr>
          <p:nvPr>
            <p:ph type="ftr" sz="quarter" idx="11"/>
          </p:nvPr>
        </p:nvSpPr>
        <p:spPr/>
        <p:txBody>
          <a:bodyPr/>
          <a:lstStyle/>
          <a:p>
            <a:endParaRPr lang="lv-LV"/>
          </a:p>
        </p:txBody>
      </p:sp>
      <p:sp>
        <p:nvSpPr>
          <p:cNvPr id="6" name="Slide Number Placeholder 5">
            <a:extLst>
              <a:ext uri="{FF2B5EF4-FFF2-40B4-BE49-F238E27FC236}">
                <a16:creationId xmlns:a16="http://schemas.microsoft.com/office/drawing/2014/main" id="{6D19A390-ADEC-4F0B-9D01-9975C889E2D9}"/>
              </a:ext>
            </a:extLst>
          </p:cNvPr>
          <p:cNvSpPr>
            <a:spLocks noGrp="1"/>
          </p:cNvSpPr>
          <p:nvPr>
            <p:ph type="sldNum" sz="quarter" idx="12"/>
          </p:nvPr>
        </p:nvSpPr>
        <p:spPr/>
        <p:txBody>
          <a:bodyPr/>
          <a:lstStyle/>
          <a:p>
            <a:fld id="{660F3F40-12FA-4968-8235-5F18DAFE2DEF}" type="slidenum">
              <a:rPr lang="lv-LV" smtClean="0"/>
              <a:t>‹#›</a:t>
            </a:fld>
            <a:endParaRPr lang="lv-LV"/>
          </a:p>
        </p:txBody>
      </p:sp>
      <p:pic>
        <p:nvPicPr>
          <p:cNvPr id="8" name="Picture 7">
            <a:extLst>
              <a:ext uri="{FF2B5EF4-FFF2-40B4-BE49-F238E27FC236}">
                <a16:creationId xmlns:a16="http://schemas.microsoft.com/office/drawing/2014/main" id="{47E94189-80FC-4F48-B1CB-12BD0D889D3C}"/>
              </a:ext>
            </a:extLst>
          </p:cNvPr>
          <p:cNvPicPr>
            <a:picLocks noChangeAspect="1"/>
          </p:cNvPicPr>
          <p:nvPr userDrawn="1"/>
        </p:nvPicPr>
        <p:blipFill>
          <a:blip r:embed="rId2" cstate="print"/>
          <a:srcRect/>
          <a:stretch>
            <a:fillRect/>
          </a:stretch>
        </p:blipFill>
        <p:spPr bwMode="auto">
          <a:xfrm>
            <a:off x="0" y="6611938"/>
            <a:ext cx="12192000" cy="246062"/>
          </a:xfrm>
          <a:prstGeom prst="rect">
            <a:avLst/>
          </a:prstGeom>
          <a:noFill/>
          <a:ln w="9525">
            <a:noFill/>
            <a:miter lim="800000"/>
            <a:headEnd/>
            <a:tailEnd/>
          </a:ln>
        </p:spPr>
      </p:pic>
      <p:pic>
        <p:nvPicPr>
          <p:cNvPr id="2050" name="Picture 2" descr="Sākums | Latvijas Zinātnes padome">
            <a:extLst>
              <a:ext uri="{FF2B5EF4-FFF2-40B4-BE49-F238E27FC236}">
                <a16:creationId xmlns:a16="http://schemas.microsoft.com/office/drawing/2014/main" id="{CD05FA84-6DDF-4E54-BB3D-6F820A03AEF9}"/>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242101" y="0"/>
            <a:ext cx="1428750" cy="14287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2776993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DARK5">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EC9ED424-2DBF-3B74-94E8-DC2A871C136D}"/>
              </a:ext>
            </a:extLst>
          </p:cNvPr>
          <p:cNvSpPr/>
          <p:nvPr userDrawn="1"/>
        </p:nvSpPr>
        <p:spPr>
          <a:xfrm>
            <a:off x="0" y="6426200"/>
            <a:ext cx="12192000" cy="431800"/>
          </a:xfrm>
          <a:prstGeom prst="rect">
            <a:avLst/>
          </a:prstGeom>
          <a:solidFill>
            <a:srgbClr val="003249"/>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it-IT"/>
          </a:p>
        </p:txBody>
      </p:sp>
      <p:cxnSp>
        <p:nvCxnSpPr>
          <p:cNvPr id="3" name="Straight Connector 2">
            <a:extLst>
              <a:ext uri="{FF2B5EF4-FFF2-40B4-BE49-F238E27FC236}">
                <a16:creationId xmlns:a16="http://schemas.microsoft.com/office/drawing/2014/main" id="{03ED93D0-157B-621F-E897-DBBFEF3188A3}"/>
              </a:ext>
            </a:extLst>
          </p:cNvPr>
          <p:cNvCxnSpPr/>
          <p:nvPr userDrawn="1"/>
        </p:nvCxnSpPr>
        <p:spPr>
          <a:xfrm>
            <a:off x="217488" y="882650"/>
            <a:ext cx="11769725" cy="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pic>
        <p:nvPicPr>
          <p:cNvPr id="4" name="Picture 37">
            <a:extLst>
              <a:ext uri="{FF2B5EF4-FFF2-40B4-BE49-F238E27FC236}">
                <a16:creationId xmlns:a16="http://schemas.microsoft.com/office/drawing/2014/main" id="{76967FC5-5391-1ACA-4951-C90BDD8A1980}"/>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0331450" y="-215900"/>
            <a:ext cx="2093913" cy="1314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 Box 38">
            <a:extLst>
              <a:ext uri="{FF2B5EF4-FFF2-40B4-BE49-F238E27FC236}">
                <a16:creationId xmlns:a16="http://schemas.microsoft.com/office/drawing/2014/main" id="{BE220B9D-F4BF-36AE-706E-89892BBAC502}"/>
              </a:ext>
            </a:extLst>
          </p:cNvPr>
          <p:cNvSpPr txBox="1">
            <a:spLocks noChangeArrowheads="1"/>
          </p:cNvSpPr>
          <p:nvPr userDrawn="1"/>
        </p:nvSpPr>
        <p:spPr bwMode="auto">
          <a:xfrm>
            <a:off x="8205788" y="6202363"/>
            <a:ext cx="3751262" cy="214312"/>
          </a:xfrm>
          <a:prstGeom prst="rect">
            <a:avLst/>
          </a:prstGeom>
          <a:noFill/>
          <a:ln>
            <a:noFill/>
          </a:ln>
        </p:spPr>
        <p:txBody>
          <a:bodyPr lIns="0" rIns="0">
            <a:spAutoFit/>
          </a:bodyPr>
          <a:lstStyle>
            <a:lvl1pPr marL="342900" indent="-342900">
              <a:defRPr sz="2400">
                <a:solidFill>
                  <a:schemeClr val="tx1"/>
                </a:solidFill>
                <a:latin typeface="Verdana" panose="020B0604030504040204" pitchFamily="34" charset="0"/>
                <a:ea typeface="MS PGothic" panose="020B0600070205080204" pitchFamily="34" charset="-128"/>
              </a:defRPr>
            </a:lvl1pPr>
            <a:lvl2pPr marL="742950" indent="-285750">
              <a:defRPr sz="2400">
                <a:solidFill>
                  <a:schemeClr val="tx1"/>
                </a:solidFill>
                <a:latin typeface="Verdana" panose="020B0604030504040204" pitchFamily="34" charset="0"/>
                <a:ea typeface="MS PGothic" panose="020B0600070205080204" pitchFamily="34" charset="-128"/>
              </a:defRPr>
            </a:lvl2pPr>
            <a:lvl3pPr>
              <a:defRPr sz="2400">
                <a:solidFill>
                  <a:schemeClr val="tx1"/>
                </a:solidFill>
                <a:latin typeface="Verdana" panose="020B0604030504040204" pitchFamily="34" charset="0"/>
                <a:ea typeface="MS PGothic" panose="020B0600070205080204" pitchFamily="34" charset="-128"/>
              </a:defRPr>
            </a:lvl3pPr>
            <a:lvl4pPr marL="1600200" indent="-228600">
              <a:defRPr sz="2400">
                <a:solidFill>
                  <a:schemeClr val="tx1"/>
                </a:solidFill>
                <a:latin typeface="Verdana" panose="020B0604030504040204" pitchFamily="34" charset="0"/>
                <a:ea typeface="MS PGothic" panose="020B0600070205080204" pitchFamily="34" charset="-128"/>
              </a:defRPr>
            </a:lvl4pPr>
            <a:lvl5pPr marL="2057400" indent="-228600">
              <a:defRPr sz="2400">
                <a:solidFill>
                  <a:schemeClr val="tx1"/>
                </a:solidFill>
                <a:latin typeface="Verdana" panose="020B060403050404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9pPr>
          </a:lstStyle>
          <a:p>
            <a:pPr lvl="2" algn="r">
              <a:spcBef>
                <a:spcPct val="50000"/>
              </a:spcBef>
              <a:defRPr/>
            </a:pPr>
            <a:fld id="{FDFA4E41-346C-754C-9C57-B57C8D9DF194}" type="slidenum">
              <a:rPr altLang="en-US" sz="800" noProof="1" smtClean="0">
                <a:solidFill>
                  <a:srgbClr val="8197A6"/>
                </a:solidFill>
                <a:latin typeface="Arial" panose="020B0604020202020204" pitchFamily="34" charset="0"/>
                <a:cs typeface="Arial" panose="020B0604020202020204" pitchFamily="34" charset="0"/>
              </a:rPr>
              <a:pPr lvl="2" algn="r">
                <a:spcBef>
                  <a:spcPct val="50000"/>
                </a:spcBef>
                <a:defRPr/>
              </a:pPr>
              <a:t>‹#›</a:t>
            </a:fld>
            <a:endParaRPr lang="en-GB" altLang="en-US" sz="800">
              <a:solidFill>
                <a:srgbClr val="8197A6"/>
              </a:solidFill>
              <a:latin typeface="Arial" panose="020B0604020202020204" pitchFamily="34" charset="0"/>
              <a:cs typeface="Arial" panose="020B0604020202020204" pitchFamily="34" charset="0"/>
            </a:endParaRPr>
          </a:p>
        </p:txBody>
      </p:sp>
      <p:cxnSp>
        <p:nvCxnSpPr>
          <p:cNvPr id="6" name="Straight Connector 5">
            <a:extLst>
              <a:ext uri="{FF2B5EF4-FFF2-40B4-BE49-F238E27FC236}">
                <a16:creationId xmlns:a16="http://schemas.microsoft.com/office/drawing/2014/main" id="{7CA9F4F4-ADD8-2657-79CA-6D0009DD9B97}"/>
              </a:ext>
            </a:extLst>
          </p:cNvPr>
          <p:cNvCxnSpPr>
            <a:cxnSpLocks/>
          </p:cNvCxnSpPr>
          <p:nvPr userDrawn="1"/>
        </p:nvCxnSpPr>
        <p:spPr>
          <a:xfrm>
            <a:off x="220663" y="6423025"/>
            <a:ext cx="11736387" cy="0"/>
          </a:xfrm>
          <a:prstGeom prst="line">
            <a:avLst/>
          </a:prstGeom>
          <a:ln w="9525" cmpd="sng">
            <a:solidFill>
              <a:schemeClr val="bg1"/>
            </a:solidFill>
            <a:prstDash val="solid"/>
          </a:ln>
        </p:spPr>
        <p:style>
          <a:lnRef idx="1">
            <a:schemeClr val="accent1"/>
          </a:lnRef>
          <a:fillRef idx="0">
            <a:schemeClr val="accent1"/>
          </a:fillRef>
          <a:effectRef idx="0">
            <a:schemeClr val="accent1"/>
          </a:effectRef>
          <a:fontRef idx="minor">
            <a:schemeClr val="tx1"/>
          </a:fontRef>
        </p:style>
      </p:cxnSp>
      <p:graphicFrame>
        <p:nvGraphicFramePr>
          <p:cNvPr id="7" name="Chart 6">
            <a:extLst>
              <a:ext uri="{FF2B5EF4-FFF2-40B4-BE49-F238E27FC236}">
                <a16:creationId xmlns:a16="http://schemas.microsoft.com/office/drawing/2014/main" id="{BBB0E320-4358-267C-6720-583D170F0C8A}"/>
              </a:ext>
            </a:extLst>
          </p:cNvPr>
          <p:cNvGraphicFramePr>
            <a:graphicFrameLocks/>
          </p:cNvGraphicFramePr>
          <p:nvPr/>
        </p:nvGraphicFramePr>
        <p:xfrm>
          <a:off x="-738188" y="228600"/>
          <a:ext cx="13657263" cy="6864350"/>
        </p:xfrm>
        <a:graphic>
          <a:graphicData uri="http://schemas.openxmlformats.org/drawingml/2006/chart">
            <c:chart xmlns:c="http://schemas.openxmlformats.org/drawingml/2006/chart" xmlns:r="http://schemas.openxmlformats.org/officeDocument/2006/relationships" r:id="rId3"/>
          </a:graphicData>
        </a:graphic>
      </p:graphicFrame>
      <p:pic>
        <p:nvPicPr>
          <p:cNvPr id="8" name="Picture 41">
            <a:extLst>
              <a:ext uri="{FF2B5EF4-FFF2-40B4-BE49-F238E27FC236}">
                <a16:creationId xmlns:a16="http://schemas.microsoft.com/office/drawing/2014/main" id="{77AF06D7-27D3-0981-2F78-327A1698AA48}"/>
              </a:ext>
            </a:extLst>
          </p:cNvPr>
          <p:cNvPicPr>
            <a:picLocks noChangeAspect="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0342563" y="6586538"/>
            <a:ext cx="1638300" cy="10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9" name="Group 42">
            <a:extLst>
              <a:ext uri="{FF2B5EF4-FFF2-40B4-BE49-F238E27FC236}">
                <a16:creationId xmlns:a16="http://schemas.microsoft.com/office/drawing/2014/main" id="{2BCEC803-988D-BCBE-3D64-D15B4BD9B010}"/>
              </a:ext>
            </a:extLst>
          </p:cNvPr>
          <p:cNvGrpSpPr>
            <a:grpSpLocks/>
          </p:cNvGrpSpPr>
          <p:nvPr userDrawn="1"/>
        </p:nvGrpSpPr>
        <p:grpSpPr bwMode="auto">
          <a:xfrm>
            <a:off x="227013" y="6572250"/>
            <a:ext cx="9280525" cy="144463"/>
            <a:chOff x="226688" y="6572055"/>
            <a:chExt cx="9280921" cy="144114"/>
          </a:xfrm>
        </p:grpSpPr>
        <p:pic>
          <p:nvPicPr>
            <p:cNvPr id="10" name="Picture 43" descr="at.png">
              <a:extLst>
                <a:ext uri="{FF2B5EF4-FFF2-40B4-BE49-F238E27FC236}">
                  <a16:creationId xmlns:a16="http://schemas.microsoft.com/office/drawing/2014/main" id="{281198AC-10F3-1A89-1051-4FE11428786A}"/>
                </a:ext>
              </a:extLst>
            </p:cNvPr>
            <p:cNvPicPr>
              <a:picLocks noChangeAspect="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226688"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44" descr="be.png">
              <a:extLst>
                <a:ext uri="{FF2B5EF4-FFF2-40B4-BE49-F238E27FC236}">
                  <a16:creationId xmlns:a16="http://schemas.microsoft.com/office/drawing/2014/main" id="{D8E07E4D-F4ED-C08A-CDE9-D87000C2E8CF}"/>
                </a:ext>
              </a:extLst>
            </p:cNvPr>
            <p:cNvPicPr>
              <a:picLocks noChangeAspect="1"/>
            </p:cNvPicPr>
            <p:nvPr userDrawn="1"/>
          </p:nvPicPr>
          <p:blipFill>
            <a:blip r:embed="rId6">
              <a:extLst>
                <a:ext uri="{28A0092B-C50C-407E-A947-70E740481C1C}">
                  <a14:useLocalDpi xmlns:a14="http://schemas.microsoft.com/office/drawing/2010/main" val="0"/>
                </a:ext>
              </a:extLst>
            </a:blip>
            <a:srcRect/>
            <a:stretch>
              <a:fillRect/>
            </a:stretch>
          </p:blipFill>
          <p:spPr bwMode="auto">
            <a:xfrm>
              <a:off x="597100"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45" descr="ch.png">
              <a:extLst>
                <a:ext uri="{FF2B5EF4-FFF2-40B4-BE49-F238E27FC236}">
                  <a16:creationId xmlns:a16="http://schemas.microsoft.com/office/drawing/2014/main" id="{4EC29F78-AC7C-371F-4CEF-39E8E2FA3861}"/>
                </a:ext>
              </a:extLst>
            </p:cNvPr>
            <p:cNvPicPr>
              <a:picLocks noChangeAspect="1"/>
            </p:cNvPicPr>
            <p:nvPr userDrawn="1"/>
          </p:nvPicPr>
          <p:blipFill>
            <a:blip r:embed="rId7">
              <a:extLst>
                <a:ext uri="{28A0092B-C50C-407E-A947-70E740481C1C}">
                  <a14:useLocalDpi xmlns:a14="http://schemas.microsoft.com/office/drawing/2010/main" val="0"/>
                </a:ext>
              </a:extLst>
            </a:blip>
            <a:srcRect/>
            <a:stretch>
              <a:fillRect/>
            </a:stretch>
          </p:blipFill>
          <p:spPr bwMode="auto">
            <a:xfrm>
              <a:off x="7652002"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Picture 46" descr="cz.png">
              <a:extLst>
                <a:ext uri="{FF2B5EF4-FFF2-40B4-BE49-F238E27FC236}">
                  <a16:creationId xmlns:a16="http://schemas.microsoft.com/office/drawing/2014/main" id="{EB123CF9-4CF8-ADA5-1895-0270FA418D50}"/>
                </a:ext>
              </a:extLst>
            </p:cNvPr>
            <p:cNvPicPr>
              <a:picLocks noChangeAspect="1"/>
            </p:cNvPicPr>
            <p:nvPr userDrawn="1"/>
          </p:nvPicPr>
          <p:blipFill>
            <a:blip r:embed="rId8">
              <a:extLst>
                <a:ext uri="{28A0092B-C50C-407E-A947-70E740481C1C}">
                  <a14:useLocalDpi xmlns:a14="http://schemas.microsoft.com/office/drawing/2010/main" val="0"/>
                </a:ext>
              </a:extLst>
            </a:blip>
            <a:srcRect/>
            <a:stretch>
              <a:fillRect/>
            </a:stretch>
          </p:blipFill>
          <p:spPr bwMode="auto">
            <a:xfrm>
              <a:off x="97044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Picture 47" descr="de.png">
              <a:extLst>
                <a:ext uri="{FF2B5EF4-FFF2-40B4-BE49-F238E27FC236}">
                  <a16:creationId xmlns:a16="http://schemas.microsoft.com/office/drawing/2014/main" id="{6DA52C4B-3D16-ACB4-FCC1-3A753F28831A}"/>
                </a:ext>
              </a:extLst>
            </p:cNvPr>
            <p:cNvPicPr>
              <a:picLocks noChangeAspect="1"/>
            </p:cNvPicPr>
            <p:nvPr userDrawn="1"/>
          </p:nvPicPr>
          <p:blipFill>
            <a:blip r:embed="rId9">
              <a:extLst>
                <a:ext uri="{28A0092B-C50C-407E-A947-70E740481C1C}">
                  <a14:useLocalDpi xmlns:a14="http://schemas.microsoft.com/office/drawing/2010/main" val="0"/>
                </a:ext>
              </a:extLst>
            </a:blip>
            <a:srcRect/>
            <a:stretch>
              <a:fillRect/>
            </a:stretch>
          </p:blipFill>
          <p:spPr bwMode="auto">
            <a:xfrm>
              <a:off x="283088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Picture 48" descr="dk.png">
              <a:extLst>
                <a:ext uri="{FF2B5EF4-FFF2-40B4-BE49-F238E27FC236}">
                  <a16:creationId xmlns:a16="http://schemas.microsoft.com/office/drawing/2014/main" id="{924853BE-AF73-E519-905B-9F7E51EBB976}"/>
                </a:ext>
              </a:extLst>
            </p:cNvPr>
            <p:cNvPicPr>
              <a:picLocks noChangeAspect="1"/>
            </p:cNvPicPr>
            <p:nvPr userDrawn="1"/>
          </p:nvPicPr>
          <p:blipFill>
            <a:blip r:embed="rId10">
              <a:extLst>
                <a:ext uri="{28A0092B-C50C-407E-A947-70E740481C1C}">
                  <a14:useLocalDpi xmlns:a14="http://schemas.microsoft.com/office/drawing/2010/main" val="0"/>
                </a:ext>
              </a:extLst>
            </a:blip>
            <a:srcRect/>
            <a:stretch>
              <a:fillRect/>
            </a:stretch>
          </p:blipFill>
          <p:spPr bwMode="auto">
            <a:xfrm>
              <a:off x="1340468"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Picture 49" descr="ee.png">
              <a:extLst>
                <a:ext uri="{FF2B5EF4-FFF2-40B4-BE49-F238E27FC236}">
                  <a16:creationId xmlns:a16="http://schemas.microsoft.com/office/drawing/2014/main" id="{98120220-08E3-D160-F4C7-A75A99E90420}"/>
                </a:ext>
              </a:extLst>
            </p:cNvPr>
            <p:cNvPicPr>
              <a:picLocks noChangeAspect="1"/>
            </p:cNvPicPr>
            <p:nvPr userDrawn="1"/>
          </p:nvPicPr>
          <p:blipFill>
            <a:blip r:embed="rId11">
              <a:extLst>
                <a:ext uri="{28A0092B-C50C-407E-A947-70E740481C1C}">
                  <a14:useLocalDpi xmlns:a14="http://schemas.microsoft.com/office/drawing/2010/main" val="0"/>
                </a:ext>
              </a:extLst>
            </a:blip>
            <a:srcRect/>
            <a:stretch>
              <a:fillRect/>
            </a:stretch>
          </p:blipFill>
          <p:spPr bwMode="auto">
            <a:xfrm>
              <a:off x="171088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 name="Picture 50" descr="es.png">
              <a:extLst>
                <a:ext uri="{FF2B5EF4-FFF2-40B4-BE49-F238E27FC236}">
                  <a16:creationId xmlns:a16="http://schemas.microsoft.com/office/drawing/2014/main" id="{7AF31740-E9FD-1ACC-F13A-9E58CFC83563}"/>
                </a:ext>
              </a:extLst>
            </p:cNvPr>
            <p:cNvPicPr>
              <a:picLocks noChangeAspect="1"/>
            </p:cNvPicPr>
            <p:nvPr userDrawn="1"/>
          </p:nvPicPr>
          <p:blipFill>
            <a:blip r:embed="rId12">
              <a:extLst>
                <a:ext uri="{28A0092B-C50C-407E-A947-70E740481C1C}">
                  <a14:useLocalDpi xmlns:a14="http://schemas.microsoft.com/office/drawing/2010/main" val="0"/>
                </a:ext>
              </a:extLst>
            </a:blip>
            <a:srcRect/>
            <a:stretch>
              <a:fillRect/>
            </a:stretch>
          </p:blipFill>
          <p:spPr bwMode="auto">
            <a:xfrm>
              <a:off x="690923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 name="Picture 51" descr="fi.png">
              <a:extLst>
                <a:ext uri="{FF2B5EF4-FFF2-40B4-BE49-F238E27FC236}">
                  <a16:creationId xmlns:a16="http://schemas.microsoft.com/office/drawing/2014/main" id="{21EBBFDD-5641-A09B-4708-53D63E88A90D}"/>
                </a:ext>
              </a:extLst>
            </p:cNvPr>
            <p:cNvPicPr>
              <a:picLocks noChangeAspect="1"/>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2088120"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 name="Picture 52" descr="fr.png">
              <a:extLst>
                <a:ext uri="{FF2B5EF4-FFF2-40B4-BE49-F238E27FC236}">
                  <a16:creationId xmlns:a16="http://schemas.microsoft.com/office/drawing/2014/main" id="{C209A1B4-DB55-B1DC-102C-AD8BA269D59E}"/>
                </a:ext>
              </a:extLst>
            </p:cNvPr>
            <p:cNvPicPr>
              <a:picLocks noChangeAspect="1"/>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245697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 name="Picture 53" descr="gr.png">
              <a:extLst>
                <a:ext uri="{FF2B5EF4-FFF2-40B4-BE49-F238E27FC236}">
                  <a16:creationId xmlns:a16="http://schemas.microsoft.com/office/drawing/2014/main" id="{BAAD3CA8-14BC-C399-6EF1-D789FB57FCDD}"/>
                </a:ext>
              </a:extLst>
            </p:cNvPr>
            <p:cNvPicPr>
              <a:picLocks noChangeAspect="1"/>
            </p:cNvPicPr>
            <p:nvPr userDrawn="1"/>
          </p:nvPicPr>
          <p:blipFill>
            <a:blip r:embed="rId15">
              <a:extLst>
                <a:ext uri="{28A0092B-C50C-407E-A947-70E740481C1C}">
                  <a14:useLocalDpi xmlns:a14="http://schemas.microsoft.com/office/drawing/2010/main" val="0"/>
                </a:ext>
              </a:extLst>
            </a:blip>
            <a:srcRect/>
            <a:stretch>
              <a:fillRect/>
            </a:stretch>
          </p:blipFill>
          <p:spPr bwMode="auto">
            <a:xfrm>
              <a:off x="319974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 name="Picture 54" descr="hu.png">
              <a:extLst>
                <a:ext uri="{FF2B5EF4-FFF2-40B4-BE49-F238E27FC236}">
                  <a16:creationId xmlns:a16="http://schemas.microsoft.com/office/drawing/2014/main" id="{4B0EE6EF-7E8D-A60A-064C-A022EC93EB74}"/>
                </a:ext>
              </a:extLst>
            </p:cNvPr>
            <p:cNvPicPr>
              <a:picLocks noChangeAspect="1"/>
            </p:cNvPicPr>
            <p:nvPr userDrawn="1"/>
          </p:nvPicPr>
          <p:blipFill>
            <a:blip r:embed="rId16">
              <a:extLst>
                <a:ext uri="{28A0092B-C50C-407E-A947-70E740481C1C}">
                  <a14:useLocalDpi xmlns:a14="http://schemas.microsoft.com/office/drawing/2010/main" val="0"/>
                </a:ext>
              </a:extLst>
            </a:blip>
            <a:srcRect/>
            <a:stretch>
              <a:fillRect/>
            </a:stretch>
          </p:blipFill>
          <p:spPr bwMode="auto">
            <a:xfrm>
              <a:off x="356860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 name="Picture 55" descr="ie.png">
              <a:extLst>
                <a:ext uri="{FF2B5EF4-FFF2-40B4-BE49-F238E27FC236}">
                  <a16:creationId xmlns:a16="http://schemas.microsoft.com/office/drawing/2014/main" id="{8E7B347E-2A36-09CE-D15E-508DAC9D8495}"/>
                </a:ext>
              </a:extLst>
            </p:cNvPr>
            <p:cNvPicPr>
              <a:picLocks noChangeAspect="1"/>
            </p:cNvPicPr>
            <p:nvPr userDrawn="1"/>
          </p:nvPicPr>
          <p:blipFill>
            <a:blip r:embed="rId17">
              <a:extLst>
                <a:ext uri="{28A0092B-C50C-407E-A947-70E740481C1C}">
                  <a14:useLocalDpi xmlns:a14="http://schemas.microsoft.com/office/drawing/2010/main" val="0"/>
                </a:ext>
              </a:extLst>
            </a:blip>
            <a:srcRect/>
            <a:stretch>
              <a:fillRect/>
            </a:stretch>
          </p:blipFill>
          <p:spPr bwMode="auto">
            <a:xfrm>
              <a:off x="393746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 name="Picture 56" descr="it.png">
              <a:extLst>
                <a:ext uri="{FF2B5EF4-FFF2-40B4-BE49-F238E27FC236}">
                  <a16:creationId xmlns:a16="http://schemas.microsoft.com/office/drawing/2014/main" id="{BABEE1BC-2E1E-1396-E205-A3A730E42011}"/>
                </a:ext>
              </a:extLst>
            </p:cNvPr>
            <p:cNvPicPr>
              <a:picLocks noChangeAspect="1"/>
            </p:cNvPicPr>
            <p:nvPr userDrawn="1"/>
          </p:nvPicPr>
          <p:blipFill>
            <a:blip r:embed="rId18">
              <a:extLst>
                <a:ext uri="{28A0092B-C50C-407E-A947-70E740481C1C}">
                  <a14:useLocalDpi xmlns:a14="http://schemas.microsoft.com/office/drawing/2010/main" val="0"/>
                </a:ext>
              </a:extLst>
            </a:blip>
            <a:srcRect/>
            <a:stretch>
              <a:fillRect/>
            </a:stretch>
          </p:blipFill>
          <p:spPr bwMode="auto">
            <a:xfrm>
              <a:off x="4306322"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 name="Picture 57" descr="lu.png">
              <a:extLst>
                <a:ext uri="{FF2B5EF4-FFF2-40B4-BE49-F238E27FC236}">
                  <a16:creationId xmlns:a16="http://schemas.microsoft.com/office/drawing/2014/main" id="{7D314CAA-D21C-4343-950D-5A4DB40BFD69}"/>
                </a:ext>
              </a:extLst>
            </p:cNvPr>
            <p:cNvPicPr>
              <a:picLocks noChangeAspect="1"/>
            </p:cNvPicPr>
            <p:nvPr userDrawn="1"/>
          </p:nvPicPr>
          <p:blipFill>
            <a:blip r:embed="rId19">
              <a:extLst>
                <a:ext uri="{28A0092B-C50C-407E-A947-70E740481C1C}">
                  <a14:useLocalDpi xmlns:a14="http://schemas.microsoft.com/office/drawing/2010/main" val="0"/>
                </a:ext>
              </a:extLst>
            </a:blip>
            <a:srcRect/>
            <a:stretch>
              <a:fillRect/>
            </a:stretch>
          </p:blipFill>
          <p:spPr bwMode="auto">
            <a:xfrm>
              <a:off x="4676775"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 name="Picture 58" descr="nl.png">
              <a:extLst>
                <a:ext uri="{FF2B5EF4-FFF2-40B4-BE49-F238E27FC236}">
                  <a16:creationId xmlns:a16="http://schemas.microsoft.com/office/drawing/2014/main" id="{668A852C-3820-A3A5-ADD0-70DD906E2162}"/>
                </a:ext>
              </a:extLst>
            </p:cNvPr>
            <p:cNvPicPr>
              <a:picLocks noChangeAspect="1"/>
            </p:cNvPicPr>
            <p:nvPr userDrawn="1"/>
          </p:nvPicPr>
          <p:blipFill>
            <a:blip r:embed="rId20">
              <a:extLst>
                <a:ext uri="{28A0092B-C50C-407E-A947-70E740481C1C}">
                  <a14:useLocalDpi xmlns:a14="http://schemas.microsoft.com/office/drawing/2010/main" val="0"/>
                </a:ext>
              </a:extLst>
            </a:blip>
            <a:srcRect/>
            <a:stretch>
              <a:fillRect/>
            </a:stretch>
          </p:blipFill>
          <p:spPr bwMode="auto">
            <a:xfrm>
              <a:off x="5050684"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 name="Picture 59" descr="no.png">
              <a:extLst>
                <a:ext uri="{FF2B5EF4-FFF2-40B4-BE49-F238E27FC236}">
                  <a16:creationId xmlns:a16="http://schemas.microsoft.com/office/drawing/2014/main" id="{E13831AB-6AA3-146D-EA6E-7DA384BB2942}"/>
                </a:ext>
              </a:extLst>
            </p:cNvPr>
            <p:cNvPicPr>
              <a:picLocks noChangeAspect="1"/>
            </p:cNvPicPr>
            <p:nvPr userDrawn="1"/>
          </p:nvPicPr>
          <p:blipFill>
            <a:blip r:embed="rId21">
              <a:extLst>
                <a:ext uri="{28A0092B-C50C-407E-A947-70E740481C1C}">
                  <a14:useLocalDpi xmlns:a14="http://schemas.microsoft.com/office/drawing/2010/main" val="0"/>
                </a:ext>
              </a:extLst>
            </a:blip>
            <a:srcRect/>
            <a:stretch>
              <a:fillRect/>
            </a:stretch>
          </p:blipFill>
          <p:spPr bwMode="auto">
            <a:xfrm>
              <a:off x="542805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 name="Picture 60" descr="pl.png">
              <a:extLst>
                <a:ext uri="{FF2B5EF4-FFF2-40B4-BE49-F238E27FC236}">
                  <a16:creationId xmlns:a16="http://schemas.microsoft.com/office/drawing/2014/main" id="{CF4111CE-958A-B795-5B3E-DD6659FBF546}"/>
                </a:ext>
              </a:extLst>
            </p:cNvPr>
            <p:cNvPicPr>
              <a:picLocks noChangeAspect="1"/>
            </p:cNvPicPr>
            <p:nvPr userDrawn="1"/>
          </p:nvPicPr>
          <p:blipFill>
            <a:blip r:embed="rId22">
              <a:extLst>
                <a:ext uri="{28A0092B-C50C-407E-A947-70E740481C1C}">
                  <a14:useLocalDpi xmlns:a14="http://schemas.microsoft.com/office/drawing/2010/main" val="0"/>
                </a:ext>
              </a:extLst>
            </a:blip>
            <a:srcRect/>
            <a:stretch>
              <a:fillRect/>
            </a:stretch>
          </p:blipFill>
          <p:spPr bwMode="auto">
            <a:xfrm>
              <a:off x="579518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 name="Picture 61" descr="pt.png">
              <a:extLst>
                <a:ext uri="{FF2B5EF4-FFF2-40B4-BE49-F238E27FC236}">
                  <a16:creationId xmlns:a16="http://schemas.microsoft.com/office/drawing/2014/main" id="{FF48D456-9DE1-208A-9C11-124020476B15}"/>
                </a:ext>
              </a:extLst>
            </p:cNvPr>
            <p:cNvPicPr>
              <a:picLocks noChangeAspect="1"/>
            </p:cNvPicPr>
            <p:nvPr userDrawn="1"/>
          </p:nvPicPr>
          <p:blipFill>
            <a:blip r:embed="rId23">
              <a:extLst>
                <a:ext uri="{28A0092B-C50C-407E-A947-70E740481C1C}">
                  <a14:useLocalDpi xmlns:a14="http://schemas.microsoft.com/office/drawing/2010/main" val="0"/>
                </a:ext>
              </a:extLst>
            </a:blip>
            <a:srcRect/>
            <a:stretch>
              <a:fillRect/>
            </a:stretch>
          </p:blipFill>
          <p:spPr bwMode="auto">
            <a:xfrm>
              <a:off x="6167359"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 name="Picture 62" descr="ro.png">
              <a:extLst>
                <a:ext uri="{FF2B5EF4-FFF2-40B4-BE49-F238E27FC236}">
                  <a16:creationId xmlns:a16="http://schemas.microsoft.com/office/drawing/2014/main" id="{9A9517AD-1BD8-7A85-0AAD-7C173AFAD04F}"/>
                </a:ext>
              </a:extLst>
            </p:cNvPr>
            <p:cNvPicPr>
              <a:picLocks noChangeAspect="1"/>
            </p:cNvPicPr>
            <p:nvPr userDrawn="1"/>
          </p:nvPicPr>
          <p:blipFill>
            <a:blip r:embed="rId24">
              <a:extLst>
                <a:ext uri="{28A0092B-C50C-407E-A947-70E740481C1C}">
                  <a14:useLocalDpi xmlns:a14="http://schemas.microsoft.com/office/drawing/2010/main" val="0"/>
                </a:ext>
              </a:extLst>
            </a:blip>
            <a:srcRect/>
            <a:stretch>
              <a:fillRect/>
            </a:stretch>
          </p:blipFill>
          <p:spPr bwMode="auto">
            <a:xfrm>
              <a:off x="654126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 name="Picture 66" descr="se.png">
              <a:extLst>
                <a:ext uri="{FF2B5EF4-FFF2-40B4-BE49-F238E27FC236}">
                  <a16:creationId xmlns:a16="http://schemas.microsoft.com/office/drawing/2014/main" id="{6E37BC8C-795E-BA71-A759-D25BF7A9B218}"/>
                </a:ext>
              </a:extLst>
            </p:cNvPr>
            <p:cNvPicPr>
              <a:picLocks noChangeAspect="1"/>
            </p:cNvPicPr>
            <p:nvPr userDrawn="1"/>
          </p:nvPicPr>
          <p:blipFill>
            <a:blip r:embed="rId25">
              <a:extLst>
                <a:ext uri="{28A0092B-C50C-407E-A947-70E740481C1C}">
                  <a14:useLocalDpi xmlns:a14="http://schemas.microsoft.com/office/drawing/2010/main" val="0"/>
                </a:ext>
              </a:extLst>
            </a:blip>
            <a:srcRect/>
            <a:stretch>
              <a:fillRect/>
            </a:stretch>
          </p:blipFill>
          <p:spPr bwMode="auto">
            <a:xfrm>
              <a:off x="727981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 name="Picture 67" descr="uk.png">
              <a:extLst>
                <a:ext uri="{FF2B5EF4-FFF2-40B4-BE49-F238E27FC236}">
                  <a16:creationId xmlns:a16="http://schemas.microsoft.com/office/drawing/2014/main" id="{241E0824-C38B-8259-5F0B-7F64A0F47364}"/>
                </a:ext>
              </a:extLst>
            </p:cNvPr>
            <p:cNvPicPr>
              <a:picLocks noChangeAspect="1"/>
            </p:cNvPicPr>
            <p:nvPr userDrawn="1"/>
          </p:nvPicPr>
          <p:blipFill>
            <a:blip r:embed="rId26">
              <a:extLst>
                <a:ext uri="{28A0092B-C50C-407E-A947-70E740481C1C}">
                  <a14:useLocalDpi xmlns:a14="http://schemas.microsoft.com/office/drawing/2010/main" val="0"/>
                </a:ext>
              </a:extLst>
            </a:blip>
            <a:srcRect/>
            <a:stretch>
              <a:fillRect/>
            </a:stretch>
          </p:blipFill>
          <p:spPr bwMode="auto">
            <a:xfrm>
              <a:off x="801754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 name="Picture 68" descr="ca.png">
              <a:extLst>
                <a:ext uri="{FF2B5EF4-FFF2-40B4-BE49-F238E27FC236}">
                  <a16:creationId xmlns:a16="http://schemas.microsoft.com/office/drawing/2014/main" id="{7A3908CE-5C52-8ED8-35D6-E0DC60C62CFA}"/>
                </a:ext>
              </a:extLst>
            </p:cNvPr>
            <p:cNvPicPr>
              <a:picLocks noChangeAspect="1"/>
            </p:cNvPicPr>
            <p:nvPr userDrawn="1"/>
          </p:nvPicPr>
          <p:blipFill>
            <a:blip r:embed="rId27">
              <a:extLst>
                <a:ext uri="{28A0092B-C50C-407E-A947-70E740481C1C}">
                  <a14:useLocalDpi xmlns:a14="http://schemas.microsoft.com/office/drawing/2010/main" val="0"/>
                </a:ext>
              </a:extLst>
            </a:blip>
            <a:srcRect/>
            <a:stretch>
              <a:fillRect/>
            </a:stretch>
          </p:blipFill>
          <p:spPr bwMode="auto">
            <a:xfrm>
              <a:off x="9291609" y="6573362"/>
              <a:ext cx="216000" cy="1428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 name="Picture 69">
              <a:extLst>
                <a:ext uri="{FF2B5EF4-FFF2-40B4-BE49-F238E27FC236}">
                  <a16:creationId xmlns:a16="http://schemas.microsoft.com/office/drawing/2014/main" id="{F3E009E0-0D9B-E044-B7FC-7F6F6BF99006}"/>
                </a:ext>
              </a:extLst>
            </p:cNvPr>
            <p:cNvPicPr>
              <a:picLocks noChangeAspect="1"/>
            </p:cNvPicPr>
            <p:nvPr userDrawn="1"/>
          </p:nvPicPr>
          <p:blipFill>
            <a:blip r:embed="rId28">
              <a:extLst>
                <a:ext uri="{28A0092B-C50C-407E-A947-70E740481C1C}">
                  <a14:useLocalDpi xmlns:a14="http://schemas.microsoft.com/office/drawing/2010/main" val="0"/>
                </a:ext>
              </a:extLst>
            </a:blip>
            <a:srcRect/>
            <a:stretch>
              <a:fillRect/>
            </a:stretch>
          </p:blipFill>
          <p:spPr bwMode="auto">
            <a:xfrm>
              <a:off x="8555553" y="6572169"/>
              <a:ext cx="216000" cy="14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4" name="Picture 70" descr="si.png">
              <a:extLst>
                <a:ext uri="{FF2B5EF4-FFF2-40B4-BE49-F238E27FC236}">
                  <a16:creationId xmlns:a16="http://schemas.microsoft.com/office/drawing/2014/main" id="{1630FCED-0060-4E15-ED3C-FF62EE105F23}"/>
                </a:ext>
              </a:extLst>
            </p:cNvPr>
            <p:cNvPicPr>
              <a:picLocks noChangeAspect="1"/>
            </p:cNvPicPr>
            <p:nvPr userDrawn="1"/>
          </p:nvPicPr>
          <p:blipFill>
            <a:blip r:embed="rId29">
              <a:extLst>
                <a:ext uri="{28A0092B-C50C-407E-A947-70E740481C1C}">
                  <a14:useLocalDpi xmlns:a14="http://schemas.microsoft.com/office/drawing/2010/main" val="0"/>
                </a:ext>
              </a:extLst>
            </a:blip>
            <a:srcRect/>
            <a:stretch>
              <a:fillRect/>
            </a:stretch>
          </p:blipFill>
          <p:spPr bwMode="auto">
            <a:xfrm>
              <a:off x="8928090" y="6572513"/>
              <a:ext cx="217284" cy="1436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95" name="Rectangle 6"/>
          <p:cNvSpPr>
            <a:spLocks noGrp="1" noChangeArrowheads="1"/>
          </p:cNvSpPr>
          <p:nvPr>
            <p:ph type="title"/>
          </p:nvPr>
        </p:nvSpPr>
        <p:spPr bwMode="auto">
          <a:xfrm>
            <a:off x="218261" y="157324"/>
            <a:ext cx="10113228" cy="553998"/>
          </a:xfrm>
          <a:prstGeom prst="rect">
            <a:avLst/>
          </a:prstGeom>
          <a:noFill/>
          <a:ln>
            <a:noFill/>
          </a:ln>
        </p:spPr>
        <p:txBody>
          <a:bodyPr>
            <a:spAutoFit/>
          </a:bodyPr>
          <a:lstStyle>
            <a:lvl1pPr>
              <a:defRPr>
                <a:solidFill>
                  <a:schemeClr val="bg1"/>
                </a:solidFill>
              </a:defRPr>
            </a:lvl1pPr>
          </a:lstStyle>
          <a:p>
            <a:pPr lvl="0"/>
            <a:r>
              <a:rPr lang="en-US" altLang="en-US"/>
              <a:t>Click to edit Master title style</a:t>
            </a:r>
            <a:endParaRPr lang="en-GB" altLang="en-US"/>
          </a:p>
        </p:txBody>
      </p:sp>
    </p:spTree>
    <p:extLst>
      <p:ext uri="{BB962C8B-B14F-4D97-AF65-F5344CB8AC3E}">
        <p14:creationId xmlns:p14="http://schemas.microsoft.com/office/powerpoint/2010/main" val="15575596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repeatCount="0" fill="hold" grpId="0" nodeType="afterEffect">
                                  <p:stCondLst>
                                    <p:cond delay="0"/>
                                  </p:stCondLst>
                                  <p:childTnLst>
                                    <p:set>
                                      <p:cBhvr>
                                        <p:cTn id="6" dur="1" fill="hold">
                                          <p:stCondLst>
                                            <p:cond delay="0"/>
                                          </p:stCondLst>
                                        </p:cTn>
                                        <p:tgtEl>
                                          <p:spTgt spid="7">
                                            <p:graphicEl>
                                              <a:chart seriesIdx="-3" categoryIdx="-3" bldStep="gridLegend"/>
                                            </p:graphicEl>
                                          </p:spTgt>
                                        </p:tgtEl>
                                        <p:attrNameLst>
                                          <p:attrName>style.visibility</p:attrName>
                                        </p:attrNameLst>
                                      </p:cBhvr>
                                      <p:to>
                                        <p:strVal val="visible"/>
                                      </p:to>
                                    </p:set>
                                    <p:animEffect transition="in" filter="wipe(down)">
                                      <p:cBhvr>
                                        <p:cTn id="7" dur="300"/>
                                        <p:tgtEl>
                                          <p:spTgt spid="7">
                                            <p:graphicEl>
                                              <a:chart seriesIdx="-3" categoryIdx="-3" bldStep="gridLegend"/>
                                            </p:graphicEl>
                                          </p:spTgt>
                                        </p:tgtEl>
                                      </p:cBhvr>
                                    </p:animEffect>
                                  </p:childTnLst>
                                </p:cTn>
                              </p:par>
                            </p:childTnLst>
                          </p:cTn>
                        </p:par>
                        <p:par>
                          <p:cTn id="8" fill="hold">
                            <p:stCondLst>
                              <p:cond delay="300"/>
                            </p:stCondLst>
                            <p:childTnLst>
                              <p:par>
                                <p:cTn id="9" presetID="22" presetClass="entr" presetSubtype="4" repeatCount="0" fill="hold" grpId="0" nodeType="afterEffect">
                                  <p:stCondLst>
                                    <p:cond delay="0"/>
                                  </p:stCondLst>
                                  <p:childTnLst>
                                    <p:set>
                                      <p:cBhvr>
                                        <p:cTn id="10" dur="1" fill="hold">
                                          <p:stCondLst>
                                            <p:cond delay="0"/>
                                          </p:stCondLst>
                                        </p:cTn>
                                        <p:tgtEl>
                                          <p:spTgt spid="7">
                                            <p:graphicEl>
                                              <a:chart seriesIdx="-4" categoryIdx="0" bldStep="category"/>
                                            </p:graphicEl>
                                          </p:spTgt>
                                        </p:tgtEl>
                                        <p:attrNameLst>
                                          <p:attrName>style.visibility</p:attrName>
                                        </p:attrNameLst>
                                      </p:cBhvr>
                                      <p:to>
                                        <p:strVal val="visible"/>
                                      </p:to>
                                    </p:set>
                                    <p:animEffect transition="in" filter="wipe(down)">
                                      <p:cBhvr>
                                        <p:cTn id="11" dur="300"/>
                                        <p:tgtEl>
                                          <p:spTgt spid="7">
                                            <p:graphicEl>
                                              <a:chart seriesIdx="-4" categoryIdx="0" bldStep="category"/>
                                            </p:graphicEl>
                                          </p:spTgt>
                                        </p:tgtEl>
                                      </p:cBhvr>
                                    </p:animEffect>
                                  </p:childTnLst>
                                </p:cTn>
                              </p:par>
                            </p:childTnLst>
                          </p:cTn>
                        </p:par>
                        <p:par>
                          <p:cTn id="12" fill="hold">
                            <p:stCondLst>
                              <p:cond delay="600"/>
                            </p:stCondLst>
                            <p:childTnLst>
                              <p:par>
                                <p:cTn id="13" presetID="22" presetClass="entr" presetSubtype="4" repeatCount="0" fill="hold" grpId="0" nodeType="afterEffect">
                                  <p:stCondLst>
                                    <p:cond delay="0"/>
                                  </p:stCondLst>
                                  <p:childTnLst>
                                    <p:set>
                                      <p:cBhvr>
                                        <p:cTn id="14" dur="1" fill="hold">
                                          <p:stCondLst>
                                            <p:cond delay="0"/>
                                          </p:stCondLst>
                                        </p:cTn>
                                        <p:tgtEl>
                                          <p:spTgt spid="7">
                                            <p:graphicEl>
                                              <a:chart seriesIdx="-4" categoryIdx="1" bldStep="category"/>
                                            </p:graphicEl>
                                          </p:spTgt>
                                        </p:tgtEl>
                                        <p:attrNameLst>
                                          <p:attrName>style.visibility</p:attrName>
                                        </p:attrNameLst>
                                      </p:cBhvr>
                                      <p:to>
                                        <p:strVal val="visible"/>
                                      </p:to>
                                    </p:set>
                                    <p:animEffect transition="in" filter="wipe(down)">
                                      <p:cBhvr>
                                        <p:cTn id="15" dur="300"/>
                                        <p:tgtEl>
                                          <p:spTgt spid="7">
                                            <p:graphicEl>
                                              <a:chart seriesIdx="-4" categoryIdx="1" bldStep="category"/>
                                            </p:graphicEl>
                                          </p:spTgt>
                                        </p:tgtEl>
                                      </p:cBhvr>
                                    </p:animEffect>
                                  </p:childTnLst>
                                </p:cTn>
                              </p:par>
                            </p:childTnLst>
                          </p:cTn>
                        </p:par>
                        <p:par>
                          <p:cTn id="16" fill="hold">
                            <p:stCondLst>
                              <p:cond delay="900"/>
                            </p:stCondLst>
                            <p:childTnLst>
                              <p:par>
                                <p:cTn id="17" presetID="22" presetClass="entr" presetSubtype="4" repeatCount="0" fill="hold" grpId="0" nodeType="afterEffect">
                                  <p:stCondLst>
                                    <p:cond delay="0"/>
                                  </p:stCondLst>
                                  <p:childTnLst>
                                    <p:set>
                                      <p:cBhvr>
                                        <p:cTn id="18" dur="1" fill="hold">
                                          <p:stCondLst>
                                            <p:cond delay="0"/>
                                          </p:stCondLst>
                                        </p:cTn>
                                        <p:tgtEl>
                                          <p:spTgt spid="7">
                                            <p:graphicEl>
                                              <a:chart seriesIdx="-4" categoryIdx="2" bldStep="category"/>
                                            </p:graphicEl>
                                          </p:spTgt>
                                        </p:tgtEl>
                                        <p:attrNameLst>
                                          <p:attrName>style.visibility</p:attrName>
                                        </p:attrNameLst>
                                      </p:cBhvr>
                                      <p:to>
                                        <p:strVal val="visible"/>
                                      </p:to>
                                    </p:set>
                                    <p:animEffect transition="in" filter="wipe(down)">
                                      <p:cBhvr>
                                        <p:cTn id="19" dur="300"/>
                                        <p:tgtEl>
                                          <p:spTgt spid="7">
                                            <p:graphicEl>
                                              <a:chart seriesIdx="-4" categoryIdx="2" bldStep="category"/>
                                            </p:graphicEl>
                                          </p:spTgt>
                                        </p:tgtEl>
                                      </p:cBhvr>
                                    </p:animEffect>
                                  </p:childTnLst>
                                </p:cTn>
                              </p:par>
                            </p:childTnLst>
                          </p:cTn>
                        </p:par>
                        <p:par>
                          <p:cTn id="20" fill="hold">
                            <p:stCondLst>
                              <p:cond delay="1200"/>
                            </p:stCondLst>
                            <p:childTnLst>
                              <p:par>
                                <p:cTn id="21" presetID="22" presetClass="entr" presetSubtype="4" repeatCount="0" fill="hold" grpId="0" nodeType="afterEffect">
                                  <p:stCondLst>
                                    <p:cond delay="0"/>
                                  </p:stCondLst>
                                  <p:childTnLst>
                                    <p:set>
                                      <p:cBhvr>
                                        <p:cTn id="22" dur="1" fill="hold">
                                          <p:stCondLst>
                                            <p:cond delay="0"/>
                                          </p:stCondLst>
                                        </p:cTn>
                                        <p:tgtEl>
                                          <p:spTgt spid="7">
                                            <p:graphicEl>
                                              <a:chart seriesIdx="-4" categoryIdx="3" bldStep="category"/>
                                            </p:graphicEl>
                                          </p:spTgt>
                                        </p:tgtEl>
                                        <p:attrNameLst>
                                          <p:attrName>style.visibility</p:attrName>
                                        </p:attrNameLst>
                                      </p:cBhvr>
                                      <p:to>
                                        <p:strVal val="visible"/>
                                      </p:to>
                                    </p:set>
                                    <p:animEffect transition="in" filter="wipe(down)">
                                      <p:cBhvr>
                                        <p:cTn id="23" dur="300"/>
                                        <p:tgtEl>
                                          <p:spTgt spid="7">
                                            <p:graphicEl>
                                              <a:chart seriesIdx="-4" categoryIdx="3" bldStep="category"/>
                                            </p:graphicEl>
                                          </p:spTgt>
                                        </p:tgtEl>
                                      </p:cBhvr>
                                    </p:animEffect>
                                  </p:childTnLst>
                                </p:cTn>
                              </p:par>
                            </p:childTnLst>
                          </p:cTn>
                        </p:par>
                        <p:par>
                          <p:cTn id="24" fill="hold">
                            <p:stCondLst>
                              <p:cond delay="1500"/>
                            </p:stCondLst>
                            <p:childTnLst>
                              <p:par>
                                <p:cTn id="25" presetID="22" presetClass="entr" presetSubtype="4" repeatCount="0" fill="hold" grpId="0" nodeType="afterEffect">
                                  <p:stCondLst>
                                    <p:cond delay="0"/>
                                  </p:stCondLst>
                                  <p:childTnLst>
                                    <p:set>
                                      <p:cBhvr>
                                        <p:cTn id="26" dur="1" fill="hold">
                                          <p:stCondLst>
                                            <p:cond delay="0"/>
                                          </p:stCondLst>
                                        </p:cTn>
                                        <p:tgtEl>
                                          <p:spTgt spid="7">
                                            <p:graphicEl>
                                              <a:chart seriesIdx="-4" categoryIdx="4" bldStep="category"/>
                                            </p:graphicEl>
                                          </p:spTgt>
                                        </p:tgtEl>
                                        <p:attrNameLst>
                                          <p:attrName>style.visibility</p:attrName>
                                        </p:attrNameLst>
                                      </p:cBhvr>
                                      <p:to>
                                        <p:strVal val="visible"/>
                                      </p:to>
                                    </p:set>
                                    <p:animEffect transition="in" filter="wipe(down)">
                                      <p:cBhvr>
                                        <p:cTn id="27" dur="300"/>
                                        <p:tgtEl>
                                          <p:spTgt spid="7">
                                            <p:graphicEl>
                                              <a:chart seriesIdx="-4" categoryIdx="4" bldStep="category"/>
                                            </p:graphicEl>
                                          </p:spTgt>
                                        </p:tgtEl>
                                      </p:cBhvr>
                                    </p:animEffect>
                                  </p:childTnLst>
                                </p:cTn>
                              </p:par>
                            </p:childTnLst>
                          </p:cTn>
                        </p:par>
                        <p:par>
                          <p:cTn id="28" fill="hold">
                            <p:stCondLst>
                              <p:cond delay="1800"/>
                            </p:stCondLst>
                            <p:childTnLst>
                              <p:par>
                                <p:cTn id="29" presetID="22" presetClass="entr" presetSubtype="4" repeatCount="0" fill="hold" grpId="0" nodeType="afterEffect">
                                  <p:stCondLst>
                                    <p:cond delay="0"/>
                                  </p:stCondLst>
                                  <p:childTnLst>
                                    <p:set>
                                      <p:cBhvr>
                                        <p:cTn id="30" dur="1" fill="hold">
                                          <p:stCondLst>
                                            <p:cond delay="0"/>
                                          </p:stCondLst>
                                        </p:cTn>
                                        <p:tgtEl>
                                          <p:spTgt spid="7">
                                            <p:graphicEl>
                                              <a:chart seriesIdx="-4" categoryIdx="5" bldStep="category"/>
                                            </p:graphicEl>
                                          </p:spTgt>
                                        </p:tgtEl>
                                        <p:attrNameLst>
                                          <p:attrName>style.visibility</p:attrName>
                                        </p:attrNameLst>
                                      </p:cBhvr>
                                      <p:to>
                                        <p:strVal val="visible"/>
                                      </p:to>
                                    </p:set>
                                    <p:animEffect transition="in" filter="wipe(down)">
                                      <p:cBhvr>
                                        <p:cTn id="31" dur="300"/>
                                        <p:tgtEl>
                                          <p:spTgt spid="7">
                                            <p:graphicEl>
                                              <a:chart seriesIdx="-4" categoryIdx="5" bldStep="category"/>
                                            </p:graphicEl>
                                          </p:spTgt>
                                        </p:tgtEl>
                                      </p:cBhvr>
                                    </p:animEffect>
                                  </p:childTnLst>
                                </p:cTn>
                              </p:par>
                            </p:childTnLst>
                          </p:cTn>
                        </p:par>
                        <p:par>
                          <p:cTn id="32" fill="hold">
                            <p:stCondLst>
                              <p:cond delay="2100"/>
                            </p:stCondLst>
                            <p:childTnLst>
                              <p:par>
                                <p:cTn id="33" presetID="22" presetClass="entr" presetSubtype="4" repeatCount="0" fill="hold" grpId="0" nodeType="afterEffect">
                                  <p:stCondLst>
                                    <p:cond delay="0"/>
                                  </p:stCondLst>
                                  <p:childTnLst>
                                    <p:set>
                                      <p:cBhvr>
                                        <p:cTn id="34" dur="1" fill="hold">
                                          <p:stCondLst>
                                            <p:cond delay="0"/>
                                          </p:stCondLst>
                                        </p:cTn>
                                        <p:tgtEl>
                                          <p:spTgt spid="7">
                                            <p:graphicEl>
                                              <a:chart seriesIdx="-4" categoryIdx="6" bldStep="category"/>
                                            </p:graphicEl>
                                          </p:spTgt>
                                        </p:tgtEl>
                                        <p:attrNameLst>
                                          <p:attrName>style.visibility</p:attrName>
                                        </p:attrNameLst>
                                      </p:cBhvr>
                                      <p:to>
                                        <p:strVal val="visible"/>
                                      </p:to>
                                    </p:set>
                                    <p:animEffect transition="in" filter="wipe(down)">
                                      <p:cBhvr>
                                        <p:cTn id="35" dur="300"/>
                                        <p:tgtEl>
                                          <p:spTgt spid="7">
                                            <p:graphicEl>
                                              <a:chart seriesIdx="-4" categoryIdx="6" bldStep="category"/>
                                            </p:graphicEl>
                                          </p:spTgt>
                                        </p:tgtEl>
                                      </p:cBhvr>
                                    </p:animEffect>
                                  </p:childTnLst>
                                </p:cTn>
                              </p:par>
                            </p:childTnLst>
                          </p:cTn>
                        </p:par>
                        <p:par>
                          <p:cTn id="36" fill="hold">
                            <p:stCondLst>
                              <p:cond delay="2400"/>
                            </p:stCondLst>
                            <p:childTnLst>
                              <p:par>
                                <p:cTn id="37" presetID="22" presetClass="entr" presetSubtype="4" repeatCount="0" fill="hold" grpId="0" nodeType="afterEffect">
                                  <p:stCondLst>
                                    <p:cond delay="0"/>
                                  </p:stCondLst>
                                  <p:childTnLst>
                                    <p:set>
                                      <p:cBhvr>
                                        <p:cTn id="38" dur="1" fill="hold">
                                          <p:stCondLst>
                                            <p:cond delay="0"/>
                                          </p:stCondLst>
                                        </p:cTn>
                                        <p:tgtEl>
                                          <p:spTgt spid="7">
                                            <p:graphicEl>
                                              <a:chart seriesIdx="-4" categoryIdx="7" bldStep="category"/>
                                            </p:graphicEl>
                                          </p:spTgt>
                                        </p:tgtEl>
                                        <p:attrNameLst>
                                          <p:attrName>style.visibility</p:attrName>
                                        </p:attrNameLst>
                                      </p:cBhvr>
                                      <p:to>
                                        <p:strVal val="visible"/>
                                      </p:to>
                                    </p:set>
                                    <p:animEffect transition="in" filter="wipe(down)">
                                      <p:cBhvr>
                                        <p:cTn id="39" dur="300"/>
                                        <p:tgtEl>
                                          <p:spTgt spid="7">
                                            <p:graphicEl>
                                              <a:chart seriesIdx="-4" categoryIdx="7" bldStep="category"/>
                                            </p:graphicEl>
                                          </p:spTgt>
                                        </p:tgtEl>
                                      </p:cBhvr>
                                    </p:animEffect>
                                  </p:childTnLst>
                                </p:cTn>
                              </p:par>
                            </p:childTnLst>
                          </p:cTn>
                        </p:par>
                        <p:par>
                          <p:cTn id="40" fill="hold">
                            <p:stCondLst>
                              <p:cond delay="2700"/>
                            </p:stCondLst>
                            <p:childTnLst>
                              <p:par>
                                <p:cTn id="41" presetID="22" presetClass="entr" presetSubtype="4" repeatCount="0" fill="hold" grpId="0" nodeType="afterEffect">
                                  <p:stCondLst>
                                    <p:cond delay="0"/>
                                  </p:stCondLst>
                                  <p:childTnLst>
                                    <p:set>
                                      <p:cBhvr>
                                        <p:cTn id="42" dur="1" fill="hold">
                                          <p:stCondLst>
                                            <p:cond delay="0"/>
                                          </p:stCondLst>
                                        </p:cTn>
                                        <p:tgtEl>
                                          <p:spTgt spid="7">
                                            <p:graphicEl>
                                              <a:chart seriesIdx="-4" categoryIdx="8" bldStep="category"/>
                                            </p:graphicEl>
                                          </p:spTgt>
                                        </p:tgtEl>
                                        <p:attrNameLst>
                                          <p:attrName>style.visibility</p:attrName>
                                        </p:attrNameLst>
                                      </p:cBhvr>
                                      <p:to>
                                        <p:strVal val="visible"/>
                                      </p:to>
                                    </p:set>
                                    <p:animEffect transition="in" filter="wipe(down)">
                                      <p:cBhvr>
                                        <p:cTn id="43" dur="300"/>
                                        <p:tgtEl>
                                          <p:spTgt spid="7">
                                            <p:graphicEl>
                                              <a:chart seriesIdx="-4" categoryIdx="8" bldStep="category"/>
                                            </p:graphicEl>
                                          </p:spTgt>
                                        </p:tgtEl>
                                      </p:cBhvr>
                                    </p:animEffect>
                                  </p:childTnLst>
                                </p:cTn>
                              </p:par>
                            </p:childTnLst>
                          </p:cTn>
                        </p:par>
                        <p:par>
                          <p:cTn id="44" fill="hold">
                            <p:stCondLst>
                              <p:cond delay="3000"/>
                            </p:stCondLst>
                            <p:childTnLst>
                              <p:par>
                                <p:cTn id="45" presetID="22" presetClass="entr" presetSubtype="4" repeatCount="0" fill="hold" grpId="0" nodeType="afterEffect">
                                  <p:stCondLst>
                                    <p:cond delay="0"/>
                                  </p:stCondLst>
                                  <p:childTnLst>
                                    <p:set>
                                      <p:cBhvr>
                                        <p:cTn id="46" dur="1" fill="hold">
                                          <p:stCondLst>
                                            <p:cond delay="0"/>
                                          </p:stCondLst>
                                        </p:cTn>
                                        <p:tgtEl>
                                          <p:spTgt spid="7">
                                            <p:graphicEl>
                                              <a:chart seriesIdx="-4" categoryIdx="9" bldStep="category"/>
                                            </p:graphicEl>
                                          </p:spTgt>
                                        </p:tgtEl>
                                        <p:attrNameLst>
                                          <p:attrName>style.visibility</p:attrName>
                                        </p:attrNameLst>
                                      </p:cBhvr>
                                      <p:to>
                                        <p:strVal val="visible"/>
                                      </p:to>
                                    </p:set>
                                    <p:animEffect transition="in" filter="wipe(down)">
                                      <p:cBhvr>
                                        <p:cTn id="47" dur="300"/>
                                        <p:tgtEl>
                                          <p:spTgt spid="7">
                                            <p:graphicEl>
                                              <a:chart seriesIdx="-4" categoryIdx="9" bldStep="category"/>
                                            </p:graphicEl>
                                          </p:spTgt>
                                        </p:tgtEl>
                                      </p:cBhvr>
                                    </p:animEffect>
                                  </p:childTnLst>
                                </p:cTn>
                              </p:par>
                            </p:childTnLst>
                          </p:cTn>
                        </p:par>
                        <p:par>
                          <p:cTn id="48" fill="hold">
                            <p:stCondLst>
                              <p:cond delay="3300"/>
                            </p:stCondLst>
                            <p:childTnLst>
                              <p:par>
                                <p:cTn id="49" presetID="22" presetClass="entr" presetSubtype="4" repeatCount="0" fill="hold" grpId="0" nodeType="afterEffect">
                                  <p:stCondLst>
                                    <p:cond delay="0"/>
                                  </p:stCondLst>
                                  <p:childTnLst>
                                    <p:set>
                                      <p:cBhvr>
                                        <p:cTn id="50" dur="1" fill="hold">
                                          <p:stCondLst>
                                            <p:cond delay="0"/>
                                          </p:stCondLst>
                                        </p:cTn>
                                        <p:tgtEl>
                                          <p:spTgt spid="7">
                                            <p:graphicEl>
                                              <a:chart seriesIdx="-4" categoryIdx="10" bldStep="category"/>
                                            </p:graphicEl>
                                          </p:spTgt>
                                        </p:tgtEl>
                                        <p:attrNameLst>
                                          <p:attrName>style.visibility</p:attrName>
                                        </p:attrNameLst>
                                      </p:cBhvr>
                                      <p:to>
                                        <p:strVal val="visible"/>
                                      </p:to>
                                    </p:set>
                                    <p:animEffect transition="in" filter="wipe(down)">
                                      <p:cBhvr>
                                        <p:cTn id="51" dur="300"/>
                                        <p:tgtEl>
                                          <p:spTgt spid="7">
                                            <p:graphicEl>
                                              <a:chart seriesIdx="-4" categoryIdx="10" bldStep="category"/>
                                            </p:graphicEl>
                                          </p:spTgt>
                                        </p:tgtEl>
                                      </p:cBhvr>
                                    </p:animEffect>
                                  </p:childTnLst>
                                </p:cTn>
                              </p:par>
                            </p:childTnLst>
                          </p:cTn>
                        </p:par>
                        <p:par>
                          <p:cTn id="52" fill="hold">
                            <p:stCondLst>
                              <p:cond delay="3600"/>
                            </p:stCondLst>
                            <p:childTnLst>
                              <p:par>
                                <p:cTn id="53" presetID="22" presetClass="entr" presetSubtype="4" repeatCount="0" fill="hold" grpId="0" nodeType="afterEffect">
                                  <p:stCondLst>
                                    <p:cond delay="0"/>
                                  </p:stCondLst>
                                  <p:childTnLst>
                                    <p:set>
                                      <p:cBhvr>
                                        <p:cTn id="54" dur="1" fill="hold">
                                          <p:stCondLst>
                                            <p:cond delay="0"/>
                                          </p:stCondLst>
                                        </p:cTn>
                                        <p:tgtEl>
                                          <p:spTgt spid="7">
                                            <p:graphicEl>
                                              <a:chart seriesIdx="-4" categoryIdx="11" bldStep="category"/>
                                            </p:graphicEl>
                                          </p:spTgt>
                                        </p:tgtEl>
                                        <p:attrNameLst>
                                          <p:attrName>style.visibility</p:attrName>
                                        </p:attrNameLst>
                                      </p:cBhvr>
                                      <p:to>
                                        <p:strVal val="visible"/>
                                      </p:to>
                                    </p:set>
                                    <p:animEffect transition="in" filter="wipe(down)">
                                      <p:cBhvr>
                                        <p:cTn id="55" dur="300"/>
                                        <p:tgtEl>
                                          <p:spTgt spid="7">
                                            <p:graphicEl>
                                              <a:chart seriesIdx="-4" categoryIdx="11" bldStep="category"/>
                                            </p:graphicEl>
                                          </p:spTgt>
                                        </p:tgtEl>
                                      </p:cBhvr>
                                    </p:animEffect>
                                  </p:childTnLst>
                                </p:cTn>
                              </p:par>
                            </p:childTnLst>
                          </p:cTn>
                        </p:par>
                        <p:par>
                          <p:cTn id="56" fill="hold">
                            <p:stCondLst>
                              <p:cond delay="3900"/>
                            </p:stCondLst>
                            <p:childTnLst>
                              <p:par>
                                <p:cTn id="57" presetID="22" presetClass="entr" presetSubtype="4" repeatCount="0" fill="hold" grpId="0" nodeType="afterEffect">
                                  <p:stCondLst>
                                    <p:cond delay="0"/>
                                  </p:stCondLst>
                                  <p:childTnLst>
                                    <p:set>
                                      <p:cBhvr>
                                        <p:cTn id="58" dur="1" fill="hold">
                                          <p:stCondLst>
                                            <p:cond delay="0"/>
                                          </p:stCondLst>
                                        </p:cTn>
                                        <p:tgtEl>
                                          <p:spTgt spid="7">
                                            <p:graphicEl>
                                              <a:chart seriesIdx="-4" categoryIdx="12" bldStep="category"/>
                                            </p:graphicEl>
                                          </p:spTgt>
                                        </p:tgtEl>
                                        <p:attrNameLst>
                                          <p:attrName>style.visibility</p:attrName>
                                        </p:attrNameLst>
                                      </p:cBhvr>
                                      <p:to>
                                        <p:strVal val="visible"/>
                                      </p:to>
                                    </p:set>
                                    <p:animEffect transition="in" filter="wipe(down)">
                                      <p:cBhvr>
                                        <p:cTn id="59" dur="300"/>
                                        <p:tgtEl>
                                          <p:spTgt spid="7">
                                            <p:graphicEl>
                                              <a:chart seriesIdx="-4" categoryIdx="12" bldStep="category"/>
                                            </p:graphicEl>
                                          </p:spTgt>
                                        </p:tgtEl>
                                      </p:cBhvr>
                                    </p:animEffect>
                                  </p:childTnLst>
                                </p:cTn>
                              </p:par>
                            </p:childTnLst>
                          </p:cTn>
                        </p:par>
                        <p:par>
                          <p:cTn id="60" fill="hold">
                            <p:stCondLst>
                              <p:cond delay="4200"/>
                            </p:stCondLst>
                            <p:childTnLst>
                              <p:par>
                                <p:cTn id="61" presetID="22" presetClass="entr" presetSubtype="4" repeatCount="0" fill="hold" grpId="0" nodeType="afterEffect">
                                  <p:stCondLst>
                                    <p:cond delay="0"/>
                                  </p:stCondLst>
                                  <p:childTnLst>
                                    <p:set>
                                      <p:cBhvr>
                                        <p:cTn id="62" dur="1" fill="hold">
                                          <p:stCondLst>
                                            <p:cond delay="0"/>
                                          </p:stCondLst>
                                        </p:cTn>
                                        <p:tgtEl>
                                          <p:spTgt spid="7">
                                            <p:graphicEl>
                                              <a:chart seriesIdx="-4" categoryIdx="13" bldStep="category"/>
                                            </p:graphicEl>
                                          </p:spTgt>
                                        </p:tgtEl>
                                        <p:attrNameLst>
                                          <p:attrName>style.visibility</p:attrName>
                                        </p:attrNameLst>
                                      </p:cBhvr>
                                      <p:to>
                                        <p:strVal val="visible"/>
                                      </p:to>
                                    </p:set>
                                    <p:animEffect transition="in" filter="wipe(down)">
                                      <p:cBhvr>
                                        <p:cTn id="63" dur="300"/>
                                        <p:tgtEl>
                                          <p:spTgt spid="7">
                                            <p:graphicEl>
                                              <a:chart seriesIdx="-4" categoryIdx="13" bldStep="category"/>
                                            </p:graphicEl>
                                          </p:spTgt>
                                        </p:tgtEl>
                                      </p:cBhvr>
                                    </p:animEffect>
                                  </p:childTnLst>
                                </p:cTn>
                              </p:par>
                            </p:childTnLst>
                          </p:cTn>
                        </p:par>
                        <p:par>
                          <p:cTn id="64" fill="hold">
                            <p:stCondLst>
                              <p:cond delay="4500"/>
                            </p:stCondLst>
                            <p:childTnLst>
                              <p:par>
                                <p:cTn id="65" presetID="22" presetClass="entr" presetSubtype="4" repeatCount="0" fill="hold" grpId="0" nodeType="afterEffect">
                                  <p:stCondLst>
                                    <p:cond delay="0"/>
                                  </p:stCondLst>
                                  <p:childTnLst>
                                    <p:set>
                                      <p:cBhvr>
                                        <p:cTn id="66" dur="1" fill="hold">
                                          <p:stCondLst>
                                            <p:cond delay="0"/>
                                          </p:stCondLst>
                                        </p:cTn>
                                        <p:tgtEl>
                                          <p:spTgt spid="7">
                                            <p:graphicEl>
                                              <a:chart seriesIdx="-4" categoryIdx="14" bldStep="category"/>
                                            </p:graphicEl>
                                          </p:spTgt>
                                        </p:tgtEl>
                                        <p:attrNameLst>
                                          <p:attrName>style.visibility</p:attrName>
                                        </p:attrNameLst>
                                      </p:cBhvr>
                                      <p:to>
                                        <p:strVal val="visible"/>
                                      </p:to>
                                    </p:set>
                                    <p:animEffect transition="in" filter="wipe(down)">
                                      <p:cBhvr>
                                        <p:cTn id="67" dur="300"/>
                                        <p:tgtEl>
                                          <p:spTgt spid="7">
                                            <p:graphicEl>
                                              <a:chart seriesIdx="-4" categoryIdx="14" bldStep="category"/>
                                            </p:graphicEl>
                                          </p:spTgt>
                                        </p:tgtEl>
                                      </p:cBhvr>
                                    </p:animEffect>
                                  </p:childTnLst>
                                </p:cTn>
                              </p:par>
                            </p:childTnLst>
                          </p:cTn>
                        </p:par>
                        <p:par>
                          <p:cTn id="68" fill="hold">
                            <p:stCondLst>
                              <p:cond delay="4800"/>
                            </p:stCondLst>
                            <p:childTnLst>
                              <p:par>
                                <p:cTn id="69" presetID="22" presetClass="entr" presetSubtype="4" repeatCount="0" fill="hold" grpId="0" nodeType="afterEffect">
                                  <p:stCondLst>
                                    <p:cond delay="0"/>
                                  </p:stCondLst>
                                  <p:childTnLst>
                                    <p:set>
                                      <p:cBhvr>
                                        <p:cTn id="70" dur="1" fill="hold">
                                          <p:stCondLst>
                                            <p:cond delay="0"/>
                                          </p:stCondLst>
                                        </p:cTn>
                                        <p:tgtEl>
                                          <p:spTgt spid="7">
                                            <p:graphicEl>
                                              <a:chart seriesIdx="-4" categoryIdx="15" bldStep="category"/>
                                            </p:graphicEl>
                                          </p:spTgt>
                                        </p:tgtEl>
                                        <p:attrNameLst>
                                          <p:attrName>style.visibility</p:attrName>
                                        </p:attrNameLst>
                                      </p:cBhvr>
                                      <p:to>
                                        <p:strVal val="visible"/>
                                      </p:to>
                                    </p:set>
                                    <p:animEffect transition="in" filter="wipe(down)">
                                      <p:cBhvr>
                                        <p:cTn id="71" dur="300"/>
                                        <p:tgtEl>
                                          <p:spTgt spid="7">
                                            <p:graphicEl>
                                              <a:chart seriesIdx="-4" categoryIdx="15" bldStep="category"/>
                                            </p:graphicEl>
                                          </p:spTgt>
                                        </p:tgtEl>
                                      </p:cBhvr>
                                    </p:animEffect>
                                  </p:childTnLst>
                                </p:cTn>
                              </p:par>
                            </p:childTnLst>
                          </p:cTn>
                        </p:par>
                        <p:par>
                          <p:cTn id="72" fill="hold">
                            <p:stCondLst>
                              <p:cond delay="5100"/>
                            </p:stCondLst>
                            <p:childTnLst>
                              <p:par>
                                <p:cTn id="73" presetID="22" presetClass="entr" presetSubtype="4" repeatCount="0" fill="hold" grpId="0" nodeType="afterEffect">
                                  <p:stCondLst>
                                    <p:cond delay="0"/>
                                  </p:stCondLst>
                                  <p:childTnLst>
                                    <p:set>
                                      <p:cBhvr>
                                        <p:cTn id="74" dur="1" fill="hold">
                                          <p:stCondLst>
                                            <p:cond delay="0"/>
                                          </p:stCondLst>
                                        </p:cTn>
                                        <p:tgtEl>
                                          <p:spTgt spid="7">
                                            <p:graphicEl>
                                              <a:chart seriesIdx="-4" categoryIdx="16" bldStep="category"/>
                                            </p:graphicEl>
                                          </p:spTgt>
                                        </p:tgtEl>
                                        <p:attrNameLst>
                                          <p:attrName>style.visibility</p:attrName>
                                        </p:attrNameLst>
                                      </p:cBhvr>
                                      <p:to>
                                        <p:strVal val="visible"/>
                                      </p:to>
                                    </p:set>
                                    <p:animEffect transition="in" filter="wipe(down)">
                                      <p:cBhvr>
                                        <p:cTn id="75" dur="300"/>
                                        <p:tgtEl>
                                          <p:spTgt spid="7">
                                            <p:graphicEl>
                                              <a:chart seriesIdx="-4" categoryIdx="16" bldStep="category"/>
                                            </p:graphicEl>
                                          </p:spTgt>
                                        </p:tgtEl>
                                      </p:cBhvr>
                                    </p:animEffect>
                                  </p:childTnLst>
                                </p:cTn>
                              </p:par>
                            </p:childTnLst>
                          </p:cTn>
                        </p:par>
                        <p:par>
                          <p:cTn id="76" fill="hold">
                            <p:stCondLst>
                              <p:cond delay="5400"/>
                            </p:stCondLst>
                            <p:childTnLst>
                              <p:par>
                                <p:cTn id="77" presetID="22" presetClass="entr" presetSubtype="4" repeatCount="0" fill="hold" grpId="0" nodeType="afterEffect">
                                  <p:stCondLst>
                                    <p:cond delay="0"/>
                                  </p:stCondLst>
                                  <p:childTnLst>
                                    <p:set>
                                      <p:cBhvr>
                                        <p:cTn id="78" dur="1" fill="hold">
                                          <p:stCondLst>
                                            <p:cond delay="0"/>
                                          </p:stCondLst>
                                        </p:cTn>
                                        <p:tgtEl>
                                          <p:spTgt spid="7">
                                            <p:graphicEl>
                                              <a:chart seriesIdx="-4" categoryIdx="17" bldStep="category"/>
                                            </p:graphicEl>
                                          </p:spTgt>
                                        </p:tgtEl>
                                        <p:attrNameLst>
                                          <p:attrName>style.visibility</p:attrName>
                                        </p:attrNameLst>
                                      </p:cBhvr>
                                      <p:to>
                                        <p:strVal val="visible"/>
                                      </p:to>
                                    </p:set>
                                    <p:animEffect transition="in" filter="wipe(down)">
                                      <p:cBhvr>
                                        <p:cTn id="79" dur="300"/>
                                        <p:tgtEl>
                                          <p:spTgt spid="7">
                                            <p:graphicEl>
                                              <a:chart seriesIdx="-4" categoryIdx="17" bldStep="category"/>
                                            </p:graphicEl>
                                          </p:spTgt>
                                        </p:tgtEl>
                                      </p:cBhvr>
                                    </p:animEffect>
                                  </p:childTnLst>
                                </p:cTn>
                              </p:par>
                            </p:childTnLst>
                          </p:cTn>
                        </p:par>
                        <p:par>
                          <p:cTn id="80" fill="hold">
                            <p:stCondLst>
                              <p:cond delay="5700"/>
                            </p:stCondLst>
                            <p:childTnLst>
                              <p:par>
                                <p:cTn id="81" presetID="22" presetClass="entr" presetSubtype="4" repeatCount="0" fill="hold" grpId="0" nodeType="afterEffect">
                                  <p:stCondLst>
                                    <p:cond delay="0"/>
                                  </p:stCondLst>
                                  <p:childTnLst>
                                    <p:set>
                                      <p:cBhvr>
                                        <p:cTn id="82" dur="1" fill="hold">
                                          <p:stCondLst>
                                            <p:cond delay="0"/>
                                          </p:stCondLst>
                                        </p:cTn>
                                        <p:tgtEl>
                                          <p:spTgt spid="7">
                                            <p:graphicEl>
                                              <a:chart seriesIdx="-4" categoryIdx="18" bldStep="category"/>
                                            </p:graphicEl>
                                          </p:spTgt>
                                        </p:tgtEl>
                                        <p:attrNameLst>
                                          <p:attrName>style.visibility</p:attrName>
                                        </p:attrNameLst>
                                      </p:cBhvr>
                                      <p:to>
                                        <p:strVal val="visible"/>
                                      </p:to>
                                    </p:set>
                                    <p:animEffect transition="in" filter="wipe(down)">
                                      <p:cBhvr>
                                        <p:cTn id="83" dur="300"/>
                                        <p:tgtEl>
                                          <p:spTgt spid="7">
                                            <p:graphicEl>
                                              <a:chart seriesIdx="-4" categoryIdx="18" bldStep="category"/>
                                            </p:graphicEl>
                                          </p:spTgt>
                                        </p:tgtEl>
                                      </p:cBhvr>
                                    </p:animEffect>
                                  </p:childTnLst>
                                </p:cTn>
                              </p:par>
                            </p:childTnLst>
                          </p:cTn>
                        </p:par>
                        <p:par>
                          <p:cTn id="84" fill="hold">
                            <p:stCondLst>
                              <p:cond delay="6000"/>
                            </p:stCondLst>
                            <p:childTnLst>
                              <p:par>
                                <p:cTn id="85" presetID="22" presetClass="entr" presetSubtype="4" repeatCount="0" fill="hold" grpId="0" nodeType="afterEffect">
                                  <p:stCondLst>
                                    <p:cond delay="0"/>
                                  </p:stCondLst>
                                  <p:childTnLst>
                                    <p:set>
                                      <p:cBhvr>
                                        <p:cTn id="86" dur="1" fill="hold">
                                          <p:stCondLst>
                                            <p:cond delay="0"/>
                                          </p:stCondLst>
                                        </p:cTn>
                                        <p:tgtEl>
                                          <p:spTgt spid="7">
                                            <p:graphicEl>
                                              <a:chart seriesIdx="-4" categoryIdx="19" bldStep="category"/>
                                            </p:graphicEl>
                                          </p:spTgt>
                                        </p:tgtEl>
                                        <p:attrNameLst>
                                          <p:attrName>style.visibility</p:attrName>
                                        </p:attrNameLst>
                                      </p:cBhvr>
                                      <p:to>
                                        <p:strVal val="visible"/>
                                      </p:to>
                                    </p:set>
                                    <p:animEffect transition="in" filter="wipe(down)">
                                      <p:cBhvr>
                                        <p:cTn id="87" dur="300"/>
                                        <p:tgtEl>
                                          <p:spTgt spid="7">
                                            <p:graphicEl>
                                              <a:chart seriesIdx="-4" categoryIdx="19" bldStep="category"/>
                                            </p:graphicEl>
                                          </p:spTgt>
                                        </p:tgtEl>
                                      </p:cBhvr>
                                    </p:animEffect>
                                  </p:childTnLst>
                                </p:cTn>
                              </p:par>
                            </p:childTnLst>
                          </p:cTn>
                        </p:par>
                        <p:par>
                          <p:cTn id="88" fill="hold">
                            <p:stCondLst>
                              <p:cond delay="6300"/>
                            </p:stCondLst>
                            <p:childTnLst>
                              <p:par>
                                <p:cTn id="89" presetID="22" presetClass="entr" presetSubtype="4" repeatCount="0" fill="hold" grpId="0" nodeType="afterEffect">
                                  <p:stCondLst>
                                    <p:cond delay="0"/>
                                  </p:stCondLst>
                                  <p:childTnLst>
                                    <p:set>
                                      <p:cBhvr>
                                        <p:cTn id="90" dur="1" fill="hold">
                                          <p:stCondLst>
                                            <p:cond delay="0"/>
                                          </p:stCondLst>
                                        </p:cTn>
                                        <p:tgtEl>
                                          <p:spTgt spid="7">
                                            <p:graphicEl>
                                              <a:chart seriesIdx="-4" categoryIdx="20" bldStep="category"/>
                                            </p:graphicEl>
                                          </p:spTgt>
                                        </p:tgtEl>
                                        <p:attrNameLst>
                                          <p:attrName>style.visibility</p:attrName>
                                        </p:attrNameLst>
                                      </p:cBhvr>
                                      <p:to>
                                        <p:strVal val="visible"/>
                                      </p:to>
                                    </p:set>
                                    <p:animEffect transition="in" filter="wipe(down)">
                                      <p:cBhvr>
                                        <p:cTn id="91" dur="300"/>
                                        <p:tgtEl>
                                          <p:spTgt spid="7">
                                            <p:graphicEl>
                                              <a:chart seriesIdx="-4" categoryIdx="20" bldStep="category"/>
                                            </p:graphicEl>
                                          </p:spTgt>
                                        </p:tgtEl>
                                      </p:cBhvr>
                                    </p:animEffect>
                                  </p:childTnLst>
                                </p:cTn>
                              </p:par>
                            </p:childTnLst>
                          </p:cTn>
                        </p:par>
                        <p:par>
                          <p:cTn id="92" fill="hold">
                            <p:stCondLst>
                              <p:cond delay="6600"/>
                            </p:stCondLst>
                            <p:childTnLst>
                              <p:par>
                                <p:cTn id="93" presetID="22" presetClass="entr" presetSubtype="4" repeatCount="0" fill="hold" grpId="0" nodeType="afterEffect">
                                  <p:stCondLst>
                                    <p:cond delay="0"/>
                                  </p:stCondLst>
                                  <p:childTnLst>
                                    <p:set>
                                      <p:cBhvr>
                                        <p:cTn id="94" dur="1" fill="hold">
                                          <p:stCondLst>
                                            <p:cond delay="0"/>
                                          </p:stCondLst>
                                        </p:cTn>
                                        <p:tgtEl>
                                          <p:spTgt spid="7">
                                            <p:graphicEl>
                                              <a:chart seriesIdx="-4" categoryIdx="21" bldStep="category"/>
                                            </p:graphicEl>
                                          </p:spTgt>
                                        </p:tgtEl>
                                        <p:attrNameLst>
                                          <p:attrName>style.visibility</p:attrName>
                                        </p:attrNameLst>
                                      </p:cBhvr>
                                      <p:to>
                                        <p:strVal val="visible"/>
                                      </p:to>
                                    </p:set>
                                    <p:animEffect transition="in" filter="wipe(down)">
                                      <p:cBhvr>
                                        <p:cTn id="95" dur="300"/>
                                        <p:tgtEl>
                                          <p:spTgt spid="7">
                                            <p:graphicEl>
                                              <a:chart seriesIdx="-4" categoryIdx="21" bldStep="category"/>
                                            </p:graphicEl>
                                          </p:spTgt>
                                        </p:tgtEl>
                                      </p:cBhvr>
                                    </p:animEffect>
                                  </p:childTnLst>
                                </p:cTn>
                              </p:par>
                            </p:childTnLst>
                          </p:cTn>
                        </p:par>
                        <p:par>
                          <p:cTn id="96" fill="hold">
                            <p:stCondLst>
                              <p:cond delay="6900"/>
                            </p:stCondLst>
                            <p:childTnLst>
                              <p:par>
                                <p:cTn id="97" presetID="22" presetClass="entr" presetSubtype="4" repeatCount="0" fill="hold" grpId="0" nodeType="afterEffect">
                                  <p:stCondLst>
                                    <p:cond delay="0"/>
                                  </p:stCondLst>
                                  <p:childTnLst>
                                    <p:set>
                                      <p:cBhvr>
                                        <p:cTn id="98" dur="1" fill="hold">
                                          <p:stCondLst>
                                            <p:cond delay="0"/>
                                          </p:stCondLst>
                                        </p:cTn>
                                        <p:tgtEl>
                                          <p:spTgt spid="7">
                                            <p:graphicEl>
                                              <a:chart seriesIdx="-4" categoryIdx="22" bldStep="category"/>
                                            </p:graphicEl>
                                          </p:spTgt>
                                        </p:tgtEl>
                                        <p:attrNameLst>
                                          <p:attrName>style.visibility</p:attrName>
                                        </p:attrNameLst>
                                      </p:cBhvr>
                                      <p:to>
                                        <p:strVal val="visible"/>
                                      </p:to>
                                    </p:set>
                                    <p:animEffect transition="in" filter="wipe(down)">
                                      <p:cBhvr>
                                        <p:cTn id="99" dur="300"/>
                                        <p:tgtEl>
                                          <p:spTgt spid="7">
                                            <p:graphicEl>
                                              <a:chart seriesIdx="-4" categoryIdx="22" bldStep="category"/>
                                            </p:graphicEl>
                                          </p:spTgt>
                                        </p:tgtEl>
                                      </p:cBhvr>
                                    </p:animEffect>
                                  </p:childTnLst>
                                </p:cTn>
                              </p:par>
                            </p:childTnLst>
                          </p:cTn>
                        </p:par>
                        <p:par>
                          <p:cTn id="100" fill="hold">
                            <p:stCondLst>
                              <p:cond delay="7200"/>
                            </p:stCondLst>
                            <p:childTnLst>
                              <p:par>
                                <p:cTn id="101" presetID="22" presetClass="entr" presetSubtype="4" repeatCount="0" fill="hold" grpId="0" nodeType="afterEffect">
                                  <p:stCondLst>
                                    <p:cond delay="0"/>
                                  </p:stCondLst>
                                  <p:childTnLst>
                                    <p:set>
                                      <p:cBhvr>
                                        <p:cTn id="102" dur="1" fill="hold">
                                          <p:stCondLst>
                                            <p:cond delay="0"/>
                                          </p:stCondLst>
                                        </p:cTn>
                                        <p:tgtEl>
                                          <p:spTgt spid="7">
                                            <p:graphicEl>
                                              <a:chart seriesIdx="-4" categoryIdx="23" bldStep="category"/>
                                            </p:graphicEl>
                                          </p:spTgt>
                                        </p:tgtEl>
                                        <p:attrNameLst>
                                          <p:attrName>style.visibility</p:attrName>
                                        </p:attrNameLst>
                                      </p:cBhvr>
                                      <p:to>
                                        <p:strVal val="visible"/>
                                      </p:to>
                                    </p:set>
                                    <p:animEffect transition="in" filter="wipe(down)">
                                      <p:cBhvr>
                                        <p:cTn id="103" dur="300"/>
                                        <p:tgtEl>
                                          <p:spTgt spid="7">
                                            <p:graphicEl>
                                              <a:chart seriesIdx="-4" categoryIdx="23" bldStep="category"/>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7" grpId="0">
        <p:bldSub>
          <a:bldChart bld="category"/>
        </p:bldSub>
      </p:bldGraphic>
    </p:bldLst>
  </p:timing>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DARK6">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943D0068-F732-5B75-95A7-8DB295009914}"/>
              </a:ext>
            </a:extLst>
          </p:cNvPr>
          <p:cNvSpPr/>
          <p:nvPr userDrawn="1"/>
        </p:nvSpPr>
        <p:spPr>
          <a:xfrm>
            <a:off x="0" y="0"/>
            <a:ext cx="12192000" cy="882650"/>
          </a:xfrm>
          <a:prstGeom prst="rect">
            <a:avLst/>
          </a:prstGeom>
          <a:solidFill>
            <a:srgbClr val="003249"/>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it-IT"/>
          </a:p>
        </p:txBody>
      </p:sp>
      <p:pic>
        <p:nvPicPr>
          <p:cNvPr id="3" name="Picture 36">
            <a:extLst>
              <a:ext uri="{FF2B5EF4-FFF2-40B4-BE49-F238E27FC236}">
                <a16:creationId xmlns:a16="http://schemas.microsoft.com/office/drawing/2014/main" id="{F88A3864-CF06-EF37-90F6-71C6F802D878}"/>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0331450" y="-215900"/>
            <a:ext cx="2093913" cy="1314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9" name="Rectangle 6"/>
          <p:cNvSpPr>
            <a:spLocks noGrp="1" noChangeArrowheads="1"/>
          </p:cNvSpPr>
          <p:nvPr>
            <p:ph type="title"/>
          </p:nvPr>
        </p:nvSpPr>
        <p:spPr bwMode="auto">
          <a:xfrm>
            <a:off x="218261" y="157324"/>
            <a:ext cx="10113228" cy="553998"/>
          </a:xfrm>
          <a:prstGeom prst="rect">
            <a:avLst/>
          </a:prstGeom>
          <a:noFill/>
          <a:ln>
            <a:noFill/>
          </a:ln>
        </p:spPr>
        <p:txBody>
          <a:bodyPr>
            <a:spAutoFit/>
          </a:bodyPr>
          <a:lstStyle>
            <a:lvl1pPr>
              <a:defRPr>
                <a:solidFill>
                  <a:schemeClr val="bg1"/>
                </a:solidFill>
              </a:defRPr>
            </a:lvl1pPr>
          </a:lstStyle>
          <a:p>
            <a:pPr lvl="0"/>
            <a:r>
              <a:rPr lang="en-US" altLang="en-US"/>
              <a:t>Click to edit Master title style</a:t>
            </a:r>
            <a:endParaRPr lang="en-GB" altLang="en-US"/>
          </a:p>
        </p:txBody>
      </p:sp>
      <p:sp>
        <p:nvSpPr>
          <p:cNvPr id="42" name="Content Placeholder 2"/>
          <p:cNvSpPr>
            <a:spLocks noGrp="1"/>
          </p:cNvSpPr>
          <p:nvPr>
            <p:ph idx="1"/>
          </p:nvPr>
        </p:nvSpPr>
        <p:spPr>
          <a:xfrm>
            <a:off x="218262" y="882192"/>
            <a:ext cx="11763662" cy="5514770"/>
          </a:xfrm>
        </p:spPr>
        <p:txBody>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a:p>
        </p:txBody>
      </p:sp>
    </p:spTree>
    <p:extLst>
      <p:ext uri="{BB962C8B-B14F-4D97-AF65-F5344CB8AC3E}">
        <p14:creationId xmlns:p14="http://schemas.microsoft.com/office/powerpoint/2010/main" val="95005931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DARK7">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C32D1060-9DAC-BB4C-5342-0BA740784EC5}"/>
              </a:ext>
            </a:extLst>
          </p:cNvPr>
          <p:cNvSpPr/>
          <p:nvPr userDrawn="1"/>
        </p:nvSpPr>
        <p:spPr>
          <a:xfrm>
            <a:off x="0" y="6426200"/>
            <a:ext cx="12192000" cy="431800"/>
          </a:xfrm>
          <a:prstGeom prst="rect">
            <a:avLst/>
          </a:prstGeom>
          <a:solidFill>
            <a:srgbClr val="003249"/>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it-IT"/>
          </a:p>
        </p:txBody>
      </p:sp>
      <p:cxnSp>
        <p:nvCxnSpPr>
          <p:cNvPr id="3" name="Straight Connector 2">
            <a:extLst>
              <a:ext uri="{FF2B5EF4-FFF2-40B4-BE49-F238E27FC236}">
                <a16:creationId xmlns:a16="http://schemas.microsoft.com/office/drawing/2014/main" id="{7E1969A3-2780-D6A6-76D3-995F0F934B57}"/>
              </a:ext>
            </a:extLst>
          </p:cNvPr>
          <p:cNvCxnSpPr/>
          <p:nvPr userDrawn="1"/>
        </p:nvCxnSpPr>
        <p:spPr>
          <a:xfrm>
            <a:off x="217488" y="882650"/>
            <a:ext cx="11769725" cy="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pic>
        <p:nvPicPr>
          <p:cNvPr id="4" name="Picture 37">
            <a:extLst>
              <a:ext uri="{FF2B5EF4-FFF2-40B4-BE49-F238E27FC236}">
                <a16:creationId xmlns:a16="http://schemas.microsoft.com/office/drawing/2014/main" id="{5E08A485-67BD-959C-DDCD-4855FD4D4AFF}"/>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0331450" y="-215900"/>
            <a:ext cx="2093913" cy="1314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 Box 38">
            <a:extLst>
              <a:ext uri="{FF2B5EF4-FFF2-40B4-BE49-F238E27FC236}">
                <a16:creationId xmlns:a16="http://schemas.microsoft.com/office/drawing/2014/main" id="{78BB9DEC-F28F-5AF0-36F1-7FB155E45871}"/>
              </a:ext>
            </a:extLst>
          </p:cNvPr>
          <p:cNvSpPr txBox="1">
            <a:spLocks noChangeArrowheads="1"/>
          </p:cNvSpPr>
          <p:nvPr userDrawn="1"/>
        </p:nvSpPr>
        <p:spPr bwMode="auto">
          <a:xfrm>
            <a:off x="8205788" y="6202363"/>
            <a:ext cx="3751262" cy="214312"/>
          </a:xfrm>
          <a:prstGeom prst="rect">
            <a:avLst/>
          </a:prstGeom>
          <a:noFill/>
          <a:ln>
            <a:noFill/>
          </a:ln>
        </p:spPr>
        <p:txBody>
          <a:bodyPr lIns="0" rIns="0">
            <a:spAutoFit/>
          </a:bodyPr>
          <a:lstStyle>
            <a:lvl1pPr marL="342900" indent="-342900">
              <a:defRPr sz="2400">
                <a:solidFill>
                  <a:schemeClr val="tx1"/>
                </a:solidFill>
                <a:latin typeface="Verdana" panose="020B0604030504040204" pitchFamily="34" charset="0"/>
                <a:ea typeface="MS PGothic" panose="020B0600070205080204" pitchFamily="34" charset="-128"/>
              </a:defRPr>
            </a:lvl1pPr>
            <a:lvl2pPr marL="742950" indent="-285750">
              <a:defRPr sz="2400">
                <a:solidFill>
                  <a:schemeClr val="tx1"/>
                </a:solidFill>
                <a:latin typeface="Verdana" panose="020B0604030504040204" pitchFamily="34" charset="0"/>
                <a:ea typeface="MS PGothic" panose="020B0600070205080204" pitchFamily="34" charset="-128"/>
              </a:defRPr>
            </a:lvl2pPr>
            <a:lvl3pPr>
              <a:defRPr sz="2400">
                <a:solidFill>
                  <a:schemeClr val="tx1"/>
                </a:solidFill>
                <a:latin typeface="Verdana" panose="020B0604030504040204" pitchFamily="34" charset="0"/>
                <a:ea typeface="MS PGothic" panose="020B0600070205080204" pitchFamily="34" charset="-128"/>
              </a:defRPr>
            </a:lvl3pPr>
            <a:lvl4pPr marL="1600200" indent="-228600">
              <a:defRPr sz="2400">
                <a:solidFill>
                  <a:schemeClr val="tx1"/>
                </a:solidFill>
                <a:latin typeface="Verdana" panose="020B0604030504040204" pitchFamily="34" charset="0"/>
                <a:ea typeface="MS PGothic" panose="020B0600070205080204" pitchFamily="34" charset="-128"/>
              </a:defRPr>
            </a:lvl4pPr>
            <a:lvl5pPr marL="2057400" indent="-228600">
              <a:defRPr sz="2400">
                <a:solidFill>
                  <a:schemeClr val="tx1"/>
                </a:solidFill>
                <a:latin typeface="Verdana" panose="020B060403050404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9pPr>
          </a:lstStyle>
          <a:p>
            <a:pPr lvl="2" algn="r">
              <a:spcBef>
                <a:spcPct val="50000"/>
              </a:spcBef>
              <a:defRPr/>
            </a:pPr>
            <a:fld id="{D87BD2C2-6E17-E14D-892B-96488CD4A444}" type="slidenum">
              <a:rPr altLang="en-US" sz="800" noProof="1" smtClean="0">
                <a:solidFill>
                  <a:srgbClr val="8197A6"/>
                </a:solidFill>
                <a:latin typeface="Arial" panose="020B0604020202020204" pitchFamily="34" charset="0"/>
                <a:cs typeface="Arial" panose="020B0604020202020204" pitchFamily="34" charset="0"/>
              </a:rPr>
              <a:pPr lvl="2" algn="r">
                <a:spcBef>
                  <a:spcPct val="50000"/>
                </a:spcBef>
                <a:defRPr/>
              </a:pPr>
              <a:t>‹#›</a:t>
            </a:fld>
            <a:endParaRPr lang="en-GB" altLang="en-US" sz="800">
              <a:solidFill>
                <a:srgbClr val="8197A6"/>
              </a:solidFill>
              <a:latin typeface="Arial" panose="020B0604020202020204" pitchFamily="34" charset="0"/>
              <a:cs typeface="Arial" panose="020B0604020202020204" pitchFamily="34" charset="0"/>
            </a:endParaRPr>
          </a:p>
        </p:txBody>
      </p:sp>
      <p:cxnSp>
        <p:nvCxnSpPr>
          <p:cNvPr id="6" name="Straight Connector 5">
            <a:extLst>
              <a:ext uri="{FF2B5EF4-FFF2-40B4-BE49-F238E27FC236}">
                <a16:creationId xmlns:a16="http://schemas.microsoft.com/office/drawing/2014/main" id="{897196A0-7390-41EF-9A52-ED95ACFA831F}"/>
              </a:ext>
            </a:extLst>
          </p:cNvPr>
          <p:cNvCxnSpPr>
            <a:cxnSpLocks/>
          </p:cNvCxnSpPr>
          <p:nvPr userDrawn="1"/>
        </p:nvCxnSpPr>
        <p:spPr>
          <a:xfrm>
            <a:off x="220663" y="6423025"/>
            <a:ext cx="11736387" cy="0"/>
          </a:xfrm>
          <a:prstGeom prst="line">
            <a:avLst/>
          </a:prstGeom>
          <a:ln w="9525" cmpd="sng">
            <a:solidFill>
              <a:schemeClr val="bg1"/>
            </a:solidFill>
            <a:prstDash val="solid"/>
          </a:ln>
        </p:spPr>
        <p:style>
          <a:lnRef idx="1">
            <a:schemeClr val="accent1"/>
          </a:lnRef>
          <a:fillRef idx="0">
            <a:schemeClr val="accent1"/>
          </a:fillRef>
          <a:effectRef idx="0">
            <a:schemeClr val="accent1"/>
          </a:effectRef>
          <a:fontRef idx="minor">
            <a:schemeClr val="tx1"/>
          </a:fontRef>
        </p:style>
      </p:cxnSp>
      <p:pic>
        <p:nvPicPr>
          <p:cNvPr id="7" name="Picture 40">
            <a:extLst>
              <a:ext uri="{FF2B5EF4-FFF2-40B4-BE49-F238E27FC236}">
                <a16:creationId xmlns:a16="http://schemas.microsoft.com/office/drawing/2014/main" id="{D68EDC05-A2B5-57EB-4B36-7EF681A6B1AF}"/>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0342563" y="6586538"/>
            <a:ext cx="1638300" cy="10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8" name="Group 41">
            <a:extLst>
              <a:ext uri="{FF2B5EF4-FFF2-40B4-BE49-F238E27FC236}">
                <a16:creationId xmlns:a16="http://schemas.microsoft.com/office/drawing/2014/main" id="{E636CF4F-A05F-215D-49C0-7565D6C83C33}"/>
              </a:ext>
            </a:extLst>
          </p:cNvPr>
          <p:cNvGrpSpPr>
            <a:grpSpLocks/>
          </p:cNvGrpSpPr>
          <p:nvPr userDrawn="1"/>
        </p:nvGrpSpPr>
        <p:grpSpPr bwMode="auto">
          <a:xfrm>
            <a:off x="227013" y="6572250"/>
            <a:ext cx="9280525" cy="144463"/>
            <a:chOff x="226688" y="6572055"/>
            <a:chExt cx="9280921" cy="144114"/>
          </a:xfrm>
        </p:grpSpPr>
        <p:pic>
          <p:nvPicPr>
            <p:cNvPr id="9" name="Picture 42" descr="at.png">
              <a:extLst>
                <a:ext uri="{FF2B5EF4-FFF2-40B4-BE49-F238E27FC236}">
                  <a16:creationId xmlns:a16="http://schemas.microsoft.com/office/drawing/2014/main" id="{7CB3C840-BD70-9062-3DD2-A2D7CA7C97E9}"/>
                </a:ext>
              </a:extLst>
            </p:cNvPr>
            <p:cNvPicPr>
              <a:picLocks noChangeAspect="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226688"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43" descr="be.png">
              <a:extLst>
                <a:ext uri="{FF2B5EF4-FFF2-40B4-BE49-F238E27FC236}">
                  <a16:creationId xmlns:a16="http://schemas.microsoft.com/office/drawing/2014/main" id="{C81735EA-4BDB-8022-431A-50E697137F6C}"/>
                </a:ext>
              </a:extLst>
            </p:cNvPr>
            <p:cNvPicPr>
              <a:picLocks noChangeAspect="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597100"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44" descr="ch.png">
              <a:extLst>
                <a:ext uri="{FF2B5EF4-FFF2-40B4-BE49-F238E27FC236}">
                  <a16:creationId xmlns:a16="http://schemas.microsoft.com/office/drawing/2014/main" id="{30F235A2-BAB4-4D19-2058-EDE969FAD4EC}"/>
                </a:ext>
              </a:extLst>
            </p:cNvPr>
            <p:cNvPicPr>
              <a:picLocks noChangeAspect="1"/>
            </p:cNvPicPr>
            <p:nvPr userDrawn="1"/>
          </p:nvPicPr>
          <p:blipFill>
            <a:blip r:embed="rId6">
              <a:extLst>
                <a:ext uri="{28A0092B-C50C-407E-A947-70E740481C1C}">
                  <a14:useLocalDpi xmlns:a14="http://schemas.microsoft.com/office/drawing/2010/main" val="0"/>
                </a:ext>
              </a:extLst>
            </a:blip>
            <a:srcRect/>
            <a:stretch>
              <a:fillRect/>
            </a:stretch>
          </p:blipFill>
          <p:spPr bwMode="auto">
            <a:xfrm>
              <a:off x="7652002"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45" descr="cz.png">
              <a:extLst>
                <a:ext uri="{FF2B5EF4-FFF2-40B4-BE49-F238E27FC236}">
                  <a16:creationId xmlns:a16="http://schemas.microsoft.com/office/drawing/2014/main" id="{7607ACC6-591D-1CFA-AD67-AB96CEB946D1}"/>
                </a:ext>
              </a:extLst>
            </p:cNvPr>
            <p:cNvPicPr>
              <a:picLocks noChangeAspect="1"/>
            </p:cNvPicPr>
            <p:nvPr userDrawn="1"/>
          </p:nvPicPr>
          <p:blipFill>
            <a:blip r:embed="rId7">
              <a:extLst>
                <a:ext uri="{28A0092B-C50C-407E-A947-70E740481C1C}">
                  <a14:useLocalDpi xmlns:a14="http://schemas.microsoft.com/office/drawing/2010/main" val="0"/>
                </a:ext>
              </a:extLst>
            </a:blip>
            <a:srcRect/>
            <a:stretch>
              <a:fillRect/>
            </a:stretch>
          </p:blipFill>
          <p:spPr bwMode="auto">
            <a:xfrm>
              <a:off x="97044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Picture 46" descr="de.png">
              <a:extLst>
                <a:ext uri="{FF2B5EF4-FFF2-40B4-BE49-F238E27FC236}">
                  <a16:creationId xmlns:a16="http://schemas.microsoft.com/office/drawing/2014/main" id="{557BF6E3-E4AC-8A87-8D44-74C4F3E5FEBA}"/>
                </a:ext>
              </a:extLst>
            </p:cNvPr>
            <p:cNvPicPr>
              <a:picLocks noChangeAspect="1"/>
            </p:cNvPicPr>
            <p:nvPr userDrawn="1"/>
          </p:nvPicPr>
          <p:blipFill>
            <a:blip r:embed="rId8">
              <a:extLst>
                <a:ext uri="{28A0092B-C50C-407E-A947-70E740481C1C}">
                  <a14:useLocalDpi xmlns:a14="http://schemas.microsoft.com/office/drawing/2010/main" val="0"/>
                </a:ext>
              </a:extLst>
            </a:blip>
            <a:srcRect/>
            <a:stretch>
              <a:fillRect/>
            </a:stretch>
          </p:blipFill>
          <p:spPr bwMode="auto">
            <a:xfrm>
              <a:off x="283088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Picture 47" descr="dk.png">
              <a:extLst>
                <a:ext uri="{FF2B5EF4-FFF2-40B4-BE49-F238E27FC236}">
                  <a16:creationId xmlns:a16="http://schemas.microsoft.com/office/drawing/2014/main" id="{A209A3EC-6C43-E864-78AD-14154C1C36AF}"/>
                </a:ext>
              </a:extLst>
            </p:cNvPr>
            <p:cNvPicPr>
              <a:picLocks noChangeAspect="1"/>
            </p:cNvPicPr>
            <p:nvPr userDrawn="1"/>
          </p:nvPicPr>
          <p:blipFill>
            <a:blip r:embed="rId9">
              <a:extLst>
                <a:ext uri="{28A0092B-C50C-407E-A947-70E740481C1C}">
                  <a14:useLocalDpi xmlns:a14="http://schemas.microsoft.com/office/drawing/2010/main" val="0"/>
                </a:ext>
              </a:extLst>
            </a:blip>
            <a:srcRect/>
            <a:stretch>
              <a:fillRect/>
            </a:stretch>
          </p:blipFill>
          <p:spPr bwMode="auto">
            <a:xfrm>
              <a:off x="1340468"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Picture 48" descr="ee.png">
              <a:extLst>
                <a:ext uri="{FF2B5EF4-FFF2-40B4-BE49-F238E27FC236}">
                  <a16:creationId xmlns:a16="http://schemas.microsoft.com/office/drawing/2014/main" id="{71502249-3EDB-8506-2BAB-3601BBFE9702}"/>
                </a:ext>
              </a:extLst>
            </p:cNvPr>
            <p:cNvPicPr>
              <a:picLocks noChangeAspect="1"/>
            </p:cNvPicPr>
            <p:nvPr userDrawn="1"/>
          </p:nvPicPr>
          <p:blipFill>
            <a:blip r:embed="rId10">
              <a:extLst>
                <a:ext uri="{28A0092B-C50C-407E-A947-70E740481C1C}">
                  <a14:useLocalDpi xmlns:a14="http://schemas.microsoft.com/office/drawing/2010/main" val="0"/>
                </a:ext>
              </a:extLst>
            </a:blip>
            <a:srcRect/>
            <a:stretch>
              <a:fillRect/>
            </a:stretch>
          </p:blipFill>
          <p:spPr bwMode="auto">
            <a:xfrm>
              <a:off x="171088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Picture 49" descr="es.png">
              <a:extLst>
                <a:ext uri="{FF2B5EF4-FFF2-40B4-BE49-F238E27FC236}">
                  <a16:creationId xmlns:a16="http://schemas.microsoft.com/office/drawing/2014/main" id="{54065BCE-43FA-B70A-C600-B6DA949BB4EF}"/>
                </a:ext>
              </a:extLst>
            </p:cNvPr>
            <p:cNvPicPr>
              <a:picLocks noChangeAspect="1"/>
            </p:cNvPicPr>
            <p:nvPr userDrawn="1"/>
          </p:nvPicPr>
          <p:blipFill>
            <a:blip r:embed="rId11">
              <a:extLst>
                <a:ext uri="{28A0092B-C50C-407E-A947-70E740481C1C}">
                  <a14:useLocalDpi xmlns:a14="http://schemas.microsoft.com/office/drawing/2010/main" val="0"/>
                </a:ext>
              </a:extLst>
            </a:blip>
            <a:srcRect/>
            <a:stretch>
              <a:fillRect/>
            </a:stretch>
          </p:blipFill>
          <p:spPr bwMode="auto">
            <a:xfrm>
              <a:off x="690923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 name="Picture 50" descr="fi.png">
              <a:extLst>
                <a:ext uri="{FF2B5EF4-FFF2-40B4-BE49-F238E27FC236}">
                  <a16:creationId xmlns:a16="http://schemas.microsoft.com/office/drawing/2014/main" id="{3EAA5E31-811B-4BCC-020F-F2763AD29CD7}"/>
                </a:ext>
              </a:extLst>
            </p:cNvPr>
            <p:cNvPicPr>
              <a:picLocks noChangeAspect="1"/>
            </p:cNvPicPr>
            <p:nvPr userDrawn="1"/>
          </p:nvPicPr>
          <p:blipFill>
            <a:blip r:embed="rId12">
              <a:extLst>
                <a:ext uri="{28A0092B-C50C-407E-A947-70E740481C1C}">
                  <a14:useLocalDpi xmlns:a14="http://schemas.microsoft.com/office/drawing/2010/main" val="0"/>
                </a:ext>
              </a:extLst>
            </a:blip>
            <a:srcRect/>
            <a:stretch>
              <a:fillRect/>
            </a:stretch>
          </p:blipFill>
          <p:spPr bwMode="auto">
            <a:xfrm>
              <a:off x="2088120"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 name="Picture 51" descr="fr.png">
              <a:extLst>
                <a:ext uri="{FF2B5EF4-FFF2-40B4-BE49-F238E27FC236}">
                  <a16:creationId xmlns:a16="http://schemas.microsoft.com/office/drawing/2014/main" id="{E1DCA201-4128-BC15-3732-29CD511BB34D}"/>
                </a:ext>
              </a:extLst>
            </p:cNvPr>
            <p:cNvPicPr>
              <a:picLocks noChangeAspect="1"/>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245697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 name="Picture 52" descr="gr.png">
              <a:extLst>
                <a:ext uri="{FF2B5EF4-FFF2-40B4-BE49-F238E27FC236}">
                  <a16:creationId xmlns:a16="http://schemas.microsoft.com/office/drawing/2014/main" id="{0721F231-BAEE-B1CB-3F00-A962ADC6D547}"/>
                </a:ext>
              </a:extLst>
            </p:cNvPr>
            <p:cNvPicPr>
              <a:picLocks noChangeAspect="1"/>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319974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 name="Picture 53" descr="hu.png">
              <a:extLst>
                <a:ext uri="{FF2B5EF4-FFF2-40B4-BE49-F238E27FC236}">
                  <a16:creationId xmlns:a16="http://schemas.microsoft.com/office/drawing/2014/main" id="{6CF36841-EE8D-1EFF-6B1F-94C618B085C2}"/>
                </a:ext>
              </a:extLst>
            </p:cNvPr>
            <p:cNvPicPr>
              <a:picLocks noChangeAspect="1"/>
            </p:cNvPicPr>
            <p:nvPr userDrawn="1"/>
          </p:nvPicPr>
          <p:blipFill>
            <a:blip r:embed="rId15">
              <a:extLst>
                <a:ext uri="{28A0092B-C50C-407E-A947-70E740481C1C}">
                  <a14:useLocalDpi xmlns:a14="http://schemas.microsoft.com/office/drawing/2010/main" val="0"/>
                </a:ext>
              </a:extLst>
            </a:blip>
            <a:srcRect/>
            <a:stretch>
              <a:fillRect/>
            </a:stretch>
          </p:blipFill>
          <p:spPr bwMode="auto">
            <a:xfrm>
              <a:off x="356860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 name="Picture 54" descr="ie.png">
              <a:extLst>
                <a:ext uri="{FF2B5EF4-FFF2-40B4-BE49-F238E27FC236}">
                  <a16:creationId xmlns:a16="http://schemas.microsoft.com/office/drawing/2014/main" id="{1D1E53A3-C64A-9252-1609-BC11541C3E05}"/>
                </a:ext>
              </a:extLst>
            </p:cNvPr>
            <p:cNvPicPr>
              <a:picLocks noChangeAspect="1"/>
            </p:cNvPicPr>
            <p:nvPr userDrawn="1"/>
          </p:nvPicPr>
          <p:blipFill>
            <a:blip r:embed="rId16">
              <a:extLst>
                <a:ext uri="{28A0092B-C50C-407E-A947-70E740481C1C}">
                  <a14:useLocalDpi xmlns:a14="http://schemas.microsoft.com/office/drawing/2010/main" val="0"/>
                </a:ext>
              </a:extLst>
            </a:blip>
            <a:srcRect/>
            <a:stretch>
              <a:fillRect/>
            </a:stretch>
          </p:blipFill>
          <p:spPr bwMode="auto">
            <a:xfrm>
              <a:off x="393746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 name="Picture 55" descr="it.png">
              <a:extLst>
                <a:ext uri="{FF2B5EF4-FFF2-40B4-BE49-F238E27FC236}">
                  <a16:creationId xmlns:a16="http://schemas.microsoft.com/office/drawing/2014/main" id="{460980A0-5D9E-967B-01CE-6FFB035F5E13}"/>
                </a:ext>
              </a:extLst>
            </p:cNvPr>
            <p:cNvPicPr>
              <a:picLocks noChangeAspect="1"/>
            </p:cNvPicPr>
            <p:nvPr userDrawn="1"/>
          </p:nvPicPr>
          <p:blipFill>
            <a:blip r:embed="rId17">
              <a:extLst>
                <a:ext uri="{28A0092B-C50C-407E-A947-70E740481C1C}">
                  <a14:useLocalDpi xmlns:a14="http://schemas.microsoft.com/office/drawing/2010/main" val="0"/>
                </a:ext>
              </a:extLst>
            </a:blip>
            <a:srcRect/>
            <a:stretch>
              <a:fillRect/>
            </a:stretch>
          </p:blipFill>
          <p:spPr bwMode="auto">
            <a:xfrm>
              <a:off x="4306322"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 name="Picture 56" descr="lu.png">
              <a:extLst>
                <a:ext uri="{FF2B5EF4-FFF2-40B4-BE49-F238E27FC236}">
                  <a16:creationId xmlns:a16="http://schemas.microsoft.com/office/drawing/2014/main" id="{25E68D8A-3636-6C2D-ABEE-158E4241A7E2}"/>
                </a:ext>
              </a:extLst>
            </p:cNvPr>
            <p:cNvPicPr>
              <a:picLocks noChangeAspect="1"/>
            </p:cNvPicPr>
            <p:nvPr userDrawn="1"/>
          </p:nvPicPr>
          <p:blipFill>
            <a:blip r:embed="rId18">
              <a:extLst>
                <a:ext uri="{28A0092B-C50C-407E-A947-70E740481C1C}">
                  <a14:useLocalDpi xmlns:a14="http://schemas.microsoft.com/office/drawing/2010/main" val="0"/>
                </a:ext>
              </a:extLst>
            </a:blip>
            <a:srcRect/>
            <a:stretch>
              <a:fillRect/>
            </a:stretch>
          </p:blipFill>
          <p:spPr bwMode="auto">
            <a:xfrm>
              <a:off x="4676775"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 name="Picture 57" descr="nl.png">
              <a:extLst>
                <a:ext uri="{FF2B5EF4-FFF2-40B4-BE49-F238E27FC236}">
                  <a16:creationId xmlns:a16="http://schemas.microsoft.com/office/drawing/2014/main" id="{C3147045-09D6-0C00-BF83-7A7207ED367D}"/>
                </a:ext>
              </a:extLst>
            </p:cNvPr>
            <p:cNvPicPr>
              <a:picLocks noChangeAspect="1"/>
            </p:cNvPicPr>
            <p:nvPr userDrawn="1"/>
          </p:nvPicPr>
          <p:blipFill>
            <a:blip r:embed="rId19">
              <a:extLst>
                <a:ext uri="{28A0092B-C50C-407E-A947-70E740481C1C}">
                  <a14:useLocalDpi xmlns:a14="http://schemas.microsoft.com/office/drawing/2010/main" val="0"/>
                </a:ext>
              </a:extLst>
            </a:blip>
            <a:srcRect/>
            <a:stretch>
              <a:fillRect/>
            </a:stretch>
          </p:blipFill>
          <p:spPr bwMode="auto">
            <a:xfrm>
              <a:off x="5050684"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 name="Picture 58" descr="no.png">
              <a:extLst>
                <a:ext uri="{FF2B5EF4-FFF2-40B4-BE49-F238E27FC236}">
                  <a16:creationId xmlns:a16="http://schemas.microsoft.com/office/drawing/2014/main" id="{6424C368-BED0-2549-8FD1-0F5D8A54B6C9}"/>
                </a:ext>
              </a:extLst>
            </p:cNvPr>
            <p:cNvPicPr>
              <a:picLocks noChangeAspect="1"/>
            </p:cNvPicPr>
            <p:nvPr userDrawn="1"/>
          </p:nvPicPr>
          <p:blipFill>
            <a:blip r:embed="rId20">
              <a:extLst>
                <a:ext uri="{28A0092B-C50C-407E-A947-70E740481C1C}">
                  <a14:useLocalDpi xmlns:a14="http://schemas.microsoft.com/office/drawing/2010/main" val="0"/>
                </a:ext>
              </a:extLst>
            </a:blip>
            <a:srcRect/>
            <a:stretch>
              <a:fillRect/>
            </a:stretch>
          </p:blipFill>
          <p:spPr bwMode="auto">
            <a:xfrm>
              <a:off x="542805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 name="Picture 59" descr="pl.png">
              <a:extLst>
                <a:ext uri="{FF2B5EF4-FFF2-40B4-BE49-F238E27FC236}">
                  <a16:creationId xmlns:a16="http://schemas.microsoft.com/office/drawing/2014/main" id="{84167C73-D0B0-95DA-165E-3CA07B25AD56}"/>
                </a:ext>
              </a:extLst>
            </p:cNvPr>
            <p:cNvPicPr>
              <a:picLocks noChangeAspect="1"/>
            </p:cNvPicPr>
            <p:nvPr userDrawn="1"/>
          </p:nvPicPr>
          <p:blipFill>
            <a:blip r:embed="rId21">
              <a:extLst>
                <a:ext uri="{28A0092B-C50C-407E-A947-70E740481C1C}">
                  <a14:useLocalDpi xmlns:a14="http://schemas.microsoft.com/office/drawing/2010/main" val="0"/>
                </a:ext>
              </a:extLst>
            </a:blip>
            <a:srcRect/>
            <a:stretch>
              <a:fillRect/>
            </a:stretch>
          </p:blipFill>
          <p:spPr bwMode="auto">
            <a:xfrm>
              <a:off x="579518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 name="Picture 60" descr="pt.png">
              <a:extLst>
                <a:ext uri="{FF2B5EF4-FFF2-40B4-BE49-F238E27FC236}">
                  <a16:creationId xmlns:a16="http://schemas.microsoft.com/office/drawing/2014/main" id="{43D53CB9-E74B-AB30-3F53-45774A366557}"/>
                </a:ext>
              </a:extLst>
            </p:cNvPr>
            <p:cNvPicPr>
              <a:picLocks noChangeAspect="1"/>
            </p:cNvPicPr>
            <p:nvPr userDrawn="1"/>
          </p:nvPicPr>
          <p:blipFill>
            <a:blip r:embed="rId22">
              <a:extLst>
                <a:ext uri="{28A0092B-C50C-407E-A947-70E740481C1C}">
                  <a14:useLocalDpi xmlns:a14="http://schemas.microsoft.com/office/drawing/2010/main" val="0"/>
                </a:ext>
              </a:extLst>
            </a:blip>
            <a:srcRect/>
            <a:stretch>
              <a:fillRect/>
            </a:stretch>
          </p:blipFill>
          <p:spPr bwMode="auto">
            <a:xfrm>
              <a:off x="6167359"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 name="Picture 61" descr="ro.png">
              <a:extLst>
                <a:ext uri="{FF2B5EF4-FFF2-40B4-BE49-F238E27FC236}">
                  <a16:creationId xmlns:a16="http://schemas.microsoft.com/office/drawing/2014/main" id="{A936E226-42D9-5DF9-CE36-7581F002B86F}"/>
                </a:ext>
              </a:extLst>
            </p:cNvPr>
            <p:cNvPicPr>
              <a:picLocks noChangeAspect="1"/>
            </p:cNvPicPr>
            <p:nvPr userDrawn="1"/>
          </p:nvPicPr>
          <p:blipFill>
            <a:blip r:embed="rId23">
              <a:extLst>
                <a:ext uri="{28A0092B-C50C-407E-A947-70E740481C1C}">
                  <a14:useLocalDpi xmlns:a14="http://schemas.microsoft.com/office/drawing/2010/main" val="0"/>
                </a:ext>
              </a:extLst>
            </a:blip>
            <a:srcRect/>
            <a:stretch>
              <a:fillRect/>
            </a:stretch>
          </p:blipFill>
          <p:spPr bwMode="auto">
            <a:xfrm>
              <a:off x="654126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 name="Picture 62" descr="se.png">
              <a:extLst>
                <a:ext uri="{FF2B5EF4-FFF2-40B4-BE49-F238E27FC236}">
                  <a16:creationId xmlns:a16="http://schemas.microsoft.com/office/drawing/2014/main" id="{DFD82ECF-E1B3-736F-939C-E36A69FC9056}"/>
                </a:ext>
              </a:extLst>
            </p:cNvPr>
            <p:cNvPicPr>
              <a:picLocks noChangeAspect="1"/>
            </p:cNvPicPr>
            <p:nvPr userDrawn="1"/>
          </p:nvPicPr>
          <p:blipFill>
            <a:blip r:embed="rId24">
              <a:extLst>
                <a:ext uri="{28A0092B-C50C-407E-A947-70E740481C1C}">
                  <a14:useLocalDpi xmlns:a14="http://schemas.microsoft.com/office/drawing/2010/main" val="0"/>
                </a:ext>
              </a:extLst>
            </a:blip>
            <a:srcRect/>
            <a:stretch>
              <a:fillRect/>
            </a:stretch>
          </p:blipFill>
          <p:spPr bwMode="auto">
            <a:xfrm>
              <a:off x="727981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 name="Picture 66" descr="uk.png">
              <a:extLst>
                <a:ext uri="{FF2B5EF4-FFF2-40B4-BE49-F238E27FC236}">
                  <a16:creationId xmlns:a16="http://schemas.microsoft.com/office/drawing/2014/main" id="{3AD2AD59-3235-B2AA-14C5-CEDD997125D5}"/>
                </a:ext>
              </a:extLst>
            </p:cNvPr>
            <p:cNvPicPr>
              <a:picLocks noChangeAspect="1"/>
            </p:cNvPicPr>
            <p:nvPr userDrawn="1"/>
          </p:nvPicPr>
          <p:blipFill>
            <a:blip r:embed="rId25">
              <a:extLst>
                <a:ext uri="{28A0092B-C50C-407E-A947-70E740481C1C}">
                  <a14:useLocalDpi xmlns:a14="http://schemas.microsoft.com/office/drawing/2010/main" val="0"/>
                </a:ext>
              </a:extLst>
            </a:blip>
            <a:srcRect/>
            <a:stretch>
              <a:fillRect/>
            </a:stretch>
          </p:blipFill>
          <p:spPr bwMode="auto">
            <a:xfrm>
              <a:off x="801754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 name="Picture 67" descr="ca.png">
              <a:extLst>
                <a:ext uri="{FF2B5EF4-FFF2-40B4-BE49-F238E27FC236}">
                  <a16:creationId xmlns:a16="http://schemas.microsoft.com/office/drawing/2014/main" id="{04487B5E-E1F5-21E1-4347-502AA5E4395B}"/>
                </a:ext>
              </a:extLst>
            </p:cNvPr>
            <p:cNvPicPr>
              <a:picLocks noChangeAspect="1"/>
            </p:cNvPicPr>
            <p:nvPr userDrawn="1"/>
          </p:nvPicPr>
          <p:blipFill>
            <a:blip r:embed="rId26">
              <a:extLst>
                <a:ext uri="{28A0092B-C50C-407E-A947-70E740481C1C}">
                  <a14:useLocalDpi xmlns:a14="http://schemas.microsoft.com/office/drawing/2010/main" val="0"/>
                </a:ext>
              </a:extLst>
            </a:blip>
            <a:srcRect/>
            <a:stretch>
              <a:fillRect/>
            </a:stretch>
          </p:blipFill>
          <p:spPr bwMode="auto">
            <a:xfrm>
              <a:off x="9291609" y="6573362"/>
              <a:ext cx="216000" cy="1428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 name="Picture 68">
              <a:extLst>
                <a:ext uri="{FF2B5EF4-FFF2-40B4-BE49-F238E27FC236}">
                  <a16:creationId xmlns:a16="http://schemas.microsoft.com/office/drawing/2014/main" id="{F25450E0-63AE-A8A2-AF90-6AFA9C69614B}"/>
                </a:ext>
              </a:extLst>
            </p:cNvPr>
            <p:cNvPicPr>
              <a:picLocks noChangeAspect="1"/>
            </p:cNvPicPr>
            <p:nvPr userDrawn="1"/>
          </p:nvPicPr>
          <p:blipFill>
            <a:blip r:embed="rId27">
              <a:extLst>
                <a:ext uri="{28A0092B-C50C-407E-A947-70E740481C1C}">
                  <a14:useLocalDpi xmlns:a14="http://schemas.microsoft.com/office/drawing/2010/main" val="0"/>
                </a:ext>
              </a:extLst>
            </a:blip>
            <a:srcRect/>
            <a:stretch>
              <a:fillRect/>
            </a:stretch>
          </p:blipFill>
          <p:spPr bwMode="auto">
            <a:xfrm>
              <a:off x="8555553" y="6572169"/>
              <a:ext cx="216000" cy="14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 name="Picture 69" descr="si.png">
              <a:extLst>
                <a:ext uri="{FF2B5EF4-FFF2-40B4-BE49-F238E27FC236}">
                  <a16:creationId xmlns:a16="http://schemas.microsoft.com/office/drawing/2014/main" id="{4D5E114F-F010-2417-6A1D-3EFD74BC5B25}"/>
                </a:ext>
              </a:extLst>
            </p:cNvPr>
            <p:cNvPicPr>
              <a:picLocks noChangeAspect="1"/>
            </p:cNvPicPr>
            <p:nvPr userDrawn="1"/>
          </p:nvPicPr>
          <p:blipFill>
            <a:blip r:embed="rId28">
              <a:extLst>
                <a:ext uri="{28A0092B-C50C-407E-A947-70E740481C1C}">
                  <a14:useLocalDpi xmlns:a14="http://schemas.microsoft.com/office/drawing/2010/main" val="0"/>
                </a:ext>
              </a:extLst>
            </a:blip>
            <a:srcRect/>
            <a:stretch>
              <a:fillRect/>
            </a:stretch>
          </p:blipFill>
          <p:spPr bwMode="auto">
            <a:xfrm>
              <a:off x="8928090" y="6572513"/>
              <a:ext cx="217284" cy="1436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63" name="Content Placeholder 2"/>
          <p:cNvSpPr>
            <a:spLocks noGrp="1"/>
          </p:cNvSpPr>
          <p:nvPr>
            <p:ph idx="1"/>
          </p:nvPr>
        </p:nvSpPr>
        <p:spPr>
          <a:xfrm>
            <a:off x="218262" y="882192"/>
            <a:ext cx="11763662" cy="5534968"/>
          </a:xfrm>
        </p:spPr>
        <p:txBody>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a:p>
        </p:txBody>
      </p:sp>
      <p:sp>
        <p:nvSpPr>
          <p:cNvPr id="95" name="Rectangle 6"/>
          <p:cNvSpPr>
            <a:spLocks noGrp="1" noChangeArrowheads="1"/>
          </p:cNvSpPr>
          <p:nvPr>
            <p:ph type="title"/>
          </p:nvPr>
        </p:nvSpPr>
        <p:spPr bwMode="auto">
          <a:xfrm>
            <a:off x="218261" y="157324"/>
            <a:ext cx="10113228" cy="553998"/>
          </a:xfrm>
          <a:prstGeom prst="rect">
            <a:avLst/>
          </a:prstGeom>
          <a:noFill/>
          <a:ln>
            <a:noFill/>
          </a:ln>
        </p:spPr>
        <p:txBody>
          <a:bodyPr>
            <a:spAutoFit/>
          </a:bodyPr>
          <a:lstStyle>
            <a:lvl1pPr>
              <a:defRPr>
                <a:solidFill>
                  <a:schemeClr val="bg1"/>
                </a:solidFill>
              </a:defRPr>
            </a:lvl1pPr>
          </a:lstStyle>
          <a:p>
            <a:pPr lvl="0"/>
            <a:r>
              <a:rPr lang="en-US" altLang="en-US"/>
              <a:t>Click to edit Master title style</a:t>
            </a:r>
            <a:endParaRPr lang="en-GB" altLang="en-US"/>
          </a:p>
        </p:txBody>
      </p:sp>
    </p:spTree>
    <p:extLst>
      <p:ext uri="{BB962C8B-B14F-4D97-AF65-F5344CB8AC3E}">
        <p14:creationId xmlns:p14="http://schemas.microsoft.com/office/powerpoint/2010/main" val="207445844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DARK8">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19B57B1C-9683-1199-AB32-60DCCFB9C5A7}"/>
              </a:ext>
            </a:extLst>
          </p:cNvPr>
          <p:cNvSpPr/>
          <p:nvPr userDrawn="1"/>
        </p:nvSpPr>
        <p:spPr>
          <a:xfrm>
            <a:off x="0" y="6426200"/>
            <a:ext cx="12192000" cy="431800"/>
          </a:xfrm>
          <a:prstGeom prst="rect">
            <a:avLst/>
          </a:prstGeom>
          <a:solidFill>
            <a:srgbClr val="003249"/>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it-IT"/>
          </a:p>
        </p:txBody>
      </p:sp>
      <p:cxnSp>
        <p:nvCxnSpPr>
          <p:cNvPr id="3" name="Straight Connector 2">
            <a:extLst>
              <a:ext uri="{FF2B5EF4-FFF2-40B4-BE49-F238E27FC236}">
                <a16:creationId xmlns:a16="http://schemas.microsoft.com/office/drawing/2014/main" id="{66DE3774-FB19-8739-7CA2-FD39E1A27F76}"/>
              </a:ext>
            </a:extLst>
          </p:cNvPr>
          <p:cNvCxnSpPr/>
          <p:nvPr userDrawn="1"/>
        </p:nvCxnSpPr>
        <p:spPr>
          <a:xfrm>
            <a:off x="217488" y="882650"/>
            <a:ext cx="11769725" cy="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pic>
        <p:nvPicPr>
          <p:cNvPr id="4" name="Picture 37">
            <a:extLst>
              <a:ext uri="{FF2B5EF4-FFF2-40B4-BE49-F238E27FC236}">
                <a16:creationId xmlns:a16="http://schemas.microsoft.com/office/drawing/2014/main" id="{9A67DFA3-418C-C4C5-F650-D11ED429A20D}"/>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0331450" y="-215900"/>
            <a:ext cx="2093913" cy="1314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 Box 38">
            <a:extLst>
              <a:ext uri="{FF2B5EF4-FFF2-40B4-BE49-F238E27FC236}">
                <a16:creationId xmlns:a16="http://schemas.microsoft.com/office/drawing/2014/main" id="{1B143DD4-87F8-2B09-A573-B1741952442E}"/>
              </a:ext>
            </a:extLst>
          </p:cNvPr>
          <p:cNvSpPr txBox="1">
            <a:spLocks noChangeArrowheads="1"/>
          </p:cNvSpPr>
          <p:nvPr userDrawn="1"/>
        </p:nvSpPr>
        <p:spPr bwMode="auto">
          <a:xfrm>
            <a:off x="8205788" y="6202363"/>
            <a:ext cx="3751262" cy="214312"/>
          </a:xfrm>
          <a:prstGeom prst="rect">
            <a:avLst/>
          </a:prstGeom>
          <a:noFill/>
          <a:ln>
            <a:noFill/>
          </a:ln>
        </p:spPr>
        <p:txBody>
          <a:bodyPr lIns="0" rIns="0">
            <a:spAutoFit/>
          </a:bodyPr>
          <a:lstStyle>
            <a:lvl1pPr marL="342900" indent="-342900">
              <a:defRPr sz="2400">
                <a:solidFill>
                  <a:schemeClr val="tx1"/>
                </a:solidFill>
                <a:latin typeface="Verdana" panose="020B0604030504040204" pitchFamily="34" charset="0"/>
                <a:ea typeface="MS PGothic" panose="020B0600070205080204" pitchFamily="34" charset="-128"/>
              </a:defRPr>
            </a:lvl1pPr>
            <a:lvl2pPr marL="742950" indent="-285750">
              <a:defRPr sz="2400">
                <a:solidFill>
                  <a:schemeClr val="tx1"/>
                </a:solidFill>
                <a:latin typeface="Verdana" panose="020B0604030504040204" pitchFamily="34" charset="0"/>
                <a:ea typeface="MS PGothic" panose="020B0600070205080204" pitchFamily="34" charset="-128"/>
              </a:defRPr>
            </a:lvl2pPr>
            <a:lvl3pPr>
              <a:defRPr sz="2400">
                <a:solidFill>
                  <a:schemeClr val="tx1"/>
                </a:solidFill>
                <a:latin typeface="Verdana" panose="020B0604030504040204" pitchFamily="34" charset="0"/>
                <a:ea typeface="MS PGothic" panose="020B0600070205080204" pitchFamily="34" charset="-128"/>
              </a:defRPr>
            </a:lvl3pPr>
            <a:lvl4pPr marL="1600200" indent="-228600">
              <a:defRPr sz="2400">
                <a:solidFill>
                  <a:schemeClr val="tx1"/>
                </a:solidFill>
                <a:latin typeface="Verdana" panose="020B0604030504040204" pitchFamily="34" charset="0"/>
                <a:ea typeface="MS PGothic" panose="020B0600070205080204" pitchFamily="34" charset="-128"/>
              </a:defRPr>
            </a:lvl4pPr>
            <a:lvl5pPr marL="2057400" indent="-228600">
              <a:defRPr sz="2400">
                <a:solidFill>
                  <a:schemeClr val="tx1"/>
                </a:solidFill>
                <a:latin typeface="Verdana" panose="020B060403050404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9pPr>
          </a:lstStyle>
          <a:p>
            <a:pPr lvl="2" algn="r">
              <a:spcBef>
                <a:spcPct val="50000"/>
              </a:spcBef>
              <a:defRPr/>
            </a:pPr>
            <a:fld id="{64FADDC9-1379-1647-B961-3E1C9A346AEE}" type="slidenum">
              <a:rPr altLang="en-US" sz="800" noProof="1" smtClean="0">
                <a:solidFill>
                  <a:srgbClr val="8197A6"/>
                </a:solidFill>
                <a:latin typeface="Arial" panose="020B0604020202020204" pitchFamily="34" charset="0"/>
                <a:cs typeface="Arial" panose="020B0604020202020204" pitchFamily="34" charset="0"/>
              </a:rPr>
              <a:pPr lvl="2" algn="r">
                <a:spcBef>
                  <a:spcPct val="50000"/>
                </a:spcBef>
                <a:defRPr/>
              </a:pPr>
              <a:t>‹#›</a:t>
            </a:fld>
            <a:endParaRPr lang="en-GB" altLang="en-US" sz="800">
              <a:solidFill>
                <a:srgbClr val="8197A6"/>
              </a:solidFill>
              <a:latin typeface="Arial" panose="020B0604020202020204" pitchFamily="34" charset="0"/>
              <a:cs typeface="Arial" panose="020B0604020202020204" pitchFamily="34" charset="0"/>
            </a:endParaRPr>
          </a:p>
        </p:txBody>
      </p:sp>
      <p:cxnSp>
        <p:nvCxnSpPr>
          <p:cNvPr id="6" name="Straight Connector 5">
            <a:extLst>
              <a:ext uri="{FF2B5EF4-FFF2-40B4-BE49-F238E27FC236}">
                <a16:creationId xmlns:a16="http://schemas.microsoft.com/office/drawing/2014/main" id="{AC28BFCF-EBEB-E313-E07B-D83A9C383DFA}"/>
              </a:ext>
            </a:extLst>
          </p:cNvPr>
          <p:cNvCxnSpPr>
            <a:cxnSpLocks/>
          </p:cNvCxnSpPr>
          <p:nvPr userDrawn="1"/>
        </p:nvCxnSpPr>
        <p:spPr>
          <a:xfrm>
            <a:off x="220663" y="6423025"/>
            <a:ext cx="11736387" cy="0"/>
          </a:xfrm>
          <a:prstGeom prst="line">
            <a:avLst/>
          </a:prstGeom>
          <a:ln w="9525" cmpd="sng">
            <a:solidFill>
              <a:schemeClr val="bg1"/>
            </a:solidFill>
            <a:prstDash val="solid"/>
          </a:ln>
        </p:spPr>
        <p:style>
          <a:lnRef idx="1">
            <a:schemeClr val="accent1"/>
          </a:lnRef>
          <a:fillRef idx="0">
            <a:schemeClr val="accent1"/>
          </a:fillRef>
          <a:effectRef idx="0">
            <a:schemeClr val="accent1"/>
          </a:effectRef>
          <a:fontRef idx="minor">
            <a:schemeClr val="tx1"/>
          </a:fontRef>
        </p:style>
      </p:cxnSp>
      <p:pic>
        <p:nvPicPr>
          <p:cNvPr id="7" name="Picture 40">
            <a:extLst>
              <a:ext uri="{FF2B5EF4-FFF2-40B4-BE49-F238E27FC236}">
                <a16:creationId xmlns:a16="http://schemas.microsoft.com/office/drawing/2014/main" id="{77EA14B9-4571-F7A8-AFED-A4692397E5C7}"/>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0342563" y="6586538"/>
            <a:ext cx="1638300" cy="10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8" name="Group 41">
            <a:extLst>
              <a:ext uri="{FF2B5EF4-FFF2-40B4-BE49-F238E27FC236}">
                <a16:creationId xmlns:a16="http://schemas.microsoft.com/office/drawing/2014/main" id="{A7061AD3-801D-1330-34A3-A9B0633B4E74}"/>
              </a:ext>
            </a:extLst>
          </p:cNvPr>
          <p:cNvGrpSpPr>
            <a:grpSpLocks/>
          </p:cNvGrpSpPr>
          <p:nvPr userDrawn="1"/>
        </p:nvGrpSpPr>
        <p:grpSpPr bwMode="auto">
          <a:xfrm>
            <a:off x="227013" y="6572250"/>
            <a:ext cx="9280525" cy="144463"/>
            <a:chOff x="226688" y="6572055"/>
            <a:chExt cx="9280921" cy="144114"/>
          </a:xfrm>
        </p:grpSpPr>
        <p:pic>
          <p:nvPicPr>
            <p:cNvPr id="9" name="Picture 42" descr="at.png">
              <a:extLst>
                <a:ext uri="{FF2B5EF4-FFF2-40B4-BE49-F238E27FC236}">
                  <a16:creationId xmlns:a16="http://schemas.microsoft.com/office/drawing/2014/main" id="{C542C754-8E02-231F-CBF7-E1F7BFC871FC}"/>
                </a:ext>
              </a:extLst>
            </p:cNvPr>
            <p:cNvPicPr>
              <a:picLocks noChangeAspect="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226688"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43" descr="be.png">
              <a:extLst>
                <a:ext uri="{FF2B5EF4-FFF2-40B4-BE49-F238E27FC236}">
                  <a16:creationId xmlns:a16="http://schemas.microsoft.com/office/drawing/2014/main" id="{80D6AD6D-6750-D4B1-6F20-2F73E94FC36D}"/>
                </a:ext>
              </a:extLst>
            </p:cNvPr>
            <p:cNvPicPr>
              <a:picLocks noChangeAspect="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597100"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44" descr="ch.png">
              <a:extLst>
                <a:ext uri="{FF2B5EF4-FFF2-40B4-BE49-F238E27FC236}">
                  <a16:creationId xmlns:a16="http://schemas.microsoft.com/office/drawing/2014/main" id="{2355E5C4-9A66-5E75-9EC1-AF5A7809CEDF}"/>
                </a:ext>
              </a:extLst>
            </p:cNvPr>
            <p:cNvPicPr>
              <a:picLocks noChangeAspect="1"/>
            </p:cNvPicPr>
            <p:nvPr userDrawn="1"/>
          </p:nvPicPr>
          <p:blipFill>
            <a:blip r:embed="rId6">
              <a:extLst>
                <a:ext uri="{28A0092B-C50C-407E-A947-70E740481C1C}">
                  <a14:useLocalDpi xmlns:a14="http://schemas.microsoft.com/office/drawing/2010/main" val="0"/>
                </a:ext>
              </a:extLst>
            </a:blip>
            <a:srcRect/>
            <a:stretch>
              <a:fillRect/>
            </a:stretch>
          </p:blipFill>
          <p:spPr bwMode="auto">
            <a:xfrm>
              <a:off x="7652002"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45" descr="cz.png">
              <a:extLst>
                <a:ext uri="{FF2B5EF4-FFF2-40B4-BE49-F238E27FC236}">
                  <a16:creationId xmlns:a16="http://schemas.microsoft.com/office/drawing/2014/main" id="{92690D38-C185-2E9B-C0B9-7366D7955294}"/>
                </a:ext>
              </a:extLst>
            </p:cNvPr>
            <p:cNvPicPr>
              <a:picLocks noChangeAspect="1"/>
            </p:cNvPicPr>
            <p:nvPr userDrawn="1"/>
          </p:nvPicPr>
          <p:blipFill>
            <a:blip r:embed="rId7">
              <a:extLst>
                <a:ext uri="{28A0092B-C50C-407E-A947-70E740481C1C}">
                  <a14:useLocalDpi xmlns:a14="http://schemas.microsoft.com/office/drawing/2010/main" val="0"/>
                </a:ext>
              </a:extLst>
            </a:blip>
            <a:srcRect/>
            <a:stretch>
              <a:fillRect/>
            </a:stretch>
          </p:blipFill>
          <p:spPr bwMode="auto">
            <a:xfrm>
              <a:off x="97044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Picture 46" descr="de.png">
              <a:extLst>
                <a:ext uri="{FF2B5EF4-FFF2-40B4-BE49-F238E27FC236}">
                  <a16:creationId xmlns:a16="http://schemas.microsoft.com/office/drawing/2014/main" id="{78410A80-39CE-114D-0B91-736A007BEFB3}"/>
                </a:ext>
              </a:extLst>
            </p:cNvPr>
            <p:cNvPicPr>
              <a:picLocks noChangeAspect="1"/>
            </p:cNvPicPr>
            <p:nvPr userDrawn="1"/>
          </p:nvPicPr>
          <p:blipFill>
            <a:blip r:embed="rId8">
              <a:extLst>
                <a:ext uri="{28A0092B-C50C-407E-A947-70E740481C1C}">
                  <a14:useLocalDpi xmlns:a14="http://schemas.microsoft.com/office/drawing/2010/main" val="0"/>
                </a:ext>
              </a:extLst>
            </a:blip>
            <a:srcRect/>
            <a:stretch>
              <a:fillRect/>
            </a:stretch>
          </p:blipFill>
          <p:spPr bwMode="auto">
            <a:xfrm>
              <a:off x="283088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Picture 47" descr="dk.png">
              <a:extLst>
                <a:ext uri="{FF2B5EF4-FFF2-40B4-BE49-F238E27FC236}">
                  <a16:creationId xmlns:a16="http://schemas.microsoft.com/office/drawing/2014/main" id="{2F078A03-6016-4D4E-8FF7-CB3BC87916CF}"/>
                </a:ext>
              </a:extLst>
            </p:cNvPr>
            <p:cNvPicPr>
              <a:picLocks noChangeAspect="1"/>
            </p:cNvPicPr>
            <p:nvPr userDrawn="1"/>
          </p:nvPicPr>
          <p:blipFill>
            <a:blip r:embed="rId9">
              <a:extLst>
                <a:ext uri="{28A0092B-C50C-407E-A947-70E740481C1C}">
                  <a14:useLocalDpi xmlns:a14="http://schemas.microsoft.com/office/drawing/2010/main" val="0"/>
                </a:ext>
              </a:extLst>
            </a:blip>
            <a:srcRect/>
            <a:stretch>
              <a:fillRect/>
            </a:stretch>
          </p:blipFill>
          <p:spPr bwMode="auto">
            <a:xfrm>
              <a:off x="1340468"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Picture 48" descr="ee.png">
              <a:extLst>
                <a:ext uri="{FF2B5EF4-FFF2-40B4-BE49-F238E27FC236}">
                  <a16:creationId xmlns:a16="http://schemas.microsoft.com/office/drawing/2014/main" id="{2F1BE9B5-66AA-BD6C-399D-1FA225D71852}"/>
                </a:ext>
              </a:extLst>
            </p:cNvPr>
            <p:cNvPicPr>
              <a:picLocks noChangeAspect="1"/>
            </p:cNvPicPr>
            <p:nvPr userDrawn="1"/>
          </p:nvPicPr>
          <p:blipFill>
            <a:blip r:embed="rId10">
              <a:extLst>
                <a:ext uri="{28A0092B-C50C-407E-A947-70E740481C1C}">
                  <a14:useLocalDpi xmlns:a14="http://schemas.microsoft.com/office/drawing/2010/main" val="0"/>
                </a:ext>
              </a:extLst>
            </a:blip>
            <a:srcRect/>
            <a:stretch>
              <a:fillRect/>
            </a:stretch>
          </p:blipFill>
          <p:spPr bwMode="auto">
            <a:xfrm>
              <a:off x="171088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Picture 49" descr="es.png">
              <a:extLst>
                <a:ext uri="{FF2B5EF4-FFF2-40B4-BE49-F238E27FC236}">
                  <a16:creationId xmlns:a16="http://schemas.microsoft.com/office/drawing/2014/main" id="{43D3FBC4-E027-E897-583F-A95DE67D5E67}"/>
                </a:ext>
              </a:extLst>
            </p:cNvPr>
            <p:cNvPicPr>
              <a:picLocks noChangeAspect="1"/>
            </p:cNvPicPr>
            <p:nvPr userDrawn="1"/>
          </p:nvPicPr>
          <p:blipFill>
            <a:blip r:embed="rId11">
              <a:extLst>
                <a:ext uri="{28A0092B-C50C-407E-A947-70E740481C1C}">
                  <a14:useLocalDpi xmlns:a14="http://schemas.microsoft.com/office/drawing/2010/main" val="0"/>
                </a:ext>
              </a:extLst>
            </a:blip>
            <a:srcRect/>
            <a:stretch>
              <a:fillRect/>
            </a:stretch>
          </p:blipFill>
          <p:spPr bwMode="auto">
            <a:xfrm>
              <a:off x="690923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 name="Picture 50" descr="fi.png">
              <a:extLst>
                <a:ext uri="{FF2B5EF4-FFF2-40B4-BE49-F238E27FC236}">
                  <a16:creationId xmlns:a16="http://schemas.microsoft.com/office/drawing/2014/main" id="{517A7382-2DC2-BC68-7651-FBFF1CA4CF60}"/>
                </a:ext>
              </a:extLst>
            </p:cNvPr>
            <p:cNvPicPr>
              <a:picLocks noChangeAspect="1"/>
            </p:cNvPicPr>
            <p:nvPr userDrawn="1"/>
          </p:nvPicPr>
          <p:blipFill>
            <a:blip r:embed="rId12">
              <a:extLst>
                <a:ext uri="{28A0092B-C50C-407E-A947-70E740481C1C}">
                  <a14:useLocalDpi xmlns:a14="http://schemas.microsoft.com/office/drawing/2010/main" val="0"/>
                </a:ext>
              </a:extLst>
            </a:blip>
            <a:srcRect/>
            <a:stretch>
              <a:fillRect/>
            </a:stretch>
          </p:blipFill>
          <p:spPr bwMode="auto">
            <a:xfrm>
              <a:off x="2088120"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 name="Picture 51" descr="fr.png">
              <a:extLst>
                <a:ext uri="{FF2B5EF4-FFF2-40B4-BE49-F238E27FC236}">
                  <a16:creationId xmlns:a16="http://schemas.microsoft.com/office/drawing/2014/main" id="{F940C2D5-4C44-8A22-8C8F-68816445968A}"/>
                </a:ext>
              </a:extLst>
            </p:cNvPr>
            <p:cNvPicPr>
              <a:picLocks noChangeAspect="1"/>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245697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 name="Picture 52" descr="gr.png">
              <a:extLst>
                <a:ext uri="{FF2B5EF4-FFF2-40B4-BE49-F238E27FC236}">
                  <a16:creationId xmlns:a16="http://schemas.microsoft.com/office/drawing/2014/main" id="{B767BEDE-FCD8-2241-9ADB-44FB02A51534}"/>
                </a:ext>
              </a:extLst>
            </p:cNvPr>
            <p:cNvPicPr>
              <a:picLocks noChangeAspect="1"/>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319974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 name="Picture 53" descr="hu.png">
              <a:extLst>
                <a:ext uri="{FF2B5EF4-FFF2-40B4-BE49-F238E27FC236}">
                  <a16:creationId xmlns:a16="http://schemas.microsoft.com/office/drawing/2014/main" id="{F7BCEA36-AE5E-131F-4F12-6779CF720C8D}"/>
                </a:ext>
              </a:extLst>
            </p:cNvPr>
            <p:cNvPicPr>
              <a:picLocks noChangeAspect="1"/>
            </p:cNvPicPr>
            <p:nvPr userDrawn="1"/>
          </p:nvPicPr>
          <p:blipFill>
            <a:blip r:embed="rId15">
              <a:extLst>
                <a:ext uri="{28A0092B-C50C-407E-A947-70E740481C1C}">
                  <a14:useLocalDpi xmlns:a14="http://schemas.microsoft.com/office/drawing/2010/main" val="0"/>
                </a:ext>
              </a:extLst>
            </a:blip>
            <a:srcRect/>
            <a:stretch>
              <a:fillRect/>
            </a:stretch>
          </p:blipFill>
          <p:spPr bwMode="auto">
            <a:xfrm>
              <a:off x="356860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 name="Picture 54" descr="ie.png">
              <a:extLst>
                <a:ext uri="{FF2B5EF4-FFF2-40B4-BE49-F238E27FC236}">
                  <a16:creationId xmlns:a16="http://schemas.microsoft.com/office/drawing/2014/main" id="{2C34BD6C-D0B7-0F14-B25D-F08061658C38}"/>
                </a:ext>
              </a:extLst>
            </p:cNvPr>
            <p:cNvPicPr>
              <a:picLocks noChangeAspect="1"/>
            </p:cNvPicPr>
            <p:nvPr userDrawn="1"/>
          </p:nvPicPr>
          <p:blipFill>
            <a:blip r:embed="rId16">
              <a:extLst>
                <a:ext uri="{28A0092B-C50C-407E-A947-70E740481C1C}">
                  <a14:useLocalDpi xmlns:a14="http://schemas.microsoft.com/office/drawing/2010/main" val="0"/>
                </a:ext>
              </a:extLst>
            </a:blip>
            <a:srcRect/>
            <a:stretch>
              <a:fillRect/>
            </a:stretch>
          </p:blipFill>
          <p:spPr bwMode="auto">
            <a:xfrm>
              <a:off x="393746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 name="Picture 55" descr="it.png">
              <a:extLst>
                <a:ext uri="{FF2B5EF4-FFF2-40B4-BE49-F238E27FC236}">
                  <a16:creationId xmlns:a16="http://schemas.microsoft.com/office/drawing/2014/main" id="{0A237924-5DDA-232E-085E-15FA961B41A4}"/>
                </a:ext>
              </a:extLst>
            </p:cNvPr>
            <p:cNvPicPr>
              <a:picLocks noChangeAspect="1"/>
            </p:cNvPicPr>
            <p:nvPr userDrawn="1"/>
          </p:nvPicPr>
          <p:blipFill>
            <a:blip r:embed="rId17">
              <a:extLst>
                <a:ext uri="{28A0092B-C50C-407E-A947-70E740481C1C}">
                  <a14:useLocalDpi xmlns:a14="http://schemas.microsoft.com/office/drawing/2010/main" val="0"/>
                </a:ext>
              </a:extLst>
            </a:blip>
            <a:srcRect/>
            <a:stretch>
              <a:fillRect/>
            </a:stretch>
          </p:blipFill>
          <p:spPr bwMode="auto">
            <a:xfrm>
              <a:off x="4306322"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 name="Picture 56" descr="lu.png">
              <a:extLst>
                <a:ext uri="{FF2B5EF4-FFF2-40B4-BE49-F238E27FC236}">
                  <a16:creationId xmlns:a16="http://schemas.microsoft.com/office/drawing/2014/main" id="{974B33C4-382C-414B-1BF0-C6A33752A1A7}"/>
                </a:ext>
              </a:extLst>
            </p:cNvPr>
            <p:cNvPicPr>
              <a:picLocks noChangeAspect="1"/>
            </p:cNvPicPr>
            <p:nvPr userDrawn="1"/>
          </p:nvPicPr>
          <p:blipFill>
            <a:blip r:embed="rId18">
              <a:extLst>
                <a:ext uri="{28A0092B-C50C-407E-A947-70E740481C1C}">
                  <a14:useLocalDpi xmlns:a14="http://schemas.microsoft.com/office/drawing/2010/main" val="0"/>
                </a:ext>
              </a:extLst>
            </a:blip>
            <a:srcRect/>
            <a:stretch>
              <a:fillRect/>
            </a:stretch>
          </p:blipFill>
          <p:spPr bwMode="auto">
            <a:xfrm>
              <a:off x="4676775"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 name="Picture 57" descr="nl.png">
              <a:extLst>
                <a:ext uri="{FF2B5EF4-FFF2-40B4-BE49-F238E27FC236}">
                  <a16:creationId xmlns:a16="http://schemas.microsoft.com/office/drawing/2014/main" id="{C83919F9-12FF-66FF-BB69-8CE98FA8137A}"/>
                </a:ext>
              </a:extLst>
            </p:cNvPr>
            <p:cNvPicPr>
              <a:picLocks noChangeAspect="1"/>
            </p:cNvPicPr>
            <p:nvPr userDrawn="1"/>
          </p:nvPicPr>
          <p:blipFill>
            <a:blip r:embed="rId19">
              <a:extLst>
                <a:ext uri="{28A0092B-C50C-407E-A947-70E740481C1C}">
                  <a14:useLocalDpi xmlns:a14="http://schemas.microsoft.com/office/drawing/2010/main" val="0"/>
                </a:ext>
              </a:extLst>
            </a:blip>
            <a:srcRect/>
            <a:stretch>
              <a:fillRect/>
            </a:stretch>
          </p:blipFill>
          <p:spPr bwMode="auto">
            <a:xfrm>
              <a:off x="5050684"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 name="Picture 58" descr="no.png">
              <a:extLst>
                <a:ext uri="{FF2B5EF4-FFF2-40B4-BE49-F238E27FC236}">
                  <a16:creationId xmlns:a16="http://schemas.microsoft.com/office/drawing/2014/main" id="{0D834C7D-2191-F33A-7282-F62F464073B0}"/>
                </a:ext>
              </a:extLst>
            </p:cNvPr>
            <p:cNvPicPr>
              <a:picLocks noChangeAspect="1"/>
            </p:cNvPicPr>
            <p:nvPr userDrawn="1"/>
          </p:nvPicPr>
          <p:blipFill>
            <a:blip r:embed="rId20">
              <a:extLst>
                <a:ext uri="{28A0092B-C50C-407E-A947-70E740481C1C}">
                  <a14:useLocalDpi xmlns:a14="http://schemas.microsoft.com/office/drawing/2010/main" val="0"/>
                </a:ext>
              </a:extLst>
            </a:blip>
            <a:srcRect/>
            <a:stretch>
              <a:fillRect/>
            </a:stretch>
          </p:blipFill>
          <p:spPr bwMode="auto">
            <a:xfrm>
              <a:off x="542805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 name="Picture 59" descr="pl.png">
              <a:extLst>
                <a:ext uri="{FF2B5EF4-FFF2-40B4-BE49-F238E27FC236}">
                  <a16:creationId xmlns:a16="http://schemas.microsoft.com/office/drawing/2014/main" id="{41279517-8A5E-D292-7195-A41A72B20D38}"/>
                </a:ext>
              </a:extLst>
            </p:cNvPr>
            <p:cNvPicPr>
              <a:picLocks noChangeAspect="1"/>
            </p:cNvPicPr>
            <p:nvPr userDrawn="1"/>
          </p:nvPicPr>
          <p:blipFill>
            <a:blip r:embed="rId21">
              <a:extLst>
                <a:ext uri="{28A0092B-C50C-407E-A947-70E740481C1C}">
                  <a14:useLocalDpi xmlns:a14="http://schemas.microsoft.com/office/drawing/2010/main" val="0"/>
                </a:ext>
              </a:extLst>
            </a:blip>
            <a:srcRect/>
            <a:stretch>
              <a:fillRect/>
            </a:stretch>
          </p:blipFill>
          <p:spPr bwMode="auto">
            <a:xfrm>
              <a:off x="579518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 name="Picture 60" descr="pt.png">
              <a:extLst>
                <a:ext uri="{FF2B5EF4-FFF2-40B4-BE49-F238E27FC236}">
                  <a16:creationId xmlns:a16="http://schemas.microsoft.com/office/drawing/2014/main" id="{6EA83151-D85E-FAD4-257B-475AA8705BF2}"/>
                </a:ext>
              </a:extLst>
            </p:cNvPr>
            <p:cNvPicPr>
              <a:picLocks noChangeAspect="1"/>
            </p:cNvPicPr>
            <p:nvPr userDrawn="1"/>
          </p:nvPicPr>
          <p:blipFill>
            <a:blip r:embed="rId22">
              <a:extLst>
                <a:ext uri="{28A0092B-C50C-407E-A947-70E740481C1C}">
                  <a14:useLocalDpi xmlns:a14="http://schemas.microsoft.com/office/drawing/2010/main" val="0"/>
                </a:ext>
              </a:extLst>
            </a:blip>
            <a:srcRect/>
            <a:stretch>
              <a:fillRect/>
            </a:stretch>
          </p:blipFill>
          <p:spPr bwMode="auto">
            <a:xfrm>
              <a:off x="6167359"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 name="Picture 61" descr="ro.png">
              <a:extLst>
                <a:ext uri="{FF2B5EF4-FFF2-40B4-BE49-F238E27FC236}">
                  <a16:creationId xmlns:a16="http://schemas.microsoft.com/office/drawing/2014/main" id="{0B8AC5CE-3FC3-2BA0-646B-4EA8C1AFBA4D}"/>
                </a:ext>
              </a:extLst>
            </p:cNvPr>
            <p:cNvPicPr>
              <a:picLocks noChangeAspect="1"/>
            </p:cNvPicPr>
            <p:nvPr userDrawn="1"/>
          </p:nvPicPr>
          <p:blipFill>
            <a:blip r:embed="rId23">
              <a:extLst>
                <a:ext uri="{28A0092B-C50C-407E-A947-70E740481C1C}">
                  <a14:useLocalDpi xmlns:a14="http://schemas.microsoft.com/office/drawing/2010/main" val="0"/>
                </a:ext>
              </a:extLst>
            </a:blip>
            <a:srcRect/>
            <a:stretch>
              <a:fillRect/>
            </a:stretch>
          </p:blipFill>
          <p:spPr bwMode="auto">
            <a:xfrm>
              <a:off x="654126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 name="Picture 62" descr="se.png">
              <a:extLst>
                <a:ext uri="{FF2B5EF4-FFF2-40B4-BE49-F238E27FC236}">
                  <a16:creationId xmlns:a16="http://schemas.microsoft.com/office/drawing/2014/main" id="{6F029DFD-442C-80DE-4154-37BA58D6B219}"/>
                </a:ext>
              </a:extLst>
            </p:cNvPr>
            <p:cNvPicPr>
              <a:picLocks noChangeAspect="1"/>
            </p:cNvPicPr>
            <p:nvPr userDrawn="1"/>
          </p:nvPicPr>
          <p:blipFill>
            <a:blip r:embed="rId24">
              <a:extLst>
                <a:ext uri="{28A0092B-C50C-407E-A947-70E740481C1C}">
                  <a14:useLocalDpi xmlns:a14="http://schemas.microsoft.com/office/drawing/2010/main" val="0"/>
                </a:ext>
              </a:extLst>
            </a:blip>
            <a:srcRect/>
            <a:stretch>
              <a:fillRect/>
            </a:stretch>
          </p:blipFill>
          <p:spPr bwMode="auto">
            <a:xfrm>
              <a:off x="727981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 name="Picture 66" descr="uk.png">
              <a:extLst>
                <a:ext uri="{FF2B5EF4-FFF2-40B4-BE49-F238E27FC236}">
                  <a16:creationId xmlns:a16="http://schemas.microsoft.com/office/drawing/2014/main" id="{EC8C29CC-35B8-F6E8-8A92-5AB779497AB4}"/>
                </a:ext>
              </a:extLst>
            </p:cNvPr>
            <p:cNvPicPr>
              <a:picLocks noChangeAspect="1"/>
            </p:cNvPicPr>
            <p:nvPr userDrawn="1"/>
          </p:nvPicPr>
          <p:blipFill>
            <a:blip r:embed="rId25">
              <a:extLst>
                <a:ext uri="{28A0092B-C50C-407E-A947-70E740481C1C}">
                  <a14:useLocalDpi xmlns:a14="http://schemas.microsoft.com/office/drawing/2010/main" val="0"/>
                </a:ext>
              </a:extLst>
            </a:blip>
            <a:srcRect/>
            <a:stretch>
              <a:fillRect/>
            </a:stretch>
          </p:blipFill>
          <p:spPr bwMode="auto">
            <a:xfrm>
              <a:off x="801754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 name="Picture 67" descr="ca.png">
              <a:extLst>
                <a:ext uri="{FF2B5EF4-FFF2-40B4-BE49-F238E27FC236}">
                  <a16:creationId xmlns:a16="http://schemas.microsoft.com/office/drawing/2014/main" id="{E0BF8E2B-DD09-480E-4017-7AA0130DC007}"/>
                </a:ext>
              </a:extLst>
            </p:cNvPr>
            <p:cNvPicPr>
              <a:picLocks noChangeAspect="1"/>
            </p:cNvPicPr>
            <p:nvPr userDrawn="1"/>
          </p:nvPicPr>
          <p:blipFill>
            <a:blip r:embed="rId26">
              <a:extLst>
                <a:ext uri="{28A0092B-C50C-407E-A947-70E740481C1C}">
                  <a14:useLocalDpi xmlns:a14="http://schemas.microsoft.com/office/drawing/2010/main" val="0"/>
                </a:ext>
              </a:extLst>
            </a:blip>
            <a:srcRect/>
            <a:stretch>
              <a:fillRect/>
            </a:stretch>
          </p:blipFill>
          <p:spPr bwMode="auto">
            <a:xfrm>
              <a:off x="9291609" y="6573362"/>
              <a:ext cx="216000" cy="1428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 name="Picture 68">
              <a:extLst>
                <a:ext uri="{FF2B5EF4-FFF2-40B4-BE49-F238E27FC236}">
                  <a16:creationId xmlns:a16="http://schemas.microsoft.com/office/drawing/2014/main" id="{64DD1753-DABF-265A-0649-0D5B5CC35296}"/>
                </a:ext>
              </a:extLst>
            </p:cNvPr>
            <p:cNvPicPr>
              <a:picLocks noChangeAspect="1"/>
            </p:cNvPicPr>
            <p:nvPr userDrawn="1"/>
          </p:nvPicPr>
          <p:blipFill>
            <a:blip r:embed="rId27">
              <a:extLst>
                <a:ext uri="{28A0092B-C50C-407E-A947-70E740481C1C}">
                  <a14:useLocalDpi xmlns:a14="http://schemas.microsoft.com/office/drawing/2010/main" val="0"/>
                </a:ext>
              </a:extLst>
            </a:blip>
            <a:srcRect/>
            <a:stretch>
              <a:fillRect/>
            </a:stretch>
          </p:blipFill>
          <p:spPr bwMode="auto">
            <a:xfrm>
              <a:off x="8555553" y="6572169"/>
              <a:ext cx="216000" cy="14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 name="Picture 69" descr="si.png">
              <a:extLst>
                <a:ext uri="{FF2B5EF4-FFF2-40B4-BE49-F238E27FC236}">
                  <a16:creationId xmlns:a16="http://schemas.microsoft.com/office/drawing/2014/main" id="{33A09C5C-1958-F9E7-A583-FDE225DD973F}"/>
                </a:ext>
              </a:extLst>
            </p:cNvPr>
            <p:cNvPicPr>
              <a:picLocks noChangeAspect="1"/>
            </p:cNvPicPr>
            <p:nvPr userDrawn="1"/>
          </p:nvPicPr>
          <p:blipFill>
            <a:blip r:embed="rId28">
              <a:extLst>
                <a:ext uri="{28A0092B-C50C-407E-A947-70E740481C1C}">
                  <a14:useLocalDpi xmlns:a14="http://schemas.microsoft.com/office/drawing/2010/main" val="0"/>
                </a:ext>
              </a:extLst>
            </a:blip>
            <a:srcRect/>
            <a:stretch>
              <a:fillRect/>
            </a:stretch>
          </p:blipFill>
          <p:spPr bwMode="auto">
            <a:xfrm>
              <a:off x="8928090" y="6572513"/>
              <a:ext cx="217284" cy="1436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63" name="Content Placeholder 2"/>
          <p:cNvSpPr>
            <a:spLocks noGrp="1"/>
          </p:cNvSpPr>
          <p:nvPr>
            <p:ph sz="half" idx="10"/>
          </p:nvPr>
        </p:nvSpPr>
        <p:spPr>
          <a:xfrm>
            <a:off x="218261" y="1673225"/>
            <a:ext cx="5788843" cy="4318000"/>
          </a:xfrm>
        </p:spPr>
        <p:txBody>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a:p>
        </p:txBody>
      </p:sp>
      <p:sp>
        <p:nvSpPr>
          <p:cNvPr id="66" name="Content Placeholder 3"/>
          <p:cNvSpPr>
            <a:spLocks noGrp="1"/>
          </p:cNvSpPr>
          <p:nvPr>
            <p:ph sz="half" idx="2"/>
          </p:nvPr>
        </p:nvSpPr>
        <p:spPr>
          <a:xfrm>
            <a:off x="6210296" y="1673225"/>
            <a:ext cx="5776365" cy="4318000"/>
          </a:xfrm>
        </p:spPr>
        <p:txBody>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a:p>
        </p:txBody>
      </p:sp>
      <p:sp>
        <p:nvSpPr>
          <p:cNvPr id="96" name="Rectangle 6"/>
          <p:cNvSpPr>
            <a:spLocks noGrp="1" noChangeArrowheads="1"/>
          </p:cNvSpPr>
          <p:nvPr>
            <p:ph type="title"/>
          </p:nvPr>
        </p:nvSpPr>
        <p:spPr bwMode="auto">
          <a:xfrm>
            <a:off x="218261" y="157324"/>
            <a:ext cx="10113228" cy="553998"/>
          </a:xfrm>
          <a:prstGeom prst="rect">
            <a:avLst/>
          </a:prstGeom>
          <a:noFill/>
          <a:ln>
            <a:noFill/>
          </a:ln>
        </p:spPr>
        <p:txBody>
          <a:bodyPr>
            <a:spAutoFit/>
          </a:bodyPr>
          <a:lstStyle>
            <a:lvl1pPr>
              <a:defRPr>
                <a:solidFill>
                  <a:schemeClr val="bg1"/>
                </a:solidFill>
              </a:defRPr>
            </a:lvl1pPr>
          </a:lstStyle>
          <a:p>
            <a:pPr lvl="0"/>
            <a:r>
              <a:rPr lang="en-US" altLang="en-US"/>
              <a:t>Click to edit Master title style</a:t>
            </a:r>
            <a:endParaRPr lang="en-GB" altLang="en-US"/>
          </a:p>
        </p:txBody>
      </p:sp>
    </p:spTree>
    <p:extLst>
      <p:ext uri="{BB962C8B-B14F-4D97-AF65-F5344CB8AC3E}">
        <p14:creationId xmlns:p14="http://schemas.microsoft.com/office/powerpoint/2010/main" val="2416635434"/>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DARK_COLOUR_BG1">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B7234411-05E4-4EF7-5135-FB0800269244}"/>
              </a:ext>
            </a:extLst>
          </p:cNvPr>
          <p:cNvSpPr/>
          <p:nvPr userDrawn="1"/>
        </p:nvSpPr>
        <p:spPr>
          <a:xfrm>
            <a:off x="-6350" y="0"/>
            <a:ext cx="12198350" cy="6858000"/>
          </a:xfrm>
          <a:prstGeom prst="rect">
            <a:avLst/>
          </a:prstGeom>
          <a:solidFill>
            <a:srgbClr val="335E6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it-IT"/>
          </a:p>
        </p:txBody>
      </p:sp>
      <p:cxnSp>
        <p:nvCxnSpPr>
          <p:cNvPr id="3" name="Straight Connector 2">
            <a:extLst>
              <a:ext uri="{FF2B5EF4-FFF2-40B4-BE49-F238E27FC236}">
                <a16:creationId xmlns:a16="http://schemas.microsoft.com/office/drawing/2014/main" id="{F93A7F00-830E-9974-28D3-A7E27CBA5F3D}"/>
              </a:ext>
            </a:extLst>
          </p:cNvPr>
          <p:cNvCxnSpPr/>
          <p:nvPr userDrawn="1"/>
        </p:nvCxnSpPr>
        <p:spPr>
          <a:xfrm>
            <a:off x="217488" y="882650"/>
            <a:ext cx="11769725" cy="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pic>
        <p:nvPicPr>
          <p:cNvPr id="4" name="Picture 37">
            <a:extLst>
              <a:ext uri="{FF2B5EF4-FFF2-40B4-BE49-F238E27FC236}">
                <a16:creationId xmlns:a16="http://schemas.microsoft.com/office/drawing/2014/main" id="{70407749-000A-E2CA-8DFE-ED9B30B3E3F5}"/>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0331450" y="-215900"/>
            <a:ext cx="2093913" cy="1314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 Box 38">
            <a:extLst>
              <a:ext uri="{FF2B5EF4-FFF2-40B4-BE49-F238E27FC236}">
                <a16:creationId xmlns:a16="http://schemas.microsoft.com/office/drawing/2014/main" id="{6F05AEE5-AC7D-A1F5-363D-8733F76D360D}"/>
              </a:ext>
            </a:extLst>
          </p:cNvPr>
          <p:cNvSpPr txBox="1">
            <a:spLocks noChangeArrowheads="1"/>
          </p:cNvSpPr>
          <p:nvPr userDrawn="1"/>
        </p:nvSpPr>
        <p:spPr bwMode="auto">
          <a:xfrm>
            <a:off x="8205788" y="6202363"/>
            <a:ext cx="3751262" cy="214312"/>
          </a:xfrm>
          <a:prstGeom prst="rect">
            <a:avLst/>
          </a:prstGeom>
          <a:noFill/>
          <a:ln>
            <a:noFill/>
          </a:ln>
        </p:spPr>
        <p:txBody>
          <a:bodyPr lIns="0" rIns="0">
            <a:spAutoFit/>
          </a:bodyPr>
          <a:lstStyle>
            <a:lvl1pPr marL="342900" indent="-342900">
              <a:defRPr sz="2400">
                <a:solidFill>
                  <a:schemeClr val="tx1"/>
                </a:solidFill>
                <a:latin typeface="Verdana" panose="020B0604030504040204" pitchFamily="34" charset="0"/>
                <a:ea typeface="MS PGothic" panose="020B0600070205080204" pitchFamily="34" charset="-128"/>
              </a:defRPr>
            </a:lvl1pPr>
            <a:lvl2pPr marL="742950" indent="-285750">
              <a:defRPr sz="2400">
                <a:solidFill>
                  <a:schemeClr val="tx1"/>
                </a:solidFill>
                <a:latin typeface="Verdana" panose="020B0604030504040204" pitchFamily="34" charset="0"/>
                <a:ea typeface="MS PGothic" panose="020B0600070205080204" pitchFamily="34" charset="-128"/>
              </a:defRPr>
            </a:lvl2pPr>
            <a:lvl3pPr>
              <a:defRPr sz="2400">
                <a:solidFill>
                  <a:schemeClr val="tx1"/>
                </a:solidFill>
                <a:latin typeface="Verdana" panose="020B0604030504040204" pitchFamily="34" charset="0"/>
                <a:ea typeface="MS PGothic" panose="020B0600070205080204" pitchFamily="34" charset="-128"/>
              </a:defRPr>
            </a:lvl3pPr>
            <a:lvl4pPr marL="1600200" indent="-228600">
              <a:defRPr sz="2400">
                <a:solidFill>
                  <a:schemeClr val="tx1"/>
                </a:solidFill>
                <a:latin typeface="Verdana" panose="020B0604030504040204" pitchFamily="34" charset="0"/>
                <a:ea typeface="MS PGothic" panose="020B0600070205080204" pitchFamily="34" charset="-128"/>
              </a:defRPr>
            </a:lvl4pPr>
            <a:lvl5pPr marL="2057400" indent="-228600">
              <a:defRPr sz="2400">
                <a:solidFill>
                  <a:schemeClr val="tx1"/>
                </a:solidFill>
                <a:latin typeface="Verdana" panose="020B060403050404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9pPr>
          </a:lstStyle>
          <a:p>
            <a:pPr lvl="2" algn="r">
              <a:spcBef>
                <a:spcPct val="50000"/>
              </a:spcBef>
              <a:defRPr/>
            </a:pPr>
            <a:fld id="{CAF71088-E4AE-5848-8B0C-D4C67E7054F7}" type="slidenum">
              <a:rPr altLang="en-US" sz="800" noProof="1" smtClean="0">
                <a:solidFill>
                  <a:schemeClr val="bg1"/>
                </a:solidFill>
                <a:latin typeface="Arial" panose="020B0604020202020204" pitchFamily="34" charset="0"/>
                <a:cs typeface="Arial" panose="020B0604020202020204" pitchFamily="34" charset="0"/>
              </a:rPr>
              <a:pPr lvl="2" algn="r">
                <a:spcBef>
                  <a:spcPct val="50000"/>
                </a:spcBef>
                <a:defRPr/>
              </a:pPr>
              <a:t>‹#›</a:t>
            </a:fld>
            <a:endParaRPr lang="en-GB" altLang="en-US" sz="800">
              <a:solidFill>
                <a:schemeClr val="bg1"/>
              </a:solidFill>
              <a:latin typeface="Arial" panose="020B0604020202020204" pitchFamily="34" charset="0"/>
              <a:cs typeface="Arial" panose="020B0604020202020204" pitchFamily="34" charset="0"/>
            </a:endParaRPr>
          </a:p>
        </p:txBody>
      </p:sp>
      <p:cxnSp>
        <p:nvCxnSpPr>
          <p:cNvPr id="6" name="Straight Connector 5">
            <a:extLst>
              <a:ext uri="{FF2B5EF4-FFF2-40B4-BE49-F238E27FC236}">
                <a16:creationId xmlns:a16="http://schemas.microsoft.com/office/drawing/2014/main" id="{13D4C743-7F4A-1862-FBBE-F9C787F8727C}"/>
              </a:ext>
            </a:extLst>
          </p:cNvPr>
          <p:cNvCxnSpPr>
            <a:cxnSpLocks/>
          </p:cNvCxnSpPr>
          <p:nvPr userDrawn="1"/>
        </p:nvCxnSpPr>
        <p:spPr>
          <a:xfrm>
            <a:off x="220663" y="6423025"/>
            <a:ext cx="11736387" cy="0"/>
          </a:xfrm>
          <a:prstGeom prst="line">
            <a:avLst/>
          </a:prstGeom>
          <a:ln w="9525" cmpd="sng">
            <a:solidFill>
              <a:schemeClr val="bg1"/>
            </a:solidFill>
            <a:prstDash val="solid"/>
          </a:ln>
        </p:spPr>
        <p:style>
          <a:lnRef idx="1">
            <a:schemeClr val="accent1"/>
          </a:lnRef>
          <a:fillRef idx="0">
            <a:schemeClr val="accent1"/>
          </a:fillRef>
          <a:effectRef idx="0">
            <a:schemeClr val="accent1"/>
          </a:effectRef>
          <a:fontRef idx="minor">
            <a:schemeClr val="tx1"/>
          </a:fontRef>
        </p:style>
      </p:cxnSp>
      <p:pic>
        <p:nvPicPr>
          <p:cNvPr id="7" name="Picture 40">
            <a:extLst>
              <a:ext uri="{FF2B5EF4-FFF2-40B4-BE49-F238E27FC236}">
                <a16:creationId xmlns:a16="http://schemas.microsoft.com/office/drawing/2014/main" id="{80B8C503-7D17-4C25-5D4C-F99FAC145639}"/>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0342563" y="6586538"/>
            <a:ext cx="1638300" cy="10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8" name="Group 41">
            <a:extLst>
              <a:ext uri="{FF2B5EF4-FFF2-40B4-BE49-F238E27FC236}">
                <a16:creationId xmlns:a16="http://schemas.microsoft.com/office/drawing/2014/main" id="{4A5EC4D3-E2E0-B0C6-B94F-61EA9B152561}"/>
              </a:ext>
            </a:extLst>
          </p:cNvPr>
          <p:cNvGrpSpPr>
            <a:grpSpLocks/>
          </p:cNvGrpSpPr>
          <p:nvPr userDrawn="1"/>
        </p:nvGrpSpPr>
        <p:grpSpPr bwMode="auto">
          <a:xfrm>
            <a:off x="227013" y="6572250"/>
            <a:ext cx="9280525" cy="144463"/>
            <a:chOff x="226688" y="6572055"/>
            <a:chExt cx="9280921" cy="144114"/>
          </a:xfrm>
        </p:grpSpPr>
        <p:pic>
          <p:nvPicPr>
            <p:cNvPr id="9" name="Picture 42" descr="at.png">
              <a:extLst>
                <a:ext uri="{FF2B5EF4-FFF2-40B4-BE49-F238E27FC236}">
                  <a16:creationId xmlns:a16="http://schemas.microsoft.com/office/drawing/2014/main" id="{F04DE12F-BD0B-8D9A-20D6-61FEC90C296D}"/>
                </a:ext>
              </a:extLst>
            </p:cNvPr>
            <p:cNvPicPr>
              <a:picLocks noChangeAspect="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226688"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43" descr="be.png">
              <a:extLst>
                <a:ext uri="{FF2B5EF4-FFF2-40B4-BE49-F238E27FC236}">
                  <a16:creationId xmlns:a16="http://schemas.microsoft.com/office/drawing/2014/main" id="{86B787B2-BF05-6C43-0C02-3A5BBBDE96D4}"/>
                </a:ext>
              </a:extLst>
            </p:cNvPr>
            <p:cNvPicPr>
              <a:picLocks noChangeAspect="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597100"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44" descr="ch.png">
              <a:extLst>
                <a:ext uri="{FF2B5EF4-FFF2-40B4-BE49-F238E27FC236}">
                  <a16:creationId xmlns:a16="http://schemas.microsoft.com/office/drawing/2014/main" id="{1C7D8C52-BBE9-61D0-61C4-723193119CC0}"/>
                </a:ext>
              </a:extLst>
            </p:cNvPr>
            <p:cNvPicPr>
              <a:picLocks noChangeAspect="1"/>
            </p:cNvPicPr>
            <p:nvPr userDrawn="1"/>
          </p:nvPicPr>
          <p:blipFill>
            <a:blip r:embed="rId6">
              <a:extLst>
                <a:ext uri="{28A0092B-C50C-407E-A947-70E740481C1C}">
                  <a14:useLocalDpi xmlns:a14="http://schemas.microsoft.com/office/drawing/2010/main" val="0"/>
                </a:ext>
              </a:extLst>
            </a:blip>
            <a:srcRect/>
            <a:stretch>
              <a:fillRect/>
            </a:stretch>
          </p:blipFill>
          <p:spPr bwMode="auto">
            <a:xfrm>
              <a:off x="7652002"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45" descr="cz.png">
              <a:extLst>
                <a:ext uri="{FF2B5EF4-FFF2-40B4-BE49-F238E27FC236}">
                  <a16:creationId xmlns:a16="http://schemas.microsoft.com/office/drawing/2014/main" id="{0DA851C4-82FC-04C3-E100-E4C9AD682867}"/>
                </a:ext>
              </a:extLst>
            </p:cNvPr>
            <p:cNvPicPr>
              <a:picLocks noChangeAspect="1"/>
            </p:cNvPicPr>
            <p:nvPr userDrawn="1"/>
          </p:nvPicPr>
          <p:blipFill>
            <a:blip r:embed="rId7">
              <a:extLst>
                <a:ext uri="{28A0092B-C50C-407E-A947-70E740481C1C}">
                  <a14:useLocalDpi xmlns:a14="http://schemas.microsoft.com/office/drawing/2010/main" val="0"/>
                </a:ext>
              </a:extLst>
            </a:blip>
            <a:srcRect/>
            <a:stretch>
              <a:fillRect/>
            </a:stretch>
          </p:blipFill>
          <p:spPr bwMode="auto">
            <a:xfrm>
              <a:off x="97044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Picture 46" descr="de.png">
              <a:extLst>
                <a:ext uri="{FF2B5EF4-FFF2-40B4-BE49-F238E27FC236}">
                  <a16:creationId xmlns:a16="http://schemas.microsoft.com/office/drawing/2014/main" id="{F6FFF371-B113-7263-5DBF-74E76DFC1398}"/>
                </a:ext>
              </a:extLst>
            </p:cNvPr>
            <p:cNvPicPr>
              <a:picLocks noChangeAspect="1"/>
            </p:cNvPicPr>
            <p:nvPr userDrawn="1"/>
          </p:nvPicPr>
          <p:blipFill>
            <a:blip r:embed="rId8">
              <a:extLst>
                <a:ext uri="{28A0092B-C50C-407E-A947-70E740481C1C}">
                  <a14:useLocalDpi xmlns:a14="http://schemas.microsoft.com/office/drawing/2010/main" val="0"/>
                </a:ext>
              </a:extLst>
            </a:blip>
            <a:srcRect/>
            <a:stretch>
              <a:fillRect/>
            </a:stretch>
          </p:blipFill>
          <p:spPr bwMode="auto">
            <a:xfrm>
              <a:off x="283088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Picture 47" descr="dk.png">
              <a:extLst>
                <a:ext uri="{FF2B5EF4-FFF2-40B4-BE49-F238E27FC236}">
                  <a16:creationId xmlns:a16="http://schemas.microsoft.com/office/drawing/2014/main" id="{1015A6E0-518F-D47C-98DC-99D2F905F363}"/>
                </a:ext>
              </a:extLst>
            </p:cNvPr>
            <p:cNvPicPr>
              <a:picLocks noChangeAspect="1"/>
            </p:cNvPicPr>
            <p:nvPr userDrawn="1"/>
          </p:nvPicPr>
          <p:blipFill>
            <a:blip r:embed="rId9">
              <a:extLst>
                <a:ext uri="{28A0092B-C50C-407E-A947-70E740481C1C}">
                  <a14:useLocalDpi xmlns:a14="http://schemas.microsoft.com/office/drawing/2010/main" val="0"/>
                </a:ext>
              </a:extLst>
            </a:blip>
            <a:srcRect/>
            <a:stretch>
              <a:fillRect/>
            </a:stretch>
          </p:blipFill>
          <p:spPr bwMode="auto">
            <a:xfrm>
              <a:off x="1340468"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Picture 48" descr="ee.png">
              <a:extLst>
                <a:ext uri="{FF2B5EF4-FFF2-40B4-BE49-F238E27FC236}">
                  <a16:creationId xmlns:a16="http://schemas.microsoft.com/office/drawing/2014/main" id="{241AA1EA-E55C-8523-76D7-2C6C7D5A644A}"/>
                </a:ext>
              </a:extLst>
            </p:cNvPr>
            <p:cNvPicPr>
              <a:picLocks noChangeAspect="1"/>
            </p:cNvPicPr>
            <p:nvPr userDrawn="1"/>
          </p:nvPicPr>
          <p:blipFill>
            <a:blip r:embed="rId10">
              <a:extLst>
                <a:ext uri="{28A0092B-C50C-407E-A947-70E740481C1C}">
                  <a14:useLocalDpi xmlns:a14="http://schemas.microsoft.com/office/drawing/2010/main" val="0"/>
                </a:ext>
              </a:extLst>
            </a:blip>
            <a:srcRect/>
            <a:stretch>
              <a:fillRect/>
            </a:stretch>
          </p:blipFill>
          <p:spPr bwMode="auto">
            <a:xfrm>
              <a:off x="171088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Picture 49" descr="es.png">
              <a:extLst>
                <a:ext uri="{FF2B5EF4-FFF2-40B4-BE49-F238E27FC236}">
                  <a16:creationId xmlns:a16="http://schemas.microsoft.com/office/drawing/2014/main" id="{0C84BB46-1A07-4CEF-D29D-795CB4869564}"/>
                </a:ext>
              </a:extLst>
            </p:cNvPr>
            <p:cNvPicPr>
              <a:picLocks noChangeAspect="1"/>
            </p:cNvPicPr>
            <p:nvPr userDrawn="1"/>
          </p:nvPicPr>
          <p:blipFill>
            <a:blip r:embed="rId11">
              <a:extLst>
                <a:ext uri="{28A0092B-C50C-407E-A947-70E740481C1C}">
                  <a14:useLocalDpi xmlns:a14="http://schemas.microsoft.com/office/drawing/2010/main" val="0"/>
                </a:ext>
              </a:extLst>
            </a:blip>
            <a:srcRect/>
            <a:stretch>
              <a:fillRect/>
            </a:stretch>
          </p:blipFill>
          <p:spPr bwMode="auto">
            <a:xfrm>
              <a:off x="690923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 name="Picture 50" descr="fi.png">
              <a:extLst>
                <a:ext uri="{FF2B5EF4-FFF2-40B4-BE49-F238E27FC236}">
                  <a16:creationId xmlns:a16="http://schemas.microsoft.com/office/drawing/2014/main" id="{8EFC3072-66DB-76A2-4884-232803EF3C32}"/>
                </a:ext>
              </a:extLst>
            </p:cNvPr>
            <p:cNvPicPr>
              <a:picLocks noChangeAspect="1"/>
            </p:cNvPicPr>
            <p:nvPr userDrawn="1"/>
          </p:nvPicPr>
          <p:blipFill>
            <a:blip r:embed="rId12">
              <a:extLst>
                <a:ext uri="{28A0092B-C50C-407E-A947-70E740481C1C}">
                  <a14:useLocalDpi xmlns:a14="http://schemas.microsoft.com/office/drawing/2010/main" val="0"/>
                </a:ext>
              </a:extLst>
            </a:blip>
            <a:srcRect/>
            <a:stretch>
              <a:fillRect/>
            </a:stretch>
          </p:blipFill>
          <p:spPr bwMode="auto">
            <a:xfrm>
              <a:off x="2088120"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 name="Picture 51" descr="fr.png">
              <a:extLst>
                <a:ext uri="{FF2B5EF4-FFF2-40B4-BE49-F238E27FC236}">
                  <a16:creationId xmlns:a16="http://schemas.microsoft.com/office/drawing/2014/main" id="{E63B6908-F6B5-667A-92F0-306DFF7E8027}"/>
                </a:ext>
              </a:extLst>
            </p:cNvPr>
            <p:cNvPicPr>
              <a:picLocks noChangeAspect="1"/>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245697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 name="Picture 52" descr="gr.png">
              <a:extLst>
                <a:ext uri="{FF2B5EF4-FFF2-40B4-BE49-F238E27FC236}">
                  <a16:creationId xmlns:a16="http://schemas.microsoft.com/office/drawing/2014/main" id="{5D3AE1CD-56D3-8C68-36A5-786D0808E81F}"/>
                </a:ext>
              </a:extLst>
            </p:cNvPr>
            <p:cNvPicPr>
              <a:picLocks noChangeAspect="1"/>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319974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 name="Picture 53" descr="hu.png">
              <a:extLst>
                <a:ext uri="{FF2B5EF4-FFF2-40B4-BE49-F238E27FC236}">
                  <a16:creationId xmlns:a16="http://schemas.microsoft.com/office/drawing/2014/main" id="{7D2D2299-EDAC-7D6C-98D2-81C9BD018152}"/>
                </a:ext>
              </a:extLst>
            </p:cNvPr>
            <p:cNvPicPr>
              <a:picLocks noChangeAspect="1"/>
            </p:cNvPicPr>
            <p:nvPr userDrawn="1"/>
          </p:nvPicPr>
          <p:blipFill>
            <a:blip r:embed="rId15">
              <a:extLst>
                <a:ext uri="{28A0092B-C50C-407E-A947-70E740481C1C}">
                  <a14:useLocalDpi xmlns:a14="http://schemas.microsoft.com/office/drawing/2010/main" val="0"/>
                </a:ext>
              </a:extLst>
            </a:blip>
            <a:srcRect/>
            <a:stretch>
              <a:fillRect/>
            </a:stretch>
          </p:blipFill>
          <p:spPr bwMode="auto">
            <a:xfrm>
              <a:off x="356860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 name="Picture 54" descr="ie.png">
              <a:extLst>
                <a:ext uri="{FF2B5EF4-FFF2-40B4-BE49-F238E27FC236}">
                  <a16:creationId xmlns:a16="http://schemas.microsoft.com/office/drawing/2014/main" id="{6F8A6458-694B-1805-CC52-8097CEBCC4FD}"/>
                </a:ext>
              </a:extLst>
            </p:cNvPr>
            <p:cNvPicPr>
              <a:picLocks noChangeAspect="1"/>
            </p:cNvPicPr>
            <p:nvPr userDrawn="1"/>
          </p:nvPicPr>
          <p:blipFill>
            <a:blip r:embed="rId16">
              <a:extLst>
                <a:ext uri="{28A0092B-C50C-407E-A947-70E740481C1C}">
                  <a14:useLocalDpi xmlns:a14="http://schemas.microsoft.com/office/drawing/2010/main" val="0"/>
                </a:ext>
              </a:extLst>
            </a:blip>
            <a:srcRect/>
            <a:stretch>
              <a:fillRect/>
            </a:stretch>
          </p:blipFill>
          <p:spPr bwMode="auto">
            <a:xfrm>
              <a:off x="393746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 name="Picture 55" descr="it.png">
              <a:extLst>
                <a:ext uri="{FF2B5EF4-FFF2-40B4-BE49-F238E27FC236}">
                  <a16:creationId xmlns:a16="http://schemas.microsoft.com/office/drawing/2014/main" id="{98328094-F3F9-7A04-05A5-71F669D6A98E}"/>
                </a:ext>
              </a:extLst>
            </p:cNvPr>
            <p:cNvPicPr>
              <a:picLocks noChangeAspect="1"/>
            </p:cNvPicPr>
            <p:nvPr userDrawn="1"/>
          </p:nvPicPr>
          <p:blipFill>
            <a:blip r:embed="rId17">
              <a:extLst>
                <a:ext uri="{28A0092B-C50C-407E-A947-70E740481C1C}">
                  <a14:useLocalDpi xmlns:a14="http://schemas.microsoft.com/office/drawing/2010/main" val="0"/>
                </a:ext>
              </a:extLst>
            </a:blip>
            <a:srcRect/>
            <a:stretch>
              <a:fillRect/>
            </a:stretch>
          </p:blipFill>
          <p:spPr bwMode="auto">
            <a:xfrm>
              <a:off x="4306322"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 name="Picture 56" descr="lu.png">
              <a:extLst>
                <a:ext uri="{FF2B5EF4-FFF2-40B4-BE49-F238E27FC236}">
                  <a16:creationId xmlns:a16="http://schemas.microsoft.com/office/drawing/2014/main" id="{29A9F541-6145-9AB2-E624-62C33926EE45}"/>
                </a:ext>
              </a:extLst>
            </p:cNvPr>
            <p:cNvPicPr>
              <a:picLocks noChangeAspect="1"/>
            </p:cNvPicPr>
            <p:nvPr userDrawn="1"/>
          </p:nvPicPr>
          <p:blipFill>
            <a:blip r:embed="rId18">
              <a:extLst>
                <a:ext uri="{28A0092B-C50C-407E-A947-70E740481C1C}">
                  <a14:useLocalDpi xmlns:a14="http://schemas.microsoft.com/office/drawing/2010/main" val="0"/>
                </a:ext>
              </a:extLst>
            </a:blip>
            <a:srcRect/>
            <a:stretch>
              <a:fillRect/>
            </a:stretch>
          </p:blipFill>
          <p:spPr bwMode="auto">
            <a:xfrm>
              <a:off x="4676775"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 name="Picture 57" descr="nl.png">
              <a:extLst>
                <a:ext uri="{FF2B5EF4-FFF2-40B4-BE49-F238E27FC236}">
                  <a16:creationId xmlns:a16="http://schemas.microsoft.com/office/drawing/2014/main" id="{563B68EB-4506-E0F7-3FEC-FD29F95C6705}"/>
                </a:ext>
              </a:extLst>
            </p:cNvPr>
            <p:cNvPicPr>
              <a:picLocks noChangeAspect="1"/>
            </p:cNvPicPr>
            <p:nvPr userDrawn="1"/>
          </p:nvPicPr>
          <p:blipFill>
            <a:blip r:embed="rId19">
              <a:extLst>
                <a:ext uri="{28A0092B-C50C-407E-A947-70E740481C1C}">
                  <a14:useLocalDpi xmlns:a14="http://schemas.microsoft.com/office/drawing/2010/main" val="0"/>
                </a:ext>
              </a:extLst>
            </a:blip>
            <a:srcRect/>
            <a:stretch>
              <a:fillRect/>
            </a:stretch>
          </p:blipFill>
          <p:spPr bwMode="auto">
            <a:xfrm>
              <a:off x="5050684"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 name="Picture 58" descr="no.png">
              <a:extLst>
                <a:ext uri="{FF2B5EF4-FFF2-40B4-BE49-F238E27FC236}">
                  <a16:creationId xmlns:a16="http://schemas.microsoft.com/office/drawing/2014/main" id="{270EB966-552B-AA37-E065-C66029708FDB}"/>
                </a:ext>
              </a:extLst>
            </p:cNvPr>
            <p:cNvPicPr>
              <a:picLocks noChangeAspect="1"/>
            </p:cNvPicPr>
            <p:nvPr userDrawn="1"/>
          </p:nvPicPr>
          <p:blipFill>
            <a:blip r:embed="rId20">
              <a:extLst>
                <a:ext uri="{28A0092B-C50C-407E-A947-70E740481C1C}">
                  <a14:useLocalDpi xmlns:a14="http://schemas.microsoft.com/office/drawing/2010/main" val="0"/>
                </a:ext>
              </a:extLst>
            </a:blip>
            <a:srcRect/>
            <a:stretch>
              <a:fillRect/>
            </a:stretch>
          </p:blipFill>
          <p:spPr bwMode="auto">
            <a:xfrm>
              <a:off x="542805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 name="Picture 59" descr="pl.png">
              <a:extLst>
                <a:ext uri="{FF2B5EF4-FFF2-40B4-BE49-F238E27FC236}">
                  <a16:creationId xmlns:a16="http://schemas.microsoft.com/office/drawing/2014/main" id="{672F86C6-3036-10F1-5E5A-5EF040465F47}"/>
                </a:ext>
              </a:extLst>
            </p:cNvPr>
            <p:cNvPicPr>
              <a:picLocks noChangeAspect="1"/>
            </p:cNvPicPr>
            <p:nvPr userDrawn="1"/>
          </p:nvPicPr>
          <p:blipFill>
            <a:blip r:embed="rId21">
              <a:extLst>
                <a:ext uri="{28A0092B-C50C-407E-A947-70E740481C1C}">
                  <a14:useLocalDpi xmlns:a14="http://schemas.microsoft.com/office/drawing/2010/main" val="0"/>
                </a:ext>
              </a:extLst>
            </a:blip>
            <a:srcRect/>
            <a:stretch>
              <a:fillRect/>
            </a:stretch>
          </p:blipFill>
          <p:spPr bwMode="auto">
            <a:xfrm>
              <a:off x="579518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 name="Picture 60" descr="pt.png">
              <a:extLst>
                <a:ext uri="{FF2B5EF4-FFF2-40B4-BE49-F238E27FC236}">
                  <a16:creationId xmlns:a16="http://schemas.microsoft.com/office/drawing/2014/main" id="{26E41B11-AE9B-F864-9846-777AE72326AA}"/>
                </a:ext>
              </a:extLst>
            </p:cNvPr>
            <p:cNvPicPr>
              <a:picLocks noChangeAspect="1"/>
            </p:cNvPicPr>
            <p:nvPr userDrawn="1"/>
          </p:nvPicPr>
          <p:blipFill>
            <a:blip r:embed="rId22">
              <a:extLst>
                <a:ext uri="{28A0092B-C50C-407E-A947-70E740481C1C}">
                  <a14:useLocalDpi xmlns:a14="http://schemas.microsoft.com/office/drawing/2010/main" val="0"/>
                </a:ext>
              </a:extLst>
            </a:blip>
            <a:srcRect/>
            <a:stretch>
              <a:fillRect/>
            </a:stretch>
          </p:blipFill>
          <p:spPr bwMode="auto">
            <a:xfrm>
              <a:off x="6167359"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 name="Picture 61" descr="ro.png">
              <a:extLst>
                <a:ext uri="{FF2B5EF4-FFF2-40B4-BE49-F238E27FC236}">
                  <a16:creationId xmlns:a16="http://schemas.microsoft.com/office/drawing/2014/main" id="{B6CB1480-205F-E201-D8D5-E3DEB5744FA7}"/>
                </a:ext>
              </a:extLst>
            </p:cNvPr>
            <p:cNvPicPr>
              <a:picLocks noChangeAspect="1"/>
            </p:cNvPicPr>
            <p:nvPr userDrawn="1"/>
          </p:nvPicPr>
          <p:blipFill>
            <a:blip r:embed="rId23">
              <a:extLst>
                <a:ext uri="{28A0092B-C50C-407E-A947-70E740481C1C}">
                  <a14:useLocalDpi xmlns:a14="http://schemas.microsoft.com/office/drawing/2010/main" val="0"/>
                </a:ext>
              </a:extLst>
            </a:blip>
            <a:srcRect/>
            <a:stretch>
              <a:fillRect/>
            </a:stretch>
          </p:blipFill>
          <p:spPr bwMode="auto">
            <a:xfrm>
              <a:off x="654126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 name="Picture 62" descr="se.png">
              <a:extLst>
                <a:ext uri="{FF2B5EF4-FFF2-40B4-BE49-F238E27FC236}">
                  <a16:creationId xmlns:a16="http://schemas.microsoft.com/office/drawing/2014/main" id="{ADBE0309-CDAD-EE2C-BD99-12E56FC0809D}"/>
                </a:ext>
              </a:extLst>
            </p:cNvPr>
            <p:cNvPicPr>
              <a:picLocks noChangeAspect="1"/>
            </p:cNvPicPr>
            <p:nvPr userDrawn="1"/>
          </p:nvPicPr>
          <p:blipFill>
            <a:blip r:embed="rId24">
              <a:extLst>
                <a:ext uri="{28A0092B-C50C-407E-A947-70E740481C1C}">
                  <a14:useLocalDpi xmlns:a14="http://schemas.microsoft.com/office/drawing/2010/main" val="0"/>
                </a:ext>
              </a:extLst>
            </a:blip>
            <a:srcRect/>
            <a:stretch>
              <a:fillRect/>
            </a:stretch>
          </p:blipFill>
          <p:spPr bwMode="auto">
            <a:xfrm>
              <a:off x="727981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 name="Picture 66" descr="uk.png">
              <a:extLst>
                <a:ext uri="{FF2B5EF4-FFF2-40B4-BE49-F238E27FC236}">
                  <a16:creationId xmlns:a16="http://schemas.microsoft.com/office/drawing/2014/main" id="{E6B8A5AF-0F87-95CF-2735-6527630EB975}"/>
                </a:ext>
              </a:extLst>
            </p:cNvPr>
            <p:cNvPicPr>
              <a:picLocks noChangeAspect="1"/>
            </p:cNvPicPr>
            <p:nvPr userDrawn="1"/>
          </p:nvPicPr>
          <p:blipFill>
            <a:blip r:embed="rId25">
              <a:extLst>
                <a:ext uri="{28A0092B-C50C-407E-A947-70E740481C1C}">
                  <a14:useLocalDpi xmlns:a14="http://schemas.microsoft.com/office/drawing/2010/main" val="0"/>
                </a:ext>
              </a:extLst>
            </a:blip>
            <a:srcRect/>
            <a:stretch>
              <a:fillRect/>
            </a:stretch>
          </p:blipFill>
          <p:spPr bwMode="auto">
            <a:xfrm>
              <a:off x="801754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 name="Picture 67" descr="ca.png">
              <a:extLst>
                <a:ext uri="{FF2B5EF4-FFF2-40B4-BE49-F238E27FC236}">
                  <a16:creationId xmlns:a16="http://schemas.microsoft.com/office/drawing/2014/main" id="{D1CB13AF-6049-24A9-9FB6-D0EA6D18438A}"/>
                </a:ext>
              </a:extLst>
            </p:cNvPr>
            <p:cNvPicPr>
              <a:picLocks noChangeAspect="1"/>
            </p:cNvPicPr>
            <p:nvPr userDrawn="1"/>
          </p:nvPicPr>
          <p:blipFill>
            <a:blip r:embed="rId26">
              <a:extLst>
                <a:ext uri="{28A0092B-C50C-407E-A947-70E740481C1C}">
                  <a14:useLocalDpi xmlns:a14="http://schemas.microsoft.com/office/drawing/2010/main" val="0"/>
                </a:ext>
              </a:extLst>
            </a:blip>
            <a:srcRect/>
            <a:stretch>
              <a:fillRect/>
            </a:stretch>
          </p:blipFill>
          <p:spPr bwMode="auto">
            <a:xfrm>
              <a:off x="9291609" y="6573362"/>
              <a:ext cx="216000" cy="1428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 name="Picture 68">
              <a:extLst>
                <a:ext uri="{FF2B5EF4-FFF2-40B4-BE49-F238E27FC236}">
                  <a16:creationId xmlns:a16="http://schemas.microsoft.com/office/drawing/2014/main" id="{81C708DF-56CE-3704-0A4D-7CDA785D6932}"/>
                </a:ext>
              </a:extLst>
            </p:cNvPr>
            <p:cNvPicPr>
              <a:picLocks noChangeAspect="1"/>
            </p:cNvPicPr>
            <p:nvPr userDrawn="1"/>
          </p:nvPicPr>
          <p:blipFill>
            <a:blip r:embed="rId27">
              <a:extLst>
                <a:ext uri="{28A0092B-C50C-407E-A947-70E740481C1C}">
                  <a14:useLocalDpi xmlns:a14="http://schemas.microsoft.com/office/drawing/2010/main" val="0"/>
                </a:ext>
              </a:extLst>
            </a:blip>
            <a:srcRect/>
            <a:stretch>
              <a:fillRect/>
            </a:stretch>
          </p:blipFill>
          <p:spPr bwMode="auto">
            <a:xfrm>
              <a:off x="8555553" y="6572169"/>
              <a:ext cx="216000" cy="14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 name="Picture 69" descr="si.png">
              <a:extLst>
                <a:ext uri="{FF2B5EF4-FFF2-40B4-BE49-F238E27FC236}">
                  <a16:creationId xmlns:a16="http://schemas.microsoft.com/office/drawing/2014/main" id="{AE0B9EE7-4C3B-C420-EE10-D368105B14AB}"/>
                </a:ext>
              </a:extLst>
            </p:cNvPr>
            <p:cNvPicPr>
              <a:picLocks noChangeAspect="1"/>
            </p:cNvPicPr>
            <p:nvPr userDrawn="1"/>
          </p:nvPicPr>
          <p:blipFill>
            <a:blip r:embed="rId28">
              <a:extLst>
                <a:ext uri="{28A0092B-C50C-407E-A947-70E740481C1C}">
                  <a14:useLocalDpi xmlns:a14="http://schemas.microsoft.com/office/drawing/2010/main" val="0"/>
                </a:ext>
              </a:extLst>
            </a:blip>
            <a:srcRect/>
            <a:stretch>
              <a:fillRect/>
            </a:stretch>
          </p:blipFill>
          <p:spPr bwMode="auto">
            <a:xfrm>
              <a:off x="8928090" y="6572513"/>
              <a:ext cx="217284" cy="1436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40" name="Rectangle 6"/>
          <p:cNvSpPr>
            <a:spLocks noGrp="1" noChangeArrowheads="1"/>
          </p:cNvSpPr>
          <p:nvPr>
            <p:ph type="title"/>
          </p:nvPr>
        </p:nvSpPr>
        <p:spPr bwMode="auto">
          <a:xfrm>
            <a:off x="218261" y="157324"/>
            <a:ext cx="10113228" cy="553998"/>
          </a:xfrm>
          <a:prstGeom prst="rect">
            <a:avLst/>
          </a:prstGeom>
          <a:noFill/>
          <a:ln>
            <a:noFill/>
          </a:ln>
        </p:spPr>
        <p:txBody>
          <a:bodyPr>
            <a:spAutoFit/>
          </a:bodyPr>
          <a:lstStyle>
            <a:lvl1pPr>
              <a:defRPr>
                <a:solidFill>
                  <a:schemeClr val="bg1"/>
                </a:solidFill>
              </a:defRPr>
            </a:lvl1pPr>
          </a:lstStyle>
          <a:p>
            <a:pPr lvl="0"/>
            <a:r>
              <a:rPr lang="en-US" altLang="en-US"/>
              <a:t>Click to edit Master title style</a:t>
            </a:r>
            <a:endParaRPr lang="en-GB" altLang="en-US"/>
          </a:p>
        </p:txBody>
      </p:sp>
      <p:sp>
        <p:nvSpPr>
          <p:cNvPr id="41" name="Content Placeholder 2"/>
          <p:cNvSpPr>
            <a:spLocks noGrp="1"/>
          </p:cNvSpPr>
          <p:nvPr>
            <p:ph idx="1"/>
          </p:nvPr>
        </p:nvSpPr>
        <p:spPr>
          <a:xfrm>
            <a:off x="218262" y="882192"/>
            <a:ext cx="11763662" cy="5534968"/>
          </a:xfrm>
        </p:spPr>
        <p:txBody>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a:p>
        </p:txBody>
      </p:sp>
    </p:spTree>
    <p:extLst>
      <p:ext uri="{BB962C8B-B14F-4D97-AF65-F5344CB8AC3E}">
        <p14:creationId xmlns:p14="http://schemas.microsoft.com/office/powerpoint/2010/main" val="3882140067"/>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DARK_COLOUR_BG2">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E1F40B0B-859E-903A-532F-B5E08F800806}"/>
              </a:ext>
            </a:extLst>
          </p:cNvPr>
          <p:cNvSpPr/>
          <p:nvPr userDrawn="1"/>
        </p:nvSpPr>
        <p:spPr>
          <a:xfrm>
            <a:off x="-6350" y="0"/>
            <a:ext cx="12198350" cy="6858000"/>
          </a:xfrm>
          <a:prstGeom prst="rect">
            <a:avLst/>
          </a:prstGeom>
          <a:solidFill>
            <a:srgbClr val="8197A6"/>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it-IT"/>
          </a:p>
        </p:txBody>
      </p:sp>
      <p:cxnSp>
        <p:nvCxnSpPr>
          <p:cNvPr id="3" name="Straight Connector 2">
            <a:extLst>
              <a:ext uri="{FF2B5EF4-FFF2-40B4-BE49-F238E27FC236}">
                <a16:creationId xmlns:a16="http://schemas.microsoft.com/office/drawing/2014/main" id="{119F3583-7A1C-8EF8-AD8E-59C5F51B9DCF}"/>
              </a:ext>
            </a:extLst>
          </p:cNvPr>
          <p:cNvCxnSpPr/>
          <p:nvPr userDrawn="1"/>
        </p:nvCxnSpPr>
        <p:spPr>
          <a:xfrm>
            <a:off x="217488" y="882650"/>
            <a:ext cx="11769725" cy="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pic>
        <p:nvPicPr>
          <p:cNvPr id="4" name="Picture 37">
            <a:extLst>
              <a:ext uri="{FF2B5EF4-FFF2-40B4-BE49-F238E27FC236}">
                <a16:creationId xmlns:a16="http://schemas.microsoft.com/office/drawing/2014/main" id="{9B17AA33-CF1B-EEBE-5F18-713B924E783D}"/>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0331450" y="-215900"/>
            <a:ext cx="2093913" cy="1314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 Box 38">
            <a:extLst>
              <a:ext uri="{FF2B5EF4-FFF2-40B4-BE49-F238E27FC236}">
                <a16:creationId xmlns:a16="http://schemas.microsoft.com/office/drawing/2014/main" id="{F4C1665D-D8E9-868C-968A-93585ADC8F78}"/>
              </a:ext>
            </a:extLst>
          </p:cNvPr>
          <p:cNvSpPr txBox="1">
            <a:spLocks noChangeArrowheads="1"/>
          </p:cNvSpPr>
          <p:nvPr userDrawn="1"/>
        </p:nvSpPr>
        <p:spPr bwMode="auto">
          <a:xfrm>
            <a:off x="8205788" y="6202363"/>
            <a:ext cx="3751262" cy="214312"/>
          </a:xfrm>
          <a:prstGeom prst="rect">
            <a:avLst/>
          </a:prstGeom>
          <a:noFill/>
          <a:ln>
            <a:noFill/>
          </a:ln>
        </p:spPr>
        <p:txBody>
          <a:bodyPr lIns="0" rIns="0">
            <a:spAutoFit/>
          </a:bodyPr>
          <a:lstStyle>
            <a:lvl1pPr marL="342900" indent="-342900">
              <a:defRPr sz="2400">
                <a:solidFill>
                  <a:schemeClr val="tx1"/>
                </a:solidFill>
                <a:latin typeface="Verdana" panose="020B0604030504040204" pitchFamily="34" charset="0"/>
                <a:ea typeface="MS PGothic" panose="020B0600070205080204" pitchFamily="34" charset="-128"/>
              </a:defRPr>
            </a:lvl1pPr>
            <a:lvl2pPr marL="742950" indent="-285750">
              <a:defRPr sz="2400">
                <a:solidFill>
                  <a:schemeClr val="tx1"/>
                </a:solidFill>
                <a:latin typeface="Verdana" panose="020B0604030504040204" pitchFamily="34" charset="0"/>
                <a:ea typeface="MS PGothic" panose="020B0600070205080204" pitchFamily="34" charset="-128"/>
              </a:defRPr>
            </a:lvl2pPr>
            <a:lvl3pPr>
              <a:defRPr sz="2400">
                <a:solidFill>
                  <a:schemeClr val="tx1"/>
                </a:solidFill>
                <a:latin typeface="Verdana" panose="020B0604030504040204" pitchFamily="34" charset="0"/>
                <a:ea typeface="MS PGothic" panose="020B0600070205080204" pitchFamily="34" charset="-128"/>
              </a:defRPr>
            </a:lvl3pPr>
            <a:lvl4pPr marL="1600200" indent="-228600">
              <a:defRPr sz="2400">
                <a:solidFill>
                  <a:schemeClr val="tx1"/>
                </a:solidFill>
                <a:latin typeface="Verdana" panose="020B0604030504040204" pitchFamily="34" charset="0"/>
                <a:ea typeface="MS PGothic" panose="020B0600070205080204" pitchFamily="34" charset="-128"/>
              </a:defRPr>
            </a:lvl4pPr>
            <a:lvl5pPr marL="2057400" indent="-228600">
              <a:defRPr sz="2400">
                <a:solidFill>
                  <a:schemeClr val="tx1"/>
                </a:solidFill>
                <a:latin typeface="Verdana" panose="020B060403050404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9pPr>
          </a:lstStyle>
          <a:p>
            <a:pPr lvl="2" algn="r">
              <a:spcBef>
                <a:spcPct val="50000"/>
              </a:spcBef>
              <a:defRPr/>
            </a:pPr>
            <a:fld id="{6786C7ED-16F1-5044-AA27-65C4B1B50172}" type="slidenum">
              <a:rPr altLang="en-US" sz="800" noProof="1" smtClean="0">
                <a:solidFill>
                  <a:schemeClr val="bg1"/>
                </a:solidFill>
                <a:latin typeface="Arial" panose="020B0604020202020204" pitchFamily="34" charset="0"/>
                <a:cs typeface="Arial" panose="020B0604020202020204" pitchFamily="34" charset="0"/>
              </a:rPr>
              <a:pPr lvl="2" algn="r">
                <a:spcBef>
                  <a:spcPct val="50000"/>
                </a:spcBef>
                <a:defRPr/>
              </a:pPr>
              <a:t>‹#›</a:t>
            </a:fld>
            <a:endParaRPr lang="en-GB" altLang="en-US" sz="800">
              <a:solidFill>
                <a:schemeClr val="bg1"/>
              </a:solidFill>
              <a:latin typeface="Arial" panose="020B0604020202020204" pitchFamily="34" charset="0"/>
              <a:cs typeface="Arial" panose="020B0604020202020204" pitchFamily="34" charset="0"/>
            </a:endParaRPr>
          </a:p>
        </p:txBody>
      </p:sp>
      <p:cxnSp>
        <p:nvCxnSpPr>
          <p:cNvPr id="6" name="Straight Connector 5">
            <a:extLst>
              <a:ext uri="{FF2B5EF4-FFF2-40B4-BE49-F238E27FC236}">
                <a16:creationId xmlns:a16="http://schemas.microsoft.com/office/drawing/2014/main" id="{C96A8B92-C835-E7FB-AD9A-08CF313B0230}"/>
              </a:ext>
            </a:extLst>
          </p:cNvPr>
          <p:cNvCxnSpPr>
            <a:cxnSpLocks/>
          </p:cNvCxnSpPr>
          <p:nvPr userDrawn="1"/>
        </p:nvCxnSpPr>
        <p:spPr>
          <a:xfrm>
            <a:off x="220663" y="6423025"/>
            <a:ext cx="11736387" cy="0"/>
          </a:xfrm>
          <a:prstGeom prst="line">
            <a:avLst/>
          </a:prstGeom>
          <a:ln w="9525" cmpd="sng">
            <a:solidFill>
              <a:schemeClr val="bg1"/>
            </a:solidFill>
            <a:prstDash val="solid"/>
          </a:ln>
        </p:spPr>
        <p:style>
          <a:lnRef idx="1">
            <a:schemeClr val="accent1"/>
          </a:lnRef>
          <a:fillRef idx="0">
            <a:schemeClr val="accent1"/>
          </a:fillRef>
          <a:effectRef idx="0">
            <a:schemeClr val="accent1"/>
          </a:effectRef>
          <a:fontRef idx="minor">
            <a:schemeClr val="tx1"/>
          </a:fontRef>
        </p:style>
      </p:cxnSp>
      <p:pic>
        <p:nvPicPr>
          <p:cNvPr id="7" name="Picture 40">
            <a:extLst>
              <a:ext uri="{FF2B5EF4-FFF2-40B4-BE49-F238E27FC236}">
                <a16:creationId xmlns:a16="http://schemas.microsoft.com/office/drawing/2014/main" id="{8DACA833-4406-D815-11B2-19D997752DF8}"/>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0342563" y="6586538"/>
            <a:ext cx="1638300" cy="10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8" name="Group 41">
            <a:extLst>
              <a:ext uri="{FF2B5EF4-FFF2-40B4-BE49-F238E27FC236}">
                <a16:creationId xmlns:a16="http://schemas.microsoft.com/office/drawing/2014/main" id="{C6309FC9-CD7F-ADEF-5260-7FA7E8A3953F}"/>
              </a:ext>
            </a:extLst>
          </p:cNvPr>
          <p:cNvGrpSpPr>
            <a:grpSpLocks/>
          </p:cNvGrpSpPr>
          <p:nvPr userDrawn="1"/>
        </p:nvGrpSpPr>
        <p:grpSpPr bwMode="auto">
          <a:xfrm>
            <a:off x="227013" y="6572250"/>
            <a:ext cx="9280525" cy="144463"/>
            <a:chOff x="226688" y="6572055"/>
            <a:chExt cx="9280921" cy="144114"/>
          </a:xfrm>
        </p:grpSpPr>
        <p:pic>
          <p:nvPicPr>
            <p:cNvPr id="9" name="Picture 42" descr="at.png">
              <a:extLst>
                <a:ext uri="{FF2B5EF4-FFF2-40B4-BE49-F238E27FC236}">
                  <a16:creationId xmlns:a16="http://schemas.microsoft.com/office/drawing/2014/main" id="{D7E05D0B-3E13-DAE1-A5B0-5CCD131E9885}"/>
                </a:ext>
              </a:extLst>
            </p:cNvPr>
            <p:cNvPicPr>
              <a:picLocks noChangeAspect="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226688"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43" descr="be.png">
              <a:extLst>
                <a:ext uri="{FF2B5EF4-FFF2-40B4-BE49-F238E27FC236}">
                  <a16:creationId xmlns:a16="http://schemas.microsoft.com/office/drawing/2014/main" id="{BD746D9E-26EF-ACD8-2F22-01BD139EED65}"/>
                </a:ext>
              </a:extLst>
            </p:cNvPr>
            <p:cNvPicPr>
              <a:picLocks noChangeAspect="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597100"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44" descr="ch.png">
              <a:extLst>
                <a:ext uri="{FF2B5EF4-FFF2-40B4-BE49-F238E27FC236}">
                  <a16:creationId xmlns:a16="http://schemas.microsoft.com/office/drawing/2014/main" id="{08969359-90FA-9D5E-B833-F9FAC8544523}"/>
                </a:ext>
              </a:extLst>
            </p:cNvPr>
            <p:cNvPicPr>
              <a:picLocks noChangeAspect="1"/>
            </p:cNvPicPr>
            <p:nvPr userDrawn="1"/>
          </p:nvPicPr>
          <p:blipFill>
            <a:blip r:embed="rId6">
              <a:extLst>
                <a:ext uri="{28A0092B-C50C-407E-A947-70E740481C1C}">
                  <a14:useLocalDpi xmlns:a14="http://schemas.microsoft.com/office/drawing/2010/main" val="0"/>
                </a:ext>
              </a:extLst>
            </a:blip>
            <a:srcRect/>
            <a:stretch>
              <a:fillRect/>
            </a:stretch>
          </p:blipFill>
          <p:spPr bwMode="auto">
            <a:xfrm>
              <a:off x="7652002"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45" descr="cz.png">
              <a:extLst>
                <a:ext uri="{FF2B5EF4-FFF2-40B4-BE49-F238E27FC236}">
                  <a16:creationId xmlns:a16="http://schemas.microsoft.com/office/drawing/2014/main" id="{9BD0491F-C972-9784-2E7B-0E1F118A975F}"/>
                </a:ext>
              </a:extLst>
            </p:cNvPr>
            <p:cNvPicPr>
              <a:picLocks noChangeAspect="1"/>
            </p:cNvPicPr>
            <p:nvPr userDrawn="1"/>
          </p:nvPicPr>
          <p:blipFill>
            <a:blip r:embed="rId7">
              <a:extLst>
                <a:ext uri="{28A0092B-C50C-407E-A947-70E740481C1C}">
                  <a14:useLocalDpi xmlns:a14="http://schemas.microsoft.com/office/drawing/2010/main" val="0"/>
                </a:ext>
              </a:extLst>
            </a:blip>
            <a:srcRect/>
            <a:stretch>
              <a:fillRect/>
            </a:stretch>
          </p:blipFill>
          <p:spPr bwMode="auto">
            <a:xfrm>
              <a:off x="97044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Picture 46" descr="de.png">
              <a:extLst>
                <a:ext uri="{FF2B5EF4-FFF2-40B4-BE49-F238E27FC236}">
                  <a16:creationId xmlns:a16="http://schemas.microsoft.com/office/drawing/2014/main" id="{8DB8C559-4C00-4324-7765-4A8DF75B754E}"/>
                </a:ext>
              </a:extLst>
            </p:cNvPr>
            <p:cNvPicPr>
              <a:picLocks noChangeAspect="1"/>
            </p:cNvPicPr>
            <p:nvPr userDrawn="1"/>
          </p:nvPicPr>
          <p:blipFill>
            <a:blip r:embed="rId8">
              <a:extLst>
                <a:ext uri="{28A0092B-C50C-407E-A947-70E740481C1C}">
                  <a14:useLocalDpi xmlns:a14="http://schemas.microsoft.com/office/drawing/2010/main" val="0"/>
                </a:ext>
              </a:extLst>
            </a:blip>
            <a:srcRect/>
            <a:stretch>
              <a:fillRect/>
            </a:stretch>
          </p:blipFill>
          <p:spPr bwMode="auto">
            <a:xfrm>
              <a:off x="283088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Picture 47" descr="dk.png">
              <a:extLst>
                <a:ext uri="{FF2B5EF4-FFF2-40B4-BE49-F238E27FC236}">
                  <a16:creationId xmlns:a16="http://schemas.microsoft.com/office/drawing/2014/main" id="{0143CE05-1C6F-2124-B535-863FC545E1B0}"/>
                </a:ext>
              </a:extLst>
            </p:cNvPr>
            <p:cNvPicPr>
              <a:picLocks noChangeAspect="1"/>
            </p:cNvPicPr>
            <p:nvPr userDrawn="1"/>
          </p:nvPicPr>
          <p:blipFill>
            <a:blip r:embed="rId9">
              <a:extLst>
                <a:ext uri="{28A0092B-C50C-407E-A947-70E740481C1C}">
                  <a14:useLocalDpi xmlns:a14="http://schemas.microsoft.com/office/drawing/2010/main" val="0"/>
                </a:ext>
              </a:extLst>
            </a:blip>
            <a:srcRect/>
            <a:stretch>
              <a:fillRect/>
            </a:stretch>
          </p:blipFill>
          <p:spPr bwMode="auto">
            <a:xfrm>
              <a:off x="1340468"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Picture 48" descr="ee.png">
              <a:extLst>
                <a:ext uri="{FF2B5EF4-FFF2-40B4-BE49-F238E27FC236}">
                  <a16:creationId xmlns:a16="http://schemas.microsoft.com/office/drawing/2014/main" id="{8C7AD32A-ECEC-812A-E49C-0C48CD43C256}"/>
                </a:ext>
              </a:extLst>
            </p:cNvPr>
            <p:cNvPicPr>
              <a:picLocks noChangeAspect="1"/>
            </p:cNvPicPr>
            <p:nvPr userDrawn="1"/>
          </p:nvPicPr>
          <p:blipFill>
            <a:blip r:embed="rId10">
              <a:extLst>
                <a:ext uri="{28A0092B-C50C-407E-A947-70E740481C1C}">
                  <a14:useLocalDpi xmlns:a14="http://schemas.microsoft.com/office/drawing/2010/main" val="0"/>
                </a:ext>
              </a:extLst>
            </a:blip>
            <a:srcRect/>
            <a:stretch>
              <a:fillRect/>
            </a:stretch>
          </p:blipFill>
          <p:spPr bwMode="auto">
            <a:xfrm>
              <a:off x="171088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Picture 49" descr="es.png">
              <a:extLst>
                <a:ext uri="{FF2B5EF4-FFF2-40B4-BE49-F238E27FC236}">
                  <a16:creationId xmlns:a16="http://schemas.microsoft.com/office/drawing/2014/main" id="{4063BEF4-168A-195A-19C1-0CDF8D1646A4}"/>
                </a:ext>
              </a:extLst>
            </p:cNvPr>
            <p:cNvPicPr>
              <a:picLocks noChangeAspect="1"/>
            </p:cNvPicPr>
            <p:nvPr userDrawn="1"/>
          </p:nvPicPr>
          <p:blipFill>
            <a:blip r:embed="rId11">
              <a:extLst>
                <a:ext uri="{28A0092B-C50C-407E-A947-70E740481C1C}">
                  <a14:useLocalDpi xmlns:a14="http://schemas.microsoft.com/office/drawing/2010/main" val="0"/>
                </a:ext>
              </a:extLst>
            </a:blip>
            <a:srcRect/>
            <a:stretch>
              <a:fillRect/>
            </a:stretch>
          </p:blipFill>
          <p:spPr bwMode="auto">
            <a:xfrm>
              <a:off x="690923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 name="Picture 50" descr="fi.png">
              <a:extLst>
                <a:ext uri="{FF2B5EF4-FFF2-40B4-BE49-F238E27FC236}">
                  <a16:creationId xmlns:a16="http://schemas.microsoft.com/office/drawing/2014/main" id="{43AAC9DB-7957-BE05-57BB-9F394C83EF60}"/>
                </a:ext>
              </a:extLst>
            </p:cNvPr>
            <p:cNvPicPr>
              <a:picLocks noChangeAspect="1"/>
            </p:cNvPicPr>
            <p:nvPr userDrawn="1"/>
          </p:nvPicPr>
          <p:blipFill>
            <a:blip r:embed="rId12">
              <a:extLst>
                <a:ext uri="{28A0092B-C50C-407E-A947-70E740481C1C}">
                  <a14:useLocalDpi xmlns:a14="http://schemas.microsoft.com/office/drawing/2010/main" val="0"/>
                </a:ext>
              </a:extLst>
            </a:blip>
            <a:srcRect/>
            <a:stretch>
              <a:fillRect/>
            </a:stretch>
          </p:blipFill>
          <p:spPr bwMode="auto">
            <a:xfrm>
              <a:off x="2088120"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 name="Picture 51" descr="fr.png">
              <a:extLst>
                <a:ext uri="{FF2B5EF4-FFF2-40B4-BE49-F238E27FC236}">
                  <a16:creationId xmlns:a16="http://schemas.microsoft.com/office/drawing/2014/main" id="{A85B1376-C1A5-AA65-2626-AA560FAEB4DF}"/>
                </a:ext>
              </a:extLst>
            </p:cNvPr>
            <p:cNvPicPr>
              <a:picLocks noChangeAspect="1"/>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245697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 name="Picture 52" descr="gr.png">
              <a:extLst>
                <a:ext uri="{FF2B5EF4-FFF2-40B4-BE49-F238E27FC236}">
                  <a16:creationId xmlns:a16="http://schemas.microsoft.com/office/drawing/2014/main" id="{F603015C-9567-4DE4-D436-2A3371E6FDE2}"/>
                </a:ext>
              </a:extLst>
            </p:cNvPr>
            <p:cNvPicPr>
              <a:picLocks noChangeAspect="1"/>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319974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 name="Picture 53" descr="hu.png">
              <a:extLst>
                <a:ext uri="{FF2B5EF4-FFF2-40B4-BE49-F238E27FC236}">
                  <a16:creationId xmlns:a16="http://schemas.microsoft.com/office/drawing/2014/main" id="{A0F19EB8-70AD-41D3-DAB6-215F44FF4335}"/>
                </a:ext>
              </a:extLst>
            </p:cNvPr>
            <p:cNvPicPr>
              <a:picLocks noChangeAspect="1"/>
            </p:cNvPicPr>
            <p:nvPr userDrawn="1"/>
          </p:nvPicPr>
          <p:blipFill>
            <a:blip r:embed="rId15">
              <a:extLst>
                <a:ext uri="{28A0092B-C50C-407E-A947-70E740481C1C}">
                  <a14:useLocalDpi xmlns:a14="http://schemas.microsoft.com/office/drawing/2010/main" val="0"/>
                </a:ext>
              </a:extLst>
            </a:blip>
            <a:srcRect/>
            <a:stretch>
              <a:fillRect/>
            </a:stretch>
          </p:blipFill>
          <p:spPr bwMode="auto">
            <a:xfrm>
              <a:off x="356860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 name="Picture 54" descr="ie.png">
              <a:extLst>
                <a:ext uri="{FF2B5EF4-FFF2-40B4-BE49-F238E27FC236}">
                  <a16:creationId xmlns:a16="http://schemas.microsoft.com/office/drawing/2014/main" id="{6307FF48-1E8E-FA0A-8080-AC53BEF27441}"/>
                </a:ext>
              </a:extLst>
            </p:cNvPr>
            <p:cNvPicPr>
              <a:picLocks noChangeAspect="1"/>
            </p:cNvPicPr>
            <p:nvPr userDrawn="1"/>
          </p:nvPicPr>
          <p:blipFill>
            <a:blip r:embed="rId16">
              <a:extLst>
                <a:ext uri="{28A0092B-C50C-407E-A947-70E740481C1C}">
                  <a14:useLocalDpi xmlns:a14="http://schemas.microsoft.com/office/drawing/2010/main" val="0"/>
                </a:ext>
              </a:extLst>
            </a:blip>
            <a:srcRect/>
            <a:stretch>
              <a:fillRect/>
            </a:stretch>
          </p:blipFill>
          <p:spPr bwMode="auto">
            <a:xfrm>
              <a:off x="393746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 name="Picture 55" descr="it.png">
              <a:extLst>
                <a:ext uri="{FF2B5EF4-FFF2-40B4-BE49-F238E27FC236}">
                  <a16:creationId xmlns:a16="http://schemas.microsoft.com/office/drawing/2014/main" id="{45F751C4-BBDE-B191-BDA9-5F7100EE2073}"/>
                </a:ext>
              </a:extLst>
            </p:cNvPr>
            <p:cNvPicPr>
              <a:picLocks noChangeAspect="1"/>
            </p:cNvPicPr>
            <p:nvPr userDrawn="1"/>
          </p:nvPicPr>
          <p:blipFill>
            <a:blip r:embed="rId17">
              <a:extLst>
                <a:ext uri="{28A0092B-C50C-407E-A947-70E740481C1C}">
                  <a14:useLocalDpi xmlns:a14="http://schemas.microsoft.com/office/drawing/2010/main" val="0"/>
                </a:ext>
              </a:extLst>
            </a:blip>
            <a:srcRect/>
            <a:stretch>
              <a:fillRect/>
            </a:stretch>
          </p:blipFill>
          <p:spPr bwMode="auto">
            <a:xfrm>
              <a:off x="4306322"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 name="Picture 56" descr="lu.png">
              <a:extLst>
                <a:ext uri="{FF2B5EF4-FFF2-40B4-BE49-F238E27FC236}">
                  <a16:creationId xmlns:a16="http://schemas.microsoft.com/office/drawing/2014/main" id="{A4DE8A9D-9942-02A7-854A-A5D3C63C5AC7}"/>
                </a:ext>
              </a:extLst>
            </p:cNvPr>
            <p:cNvPicPr>
              <a:picLocks noChangeAspect="1"/>
            </p:cNvPicPr>
            <p:nvPr userDrawn="1"/>
          </p:nvPicPr>
          <p:blipFill>
            <a:blip r:embed="rId18">
              <a:extLst>
                <a:ext uri="{28A0092B-C50C-407E-A947-70E740481C1C}">
                  <a14:useLocalDpi xmlns:a14="http://schemas.microsoft.com/office/drawing/2010/main" val="0"/>
                </a:ext>
              </a:extLst>
            </a:blip>
            <a:srcRect/>
            <a:stretch>
              <a:fillRect/>
            </a:stretch>
          </p:blipFill>
          <p:spPr bwMode="auto">
            <a:xfrm>
              <a:off x="4676775"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 name="Picture 57" descr="nl.png">
              <a:extLst>
                <a:ext uri="{FF2B5EF4-FFF2-40B4-BE49-F238E27FC236}">
                  <a16:creationId xmlns:a16="http://schemas.microsoft.com/office/drawing/2014/main" id="{9AD0007D-CBA2-62D7-1FA2-9469C15E43D6}"/>
                </a:ext>
              </a:extLst>
            </p:cNvPr>
            <p:cNvPicPr>
              <a:picLocks noChangeAspect="1"/>
            </p:cNvPicPr>
            <p:nvPr userDrawn="1"/>
          </p:nvPicPr>
          <p:blipFill>
            <a:blip r:embed="rId19">
              <a:extLst>
                <a:ext uri="{28A0092B-C50C-407E-A947-70E740481C1C}">
                  <a14:useLocalDpi xmlns:a14="http://schemas.microsoft.com/office/drawing/2010/main" val="0"/>
                </a:ext>
              </a:extLst>
            </a:blip>
            <a:srcRect/>
            <a:stretch>
              <a:fillRect/>
            </a:stretch>
          </p:blipFill>
          <p:spPr bwMode="auto">
            <a:xfrm>
              <a:off x="5050684"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 name="Picture 58" descr="no.png">
              <a:extLst>
                <a:ext uri="{FF2B5EF4-FFF2-40B4-BE49-F238E27FC236}">
                  <a16:creationId xmlns:a16="http://schemas.microsoft.com/office/drawing/2014/main" id="{E243BEE6-C734-5D71-EF22-C975A7E7002A}"/>
                </a:ext>
              </a:extLst>
            </p:cNvPr>
            <p:cNvPicPr>
              <a:picLocks noChangeAspect="1"/>
            </p:cNvPicPr>
            <p:nvPr userDrawn="1"/>
          </p:nvPicPr>
          <p:blipFill>
            <a:blip r:embed="rId20">
              <a:extLst>
                <a:ext uri="{28A0092B-C50C-407E-A947-70E740481C1C}">
                  <a14:useLocalDpi xmlns:a14="http://schemas.microsoft.com/office/drawing/2010/main" val="0"/>
                </a:ext>
              </a:extLst>
            </a:blip>
            <a:srcRect/>
            <a:stretch>
              <a:fillRect/>
            </a:stretch>
          </p:blipFill>
          <p:spPr bwMode="auto">
            <a:xfrm>
              <a:off x="542805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 name="Picture 59" descr="pl.png">
              <a:extLst>
                <a:ext uri="{FF2B5EF4-FFF2-40B4-BE49-F238E27FC236}">
                  <a16:creationId xmlns:a16="http://schemas.microsoft.com/office/drawing/2014/main" id="{1BC69B70-D858-0EB9-FAD9-A762100ABAE8}"/>
                </a:ext>
              </a:extLst>
            </p:cNvPr>
            <p:cNvPicPr>
              <a:picLocks noChangeAspect="1"/>
            </p:cNvPicPr>
            <p:nvPr userDrawn="1"/>
          </p:nvPicPr>
          <p:blipFill>
            <a:blip r:embed="rId21">
              <a:extLst>
                <a:ext uri="{28A0092B-C50C-407E-A947-70E740481C1C}">
                  <a14:useLocalDpi xmlns:a14="http://schemas.microsoft.com/office/drawing/2010/main" val="0"/>
                </a:ext>
              </a:extLst>
            </a:blip>
            <a:srcRect/>
            <a:stretch>
              <a:fillRect/>
            </a:stretch>
          </p:blipFill>
          <p:spPr bwMode="auto">
            <a:xfrm>
              <a:off x="579518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 name="Picture 60" descr="pt.png">
              <a:extLst>
                <a:ext uri="{FF2B5EF4-FFF2-40B4-BE49-F238E27FC236}">
                  <a16:creationId xmlns:a16="http://schemas.microsoft.com/office/drawing/2014/main" id="{A7961FE3-A158-1458-C9D0-B69B6826001C}"/>
                </a:ext>
              </a:extLst>
            </p:cNvPr>
            <p:cNvPicPr>
              <a:picLocks noChangeAspect="1"/>
            </p:cNvPicPr>
            <p:nvPr userDrawn="1"/>
          </p:nvPicPr>
          <p:blipFill>
            <a:blip r:embed="rId22">
              <a:extLst>
                <a:ext uri="{28A0092B-C50C-407E-A947-70E740481C1C}">
                  <a14:useLocalDpi xmlns:a14="http://schemas.microsoft.com/office/drawing/2010/main" val="0"/>
                </a:ext>
              </a:extLst>
            </a:blip>
            <a:srcRect/>
            <a:stretch>
              <a:fillRect/>
            </a:stretch>
          </p:blipFill>
          <p:spPr bwMode="auto">
            <a:xfrm>
              <a:off x="6167359"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 name="Picture 61" descr="ro.png">
              <a:extLst>
                <a:ext uri="{FF2B5EF4-FFF2-40B4-BE49-F238E27FC236}">
                  <a16:creationId xmlns:a16="http://schemas.microsoft.com/office/drawing/2014/main" id="{0D50E048-D00A-9D1E-403B-EEA28C92A959}"/>
                </a:ext>
              </a:extLst>
            </p:cNvPr>
            <p:cNvPicPr>
              <a:picLocks noChangeAspect="1"/>
            </p:cNvPicPr>
            <p:nvPr userDrawn="1"/>
          </p:nvPicPr>
          <p:blipFill>
            <a:blip r:embed="rId23">
              <a:extLst>
                <a:ext uri="{28A0092B-C50C-407E-A947-70E740481C1C}">
                  <a14:useLocalDpi xmlns:a14="http://schemas.microsoft.com/office/drawing/2010/main" val="0"/>
                </a:ext>
              </a:extLst>
            </a:blip>
            <a:srcRect/>
            <a:stretch>
              <a:fillRect/>
            </a:stretch>
          </p:blipFill>
          <p:spPr bwMode="auto">
            <a:xfrm>
              <a:off x="654126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 name="Picture 62" descr="se.png">
              <a:extLst>
                <a:ext uri="{FF2B5EF4-FFF2-40B4-BE49-F238E27FC236}">
                  <a16:creationId xmlns:a16="http://schemas.microsoft.com/office/drawing/2014/main" id="{EDE8FDBA-801E-D01F-2154-75ED73531025}"/>
                </a:ext>
              </a:extLst>
            </p:cNvPr>
            <p:cNvPicPr>
              <a:picLocks noChangeAspect="1"/>
            </p:cNvPicPr>
            <p:nvPr userDrawn="1"/>
          </p:nvPicPr>
          <p:blipFill>
            <a:blip r:embed="rId24">
              <a:extLst>
                <a:ext uri="{28A0092B-C50C-407E-A947-70E740481C1C}">
                  <a14:useLocalDpi xmlns:a14="http://schemas.microsoft.com/office/drawing/2010/main" val="0"/>
                </a:ext>
              </a:extLst>
            </a:blip>
            <a:srcRect/>
            <a:stretch>
              <a:fillRect/>
            </a:stretch>
          </p:blipFill>
          <p:spPr bwMode="auto">
            <a:xfrm>
              <a:off x="727981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 name="Picture 66" descr="uk.png">
              <a:extLst>
                <a:ext uri="{FF2B5EF4-FFF2-40B4-BE49-F238E27FC236}">
                  <a16:creationId xmlns:a16="http://schemas.microsoft.com/office/drawing/2014/main" id="{D9D9CD7D-6282-2808-8C4B-7A91056F467D}"/>
                </a:ext>
              </a:extLst>
            </p:cNvPr>
            <p:cNvPicPr>
              <a:picLocks noChangeAspect="1"/>
            </p:cNvPicPr>
            <p:nvPr userDrawn="1"/>
          </p:nvPicPr>
          <p:blipFill>
            <a:blip r:embed="rId25">
              <a:extLst>
                <a:ext uri="{28A0092B-C50C-407E-A947-70E740481C1C}">
                  <a14:useLocalDpi xmlns:a14="http://schemas.microsoft.com/office/drawing/2010/main" val="0"/>
                </a:ext>
              </a:extLst>
            </a:blip>
            <a:srcRect/>
            <a:stretch>
              <a:fillRect/>
            </a:stretch>
          </p:blipFill>
          <p:spPr bwMode="auto">
            <a:xfrm>
              <a:off x="801754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 name="Picture 67" descr="ca.png">
              <a:extLst>
                <a:ext uri="{FF2B5EF4-FFF2-40B4-BE49-F238E27FC236}">
                  <a16:creationId xmlns:a16="http://schemas.microsoft.com/office/drawing/2014/main" id="{E2EC6AAE-AEDC-B316-CF35-2E9FA4BA97E4}"/>
                </a:ext>
              </a:extLst>
            </p:cNvPr>
            <p:cNvPicPr>
              <a:picLocks noChangeAspect="1"/>
            </p:cNvPicPr>
            <p:nvPr userDrawn="1"/>
          </p:nvPicPr>
          <p:blipFill>
            <a:blip r:embed="rId26">
              <a:extLst>
                <a:ext uri="{28A0092B-C50C-407E-A947-70E740481C1C}">
                  <a14:useLocalDpi xmlns:a14="http://schemas.microsoft.com/office/drawing/2010/main" val="0"/>
                </a:ext>
              </a:extLst>
            </a:blip>
            <a:srcRect/>
            <a:stretch>
              <a:fillRect/>
            </a:stretch>
          </p:blipFill>
          <p:spPr bwMode="auto">
            <a:xfrm>
              <a:off x="9291609" y="6573362"/>
              <a:ext cx="216000" cy="1428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 name="Picture 68">
              <a:extLst>
                <a:ext uri="{FF2B5EF4-FFF2-40B4-BE49-F238E27FC236}">
                  <a16:creationId xmlns:a16="http://schemas.microsoft.com/office/drawing/2014/main" id="{57BE23ED-19A3-0546-C68B-D6372F48FF7F}"/>
                </a:ext>
              </a:extLst>
            </p:cNvPr>
            <p:cNvPicPr>
              <a:picLocks noChangeAspect="1"/>
            </p:cNvPicPr>
            <p:nvPr userDrawn="1"/>
          </p:nvPicPr>
          <p:blipFill>
            <a:blip r:embed="rId27">
              <a:extLst>
                <a:ext uri="{28A0092B-C50C-407E-A947-70E740481C1C}">
                  <a14:useLocalDpi xmlns:a14="http://schemas.microsoft.com/office/drawing/2010/main" val="0"/>
                </a:ext>
              </a:extLst>
            </a:blip>
            <a:srcRect/>
            <a:stretch>
              <a:fillRect/>
            </a:stretch>
          </p:blipFill>
          <p:spPr bwMode="auto">
            <a:xfrm>
              <a:off x="8555553" y="6572169"/>
              <a:ext cx="216000" cy="14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 name="Picture 69" descr="si.png">
              <a:extLst>
                <a:ext uri="{FF2B5EF4-FFF2-40B4-BE49-F238E27FC236}">
                  <a16:creationId xmlns:a16="http://schemas.microsoft.com/office/drawing/2014/main" id="{B6C4DBD9-7BD0-43AD-01D6-9E87254C0939}"/>
                </a:ext>
              </a:extLst>
            </p:cNvPr>
            <p:cNvPicPr>
              <a:picLocks noChangeAspect="1"/>
            </p:cNvPicPr>
            <p:nvPr userDrawn="1"/>
          </p:nvPicPr>
          <p:blipFill>
            <a:blip r:embed="rId28">
              <a:extLst>
                <a:ext uri="{28A0092B-C50C-407E-A947-70E740481C1C}">
                  <a14:useLocalDpi xmlns:a14="http://schemas.microsoft.com/office/drawing/2010/main" val="0"/>
                </a:ext>
              </a:extLst>
            </a:blip>
            <a:srcRect/>
            <a:stretch>
              <a:fillRect/>
            </a:stretch>
          </p:blipFill>
          <p:spPr bwMode="auto">
            <a:xfrm>
              <a:off x="8928090" y="6572513"/>
              <a:ext cx="217284" cy="1436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40" name="Rectangle 6"/>
          <p:cNvSpPr>
            <a:spLocks noGrp="1" noChangeArrowheads="1"/>
          </p:cNvSpPr>
          <p:nvPr>
            <p:ph type="title"/>
          </p:nvPr>
        </p:nvSpPr>
        <p:spPr bwMode="auto">
          <a:xfrm>
            <a:off x="218261" y="157324"/>
            <a:ext cx="10113228" cy="553998"/>
          </a:xfrm>
          <a:prstGeom prst="rect">
            <a:avLst/>
          </a:prstGeom>
          <a:noFill/>
          <a:ln>
            <a:noFill/>
          </a:ln>
        </p:spPr>
        <p:txBody>
          <a:bodyPr>
            <a:spAutoFit/>
          </a:bodyPr>
          <a:lstStyle>
            <a:lvl1pPr>
              <a:defRPr>
                <a:solidFill>
                  <a:schemeClr val="bg1"/>
                </a:solidFill>
              </a:defRPr>
            </a:lvl1pPr>
          </a:lstStyle>
          <a:p>
            <a:pPr lvl="0"/>
            <a:r>
              <a:rPr lang="en-US" altLang="en-US"/>
              <a:t>Click to edit Master title style</a:t>
            </a:r>
            <a:endParaRPr lang="en-GB" altLang="en-US"/>
          </a:p>
        </p:txBody>
      </p:sp>
      <p:sp>
        <p:nvSpPr>
          <p:cNvPr id="41" name="Content Placeholder 2"/>
          <p:cNvSpPr>
            <a:spLocks noGrp="1"/>
          </p:cNvSpPr>
          <p:nvPr>
            <p:ph idx="1"/>
          </p:nvPr>
        </p:nvSpPr>
        <p:spPr>
          <a:xfrm>
            <a:off x="218262" y="882192"/>
            <a:ext cx="11763662" cy="5541665"/>
          </a:xfrm>
        </p:spPr>
        <p:txBody>
          <a:bodyPr/>
          <a:lstStyle>
            <a:lvl1pPr>
              <a:defRPr>
                <a:solidFill>
                  <a:srgbClr val="335E6F"/>
                </a:solidFill>
              </a:defRPr>
            </a:lvl1pPr>
            <a:lvl2pPr>
              <a:defRPr>
                <a:solidFill>
                  <a:srgbClr val="335E6F"/>
                </a:solidFill>
              </a:defRPr>
            </a:lvl2pPr>
            <a:lvl3pPr>
              <a:defRPr>
                <a:solidFill>
                  <a:srgbClr val="335E6F"/>
                </a:solidFill>
              </a:defRPr>
            </a:lvl3pPr>
            <a:lvl4pPr>
              <a:defRPr>
                <a:solidFill>
                  <a:srgbClr val="335E6F"/>
                </a:solidFill>
              </a:defRPr>
            </a:lvl4pPr>
            <a:lvl5pPr>
              <a:defRPr>
                <a:solidFill>
                  <a:srgbClr val="335E6F"/>
                </a:solidFill>
              </a:defRPr>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a:p>
        </p:txBody>
      </p:sp>
    </p:spTree>
    <p:extLst>
      <p:ext uri="{BB962C8B-B14F-4D97-AF65-F5344CB8AC3E}">
        <p14:creationId xmlns:p14="http://schemas.microsoft.com/office/powerpoint/2010/main" val="2971315155"/>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DARK_COLOUR_BG3">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FB84854C-A74E-6114-5813-ABD209409F63}"/>
              </a:ext>
            </a:extLst>
          </p:cNvPr>
          <p:cNvSpPr/>
          <p:nvPr userDrawn="1"/>
        </p:nvSpPr>
        <p:spPr>
          <a:xfrm>
            <a:off x="-6350" y="0"/>
            <a:ext cx="12198350" cy="6858000"/>
          </a:xfrm>
          <a:prstGeom prst="rect">
            <a:avLst/>
          </a:prstGeom>
          <a:solidFill>
            <a:srgbClr val="008E7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it-IT"/>
          </a:p>
        </p:txBody>
      </p:sp>
      <p:cxnSp>
        <p:nvCxnSpPr>
          <p:cNvPr id="3" name="Straight Connector 2">
            <a:extLst>
              <a:ext uri="{FF2B5EF4-FFF2-40B4-BE49-F238E27FC236}">
                <a16:creationId xmlns:a16="http://schemas.microsoft.com/office/drawing/2014/main" id="{534EF313-BA6B-5D7D-DCC4-331F8AD46797}"/>
              </a:ext>
            </a:extLst>
          </p:cNvPr>
          <p:cNvCxnSpPr/>
          <p:nvPr userDrawn="1"/>
        </p:nvCxnSpPr>
        <p:spPr>
          <a:xfrm>
            <a:off x="217488" y="882650"/>
            <a:ext cx="11769725" cy="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pic>
        <p:nvPicPr>
          <p:cNvPr id="4" name="Picture 37">
            <a:extLst>
              <a:ext uri="{FF2B5EF4-FFF2-40B4-BE49-F238E27FC236}">
                <a16:creationId xmlns:a16="http://schemas.microsoft.com/office/drawing/2014/main" id="{6C6281AE-DEDD-ED39-65A7-C6B2B3170934}"/>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0331450" y="-215900"/>
            <a:ext cx="2093913" cy="1314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 Box 38">
            <a:extLst>
              <a:ext uri="{FF2B5EF4-FFF2-40B4-BE49-F238E27FC236}">
                <a16:creationId xmlns:a16="http://schemas.microsoft.com/office/drawing/2014/main" id="{45C38170-73D3-7666-D042-78349388E284}"/>
              </a:ext>
            </a:extLst>
          </p:cNvPr>
          <p:cNvSpPr txBox="1">
            <a:spLocks noChangeArrowheads="1"/>
          </p:cNvSpPr>
          <p:nvPr userDrawn="1"/>
        </p:nvSpPr>
        <p:spPr bwMode="auto">
          <a:xfrm>
            <a:off x="8205788" y="6202363"/>
            <a:ext cx="3751262" cy="214312"/>
          </a:xfrm>
          <a:prstGeom prst="rect">
            <a:avLst/>
          </a:prstGeom>
          <a:noFill/>
          <a:ln>
            <a:noFill/>
          </a:ln>
        </p:spPr>
        <p:txBody>
          <a:bodyPr lIns="0" rIns="0">
            <a:spAutoFit/>
          </a:bodyPr>
          <a:lstStyle>
            <a:lvl1pPr marL="342900" indent="-342900">
              <a:defRPr sz="2400">
                <a:solidFill>
                  <a:schemeClr val="tx1"/>
                </a:solidFill>
                <a:latin typeface="Verdana" panose="020B0604030504040204" pitchFamily="34" charset="0"/>
                <a:ea typeface="MS PGothic" panose="020B0600070205080204" pitchFamily="34" charset="-128"/>
              </a:defRPr>
            </a:lvl1pPr>
            <a:lvl2pPr marL="742950" indent="-285750">
              <a:defRPr sz="2400">
                <a:solidFill>
                  <a:schemeClr val="tx1"/>
                </a:solidFill>
                <a:latin typeface="Verdana" panose="020B0604030504040204" pitchFamily="34" charset="0"/>
                <a:ea typeface="MS PGothic" panose="020B0600070205080204" pitchFamily="34" charset="-128"/>
              </a:defRPr>
            </a:lvl2pPr>
            <a:lvl3pPr>
              <a:defRPr sz="2400">
                <a:solidFill>
                  <a:schemeClr val="tx1"/>
                </a:solidFill>
                <a:latin typeface="Verdana" panose="020B0604030504040204" pitchFamily="34" charset="0"/>
                <a:ea typeface="MS PGothic" panose="020B0600070205080204" pitchFamily="34" charset="-128"/>
              </a:defRPr>
            </a:lvl3pPr>
            <a:lvl4pPr marL="1600200" indent="-228600">
              <a:defRPr sz="2400">
                <a:solidFill>
                  <a:schemeClr val="tx1"/>
                </a:solidFill>
                <a:latin typeface="Verdana" panose="020B0604030504040204" pitchFamily="34" charset="0"/>
                <a:ea typeface="MS PGothic" panose="020B0600070205080204" pitchFamily="34" charset="-128"/>
              </a:defRPr>
            </a:lvl4pPr>
            <a:lvl5pPr marL="2057400" indent="-228600">
              <a:defRPr sz="2400">
                <a:solidFill>
                  <a:schemeClr val="tx1"/>
                </a:solidFill>
                <a:latin typeface="Verdana" panose="020B060403050404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9pPr>
          </a:lstStyle>
          <a:p>
            <a:pPr lvl="2" algn="r">
              <a:spcBef>
                <a:spcPct val="50000"/>
              </a:spcBef>
              <a:defRPr/>
            </a:pPr>
            <a:fld id="{CE824342-6170-BA41-80E5-28F5D9C26CDA}" type="slidenum">
              <a:rPr altLang="en-US" sz="800" noProof="1" smtClean="0">
                <a:solidFill>
                  <a:schemeClr val="bg1"/>
                </a:solidFill>
                <a:latin typeface="Arial" panose="020B0604020202020204" pitchFamily="34" charset="0"/>
                <a:cs typeface="Arial" panose="020B0604020202020204" pitchFamily="34" charset="0"/>
              </a:rPr>
              <a:pPr lvl="2" algn="r">
                <a:spcBef>
                  <a:spcPct val="50000"/>
                </a:spcBef>
                <a:defRPr/>
              </a:pPr>
              <a:t>‹#›</a:t>
            </a:fld>
            <a:endParaRPr lang="en-GB" altLang="en-US" sz="800">
              <a:solidFill>
                <a:schemeClr val="bg1"/>
              </a:solidFill>
              <a:latin typeface="Arial" panose="020B0604020202020204" pitchFamily="34" charset="0"/>
              <a:cs typeface="Arial" panose="020B0604020202020204" pitchFamily="34" charset="0"/>
            </a:endParaRPr>
          </a:p>
        </p:txBody>
      </p:sp>
      <p:cxnSp>
        <p:nvCxnSpPr>
          <p:cNvPr id="6" name="Straight Connector 5">
            <a:extLst>
              <a:ext uri="{FF2B5EF4-FFF2-40B4-BE49-F238E27FC236}">
                <a16:creationId xmlns:a16="http://schemas.microsoft.com/office/drawing/2014/main" id="{143E9AA0-7F86-3222-299E-8252BD21FA32}"/>
              </a:ext>
            </a:extLst>
          </p:cNvPr>
          <p:cNvCxnSpPr>
            <a:cxnSpLocks/>
          </p:cNvCxnSpPr>
          <p:nvPr userDrawn="1"/>
        </p:nvCxnSpPr>
        <p:spPr>
          <a:xfrm>
            <a:off x="220663" y="6423025"/>
            <a:ext cx="11736387" cy="0"/>
          </a:xfrm>
          <a:prstGeom prst="line">
            <a:avLst/>
          </a:prstGeom>
          <a:ln w="9525" cmpd="sng">
            <a:solidFill>
              <a:schemeClr val="bg1"/>
            </a:solidFill>
            <a:prstDash val="solid"/>
          </a:ln>
        </p:spPr>
        <p:style>
          <a:lnRef idx="1">
            <a:schemeClr val="accent1"/>
          </a:lnRef>
          <a:fillRef idx="0">
            <a:schemeClr val="accent1"/>
          </a:fillRef>
          <a:effectRef idx="0">
            <a:schemeClr val="accent1"/>
          </a:effectRef>
          <a:fontRef idx="minor">
            <a:schemeClr val="tx1"/>
          </a:fontRef>
        </p:style>
      </p:cxnSp>
      <p:pic>
        <p:nvPicPr>
          <p:cNvPr id="7" name="Picture 40">
            <a:extLst>
              <a:ext uri="{FF2B5EF4-FFF2-40B4-BE49-F238E27FC236}">
                <a16:creationId xmlns:a16="http://schemas.microsoft.com/office/drawing/2014/main" id="{951AECCE-92BF-2862-0B98-23477D39CD5B}"/>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0342563" y="6586538"/>
            <a:ext cx="1638300" cy="10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8" name="Group 41">
            <a:extLst>
              <a:ext uri="{FF2B5EF4-FFF2-40B4-BE49-F238E27FC236}">
                <a16:creationId xmlns:a16="http://schemas.microsoft.com/office/drawing/2014/main" id="{09D4EC4B-F835-53D3-D9F3-35951F2BFB9C}"/>
              </a:ext>
            </a:extLst>
          </p:cNvPr>
          <p:cNvGrpSpPr>
            <a:grpSpLocks/>
          </p:cNvGrpSpPr>
          <p:nvPr userDrawn="1"/>
        </p:nvGrpSpPr>
        <p:grpSpPr bwMode="auto">
          <a:xfrm>
            <a:off x="227013" y="6572250"/>
            <a:ext cx="9280525" cy="144463"/>
            <a:chOff x="226688" y="6572055"/>
            <a:chExt cx="9280921" cy="144114"/>
          </a:xfrm>
        </p:grpSpPr>
        <p:pic>
          <p:nvPicPr>
            <p:cNvPr id="9" name="Picture 42" descr="at.png">
              <a:extLst>
                <a:ext uri="{FF2B5EF4-FFF2-40B4-BE49-F238E27FC236}">
                  <a16:creationId xmlns:a16="http://schemas.microsoft.com/office/drawing/2014/main" id="{71F2ED1B-3B4D-4D1B-B55E-CFE394760957}"/>
                </a:ext>
              </a:extLst>
            </p:cNvPr>
            <p:cNvPicPr>
              <a:picLocks noChangeAspect="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226688"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43" descr="be.png">
              <a:extLst>
                <a:ext uri="{FF2B5EF4-FFF2-40B4-BE49-F238E27FC236}">
                  <a16:creationId xmlns:a16="http://schemas.microsoft.com/office/drawing/2014/main" id="{CCD34636-E5D0-066A-7D3D-57B6DA31B902}"/>
                </a:ext>
              </a:extLst>
            </p:cNvPr>
            <p:cNvPicPr>
              <a:picLocks noChangeAspect="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597100"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44" descr="ch.png">
              <a:extLst>
                <a:ext uri="{FF2B5EF4-FFF2-40B4-BE49-F238E27FC236}">
                  <a16:creationId xmlns:a16="http://schemas.microsoft.com/office/drawing/2014/main" id="{E3B13427-2D2D-2952-305F-EB1EA024CFAA}"/>
                </a:ext>
              </a:extLst>
            </p:cNvPr>
            <p:cNvPicPr>
              <a:picLocks noChangeAspect="1"/>
            </p:cNvPicPr>
            <p:nvPr userDrawn="1"/>
          </p:nvPicPr>
          <p:blipFill>
            <a:blip r:embed="rId6">
              <a:extLst>
                <a:ext uri="{28A0092B-C50C-407E-A947-70E740481C1C}">
                  <a14:useLocalDpi xmlns:a14="http://schemas.microsoft.com/office/drawing/2010/main" val="0"/>
                </a:ext>
              </a:extLst>
            </a:blip>
            <a:srcRect/>
            <a:stretch>
              <a:fillRect/>
            </a:stretch>
          </p:blipFill>
          <p:spPr bwMode="auto">
            <a:xfrm>
              <a:off x="7652002"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45" descr="cz.png">
              <a:extLst>
                <a:ext uri="{FF2B5EF4-FFF2-40B4-BE49-F238E27FC236}">
                  <a16:creationId xmlns:a16="http://schemas.microsoft.com/office/drawing/2014/main" id="{3C70F2C8-13E5-209B-0D80-7AAD80AD85A6}"/>
                </a:ext>
              </a:extLst>
            </p:cNvPr>
            <p:cNvPicPr>
              <a:picLocks noChangeAspect="1"/>
            </p:cNvPicPr>
            <p:nvPr userDrawn="1"/>
          </p:nvPicPr>
          <p:blipFill>
            <a:blip r:embed="rId7">
              <a:extLst>
                <a:ext uri="{28A0092B-C50C-407E-A947-70E740481C1C}">
                  <a14:useLocalDpi xmlns:a14="http://schemas.microsoft.com/office/drawing/2010/main" val="0"/>
                </a:ext>
              </a:extLst>
            </a:blip>
            <a:srcRect/>
            <a:stretch>
              <a:fillRect/>
            </a:stretch>
          </p:blipFill>
          <p:spPr bwMode="auto">
            <a:xfrm>
              <a:off x="97044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Picture 46" descr="de.png">
              <a:extLst>
                <a:ext uri="{FF2B5EF4-FFF2-40B4-BE49-F238E27FC236}">
                  <a16:creationId xmlns:a16="http://schemas.microsoft.com/office/drawing/2014/main" id="{E39230CE-6943-0F84-C1D7-810AE473D039}"/>
                </a:ext>
              </a:extLst>
            </p:cNvPr>
            <p:cNvPicPr>
              <a:picLocks noChangeAspect="1"/>
            </p:cNvPicPr>
            <p:nvPr userDrawn="1"/>
          </p:nvPicPr>
          <p:blipFill>
            <a:blip r:embed="rId8">
              <a:extLst>
                <a:ext uri="{28A0092B-C50C-407E-A947-70E740481C1C}">
                  <a14:useLocalDpi xmlns:a14="http://schemas.microsoft.com/office/drawing/2010/main" val="0"/>
                </a:ext>
              </a:extLst>
            </a:blip>
            <a:srcRect/>
            <a:stretch>
              <a:fillRect/>
            </a:stretch>
          </p:blipFill>
          <p:spPr bwMode="auto">
            <a:xfrm>
              <a:off x="283088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Picture 47" descr="dk.png">
              <a:extLst>
                <a:ext uri="{FF2B5EF4-FFF2-40B4-BE49-F238E27FC236}">
                  <a16:creationId xmlns:a16="http://schemas.microsoft.com/office/drawing/2014/main" id="{4AF06AD0-BEFF-E3F3-58D4-966335169E72}"/>
                </a:ext>
              </a:extLst>
            </p:cNvPr>
            <p:cNvPicPr>
              <a:picLocks noChangeAspect="1"/>
            </p:cNvPicPr>
            <p:nvPr userDrawn="1"/>
          </p:nvPicPr>
          <p:blipFill>
            <a:blip r:embed="rId9">
              <a:extLst>
                <a:ext uri="{28A0092B-C50C-407E-A947-70E740481C1C}">
                  <a14:useLocalDpi xmlns:a14="http://schemas.microsoft.com/office/drawing/2010/main" val="0"/>
                </a:ext>
              </a:extLst>
            </a:blip>
            <a:srcRect/>
            <a:stretch>
              <a:fillRect/>
            </a:stretch>
          </p:blipFill>
          <p:spPr bwMode="auto">
            <a:xfrm>
              <a:off x="1340468"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Picture 48" descr="ee.png">
              <a:extLst>
                <a:ext uri="{FF2B5EF4-FFF2-40B4-BE49-F238E27FC236}">
                  <a16:creationId xmlns:a16="http://schemas.microsoft.com/office/drawing/2014/main" id="{854952DF-CAFF-19D5-A5B1-77D2B94D6464}"/>
                </a:ext>
              </a:extLst>
            </p:cNvPr>
            <p:cNvPicPr>
              <a:picLocks noChangeAspect="1"/>
            </p:cNvPicPr>
            <p:nvPr userDrawn="1"/>
          </p:nvPicPr>
          <p:blipFill>
            <a:blip r:embed="rId10">
              <a:extLst>
                <a:ext uri="{28A0092B-C50C-407E-A947-70E740481C1C}">
                  <a14:useLocalDpi xmlns:a14="http://schemas.microsoft.com/office/drawing/2010/main" val="0"/>
                </a:ext>
              </a:extLst>
            </a:blip>
            <a:srcRect/>
            <a:stretch>
              <a:fillRect/>
            </a:stretch>
          </p:blipFill>
          <p:spPr bwMode="auto">
            <a:xfrm>
              <a:off x="171088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Picture 49" descr="es.png">
              <a:extLst>
                <a:ext uri="{FF2B5EF4-FFF2-40B4-BE49-F238E27FC236}">
                  <a16:creationId xmlns:a16="http://schemas.microsoft.com/office/drawing/2014/main" id="{BCC6302B-1399-6AC2-B182-2C7703A26A39}"/>
                </a:ext>
              </a:extLst>
            </p:cNvPr>
            <p:cNvPicPr>
              <a:picLocks noChangeAspect="1"/>
            </p:cNvPicPr>
            <p:nvPr userDrawn="1"/>
          </p:nvPicPr>
          <p:blipFill>
            <a:blip r:embed="rId11">
              <a:extLst>
                <a:ext uri="{28A0092B-C50C-407E-A947-70E740481C1C}">
                  <a14:useLocalDpi xmlns:a14="http://schemas.microsoft.com/office/drawing/2010/main" val="0"/>
                </a:ext>
              </a:extLst>
            </a:blip>
            <a:srcRect/>
            <a:stretch>
              <a:fillRect/>
            </a:stretch>
          </p:blipFill>
          <p:spPr bwMode="auto">
            <a:xfrm>
              <a:off x="690923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 name="Picture 50" descr="fi.png">
              <a:extLst>
                <a:ext uri="{FF2B5EF4-FFF2-40B4-BE49-F238E27FC236}">
                  <a16:creationId xmlns:a16="http://schemas.microsoft.com/office/drawing/2014/main" id="{2491090A-13DD-24C6-CCBB-02CA762039FA}"/>
                </a:ext>
              </a:extLst>
            </p:cNvPr>
            <p:cNvPicPr>
              <a:picLocks noChangeAspect="1"/>
            </p:cNvPicPr>
            <p:nvPr userDrawn="1"/>
          </p:nvPicPr>
          <p:blipFill>
            <a:blip r:embed="rId12">
              <a:extLst>
                <a:ext uri="{28A0092B-C50C-407E-A947-70E740481C1C}">
                  <a14:useLocalDpi xmlns:a14="http://schemas.microsoft.com/office/drawing/2010/main" val="0"/>
                </a:ext>
              </a:extLst>
            </a:blip>
            <a:srcRect/>
            <a:stretch>
              <a:fillRect/>
            </a:stretch>
          </p:blipFill>
          <p:spPr bwMode="auto">
            <a:xfrm>
              <a:off x="2088120"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 name="Picture 51" descr="fr.png">
              <a:extLst>
                <a:ext uri="{FF2B5EF4-FFF2-40B4-BE49-F238E27FC236}">
                  <a16:creationId xmlns:a16="http://schemas.microsoft.com/office/drawing/2014/main" id="{65217150-E9A7-F8C1-4EC0-27FC14BD128E}"/>
                </a:ext>
              </a:extLst>
            </p:cNvPr>
            <p:cNvPicPr>
              <a:picLocks noChangeAspect="1"/>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245697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 name="Picture 52" descr="gr.png">
              <a:extLst>
                <a:ext uri="{FF2B5EF4-FFF2-40B4-BE49-F238E27FC236}">
                  <a16:creationId xmlns:a16="http://schemas.microsoft.com/office/drawing/2014/main" id="{1B1D1B32-1133-9B84-FEC8-B56DC2ACAB14}"/>
                </a:ext>
              </a:extLst>
            </p:cNvPr>
            <p:cNvPicPr>
              <a:picLocks noChangeAspect="1"/>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319974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 name="Picture 53" descr="hu.png">
              <a:extLst>
                <a:ext uri="{FF2B5EF4-FFF2-40B4-BE49-F238E27FC236}">
                  <a16:creationId xmlns:a16="http://schemas.microsoft.com/office/drawing/2014/main" id="{07351949-4E77-486C-1CB5-2C1611B71990}"/>
                </a:ext>
              </a:extLst>
            </p:cNvPr>
            <p:cNvPicPr>
              <a:picLocks noChangeAspect="1"/>
            </p:cNvPicPr>
            <p:nvPr userDrawn="1"/>
          </p:nvPicPr>
          <p:blipFill>
            <a:blip r:embed="rId15">
              <a:extLst>
                <a:ext uri="{28A0092B-C50C-407E-A947-70E740481C1C}">
                  <a14:useLocalDpi xmlns:a14="http://schemas.microsoft.com/office/drawing/2010/main" val="0"/>
                </a:ext>
              </a:extLst>
            </a:blip>
            <a:srcRect/>
            <a:stretch>
              <a:fillRect/>
            </a:stretch>
          </p:blipFill>
          <p:spPr bwMode="auto">
            <a:xfrm>
              <a:off x="356860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 name="Picture 54" descr="ie.png">
              <a:extLst>
                <a:ext uri="{FF2B5EF4-FFF2-40B4-BE49-F238E27FC236}">
                  <a16:creationId xmlns:a16="http://schemas.microsoft.com/office/drawing/2014/main" id="{BBA6B9D7-39EA-6CD5-AB94-76FF4738D601}"/>
                </a:ext>
              </a:extLst>
            </p:cNvPr>
            <p:cNvPicPr>
              <a:picLocks noChangeAspect="1"/>
            </p:cNvPicPr>
            <p:nvPr userDrawn="1"/>
          </p:nvPicPr>
          <p:blipFill>
            <a:blip r:embed="rId16">
              <a:extLst>
                <a:ext uri="{28A0092B-C50C-407E-A947-70E740481C1C}">
                  <a14:useLocalDpi xmlns:a14="http://schemas.microsoft.com/office/drawing/2010/main" val="0"/>
                </a:ext>
              </a:extLst>
            </a:blip>
            <a:srcRect/>
            <a:stretch>
              <a:fillRect/>
            </a:stretch>
          </p:blipFill>
          <p:spPr bwMode="auto">
            <a:xfrm>
              <a:off x="393746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 name="Picture 55" descr="it.png">
              <a:extLst>
                <a:ext uri="{FF2B5EF4-FFF2-40B4-BE49-F238E27FC236}">
                  <a16:creationId xmlns:a16="http://schemas.microsoft.com/office/drawing/2014/main" id="{0C8D4E3C-D815-81CE-10EA-2ADC281C3A55}"/>
                </a:ext>
              </a:extLst>
            </p:cNvPr>
            <p:cNvPicPr>
              <a:picLocks noChangeAspect="1"/>
            </p:cNvPicPr>
            <p:nvPr userDrawn="1"/>
          </p:nvPicPr>
          <p:blipFill>
            <a:blip r:embed="rId17">
              <a:extLst>
                <a:ext uri="{28A0092B-C50C-407E-A947-70E740481C1C}">
                  <a14:useLocalDpi xmlns:a14="http://schemas.microsoft.com/office/drawing/2010/main" val="0"/>
                </a:ext>
              </a:extLst>
            </a:blip>
            <a:srcRect/>
            <a:stretch>
              <a:fillRect/>
            </a:stretch>
          </p:blipFill>
          <p:spPr bwMode="auto">
            <a:xfrm>
              <a:off x="4306322"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 name="Picture 56" descr="lu.png">
              <a:extLst>
                <a:ext uri="{FF2B5EF4-FFF2-40B4-BE49-F238E27FC236}">
                  <a16:creationId xmlns:a16="http://schemas.microsoft.com/office/drawing/2014/main" id="{2AC5FF6B-06B6-0ED5-23BF-966752CB14CE}"/>
                </a:ext>
              </a:extLst>
            </p:cNvPr>
            <p:cNvPicPr>
              <a:picLocks noChangeAspect="1"/>
            </p:cNvPicPr>
            <p:nvPr userDrawn="1"/>
          </p:nvPicPr>
          <p:blipFill>
            <a:blip r:embed="rId18">
              <a:extLst>
                <a:ext uri="{28A0092B-C50C-407E-A947-70E740481C1C}">
                  <a14:useLocalDpi xmlns:a14="http://schemas.microsoft.com/office/drawing/2010/main" val="0"/>
                </a:ext>
              </a:extLst>
            </a:blip>
            <a:srcRect/>
            <a:stretch>
              <a:fillRect/>
            </a:stretch>
          </p:blipFill>
          <p:spPr bwMode="auto">
            <a:xfrm>
              <a:off x="4676775"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 name="Picture 57" descr="nl.png">
              <a:extLst>
                <a:ext uri="{FF2B5EF4-FFF2-40B4-BE49-F238E27FC236}">
                  <a16:creationId xmlns:a16="http://schemas.microsoft.com/office/drawing/2014/main" id="{40AD693B-89F6-7679-63BE-9E041B03019A}"/>
                </a:ext>
              </a:extLst>
            </p:cNvPr>
            <p:cNvPicPr>
              <a:picLocks noChangeAspect="1"/>
            </p:cNvPicPr>
            <p:nvPr userDrawn="1"/>
          </p:nvPicPr>
          <p:blipFill>
            <a:blip r:embed="rId19">
              <a:extLst>
                <a:ext uri="{28A0092B-C50C-407E-A947-70E740481C1C}">
                  <a14:useLocalDpi xmlns:a14="http://schemas.microsoft.com/office/drawing/2010/main" val="0"/>
                </a:ext>
              </a:extLst>
            </a:blip>
            <a:srcRect/>
            <a:stretch>
              <a:fillRect/>
            </a:stretch>
          </p:blipFill>
          <p:spPr bwMode="auto">
            <a:xfrm>
              <a:off x="5050684"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 name="Picture 58" descr="no.png">
              <a:extLst>
                <a:ext uri="{FF2B5EF4-FFF2-40B4-BE49-F238E27FC236}">
                  <a16:creationId xmlns:a16="http://schemas.microsoft.com/office/drawing/2014/main" id="{0ECCD529-00FF-A2B1-D032-AEE834BDD1D9}"/>
                </a:ext>
              </a:extLst>
            </p:cNvPr>
            <p:cNvPicPr>
              <a:picLocks noChangeAspect="1"/>
            </p:cNvPicPr>
            <p:nvPr userDrawn="1"/>
          </p:nvPicPr>
          <p:blipFill>
            <a:blip r:embed="rId20">
              <a:extLst>
                <a:ext uri="{28A0092B-C50C-407E-A947-70E740481C1C}">
                  <a14:useLocalDpi xmlns:a14="http://schemas.microsoft.com/office/drawing/2010/main" val="0"/>
                </a:ext>
              </a:extLst>
            </a:blip>
            <a:srcRect/>
            <a:stretch>
              <a:fillRect/>
            </a:stretch>
          </p:blipFill>
          <p:spPr bwMode="auto">
            <a:xfrm>
              <a:off x="542805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 name="Picture 59" descr="pl.png">
              <a:extLst>
                <a:ext uri="{FF2B5EF4-FFF2-40B4-BE49-F238E27FC236}">
                  <a16:creationId xmlns:a16="http://schemas.microsoft.com/office/drawing/2014/main" id="{2928BB8F-33D2-6E24-32D8-AF2F75A9A04D}"/>
                </a:ext>
              </a:extLst>
            </p:cNvPr>
            <p:cNvPicPr>
              <a:picLocks noChangeAspect="1"/>
            </p:cNvPicPr>
            <p:nvPr userDrawn="1"/>
          </p:nvPicPr>
          <p:blipFill>
            <a:blip r:embed="rId21">
              <a:extLst>
                <a:ext uri="{28A0092B-C50C-407E-A947-70E740481C1C}">
                  <a14:useLocalDpi xmlns:a14="http://schemas.microsoft.com/office/drawing/2010/main" val="0"/>
                </a:ext>
              </a:extLst>
            </a:blip>
            <a:srcRect/>
            <a:stretch>
              <a:fillRect/>
            </a:stretch>
          </p:blipFill>
          <p:spPr bwMode="auto">
            <a:xfrm>
              <a:off x="579518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 name="Picture 60" descr="pt.png">
              <a:extLst>
                <a:ext uri="{FF2B5EF4-FFF2-40B4-BE49-F238E27FC236}">
                  <a16:creationId xmlns:a16="http://schemas.microsoft.com/office/drawing/2014/main" id="{7295B9FD-B558-0A41-46D2-510EDFD8219A}"/>
                </a:ext>
              </a:extLst>
            </p:cNvPr>
            <p:cNvPicPr>
              <a:picLocks noChangeAspect="1"/>
            </p:cNvPicPr>
            <p:nvPr userDrawn="1"/>
          </p:nvPicPr>
          <p:blipFill>
            <a:blip r:embed="rId22">
              <a:extLst>
                <a:ext uri="{28A0092B-C50C-407E-A947-70E740481C1C}">
                  <a14:useLocalDpi xmlns:a14="http://schemas.microsoft.com/office/drawing/2010/main" val="0"/>
                </a:ext>
              </a:extLst>
            </a:blip>
            <a:srcRect/>
            <a:stretch>
              <a:fillRect/>
            </a:stretch>
          </p:blipFill>
          <p:spPr bwMode="auto">
            <a:xfrm>
              <a:off x="6167359"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 name="Picture 61" descr="ro.png">
              <a:extLst>
                <a:ext uri="{FF2B5EF4-FFF2-40B4-BE49-F238E27FC236}">
                  <a16:creationId xmlns:a16="http://schemas.microsoft.com/office/drawing/2014/main" id="{35628831-E364-E48E-F185-143B41BFDC06}"/>
                </a:ext>
              </a:extLst>
            </p:cNvPr>
            <p:cNvPicPr>
              <a:picLocks noChangeAspect="1"/>
            </p:cNvPicPr>
            <p:nvPr userDrawn="1"/>
          </p:nvPicPr>
          <p:blipFill>
            <a:blip r:embed="rId23">
              <a:extLst>
                <a:ext uri="{28A0092B-C50C-407E-A947-70E740481C1C}">
                  <a14:useLocalDpi xmlns:a14="http://schemas.microsoft.com/office/drawing/2010/main" val="0"/>
                </a:ext>
              </a:extLst>
            </a:blip>
            <a:srcRect/>
            <a:stretch>
              <a:fillRect/>
            </a:stretch>
          </p:blipFill>
          <p:spPr bwMode="auto">
            <a:xfrm>
              <a:off x="654126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 name="Picture 62" descr="se.png">
              <a:extLst>
                <a:ext uri="{FF2B5EF4-FFF2-40B4-BE49-F238E27FC236}">
                  <a16:creationId xmlns:a16="http://schemas.microsoft.com/office/drawing/2014/main" id="{54A96C51-77CF-FB92-F756-A665C746E5AC}"/>
                </a:ext>
              </a:extLst>
            </p:cNvPr>
            <p:cNvPicPr>
              <a:picLocks noChangeAspect="1"/>
            </p:cNvPicPr>
            <p:nvPr userDrawn="1"/>
          </p:nvPicPr>
          <p:blipFill>
            <a:blip r:embed="rId24">
              <a:extLst>
                <a:ext uri="{28A0092B-C50C-407E-A947-70E740481C1C}">
                  <a14:useLocalDpi xmlns:a14="http://schemas.microsoft.com/office/drawing/2010/main" val="0"/>
                </a:ext>
              </a:extLst>
            </a:blip>
            <a:srcRect/>
            <a:stretch>
              <a:fillRect/>
            </a:stretch>
          </p:blipFill>
          <p:spPr bwMode="auto">
            <a:xfrm>
              <a:off x="727981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 name="Picture 66" descr="uk.png">
              <a:extLst>
                <a:ext uri="{FF2B5EF4-FFF2-40B4-BE49-F238E27FC236}">
                  <a16:creationId xmlns:a16="http://schemas.microsoft.com/office/drawing/2014/main" id="{47C05627-286E-2187-626F-AE78B0742A90}"/>
                </a:ext>
              </a:extLst>
            </p:cNvPr>
            <p:cNvPicPr>
              <a:picLocks noChangeAspect="1"/>
            </p:cNvPicPr>
            <p:nvPr userDrawn="1"/>
          </p:nvPicPr>
          <p:blipFill>
            <a:blip r:embed="rId25">
              <a:extLst>
                <a:ext uri="{28A0092B-C50C-407E-A947-70E740481C1C}">
                  <a14:useLocalDpi xmlns:a14="http://schemas.microsoft.com/office/drawing/2010/main" val="0"/>
                </a:ext>
              </a:extLst>
            </a:blip>
            <a:srcRect/>
            <a:stretch>
              <a:fillRect/>
            </a:stretch>
          </p:blipFill>
          <p:spPr bwMode="auto">
            <a:xfrm>
              <a:off x="801754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 name="Picture 67" descr="ca.png">
              <a:extLst>
                <a:ext uri="{FF2B5EF4-FFF2-40B4-BE49-F238E27FC236}">
                  <a16:creationId xmlns:a16="http://schemas.microsoft.com/office/drawing/2014/main" id="{4AC3D0F0-E243-6F87-A732-63C83B99F6B2}"/>
                </a:ext>
              </a:extLst>
            </p:cNvPr>
            <p:cNvPicPr>
              <a:picLocks noChangeAspect="1"/>
            </p:cNvPicPr>
            <p:nvPr userDrawn="1"/>
          </p:nvPicPr>
          <p:blipFill>
            <a:blip r:embed="rId26">
              <a:extLst>
                <a:ext uri="{28A0092B-C50C-407E-A947-70E740481C1C}">
                  <a14:useLocalDpi xmlns:a14="http://schemas.microsoft.com/office/drawing/2010/main" val="0"/>
                </a:ext>
              </a:extLst>
            </a:blip>
            <a:srcRect/>
            <a:stretch>
              <a:fillRect/>
            </a:stretch>
          </p:blipFill>
          <p:spPr bwMode="auto">
            <a:xfrm>
              <a:off x="9291609" y="6573362"/>
              <a:ext cx="216000" cy="1428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 name="Picture 68">
              <a:extLst>
                <a:ext uri="{FF2B5EF4-FFF2-40B4-BE49-F238E27FC236}">
                  <a16:creationId xmlns:a16="http://schemas.microsoft.com/office/drawing/2014/main" id="{9D95AF1F-3D4C-1B6C-3AEA-E9C6441EE31E}"/>
                </a:ext>
              </a:extLst>
            </p:cNvPr>
            <p:cNvPicPr>
              <a:picLocks noChangeAspect="1"/>
            </p:cNvPicPr>
            <p:nvPr userDrawn="1"/>
          </p:nvPicPr>
          <p:blipFill>
            <a:blip r:embed="rId27">
              <a:extLst>
                <a:ext uri="{28A0092B-C50C-407E-A947-70E740481C1C}">
                  <a14:useLocalDpi xmlns:a14="http://schemas.microsoft.com/office/drawing/2010/main" val="0"/>
                </a:ext>
              </a:extLst>
            </a:blip>
            <a:srcRect/>
            <a:stretch>
              <a:fillRect/>
            </a:stretch>
          </p:blipFill>
          <p:spPr bwMode="auto">
            <a:xfrm>
              <a:off x="8555553" y="6572169"/>
              <a:ext cx="216000" cy="14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 name="Picture 69" descr="si.png">
              <a:extLst>
                <a:ext uri="{FF2B5EF4-FFF2-40B4-BE49-F238E27FC236}">
                  <a16:creationId xmlns:a16="http://schemas.microsoft.com/office/drawing/2014/main" id="{1533141F-C46A-C372-DD59-AFA7A65C92D0}"/>
                </a:ext>
              </a:extLst>
            </p:cNvPr>
            <p:cNvPicPr>
              <a:picLocks noChangeAspect="1"/>
            </p:cNvPicPr>
            <p:nvPr userDrawn="1"/>
          </p:nvPicPr>
          <p:blipFill>
            <a:blip r:embed="rId28">
              <a:extLst>
                <a:ext uri="{28A0092B-C50C-407E-A947-70E740481C1C}">
                  <a14:useLocalDpi xmlns:a14="http://schemas.microsoft.com/office/drawing/2010/main" val="0"/>
                </a:ext>
              </a:extLst>
            </a:blip>
            <a:srcRect/>
            <a:stretch>
              <a:fillRect/>
            </a:stretch>
          </p:blipFill>
          <p:spPr bwMode="auto">
            <a:xfrm>
              <a:off x="8928090" y="6572513"/>
              <a:ext cx="217284" cy="1436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40" name="Rectangle 6"/>
          <p:cNvSpPr>
            <a:spLocks noGrp="1" noChangeArrowheads="1"/>
          </p:cNvSpPr>
          <p:nvPr>
            <p:ph type="title"/>
          </p:nvPr>
        </p:nvSpPr>
        <p:spPr bwMode="auto">
          <a:xfrm>
            <a:off x="218261" y="157324"/>
            <a:ext cx="10113228" cy="553998"/>
          </a:xfrm>
          <a:prstGeom prst="rect">
            <a:avLst/>
          </a:prstGeom>
          <a:noFill/>
          <a:ln>
            <a:noFill/>
          </a:ln>
        </p:spPr>
        <p:txBody>
          <a:bodyPr>
            <a:spAutoFit/>
          </a:bodyPr>
          <a:lstStyle>
            <a:lvl1pPr>
              <a:defRPr>
                <a:solidFill>
                  <a:schemeClr val="bg1"/>
                </a:solidFill>
              </a:defRPr>
            </a:lvl1pPr>
          </a:lstStyle>
          <a:p>
            <a:pPr lvl="0"/>
            <a:r>
              <a:rPr lang="en-US" altLang="en-US"/>
              <a:t>Click to edit Master title style</a:t>
            </a:r>
            <a:endParaRPr lang="en-GB" altLang="en-US"/>
          </a:p>
        </p:txBody>
      </p:sp>
      <p:sp>
        <p:nvSpPr>
          <p:cNvPr id="41" name="Content Placeholder 2"/>
          <p:cNvSpPr>
            <a:spLocks noGrp="1"/>
          </p:cNvSpPr>
          <p:nvPr>
            <p:ph idx="1"/>
          </p:nvPr>
        </p:nvSpPr>
        <p:spPr>
          <a:xfrm>
            <a:off x="218262" y="882192"/>
            <a:ext cx="11763662" cy="5541665"/>
          </a:xfrm>
        </p:spPr>
        <p:txBody>
          <a:bodyPr/>
          <a:lstStyle>
            <a:lvl1pPr>
              <a:defRPr>
                <a:solidFill>
                  <a:srgbClr val="76C8AE"/>
                </a:solidFill>
              </a:defRPr>
            </a:lvl1pPr>
            <a:lvl2pPr>
              <a:defRPr>
                <a:solidFill>
                  <a:srgbClr val="76C8AE"/>
                </a:solidFill>
              </a:defRPr>
            </a:lvl2pPr>
            <a:lvl3pPr>
              <a:defRPr>
                <a:solidFill>
                  <a:srgbClr val="76C8AE"/>
                </a:solidFill>
              </a:defRPr>
            </a:lvl3pPr>
            <a:lvl4pPr>
              <a:defRPr>
                <a:solidFill>
                  <a:srgbClr val="76C8AE"/>
                </a:solidFill>
              </a:defRPr>
            </a:lvl4pPr>
            <a:lvl5pPr>
              <a:defRPr>
                <a:solidFill>
                  <a:srgbClr val="76C8AE"/>
                </a:solidFill>
              </a:defRPr>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a:p>
        </p:txBody>
      </p:sp>
    </p:spTree>
    <p:extLst>
      <p:ext uri="{BB962C8B-B14F-4D97-AF65-F5344CB8AC3E}">
        <p14:creationId xmlns:p14="http://schemas.microsoft.com/office/powerpoint/2010/main" val="21914698"/>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DARK_COLOUR_BG4">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C2879A0E-0B32-D690-41E4-03817897D481}"/>
              </a:ext>
            </a:extLst>
          </p:cNvPr>
          <p:cNvSpPr/>
          <p:nvPr userDrawn="1"/>
        </p:nvSpPr>
        <p:spPr>
          <a:xfrm>
            <a:off x="-6350" y="0"/>
            <a:ext cx="12198350" cy="6858000"/>
          </a:xfrm>
          <a:prstGeom prst="rect">
            <a:avLst/>
          </a:prstGeom>
          <a:solidFill>
            <a:srgbClr val="960136"/>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it-IT"/>
          </a:p>
        </p:txBody>
      </p:sp>
      <p:cxnSp>
        <p:nvCxnSpPr>
          <p:cNvPr id="3" name="Straight Connector 2">
            <a:extLst>
              <a:ext uri="{FF2B5EF4-FFF2-40B4-BE49-F238E27FC236}">
                <a16:creationId xmlns:a16="http://schemas.microsoft.com/office/drawing/2014/main" id="{83B25A18-022D-FC26-1FD4-7BEF76C40B9D}"/>
              </a:ext>
            </a:extLst>
          </p:cNvPr>
          <p:cNvCxnSpPr/>
          <p:nvPr userDrawn="1"/>
        </p:nvCxnSpPr>
        <p:spPr>
          <a:xfrm>
            <a:off x="217488" y="882650"/>
            <a:ext cx="11769725" cy="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pic>
        <p:nvPicPr>
          <p:cNvPr id="4" name="Picture 37">
            <a:extLst>
              <a:ext uri="{FF2B5EF4-FFF2-40B4-BE49-F238E27FC236}">
                <a16:creationId xmlns:a16="http://schemas.microsoft.com/office/drawing/2014/main" id="{C50DF4A4-D575-6EED-CDED-76DCF28778F2}"/>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0331450" y="-215900"/>
            <a:ext cx="2093913" cy="1314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 Box 38">
            <a:extLst>
              <a:ext uri="{FF2B5EF4-FFF2-40B4-BE49-F238E27FC236}">
                <a16:creationId xmlns:a16="http://schemas.microsoft.com/office/drawing/2014/main" id="{E24A033C-034A-346B-C646-58768D25B609}"/>
              </a:ext>
            </a:extLst>
          </p:cNvPr>
          <p:cNvSpPr txBox="1">
            <a:spLocks noChangeArrowheads="1"/>
          </p:cNvSpPr>
          <p:nvPr userDrawn="1"/>
        </p:nvSpPr>
        <p:spPr bwMode="auto">
          <a:xfrm>
            <a:off x="8205788" y="6202363"/>
            <a:ext cx="3751262" cy="214312"/>
          </a:xfrm>
          <a:prstGeom prst="rect">
            <a:avLst/>
          </a:prstGeom>
          <a:noFill/>
          <a:ln>
            <a:noFill/>
          </a:ln>
        </p:spPr>
        <p:txBody>
          <a:bodyPr lIns="0" rIns="0">
            <a:spAutoFit/>
          </a:bodyPr>
          <a:lstStyle>
            <a:lvl1pPr marL="342900" indent="-342900">
              <a:defRPr sz="2400">
                <a:solidFill>
                  <a:schemeClr val="tx1"/>
                </a:solidFill>
                <a:latin typeface="Verdana" panose="020B0604030504040204" pitchFamily="34" charset="0"/>
                <a:ea typeface="MS PGothic" panose="020B0600070205080204" pitchFamily="34" charset="-128"/>
              </a:defRPr>
            </a:lvl1pPr>
            <a:lvl2pPr marL="742950" indent="-285750">
              <a:defRPr sz="2400">
                <a:solidFill>
                  <a:schemeClr val="tx1"/>
                </a:solidFill>
                <a:latin typeface="Verdana" panose="020B0604030504040204" pitchFamily="34" charset="0"/>
                <a:ea typeface="MS PGothic" panose="020B0600070205080204" pitchFamily="34" charset="-128"/>
              </a:defRPr>
            </a:lvl2pPr>
            <a:lvl3pPr>
              <a:defRPr sz="2400">
                <a:solidFill>
                  <a:schemeClr val="tx1"/>
                </a:solidFill>
                <a:latin typeface="Verdana" panose="020B0604030504040204" pitchFamily="34" charset="0"/>
                <a:ea typeface="MS PGothic" panose="020B0600070205080204" pitchFamily="34" charset="-128"/>
              </a:defRPr>
            </a:lvl3pPr>
            <a:lvl4pPr marL="1600200" indent="-228600">
              <a:defRPr sz="2400">
                <a:solidFill>
                  <a:schemeClr val="tx1"/>
                </a:solidFill>
                <a:latin typeface="Verdana" panose="020B0604030504040204" pitchFamily="34" charset="0"/>
                <a:ea typeface="MS PGothic" panose="020B0600070205080204" pitchFamily="34" charset="-128"/>
              </a:defRPr>
            </a:lvl4pPr>
            <a:lvl5pPr marL="2057400" indent="-228600">
              <a:defRPr sz="2400">
                <a:solidFill>
                  <a:schemeClr val="tx1"/>
                </a:solidFill>
                <a:latin typeface="Verdana" panose="020B060403050404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9pPr>
          </a:lstStyle>
          <a:p>
            <a:pPr lvl="2" algn="r">
              <a:spcBef>
                <a:spcPct val="50000"/>
              </a:spcBef>
              <a:defRPr/>
            </a:pPr>
            <a:fld id="{055FA707-2399-224E-9980-1B7869B65ADB}" type="slidenum">
              <a:rPr altLang="en-US" sz="800" noProof="1" smtClean="0">
                <a:solidFill>
                  <a:schemeClr val="bg1"/>
                </a:solidFill>
                <a:latin typeface="Arial" panose="020B0604020202020204" pitchFamily="34" charset="0"/>
                <a:cs typeface="Arial" panose="020B0604020202020204" pitchFamily="34" charset="0"/>
              </a:rPr>
              <a:pPr lvl="2" algn="r">
                <a:spcBef>
                  <a:spcPct val="50000"/>
                </a:spcBef>
                <a:defRPr/>
              </a:pPr>
              <a:t>‹#›</a:t>
            </a:fld>
            <a:endParaRPr lang="en-GB" altLang="en-US" sz="800">
              <a:solidFill>
                <a:schemeClr val="bg1"/>
              </a:solidFill>
              <a:latin typeface="Arial" panose="020B0604020202020204" pitchFamily="34" charset="0"/>
              <a:cs typeface="Arial" panose="020B0604020202020204" pitchFamily="34" charset="0"/>
            </a:endParaRPr>
          </a:p>
        </p:txBody>
      </p:sp>
      <p:cxnSp>
        <p:nvCxnSpPr>
          <p:cNvPr id="6" name="Straight Connector 5">
            <a:extLst>
              <a:ext uri="{FF2B5EF4-FFF2-40B4-BE49-F238E27FC236}">
                <a16:creationId xmlns:a16="http://schemas.microsoft.com/office/drawing/2014/main" id="{AFF4FA85-B270-4432-D3C0-B3A61B76EC50}"/>
              </a:ext>
            </a:extLst>
          </p:cNvPr>
          <p:cNvCxnSpPr>
            <a:cxnSpLocks/>
          </p:cNvCxnSpPr>
          <p:nvPr userDrawn="1"/>
        </p:nvCxnSpPr>
        <p:spPr>
          <a:xfrm>
            <a:off x="220663" y="6423025"/>
            <a:ext cx="11736387" cy="0"/>
          </a:xfrm>
          <a:prstGeom prst="line">
            <a:avLst/>
          </a:prstGeom>
          <a:ln w="9525" cmpd="sng">
            <a:solidFill>
              <a:schemeClr val="bg1"/>
            </a:solidFill>
            <a:prstDash val="solid"/>
          </a:ln>
        </p:spPr>
        <p:style>
          <a:lnRef idx="1">
            <a:schemeClr val="accent1"/>
          </a:lnRef>
          <a:fillRef idx="0">
            <a:schemeClr val="accent1"/>
          </a:fillRef>
          <a:effectRef idx="0">
            <a:schemeClr val="accent1"/>
          </a:effectRef>
          <a:fontRef idx="minor">
            <a:schemeClr val="tx1"/>
          </a:fontRef>
        </p:style>
      </p:cxnSp>
      <p:pic>
        <p:nvPicPr>
          <p:cNvPr id="7" name="Picture 40">
            <a:extLst>
              <a:ext uri="{FF2B5EF4-FFF2-40B4-BE49-F238E27FC236}">
                <a16:creationId xmlns:a16="http://schemas.microsoft.com/office/drawing/2014/main" id="{B4B3DB55-F976-7C68-13A7-0B6774B80F70}"/>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0342563" y="6586538"/>
            <a:ext cx="1638300" cy="10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8" name="Group 41">
            <a:extLst>
              <a:ext uri="{FF2B5EF4-FFF2-40B4-BE49-F238E27FC236}">
                <a16:creationId xmlns:a16="http://schemas.microsoft.com/office/drawing/2014/main" id="{FC452459-8359-87FB-3D11-B2E2E146A9A6}"/>
              </a:ext>
            </a:extLst>
          </p:cNvPr>
          <p:cNvGrpSpPr>
            <a:grpSpLocks/>
          </p:cNvGrpSpPr>
          <p:nvPr userDrawn="1"/>
        </p:nvGrpSpPr>
        <p:grpSpPr bwMode="auto">
          <a:xfrm>
            <a:off x="227013" y="6572250"/>
            <a:ext cx="9280525" cy="144463"/>
            <a:chOff x="226688" y="6572055"/>
            <a:chExt cx="9280921" cy="144114"/>
          </a:xfrm>
        </p:grpSpPr>
        <p:pic>
          <p:nvPicPr>
            <p:cNvPr id="9" name="Picture 42" descr="at.png">
              <a:extLst>
                <a:ext uri="{FF2B5EF4-FFF2-40B4-BE49-F238E27FC236}">
                  <a16:creationId xmlns:a16="http://schemas.microsoft.com/office/drawing/2014/main" id="{536C5BAC-C08C-CAC9-1237-9833536C862B}"/>
                </a:ext>
              </a:extLst>
            </p:cNvPr>
            <p:cNvPicPr>
              <a:picLocks noChangeAspect="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226688"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43" descr="be.png">
              <a:extLst>
                <a:ext uri="{FF2B5EF4-FFF2-40B4-BE49-F238E27FC236}">
                  <a16:creationId xmlns:a16="http://schemas.microsoft.com/office/drawing/2014/main" id="{E2C7CE96-5D9D-1438-26A9-8413FDED104D}"/>
                </a:ext>
              </a:extLst>
            </p:cNvPr>
            <p:cNvPicPr>
              <a:picLocks noChangeAspect="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597100"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44" descr="ch.png">
              <a:extLst>
                <a:ext uri="{FF2B5EF4-FFF2-40B4-BE49-F238E27FC236}">
                  <a16:creationId xmlns:a16="http://schemas.microsoft.com/office/drawing/2014/main" id="{91E13607-4DE9-6A17-90CB-2F4EC6A2468E}"/>
                </a:ext>
              </a:extLst>
            </p:cNvPr>
            <p:cNvPicPr>
              <a:picLocks noChangeAspect="1"/>
            </p:cNvPicPr>
            <p:nvPr userDrawn="1"/>
          </p:nvPicPr>
          <p:blipFill>
            <a:blip r:embed="rId6">
              <a:extLst>
                <a:ext uri="{28A0092B-C50C-407E-A947-70E740481C1C}">
                  <a14:useLocalDpi xmlns:a14="http://schemas.microsoft.com/office/drawing/2010/main" val="0"/>
                </a:ext>
              </a:extLst>
            </a:blip>
            <a:srcRect/>
            <a:stretch>
              <a:fillRect/>
            </a:stretch>
          </p:blipFill>
          <p:spPr bwMode="auto">
            <a:xfrm>
              <a:off x="7652002"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45" descr="cz.png">
              <a:extLst>
                <a:ext uri="{FF2B5EF4-FFF2-40B4-BE49-F238E27FC236}">
                  <a16:creationId xmlns:a16="http://schemas.microsoft.com/office/drawing/2014/main" id="{06D3E3EA-A1D7-0291-E765-BA3584B8FF44}"/>
                </a:ext>
              </a:extLst>
            </p:cNvPr>
            <p:cNvPicPr>
              <a:picLocks noChangeAspect="1"/>
            </p:cNvPicPr>
            <p:nvPr userDrawn="1"/>
          </p:nvPicPr>
          <p:blipFill>
            <a:blip r:embed="rId7">
              <a:extLst>
                <a:ext uri="{28A0092B-C50C-407E-A947-70E740481C1C}">
                  <a14:useLocalDpi xmlns:a14="http://schemas.microsoft.com/office/drawing/2010/main" val="0"/>
                </a:ext>
              </a:extLst>
            </a:blip>
            <a:srcRect/>
            <a:stretch>
              <a:fillRect/>
            </a:stretch>
          </p:blipFill>
          <p:spPr bwMode="auto">
            <a:xfrm>
              <a:off x="97044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Picture 46" descr="de.png">
              <a:extLst>
                <a:ext uri="{FF2B5EF4-FFF2-40B4-BE49-F238E27FC236}">
                  <a16:creationId xmlns:a16="http://schemas.microsoft.com/office/drawing/2014/main" id="{C27FFEC1-8E38-DD25-7228-345A0D4BDAC2}"/>
                </a:ext>
              </a:extLst>
            </p:cNvPr>
            <p:cNvPicPr>
              <a:picLocks noChangeAspect="1"/>
            </p:cNvPicPr>
            <p:nvPr userDrawn="1"/>
          </p:nvPicPr>
          <p:blipFill>
            <a:blip r:embed="rId8">
              <a:extLst>
                <a:ext uri="{28A0092B-C50C-407E-A947-70E740481C1C}">
                  <a14:useLocalDpi xmlns:a14="http://schemas.microsoft.com/office/drawing/2010/main" val="0"/>
                </a:ext>
              </a:extLst>
            </a:blip>
            <a:srcRect/>
            <a:stretch>
              <a:fillRect/>
            </a:stretch>
          </p:blipFill>
          <p:spPr bwMode="auto">
            <a:xfrm>
              <a:off x="283088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Picture 47" descr="dk.png">
              <a:extLst>
                <a:ext uri="{FF2B5EF4-FFF2-40B4-BE49-F238E27FC236}">
                  <a16:creationId xmlns:a16="http://schemas.microsoft.com/office/drawing/2014/main" id="{C7EF8DCE-1796-6D66-9CA0-ED8580399EBC}"/>
                </a:ext>
              </a:extLst>
            </p:cNvPr>
            <p:cNvPicPr>
              <a:picLocks noChangeAspect="1"/>
            </p:cNvPicPr>
            <p:nvPr userDrawn="1"/>
          </p:nvPicPr>
          <p:blipFill>
            <a:blip r:embed="rId9">
              <a:extLst>
                <a:ext uri="{28A0092B-C50C-407E-A947-70E740481C1C}">
                  <a14:useLocalDpi xmlns:a14="http://schemas.microsoft.com/office/drawing/2010/main" val="0"/>
                </a:ext>
              </a:extLst>
            </a:blip>
            <a:srcRect/>
            <a:stretch>
              <a:fillRect/>
            </a:stretch>
          </p:blipFill>
          <p:spPr bwMode="auto">
            <a:xfrm>
              <a:off x="1340468"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Picture 48" descr="ee.png">
              <a:extLst>
                <a:ext uri="{FF2B5EF4-FFF2-40B4-BE49-F238E27FC236}">
                  <a16:creationId xmlns:a16="http://schemas.microsoft.com/office/drawing/2014/main" id="{F56E7727-0633-F8F6-F074-09697E764F10}"/>
                </a:ext>
              </a:extLst>
            </p:cNvPr>
            <p:cNvPicPr>
              <a:picLocks noChangeAspect="1"/>
            </p:cNvPicPr>
            <p:nvPr userDrawn="1"/>
          </p:nvPicPr>
          <p:blipFill>
            <a:blip r:embed="rId10">
              <a:extLst>
                <a:ext uri="{28A0092B-C50C-407E-A947-70E740481C1C}">
                  <a14:useLocalDpi xmlns:a14="http://schemas.microsoft.com/office/drawing/2010/main" val="0"/>
                </a:ext>
              </a:extLst>
            </a:blip>
            <a:srcRect/>
            <a:stretch>
              <a:fillRect/>
            </a:stretch>
          </p:blipFill>
          <p:spPr bwMode="auto">
            <a:xfrm>
              <a:off x="171088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Picture 49" descr="es.png">
              <a:extLst>
                <a:ext uri="{FF2B5EF4-FFF2-40B4-BE49-F238E27FC236}">
                  <a16:creationId xmlns:a16="http://schemas.microsoft.com/office/drawing/2014/main" id="{EE9933C3-8C1C-8182-1E15-A158288ACDE5}"/>
                </a:ext>
              </a:extLst>
            </p:cNvPr>
            <p:cNvPicPr>
              <a:picLocks noChangeAspect="1"/>
            </p:cNvPicPr>
            <p:nvPr userDrawn="1"/>
          </p:nvPicPr>
          <p:blipFill>
            <a:blip r:embed="rId11">
              <a:extLst>
                <a:ext uri="{28A0092B-C50C-407E-A947-70E740481C1C}">
                  <a14:useLocalDpi xmlns:a14="http://schemas.microsoft.com/office/drawing/2010/main" val="0"/>
                </a:ext>
              </a:extLst>
            </a:blip>
            <a:srcRect/>
            <a:stretch>
              <a:fillRect/>
            </a:stretch>
          </p:blipFill>
          <p:spPr bwMode="auto">
            <a:xfrm>
              <a:off x="690923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 name="Picture 50" descr="fi.png">
              <a:extLst>
                <a:ext uri="{FF2B5EF4-FFF2-40B4-BE49-F238E27FC236}">
                  <a16:creationId xmlns:a16="http://schemas.microsoft.com/office/drawing/2014/main" id="{7983DFD9-1FD7-CC64-FE2E-773DC021AF01}"/>
                </a:ext>
              </a:extLst>
            </p:cNvPr>
            <p:cNvPicPr>
              <a:picLocks noChangeAspect="1"/>
            </p:cNvPicPr>
            <p:nvPr userDrawn="1"/>
          </p:nvPicPr>
          <p:blipFill>
            <a:blip r:embed="rId12">
              <a:extLst>
                <a:ext uri="{28A0092B-C50C-407E-A947-70E740481C1C}">
                  <a14:useLocalDpi xmlns:a14="http://schemas.microsoft.com/office/drawing/2010/main" val="0"/>
                </a:ext>
              </a:extLst>
            </a:blip>
            <a:srcRect/>
            <a:stretch>
              <a:fillRect/>
            </a:stretch>
          </p:blipFill>
          <p:spPr bwMode="auto">
            <a:xfrm>
              <a:off x="2088120"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 name="Picture 51" descr="fr.png">
              <a:extLst>
                <a:ext uri="{FF2B5EF4-FFF2-40B4-BE49-F238E27FC236}">
                  <a16:creationId xmlns:a16="http://schemas.microsoft.com/office/drawing/2014/main" id="{C99C9275-C646-E2DD-2CAF-3E9527A6E2EA}"/>
                </a:ext>
              </a:extLst>
            </p:cNvPr>
            <p:cNvPicPr>
              <a:picLocks noChangeAspect="1"/>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245697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 name="Picture 52" descr="gr.png">
              <a:extLst>
                <a:ext uri="{FF2B5EF4-FFF2-40B4-BE49-F238E27FC236}">
                  <a16:creationId xmlns:a16="http://schemas.microsoft.com/office/drawing/2014/main" id="{5EE480B7-E000-9BA2-8A47-1D884E9BFE41}"/>
                </a:ext>
              </a:extLst>
            </p:cNvPr>
            <p:cNvPicPr>
              <a:picLocks noChangeAspect="1"/>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319974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 name="Picture 53" descr="hu.png">
              <a:extLst>
                <a:ext uri="{FF2B5EF4-FFF2-40B4-BE49-F238E27FC236}">
                  <a16:creationId xmlns:a16="http://schemas.microsoft.com/office/drawing/2014/main" id="{DF66EAC0-B55E-8E27-CF97-4EDA0F998961}"/>
                </a:ext>
              </a:extLst>
            </p:cNvPr>
            <p:cNvPicPr>
              <a:picLocks noChangeAspect="1"/>
            </p:cNvPicPr>
            <p:nvPr userDrawn="1"/>
          </p:nvPicPr>
          <p:blipFill>
            <a:blip r:embed="rId15">
              <a:extLst>
                <a:ext uri="{28A0092B-C50C-407E-A947-70E740481C1C}">
                  <a14:useLocalDpi xmlns:a14="http://schemas.microsoft.com/office/drawing/2010/main" val="0"/>
                </a:ext>
              </a:extLst>
            </a:blip>
            <a:srcRect/>
            <a:stretch>
              <a:fillRect/>
            </a:stretch>
          </p:blipFill>
          <p:spPr bwMode="auto">
            <a:xfrm>
              <a:off x="356860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 name="Picture 54" descr="ie.png">
              <a:extLst>
                <a:ext uri="{FF2B5EF4-FFF2-40B4-BE49-F238E27FC236}">
                  <a16:creationId xmlns:a16="http://schemas.microsoft.com/office/drawing/2014/main" id="{4AED4983-978D-46F0-6557-71ADA5AED602}"/>
                </a:ext>
              </a:extLst>
            </p:cNvPr>
            <p:cNvPicPr>
              <a:picLocks noChangeAspect="1"/>
            </p:cNvPicPr>
            <p:nvPr userDrawn="1"/>
          </p:nvPicPr>
          <p:blipFill>
            <a:blip r:embed="rId16">
              <a:extLst>
                <a:ext uri="{28A0092B-C50C-407E-A947-70E740481C1C}">
                  <a14:useLocalDpi xmlns:a14="http://schemas.microsoft.com/office/drawing/2010/main" val="0"/>
                </a:ext>
              </a:extLst>
            </a:blip>
            <a:srcRect/>
            <a:stretch>
              <a:fillRect/>
            </a:stretch>
          </p:blipFill>
          <p:spPr bwMode="auto">
            <a:xfrm>
              <a:off x="393746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 name="Picture 55" descr="it.png">
              <a:extLst>
                <a:ext uri="{FF2B5EF4-FFF2-40B4-BE49-F238E27FC236}">
                  <a16:creationId xmlns:a16="http://schemas.microsoft.com/office/drawing/2014/main" id="{AFA5F4E2-FD14-60B4-F96C-B52B6691C6FA}"/>
                </a:ext>
              </a:extLst>
            </p:cNvPr>
            <p:cNvPicPr>
              <a:picLocks noChangeAspect="1"/>
            </p:cNvPicPr>
            <p:nvPr userDrawn="1"/>
          </p:nvPicPr>
          <p:blipFill>
            <a:blip r:embed="rId17">
              <a:extLst>
                <a:ext uri="{28A0092B-C50C-407E-A947-70E740481C1C}">
                  <a14:useLocalDpi xmlns:a14="http://schemas.microsoft.com/office/drawing/2010/main" val="0"/>
                </a:ext>
              </a:extLst>
            </a:blip>
            <a:srcRect/>
            <a:stretch>
              <a:fillRect/>
            </a:stretch>
          </p:blipFill>
          <p:spPr bwMode="auto">
            <a:xfrm>
              <a:off x="4306322"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 name="Picture 56" descr="lu.png">
              <a:extLst>
                <a:ext uri="{FF2B5EF4-FFF2-40B4-BE49-F238E27FC236}">
                  <a16:creationId xmlns:a16="http://schemas.microsoft.com/office/drawing/2014/main" id="{0F5DEBCB-32B2-1E1E-1C15-0E5F921F50EE}"/>
                </a:ext>
              </a:extLst>
            </p:cNvPr>
            <p:cNvPicPr>
              <a:picLocks noChangeAspect="1"/>
            </p:cNvPicPr>
            <p:nvPr userDrawn="1"/>
          </p:nvPicPr>
          <p:blipFill>
            <a:blip r:embed="rId18">
              <a:extLst>
                <a:ext uri="{28A0092B-C50C-407E-A947-70E740481C1C}">
                  <a14:useLocalDpi xmlns:a14="http://schemas.microsoft.com/office/drawing/2010/main" val="0"/>
                </a:ext>
              </a:extLst>
            </a:blip>
            <a:srcRect/>
            <a:stretch>
              <a:fillRect/>
            </a:stretch>
          </p:blipFill>
          <p:spPr bwMode="auto">
            <a:xfrm>
              <a:off x="4676775"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 name="Picture 57" descr="nl.png">
              <a:extLst>
                <a:ext uri="{FF2B5EF4-FFF2-40B4-BE49-F238E27FC236}">
                  <a16:creationId xmlns:a16="http://schemas.microsoft.com/office/drawing/2014/main" id="{C75590B8-2044-37A9-35D2-0C524718EC45}"/>
                </a:ext>
              </a:extLst>
            </p:cNvPr>
            <p:cNvPicPr>
              <a:picLocks noChangeAspect="1"/>
            </p:cNvPicPr>
            <p:nvPr userDrawn="1"/>
          </p:nvPicPr>
          <p:blipFill>
            <a:blip r:embed="rId19">
              <a:extLst>
                <a:ext uri="{28A0092B-C50C-407E-A947-70E740481C1C}">
                  <a14:useLocalDpi xmlns:a14="http://schemas.microsoft.com/office/drawing/2010/main" val="0"/>
                </a:ext>
              </a:extLst>
            </a:blip>
            <a:srcRect/>
            <a:stretch>
              <a:fillRect/>
            </a:stretch>
          </p:blipFill>
          <p:spPr bwMode="auto">
            <a:xfrm>
              <a:off x="5050684"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 name="Picture 58" descr="no.png">
              <a:extLst>
                <a:ext uri="{FF2B5EF4-FFF2-40B4-BE49-F238E27FC236}">
                  <a16:creationId xmlns:a16="http://schemas.microsoft.com/office/drawing/2014/main" id="{7D4697DE-4FA7-18B1-910D-7DA71841A724}"/>
                </a:ext>
              </a:extLst>
            </p:cNvPr>
            <p:cNvPicPr>
              <a:picLocks noChangeAspect="1"/>
            </p:cNvPicPr>
            <p:nvPr userDrawn="1"/>
          </p:nvPicPr>
          <p:blipFill>
            <a:blip r:embed="rId20">
              <a:extLst>
                <a:ext uri="{28A0092B-C50C-407E-A947-70E740481C1C}">
                  <a14:useLocalDpi xmlns:a14="http://schemas.microsoft.com/office/drawing/2010/main" val="0"/>
                </a:ext>
              </a:extLst>
            </a:blip>
            <a:srcRect/>
            <a:stretch>
              <a:fillRect/>
            </a:stretch>
          </p:blipFill>
          <p:spPr bwMode="auto">
            <a:xfrm>
              <a:off x="542805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 name="Picture 59" descr="pl.png">
              <a:extLst>
                <a:ext uri="{FF2B5EF4-FFF2-40B4-BE49-F238E27FC236}">
                  <a16:creationId xmlns:a16="http://schemas.microsoft.com/office/drawing/2014/main" id="{C1BDE833-64A1-6D90-67FE-7B16B481360A}"/>
                </a:ext>
              </a:extLst>
            </p:cNvPr>
            <p:cNvPicPr>
              <a:picLocks noChangeAspect="1"/>
            </p:cNvPicPr>
            <p:nvPr userDrawn="1"/>
          </p:nvPicPr>
          <p:blipFill>
            <a:blip r:embed="rId21">
              <a:extLst>
                <a:ext uri="{28A0092B-C50C-407E-A947-70E740481C1C}">
                  <a14:useLocalDpi xmlns:a14="http://schemas.microsoft.com/office/drawing/2010/main" val="0"/>
                </a:ext>
              </a:extLst>
            </a:blip>
            <a:srcRect/>
            <a:stretch>
              <a:fillRect/>
            </a:stretch>
          </p:blipFill>
          <p:spPr bwMode="auto">
            <a:xfrm>
              <a:off x="579518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 name="Picture 60" descr="pt.png">
              <a:extLst>
                <a:ext uri="{FF2B5EF4-FFF2-40B4-BE49-F238E27FC236}">
                  <a16:creationId xmlns:a16="http://schemas.microsoft.com/office/drawing/2014/main" id="{7C698F51-8A89-B7A8-409F-E3FA49DB8558}"/>
                </a:ext>
              </a:extLst>
            </p:cNvPr>
            <p:cNvPicPr>
              <a:picLocks noChangeAspect="1"/>
            </p:cNvPicPr>
            <p:nvPr userDrawn="1"/>
          </p:nvPicPr>
          <p:blipFill>
            <a:blip r:embed="rId22">
              <a:extLst>
                <a:ext uri="{28A0092B-C50C-407E-A947-70E740481C1C}">
                  <a14:useLocalDpi xmlns:a14="http://schemas.microsoft.com/office/drawing/2010/main" val="0"/>
                </a:ext>
              </a:extLst>
            </a:blip>
            <a:srcRect/>
            <a:stretch>
              <a:fillRect/>
            </a:stretch>
          </p:blipFill>
          <p:spPr bwMode="auto">
            <a:xfrm>
              <a:off x="6167359"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 name="Picture 61" descr="ro.png">
              <a:extLst>
                <a:ext uri="{FF2B5EF4-FFF2-40B4-BE49-F238E27FC236}">
                  <a16:creationId xmlns:a16="http://schemas.microsoft.com/office/drawing/2014/main" id="{5B7010D6-FA5E-C2C6-78A7-933E56115CD8}"/>
                </a:ext>
              </a:extLst>
            </p:cNvPr>
            <p:cNvPicPr>
              <a:picLocks noChangeAspect="1"/>
            </p:cNvPicPr>
            <p:nvPr userDrawn="1"/>
          </p:nvPicPr>
          <p:blipFill>
            <a:blip r:embed="rId23">
              <a:extLst>
                <a:ext uri="{28A0092B-C50C-407E-A947-70E740481C1C}">
                  <a14:useLocalDpi xmlns:a14="http://schemas.microsoft.com/office/drawing/2010/main" val="0"/>
                </a:ext>
              </a:extLst>
            </a:blip>
            <a:srcRect/>
            <a:stretch>
              <a:fillRect/>
            </a:stretch>
          </p:blipFill>
          <p:spPr bwMode="auto">
            <a:xfrm>
              <a:off x="654126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 name="Picture 62" descr="se.png">
              <a:extLst>
                <a:ext uri="{FF2B5EF4-FFF2-40B4-BE49-F238E27FC236}">
                  <a16:creationId xmlns:a16="http://schemas.microsoft.com/office/drawing/2014/main" id="{87D04108-EBDD-863A-978A-78771D00FA6C}"/>
                </a:ext>
              </a:extLst>
            </p:cNvPr>
            <p:cNvPicPr>
              <a:picLocks noChangeAspect="1"/>
            </p:cNvPicPr>
            <p:nvPr userDrawn="1"/>
          </p:nvPicPr>
          <p:blipFill>
            <a:blip r:embed="rId24">
              <a:extLst>
                <a:ext uri="{28A0092B-C50C-407E-A947-70E740481C1C}">
                  <a14:useLocalDpi xmlns:a14="http://schemas.microsoft.com/office/drawing/2010/main" val="0"/>
                </a:ext>
              </a:extLst>
            </a:blip>
            <a:srcRect/>
            <a:stretch>
              <a:fillRect/>
            </a:stretch>
          </p:blipFill>
          <p:spPr bwMode="auto">
            <a:xfrm>
              <a:off x="727981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 name="Picture 66" descr="uk.png">
              <a:extLst>
                <a:ext uri="{FF2B5EF4-FFF2-40B4-BE49-F238E27FC236}">
                  <a16:creationId xmlns:a16="http://schemas.microsoft.com/office/drawing/2014/main" id="{1F02511B-F4A4-0B79-3A5C-91878410CF24}"/>
                </a:ext>
              </a:extLst>
            </p:cNvPr>
            <p:cNvPicPr>
              <a:picLocks noChangeAspect="1"/>
            </p:cNvPicPr>
            <p:nvPr userDrawn="1"/>
          </p:nvPicPr>
          <p:blipFill>
            <a:blip r:embed="rId25">
              <a:extLst>
                <a:ext uri="{28A0092B-C50C-407E-A947-70E740481C1C}">
                  <a14:useLocalDpi xmlns:a14="http://schemas.microsoft.com/office/drawing/2010/main" val="0"/>
                </a:ext>
              </a:extLst>
            </a:blip>
            <a:srcRect/>
            <a:stretch>
              <a:fillRect/>
            </a:stretch>
          </p:blipFill>
          <p:spPr bwMode="auto">
            <a:xfrm>
              <a:off x="801754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 name="Picture 67" descr="ca.png">
              <a:extLst>
                <a:ext uri="{FF2B5EF4-FFF2-40B4-BE49-F238E27FC236}">
                  <a16:creationId xmlns:a16="http://schemas.microsoft.com/office/drawing/2014/main" id="{AC1D5E4F-40AF-A2E2-A82F-FB532A70FF78}"/>
                </a:ext>
              </a:extLst>
            </p:cNvPr>
            <p:cNvPicPr>
              <a:picLocks noChangeAspect="1"/>
            </p:cNvPicPr>
            <p:nvPr userDrawn="1"/>
          </p:nvPicPr>
          <p:blipFill>
            <a:blip r:embed="rId26">
              <a:extLst>
                <a:ext uri="{28A0092B-C50C-407E-A947-70E740481C1C}">
                  <a14:useLocalDpi xmlns:a14="http://schemas.microsoft.com/office/drawing/2010/main" val="0"/>
                </a:ext>
              </a:extLst>
            </a:blip>
            <a:srcRect/>
            <a:stretch>
              <a:fillRect/>
            </a:stretch>
          </p:blipFill>
          <p:spPr bwMode="auto">
            <a:xfrm>
              <a:off x="9291609" y="6573362"/>
              <a:ext cx="216000" cy="1428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 name="Picture 68">
              <a:extLst>
                <a:ext uri="{FF2B5EF4-FFF2-40B4-BE49-F238E27FC236}">
                  <a16:creationId xmlns:a16="http://schemas.microsoft.com/office/drawing/2014/main" id="{4CD194FE-341B-96C7-38B5-B0CFD9C8086E}"/>
                </a:ext>
              </a:extLst>
            </p:cNvPr>
            <p:cNvPicPr>
              <a:picLocks noChangeAspect="1"/>
            </p:cNvPicPr>
            <p:nvPr userDrawn="1"/>
          </p:nvPicPr>
          <p:blipFill>
            <a:blip r:embed="rId27">
              <a:extLst>
                <a:ext uri="{28A0092B-C50C-407E-A947-70E740481C1C}">
                  <a14:useLocalDpi xmlns:a14="http://schemas.microsoft.com/office/drawing/2010/main" val="0"/>
                </a:ext>
              </a:extLst>
            </a:blip>
            <a:srcRect/>
            <a:stretch>
              <a:fillRect/>
            </a:stretch>
          </p:blipFill>
          <p:spPr bwMode="auto">
            <a:xfrm>
              <a:off x="8555553" y="6572169"/>
              <a:ext cx="216000" cy="14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 name="Picture 69" descr="si.png">
              <a:extLst>
                <a:ext uri="{FF2B5EF4-FFF2-40B4-BE49-F238E27FC236}">
                  <a16:creationId xmlns:a16="http://schemas.microsoft.com/office/drawing/2014/main" id="{7BEEC215-0645-9CFC-36AC-6597A68764A8}"/>
                </a:ext>
              </a:extLst>
            </p:cNvPr>
            <p:cNvPicPr>
              <a:picLocks noChangeAspect="1"/>
            </p:cNvPicPr>
            <p:nvPr userDrawn="1"/>
          </p:nvPicPr>
          <p:blipFill>
            <a:blip r:embed="rId28">
              <a:extLst>
                <a:ext uri="{28A0092B-C50C-407E-A947-70E740481C1C}">
                  <a14:useLocalDpi xmlns:a14="http://schemas.microsoft.com/office/drawing/2010/main" val="0"/>
                </a:ext>
              </a:extLst>
            </a:blip>
            <a:srcRect/>
            <a:stretch>
              <a:fillRect/>
            </a:stretch>
          </p:blipFill>
          <p:spPr bwMode="auto">
            <a:xfrm>
              <a:off x="8928090" y="6572513"/>
              <a:ext cx="217284" cy="1436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40" name="Rectangle 6"/>
          <p:cNvSpPr>
            <a:spLocks noGrp="1" noChangeArrowheads="1"/>
          </p:cNvSpPr>
          <p:nvPr>
            <p:ph type="title"/>
          </p:nvPr>
        </p:nvSpPr>
        <p:spPr bwMode="auto">
          <a:xfrm>
            <a:off x="218261" y="157324"/>
            <a:ext cx="10113228" cy="553998"/>
          </a:xfrm>
          <a:prstGeom prst="rect">
            <a:avLst/>
          </a:prstGeom>
          <a:noFill/>
          <a:ln>
            <a:noFill/>
          </a:ln>
        </p:spPr>
        <p:txBody>
          <a:bodyPr>
            <a:spAutoFit/>
          </a:bodyPr>
          <a:lstStyle>
            <a:lvl1pPr>
              <a:defRPr>
                <a:solidFill>
                  <a:schemeClr val="bg1"/>
                </a:solidFill>
              </a:defRPr>
            </a:lvl1pPr>
          </a:lstStyle>
          <a:p>
            <a:pPr lvl="0"/>
            <a:r>
              <a:rPr lang="en-US" altLang="en-US"/>
              <a:t>Click to edit Master title style</a:t>
            </a:r>
            <a:endParaRPr lang="en-GB" altLang="en-US"/>
          </a:p>
        </p:txBody>
      </p:sp>
      <p:sp>
        <p:nvSpPr>
          <p:cNvPr id="41" name="Content Placeholder 2"/>
          <p:cNvSpPr>
            <a:spLocks noGrp="1"/>
          </p:cNvSpPr>
          <p:nvPr>
            <p:ph idx="1"/>
          </p:nvPr>
        </p:nvSpPr>
        <p:spPr>
          <a:xfrm>
            <a:off x="218262" y="882192"/>
            <a:ext cx="11763662" cy="5541666"/>
          </a:xfrm>
        </p:spPr>
        <p:txBody>
          <a:bodyPr/>
          <a:lstStyle>
            <a:lvl1pPr>
              <a:defRPr>
                <a:solidFill>
                  <a:srgbClr val="F1666A"/>
                </a:solidFill>
              </a:defRPr>
            </a:lvl1pPr>
            <a:lvl2pPr>
              <a:defRPr>
                <a:solidFill>
                  <a:srgbClr val="F1666A"/>
                </a:solidFill>
              </a:defRPr>
            </a:lvl2pPr>
            <a:lvl3pPr>
              <a:defRPr>
                <a:solidFill>
                  <a:srgbClr val="F1666A"/>
                </a:solidFill>
              </a:defRPr>
            </a:lvl3pPr>
            <a:lvl4pPr>
              <a:defRPr>
                <a:solidFill>
                  <a:srgbClr val="F1666A"/>
                </a:solidFill>
              </a:defRPr>
            </a:lvl4pPr>
            <a:lvl5pPr>
              <a:defRPr>
                <a:solidFill>
                  <a:srgbClr val="F1666A"/>
                </a:solidFill>
              </a:defRPr>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a:p>
        </p:txBody>
      </p:sp>
    </p:spTree>
    <p:extLst>
      <p:ext uri="{BB962C8B-B14F-4D97-AF65-F5344CB8AC3E}">
        <p14:creationId xmlns:p14="http://schemas.microsoft.com/office/powerpoint/2010/main" val="665941827"/>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DARK_COLOUR_BG5">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27CB7119-C0AF-723F-E88C-AF2A3F2BA2FB}"/>
              </a:ext>
            </a:extLst>
          </p:cNvPr>
          <p:cNvSpPr/>
          <p:nvPr userDrawn="1"/>
        </p:nvSpPr>
        <p:spPr>
          <a:xfrm>
            <a:off x="-6350" y="0"/>
            <a:ext cx="12198350" cy="6858000"/>
          </a:xfrm>
          <a:prstGeom prst="rect">
            <a:avLst/>
          </a:prstGeom>
          <a:solidFill>
            <a:srgbClr val="F4792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it-IT"/>
          </a:p>
        </p:txBody>
      </p:sp>
      <p:cxnSp>
        <p:nvCxnSpPr>
          <p:cNvPr id="3" name="Straight Connector 2">
            <a:extLst>
              <a:ext uri="{FF2B5EF4-FFF2-40B4-BE49-F238E27FC236}">
                <a16:creationId xmlns:a16="http://schemas.microsoft.com/office/drawing/2014/main" id="{0809C67B-739A-8C1D-87A3-AA2EADC5605A}"/>
              </a:ext>
            </a:extLst>
          </p:cNvPr>
          <p:cNvCxnSpPr/>
          <p:nvPr userDrawn="1"/>
        </p:nvCxnSpPr>
        <p:spPr>
          <a:xfrm>
            <a:off x="217488" y="882650"/>
            <a:ext cx="11769725" cy="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pic>
        <p:nvPicPr>
          <p:cNvPr id="4" name="Picture 37">
            <a:extLst>
              <a:ext uri="{FF2B5EF4-FFF2-40B4-BE49-F238E27FC236}">
                <a16:creationId xmlns:a16="http://schemas.microsoft.com/office/drawing/2014/main" id="{D5DFE39E-D22E-4EB6-FD4A-C833CA397646}"/>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0331450" y="-215900"/>
            <a:ext cx="2093913" cy="1314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 Box 38">
            <a:extLst>
              <a:ext uri="{FF2B5EF4-FFF2-40B4-BE49-F238E27FC236}">
                <a16:creationId xmlns:a16="http://schemas.microsoft.com/office/drawing/2014/main" id="{D0902654-D809-B22B-3F73-4EE316E94908}"/>
              </a:ext>
            </a:extLst>
          </p:cNvPr>
          <p:cNvSpPr txBox="1">
            <a:spLocks noChangeArrowheads="1"/>
          </p:cNvSpPr>
          <p:nvPr userDrawn="1"/>
        </p:nvSpPr>
        <p:spPr bwMode="auto">
          <a:xfrm>
            <a:off x="8205788" y="6202363"/>
            <a:ext cx="3751262" cy="214312"/>
          </a:xfrm>
          <a:prstGeom prst="rect">
            <a:avLst/>
          </a:prstGeom>
          <a:noFill/>
          <a:ln>
            <a:noFill/>
          </a:ln>
        </p:spPr>
        <p:txBody>
          <a:bodyPr lIns="0" rIns="0">
            <a:spAutoFit/>
          </a:bodyPr>
          <a:lstStyle>
            <a:lvl1pPr marL="342900" indent="-342900">
              <a:defRPr sz="2400">
                <a:solidFill>
                  <a:schemeClr val="tx1"/>
                </a:solidFill>
                <a:latin typeface="Verdana" panose="020B0604030504040204" pitchFamily="34" charset="0"/>
                <a:ea typeface="MS PGothic" panose="020B0600070205080204" pitchFamily="34" charset="-128"/>
              </a:defRPr>
            </a:lvl1pPr>
            <a:lvl2pPr marL="742950" indent="-285750">
              <a:defRPr sz="2400">
                <a:solidFill>
                  <a:schemeClr val="tx1"/>
                </a:solidFill>
                <a:latin typeface="Verdana" panose="020B0604030504040204" pitchFamily="34" charset="0"/>
                <a:ea typeface="MS PGothic" panose="020B0600070205080204" pitchFamily="34" charset="-128"/>
              </a:defRPr>
            </a:lvl2pPr>
            <a:lvl3pPr>
              <a:defRPr sz="2400">
                <a:solidFill>
                  <a:schemeClr val="tx1"/>
                </a:solidFill>
                <a:latin typeface="Verdana" panose="020B0604030504040204" pitchFamily="34" charset="0"/>
                <a:ea typeface="MS PGothic" panose="020B0600070205080204" pitchFamily="34" charset="-128"/>
              </a:defRPr>
            </a:lvl3pPr>
            <a:lvl4pPr marL="1600200" indent="-228600">
              <a:defRPr sz="2400">
                <a:solidFill>
                  <a:schemeClr val="tx1"/>
                </a:solidFill>
                <a:latin typeface="Verdana" panose="020B0604030504040204" pitchFamily="34" charset="0"/>
                <a:ea typeface="MS PGothic" panose="020B0600070205080204" pitchFamily="34" charset="-128"/>
              </a:defRPr>
            </a:lvl4pPr>
            <a:lvl5pPr marL="2057400" indent="-228600">
              <a:defRPr sz="2400">
                <a:solidFill>
                  <a:schemeClr val="tx1"/>
                </a:solidFill>
                <a:latin typeface="Verdana" panose="020B060403050404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9pPr>
          </a:lstStyle>
          <a:p>
            <a:pPr lvl="2" algn="r">
              <a:spcBef>
                <a:spcPct val="50000"/>
              </a:spcBef>
              <a:defRPr/>
            </a:pPr>
            <a:fld id="{BAC9C2A6-16D4-8E4A-A8D3-C4803869764F}" type="slidenum">
              <a:rPr altLang="en-US" sz="800" noProof="1" smtClean="0">
                <a:solidFill>
                  <a:schemeClr val="bg1"/>
                </a:solidFill>
                <a:latin typeface="Arial" panose="020B0604020202020204" pitchFamily="34" charset="0"/>
                <a:cs typeface="Arial" panose="020B0604020202020204" pitchFamily="34" charset="0"/>
              </a:rPr>
              <a:pPr lvl="2" algn="r">
                <a:spcBef>
                  <a:spcPct val="50000"/>
                </a:spcBef>
                <a:defRPr/>
              </a:pPr>
              <a:t>‹#›</a:t>
            </a:fld>
            <a:endParaRPr lang="en-GB" altLang="en-US" sz="800">
              <a:solidFill>
                <a:schemeClr val="bg1"/>
              </a:solidFill>
              <a:latin typeface="Arial" panose="020B0604020202020204" pitchFamily="34" charset="0"/>
              <a:cs typeface="Arial" panose="020B0604020202020204" pitchFamily="34" charset="0"/>
            </a:endParaRPr>
          </a:p>
        </p:txBody>
      </p:sp>
      <p:cxnSp>
        <p:nvCxnSpPr>
          <p:cNvPr id="6" name="Straight Connector 5">
            <a:extLst>
              <a:ext uri="{FF2B5EF4-FFF2-40B4-BE49-F238E27FC236}">
                <a16:creationId xmlns:a16="http://schemas.microsoft.com/office/drawing/2014/main" id="{27EB7C82-6C28-6030-338E-134D2C300EF5}"/>
              </a:ext>
            </a:extLst>
          </p:cNvPr>
          <p:cNvCxnSpPr>
            <a:cxnSpLocks/>
          </p:cNvCxnSpPr>
          <p:nvPr userDrawn="1"/>
        </p:nvCxnSpPr>
        <p:spPr>
          <a:xfrm>
            <a:off x="220663" y="6423025"/>
            <a:ext cx="11736387" cy="0"/>
          </a:xfrm>
          <a:prstGeom prst="line">
            <a:avLst/>
          </a:prstGeom>
          <a:ln w="9525" cmpd="sng">
            <a:solidFill>
              <a:schemeClr val="bg1"/>
            </a:solidFill>
            <a:prstDash val="solid"/>
          </a:ln>
        </p:spPr>
        <p:style>
          <a:lnRef idx="1">
            <a:schemeClr val="accent1"/>
          </a:lnRef>
          <a:fillRef idx="0">
            <a:schemeClr val="accent1"/>
          </a:fillRef>
          <a:effectRef idx="0">
            <a:schemeClr val="accent1"/>
          </a:effectRef>
          <a:fontRef idx="minor">
            <a:schemeClr val="tx1"/>
          </a:fontRef>
        </p:style>
      </p:cxnSp>
      <p:pic>
        <p:nvPicPr>
          <p:cNvPr id="7" name="Picture 40">
            <a:extLst>
              <a:ext uri="{FF2B5EF4-FFF2-40B4-BE49-F238E27FC236}">
                <a16:creationId xmlns:a16="http://schemas.microsoft.com/office/drawing/2014/main" id="{BA01C337-A566-CD6B-EA7F-CA3730D22C26}"/>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0342563" y="6586538"/>
            <a:ext cx="1638300" cy="10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8" name="Group 41">
            <a:extLst>
              <a:ext uri="{FF2B5EF4-FFF2-40B4-BE49-F238E27FC236}">
                <a16:creationId xmlns:a16="http://schemas.microsoft.com/office/drawing/2014/main" id="{529F9543-7F6E-A7EC-D4AC-D9438F94A8D5}"/>
              </a:ext>
            </a:extLst>
          </p:cNvPr>
          <p:cNvGrpSpPr>
            <a:grpSpLocks/>
          </p:cNvGrpSpPr>
          <p:nvPr userDrawn="1"/>
        </p:nvGrpSpPr>
        <p:grpSpPr bwMode="auto">
          <a:xfrm>
            <a:off x="227013" y="6572250"/>
            <a:ext cx="9280525" cy="144463"/>
            <a:chOff x="226688" y="6572055"/>
            <a:chExt cx="9280921" cy="144114"/>
          </a:xfrm>
        </p:grpSpPr>
        <p:pic>
          <p:nvPicPr>
            <p:cNvPr id="9" name="Picture 42" descr="at.png">
              <a:extLst>
                <a:ext uri="{FF2B5EF4-FFF2-40B4-BE49-F238E27FC236}">
                  <a16:creationId xmlns:a16="http://schemas.microsoft.com/office/drawing/2014/main" id="{01E01D3D-C03A-483B-C289-F7F4016F292E}"/>
                </a:ext>
              </a:extLst>
            </p:cNvPr>
            <p:cNvPicPr>
              <a:picLocks noChangeAspect="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226688"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43" descr="be.png">
              <a:extLst>
                <a:ext uri="{FF2B5EF4-FFF2-40B4-BE49-F238E27FC236}">
                  <a16:creationId xmlns:a16="http://schemas.microsoft.com/office/drawing/2014/main" id="{051DF546-6584-6BE2-F5AF-C9DAD29C39E2}"/>
                </a:ext>
              </a:extLst>
            </p:cNvPr>
            <p:cNvPicPr>
              <a:picLocks noChangeAspect="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597100"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44" descr="ch.png">
              <a:extLst>
                <a:ext uri="{FF2B5EF4-FFF2-40B4-BE49-F238E27FC236}">
                  <a16:creationId xmlns:a16="http://schemas.microsoft.com/office/drawing/2014/main" id="{87482CE0-0DC8-C10C-20B1-AAC7B9DF7629}"/>
                </a:ext>
              </a:extLst>
            </p:cNvPr>
            <p:cNvPicPr>
              <a:picLocks noChangeAspect="1"/>
            </p:cNvPicPr>
            <p:nvPr userDrawn="1"/>
          </p:nvPicPr>
          <p:blipFill>
            <a:blip r:embed="rId6">
              <a:extLst>
                <a:ext uri="{28A0092B-C50C-407E-A947-70E740481C1C}">
                  <a14:useLocalDpi xmlns:a14="http://schemas.microsoft.com/office/drawing/2010/main" val="0"/>
                </a:ext>
              </a:extLst>
            </a:blip>
            <a:srcRect/>
            <a:stretch>
              <a:fillRect/>
            </a:stretch>
          </p:blipFill>
          <p:spPr bwMode="auto">
            <a:xfrm>
              <a:off x="7652002"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45" descr="cz.png">
              <a:extLst>
                <a:ext uri="{FF2B5EF4-FFF2-40B4-BE49-F238E27FC236}">
                  <a16:creationId xmlns:a16="http://schemas.microsoft.com/office/drawing/2014/main" id="{74E3050B-0348-0024-B213-4F9416A9A8C3}"/>
                </a:ext>
              </a:extLst>
            </p:cNvPr>
            <p:cNvPicPr>
              <a:picLocks noChangeAspect="1"/>
            </p:cNvPicPr>
            <p:nvPr userDrawn="1"/>
          </p:nvPicPr>
          <p:blipFill>
            <a:blip r:embed="rId7">
              <a:extLst>
                <a:ext uri="{28A0092B-C50C-407E-A947-70E740481C1C}">
                  <a14:useLocalDpi xmlns:a14="http://schemas.microsoft.com/office/drawing/2010/main" val="0"/>
                </a:ext>
              </a:extLst>
            </a:blip>
            <a:srcRect/>
            <a:stretch>
              <a:fillRect/>
            </a:stretch>
          </p:blipFill>
          <p:spPr bwMode="auto">
            <a:xfrm>
              <a:off x="97044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Picture 46" descr="de.png">
              <a:extLst>
                <a:ext uri="{FF2B5EF4-FFF2-40B4-BE49-F238E27FC236}">
                  <a16:creationId xmlns:a16="http://schemas.microsoft.com/office/drawing/2014/main" id="{FA802C65-DB06-810D-5FB2-E0BF41081239}"/>
                </a:ext>
              </a:extLst>
            </p:cNvPr>
            <p:cNvPicPr>
              <a:picLocks noChangeAspect="1"/>
            </p:cNvPicPr>
            <p:nvPr userDrawn="1"/>
          </p:nvPicPr>
          <p:blipFill>
            <a:blip r:embed="rId8">
              <a:extLst>
                <a:ext uri="{28A0092B-C50C-407E-A947-70E740481C1C}">
                  <a14:useLocalDpi xmlns:a14="http://schemas.microsoft.com/office/drawing/2010/main" val="0"/>
                </a:ext>
              </a:extLst>
            </a:blip>
            <a:srcRect/>
            <a:stretch>
              <a:fillRect/>
            </a:stretch>
          </p:blipFill>
          <p:spPr bwMode="auto">
            <a:xfrm>
              <a:off x="283088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Picture 47" descr="dk.png">
              <a:extLst>
                <a:ext uri="{FF2B5EF4-FFF2-40B4-BE49-F238E27FC236}">
                  <a16:creationId xmlns:a16="http://schemas.microsoft.com/office/drawing/2014/main" id="{ABD91381-DB0B-ABDF-93A9-B049FAEE0D28}"/>
                </a:ext>
              </a:extLst>
            </p:cNvPr>
            <p:cNvPicPr>
              <a:picLocks noChangeAspect="1"/>
            </p:cNvPicPr>
            <p:nvPr userDrawn="1"/>
          </p:nvPicPr>
          <p:blipFill>
            <a:blip r:embed="rId9">
              <a:extLst>
                <a:ext uri="{28A0092B-C50C-407E-A947-70E740481C1C}">
                  <a14:useLocalDpi xmlns:a14="http://schemas.microsoft.com/office/drawing/2010/main" val="0"/>
                </a:ext>
              </a:extLst>
            </a:blip>
            <a:srcRect/>
            <a:stretch>
              <a:fillRect/>
            </a:stretch>
          </p:blipFill>
          <p:spPr bwMode="auto">
            <a:xfrm>
              <a:off x="1340468"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Picture 48" descr="ee.png">
              <a:extLst>
                <a:ext uri="{FF2B5EF4-FFF2-40B4-BE49-F238E27FC236}">
                  <a16:creationId xmlns:a16="http://schemas.microsoft.com/office/drawing/2014/main" id="{B42FC133-354B-B70E-765E-938B00DDBB6A}"/>
                </a:ext>
              </a:extLst>
            </p:cNvPr>
            <p:cNvPicPr>
              <a:picLocks noChangeAspect="1"/>
            </p:cNvPicPr>
            <p:nvPr userDrawn="1"/>
          </p:nvPicPr>
          <p:blipFill>
            <a:blip r:embed="rId10">
              <a:extLst>
                <a:ext uri="{28A0092B-C50C-407E-A947-70E740481C1C}">
                  <a14:useLocalDpi xmlns:a14="http://schemas.microsoft.com/office/drawing/2010/main" val="0"/>
                </a:ext>
              </a:extLst>
            </a:blip>
            <a:srcRect/>
            <a:stretch>
              <a:fillRect/>
            </a:stretch>
          </p:blipFill>
          <p:spPr bwMode="auto">
            <a:xfrm>
              <a:off x="171088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Picture 49" descr="es.png">
              <a:extLst>
                <a:ext uri="{FF2B5EF4-FFF2-40B4-BE49-F238E27FC236}">
                  <a16:creationId xmlns:a16="http://schemas.microsoft.com/office/drawing/2014/main" id="{5D0F2BB3-FAE2-C813-186F-012A2F69D8CB}"/>
                </a:ext>
              </a:extLst>
            </p:cNvPr>
            <p:cNvPicPr>
              <a:picLocks noChangeAspect="1"/>
            </p:cNvPicPr>
            <p:nvPr userDrawn="1"/>
          </p:nvPicPr>
          <p:blipFill>
            <a:blip r:embed="rId11">
              <a:extLst>
                <a:ext uri="{28A0092B-C50C-407E-A947-70E740481C1C}">
                  <a14:useLocalDpi xmlns:a14="http://schemas.microsoft.com/office/drawing/2010/main" val="0"/>
                </a:ext>
              </a:extLst>
            </a:blip>
            <a:srcRect/>
            <a:stretch>
              <a:fillRect/>
            </a:stretch>
          </p:blipFill>
          <p:spPr bwMode="auto">
            <a:xfrm>
              <a:off x="690923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 name="Picture 50" descr="fi.png">
              <a:extLst>
                <a:ext uri="{FF2B5EF4-FFF2-40B4-BE49-F238E27FC236}">
                  <a16:creationId xmlns:a16="http://schemas.microsoft.com/office/drawing/2014/main" id="{FD056A7A-4F30-1E5C-CCE1-E9B8C392E15D}"/>
                </a:ext>
              </a:extLst>
            </p:cNvPr>
            <p:cNvPicPr>
              <a:picLocks noChangeAspect="1"/>
            </p:cNvPicPr>
            <p:nvPr userDrawn="1"/>
          </p:nvPicPr>
          <p:blipFill>
            <a:blip r:embed="rId12">
              <a:extLst>
                <a:ext uri="{28A0092B-C50C-407E-A947-70E740481C1C}">
                  <a14:useLocalDpi xmlns:a14="http://schemas.microsoft.com/office/drawing/2010/main" val="0"/>
                </a:ext>
              </a:extLst>
            </a:blip>
            <a:srcRect/>
            <a:stretch>
              <a:fillRect/>
            </a:stretch>
          </p:blipFill>
          <p:spPr bwMode="auto">
            <a:xfrm>
              <a:off x="2088120"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 name="Picture 51" descr="fr.png">
              <a:extLst>
                <a:ext uri="{FF2B5EF4-FFF2-40B4-BE49-F238E27FC236}">
                  <a16:creationId xmlns:a16="http://schemas.microsoft.com/office/drawing/2014/main" id="{EA94E426-31CC-9449-9D3D-DCC9E26E585A}"/>
                </a:ext>
              </a:extLst>
            </p:cNvPr>
            <p:cNvPicPr>
              <a:picLocks noChangeAspect="1"/>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245697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 name="Picture 52" descr="gr.png">
              <a:extLst>
                <a:ext uri="{FF2B5EF4-FFF2-40B4-BE49-F238E27FC236}">
                  <a16:creationId xmlns:a16="http://schemas.microsoft.com/office/drawing/2014/main" id="{D4377E94-3E68-0D15-CE98-C14DA447B571}"/>
                </a:ext>
              </a:extLst>
            </p:cNvPr>
            <p:cNvPicPr>
              <a:picLocks noChangeAspect="1"/>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319974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 name="Picture 53" descr="hu.png">
              <a:extLst>
                <a:ext uri="{FF2B5EF4-FFF2-40B4-BE49-F238E27FC236}">
                  <a16:creationId xmlns:a16="http://schemas.microsoft.com/office/drawing/2014/main" id="{BDDD9E66-FA94-BDD1-A797-63C100E0DAD2}"/>
                </a:ext>
              </a:extLst>
            </p:cNvPr>
            <p:cNvPicPr>
              <a:picLocks noChangeAspect="1"/>
            </p:cNvPicPr>
            <p:nvPr userDrawn="1"/>
          </p:nvPicPr>
          <p:blipFill>
            <a:blip r:embed="rId15">
              <a:extLst>
                <a:ext uri="{28A0092B-C50C-407E-A947-70E740481C1C}">
                  <a14:useLocalDpi xmlns:a14="http://schemas.microsoft.com/office/drawing/2010/main" val="0"/>
                </a:ext>
              </a:extLst>
            </a:blip>
            <a:srcRect/>
            <a:stretch>
              <a:fillRect/>
            </a:stretch>
          </p:blipFill>
          <p:spPr bwMode="auto">
            <a:xfrm>
              <a:off x="356860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 name="Picture 54" descr="ie.png">
              <a:extLst>
                <a:ext uri="{FF2B5EF4-FFF2-40B4-BE49-F238E27FC236}">
                  <a16:creationId xmlns:a16="http://schemas.microsoft.com/office/drawing/2014/main" id="{559371ED-F003-F683-61DF-02BC80318D7A}"/>
                </a:ext>
              </a:extLst>
            </p:cNvPr>
            <p:cNvPicPr>
              <a:picLocks noChangeAspect="1"/>
            </p:cNvPicPr>
            <p:nvPr userDrawn="1"/>
          </p:nvPicPr>
          <p:blipFill>
            <a:blip r:embed="rId16">
              <a:extLst>
                <a:ext uri="{28A0092B-C50C-407E-A947-70E740481C1C}">
                  <a14:useLocalDpi xmlns:a14="http://schemas.microsoft.com/office/drawing/2010/main" val="0"/>
                </a:ext>
              </a:extLst>
            </a:blip>
            <a:srcRect/>
            <a:stretch>
              <a:fillRect/>
            </a:stretch>
          </p:blipFill>
          <p:spPr bwMode="auto">
            <a:xfrm>
              <a:off x="393746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 name="Picture 55" descr="it.png">
              <a:extLst>
                <a:ext uri="{FF2B5EF4-FFF2-40B4-BE49-F238E27FC236}">
                  <a16:creationId xmlns:a16="http://schemas.microsoft.com/office/drawing/2014/main" id="{4949792E-82BB-AF6E-7206-2447C2019217}"/>
                </a:ext>
              </a:extLst>
            </p:cNvPr>
            <p:cNvPicPr>
              <a:picLocks noChangeAspect="1"/>
            </p:cNvPicPr>
            <p:nvPr userDrawn="1"/>
          </p:nvPicPr>
          <p:blipFill>
            <a:blip r:embed="rId17">
              <a:extLst>
                <a:ext uri="{28A0092B-C50C-407E-A947-70E740481C1C}">
                  <a14:useLocalDpi xmlns:a14="http://schemas.microsoft.com/office/drawing/2010/main" val="0"/>
                </a:ext>
              </a:extLst>
            </a:blip>
            <a:srcRect/>
            <a:stretch>
              <a:fillRect/>
            </a:stretch>
          </p:blipFill>
          <p:spPr bwMode="auto">
            <a:xfrm>
              <a:off x="4306322"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 name="Picture 56" descr="lu.png">
              <a:extLst>
                <a:ext uri="{FF2B5EF4-FFF2-40B4-BE49-F238E27FC236}">
                  <a16:creationId xmlns:a16="http://schemas.microsoft.com/office/drawing/2014/main" id="{5070BC48-D56A-169B-D068-85C47B6BD5CA}"/>
                </a:ext>
              </a:extLst>
            </p:cNvPr>
            <p:cNvPicPr>
              <a:picLocks noChangeAspect="1"/>
            </p:cNvPicPr>
            <p:nvPr userDrawn="1"/>
          </p:nvPicPr>
          <p:blipFill>
            <a:blip r:embed="rId18">
              <a:extLst>
                <a:ext uri="{28A0092B-C50C-407E-A947-70E740481C1C}">
                  <a14:useLocalDpi xmlns:a14="http://schemas.microsoft.com/office/drawing/2010/main" val="0"/>
                </a:ext>
              </a:extLst>
            </a:blip>
            <a:srcRect/>
            <a:stretch>
              <a:fillRect/>
            </a:stretch>
          </p:blipFill>
          <p:spPr bwMode="auto">
            <a:xfrm>
              <a:off x="4676775"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 name="Picture 57" descr="nl.png">
              <a:extLst>
                <a:ext uri="{FF2B5EF4-FFF2-40B4-BE49-F238E27FC236}">
                  <a16:creationId xmlns:a16="http://schemas.microsoft.com/office/drawing/2014/main" id="{A9428B89-2A39-53A9-7D3F-C8913AD7E0F6}"/>
                </a:ext>
              </a:extLst>
            </p:cNvPr>
            <p:cNvPicPr>
              <a:picLocks noChangeAspect="1"/>
            </p:cNvPicPr>
            <p:nvPr userDrawn="1"/>
          </p:nvPicPr>
          <p:blipFill>
            <a:blip r:embed="rId19">
              <a:extLst>
                <a:ext uri="{28A0092B-C50C-407E-A947-70E740481C1C}">
                  <a14:useLocalDpi xmlns:a14="http://schemas.microsoft.com/office/drawing/2010/main" val="0"/>
                </a:ext>
              </a:extLst>
            </a:blip>
            <a:srcRect/>
            <a:stretch>
              <a:fillRect/>
            </a:stretch>
          </p:blipFill>
          <p:spPr bwMode="auto">
            <a:xfrm>
              <a:off x="5050684"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 name="Picture 58" descr="no.png">
              <a:extLst>
                <a:ext uri="{FF2B5EF4-FFF2-40B4-BE49-F238E27FC236}">
                  <a16:creationId xmlns:a16="http://schemas.microsoft.com/office/drawing/2014/main" id="{391AF77A-3CDC-5775-D76F-E06BF521FA2C}"/>
                </a:ext>
              </a:extLst>
            </p:cNvPr>
            <p:cNvPicPr>
              <a:picLocks noChangeAspect="1"/>
            </p:cNvPicPr>
            <p:nvPr userDrawn="1"/>
          </p:nvPicPr>
          <p:blipFill>
            <a:blip r:embed="rId20">
              <a:extLst>
                <a:ext uri="{28A0092B-C50C-407E-A947-70E740481C1C}">
                  <a14:useLocalDpi xmlns:a14="http://schemas.microsoft.com/office/drawing/2010/main" val="0"/>
                </a:ext>
              </a:extLst>
            </a:blip>
            <a:srcRect/>
            <a:stretch>
              <a:fillRect/>
            </a:stretch>
          </p:blipFill>
          <p:spPr bwMode="auto">
            <a:xfrm>
              <a:off x="542805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 name="Picture 59" descr="pl.png">
              <a:extLst>
                <a:ext uri="{FF2B5EF4-FFF2-40B4-BE49-F238E27FC236}">
                  <a16:creationId xmlns:a16="http://schemas.microsoft.com/office/drawing/2014/main" id="{8296BA7C-97DE-848B-73A9-640381D43BAC}"/>
                </a:ext>
              </a:extLst>
            </p:cNvPr>
            <p:cNvPicPr>
              <a:picLocks noChangeAspect="1"/>
            </p:cNvPicPr>
            <p:nvPr userDrawn="1"/>
          </p:nvPicPr>
          <p:blipFill>
            <a:blip r:embed="rId21">
              <a:extLst>
                <a:ext uri="{28A0092B-C50C-407E-A947-70E740481C1C}">
                  <a14:useLocalDpi xmlns:a14="http://schemas.microsoft.com/office/drawing/2010/main" val="0"/>
                </a:ext>
              </a:extLst>
            </a:blip>
            <a:srcRect/>
            <a:stretch>
              <a:fillRect/>
            </a:stretch>
          </p:blipFill>
          <p:spPr bwMode="auto">
            <a:xfrm>
              <a:off x="579518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 name="Picture 60" descr="pt.png">
              <a:extLst>
                <a:ext uri="{FF2B5EF4-FFF2-40B4-BE49-F238E27FC236}">
                  <a16:creationId xmlns:a16="http://schemas.microsoft.com/office/drawing/2014/main" id="{39F399FE-91F8-3151-B80C-E5935400D1A6}"/>
                </a:ext>
              </a:extLst>
            </p:cNvPr>
            <p:cNvPicPr>
              <a:picLocks noChangeAspect="1"/>
            </p:cNvPicPr>
            <p:nvPr userDrawn="1"/>
          </p:nvPicPr>
          <p:blipFill>
            <a:blip r:embed="rId22">
              <a:extLst>
                <a:ext uri="{28A0092B-C50C-407E-A947-70E740481C1C}">
                  <a14:useLocalDpi xmlns:a14="http://schemas.microsoft.com/office/drawing/2010/main" val="0"/>
                </a:ext>
              </a:extLst>
            </a:blip>
            <a:srcRect/>
            <a:stretch>
              <a:fillRect/>
            </a:stretch>
          </p:blipFill>
          <p:spPr bwMode="auto">
            <a:xfrm>
              <a:off x="6167359"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 name="Picture 61" descr="ro.png">
              <a:extLst>
                <a:ext uri="{FF2B5EF4-FFF2-40B4-BE49-F238E27FC236}">
                  <a16:creationId xmlns:a16="http://schemas.microsoft.com/office/drawing/2014/main" id="{1AA92D24-6FF5-EB45-F686-03C853AC98F8}"/>
                </a:ext>
              </a:extLst>
            </p:cNvPr>
            <p:cNvPicPr>
              <a:picLocks noChangeAspect="1"/>
            </p:cNvPicPr>
            <p:nvPr userDrawn="1"/>
          </p:nvPicPr>
          <p:blipFill>
            <a:blip r:embed="rId23">
              <a:extLst>
                <a:ext uri="{28A0092B-C50C-407E-A947-70E740481C1C}">
                  <a14:useLocalDpi xmlns:a14="http://schemas.microsoft.com/office/drawing/2010/main" val="0"/>
                </a:ext>
              </a:extLst>
            </a:blip>
            <a:srcRect/>
            <a:stretch>
              <a:fillRect/>
            </a:stretch>
          </p:blipFill>
          <p:spPr bwMode="auto">
            <a:xfrm>
              <a:off x="654126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 name="Picture 62" descr="se.png">
              <a:extLst>
                <a:ext uri="{FF2B5EF4-FFF2-40B4-BE49-F238E27FC236}">
                  <a16:creationId xmlns:a16="http://schemas.microsoft.com/office/drawing/2014/main" id="{EC5E55C8-AADE-DA65-47A0-C0D928DAC8E4}"/>
                </a:ext>
              </a:extLst>
            </p:cNvPr>
            <p:cNvPicPr>
              <a:picLocks noChangeAspect="1"/>
            </p:cNvPicPr>
            <p:nvPr userDrawn="1"/>
          </p:nvPicPr>
          <p:blipFill>
            <a:blip r:embed="rId24">
              <a:extLst>
                <a:ext uri="{28A0092B-C50C-407E-A947-70E740481C1C}">
                  <a14:useLocalDpi xmlns:a14="http://schemas.microsoft.com/office/drawing/2010/main" val="0"/>
                </a:ext>
              </a:extLst>
            </a:blip>
            <a:srcRect/>
            <a:stretch>
              <a:fillRect/>
            </a:stretch>
          </p:blipFill>
          <p:spPr bwMode="auto">
            <a:xfrm>
              <a:off x="727981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 name="Picture 66" descr="uk.png">
              <a:extLst>
                <a:ext uri="{FF2B5EF4-FFF2-40B4-BE49-F238E27FC236}">
                  <a16:creationId xmlns:a16="http://schemas.microsoft.com/office/drawing/2014/main" id="{F089E5E6-D261-798F-1B48-53896010EB43}"/>
                </a:ext>
              </a:extLst>
            </p:cNvPr>
            <p:cNvPicPr>
              <a:picLocks noChangeAspect="1"/>
            </p:cNvPicPr>
            <p:nvPr userDrawn="1"/>
          </p:nvPicPr>
          <p:blipFill>
            <a:blip r:embed="rId25">
              <a:extLst>
                <a:ext uri="{28A0092B-C50C-407E-A947-70E740481C1C}">
                  <a14:useLocalDpi xmlns:a14="http://schemas.microsoft.com/office/drawing/2010/main" val="0"/>
                </a:ext>
              </a:extLst>
            </a:blip>
            <a:srcRect/>
            <a:stretch>
              <a:fillRect/>
            </a:stretch>
          </p:blipFill>
          <p:spPr bwMode="auto">
            <a:xfrm>
              <a:off x="801754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 name="Picture 67" descr="ca.png">
              <a:extLst>
                <a:ext uri="{FF2B5EF4-FFF2-40B4-BE49-F238E27FC236}">
                  <a16:creationId xmlns:a16="http://schemas.microsoft.com/office/drawing/2014/main" id="{C9576544-1F10-9764-C0B5-CD56EB85748D}"/>
                </a:ext>
              </a:extLst>
            </p:cNvPr>
            <p:cNvPicPr>
              <a:picLocks noChangeAspect="1"/>
            </p:cNvPicPr>
            <p:nvPr userDrawn="1"/>
          </p:nvPicPr>
          <p:blipFill>
            <a:blip r:embed="rId26">
              <a:extLst>
                <a:ext uri="{28A0092B-C50C-407E-A947-70E740481C1C}">
                  <a14:useLocalDpi xmlns:a14="http://schemas.microsoft.com/office/drawing/2010/main" val="0"/>
                </a:ext>
              </a:extLst>
            </a:blip>
            <a:srcRect/>
            <a:stretch>
              <a:fillRect/>
            </a:stretch>
          </p:blipFill>
          <p:spPr bwMode="auto">
            <a:xfrm>
              <a:off x="9291609" y="6573362"/>
              <a:ext cx="216000" cy="1428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 name="Picture 68">
              <a:extLst>
                <a:ext uri="{FF2B5EF4-FFF2-40B4-BE49-F238E27FC236}">
                  <a16:creationId xmlns:a16="http://schemas.microsoft.com/office/drawing/2014/main" id="{32C70CAC-BC1A-6C7D-CE4D-77A42759CC6D}"/>
                </a:ext>
              </a:extLst>
            </p:cNvPr>
            <p:cNvPicPr>
              <a:picLocks noChangeAspect="1"/>
            </p:cNvPicPr>
            <p:nvPr userDrawn="1"/>
          </p:nvPicPr>
          <p:blipFill>
            <a:blip r:embed="rId27">
              <a:extLst>
                <a:ext uri="{28A0092B-C50C-407E-A947-70E740481C1C}">
                  <a14:useLocalDpi xmlns:a14="http://schemas.microsoft.com/office/drawing/2010/main" val="0"/>
                </a:ext>
              </a:extLst>
            </a:blip>
            <a:srcRect/>
            <a:stretch>
              <a:fillRect/>
            </a:stretch>
          </p:blipFill>
          <p:spPr bwMode="auto">
            <a:xfrm>
              <a:off x="8555553" y="6572169"/>
              <a:ext cx="216000" cy="14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 name="Picture 69" descr="si.png">
              <a:extLst>
                <a:ext uri="{FF2B5EF4-FFF2-40B4-BE49-F238E27FC236}">
                  <a16:creationId xmlns:a16="http://schemas.microsoft.com/office/drawing/2014/main" id="{832B0403-2FF1-E719-C44B-DF585B27935B}"/>
                </a:ext>
              </a:extLst>
            </p:cNvPr>
            <p:cNvPicPr>
              <a:picLocks noChangeAspect="1"/>
            </p:cNvPicPr>
            <p:nvPr userDrawn="1"/>
          </p:nvPicPr>
          <p:blipFill>
            <a:blip r:embed="rId28">
              <a:extLst>
                <a:ext uri="{28A0092B-C50C-407E-A947-70E740481C1C}">
                  <a14:useLocalDpi xmlns:a14="http://schemas.microsoft.com/office/drawing/2010/main" val="0"/>
                </a:ext>
              </a:extLst>
            </a:blip>
            <a:srcRect/>
            <a:stretch>
              <a:fillRect/>
            </a:stretch>
          </p:blipFill>
          <p:spPr bwMode="auto">
            <a:xfrm>
              <a:off x="8928090" y="6572513"/>
              <a:ext cx="217284" cy="1436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40" name="Rectangle 6"/>
          <p:cNvSpPr>
            <a:spLocks noGrp="1" noChangeArrowheads="1"/>
          </p:cNvSpPr>
          <p:nvPr>
            <p:ph type="title"/>
          </p:nvPr>
        </p:nvSpPr>
        <p:spPr bwMode="auto">
          <a:xfrm>
            <a:off x="218261" y="157324"/>
            <a:ext cx="10113228" cy="553998"/>
          </a:xfrm>
          <a:prstGeom prst="rect">
            <a:avLst/>
          </a:prstGeom>
          <a:noFill/>
          <a:ln>
            <a:noFill/>
          </a:ln>
        </p:spPr>
        <p:txBody>
          <a:bodyPr>
            <a:spAutoFit/>
          </a:bodyPr>
          <a:lstStyle>
            <a:lvl1pPr>
              <a:defRPr>
                <a:solidFill>
                  <a:schemeClr val="bg1"/>
                </a:solidFill>
              </a:defRPr>
            </a:lvl1pPr>
          </a:lstStyle>
          <a:p>
            <a:pPr lvl="0"/>
            <a:r>
              <a:rPr lang="en-US" altLang="en-US"/>
              <a:t>Click to edit Master title style</a:t>
            </a:r>
            <a:endParaRPr lang="en-GB" altLang="en-US"/>
          </a:p>
        </p:txBody>
      </p:sp>
      <p:sp>
        <p:nvSpPr>
          <p:cNvPr id="41" name="Content Placeholder 2"/>
          <p:cNvSpPr>
            <a:spLocks noGrp="1"/>
          </p:cNvSpPr>
          <p:nvPr>
            <p:ph idx="1"/>
          </p:nvPr>
        </p:nvSpPr>
        <p:spPr>
          <a:xfrm>
            <a:off x="218262" y="882192"/>
            <a:ext cx="11763662" cy="5548032"/>
          </a:xfrm>
        </p:spPr>
        <p:txBody>
          <a:bodyPr/>
          <a:lstStyle>
            <a:lvl1pPr>
              <a:defRPr>
                <a:solidFill>
                  <a:srgbClr val="FFCC4E"/>
                </a:solidFill>
              </a:defRPr>
            </a:lvl1pPr>
            <a:lvl2pPr>
              <a:defRPr>
                <a:solidFill>
                  <a:srgbClr val="FFCC4E"/>
                </a:solidFill>
              </a:defRPr>
            </a:lvl2pPr>
            <a:lvl3pPr>
              <a:defRPr>
                <a:solidFill>
                  <a:srgbClr val="FFCC4E"/>
                </a:solidFill>
              </a:defRPr>
            </a:lvl3pPr>
            <a:lvl4pPr>
              <a:defRPr>
                <a:solidFill>
                  <a:srgbClr val="FFCC4E"/>
                </a:solidFill>
              </a:defRPr>
            </a:lvl4pPr>
            <a:lvl5pPr>
              <a:defRPr>
                <a:solidFill>
                  <a:srgbClr val="FFCC4E"/>
                </a:solidFill>
              </a:defRPr>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a:p>
        </p:txBody>
      </p:sp>
    </p:spTree>
    <p:extLst>
      <p:ext uri="{BB962C8B-B14F-4D97-AF65-F5344CB8AC3E}">
        <p14:creationId xmlns:p14="http://schemas.microsoft.com/office/powerpoint/2010/main" val="718153526"/>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DARK_COLOUR_BG6">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5A171E1A-5012-3310-0507-A9531051AD6B}"/>
              </a:ext>
            </a:extLst>
          </p:cNvPr>
          <p:cNvSpPr/>
          <p:nvPr userDrawn="1"/>
        </p:nvSpPr>
        <p:spPr>
          <a:xfrm>
            <a:off x="-6350" y="0"/>
            <a:ext cx="12198350" cy="6858000"/>
          </a:xfrm>
          <a:prstGeom prst="rect">
            <a:avLst/>
          </a:prstGeom>
          <a:solidFill>
            <a:srgbClr val="00619E"/>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it-IT"/>
          </a:p>
        </p:txBody>
      </p:sp>
      <p:cxnSp>
        <p:nvCxnSpPr>
          <p:cNvPr id="3" name="Straight Connector 2">
            <a:extLst>
              <a:ext uri="{FF2B5EF4-FFF2-40B4-BE49-F238E27FC236}">
                <a16:creationId xmlns:a16="http://schemas.microsoft.com/office/drawing/2014/main" id="{5D40594F-298B-6364-B789-AECF7C702518}"/>
              </a:ext>
            </a:extLst>
          </p:cNvPr>
          <p:cNvCxnSpPr/>
          <p:nvPr userDrawn="1"/>
        </p:nvCxnSpPr>
        <p:spPr>
          <a:xfrm>
            <a:off x="217488" y="882650"/>
            <a:ext cx="11769725" cy="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pic>
        <p:nvPicPr>
          <p:cNvPr id="4" name="Picture 37">
            <a:extLst>
              <a:ext uri="{FF2B5EF4-FFF2-40B4-BE49-F238E27FC236}">
                <a16:creationId xmlns:a16="http://schemas.microsoft.com/office/drawing/2014/main" id="{36B805BD-9A36-7B67-4B04-7699AAAA2127}"/>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0331450" y="-215900"/>
            <a:ext cx="2093913" cy="1314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 Box 38">
            <a:extLst>
              <a:ext uri="{FF2B5EF4-FFF2-40B4-BE49-F238E27FC236}">
                <a16:creationId xmlns:a16="http://schemas.microsoft.com/office/drawing/2014/main" id="{2DC90829-70B9-D6F3-2885-D7807ACA44EB}"/>
              </a:ext>
            </a:extLst>
          </p:cNvPr>
          <p:cNvSpPr txBox="1">
            <a:spLocks noChangeArrowheads="1"/>
          </p:cNvSpPr>
          <p:nvPr userDrawn="1"/>
        </p:nvSpPr>
        <p:spPr bwMode="auto">
          <a:xfrm>
            <a:off x="8205788" y="6202363"/>
            <a:ext cx="3751262" cy="214312"/>
          </a:xfrm>
          <a:prstGeom prst="rect">
            <a:avLst/>
          </a:prstGeom>
          <a:noFill/>
          <a:ln>
            <a:noFill/>
          </a:ln>
        </p:spPr>
        <p:txBody>
          <a:bodyPr lIns="0" rIns="0">
            <a:spAutoFit/>
          </a:bodyPr>
          <a:lstStyle>
            <a:lvl1pPr marL="342900" indent="-342900">
              <a:defRPr sz="2400">
                <a:solidFill>
                  <a:schemeClr val="tx1"/>
                </a:solidFill>
                <a:latin typeface="Verdana" panose="020B0604030504040204" pitchFamily="34" charset="0"/>
                <a:ea typeface="MS PGothic" panose="020B0600070205080204" pitchFamily="34" charset="-128"/>
              </a:defRPr>
            </a:lvl1pPr>
            <a:lvl2pPr marL="742950" indent="-285750">
              <a:defRPr sz="2400">
                <a:solidFill>
                  <a:schemeClr val="tx1"/>
                </a:solidFill>
                <a:latin typeface="Verdana" panose="020B0604030504040204" pitchFamily="34" charset="0"/>
                <a:ea typeface="MS PGothic" panose="020B0600070205080204" pitchFamily="34" charset="-128"/>
              </a:defRPr>
            </a:lvl2pPr>
            <a:lvl3pPr>
              <a:defRPr sz="2400">
                <a:solidFill>
                  <a:schemeClr val="tx1"/>
                </a:solidFill>
                <a:latin typeface="Verdana" panose="020B0604030504040204" pitchFamily="34" charset="0"/>
                <a:ea typeface="MS PGothic" panose="020B0600070205080204" pitchFamily="34" charset="-128"/>
              </a:defRPr>
            </a:lvl3pPr>
            <a:lvl4pPr marL="1600200" indent="-228600">
              <a:defRPr sz="2400">
                <a:solidFill>
                  <a:schemeClr val="tx1"/>
                </a:solidFill>
                <a:latin typeface="Verdana" panose="020B0604030504040204" pitchFamily="34" charset="0"/>
                <a:ea typeface="MS PGothic" panose="020B0600070205080204" pitchFamily="34" charset="-128"/>
              </a:defRPr>
            </a:lvl4pPr>
            <a:lvl5pPr marL="2057400" indent="-228600">
              <a:defRPr sz="2400">
                <a:solidFill>
                  <a:schemeClr val="tx1"/>
                </a:solidFill>
                <a:latin typeface="Verdana" panose="020B060403050404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9pPr>
          </a:lstStyle>
          <a:p>
            <a:pPr lvl="2" algn="r">
              <a:spcBef>
                <a:spcPct val="50000"/>
              </a:spcBef>
              <a:defRPr/>
            </a:pPr>
            <a:fld id="{CF9E73EE-E46D-6C40-B5C0-8A751B709C57}" type="slidenum">
              <a:rPr altLang="en-US" sz="800" noProof="1" smtClean="0">
                <a:solidFill>
                  <a:schemeClr val="bg1"/>
                </a:solidFill>
                <a:latin typeface="Arial" panose="020B0604020202020204" pitchFamily="34" charset="0"/>
                <a:cs typeface="Arial" panose="020B0604020202020204" pitchFamily="34" charset="0"/>
              </a:rPr>
              <a:pPr lvl="2" algn="r">
                <a:spcBef>
                  <a:spcPct val="50000"/>
                </a:spcBef>
                <a:defRPr/>
              </a:pPr>
              <a:t>‹#›</a:t>
            </a:fld>
            <a:endParaRPr lang="en-GB" altLang="en-US" sz="800">
              <a:solidFill>
                <a:schemeClr val="bg1"/>
              </a:solidFill>
              <a:latin typeface="Arial" panose="020B0604020202020204" pitchFamily="34" charset="0"/>
              <a:cs typeface="Arial" panose="020B0604020202020204" pitchFamily="34" charset="0"/>
            </a:endParaRPr>
          </a:p>
        </p:txBody>
      </p:sp>
      <p:cxnSp>
        <p:nvCxnSpPr>
          <p:cNvPr id="6" name="Straight Connector 5">
            <a:extLst>
              <a:ext uri="{FF2B5EF4-FFF2-40B4-BE49-F238E27FC236}">
                <a16:creationId xmlns:a16="http://schemas.microsoft.com/office/drawing/2014/main" id="{18E41DD4-18A3-9605-4D13-F40929D97FDC}"/>
              </a:ext>
            </a:extLst>
          </p:cNvPr>
          <p:cNvCxnSpPr>
            <a:cxnSpLocks/>
          </p:cNvCxnSpPr>
          <p:nvPr userDrawn="1"/>
        </p:nvCxnSpPr>
        <p:spPr>
          <a:xfrm>
            <a:off x="220663" y="6423025"/>
            <a:ext cx="11736387" cy="0"/>
          </a:xfrm>
          <a:prstGeom prst="line">
            <a:avLst/>
          </a:prstGeom>
          <a:ln w="9525" cmpd="sng">
            <a:solidFill>
              <a:schemeClr val="bg1"/>
            </a:solidFill>
            <a:prstDash val="solid"/>
          </a:ln>
        </p:spPr>
        <p:style>
          <a:lnRef idx="1">
            <a:schemeClr val="accent1"/>
          </a:lnRef>
          <a:fillRef idx="0">
            <a:schemeClr val="accent1"/>
          </a:fillRef>
          <a:effectRef idx="0">
            <a:schemeClr val="accent1"/>
          </a:effectRef>
          <a:fontRef idx="minor">
            <a:schemeClr val="tx1"/>
          </a:fontRef>
        </p:style>
      </p:cxnSp>
      <p:pic>
        <p:nvPicPr>
          <p:cNvPr id="7" name="Picture 40">
            <a:extLst>
              <a:ext uri="{FF2B5EF4-FFF2-40B4-BE49-F238E27FC236}">
                <a16:creationId xmlns:a16="http://schemas.microsoft.com/office/drawing/2014/main" id="{8DD777EA-5D06-7372-A557-7047DA56B141}"/>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0342563" y="6586538"/>
            <a:ext cx="1638300" cy="10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8" name="Group 41">
            <a:extLst>
              <a:ext uri="{FF2B5EF4-FFF2-40B4-BE49-F238E27FC236}">
                <a16:creationId xmlns:a16="http://schemas.microsoft.com/office/drawing/2014/main" id="{7F6EE1DC-4627-9817-7463-EB3F4AC87DB3}"/>
              </a:ext>
            </a:extLst>
          </p:cNvPr>
          <p:cNvGrpSpPr>
            <a:grpSpLocks/>
          </p:cNvGrpSpPr>
          <p:nvPr userDrawn="1"/>
        </p:nvGrpSpPr>
        <p:grpSpPr bwMode="auto">
          <a:xfrm>
            <a:off x="227013" y="6572250"/>
            <a:ext cx="9280525" cy="144463"/>
            <a:chOff x="226688" y="6572055"/>
            <a:chExt cx="9280921" cy="144114"/>
          </a:xfrm>
        </p:grpSpPr>
        <p:pic>
          <p:nvPicPr>
            <p:cNvPr id="9" name="Picture 42" descr="at.png">
              <a:extLst>
                <a:ext uri="{FF2B5EF4-FFF2-40B4-BE49-F238E27FC236}">
                  <a16:creationId xmlns:a16="http://schemas.microsoft.com/office/drawing/2014/main" id="{B7E1F57B-5F1F-FABF-507A-4953174BADE2}"/>
                </a:ext>
              </a:extLst>
            </p:cNvPr>
            <p:cNvPicPr>
              <a:picLocks noChangeAspect="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226688"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43" descr="be.png">
              <a:extLst>
                <a:ext uri="{FF2B5EF4-FFF2-40B4-BE49-F238E27FC236}">
                  <a16:creationId xmlns:a16="http://schemas.microsoft.com/office/drawing/2014/main" id="{3839E55E-8E96-47CD-4CC5-BA3ED13B1454}"/>
                </a:ext>
              </a:extLst>
            </p:cNvPr>
            <p:cNvPicPr>
              <a:picLocks noChangeAspect="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597100"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44" descr="ch.png">
              <a:extLst>
                <a:ext uri="{FF2B5EF4-FFF2-40B4-BE49-F238E27FC236}">
                  <a16:creationId xmlns:a16="http://schemas.microsoft.com/office/drawing/2014/main" id="{05A510E8-2C77-B5F9-9913-A6F0F768A702}"/>
                </a:ext>
              </a:extLst>
            </p:cNvPr>
            <p:cNvPicPr>
              <a:picLocks noChangeAspect="1"/>
            </p:cNvPicPr>
            <p:nvPr userDrawn="1"/>
          </p:nvPicPr>
          <p:blipFill>
            <a:blip r:embed="rId6">
              <a:extLst>
                <a:ext uri="{28A0092B-C50C-407E-A947-70E740481C1C}">
                  <a14:useLocalDpi xmlns:a14="http://schemas.microsoft.com/office/drawing/2010/main" val="0"/>
                </a:ext>
              </a:extLst>
            </a:blip>
            <a:srcRect/>
            <a:stretch>
              <a:fillRect/>
            </a:stretch>
          </p:blipFill>
          <p:spPr bwMode="auto">
            <a:xfrm>
              <a:off x="7652002"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45" descr="cz.png">
              <a:extLst>
                <a:ext uri="{FF2B5EF4-FFF2-40B4-BE49-F238E27FC236}">
                  <a16:creationId xmlns:a16="http://schemas.microsoft.com/office/drawing/2014/main" id="{AD96A417-3C96-5097-268C-E57465CE02A0}"/>
                </a:ext>
              </a:extLst>
            </p:cNvPr>
            <p:cNvPicPr>
              <a:picLocks noChangeAspect="1"/>
            </p:cNvPicPr>
            <p:nvPr userDrawn="1"/>
          </p:nvPicPr>
          <p:blipFill>
            <a:blip r:embed="rId7">
              <a:extLst>
                <a:ext uri="{28A0092B-C50C-407E-A947-70E740481C1C}">
                  <a14:useLocalDpi xmlns:a14="http://schemas.microsoft.com/office/drawing/2010/main" val="0"/>
                </a:ext>
              </a:extLst>
            </a:blip>
            <a:srcRect/>
            <a:stretch>
              <a:fillRect/>
            </a:stretch>
          </p:blipFill>
          <p:spPr bwMode="auto">
            <a:xfrm>
              <a:off x="97044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Picture 46" descr="de.png">
              <a:extLst>
                <a:ext uri="{FF2B5EF4-FFF2-40B4-BE49-F238E27FC236}">
                  <a16:creationId xmlns:a16="http://schemas.microsoft.com/office/drawing/2014/main" id="{20EEB573-1EDC-1B51-5F80-9B90D65D3C24}"/>
                </a:ext>
              </a:extLst>
            </p:cNvPr>
            <p:cNvPicPr>
              <a:picLocks noChangeAspect="1"/>
            </p:cNvPicPr>
            <p:nvPr userDrawn="1"/>
          </p:nvPicPr>
          <p:blipFill>
            <a:blip r:embed="rId8">
              <a:extLst>
                <a:ext uri="{28A0092B-C50C-407E-A947-70E740481C1C}">
                  <a14:useLocalDpi xmlns:a14="http://schemas.microsoft.com/office/drawing/2010/main" val="0"/>
                </a:ext>
              </a:extLst>
            </a:blip>
            <a:srcRect/>
            <a:stretch>
              <a:fillRect/>
            </a:stretch>
          </p:blipFill>
          <p:spPr bwMode="auto">
            <a:xfrm>
              <a:off x="283088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Picture 47" descr="dk.png">
              <a:extLst>
                <a:ext uri="{FF2B5EF4-FFF2-40B4-BE49-F238E27FC236}">
                  <a16:creationId xmlns:a16="http://schemas.microsoft.com/office/drawing/2014/main" id="{C3332FDB-E3C3-AFA5-B7F8-C8DC4604713E}"/>
                </a:ext>
              </a:extLst>
            </p:cNvPr>
            <p:cNvPicPr>
              <a:picLocks noChangeAspect="1"/>
            </p:cNvPicPr>
            <p:nvPr userDrawn="1"/>
          </p:nvPicPr>
          <p:blipFill>
            <a:blip r:embed="rId9">
              <a:extLst>
                <a:ext uri="{28A0092B-C50C-407E-A947-70E740481C1C}">
                  <a14:useLocalDpi xmlns:a14="http://schemas.microsoft.com/office/drawing/2010/main" val="0"/>
                </a:ext>
              </a:extLst>
            </a:blip>
            <a:srcRect/>
            <a:stretch>
              <a:fillRect/>
            </a:stretch>
          </p:blipFill>
          <p:spPr bwMode="auto">
            <a:xfrm>
              <a:off x="1340468"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Picture 48" descr="ee.png">
              <a:extLst>
                <a:ext uri="{FF2B5EF4-FFF2-40B4-BE49-F238E27FC236}">
                  <a16:creationId xmlns:a16="http://schemas.microsoft.com/office/drawing/2014/main" id="{A729FD3D-2A79-2266-78DC-5CFA61A67CE7}"/>
                </a:ext>
              </a:extLst>
            </p:cNvPr>
            <p:cNvPicPr>
              <a:picLocks noChangeAspect="1"/>
            </p:cNvPicPr>
            <p:nvPr userDrawn="1"/>
          </p:nvPicPr>
          <p:blipFill>
            <a:blip r:embed="rId10">
              <a:extLst>
                <a:ext uri="{28A0092B-C50C-407E-A947-70E740481C1C}">
                  <a14:useLocalDpi xmlns:a14="http://schemas.microsoft.com/office/drawing/2010/main" val="0"/>
                </a:ext>
              </a:extLst>
            </a:blip>
            <a:srcRect/>
            <a:stretch>
              <a:fillRect/>
            </a:stretch>
          </p:blipFill>
          <p:spPr bwMode="auto">
            <a:xfrm>
              <a:off x="171088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Picture 49" descr="es.png">
              <a:extLst>
                <a:ext uri="{FF2B5EF4-FFF2-40B4-BE49-F238E27FC236}">
                  <a16:creationId xmlns:a16="http://schemas.microsoft.com/office/drawing/2014/main" id="{AC0E8CA8-CB06-0627-17EF-4D9F9DFE893A}"/>
                </a:ext>
              </a:extLst>
            </p:cNvPr>
            <p:cNvPicPr>
              <a:picLocks noChangeAspect="1"/>
            </p:cNvPicPr>
            <p:nvPr userDrawn="1"/>
          </p:nvPicPr>
          <p:blipFill>
            <a:blip r:embed="rId11">
              <a:extLst>
                <a:ext uri="{28A0092B-C50C-407E-A947-70E740481C1C}">
                  <a14:useLocalDpi xmlns:a14="http://schemas.microsoft.com/office/drawing/2010/main" val="0"/>
                </a:ext>
              </a:extLst>
            </a:blip>
            <a:srcRect/>
            <a:stretch>
              <a:fillRect/>
            </a:stretch>
          </p:blipFill>
          <p:spPr bwMode="auto">
            <a:xfrm>
              <a:off x="690923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 name="Picture 50" descr="fi.png">
              <a:extLst>
                <a:ext uri="{FF2B5EF4-FFF2-40B4-BE49-F238E27FC236}">
                  <a16:creationId xmlns:a16="http://schemas.microsoft.com/office/drawing/2014/main" id="{D5075193-9C08-5374-DAC9-8A6B10AA786E}"/>
                </a:ext>
              </a:extLst>
            </p:cNvPr>
            <p:cNvPicPr>
              <a:picLocks noChangeAspect="1"/>
            </p:cNvPicPr>
            <p:nvPr userDrawn="1"/>
          </p:nvPicPr>
          <p:blipFill>
            <a:blip r:embed="rId12">
              <a:extLst>
                <a:ext uri="{28A0092B-C50C-407E-A947-70E740481C1C}">
                  <a14:useLocalDpi xmlns:a14="http://schemas.microsoft.com/office/drawing/2010/main" val="0"/>
                </a:ext>
              </a:extLst>
            </a:blip>
            <a:srcRect/>
            <a:stretch>
              <a:fillRect/>
            </a:stretch>
          </p:blipFill>
          <p:spPr bwMode="auto">
            <a:xfrm>
              <a:off x="2088120"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 name="Picture 51" descr="fr.png">
              <a:extLst>
                <a:ext uri="{FF2B5EF4-FFF2-40B4-BE49-F238E27FC236}">
                  <a16:creationId xmlns:a16="http://schemas.microsoft.com/office/drawing/2014/main" id="{28122362-B8CA-D430-A68D-B095FB1F1D8F}"/>
                </a:ext>
              </a:extLst>
            </p:cNvPr>
            <p:cNvPicPr>
              <a:picLocks noChangeAspect="1"/>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245697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 name="Picture 52" descr="gr.png">
              <a:extLst>
                <a:ext uri="{FF2B5EF4-FFF2-40B4-BE49-F238E27FC236}">
                  <a16:creationId xmlns:a16="http://schemas.microsoft.com/office/drawing/2014/main" id="{7616CBF5-7C39-BE54-AC87-F599AD4AE43B}"/>
                </a:ext>
              </a:extLst>
            </p:cNvPr>
            <p:cNvPicPr>
              <a:picLocks noChangeAspect="1"/>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319974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 name="Picture 53" descr="hu.png">
              <a:extLst>
                <a:ext uri="{FF2B5EF4-FFF2-40B4-BE49-F238E27FC236}">
                  <a16:creationId xmlns:a16="http://schemas.microsoft.com/office/drawing/2014/main" id="{A171C8CC-8E2D-AA2A-ED1C-B34CCC8C9DCB}"/>
                </a:ext>
              </a:extLst>
            </p:cNvPr>
            <p:cNvPicPr>
              <a:picLocks noChangeAspect="1"/>
            </p:cNvPicPr>
            <p:nvPr userDrawn="1"/>
          </p:nvPicPr>
          <p:blipFill>
            <a:blip r:embed="rId15">
              <a:extLst>
                <a:ext uri="{28A0092B-C50C-407E-A947-70E740481C1C}">
                  <a14:useLocalDpi xmlns:a14="http://schemas.microsoft.com/office/drawing/2010/main" val="0"/>
                </a:ext>
              </a:extLst>
            </a:blip>
            <a:srcRect/>
            <a:stretch>
              <a:fillRect/>
            </a:stretch>
          </p:blipFill>
          <p:spPr bwMode="auto">
            <a:xfrm>
              <a:off x="356860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 name="Picture 54" descr="ie.png">
              <a:extLst>
                <a:ext uri="{FF2B5EF4-FFF2-40B4-BE49-F238E27FC236}">
                  <a16:creationId xmlns:a16="http://schemas.microsoft.com/office/drawing/2014/main" id="{A408B644-FA1D-8922-0BAE-80E58B664385}"/>
                </a:ext>
              </a:extLst>
            </p:cNvPr>
            <p:cNvPicPr>
              <a:picLocks noChangeAspect="1"/>
            </p:cNvPicPr>
            <p:nvPr userDrawn="1"/>
          </p:nvPicPr>
          <p:blipFill>
            <a:blip r:embed="rId16">
              <a:extLst>
                <a:ext uri="{28A0092B-C50C-407E-A947-70E740481C1C}">
                  <a14:useLocalDpi xmlns:a14="http://schemas.microsoft.com/office/drawing/2010/main" val="0"/>
                </a:ext>
              </a:extLst>
            </a:blip>
            <a:srcRect/>
            <a:stretch>
              <a:fillRect/>
            </a:stretch>
          </p:blipFill>
          <p:spPr bwMode="auto">
            <a:xfrm>
              <a:off x="393746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 name="Picture 55" descr="it.png">
              <a:extLst>
                <a:ext uri="{FF2B5EF4-FFF2-40B4-BE49-F238E27FC236}">
                  <a16:creationId xmlns:a16="http://schemas.microsoft.com/office/drawing/2014/main" id="{F92FAEFE-23D0-E327-8D35-C69BCB9E6DB4}"/>
                </a:ext>
              </a:extLst>
            </p:cNvPr>
            <p:cNvPicPr>
              <a:picLocks noChangeAspect="1"/>
            </p:cNvPicPr>
            <p:nvPr userDrawn="1"/>
          </p:nvPicPr>
          <p:blipFill>
            <a:blip r:embed="rId17">
              <a:extLst>
                <a:ext uri="{28A0092B-C50C-407E-A947-70E740481C1C}">
                  <a14:useLocalDpi xmlns:a14="http://schemas.microsoft.com/office/drawing/2010/main" val="0"/>
                </a:ext>
              </a:extLst>
            </a:blip>
            <a:srcRect/>
            <a:stretch>
              <a:fillRect/>
            </a:stretch>
          </p:blipFill>
          <p:spPr bwMode="auto">
            <a:xfrm>
              <a:off x="4306322"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 name="Picture 56" descr="lu.png">
              <a:extLst>
                <a:ext uri="{FF2B5EF4-FFF2-40B4-BE49-F238E27FC236}">
                  <a16:creationId xmlns:a16="http://schemas.microsoft.com/office/drawing/2014/main" id="{D19208DB-A92D-A8F6-4577-4614C38B2D67}"/>
                </a:ext>
              </a:extLst>
            </p:cNvPr>
            <p:cNvPicPr>
              <a:picLocks noChangeAspect="1"/>
            </p:cNvPicPr>
            <p:nvPr userDrawn="1"/>
          </p:nvPicPr>
          <p:blipFill>
            <a:blip r:embed="rId18">
              <a:extLst>
                <a:ext uri="{28A0092B-C50C-407E-A947-70E740481C1C}">
                  <a14:useLocalDpi xmlns:a14="http://schemas.microsoft.com/office/drawing/2010/main" val="0"/>
                </a:ext>
              </a:extLst>
            </a:blip>
            <a:srcRect/>
            <a:stretch>
              <a:fillRect/>
            </a:stretch>
          </p:blipFill>
          <p:spPr bwMode="auto">
            <a:xfrm>
              <a:off x="4676775"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 name="Picture 57" descr="nl.png">
              <a:extLst>
                <a:ext uri="{FF2B5EF4-FFF2-40B4-BE49-F238E27FC236}">
                  <a16:creationId xmlns:a16="http://schemas.microsoft.com/office/drawing/2014/main" id="{3B9B9D3E-DFDD-D3E7-8D29-C5F69A4E3A54}"/>
                </a:ext>
              </a:extLst>
            </p:cNvPr>
            <p:cNvPicPr>
              <a:picLocks noChangeAspect="1"/>
            </p:cNvPicPr>
            <p:nvPr userDrawn="1"/>
          </p:nvPicPr>
          <p:blipFill>
            <a:blip r:embed="rId19">
              <a:extLst>
                <a:ext uri="{28A0092B-C50C-407E-A947-70E740481C1C}">
                  <a14:useLocalDpi xmlns:a14="http://schemas.microsoft.com/office/drawing/2010/main" val="0"/>
                </a:ext>
              </a:extLst>
            </a:blip>
            <a:srcRect/>
            <a:stretch>
              <a:fillRect/>
            </a:stretch>
          </p:blipFill>
          <p:spPr bwMode="auto">
            <a:xfrm>
              <a:off x="5050684"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 name="Picture 58" descr="no.png">
              <a:extLst>
                <a:ext uri="{FF2B5EF4-FFF2-40B4-BE49-F238E27FC236}">
                  <a16:creationId xmlns:a16="http://schemas.microsoft.com/office/drawing/2014/main" id="{DB4599E6-4B51-E8C7-8813-45A10A00FD3A}"/>
                </a:ext>
              </a:extLst>
            </p:cNvPr>
            <p:cNvPicPr>
              <a:picLocks noChangeAspect="1"/>
            </p:cNvPicPr>
            <p:nvPr userDrawn="1"/>
          </p:nvPicPr>
          <p:blipFill>
            <a:blip r:embed="rId20">
              <a:extLst>
                <a:ext uri="{28A0092B-C50C-407E-A947-70E740481C1C}">
                  <a14:useLocalDpi xmlns:a14="http://schemas.microsoft.com/office/drawing/2010/main" val="0"/>
                </a:ext>
              </a:extLst>
            </a:blip>
            <a:srcRect/>
            <a:stretch>
              <a:fillRect/>
            </a:stretch>
          </p:blipFill>
          <p:spPr bwMode="auto">
            <a:xfrm>
              <a:off x="542805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 name="Picture 59" descr="pl.png">
              <a:extLst>
                <a:ext uri="{FF2B5EF4-FFF2-40B4-BE49-F238E27FC236}">
                  <a16:creationId xmlns:a16="http://schemas.microsoft.com/office/drawing/2014/main" id="{4EA3EA6C-6025-AE04-59BF-5AFD21672A04}"/>
                </a:ext>
              </a:extLst>
            </p:cNvPr>
            <p:cNvPicPr>
              <a:picLocks noChangeAspect="1"/>
            </p:cNvPicPr>
            <p:nvPr userDrawn="1"/>
          </p:nvPicPr>
          <p:blipFill>
            <a:blip r:embed="rId21">
              <a:extLst>
                <a:ext uri="{28A0092B-C50C-407E-A947-70E740481C1C}">
                  <a14:useLocalDpi xmlns:a14="http://schemas.microsoft.com/office/drawing/2010/main" val="0"/>
                </a:ext>
              </a:extLst>
            </a:blip>
            <a:srcRect/>
            <a:stretch>
              <a:fillRect/>
            </a:stretch>
          </p:blipFill>
          <p:spPr bwMode="auto">
            <a:xfrm>
              <a:off x="579518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 name="Picture 60" descr="pt.png">
              <a:extLst>
                <a:ext uri="{FF2B5EF4-FFF2-40B4-BE49-F238E27FC236}">
                  <a16:creationId xmlns:a16="http://schemas.microsoft.com/office/drawing/2014/main" id="{B21CCF3C-9A50-6DC3-752C-E9ABD5EE9C2D}"/>
                </a:ext>
              </a:extLst>
            </p:cNvPr>
            <p:cNvPicPr>
              <a:picLocks noChangeAspect="1"/>
            </p:cNvPicPr>
            <p:nvPr userDrawn="1"/>
          </p:nvPicPr>
          <p:blipFill>
            <a:blip r:embed="rId22">
              <a:extLst>
                <a:ext uri="{28A0092B-C50C-407E-A947-70E740481C1C}">
                  <a14:useLocalDpi xmlns:a14="http://schemas.microsoft.com/office/drawing/2010/main" val="0"/>
                </a:ext>
              </a:extLst>
            </a:blip>
            <a:srcRect/>
            <a:stretch>
              <a:fillRect/>
            </a:stretch>
          </p:blipFill>
          <p:spPr bwMode="auto">
            <a:xfrm>
              <a:off x="6167359"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 name="Picture 61" descr="ro.png">
              <a:extLst>
                <a:ext uri="{FF2B5EF4-FFF2-40B4-BE49-F238E27FC236}">
                  <a16:creationId xmlns:a16="http://schemas.microsoft.com/office/drawing/2014/main" id="{62072B21-5959-04D8-834C-5B05DE197D6D}"/>
                </a:ext>
              </a:extLst>
            </p:cNvPr>
            <p:cNvPicPr>
              <a:picLocks noChangeAspect="1"/>
            </p:cNvPicPr>
            <p:nvPr userDrawn="1"/>
          </p:nvPicPr>
          <p:blipFill>
            <a:blip r:embed="rId23">
              <a:extLst>
                <a:ext uri="{28A0092B-C50C-407E-A947-70E740481C1C}">
                  <a14:useLocalDpi xmlns:a14="http://schemas.microsoft.com/office/drawing/2010/main" val="0"/>
                </a:ext>
              </a:extLst>
            </a:blip>
            <a:srcRect/>
            <a:stretch>
              <a:fillRect/>
            </a:stretch>
          </p:blipFill>
          <p:spPr bwMode="auto">
            <a:xfrm>
              <a:off x="654126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 name="Picture 62" descr="se.png">
              <a:extLst>
                <a:ext uri="{FF2B5EF4-FFF2-40B4-BE49-F238E27FC236}">
                  <a16:creationId xmlns:a16="http://schemas.microsoft.com/office/drawing/2014/main" id="{B351F8EA-3642-D18A-1D11-CD4F6C3C6B2F}"/>
                </a:ext>
              </a:extLst>
            </p:cNvPr>
            <p:cNvPicPr>
              <a:picLocks noChangeAspect="1"/>
            </p:cNvPicPr>
            <p:nvPr userDrawn="1"/>
          </p:nvPicPr>
          <p:blipFill>
            <a:blip r:embed="rId24">
              <a:extLst>
                <a:ext uri="{28A0092B-C50C-407E-A947-70E740481C1C}">
                  <a14:useLocalDpi xmlns:a14="http://schemas.microsoft.com/office/drawing/2010/main" val="0"/>
                </a:ext>
              </a:extLst>
            </a:blip>
            <a:srcRect/>
            <a:stretch>
              <a:fillRect/>
            </a:stretch>
          </p:blipFill>
          <p:spPr bwMode="auto">
            <a:xfrm>
              <a:off x="727981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 name="Picture 66" descr="uk.png">
              <a:extLst>
                <a:ext uri="{FF2B5EF4-FFF2-40B4-BE49-F238E27FC236}">
                  <a16:creationId xmlns:a16="http://schemas.microsoft.com/office/drawing/2014/main" id="{0C104B96-F316-7307-8D17-99F8F0889960}"/>
                </a:ext>
              </a:extLst>
            </p:cNvPr>
            <p:cNvPicPr>
              <a:picLocks noChangeAspect="1"/>
            </p:cNvPicPr>
            <p:nvPr userDrawn="1"/>
          </p:nvPicPr>
          <p:blipFill>
            <a:blip r:embed="rId25">
              <a:extLst>
                <a:ext uri="{28A0092B-C50C-407E-A947-70E740481C1C}">
                  <a14:useLocalDpi xmlns:a14="http://schemas.microsoft.com/office/drawing/2010/main" val="0"/>
                </a:ext>
              </a:extLst>
            </a:blip>
            <a:srcRect/>
            <a:stretch>
              <a:fillRect/>
            </a:stretch>
          </p:blipFill>
          <p:spPr bwMode="auto">
            <a:xfrm>
              <a:off x="801754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 name="Picture 67" descr="ca.png">
              <a:extLst>
                <a:ext uri="{FF2B5EF4-FFF2-40B4-BE49-F238E27FC236}">
                  <a16:creationId xmlns:a16="http://schemas.microsoft.com/office/drawing/2014/main" id="{D146A9AF-3705-2BE9-BF00-841ED804B9C2}"/>
                </a:ext>
              </a:extLst>
            </p:cNvPr>
            <p:cNvPicPr>
              <a:picLocks noChangeAspect="1"/>
            </p:cNvPicPr>
            <p:nvPr userDrawn="1"/>
          </p:nvPicPr>
          <p:blipFill>
            <a:blip r:embed="rId26">
              <a:extLst>
                <a:ext uri="{28A0092B-C50C-407E-A947-70E740481C1C}">
                  <a14:useLocalDpi xmlns:a14="http://schemas.microsoft.com/office/drawing/2010/main" val="0"/>
                </a:ext>
              </a:extLst>
            </a:blip>
            <a:srcRect/>
            <a:stretch>
              <a:fillRect/>
            </a:stretch>
          </p:blipFill>
          <p:spPr bwMode="auto">
            <a:xfrm>
              <a:off x="9291609" y="6573362"/>
              <a:ext cx="216000" cy="1428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 name="Picture 68">
              <a:extLst>
                <a:ext uri="{FF2B5EF4-FFF2-40B4-BE49-F238E27FC236}">
                  <a16:creationId xmlns:a16="http://schemas.microsoft.com/office/drawing/2014/main" id="{BFA18094-A418-96CD-A259-30887E6B2A7B}"/>
                </a:ext>
              </a:extLst>
            </p:cNvPr>
            <p:cNvPicPr>
              <a:picLocks noChangeAspect="1"/>
            </p:cNvPicPr>
            <p:nvPr userDrawn="1"/>
          </p:nvPicPr>
          <p:blipFill>
            <a:blip r:embed="rId27">
              <a:extLst>
                <a:ext uri="{28A0092B-C50C-407E-A947-70E740481C1C}">
                  <a14:useLocalDpi xmlns:a14="http://schemas.microsoft.com/office/drawing/2010/main" val="0"/>
                </a:ext>
              </a:extLst>
            </a:blip>
            <a:srcRect/>
            <a:stretch>
              <a:fillRect/>
            </a:stretch>
          </p:blipFill>
          <p:spPr bwMode="auto">
            <a:xfrm>
              <a:off x="8555553" y="6572169"/>
              <a:ext cx="216000" cy="14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 name="Picture 69" descr="si.png">
              <a:extLst>
                <a:ext uri="{FF2B5EF4-FFF2-40B4-BE49-F238E27FC236}">
                  <a16:creationId xmlns:a16="http://schemas.microsoft.com/office/drawing/2014/main" id="{F5A4F592-7014-3130-509E-E8A894CDEDE7}"/>
                </a:ext>
              </a:extLst>
            </p:cNvPr>
            <p:cNvPicPr>
              <a:picLocks noChangeAspect="1"/>
            </p:cNvPicPr>
            <p:nvPr userDrawn="1"/>
          </p:nvPicPr>
          <p:blipFill>
            <a:blip r:embed="rId28">
              <a:extLst>
                <a:ext uri="{28A0092B-C50C-407E-A947-70E740481C1C}">
                  <a14:useLocalDpi xmlns:a14="http://schemas.microsoft.com/office/drawing/2010/main" val="0"/>
                </a:ext>
              </a:extLst>
            </a:blip>
            <a:srcRect/>
            <a:stretch>
              <a:fillRect/>
            </a:stretch>
          </p:blipFill>
          <p:spPr bwMode="auto">
            <a:xfrm>
              <a:off x="8928090" y="6572513"/>
              <a:ext cx="217284" cy="1436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40" name="Rectangle 6"/>
          <p:cNvSpPr>
            <a:spLocks noGrp="1" noChangeArrowheads="1"/>
          </p:cNvSpPr>
          <p:nvPr>
            <p:ph type="title"/>
          </p:nvPr>
        </p:nvSpPr>
        <p:spPr bwMode="auto">
          <a:xfrm>
            <a:off x="218261" y="157324"/>
            <a:ext cx="10113228" cy="553998"/>
          </a:xfrm>
          <a:prstGeom prst="rect">
            <a:avLst/>
          </a:prstGeom>
          <a:noFill/>
          <a:ln>
            <a:noFill/>
          </a:ln>
        </p:spPr>
        <p:txBody>
          <a:bodyPr>
            <a:spAutoFit/>
          </a:bodyPr>
          <a:lstStyle>
            <a:lvl1pPr>
              <a:defRPr>
                <a:solidFill>
                  <a:schemeClr val="bg1"/>
                </a:solidFill>
              </a:defRPr>
            </a:lvl1pPr>
          </a:lstStyle>
          <a:p>
            <a:pPr lvl="0"/>
            <a:r>
              <a:rPr lang="en-US" altLang="en-US"/>
              <a:t>Click to edit Master title style</a:t>
            </a:r>
            <a:endParaRPr lang="en-GB" altLang="en-US"/>
          </a:p>
        </p:txBody>
      </p:sp>
      <p:sp>
        <p:nvSpPr>
          <p:cNvPr id="41" name="Content Placeholder 2"/>
          <p:cNvSpPr>
            <a:spLocks noGrp="1"/>
          </p:cNvSpPr>
          <p:nvPr>
            <p:ph idx="1"/>
          </p:nvPr>
        </p:nvSpPr>
        <p:spPr>
          <a:xfrm>
            <a:off x="218262" y="882192"/>
            <a:ext cx="11763662" cy="5534968"/>
          </a:xfrm>
        </p:spPr>
        <p:txBody>
          <a:bodyPr/>
          <a:lstStyle>
            <a:lvl1pPr>
              <a:defRPr>
                <a:solidFill>
                  <a:srgbClr val="009BDB"/>
                </a:solidFill>
              </a:defRPr>
            </a:lvl1pPr>
            <a:lvl2pPr>
              <a:defRPr>
                <a:solidFill>
                  <a:srgbClr val="009BDB"/>
                </a:solidFill>
              </a:defRPr>
            </a:lvl2pPr>
            <a:lvl3pPr>
              <a:defRPr>
                <a:solidFill>
                  <a:srgbClr val="009BDB"/>
                </a:solidFill>
              </a:defRPr>
            </a:lvl3pPr>
            <a:lvl4pPr>
              <a:defRPr>
                <a:solidFill>
                  <a:srgbClr val="009BDB"/>
                </a:solidFill>
              </a:defRPr>
            </a:lvl4pPr>
            <a:lvl5pPr>
              <a:defRPr>
                <a:solidFill>
                  <a:srgbClr val="009BDB"/>
                </a:solidFill>
              </a:defRPr>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a:p>
        </p:txBody>
      </p:sp>
    </p:spTree>
    <p:extLst>
      <p:ext uri="{BB962C8B-B14F-4D97-AF65-F5344CB8AC3E}">
        <p14:creationId xmlns:p14="http://schemas.microsoft.com/office/powerpoint/2010/main" val="78203011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CEB9FA-273A-4A9F-9656-7EB3945E8BA8}"/>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endParaRPr lang="lv-LV"/>
          </a:p>
        </p:txBody>
      </p:sp>
      <p:sp>
        <p:nvSpPr>
          <p:cNvPr id="3" name="Content Placeholder 2">
            <a:extLst>
              <a:ext uri="{FF2B5EF4-FFF2-40B4-BE49-F238E27FC236}">
                <a16:creationId xmlns:a16="http://schemas.microsoft.com/office/drawing/2014/main" id="{3861117F-D07C-4F19-93EB-522433A80759}"/>
              </a:ext>
            </a:extLst>
          </p:cNvPr>
          <p:cNvSpPr>
            <a:spLocks noGrp="1"/>
          </p:cNvSpPr>
          <p:nvPr>
            <p:ph idx="1"/>
          </p:nvPr>
        </p:nvSpPr>
        <p:spPr>
          <a:xfrm>
            <a:off x="838200" y="1825625"/>
            <a:ext cx="10515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Date Placeholder 3">
            <a:extLst>
              <a:ext uri="{FF2B5EF4-FFF2-40B4-BE49-F238E27FC236}">
                <a16:creationId xmlns:a16="http://schemas.microsoft.com/office/drawing/2014/main" id="{E0D3783C-3E09-4EDD-9CDD-AA0054AC000F}"/>
              </a:ext>
            </a:extLst>
          </p:cNvPr>
          <p:cNvSpPr>
            <a:spLocks noGrp="1"/>
          </p:cNvSpPr>
          <p:nvPr>
            <p:ph type="dt" sz="half" idx="10"/>
          </p:nvPr>
        </p:nvSpPr>
        <p:spPr/>
        <p:txBody>
          <a:bodyPr/>
          <a:lstStyle/>
          <a:p>
            <a:endParaRPr lang="lv-LV"/>
          </a:p>
        </p:txBody>
      </p:sp>
      <p:sp>
        <p:nvSpPr>
          <p:cNvPr id="5" name="Footer Placeholder 4">
            <a:extLst>
              <a:ext uri="{FF2B5EF4-FFF2-40B4-BE49-F238E27FC236}">
                <a16:creationId xmlns:a16="http://schemas.microsoft.com/office/drawing/2014/main" id="{8771C67E-4D5E-4346-86CA-0AFC65D49C5E}"/>
              </a:ext>
            </a:extLst>
          </p:cNvPr>
          <p:cNvSpPr>
            <a:spLocks noGrp="1"/>
          </p:cNvSpPr>
          <p:nvPr>
            <p:ph type="ftr" sz="quarter" idx="11"/>
          </p:nvPr>
        </p:nvSpPr>
        <p:spPr/>
        <p:txBody>
          <a:bodyPr/>
          <a:lstStyle/>
          <a:p>
            <a:endParaRPr lang="lv-LV"/>
          </a:p>
        </p:txBody>
      </p:sp>
      <p:sp>
        <p:nvSpPr>
          <p:cNvPr id="6" name="Slide Number Placeholder 5">
            <a:extLst>
              <a:ext uri="{FF2B5EF4-FFF2-40B4-BE49-F238E27FC236}">
                <a16:creationId xmlns:a16="http://schemas.microsoft.com/office/drawing/2014/main" id="{3779ED28-745F-4C27-80CC-EFB875E687F9}"/>
              </a:ext>
            </a:extLst>
          </p:cNvPr>
          <p:cNvSpPr>
            <a:spLocks noGrp="1"/>
          </p:cNvSpPr>
          <p:nvPr>
            <p:ph type="sldNum" sz="quarter" idx="12"/>
          </p:nvPr>
        </p:nvSpPr>
        <p:spPr/>
        <p:txBody>
          <a:bodyPr/>
          <a:lstStyle/>
          <a:p>
            <a:fld id="{660F3F40-12FA-4968-8235-5F18DAFE2DEF}" type="slidenum">
              <a:rPr lang="lv-LV" smtClean="0"/>
              <a:t>‹#›</a:t>
            </a:fld>
            <a:endParaRPr lang="lv-LV"/>
          </a:p>
        </p:txBody>
      </p:sp>
      <p:pic>
        <p:nvPicPr>
          <p:cNvPr id="8" name="Picture 7">
            <a:extLst>
              <a:ext uri="{FF2B5EF4-FFF2-40B4-BE49-F238E27FC236}">
                <a16:creationId xmlns:a16="http://schemas.microsoft.com/office/drawing/2014/main" id="{66C2EDF4-9C1B-450E-9E15-A29E7A9F3D13}"/>
              </a:ext>
            </a:extLst>
          </p:cNvPr>
          <p:cNvPicPr>
            <a:picLocks noChangeAspect="1"/>
          </p:cNvPicPr>
          <p:nvPr userDrawn="1"/>
        </p:nvPicPr>
        <p:blipFill>
          <a:blip r:embed="rId2" cstate="print"/>
          <a:srcRect/>
          <a:stretch>
            <a:fillRect/>
          </a:stretch>
        </p:blipFill>
        <p:spPr bwMode="auto">
          <a:xfrm>
            <a:off x="0" y="6611938"/>
            <a:ext cx="12192000" cy="246062"/>
          </a:xfrm>
          <a:prstGeom prst="rect">
            <a:avLst/>
          </a:prstGeom>
          <a:noFill/>
          <a:ln w="9525">
            <a:noFill/>
            <a:miter lim="800000"/>
            <a:headEnd/>
            <a:tailEnd/>
          </a:ln>
        </p:spPr>
      </p:pic>
      <p:pic>
        <p:nvPicPr>
          <p:cNvPr id="9" name="Picture 2" descr="Sākums | Latvijas Zinātnes padome">
            <a:extLst>
              <a:ext uri="{FF2B5EF4-FFF2-40B4-BE49-F238E27FC236}">
                <a16:creationId xmlns:a16="http://schemas.microsoft.com/office/drawing/2014/main" id="{FD0EE456-916E-40DB-B9BA-65F2AABB54CB}"/>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242101" y="0"/>
            <a:ext cx="1428750" cy="14287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22180562"/>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DARK_CLOSING1">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F7DC7449-9116-A21B-7656-3A0058E5969A}"/>
              </a:ext>
            </a:extLst>
          </p:cNvPr>
          <p:cNvSpPr/>
          <p:nvPr userDrawn="1"/>
        </p:nvSpPr>
        <p:spPr>
          <a:xfrm>
            <a:off x="0" y="0"/>
            <a:ext cx="12192000" cy="6858000"/>
          </a:xfrm>
          <a:prstGeom prst="rect">
            <a:avLst/>
          </a:prstGeom>
          <a:solidFill>
            <a:srgbClr val="335E6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srgbClr val="335E6F"/>
              </a:solidFill>
            </a:endParaRPr>
          </a:p>
        </p:txBody>
      </p:sp>
      <p:sp>
        <p:nvSpPr>
          <p:cNvPr id="3" name="Rectangle 2">
            <a:extLst>
              <a:ext uri="{FF2B5EF4-FFF2-40B4-BE49-F238E27FC236}">
                <a16:creationId xmlns:a16="http://schemas.microsoft.com/office/drawing/2014/main" id="{B79ED515-59E3-62B0-D3B2-8B71ED64A3C7}"/>
              </a:ext>
            </a:extLst>
          </p:cNvPr>
          <p:cNvSpPr/>
          <p:nvPr userDrawn="1"/>
        </p:nvSpPr>
        <p:spPr>
          <a:xfrm flipH="1">
            <a:off x="4686300" y="2011363"/>
            <a:ext cx="2819400" cy="2819400"/>
          </a:xfrm>
          <a:prstGeom prst="rect">
            <a:avLst/>
          </a:prstGeom>
          <a:solidFill>
            <a:srgbClr val="003249"/>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4" name="Subtitle 2">
            <a:extLst>
              <a:ext uri="{FF2B5EF4-FFF2-40B4-BE49-F238E27FC236}">
                <a16:creationId xmlns:a16="http://schemas.microsoft.com/office/drawing/2014/main" id="{EDC99B64-EA9C-A34D-60C8-305E70E38FDF}"/>
              </a:ext>
            </a:extLst>
          </p:cNvPr>
          <p:cNvSpPr txBox="1">
            <a:spLocks/>
          </p:cNvSpPr>
          <p:nvPr userDrawn="1"/>
        </p:nvSpPr>
        <p:spPr>
          <a:xfrm>
            <a:off x="4686300" y="4524375"/>
            <a:ext cx="2813050" cy="314325"/>
          </a:xfrm>
          <a:prstGeom prst="rect">
            <a:avLst/>
          </a:prstGeom>
        </p:spPr>
        <p:txBody>
          <a:bodyPr>
            <a:normAutofit/>
          </a:bodyPr>
          <a:lstStyle>
            <a:lvl1pPr marL="0" indent="0" algn="ctr" defTabSz="914400" rtl="0" eaLnBrk="1" latinLnBrk="0" hangingPunct="1">
              <a:lnSpc>
                <a:spcPct val="90000"/>
              </a:lnSpc>
              <a:spcBef>
                <a:spcPts val="1000"/>
              </a:spcBef>
              <a:buFont typeface="Arial"/>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9pPr>
          </a:lstStyle>
          <a:p>
            <a:pPr algn="r">
              <a:defRPr/>
            </a:pPr>
            <a:endParaRPr lang="en-GB" sz="1400">
              <a:solidFill>
                <a:srgbClr val="8197A6"/>
              </a:solidFill>
              <a:ea typeface="Arial" charset="0"/>
              <a:cs typeface="Arial" charset="0"/>
            </a:endParaRPr>
          </a:p>
        </p:txBody>
      </p:sp>
      <p:sp>
        <p:nvSpPr>
          <p:cNvPr id="5" name="Subtitle 2">
            <a:extLst>
              <a:ext uri="{FF2B5EF4-FFF2-40B4-BE49-F238E27FC236}">
                <a16:creationId xmlns:a16="http://schemas.microsoft.com/office/drawing/2014/main" id="{58F479EA-B195-7CC9-7B8F-78F0CE1A780D}"/>
              </a:ext>
            </a:extLst>
          </p:cNvPr>
          <p:cNvSpPr txBox="1">
            <a:spLocks/>
          </p:cNvSpPr>
          <p:nvPr userDrawn="1"/>
        </p:nvSpPr>
        <p:spPr>
          <a:xfrm>
            <a:off x="4686300" y="1739900"/>
            <a:ext cx="2819400" cy="261938"/>
          </a:xfrm>
          <a:prstGeom prst="rect">
            <a:avLst/>
          </a:prstGeom>
        </p:spPr>
        <p:txBody>
          <a:bodyPr/>
          <a:lstStyle>
            <a:lvl1pPr marL="0" indent="0" algn="ctr" defTabSz="914400" rtl="0" eaLnBrk="1" latinLnBrk="0" hangingPunct="1">
              <a:lnSpc>
                <a:spcPct val="90000"/>
              </a:lnSpc>
              <a:spcBef>
                <a:spcPts val="1000"/>
              </a:spcBef>
              <a:buFont typeface="Arial"/>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9pPr>
          </a:lstStyle>
          <a:p>
            <a:pPr algn="l">
              <a:defRPr/>
            </a:pPr>
            <a:r>
              <a:rPr lang="en-GB" sz="1100">
                <a:solidFill>
                  <a:schemeClr val="bg1"/>
                </a:solidFill>
                <a:ea typeface="Arial" charset="0"/>
                <a:cs typeface="Arial" charset="0"/>
              </a:rPr>
              <a:t>Produced by</a:t>
            </a:r>
            <a:endParaRPr lang="en-US" sz="1100">
              <a:solidFill>
                <a:schemeClr val="bg1"/>
              </a:solidFill>
              <a:ea typeface="Arial" charset="0"/>
              <a:cs typeface="Arial" charset="0"/>
            </a:endParaRPr>
          </a:p>
        </p:txBody>
      </p:sp>
      <p:sp>
        <p:nvSpPr>
          <p:cNvPr id="8" name="Text Placeholder 2"/>
          <p:cNvSpPr>
            <a:spLocks noGrp="1"/>
          </p:cNvSpPr>
          <p:nvPr>
            <p:ph type="body" idx="14"/>
          </p:nvPr>
        </p:nvSpPr>
        <p:spPr>
          <a:xfrm>
            <a:off x="4686298" y="2041526"/>
            <a:ext cx="2819402" cy="2359024"/>
          </a:xfrm>
          <a:prstGeom prst="rect">
            <a:avLst/>
          </a:prstGeom>
        </p:spPr>
        <p:txBody>
          <a:bodyPr>
            <a:normAutofit/>
          </a:bodyPr>
          <a:lstStyle>
            <a:lvl1pPr marL="0" indent="0" algn="l">
              <a:buNone/>
              <a:defRPr sz="2140" b="0" baseline="0">
                <a:solidFill>
                  <a:schemeClr val="bg1"/>
                </a:solidFill>
                <a:latin typeface="Arial" charset="0"/>
                <a:ea typeface="Arial" charset="0"/>
                <a:cs typeface="Arial"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0" name="Text Placeholder 2"/>
          <p:cNvSpPr>
            <a:spLocks noGrp="1"/>
          </p:cNvSpPr>
          <p:nvPr>
            <p:ph type="body" idx="15"/>
          </p:nvPr>
        </p:nvSpPr>
        <p:spPr>
          <a:xfrm>
            <a:off x="4686298" y="4406773"/>
            <a:ext cx="2819402" cy="423565"/>
          </a:xfrm>
          <a:prstGeom prst="rect">
            <a:avLst/>
          </a:prstGeom>
        </p:spPr>
        <p:txBody>
          <a:bodyPr anchor="ctr">
            <a:noAutofit/>
          </a:bodyPr>
          <a:lstStyle>
            <a:lvl1pPr marL="0" indent="0" algn="l">
              <a:buNone/>
              <a:defRPr sz="1500" b="0" baseline="0">
                <a:solidFill>
                  <a:schemeClr val="bg1"/>
                </a:solidFill>
                <a:latin typeface="Arial" charset="0"/>
                <a:ea typeface="Arial" charset="0"/>
                <a:cs typeface="Arial"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Tree>
    <p:extLst>
      <p:ext uri="{BB962C8B-B14F-4D97-AF65-F5344CB8AC3E}">
        <p14:creationId xmlns:p14="http://schemas.microsoft.com/office/powerpoint/2010/main" val="3558598718"/>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p>
        </p:txBody>
      </p:sp>
      <p:sp>
        <p:nvSpPr>
          <p:cNvPr id="3" name="Date Placeholder 2">
            <a:extLst>
              <a:ext uri="{FF2B5EF4-FFF2-40B4-BE49-F238E27FC236}">
                <a16:creationId xmlns:a16="http://schemas.microsoft.com/office/drawing/2014/main" id="{54C7D452-C7AF-E7D7-02B4-3A167D6A2EDB}"/>
              </a:ext>
            </a:extLst>
          </p:cNvPr>
          <p:cNvSpPr>
            <a:spLocks noGrp="1"/>
          </p:cNvSpPr>
          <p:nvPr>
            <p:ph type="dt" sz="half" idx="10"/>
          </p:nvPr>
        </p:nvSpPr>
        <p:spPr>
          <a:xfrm>
            <a:off x="0" y="0"/>
            <a:ext cx="0" cy="0"/>
          </a:xfrm>
        </p:spPr>
        <p:txBody>
          <a:bodyPr/>
          <a:lstStyle>
            <a:lvl1pPr>
              <a:defRPr/>
            </a:lvl1pPr>
          </a:lstStyle>
          <a:p>
            <a:pPr>
              <a:defRPr/>
            </a:pPr>
            <a:fld id="{C68FD0AC-3194-1148-9B5D-9B32FE83E064}" type="datetimeFigureOut">
              <a:rPr lang="en-GB"/>
              <a:pPr>
                <a:defRPr/>
              </a:pPr>
              <a:t>01/03/2024</a:t>
            </a:fld>
            <a:endParaRPr lang="en-GB"/>
          </a:p>
        </p:txBody>
      </p:sp>
      <p:sp>
        <p:nvSpPr>
          <p:cNvPr id="4" name="Footer Placeholder 3">
            <a:extLst>
              <a:ext uri="{FF2B5EF4-FFF2-40B4-BE49-F238E27FC236}">
                <a16:creationId xmlns:a16="http://schemas.microsoft.com/office/drawing/2014/main" id="{6848C8B4-DDA9-D63D-CD85-947004365B5E}"/>
              </a:ext>
            </a:extLst>
          </p:cNvPr>
          <p:cNvSpPr>
            <a:spLocks noGrp="1"/>
          </p:cNvSpPr>
          <p:nvPr>
            <p:ph type="ftr" sz="quarter" idx="11"/>
          </p:nvPr>
        </p:nvSpPr>
        <p:spPr>
          <a:xfrm>
            <a:off x="0" y="0"/>
            <a:ext cx="0" cy="0"/>
          </a:xfrm>
        </p:spPr>
        <p:txBody>
          <a:bodyPr/>
          <a:lstStyle>
            <a:lvl1pPr>
              <a:defRPr/>
            </a:lvl1pPr>
          </a:lstStyle>
          <a:p>
            <a:pPr>
              <a:defRPr/>
            </a:pPr>
            <a:endParaRPr lang="en-GB"/>
          </a:p>
        </p:txBody>
      </p:sp>
      <p:sp>
        <p:nvSpPr>
          <p:cNvPr id="5" name="Slide Number Placeholder 4">
            <a:extLst>
              <a:ext uri="{FF2B5EF4-FFF2-40B4-BE49-F238E27FC236}">
                <a16:creationId xmlns:a16="http://schemas.microsoft.com/office/drawing/2014/main" id="{58E56B41-0EA8-4D64-C29F-DF677A47AF29}"/>
              </a:ext>
            </a:extLst>
          </p:cNvPr>
          <p:cNvSpPr>
            <a:spLocks noGrp="1"/>
          </p:cNvSpPr>
          <p:nvPr>
            <p:ph type="sldNum" sz="quarter" idx="12"/>
          </p:nvPr>
        </p:nvSpPr>
        <p:spPr>
          <a:xfrm>
            <a:off x="0" y="0"/>
            <a:ext cx="0" cy="0"/>
          </a:xfrm>
        </p:spPr>
        <p:txBody>
          <a:bodyPr/>
          <a:lstStyle>
            <a:lvl1pPr>
              <a:defRPr/>
            </a:lvl1pPr>
          </a:lstStyle>
          <a:p>
            <a:pPr>
              <a:defRPr/>
            </a:pPr>
            <a:fld id="{ECEFBE01-0F7E-5D41-858E-D03C4BD735D6}" type="slidenum">
              <a:rPr lang="en-GB"/>
              <a:pPr>
                <a:defRPr/>
              </a:pPr>
              <a:t>‹#›</a:t>
            </a:fld>
            <a:endParaRPr lang="en-GB"/>
          </a:p>
        </p:txBody>
      </p:sp>
    </p:spTree>
    <p:extLst>
      <p:ext uri="{BB962C8B-B14F-4D97-AF65-F5344CB8AC3E}">
        <p14:creationId xmlns:p14="http://schemas.microsoft.com/office/powerpoint/2010/main" val="3450844789"/>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COVER1">
    <p:spTree>
      <p:nvGrpSpPr>
        <p:cNvPr id="1" name=""/>
        <p:cNvGrpSpPr/>
        <p:nvPr/>
      </p:nvGrpSpPr>
      <p:grpSpPr>
        <a:xfrm>
          <a:off x="0" y="0"/>
          <a:ext cx="0" cy="0"/>
          <a:chOff x="0" y="0"/>
          <a:chExt cx="0" cy="0"/>
        </a:xfrm>
      </p:grpSpPr>
      <p:pic>
        <p:nvPicPr>
          <p:cNvPr id="2" name="Picture 34">
            <a:extLst>
              <a:ext uri="{FF2B5EF4-FFF2-40B4-BE49-F238E27FC236}">
                <a16:creationId xmlns:a16="http://schemas.microsoft.com/office/drawing/2014/main" id="{57158B46-0481-BAA1-32CE-C3908A5FA164}"/>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angle 2">
            <a:extLst>
              <a:ext uri="{FF2B5EF4-FFF2-40B4-BE49-F238E27FC236}">
                <a16:creationId xmlns:a16="http://schemas.microsoft.com/office/drawing/2014/main" id="{F1C32B09-DE01-9ED5-B4DF-857F1A85A3EF}"/>
              </a:ext>
            </a:extLst>
          </p:cNvPr>
          <p:cNvSpPr/>
          <p:nvPr userDrawn="1"/>
        </p:nvSpPr>
        <p:spPr>
          <a:xfrm>
            <a:off x="-17463" y="0"/>
            <a:ext cx="12209463" cy="6858000"/>
          </a:xfrm>
          <a:prstGeom prst="rect">
            <a:avLst/>
          </a:prstGeom>
          <a:solidFill>
            <a:srgbClr val="003249">
              <a:alpha val="7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it-IT"/>
          </a:p>
        </p:txBody>
      </p:sp>
      <p:pic>
        <p:nvPicPr>
          <p:cNvPr id="4" name="Picture 3">
            <a:extLst>
              <a:ext uri="{FF2B5EF4-FFF2-40B4-BE49-F238E27FC236}">
                <a16:creationId xmlns:a16="http://schemas.microsoft.com/office/drawing/2014/main" id="{5A309B08-6AFD-7ECE-6162-412EB0E5FF5A}"/>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0331450" y="-215900"/>
            <a:ext cx="2093913" cy="1314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5" name="Straight Connector 4">
            <a:extLst>
              <a:ext uri="{FF2B5EF4-FFF2-40B4-BE49-F238E27FC236}">
                <a16:creationId xmlns:a16="http://schemas.microsoft.com/office/drawing/2014/main" id="{7A3CD579-FBDD-46EF-413E-46EB5AF4C7C8}"/>
              </a:ext>
            </a:extLst>
          </p:cNvPr>
          <p:cNvCxnSpPr>
            <a:cxnSpLocks/>
          </p:cNvCxnSpPr>
          <p:nvPr userDrawn="1"/>
        </p:nvCxnSpPr>
        <p:spPr>
          <a:xfrm>
            <a:off x="219075" y="4078288"/>
            <a:ext cx="11737975" cy="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7" name="Straight Connector 6">
            <a:extLst>
              <a:ext uri="{FF2B5EF4-FFF2-40B4-BE49-F238E27FC236}">
                <a16:creationId xmlns:a16="http://schemas.microsoft.com/office/drawing/2014/main" id="{4A93C1C2-47DB-974A-2D36-432A42669A4A}"/>
              </a:ext>
            </a:extLst>
          </p:cNvPr>
          <p:cNvCxnSpPr>
            <a:cxnSpLocks/>
          </p:cNvCxnSpPr>
          <p:nvPr userDrawn="1"/>
        </p:nvCxnSpPr>
        <p:spPr>
          <a:xfrm>
            <a:off x="220663" y="6423025"/>
            <a:ext cx="11736387" cy="0"/>
          </a:xfrm>
          <a:prstGeom prst="line">
            <a:avLst/>
          </a:prstGeom>
          <a:ln w="9525" cmpd="sng">
            <a:solidFill>
              <a:schemeClr val="bg1"/>
            </a:solidFill>
            <a:prstDash val="solid"/>
          </a:ln>
        </p:spPr>
        <p:style>
          <a:lnRef idx="1">
            <a:schemeClr val="accent1"/>
          </a:lnRef>
          <a:fillRef idx="0">
            <a:schemeClr val="accent1"/>
          </a:fillRef>
          <a:effectRef idx="0">
            <a:schemeClr val="accent1"/>
          </a:effectRef>
          <a:fontRef idx="minor">
            <a:schemeClr val="tx1"/>
          </a:fontRef>
        </p:style>
      </p:cxnSp>
      <p:pic>
        <p:nvPicPr>
          <p:cNvPr id="9" name="Picture 8">
            <a:extLst>
              <a:ext uri="{FF2B5EF4-FFF2-40B4-BE49-F238E27FC236}">
                <a16:creationId xmlns:a16="http://schemas.microsoft.com/office/drawing/2014/main" id="{94F1320C-C49F-E8E4-DA91-59141DB96164}"/>
              </a:ext>
            </a:extLst>
          </p:cNvPr>
          <p:cNvPicPr>
            <a:picLocks noChangeAspect="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0342563" y="6586538"/>
            <a:ext cx="1638300" cy="10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0" name="Group 9">
            <a:extLst>
              <a:ext uri="{FF2B5EF4-FFF2-40B4-BE49-F238E27FC236}">
                <a16:creationId xmlns:a16="http://schemas.microsoft.com/office/drawing/2014/main" id="{B49C64D3-86F9-9C1A-BADE-54907B7852C1}"/>
              </a:ext>
            </a:extLst>
          </p:cNvPr>
          <p:cNvGrpSpPr>
            <a:grpSpLocks/>
          </p:cNvGrpSpPr>
          <p:nvPr userDrawn="1"/>
        </p:nvGrpSpPr>
        <p:grpSpPr bwMode="auto">
          <a:xfrm>
            <a:off x="227013" y="6572250"/>
            <a:ext cx="9280525" cy="144463"/>
            <a:chOff x="226688" y="6572055"/>
            <a:chExt cx="9280921" cy="144114"/>
          </a:xfrm>
        </p:grpSpPr>
        <p:pic>
          <p:nvPicPr>
            <p:cNvPr id="11" name="Picture 43" descr="at.png">
              <a:extLst>
                <a:ext uri="{FF2B5EF4-FFF2-40B4-BE49-F238E27FC236}">
                  <a16:creationId xmlns:a16="http://schemas.microsoft.com/office/drawing/2014/main" id="{13CAB590-0037-B08B-CC78-EF523A7344E7}"/>
                </a:ext>
              </a:extLst>
            </p:cNvPr>
            <p:cNvPicPr>
              <a:picLocks noChangeAspect="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226688"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44" descr="be.png">
              <a:extLst>
                <a:ext uri="{FF2B5EF4-FFF2-40B4-BE49-F238E27FC236}">
                  <a16:creationId xmlns:a16="http://schemas.microsoft.com/office/drawing/2014/main" id="{8E8F0E1E-82D5-7779-A2FE-9A095DD84B95}"/>
                </a:ext>
              </a:extLst>
            </p:cNvPr>
            <p:cNvPicPr>
              <a:picLocks noChangeAspect="1"/>
            </p:cNvPicPr>
            <p:nvPr userDrawn="1"/>
          </p:nvPicPr>
          <p:blipFill>
            <a:blip r:embed="rId6">
              <a:extLst>
                <a:ext uri="{28A0092B-C50C-407E-A947-70E740481C1C}">
                  <a14:useLocalDpi xmlns:a14="http://schemas.microsoft.com/office/drawing/2010/main" val="0"/>
                </a:ext>
              </a:extLst>
            </a:blip>
            <a:srcRect/>
            <a:stretch>
              <a:fillRect/>
            </a:stretch>
          </p:blipFill>
          <p:spPr bwMode="auto">
            <a:xfrm>
              <a:off x="597100"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Picture 45" descr="ch.png">
              <a:extLst>
                <a:ext uri="{FF2B5EF4-FFF2-40B4-BE49-F238E27FC236}">
                  <a16:creationId xmlns:a16="http://schemas.microsoft.com/office/drawing/2014/main" id="{0CB9A1F0-BDA1-80FD-905E-A8BD9446BFBC}"/>
                </a:ext>
              </a:extLst>
            </p:cNvPr>
            <p:cNvPicPr>
              <a:picLocks noChangeAspect="1"/>
            </p:cNvPicPr>
            <p:nvPr userDrawn="1"/>
          </p:nvPicPr>
          <p:blipFill>
            <a:blip r:embed="rId7">
              <a:extLst>
                <a:ext uri="{28A0092B-C50C-407E-A947-70E740481C1C}">
                  <a14:useLocalDpi xmlns:a14="http://schemas.microsoft.com/office/drawing/2010/main" val="0"/>
                </a:ext>
              </a:extLst>
            </a:blip>
            <a:srcRect/>
            <a:stretch>
              <a:fillRect/>
            </a:stretch>
          </p:blipFill>
          <p:spPr bwMode="auto">
            <a:xfrm>
              <a:off x="7652002"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Picture 46" descr="cz.png">
              <a:extLst>
                <a:ext uri="{FF2B5EF4-FFF2-40B4-BE49-F238E27FC236}">
                  <a16:creationId xmlns:a16="http://schemas.microsoft.com/office/drawing/2014/main" id="{60EFB7A4-2EAC-A084-1BFF-70A51EC9DB18}"/>
                </a:ext>
              </a:extLst>
            </p:cNvPr>
            <p:cNvPicPr>
              <a:picLocks noChangeAspect="1"/>
            </p:cNvPicPr>
            <p:nvPr userDrawn="1"/>
          </p:nvPicPr>
          <p:blipFill>
            <a:blip r:embed="rId8">
              <a:extLst>
                <a:ext uri="{28A0092B-C50C-407E-A947-70E740481C1C}">
                  <a14:useLocalDpi xmlns:a14="http://schemas.microsoft.com/office/drawing/2010/main" val="0"/>
                </a:ext>
              </a:extLst>
            </a:blip>
            <a:srcRect/>
            <a:stretch>
              <a:fillRect/>
            </a:stretch>
          </p:blipFill>
          <p:spPr bwMode="auto">
            <a:xfrm>
              <a:off x="97044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Picture 47" descr="de.png">
              <a:extLst>
                <a:ext uri="{FF2B5EF4-FFF2-40B4-BE49-F238E27FC236}">
                  <a16:creationId xmlns:a16="http://schemas.microsoft.com/office/drawing/2014/main" id="{3F9E9F5E-773D-6674-3207-11BB3A5F440D}"/>
                </a:ext>
              </a:extLst>
            </p:cNvPr>
            <p:cNvPicPr>
              <a:picLocks noChangeAspect="1"/>
            </p:cNvPicPr>
            <p:nvPr userDrawn="1"/>
          </p:nvPicPr>
          <p:blipFill>
            <a:blip r:embed="rId9">
              <a:extLst>
                <a:ext uri="{28A0092B-C50C-407E-A947-70E740481C1C}">
                  <a14:useLocalDpi xmlns:a14="http://schemas.microsoft.com/office/drawing/2010/main" val="0"/>
                </a:ext>
              </a:extLst>
            </a:blip>
            <a:srcRect/>
            <a:stretch>
              <a:fillRect/>
            </a:stretch>
          </p:blipFill>
          <p:spPr bwMode="auto">
            <a:xfrm>
              <a:off x="283088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Picture 48" descr="dk.png">
              <a:extLst>
                <a:ext uri="{FF2B5EF4-FFF2-40B4-BE49-F238E27FC236}">
                  <a16:creationId xmlns:a16="http://schemas.microsoft.com/office/drawing/2014/main" id="{AFA86FA3-EF2F-DB36-09D2-65CAEF4A772B}"/>
                </a:ext>
              </a:extLst>
            </p:cNvPr>
            <p:cNvPicPr>
              <a:picLocks noChangeAspect="1"/>
            </p:cNvPicPr>
            <p:nvPr userDrawn="1"/>
          </p:nvPicPr>
          <p:blipFill>
            <a:blip r:embed="rId10">
              <a:extLst>
                <a:ext uri="{28A0092B-C50C-407E-A947-70E740481C1C}">
                  <a14:useLocalDpi xmlns:a14="http://schemas.microsoft.com/office/drawing/2010/main" val="0"/>
                </a:ext>
              </a:extLst>
            </a:blip>
            <a:srcRect/>
            <a:stretch>
              <a:fillRect/>
            </a:stretch>
          </p:blipFill>
          <p:spPr bwMode="auto">
            <a:xfrm>
              <a:off x="1340468"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 name="Picture 49" descr="ee.png">
              <a:extLst>
                <a:ext uri="{FF2B5EF4-FFF2-40B4-BE49-F238E27FC236}">
                  <a16:creationId xmlns:a16="http://schemas.microsoft.com/office/drawing/2014/main" id="{42CFB62B-1476-4525-CA0C-A52F51201958}"/>
                </a:ext>
              </a:extLst>
            </p:cNvPr>
            <p:cNvPicPr>
              <a:picLocks noChangeAspect="1"/>
            </p:cNvPicPr>
            <p:nvPr userDrawn="1"/>
          </p:nvPicPr>
          <p:blipFill>
            <a:blip r:embed="rId11">
              <a:extLst>
                <a:ext uri="{28A0092B-C50C-407E-A947-70E740481C1C}">
                  <a14:useLocalDpi xmlns:a14="http://schemas.microsoft.com/office/drawing/2010/main" val="0"/>
                </a:ext>
              </a:extLst>
            </a:blip>
            <a:srcRect/>
            <a:stretch>
              <a:fillRect/>
            </a:stretch>
          </p:blipFill>
          <p:spPr bwMode="auto">
            <a:xfrm>
              <a:off x="171088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 name="Picture 50" descr="es.png">
              <a:extLst>
                <a:ext uri="{FF2B5EF4-FFF2-40B4-BE49-F238E27FC236}">
                  <a16:creationId xmlns:a16="http://schemas.microsoft.com/office/drawing/2014/main" id="{8CF3D7E4-F303-4FF3-CB10-EC3D1C4F762A}"/>
                </a:ext>
              </a:extLst>
            </p:cNvPr>
            <p:cNvPicPr>
              <a:picLocks noChangeAspect="1"/>
            </p:cNvPicPr>
            <p:nvPr userDrawn="1"/>
          </p:nvPicPr>
          <p:blipFill>
            <a:blip r:embed="rId12">
              <a:extLst>
                <a:ext uri="{28A0092B-C50C-407E-A947-70E740481C1C}">
                  <a14:useLocalDpi xmlns:a14="http://schemas.microsoft.com/office/drawing/2010/main" val="0"/>
                </a:ext>
              </a:extLst>
            </a:blip>
            <a:srcRect/>
            <a:stretch>
              <a:fillRect/>
            </a:stretch>
          </p:blipFill>
          <p:spPr bwMode="auto">
            <a:xfrm>
              <a:off x="690923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 name="Picture 51" descr="fi.png">
              <a:extLst>
                <a:ext uri="{FF2B5EF4-FFF2-40B4-BE49-F238E27FC236}">
                  <a16:creationId xmlns:a16="http://schemas.microsoft.com/office/drawing/2014/main" id="{DB242E3E-942A-C11A-B264-243C723A4D02}"/>
                </a:ext>
              </a:extLst>
            </p:cNvPr>
            <p:cNvPicPr>
              <a:picLocks noChangeAspect="1"/>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2088120"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 name="Picture 52" descr="fr.png">
              <a:extLst>
                <a:ext uri="{FF2B5EF4-FFF2-40B4-BE49-F238E27FC236}">
                  <a16:creationId xmlns:a16="http://schemas.microsoft.com/office/drawing/2014/main" id="{8BF8EECD-65E3-ABEE-8AC5-ADE45674DF1B}"/>
                </a:ext>
              </a:extLst>
            </p:cNvPr>
            <p:cNvPicPr>
              <a:picLocks noChangeAspect="1"/>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245697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 name="Picture 53" descr="gr.png">
              <a:extLst>
                <a:ext uri="{FF2B5EF4-FFF2-40B4-BE49-F238E27FC236}">
                  <a16:creationId xmlns:a16="http://schemas.microsoft.com/office/drawing/2014/main" id="{2FEDD4E0-0DB4-0D24-A389-574B9D9636BA}"/>
                </a:ext>
              </a:extLst>
            </p:cNvPr>
            <p:cNvPicPr>
              <a:picLocks noChangeAspect="1"/>
            </p:cNvPicPr>
            <p:nvPr userDrawn="1"/>
          </p:nvPicPr>
          <p:blipFill>
            <a:blip r:embed="rId15">
              <a:extLst>
                <a:ext uri="{28A0092B-C50C-407E-A947-70E740481C1C}">
                  <a14:useLocalDpi xmlns:a14="http://schemas.microsoft.com/office/drawing/2010/main" val="0"/>
                </a:ext>
              </a:extLst>
            </a:blip>
            <a:srcRect/>
            <a:stretch>
              <a:fillRect/>
            </a:stretch>
          </p:blipFill>
          <p:spPr bwMode="auto">
            <a:xfrm>
              <a:off x="319974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 name="Picture 54" descr="hu.png">
              <a:extLst>
                <a:ext uri="{FF2B5EF4-FFF2-40B4-BE49-F238E27FC236}">
                  <a16:creationId xmlns:a16="http://schemas.microsoft.com/office/drawing/2014/main" id="{988DDB7F-480B-1896-19ED-7F8A6323F7E0}"/>
                </a:ext>
              </a:extLst>
            </p:cNvPr>
            <p:cNvPicPr>
              <a:picLocks noChangeAspect="1"/>
            </p:cNvPicPr>
            <p:nvPr userDrawn="1"/>
          </p:nvPicPr>
          <p:blipFill>
            <a:blip r:embed="rId16">
              <a:extLst>
                <a:ext uri="{28A0092B-C50C-407E-A947-70E740481C1C}">
                  <a14:useLocalDpi xmlns:a14="http://schemas.microsoft.com/office/drawing/2010/main" val="0"/>
                </a:ext>
              </a:extLst>
            </a:blip>
            <a:srcRect/>
            <a:stretch>
              <a:fillRect/>
            </a:stretch>
          </p:blipFill>
          <p:spPr bwMode="auto">
            <a:xfrm>
              <a:off x="356860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 name="Picture 55" descr="ie.png">
              <a:extLst>
                <a:ext uri="{FF2B5EF4-FFF2-40B4-BE49-F238E27FC236}">
                  <a16:creationId xmlns:a16="http://schemas.microsoft.com/office/drawing/2014/main" id="{1290F089-BF4B-F02C-27E1-423CFC839FFE}"/>
                </a:ext>
              </a:extLst>
            </p:cNvPr>
            <p:cNvPicPr>
              <a:picLocks noChangeAspect="1"/>
            </p:cNvPicPr>
            <p:nvPr userDrawn="1"/>
          </p:nvPicPr>
          <p:blipFill>
            <a:blip r:embed="rId17">
              <a:extLst>
                <a:ext uri="{28A0092B-C50C-407E-A947-70E740481C1C}">
                  <a14:useLocalDpi xmlns:a14="http://schemas.microsoft.com/office/drawing/2010/main" val="0"/>
                </a:ext>
              </a:extLst>
            </a:blip>
            <a:srcRect/>
            <a:stretch>
              <a:fillRect/>
            </a:stretch>
          </p:blipFill>
          <p:spPr bwMode="auto">
            <a:xfrm>
              <a:off x="393746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 name="Picture 56" descr="it.png">
              <a:extLst>
                <a:ext uri="{FF2B5EF4-FFF2-40B4-BE49-F238E27FC236}">
                  <a16:creationId xmlns:a16="http://schemas.microsoft.com/office/drawing/2014/main" id="{58500317-0C84-02EC-6DD8-A0FB51ECD574}"/>
                </a:ext>
              </a:extLst>
            </p:cNvPr>
            <p:cNvPicPr>
              <a:picLocks noChangeAspect="1"/>
            </p:cNvPicPr>
            <p:nvPr userDrawn="1"/>
          </p:nvPicPr>
          <p:blipFill>
            <a:blip r:embed="rId18">
              <a:extLst>
                <a:ext uri="{28A0092B-C50C-407E-A947-70E740481C1C}">
                  <a14:useLocalDpi xmlns:a14="http://schemas.microsoft.com/office/drawing/2010/main" val="0"/>
                </a:ext>
              </a:extLst>
            </a:blip>
            <a:srcRect/>
            <a:stretch>
              <a:fillRect/>
            </a:stretch>
          </p:blipFill>
          <p:spPr bwMode="auto">
            <a:xfrm>
              <a:off x="4306322"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 name="Picture 57" descr="lu.png">
              <a:extLst>
                <a:ext uri="{FF2B5EF4-FFF2-40B4-BE49-F238E27FC236}">
                  <a16:creationId xmlns:a16="http://schemas.microsoft.com/office/drawing/2014/main" id="{2896B36C-D746-6203-F327-49464BEAC2C7}"/>
                </a:ext>
              </a:extLst>
            </p:cNvPr>
            <p:cNvPicPr>
              <a:picLocks noChangeAspect="1"/>
            </p:cNvPicPr>
            <p:nvPr userDrawn="1"/>
          </p:nvPicPr>
          <p:blipFill>
            <a:blip r:embed="rId19">
              <a:extLst>
                <a:ext uri="{28A0092B-C50C-407E-A947-70E740481C1C}">
                  <a14:useLocalDpi xmlns:a14="http://schemas.microsoft.com/office/drawing/2010/main" val="0"/>
                </a:ext>
              </a:extLst>
            </a:blip>
            <a:srcRect/>
            <a:stretch>
              <a:fillRect/>
            </a:stretch>
          </p:blipFill>
          <p:spPr bwMode="auto">
            <a:xfrm>
              <a:off x="4676775"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 name="Picture 58" descr="nl.png">
              <a:extLst>
                <a:ext uri="{FF2B5EF4-FFF2-40B4-BE49-F238E27FC236}">
                  <a16:creationId xmlns:a16="http://schemas.microsoft.com/office/drawing/2014/main" id="{108515D8-7272-7D3B-3BEB-2EB5FBE9D18A}"/>
                </a:ext>
              </a:extLst>
            </p:cNvPr>
            <p:cNvPicPr>
              <a:picLocks noChangeAspect="1"/>
            </p:cNvPicPr>
            <p:nvPr userDrawn="1"/>
          </p:nvPicPr>
          <p:blipFill>
            <a:blip r:embed="rId20">
              <a:extLst>
                <a:ext uri="{28A0092B-C50C-407E-A947-70E740481C1C}">
                  <a14:useLocalDpi xmlns:a14="http://schemas.microsoft.com/office/drawing/2010/main" val="0"/>
                </a:ext>
              </a:extLst>
            </a:blip>
            <a:srcRect/>
            <a:stretch>
              <a:fillRect/>
            </a:stretch>
          </p:blipFill>
          <p:spPr bwMode="auto">
            <a:xfrm>
              <a:off x="5050684"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 name="Picture 59" descr="no.png">
              <a:extLst>
                <a:ext uri="{FF2B5EF4-FFF2-40B4-BE49-F238E27FC236}">
                  <a16:creationId xmlns:a16="http://schemas.microsoft.com/office/drawing/2014/main" id="{DF09C3E9-83B6-455B-46C9-595750CD6180}"/>
                </a:ext>
              </a:extLst>
            </p:cNvPr>
            <p:cNvPicPr>
              <a:picLocks noChangeAspect="1"/>
            </p:cNvPicPr>
            <p:nvPr userDrawn="1"/>
          </p:nvPicPr>
          <p:blipFill>
            <a:blip r:embed="rId21">
              <a:extLst>
                <a:ext uri="{28A0092B-C50C-407E-A947-70E740481C1C}">
                  <a14:useLocalDpi xmlns:a14="http://schemas.microsoft.com/office/drawing/2010/main" val="0"/>
                </a:ext>
              </a:extLst>
            </a:blip>
            <a:srcRect/>
            <a:stretch>
              <a:fillRect/>
            </a:stretch>
          </p:blipFill>
          <p:spPr bwMode="auto">
            <a:xfrm>
              <a:off x="542805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 name="Picture 60" descr="pl.png">
              <a:extLst>
                <a:ext uri="{FF2B5EF4-FFF2-40B4-BE49-F238E27FC236}">
                  <a16:creationId xmlns:a16="http://schemas.microsoft.com/office/drawing/2014/main" id="{FA180B0A-9C32-2F59-8E5B-27FC0A4E8CCA}"/>
                </a:ext>
              </a:extLst>
            </p:cNvPr>
            <p:cNvPicPr>
              <a:picLocks noChangeAspect="1"/>
            </p:cNvPicPr>
            <p:nvPr userDrawn="1"/>
          </p:nvPicPr>
          <p:blipFill>
            <a:blip r:embed="rId22">
              <a:extLst>
                <a:ext uri="{28A0092B-C50C-407E-A947-70E740481C1C}">
                  <a14:useLocalDpi xmlns:a14="http://schemas.microsoft.com/office/drawing/2010/main" val="0"/>
                </a:ext>
              </a:extLst>
            </a:blip>
            <a:srcRect/>
            <a:stretch>
              <a:fillRect/>
            </a:stretch>
          </p:blipFill>
          <p:spPr bwMode="auto">
            <a:xfrm>
              <a:off x="579518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 name="Picture 61" descr="pt.png">
              <a:extLst>
                <a:ext uri="{FF2B5EF4-FFF2-40B4-BE49-F238E27FC236}">
                  <a16:creationId xmlns:a16="http://schemas.microsoft.com/office/drawing/2014/main" id="{084F71B1-6FA5-2FBD-7749-25155AB758EE}"/>
                </a:ext>
              </a:extLst>
            </p:cNvPr>
            <p:cNvPicPr>
              <a:picLocks noChangeAspect="1"/>
            </p:cNvPicPr>
            <p:nvPr userDrawn="1"/>
          </p:nvPicPr>
          <p:blipFill>
            <a:blip r:embed="rId23">
              <a:extLst>
                <a:ext uri="{28A0092B-C50C-407E-A947-70E740481C1C}">
                  <a14:useLocalDpi xmlns:a14="http://schemas.microsoft.com/office/drawing/2010/main" val="0"/>
                </a:ext>
              </a:extLst>
            </a:blip>
            <a:srcRect/>
            <a:stretch>
              <a:fillRect/>
            </a:stretch>
          </p:blipFill>
          <p:spPr bwMode="auto">
            <a:xfrm>
              <a:off x="6167359"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 name="Picture 62" descr="ro.png">
              <a:extLst>
                <a:ext uri="{FF2B5EF4-FFF2-40B4-BE49-F238E27FC236}">
                  <a16:creationId xmlns:a16="http://schemas.microsoft.com/office/drawing/2014/main" id="{3A4FA843-8EC5-6E42-EBE0-7DA314D467BB}"/>
                </a:ext>
              </a:extLst>
            </p:cNvPr>
            <p:cNvPicPr>
              <a:picLocks noChangeAspect="1"/>
            </p:cNvPicPr>
            <p:nvPr userDrawn="1"/>
          </p:nvPicPr>
          <p:blipFill>
            <a:blip r:embed="rId24">
              <a:extLst>
                <a:ext uri="{28A0092B-C50C-407E-A947-70E740481C1C}">
                  <a14:useLocalDpi xmlns:a14="http://schemas.microsoft.com/office/drawing/2010/main" val="0"/>
                </a:ext>
              </a:extLst>
            </a:blip>
            <a:srcRect/>
            <a:stretch>
              <a:fillRect/>
            </a:stretch>
          </p:blipFill>
          <p:spPr bwMode="auto">
            <a:xfrm>
              <a:off x="654126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 name="Picture 63" descr="se.png">
              <a:extLst>
                <a:ext uri="{FF2B5EF4-FFF2-40B4-BE49-F238E27FC236}">
                  <a16:creationId xmlns:a16="http://schemas.microsoft.com/office/drawing/2014/main" id="{434F01B2-4CFD-E7E2-A719-716D8D22BEEF}"/>
                </a:ext>
              </a:extLst>
            </p:cNvPr>
            <p:cNvPicPr>
              <a:picLocks noChangeAspect="1"/>
            </p:cNvPicPr>
            <p:nvPr userDrawn="1"/>
          </p:nvPicPr>
          <p:blipFill>
            <a:blip r:embed="rId25">
              <a:extLst>
                <a:ext uri="{28A0092B-C50C-407E-A947-70E740481C1C}">
                  <a14:useLocalDpi xmlns:a14="http://schemas.microsoft.com/office/drawing/2010/main" val="0"/>
                </a:ext>
              </a:extLst>
            </a:blip>
            <a:srcRect/>
            <a:stretch>
              <a:fillRect/>
            </a:stretch>
          </p:blipFill>
          <p:spPr bwMode="auto">
            <a:xfrm>
              <a:off x="727981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 name="Picture 64" descr="uk.png">
              <a:extLst>
                <a:ext uri="{FF2B5EF4-FFF2-40B4-BE49-F238E27FC236}">
                  <a16:creationId xmlns:a16="http://schemas.microsoft.com/office/drawing/2014/main" id="{DE095CF1-93C4-0C93-93D6-D40ED09CEEA1}"/>
                </a:ext>
              </a:extLst>
            </p:cNvPr>
            <p:cNvPicPr>
              <a:picLocks noChangeAspect="1"/>
            </p:cNvPicPr>
            <p:nvPr userDrawn="1"/>
          </p:nvPicPr>
          <p:blipFill>
            <a:blip r:embed="rId26">
              <a:extLst>
                <a:ext uri="{28A0092B-C50C-407E-A947-70E740481C1C}">
                  <a14:useLocalDpi xmlns:a14="http://schemas.microsoft.com/office/drawing/2010/main" val="0"/>
                </a:ext>
              </a:extLst>
            </a:blip>
            <a:srcRect/>
            <a:stretch>
              <a:fillRect/>
            </a:stretch>
          </p:blipFill>
          <p:spPr bwMode="auto">
            <a:xfrm>
              <a:off x="801754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 name="Picture 65" descr="ca.png">
              <a:extLst>
                <a:ext uri="{FF2B5EF4-FFF2-40B4-BE49-F238E27FC236}">
                  <a16:creationId xmlns:a16="http://schemas.microsoft.com/office/drawing/2014/main" id="{D1D26092-F276-F54B-5E17-4405ED739E57}"/>
                </a:ext>
              </a:extLst>
            </p:cNvPr>
            <p:cNvPicPr>
              <a:picLocks noChangeAspect="1"/>
            </p:cNvPicPr>
            <p:nvPr userDrawn="1"/>
          </p:nvPicPr>
          <p:blipFill>
            <a:blip r:embed="rId27">
              <a:extLst>
                <a:ext uri="{28A0092B-C50C-407E-A947-70E740481C1C}">
                  <a14:useLocalDpi xmlns:a14="http://schemas.microsoft.com/office/drawing/2010/main" val="0"/>
                </a:ext>
              </a:extLst>
            </a:blip>
            <a:srcRect/>
            <a:stretch>
              <a:fillRect/>
            </a:stretch>
          </p:blipFill>
          <p:spPr bwMode="auto">
            <a:xfrm>
              <a:off x="9291609" y="6573362"/>
              <a:ext cx="216000" cy="1428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4" name="Picture 66">
              <a:extLst>
                <a:ext uri="{FF2B5EF4-FFF2-40B4-BE49-F238E27FC236}">
                  <a16:creationId xmlns:a16="http://schemas.microsoft.com/office/drawing/2014/main" id="{6CD5B0D8-EAE2-DF37-649D-09F00EFC4327}"/>
                </a:ext>
              </a:extLst>
            </p:cNvPr>
            <p:cNvPicPr>
              <a:picLocks noChangeAspect="1"/>
            </p:cNvPicPr>
            <p:nvPr userDrawn="1"/>
          </p:nvPicPr>
          <p:blipFill>
            <a:blip r:embed="rId28">
              <a:extLst>
                <a:ext uri="{28A0092B-C50C-407E-A947-70E740481C1C}">
                  <a14:useLocalDpi xmlns:a14="http://schemas.microsoft.com/office/drawing/2010/main" val="0"/>
                </a:ext>
              </a:extLst>
            </a:blip>
            <a:srcRect/>
            <a:stretch>
              <a:fillRect/>
            </a:stretch>
          </p:blipFill>
          <p:spPr bwMode="auto">
            <a:xfrm>
              <a:off x="8555553" y="6572169"/>
              <a:ext cx="216000" cy="14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5" name="Picture 67" descr="si.png">
              <a:extLst>
                <a:ext uri="{FF2B5EF4-FFF2-40B4-BE49-F238E27FC236}">
                  <a16:creationId xmlns:a16="http://schemas.microsoft.com/office/drawing/2014/main" id="{C23F97DF-7CC6-1DAF-A732-F28F5A7FC058}"/>
                </a:ext>
              </a:extLst>
            </p:cNvPr>
            <p:cNvPicPr>
              <a:picLocks noChangeAspect="1"/>
            </p:cNvPicPr>
            <p:nvPr userDrawn="1"/>
          </p:nvPicPr>
          <p:blipFill>
            <a:blip r:embed="rId29">
              <a:extLst>
                <a:ext uri="{28A0092B-C50C-407E-A947-70E740481C1C}">
                  <a14:useLocalDpi xmlns:a14="http://schemas.microsoft.com/office/drawing/2010/main" val="0"/>
                </a:ext>
              </a:extLst>
            </a:blip>
            <a:srcRect/>
            <a:stretch>
              <a:fillRect/>
            </a:stretch>
          </p:blipFill>
          <p:spPr bwMode="auto">
            <a:xfrm>
              <a:off x="8928090" y="6572513"/>
              <a:ext cx="217284" cy="1436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6" name="Title 5"/>
          <p:cNvSpPr>
            <a:spLocks noGrp="1"/>
          </p:cNvSpPr>
          <p:nvPr>
            <p:ph type="title"/>
          </p:nvPr>
        </p:nvSpPr>
        <p:spPr>
          <a:xfrm>
            <a:off x="216425" y="3509439"/>
            <a:ext cx="11741010" cy="563779"/>
          </a:xfrm>
        </p:spPr>
        <p:txBody>
          <a:bodyPr anchor="b">
            <a:noAutofit/>
          </a:bodyPr>
          <a:lstStyle>
            <a:lvl1pPr>
              <a:defRPr sz="4000">
                <a:solidFill>
                  <a:schemeClr val="bg1"/>
                </a:solidFill>
              </a:defRPr>
            </a:lvl1pPr>
          </a:lstStyle>
          <a:p>
            <a:r>
              <a:rPr lang="en-US"/>
              <a:t>Click to edit Master title style</a:t>
            </a:r>
            <a:endParaRPr lang="it-IT"/>
          </a:p>
        </p:txBody>
      </p:sp>
      <p:sp>
        <p:nvSpPr>
          <p:cNvPr id="8" name="Text Placeholder 7"/>
          <p:cNvSpPr>
            <a:spLocks noGrp="1"/>
          </p:cNvSpPr>
          <p:nvPr>
            <p:ph type="body" sz="quarter" idx="10"/>
          </p:nvPr>
        </p:nvSpPr>
        <p:spPr>
          <a:xfrm>
            <a:off x="9365005" y="5091757"/>
            <a:ext cx="2594803" cy="1315441"/>
          </a:xfrm>
        </p:spPr>
        <p:txBody>
          <a:bodyPr lIns="0" rIns="0" anchor="ctr"/>
          <a:lstStyle>
            <a:lvl1pPr algn="r">
              <a:lnSpc>
                <a:spcPct val="150000"/>
              </a:lnSpc>
              <a:defRPr sz="1200">
                <a:solidFill>
                  <a:schemeClr val="bg1"/>
                </a:solidFill>
              </a:defRPr>
            </a:lvl1pPr>
          </a:lstStyle>
          <a:p>
            <a:pPr lvl="0"/>
            <a:r>
              <a:rPr lang="en-US"/>
              <a:t>Edit Master text styles</a:t>
            </a:r>
          </a:p>
          <a:p>
            <a:pPr lvl="1"/>
            <a:r>
              <a:rPr lang="en-US"/>
              <a:t>Second level</a:t>
            </a:r>
          </a:p>
          <a:p>
            <a:pPr lvl="2"/>
            <a:r>
              <a:rPr lang="en-US"/>
              <a:t>Third level</a:t>
            </a:r>
          </a:p>
        </p:txBody>
      </p:sp>
    </p:spTree>
    <p:extLst>
      <p:ext uri="{BB962C8B-B14F-4D97-AF65-F5344CB8AC3E}">
        <p14:creationId xmlns:p14="http://schemas.microsoft.com/office/powerpoint/2010/main" val="36957504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8" presetClass="entr" presetSubtype="3" fill="hold" nodeType="after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strips(upRight)">
                                      <p:cBhvr>
                                        <p:cTn id="7" dur="500"/>
                                        <p:tgtEl>
                                          <p:spTgt spid="7"/>
                                        </p:tgtEl>
                                      </p:cBhvr>
                                    </p:animEffect>
                                  </p:childTnLst>
                                </p:cTn>
                              </p:par>
                            </p:childTnLst>
                          </p:cTn>
                        </p:par>
                        <p:par>
                          <p:cTn id="8" fill="hold">
                            <p:stCondLst>
                              <p:cond delay="500"/>
                            </p:stCondLst>
                            <p:childTnLst>
                              <p:par>
                                <p:cTn id="9" presetID="2" presetClass="entr" presetSubtype="8" fill="hold" nodeType="afterEffect">
                                  <p:stCondLst>
                                    <p:cond delay="0"/>
                                  </p:stCondLst>
                                  <p:childTnLst>
                                    <p:set>
                                      <p:cBhvr>
                                        <p:cTn id="10" dur="1" fill="hold">
                                          <p:stCondLst>
                                            <p:cond delay="0"/>
                                          </p:stCondLst>
                                        </p:cTn>
                                        <p:tgtEl>
                                          <p:spTgt spid="10"/>
                                        </p:tgtEl>
                                        <p:attrNameLst>
                                          <p:attrName>style.visibility</p:attrName>
                                        </p:attrNameLst>
                                      </p:cBhvr>
                                      <p:to>
                                        <p:strVal val="visible"/>
                                      </p:to>
                                    </p:set>
                                    <p:anim calcmode="lin" valueType="num">
                                      <p:cBhvr additive="base">
                                        <p:cTn id="11" dur="1500" fill="hold"/>
                                        <p:tgtEl>
                                          <p:spTgt spid="10"/>
                                        </p:tgtEl>
                                        <p:attrNameLst>
                                          <p:attrName>ppt_x</p:attrName>
                                        </p:attrNameLst>
                                      </p:cBhvr>
                                      <p:tavLst>
                                        <p:tav tm="0">
                                          <p:val>
                                            <p:strVal val="0-#ppt_w/2"/>
                                          </p:val>
                                        </p:tav>
                                        <p:tav tm="100000">
                                          <p:val>
                                            <p:strVal val="#ppt_x"/>
                                          </p:val>
                                        </p:tav>
                                      </p:tavLst>
                                    </p:anim>
                                    <p:anim calcmode="lin" valueType="num">
                                      <p:cBhvr additive="base">
                                        <p:cTn id="12" dur="1500" fill="hold"/>
                                        <p:tgtEl>
                                          <p:spTgt spid="10"/>
                                        </p:tgtEl>
                                        <p:attrNameLst>
                                          <p:attrName>ppt_y</p:attrName>
                                        </p:attrNameLst>
                                      </p:cBhvr>
                                      <p:tavLst>
                                        <p:tav tm="0">
                                          <p:val>
                                            <p:strVal val="#ppt_y"/>
                                          </p:val>
                                        </p:tav>
                                        <p:tav tm="100000">
                                          <p:val>
                                            <p:strVal val="#ppt_y"/>
                                          </p:val>
                                        </p:tav>
                                      </p:tavLst>
                                    </p:anim>
                                  </p:childTnLst>
                                </p:cTn>
                              </p:par>
                            </p:childTnLst>
                          </p:cTn>
                        </p:par>
                        <p:par>
                          <p:cTn id="13" fill="hold">
                            <p:stCondLst>
                              <p:cond delay="2000"/>
                            </p:stCondLst>
                            <p:childTnLst>
                              <p:par>
                                <p:cTn id="14" presetID="2" presetClass="entr" presetSubtype="12" fill="hold" nodeType="afterEffect">
                                  <p:stCondLst>
                                    <p:cond delay="0"/>
                                  </p:stCondLst>
                                  <p:childTnLst>
                                    <p:set>
                                      <p:cBhvr>
                                        <p:cTn id="15" dur="1" fill="hold">
                                          <p:stCondLst>
                                            <p:cond delay="0"/>
                                          </p:stCondLst>
                                        </p:cTn>
                                        <p:tgtEl>
                                          <p:spTgt spid="3"/>
                                        </p:tgtEl>
                                        <p:attrNameLst>
                                          <p:attrName>style.visibility</p:attrName>
                                        </p:attrNameLst>
                                      </p:cBhvr>
                                      <p:to>
                                        <p:strVal val="visible"/>
                                      </p:to>
                                    </p:set>
                                    <p:anim calcmode="lin" valueType="num">
                                      <p:cBhvr additive="base">
                                        <p:cTn id="16" dur="500" fill="hold"/>
                                        <p:tgtEl>
                                          <p:spTgt spid="3"/>
                                        </p:tgtEl>
                                        <p:attrNameLst>
                                          <p:attrName>ppt_x</p:attrName>
                                        </p:attrNameLst>
                                      </p:cBhvr>
                                      <p:tavLst>
                                        <p:tav tm="0">
                                          <p:val>
                                            <p:strVal val="0-#ppt_w/2"/>
                                          </p:val>
                                        </p:tav>
                                        <p:tav tm="100000">
                                          <p:val>
                                            <p:strVal val="#ppt_x"/>
                                          </p:val>
                                        </p:tav>
                                      </p:tavLst>
                                    </p:anim>
                                    <p:anim calcmode="lin" valueType="num">
                                      <p:cBhvr additive="base">
                                        <p:cTn id="17" dur="500" fill="hold"/>
                                        <p:tgtEl>
                                          <p:spTgt spid="3"/>
                                        </p:tgtEl>
                                        <p:attrNameLst>
                                          <p:attrName>ppt_y</p:attrName>
                                        </p:attrNameLst>
                                      </p:cBhvr>
                                      <p:tavLst>
                                        <p:tav tm="0">
                                          <p:val>
                                            <p:strVal val="1+#ppt_h/2"/>
                                          </p:val>
                                        </p:tav>
                                        <p:tav tm="100000">
                                          <p:val>
                                            <p:strVal val="#ppt_y"/>
                                          </p:val>
                                        </p:tav>
                                      </p:tavLst>
                                    </p:anim>
                                  </p:childTnLst>
                                </p:cTn>
                              </p:par>
                            </p:childTnLst>
                          </p:cTn>
                        </p:par>
                        <p:par>
                          <p:cTn id="18" fill="hold">
                            <p:stCondLst>
                              <p:cond delay="2500"/>
                            </p:stCondLst>
                            <p:childTnLst>
                              <p:par>
                                <p:cTn id="19" presetID="1" presetClass="entr" presetSubtype="0" fill="hold" nodeType="afterEffect">
                                  <p:stCondLst>
                                    <p:cond delay="0"/>
                                  </p:stCondLst>
                                  <p:childTnLst>
                                    <p:set>
                                      <p:cBhvr>
                                        <p:cTn id="20" dur="1" fill="hold">
                                          <p:stCondLst>
                                            <p:cond delay="0"/>
                                          </p:stCondLst>
                                        </p:cTn>
                                        <p:tgtEl>
                                          <p:spTgt spid="4"/>
                                        </p:tgtEl>
                                        <p:attrNameLst>
                                          <p:attrName>style.visibility</p:attrName>
                                        </p:attrNameLst>
                                      </p:cBhvr>
                                      <p:to>
                                        <p:strVal val="visible"/>
                                      </p:to>
                                    </p:set>
                                  </p:childTnLst>
                                </p:cTn>
                              </p:par>
                            </p:childTnLst>
                          </p:cTn>
                        </p:par>
                        <p:par>
                          <p:cTn id="21" fill="hold">
                            <p:stCondLst>
                              <p:cond delay="2500"/>
                            </p:stCondLst>
                            <p:childTnLst>
                              <p:par>
                                <p:cTn id="22" presetID="22" presetClass="entr" presetSubtype="8" fill="hold" nodeType="afterEffect">
                                  <p:stCondLst>
                                    <p:cond delay="0"/>
                                  </p:stCondLst>
                                  <p:childTnLst>
                                    <p:set>
                                      <p:cBhvr>
                                        <p:cTn id="23" dur="1" fill="hold">
                                          <p:stCondLst>
                                            <p:cond delay="0"/>
                                          </p:stCondLst>
                                        </p:cTn>
                                        <p:tgtEl>
                                          <p:spTgt spid="9"/>
                                        </p:tgtEl>
                                        <p:attrNameLst>
                                          <p:attrName>style.visibility</p:attrName>
                                        </p:attrNameLst>
                                      </p:cBhvr>
                                      <p:to>
                                        <p:strVal val="visible"/>
                                      </p:to>
                                    </p:set>
                                    <p:animEffect transition="in" filter="wipe(left)">
                                      <p:cBhvr>
                                        <p:cTn id="24" dur="500"/>
                                        <p:tgtEl>
                                          <p:spTgt spid="9"/>
                                        </p:tgtEl>
                                      </p:cBhvr>
                                    </p:animEffect>
                                  </p:childTnLst>
                                </p:cTn>
                              </p:par>
                            </p:childTnLst>
                          </p:cTn>
                        </p:par>
                        <p:par>
                          <p:cTn id="25" fill="hold">
                            <p:stCondLst>
                              <p:cond delay="3000"/>
                            </p:stCondLst>
                            <p:childTnLst>
                              <p:par>
                                <p:cTn id="26" presetID="18" presetClass="entr" presetSubtype="3" fill="hold" nodeType="afterEffect">
                                  <p:stCondLst>
                                    <p:cond delay="0"/>
                                  </p:stCondLst>
                                  <p:childTnLst>
                                    <p:set>
                                      <p:cBhvr>
                                        <p:cTn id="27" dur="1" fill="hold">
                                          <p:stCondLst>
                                            <p:cond delay="0"/>
                                          </p:stCondLst>
                                        </p:cTn>
                                        <p:tgtEl>
                                          <p:spTgt spid="5"/>
                                        </p:tgtEl>
                                        <p:attrNameLst>
                                          <p:attrName>style.visibility</p:attrName>
                                        </p:attrNameLst>
                                      </p:cBhvr>
                                      <p:to>
                                        <p:strVal val="visible"/>
                                      </p:to>
                                    </p:set>
                                    <p:animEffect transition="in" filter="strips(upRight)">
                                      <p:cBhvr>
                                        <p:cTn id="28"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1_CLEAR1">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DA43EB24-42C3-1AEB-685A-AE9367704C47}"/>
              </a:ext>
            </a:extLst>
          </p:cNvPr>
          <p:cNvSpPr/>
          <p:nvPr userDrawn="1"/>
        </p:nvSpPr>
        <p:spPr>
          <a:xfrm>
            <a:off x="0" y="0"/>
            <a:ext cx="12192000" cy="882650"/>
          </a:xfrm>
          <a:prstGeom prst="rect">
            <a:avLst/>
          </a:prstGeom>
          <a:solidFill>
            <a:srgbClr val="003249"/>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it-IT"/>
          </a:p>
        </p:txBody>
      </p:sp>
      <p:pic>
        <p:nvPicPr>
          <p:cNvPr id="3" name="Picture 35">
            <a:extLst>
              <a:ext uri="{FF2B5EF4-FFF2-40B4-BE49-F238E27FC236}">
                <a16:creationId xmlns:a16="http://schemas.microsoft.com/office/drawing/2014/main" id="{67DAA5FE-9768-959B-E773-1DDB3EA4A086}"/>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0331450" y="-215900"/>
            <a:ext cx="2093913" cy="1314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4" name="Straight Connector 3">
            <a:extLst>
              <a:ext uri="{FF2B5EF4-FFF2-40B4-BE49-F238E27FC236}">
                <a16:creationId xmlns:a16="http://schemas.microsoft.com/office/drawing/2014/main" id="{52567898-584F-DB9A-52B4-02EDA51B689A}"/>
              </a:ext>
            </a:extLst>
          </p:cNvPr>
          <p:cNvCxnSpPr>
            <a:cxnSpLocks/>
          </p:cNvCxnSpPr>
          <p:nvPr userDrawn="1"/>
        </p:nvCxnSpPr>
        <p:spPr>
          <a:xfrm>
            <a:off x="220663" y="6423025"/>
            <a:ext cx="11736387" cy="0"/>
          </a:xfrm>
          <a:prstGeom prst="line">
            <a:avLst/>
          </a:prstGeom>
          <a:ln w="9525" cmpd="sng">
            <a:solidFill>
              <a:srgbClr val="003249"/>
            </a:solidFill>
            <a:prstDash val="solid"/>
          </a:ln>
        </p:spPr>
        <p:style>
          <a:lnRef idx="1">
            <a:schemeClr val="accent1"/>
          </a:lnRef>
          <a:fillRef idx="0">
            <a:schemeClr val="accent1"/>
          </a:fillRef>
          <a:effectRef idx="0">
            <a:schemeClr val="accent1"/>
          </a:effectRef>
          <a:fontRef idx="minor">
            <a:schemeClr val="tx1"/>
          </a:fontRef>
        </p:style>
      </p:cxnSp>
      <p:sp>
        <p:nvSpPr>
          <p:cNvPr id="40" name="Rectangle 6"/>
          <p:cNvSpPr>
            <a:spLocks noGrp="1" noChangeArrowheads="1"/>
          </p:cNvSpPr>
          <p:nvPr>
            <p:ph type="title"/>
          </p:nvPr>
        </p:nvSpPr>
        <p:spPr bwMode="auto">
          <a:xfrm>
            <a:off x="218261" y="157324"/>
            <a:ext cx="10113228" cy="553998"/>
          </a:xfrm>
          <a:prstGeom prst="rect">
            <a:avLst/>
          </a:prstGeom>
          <a:noFill/>
          <a:ln>
            <a:noFill/>
          </a:ln>
        </p:spPr>
        <p:txBody>
          <a:bodyPr>
            <a:spAutoFit/>
          </a:bodyPr>
          <a:lstStyle>
            <a:lvl1pPr>
              <a:defRPr>
                <a:solidFill>
                  <a:schemeClr val="bg1"/>
                </a:solidFill>
              </a:defRPr>
            </a:lvl1pPr>
          </a:lstStyle>
          <a:p>
            <a:pPr lvl="0"/>
            <a:r>
              <a:rPr lang="en-US" altLang="en-US"/>
              <a:t>Click to edit Master title style</a:t>
            </a:r>
            <a:endParaRPr lang="en-GB" altLang="en-US"/>
          </a:p>
        </p:txBody>
      </p:sp>
      <p:sp>
        <p:nvSpPr>
          <p:cNvPr id="34" name="Content Placeholder 2"/>
          <p:cNvSpPr>
            <a:spLocks noGrp="1"/>
          </p:cNvSpPr>
          <p:nvPr>
            <p:ph idx="1"/>
          </p:nvPr>
        </p:nvSpPr>
        <p:spPr>
          <a:xfrm>
            <a:off x="218262" y="882192"/>
            <a:ext cx="11763662" cy="5540779"/>
          </a:xfrm>
        </p:spPr>
        <p:txBody>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a:p>
        </p:txBody>
      </p:sp>
    </p:spTree>
    <p:extLst>
      <p:ext uri="{BB962C8B-B14F-4D97-AF65-F5344CB8AC3E}">
        <p14:creationId xmlns:p14="http://schemas.microsoft.com/office/powerpoint/2010/main" val="3402080778"/>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CLEAR2">
    <p:spTree>
      <p:nvGrpSpPr>
        <p:cNvPr id="1" name=""/>
        <p:cNvGrpSpPr/>
        <p:nvPr/>
      </p:nvGrpSpPr>
      <p:grpSpPr>
        <a:xfrm>
          <a:off x="0" y="0"/>
          <a:ext cx="0" cy="0"/>
          <a:chOff x="0" y="0"/>
          <a:chExt cx="0" cy="0"/>
        </a:xfrm>
      </p:grpSpPr>
      <p:cxnSp>
        <p:nvCxnSpPr>
          <p:cNvPr id="2" name="Straight Connector 1">
            <a:extLst>
              <a:ext uri="{FF2B5EF4-FFF2-40B4-BE49-F238E27FC236}">
                <a16:creationId xmlns:a16="http://schemas.microsoft.com/office/drawing/2014/main" id="{D680AE0F-5B84-C9D1-FBCB-47F95FEC404D}"/>
              </a:ext>
            </a:extLst>
          </p:cNvPr>
          <p:cNvCxnSpPr>
            <a:cxnSpLocks/>
          </p:cNvCxnSpPr>
          <p:nvPr userDrawn="1"/>
        </p:nvCxnSpPr>
        <p:spPr>
          <a:xfrm>
            <a:off x="220663" y="6423025"/>
            <a:ext cx="11736387" cy="0"/>
          </a:xfrm>
          <a:prstGeom prst="line">
            <a:avLst/>
          </a:prstGeom>
          <a:ln w="9525" cmpd="sng">
            <a:solidFill>
              <a:srgbClr val="003249"/>
            </a:solidFill>
            <a:prstDash val="solid"/>
          </a:ln>
        </p:spPr>
        <p:style>
          <a:lnRef idx="1">
            <a:schemeClr val="accent1"/>
          </a:lnRef>
          <a:fillRef idx="0">
            <a:schemeClr val="accent1"/>
          </a:fillRef>
          <a:effectRef idx="0">
            <a:schemeClr val="accent1"/>
          </a:effectRef>
          <a:fontRef idx="minor">
            <a:schemeClr val="tx1"/>
          </a:fontRef>
        </p:style>
      </p:cxnSp>
      <p:sp>
        <p:nvSpPr>
          <p:cNvPr id="32" name="Title 31"/>
          <p:cNvSpPr>
            <a:spLocks noGrp="1" noChangeArrowheads="1"/>
          </p:cNvSpPr>
          <p:nvPr>
            <p:ph type="title"/>
          </p:nvPr>
        </p:nvSpPr>
        <p:spPr bwMode="auto">
          <a:xfrm>
            <a:off x="218261" y="157324"/>
            <a:ext cx="10113228" cy="553998"/>
          </a:xfrm>
          <a:prstGeom prst="rect">
            <a:avLst/>
          </a:prstGeom>
          <a:noFill/>
          <a:ln>
            <a:noFill/>
          </a:ln>
        </p:spPr>
        <p:txBody>
          <a:bodyPr>
            <a:spAutoFit/>
          </a:bodyPr>
          <a:lstStyle>
            <a:lvl1pPr>
              <a:defRPr>
                <a:solidFill>
                  <a:srgbClr val="335E6F"/>
                </a:solidFill>
              </a:defRPr>
            </a:lvl1pPr>
          </a:lstStyle>
          <a:p>
            <a:pPr lvl="0"/>
            <a:r>
              <a:rPr lang="en-US" altLang="en-US"/>
              <a:t>Click to edit Master title style</a:t>
            </a:r>
            <a:endParaRPr lang="en-GB" altLang="en-US"/>
          </a:p>
        </p:txBody>
      </p:sp>
      <p:sp>
        <p:nvSpPr>
          <p:cNvPr id="33" name="Content Placeholder 2"/>
          <p:cNvSpPr>
            <a:spLocks noGrp="1"/>
          </p:cNvSpPr>
          <p:nvPr>
            <p:ph idx="1"/>
          </p:nvPr>
        </p:nvSpPr>
        <p:spPr>
          <a:xfrm>
            <a:off x="218262" y="882192"/>
            <a:ext cx="11763662" cy="5540779"/>
          </a:xfrm>
        </p:spPr>
        <p:txBody>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a:p>
        </p:txBody>
      </p:sp>
    </p:spTree>
    <p:extLst>
      <p:ext uri="{BB962C8B-B14F-4D97-AF65-F5344CB8AC3E}">
        <p14:creationId xmlns:p14="http://schemas.microsoft.com/office/powerpoint/2010/main" val="678752777"/>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CLEAR3">
    <p:spTree>
      <p:nvGrpSpPr>
        <p:cNvPr id="1" name=""/>
        <p:cNvGrpSpPr/>
        <p:nvPr/>
      </p:nvGrpSpPr>
      <p:grpSpPr>
        <a:xfrm>
          <a:off x="0" y="0"/>
          <a:ext cx="0" cy="0"/>
          <a:chOff x="0" y="0"/>
          <a:chExt cx="0" cy="0"/>
        </a:xfrm>
      </p:grpSpPr>
      <p:cxnSp>
        <p:nvCxnSpPr>
          <p:cNvPr id="2" name="Straight Connector 1">
            <a:extLst>
              <a:ext uri="{FF2B5EF4-FFF2-40B4-BE49-F238E27FC236}">
                <a16:creationId xmlns:a16="http://schemas.microsoft.com/office/drawing/2014/main" id="{B9F976E0-3E43-5AD1-FB40-82809A317EDD}"/>
              </a:ext>
            </a:extLst>
          </p:cNvPr>
          <p:cNvCxnSpPr/>
          <p:nvPr userDrawn="1"/>
        </p:nvCxnSpPr>
        <p:spPr>
          <a:xfrm>
            <a:off x="217488" y="882650"/>
            <a:ext cx="11769725" cy="0"/>
          </a:xfrm>
          <a:prstGeom prst="line">
            <a:avLst/>
          </a:prstGeom>
          <a:ln w="9525">
            <a:solidFill>
              <a:srgbClr val="003249"/>
            </a:solidFill>
          </a:ln>
        </p:spPr>
        <p:style>
          <a:lnRef idx="1">
            <a:schemeClr val="accent1"/>
          </a:lnRef>
          <a:fillRef idx="0">
            <a:schemeClr val="accent1"/>
          </a:fillRef>
          <a:effectRef idx="0">
            <a:schemeClr val="accent1"/>
          </a:effectRef>
          <a:fontRef idx="minor">
            <a:schemeClr val="tx1"/>
          </a:fontRef>
        </p:style>
      </p:cxnSp>
      <p:cxnSp>
        <p:nvCxnSpPr>
          <p:cNvPr id="4" name="Straight Connector 3">
            <a:extLst>
              <a:ext uri="{FF2B5EF4-FFF2-40B4-BE49-F238E27FC236}">
                <a16:creationId xmlns:a16="http://schemas.microsoft.com/office/drawing/2014/main" id="{9B4C2268-3705-F813-856C-B4AA9671EE45}"/>
              </a:ext>
            </a:extLst>
          </p:cNvPr>
          <p:cNvCxnSpPr>
            <a:cxnSpLocks/>
          </p:cNvCxnSpPr>
          <p:nvPr userDrawn="1"/>
        </p:nvCxnSpPr>
        <p:spPr>
          <a:xfrm>
            <a:off x="220663" y="6423025"/>
            <a:ext cx="11736387" cy="0"/>
          </a:xfrm>
          <a:prstGeom prst="line">
            <a:avLst/>
          </a:prstGeom>
          <a:ln w="9525" cmpd="sng">
            <a:solidFill>
              <a:srgbClr val="003249"/>
            </a:solidFill>
            <a:prstDash val="solid"/>
          </a:ln>
        </p:spPr>
        <p:style>
          <a:lnRef idx="1">
            <a:schemeClr val="accent1"/>
          </a:lnRef>
          <a:fillRef idx="0">
            <a:schemeClr val="accent1"/>
          </a:fillRef>
          <a:effectRef idx="0">
            <a:schemeClr val="accent1"/>
          </a:effectRef>
          <a:fontRef idx="minor">
            <a:schemeClr val="tx1"/>
          </a:fontRef>
        </p:style>
      </p:cxnSp>
      <p:sp>
        <p:nvSpPr>
          <p:cNvPr id="3" name="Content Placeholder 2"/>
          <p:cNvSpPr>
            <a:spLocks noGrp="1"/>
          </p:cNvSpPr>
          <p:nvPr>
            <p:ph idx="1"/>
          </p:nvPr>
        </p:nvSpPr>
        <p:spPr/>
        <p:txBody>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a:p>
        </p:txBody>
      </p:sp>
      <p:sp>
        <p:nvSpPr>
          <p:cNvPr id="7" name="Title 6"/>
          <p:cNvSpPr>
            <a:spLocks noGrp="1" noChangeArrowheads="1"/>
          </p:cNvSpPr>
          <p:nvPr>
            <p:ph type="title"/>
          </p:nvPr>
        </p:nvSpPr>
        <p:spPr bwMode="auto">
          <a:xfrm>
            <a:off x="218261" y="157324"/>
            <a:ext cx="10113228" cy="553998"/>
          </a:xfrm>
          <a:prstGeom prst="rect">
            <a:avLst/>
          </a:prstGeom>
          <a:noFill/>
          <a:ln>
            <a:noFill/>
          </a:ln>
        </p:spPr>
        <p:txBody>
          <a:bodyPr>
            <a:spAutoFit/>
          </a:bodyPr>
          <a:lstStyle>
            <a:lvl1pPr>
              <a:defRPr>
                <a:solidFill>
                  <a:srgbClr val="335E6F"/>
                </a:solidFill>
              </a:defRPr>
            </a:lvl1pPr>
          </a:lstStyle>
          <a:p>
            <a:pPr lvl="0"/>
            <a:r>
              <a:rPr lang="en-US" altLang="en-US"/>
              <a:t>Click to edit Master title style</a:t>
            </a:r>
            <a:endParaRPr lang="en-GB" altLang="en-US"/>
          </a:p>
        </p:txBody>
      </p:sp>
    </p:spTree>
    <p:extLst>
      <p:ext uri="{BB962C8B-B14F-4D97-AF65-F5344CB8AC3E}">
        <p14:creationId xmlns:p14="http://schemas.microsoft.com/office/powerpoint/2010/main" val="1469331360"/>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CLEAR4">
    <p:spTree>
      <p:nvGrpSpPr>
        <p:cNvPr id="1" name=""/>
        <p:cNvGrpSpPr/>
        <p:nvPr/>
      </p:nvGrpSpPr>
      <p:grpSpPr>
        <a:xfrm>
          <a:off x="0" y="0"/>
          <a:ext cx="0" cy="0"/>
          <a:chOff x="0" y="0"/>
          <a:chExt cx="0" cy="0"/>
        </a:xfrm>
      </p:grpSpPr>
      <p:cxnSp>
        <p:nvCxnSpPr>
          <p:cNvPr id="2" name="Straight Connector 1">
            <a:extLst>
              <a:ext uri="{FF2B5EF4-FFF2-40B4-BE49-F238E27FC236}">
                <a16:creationId xmlns:a16="http://schemas.microsoft.com/office/drawing/2014/main" id="{8DA45571-97EE-D86A-FB7E-5EB64638F306}"/>
              </a:ext>
            </a:extLst>
          </p:cNvPr>
          <p:cNvCxnSpPr/>
          <p:nvPr userDrawn="1"/>
        </p:nvCxnSpPr>
        <p:spPr>
          <a:xfrm>
            <a:off x="217488" y="882650"/>
            <a:ext cx="11769725" cy="0"/>
          </a:xfrm>
          <a:prstGeom prst="line">
            <a:avLst/>
          </a:prstGeom>
          <a:ln w="9525">
            <a:solidFill>
              <a:srgbClr val="003249"/>
            </a:solidFill>
          </a:ln>
        </p:spPr>
        <p:style>
          <a:lnRef idx="1">
            <a:schemeClr val="accent1"/>
          </a:lnRef>
          <a:fillRef idx="0">
            <a:schemeClr val="accent1"/>
          </a:fillRef>
          <a:effectRef idx="0">
            <a:schemeClr val="accent1"/>
          </a:effectRef>
          <a:fontRef idx="minor">
            <a:schemeClr val="tx1"/>
          </a:fontRef>
        </p:style>
      </p:cxnSp>
      <p:cxnSp>
        <p:nvCxnSpPr>
          <p:cNvPr id="5" name="Straight Connector 4">
            <a:extLst>
              <a:ext uri="{FF2B5EF4-FFF2-40B4-BE49-F238E27FC236}">
                <a16:creationId xmlns:a16="http://schemas.microsoft.com/office/drawing/2014/main" id="{BCA79E79-93E7-3F46-9ACC-B511B17EECF7}"/>
              </a:ext>
            </a:extLst>
          </p:cNvPr>
          <p:cNvCxnSpPr>
            <a:cxnSpLocks/>
          </p:cNvCxnSpPr>
          <p:nvPr userDrawn="1"/>
        </p:nvCxnSpPr>
        <p:spPr>
          <a:xfrm>
            <a:off x="220663" y="6423025"/>
            <a:ext cx="11736387" cy="0"/>
          </a:xfrm>
          <a:prstGeom prst="line">
            <a:avLst/>
          </a:prstGeom>
          <a:ln w="9525" cmpd="sng">
            <a:solidFill>
              <a:srgbClr val="003249"/>
            </a:solidFill>
            <a:prstDash val="solid"/>
          </a:ln>
        </p:spPr>
        <p:style>
          <a:lnRef idx="1">
            <a:schemeClr val="accent1"/>
          </a:lnRef>
          <a:fillRef idx="0">
            <a:schemeClr val="accent1"/>
          </a:fillRef>
          <a:effectRef idx="0">
            <a:schemeClr val="accent1"/>
          </a:effectRef>
          <a:fontRef idx="minor">
            <a:schemeClr val="tx1"/>
          </a:fontRef>
        </p:style>
      </p:cxnSp>
      <p:sp>
        <p:nvSpPr>
          <p:cNvPr id="3" name="Content Placeholder 2"/>
          <p:cNvSpPr>
            <a:spLocks noGrp="1"/>
          </p:cNvSpPr>
          <p:nvPr>
            <p:ph sz="half" idx="1"/>
          </p:nvPr>
        </p:nvSpPr>
        <p:spPr>
          <a:xfrm>
            <a:off x="218261" y="1673225"/>
            <a:ext cx="5788843" cy="4318000"/>
          </a:xfrm>
        </p:spPr>
        <p:txBody>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a:p>
        </p:txBody>
      </p:sp>
      <p:sp>
        <p:nvSpPr>
          <p:cNvPr id="4" name="Content Placeholder 3"/>
          <p:cNvSpPr>
            <a:spLocks noGrp="1"/>
          </p:cNvSpPr>
          <p:nvPr>
            <p:ph sz="half" idx="2"/>
          </p:nvPr>
        </p:nvSpPr>
        <p:spPr>
          <a:xfrm>
            <a:off x="6210296" y="1673225"/>
            <a:ext cx="5776365" cy="4318000"/>
          </a:xfrm>
        </p:spPr>
        <p:txBody>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a:p>
        </p:txBody>
      </p:sp>
      <p:sp>
        <p:nvSpPr>
          <p:cNvPr id="8" name="Title 7"/>
          <p:cNvSpPr>
            <a:spLocks noGrp="1" noChangeArrowheads="1"/>
          </p:cNvSpPr>
          <p:nvPr>
            <p:ph type="title"/>
          </p:nvPr>
        </p:nvSpPr>
        <p:spPr bwMode="auto">
          <a:xfrm>
            <a:off x="218261" y="157324"/>
            <a:ext cx="10113228" cy="553998"/>
          </a:xfrm>
          <a:prstGeom prst="rect">
            <a:avLst/>
          </a:prstGeom>
          <a:noFill/>
          <a:ln>
            <a:noFill/>
          </a:ln>
        </p:spPr>
        <p:txBody>
          <a:bodyPr>
            <a:spAutoFit/>
          </a:bodyPr>
          <a:lstStyle>
            <a:lvl1pPr>
              <a:defRPr>
                <a:solidFill>
                  <a:srgbClr val="335E6F"/>
                </a:solidFill>
              </a:defRPr>
            </a:lvl1pPr>
          </a:lstStyle>
          <a:p>
            <a:pPr lvl="0"/>
            <a:r>
              <a:rPr lang="en-US" altLang="en-US"/>
              <a:t>Click to edit Master title style</a:t>
            </a:r>
            <a:endParaRPr lang="en-GB" altLang="en-US"/>
          </a:p>
        </p:txBody>
      </p:sp>
    </p:spTree>
    <p:extLst>
      <p:ext uri="{BB962C8B-B14F-4D97-AF65-F5344CB8AC3E}">
        <p14:creationId xmlns:p14="http://schemas.microsoft.com/office/powerpoint/2010/main" val="731635055"/>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CLEAR_COLOUR_BG1">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62F9E31C-4A93-EFC4-AEF0-A3CD2BEB6D10}"/>
              </a:ext>
            </a:extLst>
          </p:cNvPr>
          <p:cNvSpPr/>
          <p:nvPr userDrawn="1"/>
        </p:nvSpPr>
        <p:spPr>
          <a:xfrm>
            <a:off x="-6350" y="0"/>
            <a:ext cx="12198350" cy="6858000"/>
          </a:xfrm>
          <a:prstGeom prst="rect">
            <a:avLst/>
          </a:prstGeom>
          <a:solidFill>
            <a:srgbClr val="E8E9E4"/>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it-IT"/>
          </a:p>
        </p:txBody>
      </p:sp>
      <p:sp>
        <p:nvSpPr>
          <p:cNvPr id="3" name="Text Box 38">
            <a:extLst>
              <a:ext uri="{FF2B5EF4-FFF2-40B4-BE49-F238E27FC236}">
                <a16:creationId xmlns:a16="http://schemas.microsoft.com/office/drawing/2014/main" id="{E0DE2FA5-E63C-FFB2-8468-BD1B041CE7B1}"/>
              </a:ext>
            </a:extLst>
          </p:cNvPr>
          <p:cNvSpPr txBox="1">
            <a:spLocks noChangeArrowheads="1"/>
          </p:cNvSpPr>
          <p:nvPr userDrawn="1"/>
        </p:nvSpPr>
        <p:spPr bwMode="auto">
          <a:xfrm>
            <a:off x="8205788" y="6202363"/>
            <a:ext cx="3751262" cy="214312"/>
          </a:xfrm>
          <a:prstGeom prst="rect">
            <a:avLst/>
          </a:prstGeom>
          <a:noFill/>
          <a:ln>
            <a:noFill/>
          </a:ln>
        </p:spPr>
        <p:txBody>
          <a:bodyPr lIns="0" rIns="0">
            <a:spAutoFit/>
          </a:bodyPr>
          <a:lstStyle>
            <a:lvl1pPr marL="342900" indent="-342900">
              <a:defRPr sz="2400">
                <a:solidFill>
                  <a:schemeClr val="tx1"/>
                </a:solidFill>
                <a:latin typeface="Verdana" panose="020B0604030504040204" pitchFamily="34" charset="0"/>
                <a:ea typeface="MS PGothic" panose="020B0600070205080204" pitchFamily="34" charset="-128"/>
              </a:defRPr>
            </a:lvl1pPr>
            <a:lvl2pPr marL="742950" indent="-285750">
              <a:defRPr sz="2400">
                <a:solidFill>
                  <a:schemeClr val="tx1"/>
                </a:solidFill>
                <a:latin typeface="Verdana" panose="020B0604030504040204" pitchFamily="34" charset="0"/>
                <a:ea typeface="MS PGothic" panose="020B0600070205080204" pitchFamily="34" charset="-128"/>
              </a:defRPr>
            </a:lvl2pPr>
            <a:lvl3pPr>
              <a:defRPr sz="2400">
                <a:solidFill>
                  <a:schemeClr val="tx1"/>
                </a:solidFill>
                <a:latin typeface="Verdana" panose="020B0604030504040204" pitchFamily="34" charset="0"/>
                <a:ea typeface="MS PGothic" panose="020B0600070205080204" pitchFamily="34" charset="-128"/>
              </a:defRPr>
            </a:lvl3pPr>
            <a:lvl4pPr marL="1600200" indent="-228600">
              <a:defRPr sz="2400">
                <a:solidFill>
                  <a:schemeClr val="tx1"/>
                </a:solidFill>
                <a:latin typeface="Verdana" panose="020B0604030504040204" pitchFamily="34" charset="0"/>
                <a:ea typeface="MS PGothic" panose="020B0600070205080204" pitchFamily="34" charset="-128"/>
              </a:defRPr>
            </a:lvl4pPr>
            <a:lvl5pPr marL="2057400" indent="-228600">
              <a:defRPr sz="2400">
                <a:solidFill>
                  <a:schemeClr val="tx1"/>
                </a:solidFill>
                <a:latin typeface="Verdana" panose="020B060403050404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9pPr>
          </a:lstStyle>
          <a:p>
            <a:pPr lvl="2" algn="r">
              <a:spcBef>
                <a:spcPct val="50000"/>
              </a:spcBef>
              <a:defRPr/>
            </a:pPr>
            <a:fld id="{DFE736C0-E29F-B94B-8E3D-3618DA7EA5D1}" type="slidenum">
              <a:rPr altLang="en-US" sz="800" noProof="1" smtClean="0">
                <a:solidFill>
                  <a:srgbClr val="8197A6"/>
                </a:solidFill>
                <a:latin typeface="Arial" panose="020B0604020202020204" pitchFamily="34" charset="0"/>
                <a:cs typeface="Arial" panose="020B0604020202020204" pitchFamily="34" charset="0"/>
              </a:rPr>
              <a:pPr lvl="2" algn="r">
                <a:spcBef>
                  <a:spcPct val="50000"/>
                </a:spcBef>
                <a:defRPr/>
              </a:pPr>
              <a:t>‹#›</a:t>
            </a:fld>
            <a:endParaRPr lang="en-GB" altLang="en-US" sz="800">
              <a:solidFill>
                <a:srgbClr val="8197A6"/>
              </a:solidFill>
              <a:latin typeface="Arial" panose="020B0604020202020204" pitchFamily="34" charset="0"/>
              <a:cs typeface="Arial" panose="020B0604020202020204" pitchFamily="34" charset="0"/>
            </a:endParaRPr>
          </a:p>
        </p:txBody>
      </p:sp>
      <p:cxnSp>
        <p:nvCxnSpPr>
          <p:cNvPr id="4" name="Straight Connector 3">
            <a:extLst>
              <a:ext uri="{FF2B5EF4-FFF2-40B4-BE49-F238E27FC236}">
                <a16:creationId xmlns:a16="http://schemas.microsoft.com/office/drawing/2014/main" id="{B1A36487-00CA-B783-45AC-FF4C208C7C4C}"/>
              </a:ext>
            </a:extLst>
          </p:cNvPr>
          <p:cNvCxnSpPr>
            <a:cxnSpLocks/>
          </p:cNvCxnSpPr>
          <p:nvPr userDrawn="1"/>
        </p:nvCxnSpPr>
        <p:spPr>
          <a:xfrm>
            <a:off x="220663" y="6423025"/>
            <a:ext cx="11736387" cy="0"/>
          </a:xfrm>
          <a:prstGeom prst="line">
            <a:avLst/>
          </a:prstGeom>
          <a:ln w="9525" cmpd="sng">
            <a:solidFill>
              <a:srgbClr val="003249"/>
            </a:solidFill>
            <a:prstDash val="solid"/>
          </a:ln>
        </p:spPr>
        <p:style>
          <a:lnRef idx="1">
            <a:schemeClr val="accent1"/>
          </a:lnRef>
          <a:fillRef idx="0">
            <a:schemeClr val="accent1"/>
          </a:fillRef>
          <a:effectRef idx="0">
            <a:schemeClr val="accent1"/>
          </a:effectRef>
          <a:fontRef idx="minor">
            <a:schemeClr val="tx1"/>
          </a:fontRef>
        </p:style>
      </p:cxnSp>
      <p:cxnSp>
        <p:nvCxnSpPr>
          <p:cNvPr id="5" name="Straight Connector 4">
            <a:extLst>
              <a:ext uri="{FF2B5EF4-FFF2-40B4-BE49-F238E27FC236}">
                <a16:creationId xmlns:a16="http://schemas.microsoft.com/office/drawing/2014/main" id="{6AF97880-80AA-96D4-4593-CC4A20C0B7D6}"/>
              </a:ext>
            </a:extLst>
          </p:cNvPr>
          <p:cNvCxnSpPr/>
          <p:nvPr userDrawn="1"/>
        </p:nvCxnSpPr>
        <p:spPr>
          <a:xfrm>
            <a:off x="217488" y="882650"/>
            <a:ext cx="11769725" cy="0"/>
          </a:xfrm>
          <a:prstGeom prst="line">
            <a:avLst/>
          </a:prstGeom>
          <a:ln w="9525">
            <a:solidFill>
              <a:srgbClr val="003249"/>
            </a:solidFill>
          </a:ln>
        </p:spPr>
        <p:style>
          <a:lnRef idx="1">
            <a:schemeClr val="accent1"/>
          </a:lnRef>
          <a:fillRef idx="0">
            <a:schemeClr val="accent1"/>
          </a:fillRef>
          <a:effectRef idx="0">
            <a:schemeClr val="accent1"/>
          </a:effectRef>
          <a:fontRef idx="minor">
            <a:schemeClr val="tx1"/>
          </a:fontRef>
        </p:style>
      </p:cxnSp>
      <p:pic>
        <p:nvPicPr>
          <p:cNvPr id="6" name="Picture 40">
            <a:extLst>
              <a:ext uri="{FF2B5EF4-FFF2-40B4-BE49-F238E27FC236}">
                <a16:creationId xmlns:a16="http://schemas.microsoft.com/office/drawing/2014/main" id="{C19BD9E4-9DDE-7703-D380-241E7BB07608}"/>
              </a:ext>
            </a:extLst>
          </p:cNvPr>
          <p:cNvPicPr>
            <a:picLocks/>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0331450" y="-215900"/>
            <a:ext cx="2095500" cy="1314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41">
            <a:extLst>
              <a:ext uri="{FF2B5EF4-FFF2-40B4-BE49-F238E27FC236}">
                <a16:creationId xmlns:a16="http://schemas.microsoft.com/office/drawing/2014/main" id="{721045A7-8830-0D53-C721-DBD80CB80539}"/>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0342563" y="6586538"/>
            <a:ext cx="1638300" cy="10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8" name="Group 42">
            <a:extLst>
              <a:ext uri="{FF2B5EF4-FFF2-40B4-BE49-F238E27FC236}">
                <a16:creationId xmlns:a16="http://schemas.microsoft.com/office/drawing/2014/main" id="{5132142A-D862-AEDD-E43A-DFCA6A654D92}"/>
              </a:ext>
            </a:extLst>
          </p:cNvPr>
          <p:cNvGrpSpPr>
            <a:grpSpLocks/>
          </p:cNvGrpSpPr>
          <p:nvPr userDrawn="1"/>
        </p:nvGrpSpPr>
        <p:grpSpPr bwMode="auto">
          <a:xfrm>
            <a:off x="227013" y="6572250"/>
            <a:ext cx="9280525" cy="144463"/>
            <a:chOff x="226688" y="6572055"/>
            <a:chExt cx="9280921" cy="144114"/>
          </a:xfrm>
        </p:grpSpPr>
        <p:pic>
          <p:nvPicPr>
            <p:cNvPr id="9" name="Picture 43" descr="at.png">
              <a:extLst>
                <a:ext uri="{FF2B5EF4-FFF2-40B4-BE49-F238E27FC236}">
                  <a16:creationId xmlns:a16="http://schemas.microsoft.com/office/drawing/2014/main" id="{46EA02BA-FBB5-0612-E2E0-361FA980E6A7}"/>
                </a:ext>
              </a:extLst>
            </p:cNvPr>
            <p:cNvPicPr>
              <a:picLocks noChangeAspect="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226688"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44" descr="be.png">
              <a:extLst>
                <a:ext uri="{FF2B5EF4-FFF2-40B4-BE49-F238E27FC236}">
                  <a16:creationId xmlns:a16="http://schemas.microsoft.com/office/drawing/2014/main" id="{E5BFCC71-06B0-A66B-E3A8-1E8F51528390}"/>
                </a:ext>
              </a:extLst>
            </p:cNvPr>
            <p:cNvPicPr>
              <a:picLocks noChangeAspect="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597100"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45" descr="ch.png">
              <a:extLst>
                <a:ext uri="{FF2B5EF4-FFF2-40B4-BE49-F238E27FC236}">
                  <a16:creationId xmlns:a16="http://schemas.microsoft.com/office/drawing/2014/main" id="{6B14EA96-4CCB-FC6F-D765-E121A5591F8A}"/>
                </a:ext>
              </a:extLst>
            </p:cNvPr>
            <p:cNvPicPr>
              <a:picLocks noChangeAspect="1"/>
            </p:cNvPicPr>
            <p:nvPr userDrawn="1"/>
          </p:nvPicPr>
          <p:blipFill>
            <a:blip r:embed="rId6">
              <a:extLst>
                <a:ext uri="{28A0092B-C50C-407E-A947-70E740481C1C}">
                  <a14:useLocalDpi xmlns:a14="http://schemas.microsoft.com/office/drawing/2010/main" val="0"/>
                </a:ext>
              </a:extLst>
            </a:blip>
            <a:srcRect/>
            <a:stretch>
              <a:fillRect/>
            </a:stretch>
          </p:blipFill>
          <p:spPr bwMode="auto">
            <a:xfrm>
              <a:off x="7652002"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46" descr="cz.png">
              <a:extLst>
                <a:ext uri="{FF2B5EF4-FFF2-40B4-BE49-F238E27FC236}">
                  <a16:creationId xmlns:a16="http://schemas.microsoft.com/office/drawing/2014/main" id="{D066FDCD-C82F-6D90-92E9-E6325869B07A}"/>
                </a:ext>
              </a:extLst>
            </p:cNvPr>
            <p:cNvPicPr>
              <a:picLocks noChangeAspect="1"/>
            </p:cNvPicPr>
            <p:nvPr userDrawn="1"/>
          </p:nvPicPr>
          <p:blipFill>
            <a:blip r:embed="rId7">
              <a:extLst>
                <a:ext uri="{28A0092B-C50C-407E-A947-70E740481C1C}">
                  <a14:useLocalDpi xmlns:a14="http://schemas.microsoft.com/office/drawing/2010/main" val="0"/>
                </a:ext>
              </a:extLst>
            </a:blip>
            <a:srcRect/>
            <a:stretch>
              <a:fillRect/>
            </a:stretch>
          </p:blipFill>
          <p:spPr bwMode="auto">
            <a:xfrm>
              <a:off x="97044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Picture 47" descr="de.png">
              <a:extLst>
                <a:ext uri="{FF2B5EF4-FFF2-40B4-BE49-F238E27FC236}">
                  <a16:creationId xmlns:a16="http://schemas.microsoft.com/office/drawing/2014/main" id="{75DAEBB8-BDFA-BF96-767B-6BB814EC243E}"/>
                </a:ext>
              </a:extLst>
            </p:cNvPr>
            <p:cNvPicPr>
              <a:picLocks noChangeAspect="1"/>
            </p:cNvPicPr>
            <p:nvPr userDrawn="1"/>
          </p:nvPicPr>
          <p:blipFill>
            <a:blip r:embed="rId8">
              <a:extLst>
                <a:ext uri="{28A0092B-C50C-407E-A947-70E740481C1C}">
                  <a14:useLocalDpi xmlns:a14="http://schemas.microsoft.com/office/drawing/2010/main" val="0"/>
                </a:ext>
              </a:extLst>
            </a:blip>
            <a:srcRect/>
            <a:stretch>
              <a:fillRect/>
            </a:stretch>
          </p:blipFill>
          <p:spPr bwMode="auto">
            <a:xfrm>
              <a:off x="283088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Picture 48" descr="dk.png">
              <a:extLst>
                <a:ext uri="{FF2B5EF4-FFF2-40B4-BE49-F238E27FC236}">
                  <a16:creationId xmlns:a16="http://schemas.microsoft.com/office/drawing/2014/main" id="{1382AD90-01A6-CE54-D0DF-136F3780D11B}"/>
                </a:ext>
              </a:extLst>
            </p:cNvPr>
            <p:cNvPicPr>
              <a:picLocks noChangeAspect="1"/>
            </p:cNvPicPr>
            <p:nvPr userDrawn="1"/>
          </p:nvPicPr>
          <p:blipFill>
            <a:blip r:embed="rId9">
              <a:extLst>
                <a:ext uri="{28A0092B-C50C-407E-A947-70E740481C1C}">
                  <a14:useLocalDpi xmlns:a14="http://schemas.microsoft.com/office/drawing/2010/main" val="0"/>
                </a:ext>
              </a:extLst>
            </a:blip>
            <a:srcRect/>
            <a:stretch>
              <a:fillRect/>
            </a:stretch>
          </p:blipFill>
          <p:spPr bwMode="auto">
            <a:xfrm>
              <a:off x="1340468"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Picture 49" descr="ee.png">
              <a:extLst>
                <a:ext uri="{FF2B5EF4-FFF2-40B4-BE49-F238E27FC236}">
                  <a16:creationId xmlns:a16="http://schemas.microsoft.com/office/drawing/2014/main" id="{FBE9A759-C40D-7AD5-8160-99B327FADE1C}"/>
                </a:ext>
              </a:extLst>
            </p:cNvPr>
            <p:cNvPicPr>
              <a:picLocks noChangeAspect="1"/>
            </p:cNvPicPr>
            <p:nvPr userDrawn="1"/>
          </p:nvPicPr>
          <p:blipFill>
            <a:blip r:embed="rId10">
              <a:extLst>
                <a:ext uri="{28A0092B-C50C-407E-A947-70E740481C1C}">
                  <a14:useLocalDpi xmlns:a14="http://schemas.microsoft.com/office/drawing/2010/main" val="0"/>
                </a:ext>
              </a:extLst>
            </a:blip>
            <a:srcRect/>
            <a:stretch>
              <a:fillRect/>
            </a:stretch>
          </p:blipFill>
          <p:spPr bwMode="auto">
            <a:xfrm>
              <a:off x="171088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Picture 50" descr="es.png">
              <a:extLst>
                <a:ext uri="{FF2B5EF4-FFF2-40B4-BE49-F238E27FC236}">
                  <a16:creationId xmlns:a16="http://schemas.microsoft.com/office/drawing/2014/main" id="{86DB9466-A8DE-EE1C-CF39-A9364EF75461}"/>
                </a:ext>
              </a:extLst>
            </p:cNvPr>
            <p:cNvPicPr>
              <a:picLocks noChangeAspect="1"/>
            </p:cNvPicPr>
            <p:nvPr userDrawn="1"/>
          </p:nvPicPr>
          <p:blipFill>
            <a:blip r:embed="rId11">
              <a:extLst>
                <a:ext uri="{28A0092B-C50C-407E-A947-70E740481C1C}">
                  <a14:useLocalDpi xmlns:a14="http://schemas.microsoft.com/office/drawing/2010/main" val="0"/>
                </a:ext>
              </a:extLst>
            </a:blip>
            <a:srcRect/>
            <a:stretch>
              <a:fillRect/>
            </a:stretch>
          </p:blipFill>
          <p:spPr bwMode="auto">
            <a:xfrm>
              <a:off x="690923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 name="Picture 51" descr="fi.png">
              <a:extLst>
                <a:ext uri="{FF2B5EF4-FFF2-40B4-BE49-F238E27FC236}">
                  <a16:creationId xmlns:a16="http://schemas.microsoft.com/office/drawing/2014/main" id="{CF00C6B9-CFA6-09E5-89E1-D3E34BE67363}"/>
                </a:ext>
              </a:extLst>
            </p:cNvPr>
            <p:cNvPicPr>
              <a:picLocks noChangeAspect="1"/>
            </p:cNvPicPr>
            <p:nvPr userDrawn="1"/>
          </p:nvPicPr>
          <p:blipFill>
            <a:blip r:embed="rId12">
              <a:extLst>
                <a:ext uri="{28A0092B-C50C-407E-A947-70E740481C1C}">
                  <a14:useLocalDpi xmlns:a14="http://schemas.microsoft.com/office/drawing/2010/main" val="0"/>
                </a:ext>
              </a:extLst>
            </a:blip>
            <a:srcRect/>
            <a:stretch>
              <a:fillRect/>
            </a:stretch>
          </p:blipFill>
          <p:spPr bwMode="auto">
            <a:xfrm>
              <a:off x="2088120"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 name="Picture 52" descr="fr.png">
              <a:extLst>
                <a:ext uri="{FF2B5EF4-FFF2-40B4-BE49-F238E27FC236}">
                  <a16:creationId xmlns:a16="http://schemas.microsoft.com/office/drawing/2014/main" id="{CC39D262-990C-0BD4-4BC7-734A2B65E78D}"/>
                </a:ext>
              </a:extLst>
            </p:cNvPr>
            <p:cNvPicPr>
              <a:picLocks noChangeAspect="1"/>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245697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 name="Picture 53" descr="gr.png">
              <a:extLst>
                <a:ext uri="{FF2B5EF4-FFF2-40B4-BE49-F238E27FC236}">
                  <a16:creationId xmlns:a16="http://schemas.microsoft.com/office/drawing/2014/main" id="{CD11A339-1E4B-E4A2-29D8-BB1457A24297}"/>
                </a:ext>
              </a:extLst>
            </p:cNvPr>
            <p:cNvPicPr>
              <a:picLocks noChangeAspect="1"/>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319974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 name="Picture 54" descr="hu.png">
              <a:extLst>
                <a:ext uri="{FF2B5EF4-FFF2-40B4-BE49-F238E27FC236}">
                  <a16:creationId xmlns:a16="http://schemas.microsoft.com/office/drawing/2014/main" id="{3151055A-D5B6-322E-BB98-6F2AD9A2558E}"/>
                </a:ext>
              </a:extLst>
            </p:cNvPr>
            <p:cNvPicPr>
              <a:picLocks noChangeAspect="1"/>
            </p:cNvPicPr>
            <p:nvPr userDrawn="1"/>
          </p:nvPicPr>
          <p:blipFill>
            <a:blip r:embed="rId15">
              <a:extLst>
                <a:ext uri="{28A0092B-C50C-407E-A947-70E740481C1C}">
                  <a14:useLocalDpi xmlns:a14="http://schemas.microsoft.com/office/drawing/2010/main" val="0"/>
                </a:ext>
              </a:extLst>
            </a:blip>
            <a:srcRect/>
            <a:stretch>
              <a:fillRect/>
            </a:stretch>
          </p:blipFill>
          <p:spPr bwMode="auto">
            <a:xfrm>
              <a:off x="356860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 name="Picture 55" descr="ie.png">
              <a:extLst>
                <a:ext uri="{FF2B5EF4-FFF2-40B4-BE49-F238E27FC236}">
                  <a16:creationId xmlns:a16="http://schemas.microsoft.com/office/drawing/2014/main" id="{D972CE99-7E8E-8F63-B011-AD7F132EF474}"/>
                </a:ext>
              </a:extLst>
            </p:cNvPr>
            <p:cNvPicPr>
              <a:picLocks noChangeAspect="1"/>
            </p:cNvPicPr>
            <p:nvPr userDrawn="1"/>
          </p:nvPicPr>
          <p:blipFill>
            <a:blip r:embed="rId16">
              <a:extLst>
                <a:ext uri="{28A0092B-C50C-407E-A947-70E740481C1C}">
                  <a14:useLocalDpi xmlns:a14="http://schemas.microsoft.com/office/drawing/2010/main" val="0"/>
                </a:ext>
              </a:extLst>
            </a:blip>
            <a:srcRect/>
            <a:stretch>
              <a:fillRect/>
            </a:stretch>
          </p:blipFill>
          <p:spPr bwMode="auto">
            <a:xfrm>
              <a:off x="393746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 name="Picture 56" descr="it.png">
              <a:extLst>
                <a:ext uri="{FF2B5EF4-FFF2-40B4-BE49-F238E27FC236}">
                  <a16:creationId xmlns:a16="http://schemas.microsoft.com/office/drawing/2014/main" id="{17344EE7-D4BF-D1BA-F159-189530AF7FF4}"/>
                </a:ext>
              </a:extLst>
            </p:cNvPr>
            <p:cNvPicPr>
              <a:picLocks noChangeAspect="1"/>
            </p:cNvPicPr>
            <p:nvPr userDrawn="1"/>
          </p:nvPicPr>
          <p:blipFill>
            <a:blip r:embed="rId17">
              <a:extLst>
                <a:ext uri="{28A0092B-C50C-407E-A947-70E740481C1C}">
                  <a14:useLocalDpi xmlns:a14="http://schemas.microsoft.com/office/drawing/2010/main" val="0"/>
                </a:ext>
              </a:extLst>
            </a:blip>
            <a:srcRect/>
            <a:stretch>
              <a:fillRect/>
            </a:stretch>
          </p:blipFill>
          <p:spPr bwMode="auto">
            <a:xfrm>
              <a:off x="4306322"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 name="Picture 57" descr="lu.png">
              <a:extLst>
                <a:ext uri="{FF2B5EF4-FFF2-40B4-BE49-F238E27FC236}">
                  <a16:creationId xmlns:a16="http://schemas.microsoft.com/office/drawing/2014/main" id="{AD7969A6-30A7-68DF-E3C0-D716B252FC42}"/>
                </a:ext>
              </a:extLst>
            </p:cNvPr>
            <p:cNvPicPr>
              <a:picLocks noChangeAspect="1"/>
            </p:cNvPicPr>
            <p:nvPr userDrawn="1"/>
          </p:nvPicPr>
          <p:blipFill>
            <a:blip r:embed="rId18">
              <a:extLst>
                <a:ext uri="{28A0092B-C50C-407E-A947-70E740481C1C}">
                  <a14:useLocalDpi xmlns:a14="http://schemas.microsoft.com/office/drawing/2010/main" val="0"/>
                </a:ext>
              </a:extLst>
            </a:blip>
            <a:srcRect/>
            <a:stretch>
              <a:fillRect/>
            </a:stretch>
          </p:blipFill>
          <p:spPr bwMode="auto">
            <a:xfrm>
              <a:off x="4676775"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 name="Picture 58" descr="nl.png">
              <a:extLst>
                <a:ext uri="{FF2B5EF4-FFF2-40B4-BE49-F238E27FC236}">
                  <a16:creationId xmlns:a16="http://schemas.microsoft.com/office/drawing/2014/main" id="{838CF4C0-09B3-E712-FE70-52E084B328E5}"/>
                </a:ext>
              </a:extLst>
            </p:cNvPr>
            <p:cNvPicPr>
              <a:picLocks noChangeAspect="1"/>
            </p:cNvPicPr>
            <p:nvPr userDrawn="1"/>
          </p:nvPicPr>
          <p:blipFill>
            <a:blip r:embed="rId19">
              <a:extLst>
                <a:ext uri="{28A0092B-C50C-407E-A947-70E740481C1C}">
                  <a14:useLocalDpi xmlns:a14="http://schemas.microsoft.com/office/drawing/2010/main" val="0"/>
                </a:ext>
              </a:extLst>
            </a:blip>
            <a:srcRect/>
            <a:stretch>
              <a:fillRect/>
            </a:stretch>
          </p:blipFill>
          <p:spPr bwMode="auto">
            <a:xfrm>
              <a:off x="5050684"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 name="Picture 59" descr="no.png">
              <a:extLst>
                <a:ext uri="{FF2B5EF4-FFF2-40B4-BE49-F238E27FC236}">
                  <a16:creationId xmlns:a16="http://schemas.microsoft.com/office/drawing/2014/main" id="{63D17AAE-123F-F3D4-0418-B2D56E04F1A2}"/>
                </a:ext>
              </a:extLst>
            </p:cNvPr>
            <p:cNvPicPr>
              <a:picLocks noChangeAspect="1"/>
            </p:cNvPicPr>
            <p:nvPr userDrawn="1"/>
          </p:nvPicPr>
          <p:blipFill>
            <a:blip r:embed="rId20">
              <a:extLst>
                <a:ext uri="{28A0092B-C50C-407E-A947-70E740481C1C}">
                  <a14:useLocalDpi xmlns:a14="http://schemas.microsoft.com/office/drawing/2010/main" val="0"/>
                </a:ext>
              </a:extLst>
            </a:blip>
            <a:srcRect/>
            <a:stretch>
              <a:fillRect/>
            </a:stretch>
          </p:blipFill>
          <p:spPr bwMode="auto">
            <a:xfrm>
              <a:off x="542805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 name="Picture 60" descr="pl.png">
              <a:extLst>
                <a:ext uri="{FF2B5EF4-FFF2-40B4-BE49-F238E27FC236}">
                  <a16:creationId xmlns:a16="http://schemas.microsoft.com/office/drawing/2014/main" id="{A4F4E2D9-DE36-DD44-7ECA-64AA94C0097F}"/>
                </a:ext>
              </a:extLst>
            </p:cNvPr>
            <p:cNvPicPr>
              <a:picLocks noChangeAspect="1"/>
            </p:cNvPicPr>
            <p:nvPr userDrawn="1"/>
          </p:nvPicPr>
          <p:blipFill>
            <a:blip r:embed="rId21">
              <a:extLst>
                <a:ext uri="{28A0092B-C50C-407E-A947-70E740481C1C}">
                  <a14:useLocalDpi xmlns:a14="http://schemas.microsoft.com/office/drawing/2010/main" val="0"/>
                </a:ext>
              </a:extLst>
            </a:blip>
            <a:srcRect/>
            <a:stretch>
              <a:fillRect/>
            </a:stretch>
          </p:blipFill>
          <p:spPr bwMode="auto">
            <a:xfrm>
              <a:off x="579518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 name="Picture 61" descr="pt.png">
              <a:extLst>
                <a:ext uri="{FF2B5EF4-FFF2-40B4-BE49-F238E27FC236}">
                  <a16:creationId xmlns:a16="http://schemas.microsoft.com/office/drawing/2014/main" id="{9302134C-D542-FEBA-CE13-42C79208D1C8}"/>
                </a:ext>
              </a:extLst>
            </p:cNvPr>
            <p:cNvPicPr>
              <a:picLocks noChangeAspect="1"/>
            </p:cNvPicPr>
            <p:nvPr userDrawn="1"/>
          </p:nvPicPr>
          <p:blipFill>
            <a:blip r:embed="rId22">
              <a:extLst>
                <a:ext uri="{28A0092B-C50C-407E-A947-70E740481C1C}">
                  <a14:useLocalDpi xmlns:a14="http://schemas.microsoft.com/office/drawing/2010/main" val="0"/>
                </a:ext>
              </a:extLst>
            </a:blip>
            <a:srcRect/>
            <a:stretch>
              <a:fillRect/>
            </a:stretch>
          </p:blipFill>
          <p:spPr bwMode="auto">
            <a:xfrm>
              <a:off x="6167359"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 name="Picture 62" descr="ro.png">
              <a:extLst>
                <a:ext uri="{FF2B5EF4-FFF2-40B4-BE49-F238E27FC236}">
                  <a16:creationId xmlns:a16="http://schemas.microsoft.com/office/drawing/2014/main" id="{6D02288F-5C07-BE63-CC18-8BED0F1BDB7E}"/>
                </a:ext>
              </a:extLst>
            </p:cNvPr>
            <p:cNvPicPr>
              <a:picLocks noChangeAspect="1"/>
            </p:cNvPicPr>
            <p:nvPr userDrawn="1"/>
          </p:nvPicPr>
          <p:blipFill>
            <a:blip r:embed="rId23">
              <a:extLst>
                <a:ext uri="{28A0092B-C50C-407E-A947-70E740481C1C}">
                  <a14:useLocalDpi xmlns:a14="http://schemas.microsoft.com/office/drawing/2010/main" val="0"/>
                </a:ext>
              </a:extLst>
            </a:blip>
            <a:srcRect/>
            <a:stretch>
              <a:fillRect/>
            </a:stretch>
          </p:blipFill>
          <p:spPr bwMode="auto">
            <a:xfrm>
              <a:off x="654126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 name="Picture 63" descr="se.png">
              <a:extLst>
                <a:ext uri="{FF2B5EF4-FFF2-40B4-BE49-F238E27FC236}">
                  <a16:creationId xmlns:a16="http://schemas.microsoft.com/office/drawing/2014/main" id="{5FB987F8-1562-B789-900B-6CA72EAF7E58}"/>
                </a:ext>
              </a:extLst>
            </p:cNvPr>
            <p:cNvPicPr>
              <a:picLocks noChangeAspect="1"/>
            </p:cNvPicPr>
            <p:nvPr userDrawn="1"/>
          </p:nvPicPr>
          <p:blipFill>
            <a:blip r:embed="rId24">
              <a:extLst>
                <a:ext uri="{28A0092B-C50C-407E-A947-70E740481C1C}">
                  <a14:useLocalDpi xmlns:a14="http://schemas.microsoft.com/office/drawing/2010/main" val="0"/>
                </a:ext>
              </a:extLst>
            </a:blip>
            <a:srcRect/>
            <a:stretch>
              <a:fillRect/>
            </a:stretch>
          </p:blipFill>
          <p:spPr bwMode="auto">
            <a:xfrm>
              <a:off x="727981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 name="Picture 64" descr="uk.png">
              <a:extLst>
                <a:ext uri="{FF2B5EF4-FFF2-40B4-BE49-F238E27FC236}">
                  <a16:creationId xmlns:a16="http://schemas.microsoft.com/office/drawing/2014/main" id="{A7AFD63F-ED2D-5B9F-EC2F-E2E7E340E3BB}"/>
                </a:ext>
              </a:extLst>
            </p:cNvPr>
            <p:cNvPicPr>
              <a:picLocks noChangeAspect="1"/>
            </p:cNvPicPr>
            <p:nvPr userDrawn="1"/>
          </p:nvPicPr>
          <p:blipFill>
            <a:blip r:embed="rId25">
              <a:extLst>
                <a:ext uri="{28A0092B-C50C-407E-A947-70E740481C1C}">
                  <a14:useLocalDpi xmlns:a14="http://schemas.microsoft.com/office/drawing/2010/main" val="0"/>
                </a:ext>
              </a:extLst>
            </a:blip>
            <a:srcRect/>
            <a:stretch>
              <a:fillRect/>
            </a:stretch>
          </p:blipFill>
          <p:spPr bwMode="auto">
            <a:xfrm>
              <a:off x="801754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 name="Picture 65" descr="ca.png">
              <a:extLst>
                <a:ext uri="{FF2B5EF4-FFF2-40B4-BE49-F238E27FC236}">
                  <a16:creationId xmlns:a16="http://schemas.microsoft.com/office/drawing/2014/main" id="{C70D3F24-095D-8A8B-6878-4034D215C235}"/>
                </a:ext>
              </a:extLst>
            </p:cNvPr>
            <p:cNvPicPr>
              <a:picLocks noChangeAspect="1"/>
            </p:cNvPicPr>
            <p:nvPr userDrawn="1"/>
          </p:nvPicPr>
          <p:blipFill>
            <a:blip r:embed="rId26">
              <a:extLst>
                <a:ext uri="{28A0092B-C50C-407E-A947-70E740481C1C}">
                  <a14:useLocalDpi xmlns:a14="http://schemas.microsoft.com/office/drawing/2010/main" val="0"/>
                </a:ext>
              </a:extLst>
            </a:blip>
            <a:srcRect/>
            <a:stretch>
              <a:fillRect/>
            </a:stretch>
          </p:blipFill>
          <p:spPr bwMode="auto">
            <a:xfrm>
              <a:off x="9291609" y="6573362"/>
              <a:ext cx="216000" cy="1428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 name="Picture 66">
              <a:extLst>
                <a:ext uri="{FF2B5EF4-FFF2-40B4-BE49-F238E27FC236}">
                  <a16:creationId xmlns:a16="http://schemas.microsoft.com/office/drawing/2014/main" id="{11B0692E-95C2-EE0A-6EE4-8144112D6656}"/>
                </a:ext>
              </a:extLst>
            </p:cNvPr>
            <p:cNvPicPr>
              <a:picLocks noChangeAspect="1"/>
            </p:cNvPicPr>
            <p:nvPr userDrawn="1"/>
          </p:nvPicPr>
          <p:blipFill>
            <a:blip r:embed="rId27">
              <a:extLst>
                <a:ext uri="{28A0092B-C50C-407E-A947-70E740481C1C}">
                  <a14:useLocalDpi xmlns:a14="http://schemas.microsoft.com/office/drawing/2010/main" val="0"/>
                </a:ext>
              </a:extLst>
            </a:blip>
            <a:srcRect/>
            <a:stretch>
              <a:fillRect/>
            </a:stretch>
          </p:blipFill>
          <p:spPr bwMode="auto">
            <a:xfrm>
              <a:off x="8555553" y="6572169"/>
              <a:ext cx="216000" cy="14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 name="Picture 67" descr="si.png">
              <a:extLst>
                <a:ext uri="{FF2B5EF4-FFF2-40B4-BE49-F238E27FC236}">
                  <a16:creationId xmlns:a16="http://schemas.microsoft.com/office/drawing/2014/main" id="{A339EF06-54BB-6455-5474-FA23E1B551A8}"/>
                </a:ext>
              </a:extLst>
            </p:cNvPr>
            <p:cNvPicPr>
              <a:picLocks noChangeAspect="1"/>
            </p:cNvPicPr>
            <p:nvPr userDrawn="1"/>
          </p:nvPicPr>
          <p:blipFill>
            <a:blip r:embed="rId28">
              <a:extLst>
                <a:ext uri="{28A0092B-C50C-407E-A947-70E740481C1C}">
                  <a14:useLocalDpi xmlns:a14="http://schemas.microsoft.com/office/drawing/2010/main" val="0"/>
                </a:ext>
              </a:extLst>
            </a:blip>
            <a:srcRect/>
            <a:stretch>
              <a:fillRect/>
            </a:stretch>
          </p:blipFill>
          <p:spPr bwMode="auto">
            <a:xfrm>
              <a:off x="8928090" y="6572513"/>
              <a:ext cx="217284" cy="1436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66" name="Title 65"/>
          <p:cNvSpPr>
            <a:spLocks noGrp="1" noChangeArrowheads="1"/>
          </p:cNvSpPr>
          <p:nvPr>
            <p:ph type="title"/>
          </p:nvPr>
        </p:nvSpPr>
        <p:spPr bwMode="auto">
          <a:xfrm>
            <a:off x="218261" y="157324"/>
            <a:ext cx="10113228" cy="553998"/>
          </a:xfrm>
          <a:prstGeom prst="rect">
            <a:avLst/>
          </a:prstGeom>
          <a:noFill/>
          <a:ln>
            <a:noFill/>
          </a:ln>
        </p:spPr>
        <p:txBody>
          <a:bodyPr>
            <a:spAutoFit/>
          </a:bodyPr>
          <a:lstStyle>
            <a:lvl1pPr>
              <a:defRPr>
                <a:solidFill>
                  <a:srgbClr val="003249"/>
                </a:solidFill>
              </a:defRPr>
            </a:lvl1pPr>
          </a:lstStyle>
          <a:p>
            <a:pPr lvl="0"/>
            <a:r>
              <a:rPr lang="en-US" altLang="en-US"/>
              <a:t>Click to edit Master title style</a:t>
            </a:r>
            <a:endParaRPr lang="en-GB" altLang="en-US"/>
          </a:p>
        </p:txBody>
      </p:sp>
      <p:sp>
        <p:nvSpPr>
          <p:cNvPr id="96" name="Rectangle 2"/>
          <p:cNvSpPr>
            <a:spLocks noGrp="1" noChangeArrowheads="1"/>
          </p:cNvSpPr>
          <p:nvPr>
            <p:ph idx="1"/>
          </p:nvPr>
        </p:nvSpPr>
        <p:spPr bwMode="auto">
          <a:xfrm>
            <a:off x="218262" y="882192"/>
            <a:ext cx="11763662" cy="5548032"/>
          </a:xfrm>
          <a:prstGeom prst="rect">
            <a:avLst/>
          </a:prstGeom>
          <a:noFill/>
          <a:ln>
            <a:noFill/>
          </a:ln>
        </p:spPr>
        <p:txBody>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endParaRPr lang="en-GB" altLang="en-US"/>
          </a:p>
        </p:txBody>
      </p:sp>
    </p:spTree>
    <p:extLst>
      <p:ext uri="{BB962C8B-B14F-4D97-AF65-F5344CB8AC3E}">
        <p14:creationId xmlns:p14="http://schemas.microsoft.com/office/powerpoint/2010/main" val="4254784908"/>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CLEAR_COLOUR_BG2">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103AFD04-A28F-3726-B10A-9E233222777B}"/>
              </a:ext>
            </a:extLst>
          </p:cNvPr>
          <p:cNvSpPr/>
          <p:nvPr userDrawn="1"/>
        </p:nvSpPr>
        <p:spPr>
          <a:xfrm>
            <a:off x="-6350" y="0"/>
            <a:ext cx="12198350" cy="6858000"/>
          </a:xfrm>
          <a:prstGeom prst="rect">
            <a:avLst/>
          </a:prstGeom>
          <a:solidFill>
            <a:srgbClr val="76C8AE"/>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it-IT"/>
          </a:p>
        </p:txBody>
      </p:sp>
      <p:sp>
        <p:nvSpPr>
          <p:cNvPr id="3" name="Text Box 38">
            <a:extLst>
              <a:ext uri="{FF2B5EF4-FFF2-40B4-BE49-F238E27FC236}">
                <a16:creationId xmlns:a16="http://schemas.microsoft.com/office/drawing/2014/main" id="{DE8DA69C-7BBE-A12A-1B56-96929ECFF176}"/>
              </a:ext>
            </a:extLst>
          </p:cNvPr>
          <p:cNvSpPr txBox="1">
            <a:spLocks noChangeArrowheads="1"/>
          </p:cNvSpPr>
          <p:nvPr userDrawn="1"/>
        </p:nvSpPr>
        <p:spPr bwMode="auto">
          <a:xfrm>
            <a:off x="8205788" y="6202363"/>
            <a:ext cx="3751262" cy="214312"/>
          </a:xfrm>
          <a:prstGeom prst="rect">
            <a:avLst/>
          </a:prstGeom>
          <a:noFill/>
          <a:ln>
            <a:noFill/>
          </a:ln>
        </p:spPr>
        <p:txBody>
          <a:bodyPr lIns="0" rIns="0">
            <a:spAutoFit/>
          </a:bodyPr>
          <a:lstStyle>
            <a:lvl1pPr marL="342900" indent="-342900">
              <a:defRPr sz="2400">
                <a:solidFill>
                  <a:schemeClr val="tx1"/>
                </a:solidFill>
                <a:latin typeface="Verdana" panose="020B0604030504040204" pitchFamily="34" charset="0"/>
                <a:ea typeface="MS PGothic" panose="020B0600070205080204" pitchFamily="34" charset="-128"/>
              </a:defRPr>
            </a:lvl1pPr>
            <a:lvl2pPr marL="742950" indent="-285750">
              <a:defRPr sz="2400">
                <a:solidFill>
                  <a:schemeClr val="tx1"/>
                </a:solidFill>
                <a:latin typeface="Verdana" panose="020B0604030504040204" pitchFamily="34" charset="0"/>
                <a:ea typeface="MS PGothic" panose="020B0600070205080204" pitchFamily="34" charset="-128"/>
              </a:defRPr>
            </a:lvl2pPr>
            <a:lvl3pPr>
              <a:defRPr sz="2400">
                <a:solidFill>
                  <a:schemeClr val="tx1"/>
                </a:solidFill>
                <a:latin typeface="Verdana" panose="020B0604030504040204" pitchFamily="34" charset="0"/>
                <a:ea typeface="MS PGothic" panose="020B0600070205080204" pitchFamily="34" charset="-128"/>
              </a:defRPr>
            </a:lvl3pPr>
            <a:lvl4pPr marL="1600200" indent="-228600">
              <a:defRPr sz="2400">
                <a:solidFill>
                  <a:schemeClr val="tx1"/>
                </a:solidFill>
                <a:latin typeface="Verdana" panose="020B0604030504040204" pitchFamily="34" charset="0"/>
                <a:ea typeface="MS PGothic" panose="020B0600070205080204" pitchFamily="34" charset="-128"/>
              </a:defRPr>
            </a:lvl4pPr>
            <a:lvl5pPr marL="2057400" indent="-228600">
              <a:defRPr sz="2400">
                <a:solidFill>
                  <a:schemeClr val="tx1"/>
                </a:solidFill>
                <a:latin typeface="Verdana" panose="020B060403050404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9pPr>
          </a:lstStyle>
          <a:p>
            <a:pPr lvl="2" algn="r">
              <a:spcBef>
                <a:spcPct val="50000"/>
              </a:spcBef>
              <a:defRPr/>
            </a:pPr>
            <a:fld id="{12779F35-8490-D54E-8F9E-0DA2E49C47CA}" type="slidenum">
              <a:rPr altLang="en-US" sz="800" noProof="1" smtClean="0">
                <a:solidFill>
                  <a:srgbClr val="8197A6"/>
                </a:solidFill>
                <a:latin typeface="Arial" panose="020B0604020202020204" pitchFamily="34" charset="0"/>
                <a:cs typeface="Arial" panose="020B0604020202020204" pitchFamily="34" charset="0"/>
              </a:rPr>
              <a:pPr lvl="2" algn="r">
                <a:spcBef>
                  <a:spcPct val="50000"/>
                </a:spcBef>
                <a:defRPr/>
              </a:pPr>
              <a:t>‹#›</a:t>
            </a:fld>
            <a:endParaRPr lang="en-GB" altLang="en-US" sz="800">
              <a:solidFill>
                <a:srgbClr val="8197A6"/>
              </a:solidFill>
              <a:latin typeface="Arial" panose="020B0604020202020204" pitchFamily="34" charset="0"/>
              <a:cs typeface="Arial" panose="020B0604020202020204" pitchFamily="34" charset="0"/>
            </a:endParaRPr>
          </a:p>
        </p:txBody>
      </p:sp>
      <p:cxnSp>
        <p:nvCxnSpPr>
          <p:cNvPr id="4" name="Straight Connector 3">
            <a:extLst>
              <a:ext uri="{FF2B5EF4-FFF2-40B4-BE49-F238E27FC236}">
                <a16:creationId xmlns:a16="http://schemas.microsoft.com/office/drawing/2014/main" id="{1EDEA65C-2232-342A-066E-C049247C0410}"/>
              </a:ext>
            </a:extLst>
          </p:cNvPr>
          <p:cNvCxnSpPr>
            <a:cxnSpLocks/>
          </p:cNvCxnSpPr>
          <p:nvPr userDrawn="1"/>
        </p:nvCxnSpPr>
        <p:spPr>
          <a:xfrm>
            <a:off x="220663" y="6423025"/>
            <a:ext cx="11736387" cy="0"/>
          </a:xfrm>
          <a:prstGeom prst="line">
            <a:avLst/>
          </a:prstGeom>
          <a:ln w="9525" cmpd="sng">
            <a:solidFill>
              <a:srgbClr val="003249"/>
            </a:solidFill>
            <a:prstDash val="solid"/>
          </a:ln>
        </p:spPr>
        <p:style>
          <a:lnRef idx="1">
            <a:schemeClr val="accent1"/>
          </a:lnRef>
          <a:fillRef idx="0">
            <a:schemeClr val="accent1"/>
          </a:fillRef>
          <a:effectRef idx="0">
            <a:schemeClr val="accent1"/>
          </a:effectRef>
          <a:fontRef idx="minor">
            <a:schemeClr val="tx1"/>
          </a:fontRef>
        </p:style>
      </p:cxnSp>
      <p:cxnSp>
        <p:nvCxnSpPr>
          <p:cNvPr id="5" name="Straight Connector 4">
            <a:extLst>
              <a:ext uri="{FF2B5EF4-FFF2-40B4-BE49-F238E27FC236}">
                <a16:creationId xmlns:a16="http://schemas.microsoft.com/office/drawing/2014/main" id="{CA4C2C70-4C97-A180-F020-B0EA0A42B698}"/>
              </a:ext>
            </a:extLst>
          </p:cNvPr>
          <p:cNvCxnSpPr/>
          <p:nvPr userDrawn="1"/>
        </p:nvCxnSpPr>
        <p:spPr>
          <a:xfrm>
            <a:off x="217488" y="882650"/>
            <a:ext cx="11769725" cy="0"/>
          </a:xfrm>
          <a:prstGeom prst="line">
            <a:avLst/>
          </a:prstGeom>
          <a:ln w="9525">
            <a:solidFill>
              <a:srgbClr val="003249"/>
            </a:solidFill>
          </a:ln>
        </p:spPr>
        <p:style>
          <a:lnRef idx="1">
            <a:schemeClr val="accent1"/>
          </a:lnRef>
          <a:fillRef idx="0">
            <a:schemeClr val="accent1"/>
          </a:fillRef>
          <a:effectRef idx="0">
            <a:schemeClr val="accent1"/>
          </a:effectRef>
          <a:fontRef idx="minor">
            <a:schemeClr val="tx1"/>
          </a:fontRef>
        </p:style>
      </p:cxnSp>
      <p:pic>
        <p:nvPicPr>
          <p:cNvPr id="6" name="Picture 40">
            <a:extLst>
              <a:ext uri="{FF2B5EF4-FFF2-40B4-BE49-F238E27FC236}">
                <a16:creationId xmlns:a16="http://schemas.microsoft.com/office/drawing/2014/main" id="{178ABB0C-5F09-51C0-9175-2E98512E1678}"/>
              </a:ext>
            </a:extLst>
          </p:cNvPr>
          <p:cNvPicPr>
            <a:picLocks/>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0331450" y="-215900"/>
            <a:ext cx="2095500" cy="1314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41">
            <a:extLst>
              <a:ext uri="{FF2B5EF4-FFF2-40B4-BE49-F238E27FC236}">
                <a16:creationId xmlns:a16="http://schemas.microsoft.com/office/drawing/2014/main" id="{2BE015A5-C0A1-6707-AF50-0F2AC75D6504}"/>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0342563" y="6586538"/>
            <a:ext cx="1638300" cy="10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8" name="Group 42">
            <a:extLst>
              <a:ext uri="{FF2B5EF4-FFF2-40B4-BE49-F238E27FC236}">
                <a16:creationId xmlns:a16="http://schemas.microsoft.com/office/drawing/2014/main" id="{7401A6FB-7EF4-1CBB-DD00-A116054353D9}"/>
              </a:ext>
            </a:extLst>
          </p:cNvPr>
          <p:cNvGrpSpPr>
            <a:grpSpLocks/>
          </p:cNvGrpSpPr>
          <p:nvPr userDrawn="1"/>
        </p:nvGrpSpPr>
        <p:grpSpPr bwMode="auto">
          <a:xfrm>
            <a:off x="227013" y="6572250"/>
            <a:ext cx="9280525" cy="144463"/>
            <a:chOff x="226688" y="6572055"/>
            <a:chExt cx="9280921" cy="144114"/>
          </a:xfrm>
        </p:grpSpPr>
        <p:pic>
          <p:nvPicPr>
            <p:cNvPr id="9" name="Picture 43" descr="at.png">
              <a:extLst>
                <a:ext uri="{FF2B5EF4-FFF2-40B4-BE49-F238E27FC236}">
                  <a16:creationId xmlns:a16="http://schemas.microsoft.com/office/drawing/2014/main" id="{A4218B05-A275-68BE-0489-DE61C104563F}"/>
                </a:ext>
              </a:extLst>
            </p:cNvPr>
            <p:cNvPicPr>
              <a:picLocks noChangeAspect="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226688"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44" descr="be.png">
              <a:extLst>
                <a:ext uri="{FF2B5EF4-FFF2-40B4-BE49-F238E27FC236}">
                  <a16:creationId xmlns:a16="http://schemas.microsoft.com/office/drawing/2014/main" id="{A21AC44A-C932-49E2-F700-9EF70E9B3C8A}"/>
                </a:ext>
              </a:extLst>
            </p:cNvPr>
            <p:cNvPicPr>
              <a:picLocks noChangeAspect="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597100"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45" descr="ch.png">
              <a:extLst>
                <a:ext uri="{FF2B5EF4-FFF2-40B4-BE49-F238E27FC236}">
                  <a16:creationId xmlns:a16="http://schemas.microsoft.com/office/drawing/2014/main" id="{C8968D7D-1D56-A2A0-F4E6-3075F79367CE}"/>
                </a:ext>
              </a:extLst>
            </p:cNvPr>
            <p:cNvPicPr>
              <a:picLocks noChangeAspect="1"/>
            </p:cNvPicPr>
            <p:nvPr userDrawn="1"/>
          </p:nvPicPr>
          <p:blipFill>
            <a:blip r:embed="rId6">
              <a:extLst>
                <a:ext uri="{28A0092B-C50C-407E-A947-70E740481C1C}">
                  <a14:useLocalDpi xmlns:a14="http://schemas.microsoft.com/office/drawing/2010/main" val="0"/>
                </a:ext>
              </a:extLst>
            </a:blip>
            <a:srcRect/>
            <a:stretch>
              <a:fillRect/>
            </a:stretch>
          </p:blipFill>
          <p:spPr bwMode="auto">
            <a:xfrm>
              <a:off x="7652002"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46" descr="cz.png">
              <a:extLst>
                <a:ext uri="{FF2B5EF4-FFF2-40B4-BE49-F238E27FC236}">
                  <a16:creationId xmlns:a16="http://schemas.microsoft.com/office/drawing/2014/main" id="{099E13F6-769A-B269-026C-7A808124DA9A}"/>
                </a:ext>
              </a:extLst>
            </p:cNvPr>
            <p:cNvPicPr>
              <a:picLocks noChangeAspect="1"/>
            </p:cNvPicPr>
            <p:nvPr userDrawn="1"/>
          </p:nvPicPr>
          <p:blipFill>
            <a:blip r:embed="rId7">
              <a:extLst>
                <a:ext uri="{28A0092B-C50C-407E-A947-70E740481C1C}">
                  <a14:useLocalDpi xmlns:a14="http://schemas.microsoft.com/office/drawing/2010/main" val="0"/>
                </a:ext>
              </a:extLst>
            </a:blip>
            <a:srcRect/>
            <a:stretch>
              <a:fillRect/>
            </a:stretch>
          </p:blipFill>
          <p:spPr bwMode="auto">
            <a:xfrm>
              <a:off x="97044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Picture 47" descr="de.png">
              <a:extLst>
                <a:ext uri="{FF2B5EF4-FFF2-40B4-BE49-F238E27FC236}">
                  <a16:creationId xmlns:a16="http://schemas.microsoft.com/office/drawing/2014/main" id="{2ED4FB62-158F-44AD-63E9-4E91AD889856}"/>
                </a:ext>
              </a:extLst>
            </p:cNvPr>
            <p:cNvPicPr>
              <a:picLocks noChangeAspect="1"/>
            </p:cNvPicPr>
            <p:nvPr userDrawn="1"/>
          </p:nvPicPr>
          <p:blipFill>
            <a:blip r:embed="rId8">
              <a:extLst>
                <a:ext uri="{28A0092B-C50C-407E-A947-70E740481C1C}">
                  <a14:useLocalDpi xmlns:a14="http://schemas.microsoft.com/office/drawing/2010/main" val="0"/>
                </a:ext>
              </a:extLst>
            </a:blip>
            <a:srcRect/>
            <a:stretch>
              <a:fillRect/>
            </a:stretch>
          </p:blipFill>
          <p:spPr bwMode="auto">
            <a:xfrm>
              <a:off x="283088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Picture 48" descr="dk.png">
              <a:extLst>
                <a:ext uri="{FF2B5EF4-FFF2-40B4-BE49-F238E27FC236}">
                  <a16:creationId xmlns:a16="http://schemas.microsoft.com/office/drawing/2014/main" id="{A4A00F2D-154E-0201-1C32-CF865BA8B74D}"/>
                </a:ext>
              </a:extLst>
            </p:cNvPr>
            <p:cNvPicPr>
              <a:picLocks noChangeAspect="1"/>
            </p:cNvPicPr>
            <p:nvPr userDrawn="1"/>
          </p:nvPicPr>
          <p:blipFill>
            <a:blip r:embed="rId9">
              <a:extLst>
                <a:ext uri="{28A0092B-C50C-407E-A947-70E740481C1C}">
                  <a14:useLocalDpi xmlns:a14="http://schemas.microsoft.com/office/drawing/2010/main" val="0"/>
                </a:ext>
              </a:extLst>
            </a:blip>
            <a:srcRect/>
            <a:stretch>
              <a:fillRect/>
            </a:stretch>
          </p:blipFill>
          <p:spPr bwMode="auto">
            <a:xfrm>
              <a:off x="1340468"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Picture 49" descr="ee.png">
              <a:extLst>
                <a:ext uri="{FF2B5EF4-FFF2-40B4-BE49-F238E27FC236}">
                  <a16:creationId xmlns:a16="http://schemas.microsoft.com/office/drawing/2014/main" id="{C9011890-CBAD-D8DA-10CF-6F98E3B5BC48}"/>
                </a:ext>
              </a:extLst>
            </p:cNvPr>
            <p:cNvPicPr>
              <a:picLocks noChangeAspect="1"/>
            </p:cNvPicPr>
            <p:nvPr userDrawn="1"/>
          </p:nvPicPr>
          <p:blipFill>
            <a:blip r:embed="rId10">
              <a:extLst>
                <a:ext uri="{28A0092B-C50C-407E-A947-70E740481C1C}">
                  <a14:useLocalDpi xmlns:a14="http://schemas.microsoft.com/office/drawing/2010/main" val="0"/>
                </a:ext>
              </a:extLst>
            </a:blip>
            <a:srcRect/>
            <a:stretch>
              <a:fillRect/>
            </a:stretch>
          </p:blipFill>
          <p:spPr bwMode="auto">
            <a:xfrm>
              <a:off x="171088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Picture 50" descr="es.png">
              <a:extLst>
                <a:ext uri="{FF2B5EF4-FFF2-40B4-BE49-F238E27FC236}">
                  <a16:creationId xmlns:a16="http://schemas.microsoft.com/office/drawing/2014/main" id="{733457E7-73F9-1E2A-CC26-69B8647D4A45}"/>
                </a:ext>
              </a:extLst>
            </p:cNvPr>
            <p:cNvPicPr>
              <a:picLocks noChangeAspect="1"/>
            </p:cNvPicPr>
            <p:nvPr userDrawn="1"/>
          </p:nvPicPr>
          <p:blipFill>
            <a:blip r:embed="rId11">
              <a:extLst>
                <a:ext uri="{28A0092B-C50C-407E-A947-70E740481C1C}">
                  <a14:useLocalDpi xmlns:a14="http://schemas.microsoft.com/office/drawing/2010/main" val="0"/>
                </a:ext>
              </a:extLst>
            </a:blip>
            <a:srcRect/>
            <a:stretch>
              <a:fillRect/>
            </a:stretch>
          </p:blipFill>
          <p:spPr bwMode="auto">
            <a:xfrm>
              <a:off x="690923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 name="Picture 51" descr="fi.png">
              <a:extLst>
                <a:ext uri="{FF2B5EF4-FFF2-40B4-BE49-F238E27FC236}">
                  <a16:creationId xmlns:a16="http://schemas.microsoft.com/office/drawing/2014/main" id="{5546A5BC-976A-DEB2-45E7-402DC91EE765}"/>
                </a:ext>
              </a:extLst>
            </p:cNvPr>
            <p:cNvPicPr>
              <a:picLocks noChangeAspect="1"/>
            </p:cNvPicPr>
            <p:nvPr userDrawn="1"/>
          </p:nvPicPr>
          <p:blipFill>
            <a:blip r:embed="rId12">
              <a:extLst>
                <a:ext uri="{28A0092B-C50C-407E-A947-70E740481C1C}">
                  <a14:useLocalDpi xmlns:a14="http://schemas.microsoft.com/office/drawing/2010/main" val="0"/>
                </a:ext>
              </a:extLst>
            </a:blip>
            <a:srcRect/>
            <a:stretch>
              <a:fillRect/>
            </a:stretch>
          </p:blipFill>
          <p:spPr bwMode="auto">
            <a:xfrm>
              <a:off x="2088120"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 name="Picture 52" descr="fr.png">
              <a:extLst>
                <a:ext uri="{FF2B5EF4-FFF2-40B4-BE49-F238E27FC236}">
                  <a16:creationId xmlns:a16="http://schemas.microsoft.com/office/drawing/2014/main" id="{07622D0A-D82A-B6B2-DE3B-364FC3F64B70}"/>
                </a:ext>
              </a:extLst>
            </p:cNvPr>
            <p:cNvPicPr>
              <a:picLocks noChangeAspect="1"/>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245697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 name="Picture 53" descr="gr.png">
              <a:extLst>
                <a:ext uri="{FF2B5EF4-FFF2-40B4-BE49-F238E27FC236}">
                  <a16:creationId xmlns:a16="http://schemas.microsoft.com/office/drawing/2014/main" id="{1375D08A-DD07-6CAB-CE40-0406B688ECB4}"/>
                </a:ext>
              </a:extLst>
            </p:cNvPr>
            <p:cNvPicPr>
              <a:picLocks noChangeAspect="1"/>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319974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 name="Picture 54" descr="hu.png">
              <a:extLst>
                <a:ext uri="{FF2B5EF4-FFF2-40B4-BE49-F238E27FC236}">
                  <a16:creationId xmlns:a16="http://schemas.microsoft.com/office/drawing/2014/main" id="{1136E575-9B74-866D-96BE-C29954D6FFB5}"/>
                </a:ext>
              </a:extLst>
            </p:cNvPr>
            <p:cNvPicPr>
              <a:picLocks noChangeAspect="1"/>
            </p:cNvPicPr>
            <p:nvPr userDrawn="1"/>
          </p:nvPicPr>
          <p:blipFill>
            <a:blip r:embed="rId15">
              <a:extLst>
                <a:ext uri="{28A0092B-C50C-407E-A947-70E740481C1C}">
                  <a14:useLocalDpi xmlns:a14="http://schemas.microsoft.com/office/drawing/2010/main" val="0"/>
                </a:ext>
              </a:extLst>
            </a:blip>
            <a:srcRect/>
            <a:stretch>
              <a:fillRect/>
            </a:stretch>
          </p:blipFill>
          <p:spPr bwMode="auto">
            <a:xfrm>
              <a:off x="356860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 name="Picture 55" descr="ie.png">
              <a:extLst>
                <a:ext uri="{FF2B5EF4-FFF2-40B4-BE49-F238E27FC236}">
                  <a16:creationId xmlns:a16="http://schemas.microsoft.com/office/drawing/2014/main" id="{9DAC9F25-587D-0FF2-1678-FDD261D2EDB6}"/>
                </a:ext>
              </a:extLst>
            </p:cNvPr>
            <p:cNvPicPr>
              <a:picLocks noChangeAspect="1"/>
            </p:cNvPicPr>
            <p:nvPr userDrawn="1"/>
          </p:nvPicPr>
          <p:blipFill>
            <a:blip r:embed="rId16">
              <a:extLst>
                <a:ext uri="{28A0092B-C50C-407E-A947-70E740481C1C}">
                  <a14:useLocalDpi xmlns:a14="http://schemas.microsoft.com/office/drawing/2010/main" val="0"/>
                </a:ext>
              </a:extLst>
            </a:blip>
            <a:srcRect/>
            <a:stretch>
              <a:fillRect/>
            </a:stretch>
          </p:blipFill>
          <p:spPr bwMode="auto">
            <a:xfrm>
              <a:off x="393746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 name="Picture 56" descr="it.png">
              <a:extLst>
                <a:ext uri="{FF2B5EF4-FFF2-40B4-BE49-F238E27FC236}">
                  <a16:creationId xmlns:a16="http://schemas.microsoft.com/office/drawing/2014/main" id="{D2CC3FF0-1864-E98F-6E63-8BE2BBC5E7BD}"/>
                </a:ext>
              </a:extLst>
            </p:cNvPr>
            <p:cNvPicPr>
              <a:picLocks noChangeAspect="1"/>
            </p:cNvPicPr>
            <p:nvPr userDrawn="1"/>
          </p:nvPicPr>
          <p:blipFill>
            <a:blip r:embed="rId17">
              <a:extLst>
                <a:ext uri="{28A0092B-C50C-407E-A947-70E740481C1C}">
                  <a14:useLocalDpi xmlns:a14="http://schemas.microsoft.com/office/drawing/2010/main" val="0"/>
                </a:ext>
              </a:extLst>
            </a:blip>
            <a:srcRect/>
            <a:stretch>
              <a:fillRect/>
            </a:stretch>
          </p:blipFill>
          <p:spPr bwMode="auto">
            <a:xfrm>
              <a:off x="4306322"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 name="Picture 57" descr="lu.png">
              <a:extLst>
                <a:ext uri="{FF2B5EF4-FFF2-40B4-BE49-F238E27FC236}">
                  <a16:creationId xmlns:a16="http://schemas.microsoft.com/office/drawing/2014/main" id="{9BE06439-6E65-076E-71FF-25F178C428C0}"/>
                </a:ext>
              </a:extLst>
            </p:cNvPr>
            <p:cNvPicPr>
              <a:picLocks noChangeAspect="1"/>
            </p:cNvPicPr>
            <p:nvPr userDrawn="1"/>
          </p:nvPicPr>
          <p:blipFill>
            <a:blip r:embed="rId18">
              <a:extLst>
                <a:ext uri="{28A0092B-C50C-407E-A947-70E740481C1C}">
                  <a14:useLocalDpi xmlns:a14="http://schemas.microsoft.com/office/drawing/2010/main" val="0"/>
                </a:ext>
              </a:extLst>
            </a:blip>
            <a:srcRect/>
            <a:stretch>
              <a:fillRect/>
            </a:stretch>
          </p:blipFill>
          <p:spPr bwMode="auto">
            <a:xfrm>
              <a:off x="4676775"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 name="Picture 58" descr="nl.png">
              <a:extLst>
                <a:ext uri="{FF2B5EF4-FFF2-40B4-BE49-F238E27FC236}">
                  <a16:creationId xmlns:a16="http://schemas.microsoft.com/office/drawing/2014/main" id="{FA49CEAC-2B7E-629C-0EAA-92F730CEE220}"/>
                </a:ext>
              </a:extLst>
            </p:cNvPr>
            <p:cNvPicPr>
              <a:picLocks noChangeAspect="1"/>
            </p:cNvPicPr>
            <p:nvPr userDrawn="1"/>
          </p:nvPicPr>
          <p:blipFill>
            <a:blip r:embed="rId19">
              <a:extLst>
                <a:ext uri="{28A0092B-C50C-407E-A947-70E740481C1C}">
                  <a14:useLocalDpi xmlns:a14="http://schemas.microsoft.com/office/drawing/2010/main" val="0"/>
                </a:ext>
              </a:extLst>
            </a:blip>
            <a:srcRect/>
            <a:stretch>
              <a:fillRect/>
            </a:stretch>
          </p:blipFill>
          <p:spPr bwMode="auto">
            <a:xfrm>
              <a:off x="5050684"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 name="Picture 59" descr="no.png">
              <a:extLst>
                <a:ext uri="{FF2B5EF4-FFF2-40B4-BE49-F238E27FC236}">
                  <a16:creationId xmlns:a16="http://schemas.microsoft.com/office/drawing/2014/main" id="{96C0D12B-7208-0F60-EAAB-41F0EE131E67}"/>
                </a:ext>
              </a:extLst>
            </p:cNvPr>
            <p:cNvPicPr>
              <a:picLocks noChangeAspect="1"/>
            </p:cNvPicPr>
            <p:nvPr userDrawn="1"/>
          </p:nvPicPr>
          <p:blipFill>
            <a:blip r:embed="rId20">
              <a:extLst>
                <a:ext uri="{28A0092B-C50C-407E-A947-70E740481C1C}">
                  <a14:useLocalDpi xmlns:a14="http://schemas.microsoft.com/office/drawing/2010/main" val="0"/>
                </a:ext>
              </a:extLst>
            </a:blip>
            <a:srcRect/>
            <a:stretch>
              <a:fillRect/>
            </a:stretch>
          </p:blipFill>
          <p:spPr bwMode="auto">
            <a:xfrm>
              <a:off x="542805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 name="Picture 60" descr="pl.png">
              <a:extLst>
                <a:ext uri="{FF2B5EF4-FFF2-40B4-BE49-F238E27FC236}">
                  <a16:creationId xmlns:a16="http://schemas.microsoft.com/office/drawing/2014/main" id="{85F32379-941D-9795-817C-F86348094802}"/>
                </a:ext>
              </a:extLst>
            </p:cNvPr>
            <p:cNvPicPr>
              <a:picLocks noChangeAspect="1"/>
            </p:cNvPicPr>
            <p:nvPr userDrawn="1"/>
          </p:nvPicPr>
          <p:blipFill>
            <a:blip r:embed="rId21">
              <a:extLst>
                <a:ext uri="{28A0092B-C50C-407E-A947-70E740481C1C}">
                  <a14:useLocalDpi xmlns:a14="http://schemas.microsoft.com/office/drawing/2010/main" val="0"/>
                </a:ext>
              </a:extLst>
            </a:blip>
            <a:srcRect/>
            <a:stretch>
              <a:fillRect/>
            </a:stretch>
          </p:blipFill>
          <p:spPr bwMode="auto">
            <a:xfrm>
              <a:off x="579518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 name="Picture 61" descr="pt.png">
              <a:extLst>
                <a:ext uri="{FF2B5EF4-FFF2-40B4-BE49-F238E27FC236}">
                  <a16:creationId xmlns:a16="http://schemas.microsoft.com/office/drawing/2014/main" id="{0D2B6F03-7E04-87A5-D90A-84044EA711EB}"/>
                </a:ext>
              </a:extLst>
            </p:cNvPr>
            <p:cNvPicPr>
              <a:picLocks noChangeAspect="1"/>
            </p:cNvPicPr>
            <p:nvPr userDrawn="1"/>
          </p:nvPicPr>
          <p:blipFill>
            <a:blip r:embed="rId22">
              <a:extLst>
                <a:ext uri="{28A0092B-C50C-407E-A947-70E740481C1C}">
                  <a14:useLocalDpi xmlns:a14="http://schemas.microsoft.com/office/drawing/2010/main" val="0"/>
                </a:ext>
              </a:extLst>
            </a:blip>
            <a:srcRect/>
            <a:stretch>
              <a:fillRect/>
            </a:stretch>
          </p:blipFill>
          <p:spPr bwMode="auto">
            <a:xfrm>
              <a:off x="6167359"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 name="Picture 62" descr="ro.png">
              <a:extLst>
                <a:ext uri="{FF2B5EF4-FFF2-40B4-BE49-F238E27FC236}">
                  <a16:creationId xmlns:a16="http://schemas.microsoft.com/office/drawing/2014/main" id="{C6887045-06CB-6B84-44AC-DE0F85FBC550}"/>
                </a:ext>
              </a:extLst>
            </p:cNvPr>
            <p:cNvPicPr>
              <a:picLocks noChangeAspect="1"/>
            </p:cNvPicPr>
            <p:nvPr userDrawn="1"/>
          </p:nvPicPr>
          <p:blipFill>
            <a:blip r:embed="rId23">
              <a:extLst>
                <a:ext uri="{28A0092B-C50C-407E-A947-70E740481C1C}">
                  <a14:useLocalDpi xmlns:a14="http://schemas.microsoft.com/office/drawing/2010/main" val="0"/>
                </a:ext>
              </a:extLst>
            </a:blip>
            <a:srcRect/>
            <a:stretch>
              <a:fillRect/>
            </a:stretch>
          </p:blipFill>
          <p:spPr bwMode="auto">
            <a:xfrm>
              <a:off x="654126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 name="Picture 63" descr="se.png">
              <a:extLst>
                <a:ext uri="{FF2B5EF4-FFF2-40B4-BE49-F238E27FC236}">
                  <a16:creationId xmlns:a16="http://schemas.microsoft.com/office/drawing/2014/main" id="{4D50674A-3485-AADA-265C-37BA8E3953AC}"/>
                </a:ext>
              </a:extLst>
            </p:cNvPr>
            <p:cNvPicPr>
              <a:picLocks noChangeAspect="1"/>
            </p:cNvPicPr>
            <p:nvPr userDrawn="1"/>
          </p:nvPicPr>
          <p:blipFill>
            <a:blip r:embed="rId24">
              <a:extLst>
                <a:ext uri="{28A0092B-C50C-407E-A947-70E740481C1C}">
                  <a14:useLocalDpi xmlns:a14="http://schemas.microsoft.com/office/drawing/2010/main" val="0"/>
                </a:ext>
              </a:extLst>
            </a:blip>
            <a:srcRect/>
            <a:stretch>
              <a:fillRect/>
            </a:stretch>
          </p:blipFill>
          <p:spPr bwMode="auto">
            <a:xfrm>
              <a:off x="727981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 name="Picture 64" descr="uk.png">
              <a:extLst>
                <a:ext uri="{FF2B5EF4-FFF2-40B4-BE49-F238E27FC236}">
                  <a16:creationId xmlns:a16="http://schemas.microsoft.com/office/drawing/2014/main" id="{75665104-8D06-5E7C-5837-2C159F7526C3}"/>
                </a:ext>
              </a:extLst>
            </p:cNvPr>
            <p:cNvPicPr>
              <a:picLocks noChangeAspect="1"/>
            </p:cNvPicPr>
            <p:nvPr userDrawn="1"/>
          </p:nvPicPr>
          <p:blipFill>
            <a:blip r:embed="rId25">
              <a:extLst>
                <a:ext uri="{28A0092B-C50C-407E-A947-70E740481C1C}">
                  <a14:useLocalDpi xmlns:a14="http://schemas.microsoft.com/office/drawing/2010/main" val="0"/>
                </a:ext>
              </a:extLst>
            </a:blip>
            <a:srcRect/>
            <a:stretch>
              <a:fillRect/>
            </a:stretch>
          </p:blipFill>
          <p:spPr bwMode="auto">
            <a:xfrm>
              <a:off x="801754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 name="Picture 65" descr="ca.png">
              <a:extLst>
                <a:ext uri="{FF2B5EF4-FFF2-40B4-BE49-F238E27FC236}">
                  <a16:creationId xmlns:a16="http://schemas.microsoft.com/office/drawing/2014/main" id="{830027D9-B334-60EF-E27F-22DF3C26E276}"/>
                </a:ext>
              </a:extLst>
            </p:cNvPr>
            <p:cNvPicPr>
              <a:picLocks noChangeAspect="1"/>
            </p:cNvPicPr>
            <p:nvPr userDrawn="1"/>
          </p:nvPicPr>
          <p:blipFill>
            <a:blip r:embed="rId26">
              <a:extLst>
                <a:ext uri="{28A0092B-C50C-407E-A947-70E740481C1C}">
                  <a14:useLocalDpi xmlns:a14="http://schemas.microsoft.com/office/drawing/2010/main" val="0"/>
                </a:ext>
              </a:extLst>
            </a:blip>
            <a:srcRect/>
            <a:stretch>
              <a:fillRect/>
            </a:stretch>
          </p:blipFill>
          <p:spPr bwMode="auto">
            <a:xfrm>
              <a:off x="9291609" y="6573362"/>
              <a:ext cx="216000" cy="1428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 name="Picture 66">
              <a:extLst>
                <a:ext uri="{FF2B5EF4-FFF2-40B4-BE49-F238E27FC236}">
                  <a16:creationId xmlns:a16="http://schemas.microsoft.com/office/drawing/2014/main" id="{4FCD267B-3E37-166C-310C-2923ACB17594}"/>
                </a:ext>
              </a:extLst>
            </p:cNvPr>
            <p:cNvPicPr>
              <a:picLocks noChangeAspect="1"/>
            </p:cNvPicPr>
            <p:nvPr userDrawn="1"/>
          </p:nvPicPr>
          <p:blipFill>
            <a:blip r:embed="rId27">
              <a:extLst>
                <a:ext uri="{28A0092B-C50C-407E-A947-70E740481C1C}">
                  <a14:useLocalDpi xmlns:a14="http://schemas.microsoft.com/office/drawing/2010/main" val="0"/>
                </a:ext>
              </a:extLst>
            </a:blip>
            <a:srcRect/>
            <a:stretch>
              <a:fillRect/>
            </a:stretch>
          </p:blipFill>
          <p:spPr bwMode="auto">
            <a:xfrm>
              <a:off x="8555553" y="6572169"/>
              <a:ext cx="216000" cy="14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 name="Picture 67" descr="si.png">
              <a:extLst>
                <a:ext uri="{FF2B5EF4-FFF2-40B4-BE49-F238E27FC236}">
                  <a16:creationId xmlns:a16="http://schemas.microsoft.com/office/drawing/2014/main" id="{C0410EDA-B46D-CB14-AE30-4B7CB24DDC5E}"/>
                </a:ext>
              </a:extLst>
            </p:cNvPr>
            <p:cNvPicPr>
              <a:picLocks noChangeAspect="1"/>
            </p:cNvPicPr>
            <p:nvPr userDrawn="1"/>
          </p:nvPicPr>
          <p:blipFill>
            <a:blip r:embed="rId28">
              <a:extLst>
                <a:ext uri="{28A0092B-C50C-407E-A947-70E740481C1C}">
                  <a14:useLocalDpi xmlns:a14="http://schemas.microsoft.com/office/drawing/2010/main" val="0"/>
                </a:ext>
              </a:extLst>
            </a:blip>
            <a:srcRect/>
            <a:stretch>
              <a:fillRect/>
            </a:stretch>
          </p:blipFill>
          <p:spPr bwMode="auto">
            <a:xfrm>
              <a:off x="8928090" y="6572513"/>
              <a:ext cx="217284" cy="1436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66" name="Title 65"/>
          <p:cNvSpPr>
            <a:spLocks noGrp="1" noChangeArrowheads="1"/>
          </p:cNvSpPr>
          <p:nvPr>
            <p:ph type="title"/>
          </p:nvPr>
        </p:nvSpPr>
        <p:spPr bwMode="auto">
          <a:xfrm>
            <a:off x="218261" y="157324"/>
            <a:ext cx="10113228" cy="553998"/>
          </a:xfrm>
          <a:prstGeom prst="rect">
            <a:avLst/>
          </a:prstGeom>
          <a:noFill/>
          <a:ln>
            <a:noFill/>
          </a:ln>
        </p:spPr>
        <p:txBody>
          <a:bodyPr>
            <a:spAutoFit/>
          </a:bodyPr>
          <a:lstStyle>
            <a:lvl1pPr>
              <a:defRPr>
                <a:solidFill>
                  <a:srgbClr val="003249"/>
                </a:solidFill>
              </a:defRPr>
            </a:lvl1pPr>
          </a:lstStyle>
          <a:p>
            <a:pPr lvl="0"/>
            <a:r>
              <a:rPr lang="en-US" altLang="en-US"/>
              <a:t>Click to edit Master title style</a:t>
            </a:r>
            <a:endParaRPr lang="en-GB" altLang="en-US"/>
          </a:p>
        </p:txBody>
      </p:sp>
      <p:sp>
        <p:nvSpPr>
          <p:cNvPr id="37" name="Rectangle 2"/>
          <p:cNvSpPr>
            <a:spLocks noGrp="1" noChangeArrowheads="1"/>
          </p:cNvSpPr>
          <p:nvPr>
            <p:ph idx="1"/>
          </p:nvPr>
        </p:nvSpPr>
        <p:spPr bwMode="auto">
          <a:xfrm>
            <a:off x="218262" y="882192"/>
            <a:ext cx="11763662" cy="5541665"/>
          </a:xfrm>
          <a:prstGeom prst="rect">
            <a:avLst/>
          </a:prstGeom>
          <a:noFill/>
          <a:ln>
            <a:noFill/>
          </a:ln>
        </p:spPr>
        <p:txBody>
          <a:bodyPr/>
          <a:lstStyle>
            <a:lvl1pPr>
              <a:defRPr>
                <a:solidFill>
                  <a:srgbClr val="006762"/>
                </a:solidFill>
              </a:defRPr>
            </a:lvl1pPr>
            <a:lvl2pPr>
              <a:defRPr>
                <a:solidFill>
                  <a:srgbClr val="006762"/>
                </a:solidFill>
              </a:defRPr>
            </a:lvl2pPr>
            <a:lvl3pPr>
              <a:defRPr>
                <a:solidFill>
                  <a:srgbClr val="006762"/>
                </a:solidFill>
              </a:defRPr>
            </a:lvl3pPr>
            <a:lvl4pPr>
              <a:defRPr>
                <a:solidFill>
                  <a:srgbClr val="006762"/>
                </a:solidFill>
              </a:defRPr>
            </a:lvl4pPr>
            <a:lvl5pPr>
              <a:defRPr>
                <a:solidFill>
                  <a:srgbClr val="006762"/>
                </a:solidFill>
              </a:defRPr>
            </a:lvl5p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endParaRPr lang="en-GB" altLang="en-US"/>
          </a:p>
        </p:txBody>
      </p:sp>
    </p:spTree>
    <p:extLst>
      <p:ext uri="{BB962C8B-B14F-4D97-AF65-F5344CB8AC3E}">
        <p14:creationId xmlns:p14="http://schemas.microsoft.com/office/powerpoint/2010/main" val="2940388960"/>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CLEAR_COLOUR_BG3">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CEBC1A27-3AE4-A761-F16C-479C66B17E87}"/>
              </a:ext>
            </a:extLst>
          </p:cNvPr>
          <p:cNvSpPr/>
          <p:nvPr userDrawn="1"/>
        </p:nvSpPr>
        <p:spPr>
          <a:xfrm>
            <a:off x="-6350" y="0"/>
            <a:ext cx="12198350" cy="6858000"/>
          </a:xfrm>
          <a:prstGeom prst="rect">
            <a:avLst/>
          </a:prstGeom>
          <a:solidFill>
            <a:srgbClr val="F1666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it-IT"/>
          </a:p>
        </p:txBody>
      </p:sp>
      <p:sp>
        <p:nvSpPr>
          <p:cNvPr id="3" name="Text Box 38">
            <a:extLst>
              <a:ext uri="{FF2B5EF4-FFF2-40B4-BE49-F238E27FC236}">
                <a16:creationId xmlns:a16="http://schemas.microsoft.com/office/drawing/2014/main" id="{D179E874-3550-1BD3-F35A-383BFE0D3B58}"/>
              </a:ext>
            </a:extLst>
          </p:cNvPr>
          <p:cNvSpPr txBox="1">
            <a:spLocks noChangeArrowheads="1"/>
          </p:cNvSpPr>
          <p:nvPr userDrawn="1"/>
        </p:nvSpPr>
        <p:spPr bwMode="auto">
          <a:xfrm>
            <a:off x="8205788" y="6202363"/>
            <a:ext cx="3751262" cy="214312"/>
          </a:xfrm>
          <a:prstGeom prst="rect">
            <a:avLst/>
          </a:prstGeom>
          <a:noFill/>
          <a:ln>
            <a:noFill/>
          </a:ln>
        </p:spPr>
        <p:txBody>
          <a:bodyPr lIns="0" rIns="0">
            <a:spAutoFit/>
          </a:bodyPr>
          <a:lstStyle>
            <a:lvl1pPr marL="342900" indent="-342900">
              <a:defRPr sz="2400">
                <a:solidFill>
                  <a:schemeClr val="tx1"/>
                </a:solidFill>
                <a:latin typeface="Verdana" panose="020B0604030504040204" pitchFamily="34" charset="0"/>
                <a:ea typeface="MS PGothic" panose="020B0600070205080204" pitchFamily="34" charset="-128"/>
              </a:defRPr>
            </a:lvl1pPr>
            <a:lvl2pPr marL="742950" indent="-285750">
              <a:defRPr sz="2400">
                <a:solidFill>
                  <a:schemeClr val="tx1"/>
                </a:solidFill>
                <a:latin typeface="Verdana" panose="020B0604030504040204" pitchFamily="34" charset="0"/>
                <a:ea typeface="MS PGothic" panose="020B0600070205080204" pitchFamily="34" charset="-128"/>
              </a:defRPr>
            </a:lvl2pPr>
            <a:lvl3pPr>
              <a:defRPr sz="2400">
                <a:solidFill>
                  <a:schemeClr val="tx1"/>
                </a:solidFill>
                <a:latin typeface="Verdana" panose="020B0604030504040204" pitchFamily="34" charset="0"/>
                <a:ea typeface="MS PGothic" panose="020B0600070205080204" pitchFamily="34" charset="-128"/>
              </a:defRPr>
            </a:lvl3pPr>
            <a:lvl4pPr marL="1600200" indent="-228600">
              <a:defRPr sz="2400">
                <a:solidFill>
                  <a:schemeClr val="tx1"/>
                </a:solidFill>
                <a:latin typeface="Verdana" panose="020B0604030504040204" pitchFamily="34" charset="0"/>
                <a:ea typeface="MS PGothic" panose="020B0600070205080204" pitchFamily="34" charset="-128"/>
              </a:defRPr>
            </a:lvl4pPr>
            <a:lvl5pPr marL="2057400" indent="-228600">
              <a:defRPr sz="2400">
                <a:solidFill>
                  <a:schemeClr val="tx1"/>
                </a:solidFill>
                <a:latin typeface="Verdana" panose="020B060403050404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9pPr>
          </a:lstStyle>
          <a:p>
            <a:pPr lvl="2" algn="r">
              <a:spcBef>
                <a:spcPct val="50000"/>
              </a:spcBef>
              <a:defRPr/>
            </a:pPr>
            <a:fld id="{360C634F-2A55-D549-803A-838A252AC781}" type="slidenum">
              <a:rPr altLang="en-US" sz="800" noProof="1" smtClean="0">
                <a:solidFill>
                  <a:srgbClr val="8197A6"/>
                </a:solidFill>
                <a:latin typeface="Arial" panose="020B0604020202020204" pitchFamily="34" charset="0"/>
                <a:cs typeface="Arial" panose="020B0604020202020204" pitchFamily="34" charset="0"/>
              </a:rPr>
              <a:pPr lvl="2" algn="r">
                <a:spcBef>
                  <a:spcPct val="50000"/>
                </a:spcBef>
                <a:defRPr/>
              </a:pPr>
              <a:t>‹#›</a:t>
            </a:fld>
            <a:endParaRPr lang="en-GB" altLang="en-US" sz="800">
              <a:solidFill>
                <a:srgbClr val="8197A6"/>
              </a:solidFill>
              <a:latin typeface="Arial" panose="020B0604020202020204" pitchFamily="34" charset="0"/>
              <a:cs typeface="Arial" panose="020B0604020202020204" pitchFamily="34" charset="0"/>
            </a:endParaRPr>
          </a:p>
        </p:txBody>
      </p:sp>
      <p:cxnSp>
        <p:nvCxnSpPr>
          <p:cNvPr id="4" name="Straight Connector 3">
            <a:extLst>
              <a:ext uri="{FF2B5EF4-FFF2-40B4-BE49-F238E27FC236}">
                <a16:creationId xmlns:a16="http://schemas.microsoft.com/office/drawing/2014/main" id="{D5C67321-EE36-08B1-1A50-FD3530235360}"/>
              </a:ext>
            </a:extLst>
          </p:cNvPr>
          <p:cNvCxnSpPr>
            <a:cxnSpLocks/>
          </p:cNvCxnSpPr>
          <p:nvPr userDrawn="1"/>
        </p:nvCxnSpPr>
        <p:spPr>
          <a:xfrm>
            <a:off x="220663" y="6423025"/>
            <a:ext cx="11736387" cy="0"/>
          </a:xfrm>
          <a:prstGeom prst="line">
            <a:avLst/>
          </a:prstGeom>
          <a:ln w="9525" cmpd="sng">
            <a:solidFill>
              <a:srgbClr val="003249"/>
            </a:solidFill>
            <a:prstDash val="solid"/>
          </a:ln>
        </p:spPr>
        <p:style>
          <a:lnRef idx="1">
            <a:schemeClr val="accent1"/>
          </a:lnRef>
          <a:fillRef idx="0">
            <a:schemeClr val="accent1"/>
          </a:fillRef>
          <a:effectRef idx="0">
            <a:schemeClr val="accent1"/>
          </a:effectRef>
          <a:fontRef idx="minor">
            <a:schemeClr val="tx1"/>
          </a:fontRef>
        </p:style>
      </p:cxnSp>
      <p:cxnSp>
        <p:nvCxnSpPr>
          <p:cNvPr id="5" name="Straight Connector 4">
            <a:extLst>
              <a:ext uri="{FF2B5EF4-FFF2-40B4-BE49-F238E27FC236}">
                <a16:creationId xmlns:a16="http://schemas.microsoft.com/office/drawing/2014/main" id="{CB9E3384-54AF-CCCF-1254-568371AC5DEA}"/>
              </a:ext>
            </a:extLst>
          </p:cNvPr>
          <p:cNvCxnSpPr/>
          <p:nvPr userDrawn="1"/>
        </p:nvCxnSpPr>
        <p:spPr>
          <a:xfrm>
            <a:off x="217488" y="882650"/>
            <a:ext cx="11769725" cy="0"/>
          </a:xfrm>
          <a:prstGeom prst="line">
            <a:avLst/>
          </a:prstGeom>
          <a:ln w="9525">
            <a:solidFill>
              <a:srgbClr val="003249"/>
            </a:solidFill>
          </a:ln>
        </p:spPr>
        <p:style>
          <a:lnRef idx="1">
            <a:schemeClr val="accent1"/>
          </a:lnRef>
          <a:fillRef idx="0">
            <a:schemeClr val="accent1"/>
          </a:fillRef>
          <a:effectRef idx="0">
            <a:schemeClr val="accent1"/>
          </a:effectRef>
          <a:fontRef idx="minor">
            <a:schemeClr val="tx1"/>
          </a:fontRef>
        </p:style>
      </p:cxnSp>
      <p:pic>
        <p:nvPicPr>
          <p:cNvPr id="6" name="Picture 40">
            <a:extLst>
              <a:ext uri="{FF2B5EF4-FFF2-40B4-BE49-F238E27FC236}">
                <a16:creationId xmlns:a16="http://schemas.microsoft.com/office/drawing/2014/main" id="{684FD2E4-A0D6-2494-1E4E-5478F71379A3}"/>
              </a:ext>
            </a:extLst>
          </p:cNvPr>
          <p:cNvPicPr>
            <a:picLocks/>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0331450" y="-215900"/>
            <a:ext cx="2095500" cy="1314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41">
            <a:extLst>
              <a:ext uri="{FF2B5EF4-FFF2-40B4-BE49-F238E27FC236}">
                <a16:creationId xmlns:a16="http://schemas.microsoft.com/office/drawing/2014/main" id="{2316D73A-6D5D-5137-F8BC-93C0F5093322}"/>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0342563" y="6586538"/>
            <a:ext cx="1638300" cy="10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8" name="Group 42">
            <a:extLst>
              <a:ext uri="{FF2B5EF4-FFF2-40B4-BE49-F238E27FC236}">
                <a16:creationId xmlns:a16="http://schemas.microsoft.com/office/drawing/2014/main" id="{B337743A-431D-0A82-9C94-4AB638D00599}"/>
              </a:ext>
            </a:extLst>
          </p:cNvPr>
          <p:cNvGrpSpPr>
            <a:grpSpLocks/>
          </p:cNvGrpSpPr>
          <p:nvPr userDrawn="1"/>
        </p:nvGrpSpPr>
        <p:grpSpPr bwMode="auto">
          <a:xfrm>
            <a:off x="227013" y="6572250"/>
            <a:ext cx="9280525" cy="144463"/>
            <a:chOff x="226688" y="6572055"/>
            <a:chExt cx="9280921" cy="144114"/>
          </a:xfrm>
        </p:grpSpPr>
        <p:pic>
          <p:nvPicPr>
            <p:cNvPr id="9" name="Picture 43" descr="at.png">
              <a:extLst>
                <a:ext uri="{FF2B5EF4-FFF2-40B4-BE49-F238E27FC236}">
                  <a16:creationId xmlns:a16="http://schemas.microsoft.com/office/drawing/2014/main" id="{5A3F0497-A0CA-260E-73B8-EF2336B6289E}"/>
                </a:ext>
              </a:extLst>
            </p:cNvPr>
            <p:cNvPicPr>
              <a:picLocks noChangeAspect="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226688"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44" descr="be.png">
              <a:extLst>
                <a:ext uri="{FF2B5EF4-FFF2-40B4-BE49-F238E27FC236}">
                  <a16:creationId xmlns:a16="http://schemas.microsoft.com/office/drawing/2014/main" id="{036279EA-6138-282B-7516-5CFE1D45CC6A}"/>
                </a:ext>
              </a:extLst>
            </p:cNvPr>
            <p:cNvPicPr>
              <a:picLocks noChangeAspect="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597100"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45" descr="ch.png">
              <a:extLst>
                <a:ext uri="{FF2B5EF4-FFF2-40B4-BE49-F238E27FC236}">
                  <a16:creationId xmlns:a16="http://schemas.microsoft.com/office/drawing/2014/main" id="{696765C2-2C8C-531C-7578-31C86AB72868}"/>
                </a:ext>
              </a:extLst>
            </p:cNvPr>
            <p:cNvPicPr>
              <a:picLocks noChangeAspect="1"/>
            </p:cNvPicPr>
            <p:nvPr userDrawn="1"/>
          </p:nvPicPr>
          <p:blipFill>
            <a:blip r:embed="rId6">
              <a:extLst>
                <a:ext uri="{28A0092B-C50C-407E-A947-70E740481C1C}">
                  <a14:useLocalDpi xmlns:a14="http://schemas.microsoft.com/office/drawing/2010/main" val="0"/>
                </a:ext>
              </a:extLst>
            </a:blip>
            <a:srcRect/>
            <a:stretch>
              <a:fillRect/>
            </a:stretch>
          </p:blipFill>
          <p:spPr bwMode="auto">
            <a:xfrm>
              <a:off x="7652002"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46" descr="cz.png">
              <a:extLst>
                <a:ext uri="{FF2B5EF4-FFF2-40B4-BE49-F238E27FC236}">
                  <a16:creationId xmlns:a16="http://schemas.microsoft.com/office/drawing/2014/main" id="{E7316827-14C0-2D33-4A13-6B4E1FCCC7F0}"/>
                </a:ext>
              </a:extLst>
            </p:cNvPr>
            <p:cNvPicPr>
              <a:picLocks noChangeAspect="1"/>
            </p:cNvPicPr>
            <p:nvPr userDrawn="1"/>
          </p:nvPicPr>
          <p:blipFill>
            <a:blip r:embed="rId7">
              <a:extLst>
                <a:ext uri="{28A0092B-C50C-407E-A947-70E740481C1C}">
                  <a14:useLocalDpi xmlns:a14="http://schemas.microsoft.com/office/drawing/2010/main" val="0"/>
                </a:ext>
              </a:extLst>
            </a:blip>
            <a:srcRect/>
            <a:stretch>
              <a:fillRect/>
            </a:stretch>
          </p:blipFill>
          <p:spPr bwMode="auto">
            <a:xfrm>
              <a:off x="97044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Picture 47" descr="de.png">
              <a:extLst>
                <a:ext uri="{FF2B5EF4-FFF2-40B4-BE49-F238E27FC236}">
                  <a16:creationId xmlns:a16="http://schemas.microsoft.com/office/drawing/2014/main" id="{183EDB89-D286-E00A-1B51-28A369F497AA}"/>
                </a:ext>
              </a:extLst>
            </p:cNvPr>
            <p:cNvPicPr>
              <a:picLocks noChangeAspect="1"/>
            </p:cNvPicPr>
            <p:nvPr userDrawn="1"/>
          </p:nvPicPr>
          <p:blipFill>
            <a:blip r:embed="rId8">
              <a:extLst>
                <a:ext uri="{28A0092B-C50C-407E-A947-70E740481C1C}">
                  <a14:useLocalDpi xmlns:a14="http://schemas.microsoft.com/office/drawing/2010/main" val="0"/>
                </a:ext>
              </a:extLst>
            </a:blip>
            <a:srcRect/>
            <a:stretch>
              <a:fillRect/>
            </a:stretch>
          </p:blipFill>
          <p:spPr bwMode="auto">
            <a:xfrm>
              <a:off x="283088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Picture 48" descr="dk.png">
              <a:extLst>
                <a:ext uri="{FF2B5EF4-FFF2-40B4-BE49-F238E27FC236}">
                  <a16:creationId xmlns:a16="http://schemas.microsoft.com/office/drawing/2014/main" id="{3EE2CAA0-0D55-1106-ABB9-88843D24DE3E}"/>
                </a:ext>
              </a:extLst>
            </p:cNvPr>
            <p:cNvPicPr>
              <a:picLocks noChangeAspect="1"/>
            </p:cNvPicPr>
            <p:nvPr userDrawn="1"/>
          </p:nvPicPr>
          <p:blipFill>
            <a:blip r:embed="rId9">
              <a:extLst>
                <a:ext uri="{28A0092B-C50C-407E-A947-70E740481C1C}">
                  <a14:useLocalDpi xmlns:a14="http://schemas.microsoft.com/office/drawing/2010/main" val="0"/>
                </a:ext>
              </a:extLst>
            </a:blip>
            <a:srcRect/>
            <a:stretch>
              <a:fillRect/>
            </a:stretch>
          </p:blipFill>
          <p:spPr bwMode="auto">
            <a:xfrm>
              <a:off x="1340468"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Picture 49" descr="ee.png">
              <a:extLst>
                <a:ext uri="{FF2B5EF4-FFF2-40B4-BE49-F238E27FC236}">
                  <a16:creationId xmlns:a16="http://schemas.microsoft.com/office/drawing/2014/main" id="{E94F8B62-03FB-C7F6-0FBD-381D45E7ADB3}"/>
                </a:ext>
              </a:extLst>
            </p:cNvPr>
            <p:cNvPicPr>
              <a:picLocks noChangeAspect="1"/>
            </p:cNvPicPr>
            <p:nvPr userDrawn="1"/>
          </p:nvPicPr>
          <p:blipFill>
            <a:blip r:embed="rId10">
              <a:extLst>
                <a:ext uri="{28A0092B-C50C-407E-A947-70E740481C1C}">
                  <a14:useLocalDpi xmlns:a14="http://schemas.microsoft.com/office/drawing/2010/main" val="0"/>
                </a:ext>
              </a:extLst>
            </a:blip>
            <a:srcRect/>
            <a:stretch>
              <a:fillRect/>
            </a:stretch>
          </p:blipFill>
          <p:spPr bwMode="auto">
            <a:xfrm>
              <a:off x="171088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Picture 50" descr="es.png">
              <a:extLst>
                <a:ext uri="{FF2B5EF4-FFF2-40B4-BE49-F238E27FC236}">
                  <a16:creationId xmlns:a16="http://schemas.microsoft.com/office/drawing/2014/main" id="{CC05C4F2-2B66-32AE-FA84-BE288823D76A}"/>
                </a:ext>
              </a:extLst>
            </p:cNvPr>
            <p:cNvPicPr>
              <a:picLocks noChangeAspect="1"/>
            </p:cNvPicPr>
            <p:nvPr userDrawn="1"/>
          </p:nvPicPr>
          <p:blipFill>
            <a:blip r:embed="rId11">
              <a:extLst>
                <a:ext uri="{28A0092B-C50C-407E-A947-70E740481C1C}">
                  <a14:useLocalDpi xmlns:a14="http://schemas.microsoft.com/office/drawing/2010/main" val="0"/>
                </a:ext>
              </a:extLst>
            </a:blip>
            <a:srcRect/>
            <a:stretch>
              <a:fillRect/>
            </a:stretch>
          </p:blipFill>
          <p:spPr bwMode="auto">
            <a:xfrm>
              <a:off x="690923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 name="Picture 51" descr="fi.png">
              <a:extLst>
                <a:ext uri="{FF2B5EF4-FFF2-40B4-BE49-F238E27FC236}">
                  <a16:creationId xmlns:a16="http://schemas.microsoft.com/office/drawing/2014/main" id="{C23CCFA9-B28C-46AD-0AD0-FC527F8EDAF8}"/>
                </a:ext>
              </a:extLst>
            </p:cNvPr>
            <p:cNvPicPr>
              <a:picLocks noChangeAspect="1"/>
            </p:cNvPicPr>
            <p:nvPr userDrawn="1"/>
          </p:nvPicPr>
          <p:blipFill>
            <a:blip r:embed="rId12">
              <a:extLst>
                <a:ext uri="{28A0092B-C50C-407E-A947-70E740481C1C}">
                  <a14:useLocalDpi xmlns:a14="http://schemas.microsoft.com/office/drawing/2010/main" val="0"/>
                </a:ext>
              </a:extLst>
            </a:blip>
            <a:srcRect/>
            <a:stretch>
              <a:fillRect/>
            </a:stretch>
          </p:blipFill>
          <p:spPr bwMode="auto">
            <a:xfrm>
              <a:off x="2088120"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 name="Picture 52" descr="fr.png">
              <a:extLst>
                <a:ext uri="{FF2B5EF4-FFF2-40B4-BE49-F238E27FC236}">
                  <a16:creationId xmlns:a16="http://schemas.microsoft.com/office/drawing/2014/main" id="{755627C9-7CB4-4106-1470-4C849E3A8B7D}"/>
                </a:ext>
              </a:extLst>
            </p:cNvPr>
            <p:cNvPicPr>
              <a:picLocks noChangeAspect="1"/>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245697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 name="Picture 53" descr="gr.png">
              <a:extLst>
                <a:ext uri="{FF2B5EF4-FFF2-40B4-BE49-F238E27FC236}">
                  <a16:creationId xmlns:a16="http://schemas.microsoft.com/office/drawing/2014/main" id="{524BBD41-8B58-F7D5-A474-8AEC1CE9239C}"/>
                </a:ext>
              </a:extLst>
            </p:cNvPr>
            <p:cNvPicPr>
              <a:picLocks noChangeAspect="1"/>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319974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 name="Picture 54" descr="hu.png">
              <a:extLst>
                <a:ext uri="{FF2B5EF4-FFF2-40B4-BE49-F238E27FC236}">
                  <a16:creationId xmlns:a16="http://schemas.microsoft.com/office/drawing/2014/main" id="{83B9CAF0-442A-8519-BDDB-848ED2087362}"/>
                </a:ext>
              </a:extLst>
            </p:cNvPr>
            <p:cNvPicPr>
              <a:picLocks noChangeAspect="1"/>
            </p:cNvPicPr>
            <p:nvPr userDrawn="1"/>
          </p:nvPicPr>
          <p:blipFill>
            <a:blip r:embed="rId15">
              <a:extLst>
                <a:ext uri="{28A0092B-C50C-407E-A947-70E740481C1C}">
                  <a14:useLocalDpi xmlns:a14="http://schemas.microsoft.com/office/drawing/2010/main" val="0"/>
                </a:ext>
              </a:extLst>
            </a:blip>
            <a:srcRect/>
            <a:stretch>
              <a:fillRect/>
            </a:stretch>
          </p:blipFill>
          <p:spPr bwMode="auto">
            <a:xfrm>
              <a:off x="356860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 name="Picture 55" descr="ie.png">
              <a:extLst>
                <a:ext uri="{FF2B5EF4-FFF2-40B4-BE49-F238E27FC236}">
                  <a16:creationId xmlns:a16="http://schemas.microsoft.com/office/drawing/2014/main" id="{D41B0D0F-7C06-81C7-6C74-8626D82EED21}"/>
                </a:ext>
              </a:extLst>
            </p:cNvPr>
            <p:cNvPicPr>
              <a:picLocks noChangeAspect="1"/>
            </p:cNvPicPr>
            <p:nvPr userDrawn="1"/>
          </p:nvPicPr>
          <p:blipFill>
            <a:blip r:embed="rId16">
              <a:extLst>
                <a:ext uri="{28A0092B-C50C-407E-A947-70E740481C1C}">
                  <a14:useLocalDpi xmlns:a14="http://schemas.microsoft.com/office/drawing/2010/main" val="0"/>
                </a:ext>
              </a:extLst>
            </a:blip>
            <a:srcRect/>
            <a:stretch>
              <a:fillRect/>
            </a:stretch>
          </p:blipFill>
          <p:spPr bwMode="auto">
            <a:xfrm>
              <a:off x="393746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 name="Picture 56" descr="it.png">
              <a:extLst>
                <a:ext uri="{FF2B5EF4-FFF2-40B4-BE49-F238E27FC236}">
                  <a16:creationId xmlns:a16="http://schemas.microsoft.com/office/drawing/2014/main" id="{8F1C5D5E-DD0A-604D-FA5E-1740763A613B}"/>
                </a:ext>
              </a:extLst>
            </p:cNvPr>
            <p:cNvPicPr>
              <a:picLocks noChangeAspect="1"/>
            </p:cNvPicPr>
            <p:nvPr userDrawn="1"/>
          </p:nvPicPr>
          <p:blipFill>
            <a:blip r:embed="rId17">
              <a:extLst>
                <a:ext uri="{28A0092B-C50C-407E-A947-70E740481C1C}">
                  <a14:useLocalDpi xmlns:a14="http://schemas.microsoft.com/office/drawing/2010/main" val="0"/>
                </a:ext>
              </a:extLst>
            </a:blip>
            <a:srcRect/>
            <a:stretch>
              <a:fillRect/>
            </a:stretch>
          </p:blipFill>
          <p:spPr bwMode="auto">
            <a:xfrm>
              <a:off x="4306322"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 name="Picture 57" descr="lu.png">
              <a:extLst>
                <a:ext uri="{FF2B5EF4-FFF2-40B4-BE49-F238E27FC236}">
                  <a16:creationId xmlns:a16="http://schemas.microsoft.com/office/drawing/2014/main" id="{517633F9-185E-E98B-A615-10F468DAD14F}"/>
                </a:ext>
              </a:extLst>
            </p:cNvPr>
            <p:cNvPicPr>
              <a:picLocks noChangeAspect="1"/>
            </p:cNvPicPr>
            <p:nvPr userDrawn="1"/>
          </p:nvPicPr>
          <p:blipFill>
            <a:blip r:embed="rId18">
              <a:extLst>
                <a:ext uri="{28A0092B-C50C-407E-A947-70E740481C1C}">
                  <a14:useLocalDpi xmlns:a14="http://schemas.microsoft.com/office/drawing/2010/main" val="0"/>
                </a:ext>
              </a:extLst>
            </a:blip>
            <a:srcRect/>
            <a:stretch>
              <a:fillRect/>
            </a:stretch>
          </p:blipFill>
          <p:spPr bwMode="auto">
            <a:xfrm>
              <a:off x="4676775"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 name="Picture 58" descr="nl.png">
              <a:extLst>
                <a:ext uri="{FF2B5EF4-FFF2-40B4-BE49-F238E27FC236}">
                  <a16:creationId xmlns:a16="http://schemas.microsoft.com/office/drawing/2014/main" id="{A5347CCE-339B-392A-ACAF-839B5A47B638}"/>
                </a:ext>
              </a:extLst>
            </p:cNvPr>
            <p:cNvPicPr>
              <a:picLocks noChangeAspect="1"/>
            </p:cNvPicPr>
            <p:nvPr userDrawn="1"/>
          </p:nvPicPr>
          <p:blipFill>
            <a:blip r:embed="rId19">
              <a:extLst>
                <a:ext uri="{28A0092B-C50C-407E-A947-70E740481C1C}">
                  <a14:useLocalDpi xmlns:a14="http://schemas.microsoft.com/office/drawing/2010/main" val="0"/>
                </a:ext>
              </a:extLst>
            </a:blip>
            <a:srcRect/>
            <a:stretch>
              <a:fillRect/>
            </a:stretch>
          </p:blipFill>
          <p:spPr bwMode="auto">
            <a:xfrm>
              <a:off x="5050684"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 name="Picture 59" descr="no.png">
              <a:extLst>
                <a:ext uri="{FF2B5EF4-FFF2-40B4-BE49-F238E27FC236}">
                  <a16:creationId xmlns:a16="http://schemas.microsoft.com/office/drawing/2014/main" id="{7905424C-0542-8D0B-1CC8-FA71C6D3A6BA}"/>
                </a:ext>
              </a:extLst>
            </p:cNvPr>
            <p:cNvPicPr>
              <a:picLocks noChangeAspect="1"/>
            </p:cNvPicPr>
            <p:nvPr userDrawn="1"/>
          </p:nvPicPr>
          <p:blipFill>
            <a:blip r:embed="rId20">
              <a:extLst>
                <a:ext uri="{28A0092B-C50C-407E-A947-70E740481C1C}">
                  <a14:useLocalDpi xmlns:a14="http://schemas.microsoft.com/office/drawing/2010/main" val="0"/>
                </a:ext>
              </a:extLst>
            </a:blip>
            <a:srcRect/>
            <a:stretch>
              <a:fillRect/>
            </a:stretch>
          </p:blipFill>
          <p:spPr bwMode="auto">
            <a:xfrm>
              <a:off x="542805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 name="Picture 60" descr="pl.png">
              <a:extLst>
                <a:ext uri="{FF2B5EF4-FFF2-40B4-BE49-F238E27FC236}">
                  <a16:creationId xmlns:a16="http://schemas.microsoft.com/office/drawing/2014/main" id="{192A2071-FD48-7D70-AF1D-F90889A97BD7}"/>
                </a:ext>
              </a:extLst>
            </p:cNvPr>
            <p:cNvPicPr>
              <a:picLocks noChangeAspect="1"/>
            </p:cNvPicPr>
            <p:nvPr userDrawn="1"/>
          </p:nvPicPr>
          <p:blipFill>
            <a:blip r:embed="rId21">
              <a:extLst>
                <a:ext uri="{28A0092B-C50C-407E-A947-70E740481C1C}">
                  <a14:useLocalDpi xmlns:a14="http://schemas.microsoft.com/office/drawing/2010/main" val="0"/>
                </a:ext>
              </a:extLst>
            </a:blip>
            <a:srcRect/>
            <a:stretch>
              <a:fillRect/>
            </a:stretch>
          </p:blipFill>
          <p:spPr bwMode="auto">
            <a:xfrm>
              <a:off x="579518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 name="Picture 61" descr="pt.png">
              <a:extLst>
                <a:ext uri="{FF2B5EF4-FFF2-40B4-BE49-F238E27FC236}">
                  <a16:creationId xmlns:a16="http://schemas.microsoft.com/office/drawing/2014/main" id="{E44FF60A-7027-6B1A-3652-09AEA9BDC3DC}"/>
                </a:ext>
              </a:extLst>
            </p:cNvPr>
            <p:cNvPicPr>
              <a:picLocks noChangeAspect="1"/>
            </p:cNvPicPr>
            <p:nvPr userDrawn="1"/>
          </p:nvPicPr>
          <p:blipFill>
            <a:blip r:embed="rId22">
              <a:extLst>
                <a:ext uri="{28A0092B-C50C-407E-A947-70E740481C1C}">
                  <a14:useLocalDpi xmlns:a14="http://schemas.microsoft.com/office/drawing/2010/main" val="0"/>
                </a:ext>
              </a:extLst>
            </a:blip>
            <a:srcRect/>
            <a:stretch>
              <a:fillRect/>
            </a:stretch>
          </p:blipFill>
          <p:spPr bwMode="auto">
            <a:xfrm>
              <a:off x="6167359"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 name="Picture 62" descr="ro.png">
              <a:extLst>
                <a:ext uri="{FF2B5EF4-FFF2-40B4-BE49-F238E27FC236}">
                  <a16:creationId xmlns:a16="http://schemas.microsoft.com/office/drawing/2014/main" id="{68A9F504-9078-C2F3-97D4-8EE05BF253A9}"/>
                </a:ext>
              </a:extLst>
            </p:cNvPr>
            <p:cNvPicPr>
              <a:picLocks noChangeAspect="1"/>
            </p:cNvPicPr>
            <p:nvPr userDrawn="1"/>
          </p:nvPicPr>
          <p:blipFill>
            <a:blip r:embed="rId23">
              <a:extLst>
                <a:ext uri="{28A0092B-C50C-407E-A947-70E740481C1C}">
                  <a14:useLocalDpi xmlns:a14="http://schemas.microsoft.com/office/drawing/2010/main" val="0"/>
                </a:ext>
              </a:extLst>
            </a:blip>
            <a:srcRect/>
            <a:stretch>
              <a:fillRect/>
            </a:stretch>
          </p:blipFill>
          <p:spPr bwMode="auto">
            <a:xfrm>
              <a:off x="654126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 name="Picture 63" descr="se.png">
              <a:extLst>
                <a:ext uri="{FF2B5EF4-FFF2-40B4-BE49-F238E27FC236}">
                  <a16:creationId xmlns:a16="http://schemas.microsoft.com/office/drawing/2014/main" id="{C3515C0F-9B8F-691A-66BC-20EBBFED810D}"/>
                </a:ext>
              </a:extLst>
            </p:cNvPr>
            <p:cNvPicPr>
              <a:picLocks noChangeAspect="1"/>
            </p:cNvPicPr>
            <p:nvPr userDrawn="1"/>
          </p:nvPicPr>
          <p:blipFill>
            <a:blip r:embed="rId24">
              <a:extLst>
                <a:ext uri="{28A0092B-C50C-407E-A947-70E740481C1C}">
                  <a14:useLocalDpi xmlns:a14="http://schemas.microsoft.com/office/drawing/2010/main" val="0"/>
                </a:ext>
              </a:extLst>
            </a:blip>
            <a:srcRect/>
            <a:stretch>
              <a:fillRect/>
            </a:stretch>
          </p:blipFill>
          <p:spPr bwMode="auto">
            <a:xfrm>
              <a:off x="727981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 name="Picture 64" descr="uk.png">
              <a:extLst>
                <a:ext uri="{FF2B5EF4-FFF2-40B4-BE49-F238E27FC236}">
                  <a16:creationId xmlns:a16="http://schemas.microsoft.com/office/drawing/2014/main" id="{02AFD7EB-402C-711F-BA2D-70918AB08F40}"/>
                </a:ext>
              </a:extLst>
            </p:cNvPr>
            <p:cNvPicPr>
              <a:picLocks noChangeAspect="1"/>
            </p:cNvPicPr>
            <p:nvPr userDrawn="1"/>
          </p:nvPicPr>
          <p:blipFill>
            <a:blip r:embed="rId25">
              <a:extLst>
                <a:ext uri="{28A0092B-C50C-407E-A947-70E740481C1C}">
                  <a14:useLocalDpi xmlns:a14="http://schemas.microsoft.com/office/drawing/2010/main" val="0"/>
                </a:ext>
              </a:extLst>
            </a:blip>
            <a:srcRect/>
            <a:stretch>
              <a:fillRect/>
            </a:stretch>
          </p:blipFill>
          <p:spPr bwMode="auto">
            <a:xfrm>
              <a:off x="801754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 name="Picture 65" descr="ca.png">
              <a:extLst>
                <a:ext uri="{FF2B5EF4-FFF2-40B4-BE49-F238E27FC236}">
                  <a16:creationId xmlns:a16="http://schemas.microsoft.com/office/drawing/2014/main" id="{F9038057-B509-B7BD-D237-0A0CB8EEF243}"/>
                </a:ext>
              </a:extLst>
            </p:cNvPr>
            <p:cNvPicPr>
              <a:picLocks noChangeAspect="1"/>
            </p:cNvPicPr>
            <p:nvPr userDrawn="1"/>
          </p:nvPicPr>
          <p:blipFill>
            <a:blip r:embed="rId26">
              <a:extLst>
                <a:ext uri="{28A0092B-C50C-407E-A947-70E740481C1C}">
                  <a14:useLocalDpi xmlns:a14="http://schemas.microsoft.com/office/drawing/2010/main" val="0"/>
                </a:ext>
              </a:extLst>
            </a:blip>
            <a:srcRect/>
            <a:stretch>
              <a:fillRect/>
            </a:stretch>
          </p:blipFill>
          <p:spPr bwMode="auto">
            <a:xfrm>
              <a:off x="9291609" y="6573362"/>
              <a:ext cx="216000" cy="1428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 name="Picture 66">
              <a:extLst>
                <a:ext uri="{FF2B5EF4-FFF2-40B4-BE49-F238E27FC236}">
                  <a16:creationId xmlns:a16="http://schemas.microsoft.com/office/drawing/2014/main" id="{15C02525-7E94-6D37-E238-1191A4845413}"/>
                </a:ext>
              </a:extLst>
            </p:cNvPr>
            <p:cNvPicPr>
              <a:picLocks noChangeAspect="1"/>
            </p:cNvPicPr>
            <p:nvPr userDrawn="1"/>
          </p:nvPicPr>
          <p:blipFill>
            <a:blip r:embed="rId27">
              <a:extLst>
                <a:ext uri="{28A0092B-C50C-407E-A947-70E740481C1C}">
                  <a14:useLocalDpi xmlns:a14="http://schemas.microsoft.com/office/drawing/2010/main" val="0"/>
                </a:ext>
              </a:extLst>
            </a:blip>
            <a:srcRect/>
            <a:stretch>
              <a:fillRect/>
            </a:stretch>
          </p:blipFill>
          <p:spPr bwMode="auto">
            <a:xfrm>
              <a:off x="8555553" y="6572169"/>
              <a:ext cx="216000" cy="14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 name="Picture 67" descr="si.png">
              <a:extLst>
                <a:ext uri="{FF2B5EF4-FFF2-40B4-BE49-F238E27FC236}">
                  <a16:creationId xmlns:a16="http://schemas.microsoft.com/office/drawing/2014/main" id="{3C742B6D-F078-59FC-6D7F-586D286CDED4}"/>
                </a:ext>
              </a:extLst>
            </p:cNvPr>
            <p:cNvPicPr>
              <a:picLocks noChangeAspect="1"/>
            </p:cNvPicPr>
            <p:nvPr userDrawn="1"/>
          </p:nvPicPr>
          <p:blipFill>
            <a:blip r:embed="rId28">
              <a:extLst>
                <a:ext uri="{28A0092B-C50C-407E-A947-70E740481C1C}">
                  <a14:useLocalDpi xmlns:a14="http://schemas.microsoft.com/office/drawing/2010/main" val="0"/>
                </a:ext>
              </a:extLst>
            </a:blip>
            <a:srcRect/>
            <a:stretch>
              <a:fillRect/>
            </a:stretch>
          </p:blipFill>
          <p:spPr bwMode="auto">
            <a:xfrm>
              <a:off x="8928090" y="6572513"/>
              <a:ext cx="217284" cy="1436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66" name="Title 65"/>
          <p:cNvSpPr>
            <a:spLocks noGrp="1" noChangeArrowheads="1"/>
          </p:cNvSpPr>
          <p:nvPr>
            <p:ph type="title"/>
          </p:nvPr>
        </p:nvSpPr>
        <p:spPr bwMode="auto">
          <a:xfrm>
            <a:off x="218261" y="157324"/>
            <a:ext cx="10113228" cy="553998"/>
          </a:xfrm>
          <a:prstGeom prst="rect">
            <a:avLst/>
          </a:prstGeom>
          <a:noFill/>
          <a:ln>
            <a:noFill/>
          </a:ln>
        </p:spPr>
        <p:txBody>
          <a:bodyPr>
            <a:spAutoFit/>
          </a:bodyPr>
          <a:lstStyle>
            <a:lvl1pPr>
              <a:defRPr>
                <a:solidFill>
                  <a:srgbClr val="003249"/>
                </a:solidFill>
              </a:defRPr>
            </a:lvl1pPr>
          </a:lstStyle>
          <a:p>
            <a:pPr lvl="0"/>
            <a:r>
              <a:rPr lang="en-US" altLang="en-US"/>
              <a:t>Click to edit Master title style</a:t>
            </a:r>
            <a:endParaRPr lang="en-GB" altLang="en-US"/>
          </a:p>
        </p:txBody>
      </p:sp>
      <p:sp>
        <p:nvSpPr>
          <p:cNvPr id="37" name="Rectangle 2"/>
          <p:cNvSpPr>
            <a:spLocks noGrp="1" noChangeArrowheads="1"/>
          </p:cNvSpPr>
          <p:nvPr>
            <p:ph idx="1"/>
          </p:nvPr>
        </p:nvSpPr>
        <p:spPr bwMode="auto">
          <a:xfrm>
            <a:off x="218262" y="882192"/>
            <a:ext cx="11763662" cy="5534968"/>
          </a:xfrm>
          <a:prstGeom prst="rect">
            <a:avLst/>
          </a:prstGeom>
          <a:noFill/>
          <a:ln>
            <a:noFill/>
          </a:ln>
        </p:spPr>
        <p:txBody>
          <a:bodyPr/>
          <a:lstStyle>
            <a:lvl1pPr>
              <a:defRPr>
                <a:solidFill>
                  <a:srgbClr val="960136"/>
                </a:solidFill>
              </a:defRPr>
            </a:lvl1pPr>
            <a:lvl2pPr>
              <a:defRPr>
                <a:solidFill>
                  <a:srgbClr val="960136"/>
                </a:solidFill>
              </a:defRPr>
            </a:lvl2pPr>
            <a:lvl3pPr>
              <a:defRPr>
                <a:solidFill>
                  <a:srgbClr val="960136"/>
                </a:solidFill>
              </a:defRPr>
            </a:lvl3pPr>
            <a:lvl4pPr>
              <a:defRPr>
                <a:solidFill>
                  <a:srgbClr val="960136"/>
                </a:solidFill>
              </a:defRPr>
            </a:lvl4pPr>
            <a:lvl5pPr>
              <a:defRPr>
                <a:solidFill>
                  <a:srgbClr val="960136"/>
                </a:solidFill>
              </a:defRPr>
            </a:lvl5p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endParaRPr lang="en-GB" altLang="en-US"/>
          </a:p>
        </p:txBody>
      </p:sp>
    </p:spTree>
    <p:extLst>
      <p:ext uri="{BB962C8B-B14F-4D97-AF65-F5344CB8AC3E}">
        <p14:creationId xmlns:p14="http://schemas.microsoft.com/office/powerpoint/2010/main" val="71231640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29B4F1-D983-4F07-8750-CB735B9804D5}"/>
              </a:ext>
            </a:extLst>
          </p:cNvPr>
          <p:cNvSpPr>
            <a:spLocks noGrp="1"/>
          </p:cNvSpPr>
          <p:nvPr>
            <p:ph type="title"/>
          </p:nvPr>
        </p:nvSpPr>
        <p:spPr>
          <a:xfrm>
            <a:off x="831850" y="1709738"/>
            <a:ext cx="10515600" cy="2852737"/>
          </a:xfrm>
          <a:prstGeom prst="rect">
            <a:avLst/>
          </a:prstGeom>
        </p:spPr>
        <p:txBody>
          <a:bodyPr anchor="b"/>
          <a:lstStyle>
            <a:lvl1pPr>
              <a:defRPr sz="6000"/>
            </a:lvl1pPr>
          </a:lstStyle>
          <a:p>
            <a:r>
              <a:rPr lang="en-US"/>
              <a:t>Click to edit Master title style</a:t>
            </a:r>
            <a:endParaRPr lang="lv-LV"/>
          </a:p>
        </p:txBody>
      </p:sp>
      <p:sp>
        <p:nvSpPr>
          <p:cNvPr id="3" name="Text Placeholder 2">
            <a:extLst>
              <a:ext uri="{FF2B5EF4-FFF2-40B4-BE49-F238E27FC236}">
                <a16:creationId xmlns:a16="http://schemas.microsoft.com/office/drawing/2014/main" id="{DBDB302B-1619-419C-B51B-B71B874F5E89}"/>
              </a:ext>
            </a:extLst>
          </p:cNvPr>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05694B1D-49A8-4B62-A908-DDDEA63205B0}"/>
              </a:ext>
            </a:extLst>
          </p:cNvPr>
          <p:cNvSpPr>
            <a:spLocks noGrp="1"/>
          </p:cNvSpPr>
          <p:nvPr>
            <p:ph type="dt" sz="half" idx="10"/>
          </p:nvPr>
        </p:nvSpPr>
        <p:spPr/>
        <p:txBody>
          <a:bodyPr/>
          <a:lstStyle/>
          <a:p>
            <a:endParaRPr lang="lv-LV"/>
          </a:p>
        </p:txBody>
      </p:sp>
      <p:sp>
        <p:nvSpPr>
          <p:cNvPr id="5" name="Footer Placeholder 4">
            <a:extLst>
              <a:ext uri="{FF2B5EF4-FFF2-40B4-BE49-F238E27FC236}">
                <a16:creationId xmlns:a16="http://schemas.microsoft.com/office/drawing/2014/main" id="{F8CA1E2A-78CF-4456-B19A-863429164FA8}"/>
              </a:ext>
            </a:extLst>
          </p:cNvPr>
          <p:cNvSpPr>
            <a:spLocks noGrp="1"/>
          </p:cNvSpPr>
          <p:nvPr>
            <p:ph type="ftr" sz="quarter" idx="11"/>
          </p:nvPr>
        </p:nvSpPr>
        <p:spPr/>
        <p:txBody>
          <a:bodyPr/>
          <a:lstStyle/>
          <a:p>
            <a:endParaRPr lang="lv-LV"/>
          </a:p>
        </p:txBody>
      </p:sp>
      <p:sp>
        <p:nvSpPr>
          <p:cNvPr id="6" name="Slide Number Placeholder 5">
            <a:extLst>
              <a:ext uri="{FF2B5EF4-FFF2-40B4-BE49-F238E27FC236}">
                <a16:creationId xmlns:a16="http://schemas.microsoft.com/office/drawing/2014/main" id="{325FD112-9748-4924-90C5-DA4F37D8B064}"/>
              </a:ext>
            </a:extLst>
          </p:cNvPr>
          <p:cNvSpPr>
            <a:spLocks noGrp="1"/>
          </p:cNvSpPr>
          <p:nvPr>
            <p:ph type="sldNum" sz="quarter" idx="12"/>
          </p:nvPr>
        </p:nvSpPr>
        <p:spPr/>
        <p:txBody>
          <a:bodyPr/>
          <a:lstStyle/>
          <a:p>
            <a:fld id="{660F3F40-12FA-4968-8235-5F18DAFE2DEF}" type="slidenum">
              <a:rPr lang="lv-LV" smtClean="0"/>
              <a:t>‹#›</a:t>
            </a:fld>
            <a:endParaRPr lang="lv-LV"/>
          </a:p>
        </p:txBody>
      </p:sp>
      <p:pic>
        <p:nvPicPr>
          <p:cNvPr id="8" name="Picture 2" descr="Sākums | Latvijas Zinātnes padome">
            <a:extLst>
              <a:ext uri="{FF2B5EF4-FFF2-40B4-BE49-F238E27FC236}">
                <a16:creationId xmlns:a16="http://schemas.microsoft.com/office/drawing/2014/main" id="{B938A504-D2E6-4FB8-98BE-21BB1BD8A06B}"/>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42101" y="0"/>
            <a:ext cx="1428750" cy="14287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90864452"/>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CLEAR_COLOUR_BG4">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5737654D-9135-30AB-7356-4BE0A988206E}"/>
              </a:ext>
            </a:extLst>
          </p:cNvPr>
          <p:cNvSpPr/>
          <p:nvPr userDrawn="1"/>
        </p:nvSpPr>
        <p:spPr>
          <a:xfrm>
            <a:off x="-6350" y="0"/>
            <a:ext cx="12198350" cy="6858000"/>
          </a:xfrm>
          <a:prstGeom prst="rect">
            <a:avLst/>
          </a:prstGeom>
          <a:solidFill>
            <a:srgbClr val="FFCC4E"/>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it-IT"/>
          </a:p>
        </p:txBody>
      </p:sp>
      <p:sp>
        <p:nvSpPr>
          <p:cNvPr id="3" name="Text Box 38">
            <a:extLst>
              <a:ext uri="{FF2B5EF4-FFF2-40B4-BE49-F238E27FC236}">
                <a16:creationId xmlns:a16="http://schemas.microsoft.com/office/drawing/2014/main" id="{F594708B-0F77-6DE4-1D1E-D6E79174880E}"/>
              </a:ext>
            </a:extLst>
          </p:cNvPr>
          <p:cNvSpPr txBox="1">
            <a:spLocks noChangeArrowheads="1"/>
          </p:cNvSpPr>
          <p:nvPr userDrawn="1"/>
        </p:nvSpPr>
        <p:spPr bwMode="auto">
          <a:xfrm>
            <a:off x="8205788" y="6202363"/>
            <a:ext cx="3751262" cy="214312"/>
          </a:xfrm>
          <a:prstGeom prst="rect">
            <a:avLst/>
          </a:prstGeom>
          <a:noFill/>
          <a:ln>
            <a:noFill/>
          </a:ln>
        </p:spPr>
        <p:txBody>
          <a:bodyPr lIns="0" rIns="0">
            <a:spAutoFit/>
          </a:bodyPr>
          <a:lstStyle>
            <a:lvl1pPr marL="342900" indent="-342900">
              <a:defRPr sz="2400">
                <a:solidFill>
                  <a:schemeClr val="tx1"/>
                </a:solidFill>
                <a:latin typeface="Verdana" panose="020B0604030504040204" pitchFamily="34" charset="0"/>
                <a:ea typeface="MS PGothic" panose="020B0600070205080204" pitchFamily="34" charset="-128"/>
              </a:defRPr>
            </a:lvl1pPr>
            <a:lvl2pPr marL="742950" indent="-285750">
              <a:defRPr sz="2400">
                <a:solidFill>
                  <a:schemeClr val="tx1"/>
                </a:solidFill>
                <a:latin typeface="Verdana" panose="020B0604030504040204" pitchFamily="34" charset="0"/>
                <a:ea typeface="MS PGothic" panose="020B0600070205080204" pitchFamily="34" charset="-128"/>
              </a:defRPr>
            </a:lvl2pPr>
            <a:lvl3pPr>
              <a:defRPr sz="2400">
                <a:solidFill>
                  <a:schemeClr val="tx1"/>
                </a:solidFill>
                <a:latin typeface="Verdana" panose="020B0604030504040204" pitchFamily="34" charset="0"/>
                <a:ea typeface="MS PGothic" panose="020B0600070205080204" pitchFamily="34" charset="-128"/>
              </a:defRPr>
            </a:lvl3pPr>
            <a:lvl4pPr marL="1600200" indent="-228600">
              <a:defRPr sz="2400">
                <a:solidFill>
                  <a:schemeClr val="tx1"/>
                </a:solidFill>
                <a:latin typeface="Verdana" panose="020B0604030504040204" pitchFamily="34" charset="0"/>
                <a:ea typeface="MS PGothic" panose="020B0600070205080204" pitchFamily="34" charset="-128"/>
              </a:defRPr>
            </a:lvl4pPr>
            <a:lvl5pPr marL="2057400" indent="-228600">
              <a:defRPr sz="2400">
                <a:solidFill>
                  <a:schemeClr val="tx1"/>
                </a:solidFill>
                <a:latin typeface="Verdana" panose="020B060403050404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9pPr>
          </a:lstStyle>
          <a:p>
            <a:pPr lvl="2" algn="r">
              <a:spcBef>
                <a:spcPct val="50000"/>
              </a:spcBef>
              <a:defRPr/>
            </a:pPr>
            <a:fld id="{F8E70B4A-9E07-AF45-B984-AA03B5587535}" type="slidenum">
              <a:rPr altLang="en-US" sz="800" noProof="1" smtClean="0">
                <a:solidFill>
                  <a:srgbClr val="8197A6"/>
                </a:solidFill>
                <a:latin typeface="Arial" panose="020B0604020202020204" pitchFamily="34" charset="0"/>
                <a:cs typeface="Arial" panose="020B0604020202020204" pitchFamily="34" charset="0"/>
              </a:rPr>
              <a:pPr lvl="2" algn="r">
                <a:spcBef>
                  <a:spcPct val="50000"/>
                </a:spcBef>
                <a:defRPr/>
              </a:pPr>
              <a:t>‹#›</a:t>
            </a:fld>
            <a:endParaRPr lang="en-GB" altLang="en-US" sz="800">
              <a:solidFill>
                <a:srgbClr val="8197A6"/>
              </a:solidFill>
              <a:latin typeface="Arial" panose="020B0604020202020204" pitchFamily="34" charset="0"/>
              <a:cs typeface="Arial" panose="020B0604020202020204" pitchFamily="34" charset="0"/>
            </a:endParaRPr>
          </a:p>
        </p:txBody>
      </p:sp>
      <p:cxnSp>
        <p:nvCxnSpPr>
          <p:cNvPr id="4" name="Straight Connector 3">
            <a:extLst>
              <a:ext uri="{FF2B5EF4-FFF2-40B4-BE49-F238E27FC236}">
                <a16:creationId xmlns:a16="http://schemas.microsoft.com/office/drawing/2014/main" id="{6F4A4D26-099B-2207-7942-77031D14FA26}"/>
              </a:ext>
            </a:extLst>
          </p:cNvPr>
          <p:cNvCxnSpPr>
            <a:cxnSpLocks/>
          </p:cNvCxnSpPr>
          <p:nvPr userDrawn="1"/>
        </p:nvCxnSpPr>
        <p:spPr>
          <a:xfrm>
            <a:off x="220663" y="6423025"/>
            <a:ext cx="11736387" cy="0"/>
          </a:xfrm>
          <a:prstGeom prst="line">
            <a:avLst/>
          </a:prstGeom>
          <a:ln w="9525" cmpd="sng">
            <a:solidFill>
              <a:srgbClr val="003249"/>
            </a:solidFill>
            <a:prstDash val="solid"/>
          </a:ln>
        </p:spPr>
        <p:style>
          <a:lnRef idx="1">
            <a:schemeClr val="accent1"/>
          </a:lnRef>
          <a:fillRef idx="0">
            <a:schemeClr val="accent1"/>
          </a:fillRef>
          <a:effectRef idx="0">
            <a:schemeClr val="accent1"/>
          </a:effectRef>
          <a:fontRef idx="minor">
            <a:schemeClr val="tx1"/>
          </a:fontRef>
        </p:style>
      </p:cxnSp>
      <p:cxnSp>
        <p:nvCxnSpPr>
          <p:cNvPr id="5" name="Straight Connector 4">
            <a:extLst>
              <a:ext uri="{FF2B5EF4-FFF2-40B4-BE49-F238E27FC236}">
                <a16:creationId xmlns:a16="http://schemas.microsoft.com/office/drawing/2014/main" id="{85217571-B594-C5FE-1170-9FCB18D4241A}"/>
              </a:ext>
            </a:extLst>
          </p:cNvPr>
          <p:cNvCxnSpPr/>
          <p:nvPr userDrawn="1"/>
        </p:nvCxnSpPr>
        <p:spPr>
          <a:xfrm>
            <a:off x="217488" y="882650"/>
            <a:ext cx="11769725" cy="0"/>
          </a:xfrm>
          <a:prstGeom prst="line">
            <a:avLst/>
          </a:prstGeom>
          <a:ln w="9525">
            <a:solidFill>
              <a:srgbClr val="003249"/>
            </a:solidFill>
          </a:ln>
        </p:spPr>
        <p:style>
          <a:lnRef idx="1">
            <a:schemeClr val="accent1"/>
          </a:lnRef>
          <a:fillRef idx="0">
            <a:schemeClr val="accent1"/>
          </a:fillRef>
          <a:effectRef idx="0">
            <a:schemeClr val="accent1"/>
          </a:effectRef>
          <a:fontRef idx="minor">
            <a:schemeClr val="tx1"/>
          </a:fontRef>
        </p:style>
      </p:cxnSp>
      <p:pic>
        <p:nvPicPr>
          <p:cNvPr id="6" name="Picture 40">
            <a:extLst>
              <a:ext uri="{FF2B5EF4-FFF2-40B4-BE49-F238E27FC236}">
                <a16:creationId xmlns:a16="http://schemas.microsoft.com/office/drawing/2014/main" id="{EF99DB1B-7DD7-9548-20D4-9D8B7B238210}"/>
              </a:ext>
            </a:extLst>
          </p:cNvPr>
          <p:cNvPicPr>
            <a:picLocks/>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0331450" y="-215900"/>
            <a:ext cx="2095500" cy="1314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41">
            <a:extLst>
              <a:ext uri="{FF2B5EF4-FFF2-40B4-BE49-F238E27FC236}">
                <a16:creationId xmlns:a16="http://schemas.microsoft.com/office/drawing/2014/main" id="{6199A032-932D-5B6E-31E2-97D1822EDA4C}"/>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0342563" y="6586538"/>
            <a:ext cx="1638300" cy="10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8" name="Group 42">
            <a:extLst>
              <a:ext uri="{FF2B5EF4-FFF2-40B4-BE49-F238E27FC236}">
                <a16:creationId xmlns:a16="http://schemas.microsoft.com/office/drawing/2014/main" id="{6E15B27F-8EC4-0B57-0193-2956B978E1BD}"/>
              </a:ext>
            </a:extLst>
          </p:cNvPr>
          <p:cNvGrpSpPr>
            <a:grpSpLocks/>
          </p:cNvGrpSpPr>
          <p:nvPr userDrawn="1"/>
        </p:nvGrpSpPr>
        <p:grpSpPr bwMode="auto">
          <a:xfrm>
            <a:off x="227013" y="6572250"/>
            <a:ext cx="9280525" cy="144463"/>
            <a:chOff x="226688" y="6572055"/>
            <a:chExt cx="9280921" cy="144114"/>
          </a:xfrm>
        </p:grpSpPr>
        <p:pic>
          <p:nvPicPr>
            <p:cNvPr id="9" name="Picture 43" descr="at.png">
              <a:extLst>
                <a:ext uri="{FF2B5EF4-FFF2-40B4-BE49-F238E27FC236}">
                  <a16:creationId xmlns:a16="http://schemas.microsoft.com/office/drawing/2014/main" id="{76241577-ACAF-DEE4-FEF7-6CE2A65FB3F7}"/>
                </a:ext>
              </a:extLst>
            </p:cNvPr>
            <p:cNvPicPr>
              <a:picLocks noChangeAspect="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226688"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44" descr="be.png">
              <a:extLst>
                <a:ext uri="{FF2B5EF4-FFF2-40B4-BE49-F238E27FC236}">
                  <a16:creationId xmlns:a16="http://schemas.microsoft.com/office/drawing/2014/main" id="{1FCA94FA-70E9-F3A7-5F73-041089DE2AF6}"/>
                </a:ext>
              </a:extLst>
            </p:cNvPr>
            <p:cNvPicPr>
              <a:picLocks noChangeAspect="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597100"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45" descr="ch.png">
              <a:extLst>
                <a:ext uri="{FF2B5EF4-FFF2-40B4-BE49-F238E27FC236}">
                  <a16:creationId xmlns:a16="http://schemas.microsoft.com/office/drawing/2014/main" id="{DDA65F09-40A9-47A2-64CB-D92BA99EAE06}"/>
                </a:ext>
              </a:extLst>
            </p:cNvPr>
            <p:cNvPicPr>
              <a:picLocks noChangeAspect="1"/>
            </p:cNvPicPr>
            <p:nvPr userDrawn="1"/>
          </p:nvPicPr>
          <p:blipFill>
            <a:blip r:embed="rId6">
              <a:extLst>
                <a:ext uri="{28A0092B-C50C-407E-A947-70E740481C1C}">
                  <a14:useLocalDpi xmlns:a14="http://schemas.microsoft.com/office/drawing/2010/main" val="0"/>
                </a:ext>
              </a:extLst>
            </a:blip>
            <a:srcRect/>
            <a:stretch>
              <a:fillRect/>
            </a:stretch>
          </p:blipFill>
          <p:spPr bwMode="auto">
            <a:xfrm>
              <a:off x="7652002"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46" descr="cz.png">
              <a:extLst>
                <a:ext uri="{FF2B5EF4-FFF2-40B4-BE49-F238E27FC236}">
                  <a16:creationId xmlns:a16="http://schemas.microsoft.com/office/drawing/2014/main" id="{E82FEB35-10AD-38B3-4E5A-B40337621F9C}"/>
                </a:ext>
              </a:extLst>
            </p:cNvPr>
            <p:cNvPicPr>
              <a:picLocks noChangeAspect="1"/>
            </p:cNvPicPr>
            <p:nvPr userDrawn="1"/>
          </p:nvPicPr>
          <p:blipFill>
            <a:blip r:embed="rId7">
              <a:extLst>
                <a:ext uri="{28A0092B-C50C-407E-A947-70E740481C1C}">
                  <a14:useLocalDpi xmlns:a14="http://schemas.microsoft.com/office/drawing/2010/main" val="0"/>
                </a:ext>
              </a:extLst>
            </a:blip>
            <a:srcRect/>
            <a:stretch>
              <a:fillRect/>
            </a:stretch>
          </p:blipFill>
          <p:spPr bwMode="auto">
            <a:xfrm>
              <a:off x="97044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Picture 47" descr="de.png">
              <a:extLst>
                <a:ext uri="{FF2B5EF4-FFF2-40B4-BE49-F238E27FC236}">
                  <a16:creationId xmlns:a16="http://schemas.microsoft.com/office/drawing/2014/main" id="{F25D869E-DC61-6C2C-6773-03FA2DCD97F5}"/>
                </a:ext>
              </a:extLst>
            </p:cNvPr>
            <p:cNvPicPr>
              <a:picLocks noChangeAspect="1"/>
            </p:cNvPicPr>
            <p:nvPr userDrawn="1"/>
          </p:nvPicPr>
          <p:blipFill>
            <a:blip r:embed="rId8">
              <a:extLst>
                <a:ext uri="{28A0092B-C50C-407E-A947-70E740481C1C}">
                  <a14:useLocalDpi xmlns:a14="http://schemas.microsoft.com/office/drawing/2010/main" val="0"/>
                </a:ext>
              </a:extLst>
            </a:blip>
            <a:srcRect/>
            <a:stretch>
              <a:fillRect/>
            </a:stretch>
          </p:blipFill>
          <p:spPr bwMode="auto">
            <a:xfrm>
              <a:off x="283088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Picture 48" descr="dk.png">
              <a:extLst>
                <a:ext uri="{FF2B5EF4-FFF2-40B4-BE49-F238E27FC236}">
                  <a16:creationId xmlns:a16="http://schemas.microsoft.com/office/drawing/2014/main" id="{25D2EFFD-14B1-D888-462A-AC0D1D82F213}"/>
                </a:ext>
              </a:extLst>
            </p:cNvPr>
            <p:cNvPicPr>
              <a:picLocks noChangeAspect="1"/>
            </p:cNvPicPr>
            <p:nvPr userDrawn="1"/>
          </p:nvPicPr>
          <p:blipFill>
            <a:blip r:embed="rId9">
              <a:extLst>
                <a:ext uri="{28A0092B-C50C-407E-A947-70E740481C1C}">
                  <a14:useLocalDpi xmlns:a14="http://schemas.microsoft.com/office/drawing/2010/main" val="0"/>
                </a:ext>
              </a:extLst>
            </a:blip>
            <a:srcRect/>
            <a:stretch>
              <a:fillRect/>
            </a:stretch>
          </p:blipFill>
          <p:spPr bwMode="auto">
            <a:xfrm>
              <a:off x="1340468"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Picture 49" descr="ee.png">
              <a:extLst>
                <a:ext uri="{FF2B5EF4-FFF2-40B4-BE49-F238E27FC236}">
                  <a16:creationId xmlns:a16="http://schemas.microsoft.com/office/drawing/2014/main" id="{55229976-1F2C-5DCA-1D3C-243914775581}"/>
                </a:ext>
              </a:extLst>
            </p:cNvPr>
            <p:cNvPicPr>
              <a:picLocks noChangeAspect="1"/>
            </p:cNvPicPr>
            <p:nvPr userDrawn="1"/>
          </p:nvPicPr>
          <p:blipFill>
            <a:blip r:embed="rId10">
              <a:extLst>
                <a:ext uri="{28A0092B-C50C-407E-A947-70E740481C1C}">
                  <a14:useLocalDpi xmlns:a14="http://schemas.microsoft.com/office/drawing/2010/main" val="0"/>
                </a:ext>
              </a:extLst>
            </a:blip>
            <a:srcRect/>
            <a:stretch>
              <a:fillRect/>
            </a:stretch>
          </p:blipFill>
          <p:spPr bwMode="auto">
            <a:xfrm>
              <a:off x="171088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Picture 50" descr="es.png">
              <a:extLst>
                <a:ext uri="{FF2B5EF4-FFF2-40B4-BE49-F238E27FC236}">
                  <a16:creationId xmlns:a16="http://schemas.microsoft.com/office/drawing/2014/main" id="{FBF63FE0-DEFA-0C6C-842C-31D788EC63BE}"/>
                </a:ext>
              </a:extLst>
            </p:cNvPr>
            <p:cNvPicPr>
              <a:picLocks noChangeAspect="1"/>
            </p:cNvPicPr>
            <p:nvPr userDrawn="1"/>
          </p:nvPicPr>
          <p:blipFill>
            <a:blip r:embed="rId11">
              <a:extLst>
                <a:ext uri="{28A0092B-C50C-407E-A947-70E740481C1C}">
                  <a14:useLocalDpi xmlns:a14="http://schemas.microsoft.com/office/drawing/2010/main" val="0"/>
                </a:ext>
              </a:extLst>
            </a:blip>
            <a:srcRect/>
            <a:stretch>
              <a:fillRect/>
            </a:stretch>
          </p:blipFill>
          <p:spPr bwMode="auto">
            <a:xfrm>
              <a:off x="690923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 name="Picture 51" descr="fi.png">
              <a:extLst>
                <a:ext uri="{FF2B5EF4-FFF2-40B4-BE49-F238E27FC236}">
                  <a16:creationId xmlns:a16="http://schemas.microsoft.com/office/drawing/2014/main" id="{E47C496E-5DC8-5EB4-466C-DDD6F082D0CE}"/>
                </a:ext>
              </a:extLst>
            </p:cNvPr>
            <p:cNvPicPr>
              <a:picLocks noChangeAspect="1"/>
            </p:cNvPicPr>
            <p:nvPr userDrawn="1"/>
          </p:nvPicPr>
          <p:blipFill>
            <a:blip r:embed="rId12">
              <a:extLst>
                <a:ext uri="{28A0092B-C50C-407E-A947-70E740481C1C}">
                  <a14:useLocalDpi xmlns:a14="http://schemas.microsoft.com/office/drawing/2010/main" val="0"/>
                </a:ext>
              </a:extLst>
            </a:blip>
            <a:srcRect/>
            <a:stretch>
              <a:fillRect/>
            </a:stretch>
          </p:blipFill>
          <p:spPr bwMode="auto">
            <a:xfrm>
              <a:off x="2088120"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 name="Picture 52" descr="fr.png">
              <a:extLst>
                <a:ext uri="{FF2B5EF4-FFF2-40B4-BE49-F238E27FC236}">
                  <a16:creationId xmlns:a16="http://schemas.microsoft.com/office/drawing/2014/main" id="{80202BA8-8EDB-C58D-0BCD-A3FAAD5F8924}"/>
                </a:ext>
              </a:extLst>
            </p:cNvPr>
            <p:cNvPicPr>
              <a:picLocks noChangeAspect="1"/>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245697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 name="Picture 53" descr="gr.png">
              <a:extLst>
                <a:ext uri="{FF2B5EF4-FFF2-40B4-BE49-F238E27FC236}">
                  <a16:creationId xmlns:a16="http://schemas.microsoft.com/office/drawing/2014/main" id="{30E7B050-6079-1486-2920-51634FA6EB56}"/>
                </a:ext>
              </a:extLst>
            </p:cNvPr>
            <p:cNvPicPr>
              <a:picLocks noChangeAspect="1"/>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319974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 name="Picture 54" descr="hu.png">
              <a:extLst>
                <a:ext uri="{FF2B5EF4-FFF2-40B4-BE49-F238E27FC236}">
                  <a16:creationId xmlns:a16="http://schemas.microsoft.com/office/drawing/2014/main" id="{14374BA0-ACE1-B8B6-8699-44CE1E78756F}"/>
                </a:ext>
              </a:extLst>
            </p:cNvPr>
            <p:cNvPicPr>
              <a:picLocks noChangeAspect="1"/>
            </p:cNvPicPr>
            <p:nvPr userDrawn="1"/>
          </p:nvPicPr>
          <p:blipFill>
            <a:blip r:embed="rId15">
              <a:extLst>
                <a:ext uri="{28A0092B-C50C-407E-A947-70E740481C1C}">
                  <a14:useLocalDpi xmlns:a14="http://schemas.microsoft.com/office/drawing/2010/main" val="0"/>
                </a:ext>
              </a:extLst>
            </a:blip>
            <a:srcRect/>
            <a:stretch>
              <a:fillRect/>
            </a:stretch>
          </p:blipFill>
          <p:spPr bwMode="auto">
            <a:xfrm>
              <a:off x="356860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 name="Picture 55" descr="ie.png">
              <a:extLst>
                <a:ext uri="{FF2B5EF4-FFF2-40B4-BE49-F238E27FC236}">
                  <a16:creationId xmlns:a16="http://schemas.microsoft.com/office/drawing/2014/main" id="{A4EFD8CE-1BA0-370F-659D-B2C9C0A16C63}"/>
                </a:ext>
              </a:extLst>
            </p:cNvPr>
            <p:cNvPicPr>
              <a:picLocks noChangeAspect="1"/>
            </p:cNvPicPr>
            <p:nvPr userDrawn="1"/>
          </p:nvPicPr>
          <p:blipFill>
            <a:blip r:embed="rId16">
              <a:extLst>
                <a:ext uri="{28A0092B-C50C-407E-A947-70E740481C1C}">
                  <a14:useLocalDpi xmlns:a14="http://schemas.microsoft.com/office/drawing/2010/main" val="0"/>
                </a:ext>
              </a:extLst>
            </a:blip>
            <a:srcRect/>
            <a:stretch>
              <a:fillRect/>
            </a:stretch>
          </p:blipFill>
          <p:spPr bwMode="auto">
            <a:xfrm>
              <a:off x="393746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 name="Picture 56" descr="it.png">
              <a:extLst>
                <a:ext uri="{FF2B5EF4-FFF2-40B4-BE49-F238E27FC236}">
                  <a16:creationId xmlns:a16="http://schemas.microsoft.com/office/drawing/2014/main" id="{C5ECEA77-9728-9ABC-3205-6684D37152A8}"/>
                </a:ext>
              </a:extLst>
            </p:cNvPr>
            <p:cNvPicPr>
              <a:picLocks noChangeAspect="1"/>
            </p:cNvPicPr>
            <p:nvPr userDrawn="1"/>
          </p:nvPicPr>
          <p:blipFill>
            <a:blip r:embed="rId17">
              <a:extLst>
                <a:ext uri="{28A0092B-C50C-407E-A947-70E740481C1C}">
                  <a14:useLocalDpi xmlns:a14="http://schemas.microsoft.com/office/drawing/2010/main" val="0"/>
                </a:ext>
              </a:extLst>
            </a:blip>
            <a:srcRect/>
            <a:stretch>
              <a:fillRect/>
            </a:stretch>
          </p:blipFill>
          <p:spPr bwMode="auto">
            <a:xfrm>
              <a:off x="4306322"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 name="Picture 57" descr="lu.png">
              <a:extLst>
                <a:ext uri="{FF2B5EF4-FFF2-40B4-BE49-F238E27FC236}">
                  <a16:creationId xmlns:a16="http://schemas.microsoft.com/office/drawing/2014/main" id="{20861DC8-145B-9ED9-8E2F-C58BD8863FD4}"/>
                </a:ext>
              </a:extLst>
            </p:cNvPr>
            <p:cNvPicPr>
              <a:picLocks noChangeAspect="1"/>
            </p:cNvPicPr>
            <p:nvPr userDrawn="1"/>
          </p:nvPicPr>
          <p:blipFill>
            <a:blip r:embed="rId18">
              <a:extLst>
                <a:ext uri="{28A0092B-C50C-407E-A947-70E740481C1C}">
                  <a14:useLocalDpi xmlns:a14="http://schemas.microsoft.com/office/drawing/2010/main" val="0"/>
                </a:ext>
              </a:extLst>
            </a:blip>
            <a:srcRect/>
            <a:stretch>
              <a:fillRect/>
            </a:stretch>
          </p:blipFill>
          <p:spPr bwMode="auto">
            <a:xfrm>
              <a:off x="4676775"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 name="Picture 58" descr="nl.png">
              <a:extLst>
                <a:ext uri="{FF2B5EF4-FFF2-40B4-BE49-F238E27FC236}">
                  <a16:creationId xmlns:a16="http://schemas.microsoft.com/office/drawing/2014/main" id="{A9FCF914-C6DC-5E80-F69F-B3C2554ACB39}"/>
                </a:ext>
              </a:extLst>
            </p:cNvPr>
            <p:cNvPicPr>
              <a:picLocks noChangeAspect="1"/>
            </p:cNvPicPr>
            <p:nvPr userDrawn="1"/>
          </p:nvPicPr>
          <p:blipFill>
            <a:blip r:embed="rId19">
              <a:extLst>
                <a:ext uri="{28A0092B-C50C-407E-A947-70E740481C1C}">
                  <a14:useLocalDpi xmlns:a14="http://schemas.microsoft.com/office/drawing/2010/main" val="0"/>
                </a:ext>
              </a:extLst>
            </a:blip>
            <a:srcRect/>
            <a:stretch>
              <a:fillRect/>
            </a:stretch>
          </p:blipFill>
          <p:spPr bwMode="auto">
            <a:xfrm>
              <a:off x="5050684"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 name="Picture 59" descr="no.png">
              <a:extLst>
                <a:ext uri="{FF2B5EF4-FFF2-40B4-BE49-F238E27FC236}">
                  <a16:creationId xmlns:a16="http://schemas.microsoft.com/office/drawing/2014/main" id="{1333CD80-ABAC-E58E-023A-9ABD0F99C203}"/>
                </a:ext>
              </a:extLst>
            </p:cNvPr>
            <p:cNvPicPr>
              <a:picLocks noChangeAspect="1"/>
            </p:cNvPicPr>
            <p:nvPr userDrawn="1"/>
          </p:nvPicPr>
          <p:blipFill>
            <a:blip r:embed="rId20">
              <a:extLst>
                <a:ext uri="{28A0092B-C50C-407E-A947-70E740481C1C}">
                  <a14:useLocalDpi xmlns:a14="http://schemas.microsoft.com/office/drawing/2010/main" val="0"/>
                </a:ext>
              </a:extLst>
            </a:blip>
            <a:srcRect/>
            <a:stretch>
              <a:fillRect/>
            </a:stretch>
          </p:blipFill>
          <p:spPr bwMode="auto">
            <a:xfrm>
              <a:off x="542805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 name="Picture 60" descr="pl.png">
              <a:extLst>
                <a:ext uri="{FF2B5EF4-FFF2-40B4-BE49-F238E27FC236}">
                  <a16:creationId xmlns:a16="http://schemas.microsoft.com/office/drawing/2014/main" id="{A1429262-FB01-3BA3-5EBB-48FCCEDF3B86}"/>
                </a:ext>
              </a:extLst>
            </p:cNvPr>
            <p:cNvPicPr>
              <a:picLocks noChangeAspect="1"/>
            </p:cNvPicPr>
            <p:nvPr userDrawn="1"/>
          </p:nvPicPr>
          <p:blipFill>
            <a:blip r:embed="rId21">
              <a:extLst>
                <a:ext uri="{28A0092B-C50C-407E-A947-70E740481C1C}">
                  <a14:useLocalDpi xmlns:a14="http://schemas.microsoft.com/office/drawing/2010/main" val="0"/>
                </a:ext>
              </a:extLst>
            </a:blip>
            <a:srcRect/>
            <a:stretch>
              <a:fillRect/>
            </a:stretch>
          </p:blipFill>
          <p:spPr bwMode="auto">
            <a:xfrm>
              <a:off x="579518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 name="Picture 61" descr="pt.png">
              <a:extLst>
                <a:ext uri="{FF2B5EF4-FFF2-40B4-BE49-F238E27FC236}">
                  <a16:creationId xmlns:a16="http://schemas.microsoft.com/office/drawing/2014/main" id="{F183E61B-3CEC-0EDF-F1FB-4525AFC6132D}"/>
                </a:ext>
              </a:extLst>
            </p:cNvPr>
            <p:cNvPicPr>
              <a:picLocks noChangeAspect="1"/>
            </p:cNvPicPr>
            <p:nvPr userDrawn="1"/>
          </p:nvPicPr>
          <p:blipFill>
            <a:blip r:embed="rId22">
              <a:extLst>
                <a:ext uri="{28A0092B-C50C-407E-A947-70E740481C1C}">
                  <a14:useLocalDpi xmlns:a14="http://schemas.microsoft.com/office/drawing/2010/main" val="0"/>
                </a:ext>
              </a:extLst>
            </a:blip>
            <a:srcRect/>
            <a:stretch>
              <a:fillRect/>
            </a:stretch>
          </p:blipFill>
          <p:spPr bwMode="auto">
            <a:xfrm>
              <a:off x="6167359"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 name="Picture 62" descr="ro.png">
              <a:extLst>
                <a:ext uri="{FF2B5EF4-FFF2-40B4-BE49-F238E27FC236}">
                  <a16:creationId xmlns:a16="http://schemas.microsoft.com/office/drawing/2014/main" id="{8DD7107C-FC43-A855-00D8-6C5BD62387CD}"/>
                </a:ext>
              </a:extLst>
            </p:cNvPr>
            <p:cNvPicPr>
              <a:picLocks noChangeAspect="1"/>
            </p:cNvPicPr>
            <p:nvPr userDrawn="1"/>
          </p:nvPicPr>
          <p:blipFill>
            <a:blip r:embed="rId23">
              <a:extLst>
                <a:ext uri="{28A0092B-C50C-407E-A947-70E740481C1C}">
                  <a14:useLocalDpi xmlns:a14="http://schemas.microsoft.com/office/drawing/2010/main" val="0"/>
                </a:ext>
              </a:extLst>
            </a:blip>
            <a:srcRect/>
            <a:stretch>
              <a:fillRect/>
            </a:stretch>
          </p:blipFill>
          <p:spPr bwMode="auto">
            <a:xfrm>
              <a:off x="654126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 name="Picture 63" descr="se.png">
              <a:extLst>
                <a:ext uri="{FF2B5EF4-FFF2-40B4-BE49-F238E27FC236}">
                  <a16:creationId xmlns:a16="http://schemas.microsoft.com/office/drawing/2014/main" id="{E6FA30B9-0CD4-3E8A-9FFC-C83FACC68630}"/>
                </a:ext>
              </a:extLst>
            </p:cNvPr>
            <p:cNvPicPr>
              <a:picLocks noChangeAspect="1"/>
            </p:cNvPicPr>
            <p:nvPr userDrawn="1"/>
          </p:nvPicPr>
          <p:blipFill>
            <a:blip r:embed="rId24">
              <a:extLst>
                <a:ext uri="{28A0092B-C50C-407E-A947-70E740481C1C}">
                  <a14:useLocalDpi xmlns:a14="http://schemas.microsoft.com/office/drawing/2010/main" val="0"/>
                </a:ext>
              </a:extLst>
            </a:blip>
            <a:srcRect/>
            <a:stretch>
              <a:fillRect/>
            </a:stretch>
          </p:blipFill>
          <p:spPr bwMode="auto">
            <a:xfrm>
              <a:off x="727981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 name="Picture 64" descr="uk.png">
              <a:extLst>
                <a:ext uri="{FF2B5EF4-FFF2-40B4-BE49-F238E27FC236}">
                  <a16:creationId xmlns:a16="http://schemas.microsoft.com/office/drawing/2014/main" id="{C14206D9-5E79-1C2F-FC8F-979E2361E090}"/>
                </a:ext>
              </a:extLst>
            </p:cNvPr>
            <p:cNvPicPr>
              <a:picLocks noChangeAspect="1"/>
            </p:cNvPicPr>
            <p:nvPr userDrawn="1"/>
          </p:nvPicPr>
          <p:blipFill>
            <a:blip r:embed="rId25">
              <a:extLst>
                <a:ext uri="{28A0092B-C50C-407E-A947-70E740481C1C}">
                  <a14:useLocalDpi xmlns:a14="http://schemas.microsoft.com/office/drawing/2010/main" val="0"/>
                </a:ext>
              </a:extLst>
            </a:blip>
            <a:srcRect/>
            <a:stretch>
              <a:fillRect/>
            </a:stretch>
          </p:blipFill>
          <p:spPr bwMode="auto">
            <a:xfrm>
              <a:off x="801754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 name="Picture 65" descr="ca.png">
              <a:extLst>
                <a:ext uri="{FF2B5EF4-FFF2-40B4-BE49-F238E27FC236}">
                  <a16:creationId xmlns:a16="http://schemas.microsoft.com/office/drawing/2014/main" id="{A636133F-88E9-3499-78A7-D60E906CE838}"/>
                </a:ext>
              </a:extLst>
            </p:cNvPr>
            <p:cNvPicPr>
              <a:picLocks noChangeAspect="1"/>
            </p:cNvPicPr>
            <p:nvPr userDrawn="1"/>
          </p:nvPicPr>
          <p:blipFill>
            <a:blip r:embed="rId26">
              <a:extLst>
                <a:ext uri="{28A0092B-C50C-407E-A947-70E740481C1C}">
                  <a14:useLocalDpi xmlns:a14="http://schemas.microsoft.com/office/drawing/2010/main" val="0"/>
                </a:ext>
              </a:extLst>
            </a:blip>
            <a:srcRect/>
            <a:stretch>
              <a:fillRect/>
            </a:stretch>
          </p:blipFill>
          <p:spPr bwMode="auto">
            <a:xfrm>
              <a:off x="9291609" y="6573362"/>
              <a:ext cx="216000" cy="1428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 name="Picture 66">
              <a:extLst>
                <a:ext uri="{FF2B5EF4-FFF2-40B4-BE49-F238E27FC236}">
                  <a16:creationId xmlns:a16="http://schemas.microsoft.com/office/drawing/2014/main" id="{6AA679A6-B578-1218-7A82-885285C0536F}"/>
                </a:ext>
              </a:extLst>
            </p:cNvPr>
            <p:cNvPicPr>
              <a:picLocks noChangeAspect="1"/>
            </p:cNvPicPr>
            <p:nvPr userDrawn="1"/>
          </p:nvPicPr>
          <p:blipFill>
            <a:blip r:embed="rId27">
              <a:extLst>
                <a:ext uri="{28A0092B-C50C-407E-A947-70E740481C1C}">
                  <a14:useLocalDpi xmlns:a14="http://schemas.microsoft.com/office/drawing/2010/main" val="0"/>
                </a:ext>
              </a:extLst>
            </a:blip>
            <a:srcRect/>
            <a:stretch>
              <a:fillRect/>
            </a:stretch>
          </p:blipFill>
          <p:spPr bwMode="auto">
            <a:xfrm>
              <a:off x="8555553" y="6572169"/>
              <a:ext cx="216000" cy="14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 name="Picture 67" descr="si.png">
              <a:extLst>
                <a:ext uri="{FF2B5EF4-FFF2-40B4-BE49-F238E27FC236}">
                  <a16:creationId xmlns:a16="http://schemas.microsoft.com/office/drawing/2014/main" id="{E7C2B78E-DBAC-1C23-DE85-19A47D4922C5}"/>
                </a:ext>
              </a:extLst>
            </p:cNvPr>
            <p:cNvPicPr>
              <a:picLocks noChangeAspect="1"/>
            </p:cNvPicPr>
            <p:nvPr userDrawn="1"/>
          </p:nvPicPr>
          <p:blipFill>
            <a:blip r:embed="rId28">
              <a:extLst>
                <a:ext uri="{28A0092B-C50C-407E-A947-70E740481C1C}">
                  <a14:useLocalDpi xmlns:a14="http://schemas.microsoft.com/office/drawing/2010/main" val="0"/>
                </a:ext>
              </a:extLst>
            </a:blip>
            <a:srcRect/>
            <a:stretch>
              <a:fillRect/>
            </a:stretch>
          </p:blipFill>
          <p:spPr bwMode="auto">
            <a:xfrm>
              <a:off x="8928090" y="6572513"/>
              <a:ext cx="217284" cy="1436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66" name="Title 65"/>
          <p:cNvSpPr>
            <a:spLocks noGrp="1" noChangeArrowheads="1"/>
          </p:cNvSpPr>
          <p:nvPr>
            <p:ph type="title"/>
          </p:nvPr>
        </p:nvSpPr>
        <p:spPr bwMode="auto">
          <a:xfrm>
            <a:off x="218261" y="157324"/>
            <a:ext cx="10113228" cy="553998"/>
          </a:xfrm>
          <a:prstGeom prst="rect">
            <a:avLst/>
          </a:prstGeom>
          <a:noFill/>
          <a:ln>
            <a:noFill/>
          </a:ln>
        </p:spPr>
        <p:txBody>
          <a:bodyPr>
            <a:spAutoFit/>
          </a:bodyPr>
          <a:lstStyle>
            <a:lvl1pPr>
              <a:defRPr>
                <a:solidFill>
                  <a:srgbClr val="003249"/>
                </a:solidFill>
              </a:defRPr>
            </a:lvl1pPr>
          </a:lstStyle>
          <a:p>
            <a:pPr lvl="0"/>
            <a:r>
              <a:rPr lang="en-US" altLang="en-US"/>
              <a:t>Click to edit Master title style</a:t>
            </a:r>
            <a:endParaRPr lang="en-GB" altLang="en-US"/>
          </a:p>
        </p:txBody>
      </p:sp>
      <p:sp>
        <p:nvSpPr>
          <p:cNvPr id="37" name="Rectangle 2"/>
          <p:cNvSpPr>
            <a:spLocks noGrp="1" noChangeArrowheads="1"/>
          </p:cNvSpPr>
          <p:nvPr>
            <p:ph idx="1"/>
          </p:nvPr>
        </p:nvSpPr>
        <p:spPr bwMode="auto">
          <a:xfrm>
            <a:off x="218262" y="882192"/>
            <a:ext cx="11763662" cy="5534968"/>
          </a:xfrm>
          <a:prstGeom prst="rect">
            <a:avLst/>
          </a:prstGeom>
          <a:noFill/>
          <a:ln>
            <a:noFill/>
          </a:ln>
        </p:spPr>
        <p:txBody>
          <a:bodyPr/>
          <a:lstStyle>
            <a:lvl1pPr>
              <a:defRPr>
                <a:solidFill>
                  <a:srgbClr val="A75534"/>
                </a:solidFill>
              </a:defRPr>
            </a:lvl1pPr>
            <a:lvl2pPr>
              <a:defRPr>
                <a:solidFill>
                  <a:srgbClr val="A75534"/>
                </a:solidFill>
              </a:defRPr>
            </a:lvl2pPr>
            <a:lvl3pPr>
              <a:defRPr>
                <a:solidFill>
                  <a:srgbClr val="A75534"/>
                </a:solidFill>
              </a:defRPr>
            </a:lvl3pPr>
            <a:lvl4pPr>
              <a:defRPr>
                <a:solidFill>
                  <a:srgbClr val="A75534"/>
                </a:solidFill>
              </a:defRPr>
            </a:lvl4pPr>
            <a:lvl5pPr>
              <a:defRPr>
                <a:solidFill>
                  <a:srgbClr val="A75534"/>
                </a:solidFill>
              </a:defRPr>
            </a:lvl5p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endParaRPr lang="en-GB" altLang="en-US"/>
          </a:p>
        </p:txBody>
      </p:sp>
    </p:spTree>
    <p:extLst>
      <p:ext uri="{BB962C8B-B14F-4D97-AF65-F5344CB8AC3E}">
        <p14:creationId xmlns:p14="http://schemas.microsoft.com/office/powerpoint/2010/main" val="3024665545"/>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CLEAR_COLOUR_BG5">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1ADD6947-585F-3988-80DF-E18CB0002AAB}"/>
              </a:ext>
            </a:extLst>
          </p:cNvPr>
          <p:cNvSpPr/>
          <p:nvPr userDrawn="1"/>
        </p:nvSpPr>
        <p:spPr>
          <a:xfrm>
            <a:off x="-6350" y="0"/>
            <a:ext cx="12198350" cy="6858000"/>
          </a:xfrm>
          <a:prstGeom prst="rect">
            <a:avLst/>
          </a:prstGeom>
          <a:solidFill>
            <a:srgbClr val="6DCFF6"/>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it-IT"/>
          </a:p>
        </p:txBody>
      </p:sp>
      <p:sp>
        <p:nvSpPr>
          <p:cNvPr id="3" name="Text Box 38">
            <a:extLst>
              <a:ext uri="{FF2B5EF4-FFF2-40B4-BE49-F238E27FC236}">
                <a16:creationId xmlns:a16="http://schemas.microsoft.com/office/drawing/2014/main" id="{F13FDC9B-117D-7E5E-01BD-EC078712433B}"/>
              </a:ext>
            </a:extLst>
          </p:cNvPr>
          <p:cNvSpPr txBox="1">
            <a:spLocks noChangeArrowheads="1"/>
          </p:cNvSpPr>
          <p:nvPr userDrawn="1"/>
        </p:nvSpPr>
        <p:spPr bwMode="auto">
          <a:xfrm>
            <a:off x="8205788" y="6202363"/>
            <a:ext cx="3751262" cy="214312"/>
          </a:xfrm>
          <a:prstGeom prst="rect">
            <a:avLst/>
          </a:prstGeom>
          <a:noFill/>
          <a:ln>
            <a:noFill/>
          </a:ln>
        </p:spPr>
        <p:txBody>
          <a:bodyPr lIns="0" rIns="0">
            <a:spAutoFit/>
          </a:bodyPr>
          <a:lstStyle>
            <a:lvl1pPr marL="342900" indent="-342900">
              <a:defRPr sz="2400">
                <a:solidFill>
                  <a:schemeClr val="tx1"/>
                </a:solidFill>
                <a:latin typeface="Verdana" panose="020B0604030504040204" pitchFamily="34" charset="0"/>
                <a:ea typeface="MS PGothic" panose="020B0600070205080204" pitchFamily="34" charset="-128"/>
              </a:defRPr>
            </a:lvl1pPr>
            <a:lvl2pPr marL="742950" indent="-285750">
              <a:defRPr sz="2400">
                <a:solidFill>
                  <a:schemeClr val="tx1"/>
                </a:solidFill>
                <a:latin typeface="Verdana" panose="020B0604030504040204" pitchFamily="34" charset="0"/>
                <a:ea typeface="MS PGothic" panose="020B0600070205080204" pitchFamily="34" charset="-128"/>
              </a:defRPr>
            </a:lvl2pPr>
            <a:lvl3pPr>
              <a:defRPr sz="2400">
                <a:solidFill>
                  <a:schemeClr val="tx1"/>
                </a:solidFill>
                <a:latin typeface="Verdana" panose="020B0604030504040204" pitchFamily="34" charset="0"/>
                <a:ea typeface="MS PGothic" panose="020B0600070205080204" pitchFamily="34" charset="-128"/>
              </a:defRPr>
            </a:lvl3pPr>
            <a:lvl4pPr marL="1600200" indent="-228600">
              <a:defRPr sz="2400">
                <a:solidFill>
                  <a:schemeClr val="tx1"/>
                </a:solidFill>
                <a:latin typeface="Verdana" panose="020B0604030504040204" pitchFamily="34" charset="0"/>
                <a:ea typeface="MS PGothic" panose="020B0600070205080204" pitchFamily="34" charset="-128"/>
              </a:defRPr>
            </a:lvl4pPr>
            <a:lvl5pPr marL="2057400" indent="-228600">
              <a:defRPr sz="2400">
                <a:solidFill>
                  <a:schemeClr val="tx1"/>
                </a:solidFill>
                <a:latin typeface="Verdana" panose="020B060403050404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9pPr>
          </a:lstStyle>
          <a:p>
            <a:pPr lvl="2" algn="r">
              <a:spcBef>
                <a:spcPct val="50000"/>
              </a:spcBef>
              <a:defRPr/>
            </a:pPr>
            <a:fld id="{3168FF0B-9B63-BA4B-A862-4E6BE960F719}" type="slidenum">
              <a:rPr altLang="en-US" sz="800" noProof="1" smtClean="0">
                <a:solidFill>
                  <a:srgbClr val="8197A6"/>
                </a:solidFill>
                <a:latin typeface="Arial" panose="020B0604020202020204" pitchFamily="34" charset="0"/>
                <a:cs typeface="Arial" panose="020B0604020202020204" pitchFamily="34" charset="0"/>
              </a:rPr>
              <a:pPr lvl="2" algn="r">
                <a:spcBef>
                  <a:spcPct val="50000"/>
                </a:spcBef>
                <a:defRPr/>
              </a:pPr>
              <a:t>‹#›</a:t>
            </a:fld>
            <a:endParaRPr lang="en-GB" altLang="en-US" sz="800">
              <a:solidFill>
                <a:srgbClr val="8197A6"/>
              </a:solidFill>
              <a:latin typeface="Arial" panose="020B0604020202020204" pitchFamily="34" charset="0"/>
              <a:cs typeface="Arial" panose="020B0604020202020204" pitchFamily="34" charset="0"/>
            </a:endParaRPr>
          </a:p>
        </p:txBody>
      </p:sp>
      <p:cxnSp>
        <p:nvCxnSpPr>
          <p:cNvPr id="4" name="Straight Connector 3">
            <a:extLst>
              <a:ext uri="{FF2B5EF4-FFF2-40B4-BE49-F238E27FC236}">
                <a16:creationId xmlns:a16="http://schemas.microsoft.com/office/drawing/2014/main" id="{4E8999CF-2BA4-402A-D78B-36362EB91268}"/>
              </a:ext>
            </a:extLst>
          </p:cNvPr>
          <p:cNvCxnSpPr>
            <a:cxnSpLocks/>
          </p:cNvCxnSpPr>
          <p:nvPr userDrawn="1"/>
        </p:nvCxnSpPr>
        <p:spPr>
          <a:xfrm>
            <a:off x="220663" y="6423025"/>
            <a:ext cx="11736387" cy="0"/>
          </a:xfrm>
          <a:prstGeom prst="line">
            <a:avLst/>
          </a:prstGeom>
          <a:ln w="9525" cmpd="sng">
            <a:solidFill>
              <a:srgbClr val="003249"/>
            </a:solidFill>
            <a:prstDash val="solid"/>
          </a:ln>
        </p:spPr>
        <p:style>
          <a:lnRef idx="1">
            <a:schemeClr val="accent1"/>
          </a:lnRef>
          <a:fillRef idx="0">
            <a:schemeClr val="accent1"/>
          </a:fillRef>
          <a:effectRef idx="0">
            <a:schemeClr val="accent1"/>
          </a:effectRef>
          <a:fontRef idx="minor">
            <a:schemeClr val="tx1"/>
          </a:fontRef>
        </p:style>
      </p:cxnSp>
      <p:cxnSp>
        <p:nvCxnSpPr>
          <p:cNvPr id="5" name="Straight Connector 4">
            <a:extLst>
              <a:ext uri="{FF2B5EF4-FFF2-40B4-BE49-F238E27FC236}">
                <a16:creationId xmlns:a16="http://schemas.microsoft.com/office/drawing/2014/main" id="{DF69A19C-0A82-077C-21AF-53E40D0560D3}"/>
              </a:ext>
            </a:extLst>
          </p:cNvPr>
          <p:cNvCxnSpPr/>
          <p:nvPr userDrawn="1"/>
        </p:nvCxnSpPr>
        <p:spPr>
          <a:xfrm>
            <a:off x="217488" y="882650"/>
            <a:ext cx="11769725" cy="0"/>
          </a:xfrm>
          <a:prstGeom prst="line">
            <a:avLst/>
          </a:prstGeom>
          <a:ln w="9525">
            <a:solidFill>
              <a:srgbClr val="003249"/>
            </a:solidFill>
          </a:ln>
        </p:spPr>
        <p:style>
          <a:lnRef idx="1">
            <a:schemeClr val="accent1"/>
          </a:lnRef>
          <a:fillRef idx="0">
            <a:schemeClr val="accent1"/>
          </a:fillRef>
          <a:effectRef idx="0">
            <a:schemeClr val="accent1"/>
          </a:effectRef>
          <a:fontRef idx="minor">
            <a:schemeClr val="tx1"/>
          </a:fontRef>
        </p:style>
      </p:cxnSp>
      <p:pic>
        <p:nvPicPr>
          <p:cNvPr id="6" name="Picture 40">
            <a:extLst>
              <a:ext uri="{FF2B5EF4-FFF2-40B4-BE49-F238E27FC236}">
                <a16:creationId xmlns:a16="http://schemas.microsoft.com/office/drawing/2014/main" id="{EB5D0327-DAC3-E0D5-1695-AA2998267775}"/>
              </a:ext>
            </a:extLst>
          </p:cNvPr>
          <p:cNvPicPr>
            <a:picLocks/>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0331450" y="-215900"/>
            <a:ext cx="2095500" cy="1314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41">
            <a:extLst>
              <a:ext uri="{FF2B5EF4-FFF2-40B4-BE49-F238E27FC236}">
                <a16:creationId xmlns:a16="http://schemas.microsoft.com/office/drawing/2014/main" id="{54B1351F-05A9-9DA0-C0E3-1D7F73276D17}"/>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0342563" y="6586538"/>
            <a:ext cx="1638300" cy="10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8" name="Group 42">
            <a:extLst>
              <a:ext uri="{FF2B5EF4-FFF2-40B4-BE49-F238E27FC236}">
                <a16:creationId xmlns:a16="http://schemas.microsoft.com/office/drawing/2014/main" id="{36D56F67-E5D1-FAE3-1B72-777764825BFE}"/>
              </a:ext>
            </a:extLst>
          </p:cNvPr>
          <p:cNvGrpSpPr>
            <a:grpSpLocks/>
          </p:cNvGrpSpPr>
          <p:nvPr userDrawn="1"/>
        </p:nvGrpSpPr>
        <p:grpSpPr bwMode="auto">
          <a:xfrm>
            <a:off x="227013" y="6572250"/>
            <a:ext cx="9280525" cy="144463"/>
            <a:chOff x="226688" y="6572055"/>
            <a:chExt cx="9280921" cy="144114"/>
          </a:xfrm>
        </p:grpSpPr>
        <p:pic>
          <p:nvPicPr>
            <p:cNvPr id="9" name="Picture 43" descr="at.png">
              <a:extLst>
                <a:ext uri="{FF2B5EF4-FFF2-40B4-BE49-F238E27FC236}">
                  <a16:creationId xmlns:a16="http://schemas.microsoft.com/office/drawing/2014/main" id="{D190EF4F-6F2E-60D0-48A4-E869CCA9123D}"/>
                </a:ext>
              </a:extLst>
            </p:cNvPr>
            <p:cNvPicPr>
              <a:picLocks noChangeAspect="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226688"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44" descr="be.png">
              <a:extLst>
                <a:ext uri="{FF2B5EF4-FFF2-40B4-BE49-F238E27FC236}">
                  <a16:creationId xmlns:a16="http://schemas.microsoft.com/office/drawing/2014/main" id="{96400B6F-490D-5A40-0784-50668AC3B987}"/>
                </a:ext>
              </a:extLst>
            </p:cNvPr>
            <p:cNvPicPr>
              <a:picLocks noChangeAspect="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597100"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45" descr="ch.png">
              <a:extLst>
                <a:ext uri="{FF2B5EF4-FFF2-40B4-BE49-F238E27FC236}">
                  <a16:creationId xmlns:a16="http://schemas.microsoft.com/office/drawing/2014/main" id="{AC8B9717-3FC4-2E33-49A9-AA7B7F1743D0}"/>
                </a:ext>
              </a:extLst>
            </p:cNvPr>
            <p:cNvPicPr>
              <a:picLocks noChangeAspect="1"/>
            </p:cNvPicPr>
            <p:nvPr userDrawn="1"/>
          </p:nvPicPr>
          <p:blipFill>
            <a:blip r:embed="rId6">
              <a:extLst>
                <a:ext uri="{28A0092B-C50C-407E-A947-70E740481C1C}">
                  <a14:useLocalDpi xmlns:a14="http://schemas.microsoft.com/office/drawing/2010/main" val="0"/>
                </a:ext>
              </a:extLst>
            </a:blip>
            <a:srcRect/>
            <a:stretch>
              <a:fillRect/>
            </a:stretch>
          </p:blipFill>
          <p:spPr bwMode="auto">
            <a:xfrm>
              <a:off x="7652002"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46" descr="cz.png">
              <a:extLst>
                <a:ext uri="{FF2B5EF4-FFF2-40B4-BE49-F238E27FC236}">
                  <a16:creationId xmlns:a16="http://schemas.microsoft.com/office/drawing/2014/main" id="{3F54AFD4-F7C6-7952-07B3-8F485ABC971D}"/>
                </a:ext>
              </a:extLst>
            </p:cNvPr>
            <p:cNvPicPr>
              <a:picLocks noChangeAspect="1"/>
            </p:cNvPicPr>
            <p:nvPr userDrawn="1"/>
          </p:nvPicPr>
          <p:blipFill>
            <a:blip r:embed="rId7">
              <a:extLst>
                <a:ext uri="{28A0092B-C50C-407E-A947-70E740481C1C}">
                  <a14:useLocalDpi xmlns:a14="http://schemas.microsoft.com/office/drawing/2010/main" val="0"/>
                </a:ext>
              </a:extLst>
            </a:blip>
            <a:srcRect/>
            <a:stretch>
              <a:fillRect/>
            </a:stretch>
          </p:blipFill>
          <p:spPr bwMode="auto">
            <a:xfrm>
              <a:off x="97044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Picture 47" descr="de.png">
              <a:extLst>
                <a:ext uri="{FF2B5EF4-FFF2-40B4-BE49-F238E27FC236}">
                  <a16:creationId xmlns:a16="http://schemas.microsoft.com/office/drawing/2014/main" id="{87C52D0B-75DD-B1B9-D53F-8AFD13164166}"/>
                </a:ext>
              </a:extLst>
            </p:cNvPr>
            <p:cNvPicPr>
              <a:picLocks noChangeAspect="1"/>
            </p:cNvPicPr>
            <p:nvPr userDrawn="1"/>
          </p:nvPicPr>
          <p:blipFill>
            <a:blip r:embed="rId8">
              <a:extLst>
                <a:ext uri="{28A0092B-C50C-407E-A947-70E740481C1C}">
                  <a14:useLocalDpi xmlns:a14="http://schemas.microsoft.com/office/drawing/2010/main" val="0"/>
                </a:ext>
              </a:extLst>
            </a:blip>
            <a:srcRect/>
            <a:stretch>
              <a:fillRect/>
            </a:stretch>
          </p:blipFill>
          <p:spPr bwMode="auto">
            <a:xfrm>
              <a:off x="283088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Picture 48" descr="dk.png">
              <a:extLst>
                <a:ext uri="{FF2B5EF4-FFF2-40B4-BE49-F238E27FC236}">
                  <a16:creationId xmlns:a16="http://schemas.microsoft.com/office/drawing/2014/main" id="{25FFDEE3-F17B-FE68-9934-F4C47219512C}"/>
                </a:ext>
              </a:extLst>
            </p:cNvPr>
            <p:cNvPicPr>
              <a:picLocks noChangeAspect="1"/>
            </p:cNvPicPr>
            <p:nvPr userDrawn="1"/>
          </p:nvPicPr>
          <p:blipFill>
            <a:blip r:embed="rId9">
              <a:extLst>
                <a:ext uri="{28A0092B-C50C-407E-A947-70E740481C1C}">
                  <a14:useLocalDpi xmlns:a14="http://schemas.microsoft.com/office/drawing/2010/main" val="0"/>
                </a:ext>
              </a:extLst>
            </a:blip>
            <a:srcRect/>
            <a:stretch>
              <a:fillRect/>
            </a:stretch>
          </p:blipFill>
          <p:spPr bwMode="auto">
            <a:xfrm>
              <a:off x="1340468"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Picture 49" descr="ee.png">
              <a:extLst>
                <a:ext uri="{FF2B5EF4-FFF2-40B4-BE49-F238E27FC236}">
                  <a16:creationId xmlns:a16="http://schemas.microsoft.com/office/drawing/2014/main" id="{95F6E4B8-5771-FE5D-F30B-FA088AB751CE}"/>
                </a:ext>
              </a:extLst>
            </p:cNvPr>
            <p:cNvPicPr>
              <a:picLocks noChangeAspect="1"/>
            </p:cNvPicPr>
            <p:nvPr userDrawn="1"/>
          </p:nvPicPr>
          <p:blipFill>
            <a:blip r:embed="rId10">
              <a:extLst>
                <a:ext uri="{28A0092B-C50C-407E-A947-70E740481C1C}">
                  <a14:useLocalDpi xmlns:a14="http://schemas.microsoft.com/office/drawing/2010/main" val="0"/>
                </a:ext>
              </a:extLst>
            </a:blip>
            <a:srcRect/>
            <a:stretch>
              <a:fillRect/>
            </a:stretch>
          </p:blipFill>
          <p:spPr bwMode="auto">
            <a:xfrm>
              <a:off x="171088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Picture 50" descr="es.png">
              <a:extLst>
                <a:ext uri="{FF2B5EF4-FFF2-40B4-BE49-F238E27FC236}">
                  <a16:creationId xmlns:a16="http://schemas.microsoft.com/office/drawing/2014/main" id="{396A0AFF-A0B0-1011-6CE8-40CCD587E2D9}"/>
                </a:ext>
              </a:extLst>
            </p:cNvPr>
            <p:cNvPicPr>
              <a:picLocks noChangeAspect="1"/>
            </p:cNvPicPr>
            <p:nvPr userDrawn="1"/>
          </p:nvPicPr>
          <p:blipFill>
            <a:blip r:embed="rId11">
              <a:extLst>
                <a:ext uri="{28A0092B-C50C-407E-A947-70E740481C1C}">
                  <a14:useLocalDpi xmlns:a14="http://schemas.microsoft.com/office/drawing/2010/main" val="0"/>
                </a:ext>
              </a:extLst>
            </a:blip>
            <a:srcRect/>
            <a:stretch>
              <a:fillRect/>
            </a:stretch>
          </p:blipFill>
          <p:spPr bwMode="auto">
            <a:xfrm>
              <a:off x="690923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 name="Picture 51" descr="fi.png">
              <a:extLst>
                <a:ext uri="{FF2B5EF4-FFF2-40B4-BE49-F238E27FC236}">
                  <a16:creationId xmlns:a16="http://schemas.microsoft.com/office/drawing/2014/main" id="{2E101039-D750-1E37-DD07-F12B4A481A94}"/>
                </a:ext>
              </a:extLst>
            </p:cNvPr>
            <p:cNvPicPr>
              <a:picLocks noChangeAspect="1"/>
            </p:cNvPicPr>
            <p:nvPr userDrawn="1"/>
          </p:nvPicPr>
          <p:blipFill>
            <a:blip r:embed="rId12">
              <a:extLst>
                <a:ext uri="{28A0092B-C50C-407E-A947-70E740481C1C}">
                  <a14:useLocalDpi xmlns:a14="http://schemas.microsoft.com/office/drawing/2010/main" val="0"/>
                </a:ext>
              </a:extLst>
            </a:blip>
            <a:srcRect/>
            <a:stretch>
              <a:fillRect/>
            </a:stretch>
          </p:blipFill>
          <p:spPr bwMode="auto">
            <a:xfrm>
              <a:off x="2088120"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 name="Picture 52" descr="fr.png">
              <a:extLst>
                <a:ext uri="{FF2B5EF4-FFF2-40B4-BE49-F238E27FC236}">
                  <a16:creationId xmlns:a16="http://schemas.microsoft.com/office/drawing/2014/main" id="{7385E0ED-98B4-8B1A-1E3A-4577303CA2BA}"/>
                </a:ext>
              </a:extLst>
            </p:cNvPr>
            <p:cNvPicPr>
              <a:picLocks noChangeAspect="1"/>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245697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 name="Picture 53" descr="gr.png">
              <a:extLst>
                <a:ext uri="{FF2B5EF4-FFF2-40B4-BE49-F238E27FC236}">
                  <a16:creationId xmlns:a16="http://schemas.microsoft.com/office/drawing/2014/main" id="{CD8DB7D5-8DCF-F588-628F-F760C77D11C2}"/>
                </a:ext>
              </a:extLst>
            </p:cNvPr>
            <p:cNvPicPr>
              <a:picLocks noChangeAspect="1"/>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319974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 name="Picture 54" descr="hu.png">
              <a:extLst>
                <a:ext uri="{FF2B5EF4-FFF2-40B4-BE49-F238E27FC236}">
                  <a16:creationId xmlns:a16="http://schemas.microsoft.com/office/drawing/2014/main" id="{DF0A4D85-C6FF-2790-2B8E-15B1EB225814}"/>
                </a:ext>
              </a:extLst>
            </p:cNvPr>
            <p:cNvPicPr>
              <a:picLocks noChangeAspect="1"/>
            </p:cNvPicPr>
            <p:nvPr userDrawn="1"/>
          </p:nvPicPr>
          <p:blipFill>
            <a:blip r:embed="rId15">
              <a:extLst>
                <a:ext uri="{28A0092B-C50C-407E-A947-70E740481C1C}">
                  <a14:useLocalDpi xmlns:a14="http://schemas.microsoft.com/office/drawing/2010/main" val="0"/>
                </a:ext>
              </a:extLst>
            </a:blip>
            <a:srcRect/>
            <a:stretch>
              <a:fillRect/>
            </a:stretch>
          </p:blipFill>
          <p:spPr bwMode="auto">
            <a:xfrm>
              <a:off x="356860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 name="Picture 55" descr="ie.png">
              <a:extLst>
                <a:ext uri="{FF2B5EF4-FFF2-40B4-BE49-F238E27FC236}">
                  <a16:creationId xmlns:a16="http://schemas.microsoft.com/office/drawing/2014/main" id="{7E2EBFC6-52DE-1EC1-33C0-8234880343AB}"/>
                </a:ext>
              </a:extLst>
            </p:cNvPr>
            <p:cNvPicPr>
              <a:picLocks noChangeAspect="1"/>
            </p:cNvPicPr>
            <p:nvPr userDrawn="1"/>
          </p:nvPicPr>
          <p:blipFill>
            <a:blip r:embed="rId16">
              <a:extLst>
                <a:ext uri="{28A0092B-C50C-407E-A947-70E740481C1C}">
                  <a14:useLocalDpi xmlns:a14="http://schemas.microsoft.com/office/drawing/2010/main" val="0"/>
                </a:ext>
              </a:extLst>
            </a:blip>
            <a:srcRect/>
            <a:stretch>
              <a:fillRect/>
            </a:stretch>
          </p:blipFill>
          <p:spPr bwMode="auto">
            <a:xfrm>
              <a:off x="393746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 name="Picture 56" descr="it.png">
              <a:extLst>
                <a:ext uri="{FF2B5EF4-FFF2-40B4-BE49-F238E27FC236}">
                  <a16:creationId xmlns:a16="http://schemas.microsoft.com/office/drawing/2014/main" id="{1D0B8F96-3C09-457D-3ED2-BCBB1E5488FA}"/>
                </a:ext>
              </a:extLst>
            </p:cNvPr>
            <p:cNvPicPr>
              <a:picLocks noChangeAspect="1"/>
            </p:cNvPicPr>
            <p:nvPr userDrawn="1"/>
          </p:nvPicPr>
          <p:blipFill>
            <a:blip r:embed="rId17">
              <a:extLst>
                <a:ext uri="{28A0092B-C50C-407E-A947-70E740481C1C}">
                  <a14:useLocalDpi xmlns:a14="http://schemas.microsoft.com/office/drawing/2010/main" val="0"/>
                </a:ext>
              </a:extLst>
            </a:blip>
            <a:srcRect/>
            <a:stretch>
              <a:fillRect/>
            </a:stretch>
          </p:blipFill>
          <p:spPr bwMode="auto">
            <a:xfrm>
              <a:off x="4306322"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 name="Picture 57" descr="lu.png">
              <a:extLst>
                <a:ext uri="{FF2B5EF4-FFF2-40B4-BE49-F238E27FC236}">
                  <a16:creationId xmlns:a16="http://schemas.microsoft.com/office/drawing/2014/main" id="{FA5D636C-CA79-EF78-E951-21FBDDB9FAA4}"/>
                </a:ext>
              </a:extLst>
            </p:cNvPr>
            <p:cNvPicPr>
              <a:picLocks noChangeAspect="1"/>
            </p:cNvPicPr>
            <p:nvPr userDrawn="1"/>
          </p:nvPicPr>
          <p:blipFill>
            <a:blip r:embed="rId18">
              <a:extLst>
                <a:ext uri="{28A0092B-C50C-407E-A947-70E740481C1C}">
                  <a14:useLocalDpi xmlns:a14="http://schemas.microsoft.com/office/drawing/2010/main" val="0"/>
                </a:ext>
              </a:extLst>
            </a:blip>
            <a:srcRect/>
            <a:stretch>
              <a:fillRect/>
            </a:stretch>
          </p:blipFill>
          <p:spPr bwMode="auto">
            <a:xfrm>
              <a:off x="4676775"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 name="Picture 58" descr="nl.png">
              <a:extLst>
                <a:ext uri="{FF2B5EF4-FFF2-40B4-BE49-F238E27FC236}">
                  <a16:creationId xmlns:a16="http://schemas.microsoft.com/office/drawing/2014/main" id="{D460286E-D7A3-8C14-FF5E-04528BB3FED8}"/>
                </a:ext>
              </a:extLst>
            </p:cNvPr>
            <p:cNvPicPr>
              <a:picLocks noChangeAspect="1"/>
            </p:cNvPicPr>
            <p:nvPr userDrawn="1"/>
          </p:nvPicPr>
          <p:blipFill>
            <a:blip r:embed="rId19">
              <a:extLst>
                <a:ext uri="{28A0092B-C50C-407E-A947-70E740481C1C}">
                  <a14:useLocalDpi xmlns:a14="http://schemas.microsoft.com/office/drawing/2010/main" val="0"/>
                </a:ext>
              </a:extLst>
            </a:blip>
            <a:srcRect/>
            <a:stretch>
              <a:fillRect/>
            </a:stretch>
          </p:blipFill>
          <p:spPr bwMode="auto">
            <a:xfrm>
              <a:off x="5050684"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 name="Picture 59" descr="no.png">
              <a:extLst>
                <a:ext uri="{FF2B5EF4-FFF2-40B4-BE49-F238E27FC236}">
                  <a16:creationId xmlns:a16="http://schemas.microsoft.com/office/drawing/2014/main" id="{8BDDFBE4-C66C-1DFE-C56E-BE83B61C365B}"/>
                </a:ext>
              </a:extLst>
            </p:cNvPr>
            <p:cNvPicPr>
              <a:picLocks noChangeAspect="1"/>
            </p:cNvPicPr>
            <p:nvPr userDrawn="1"/>
          </p:nvPicPr>
          <p:blipFill>
            <a:blip r:embed="rId20">
              <a:extLst>
                <a:ext uri="{28A0092B-C50C-407E-A947-70E740481C1C}">
                  <a14:useLocalDpi xmlns:a14="http://schemas.microsoft.com/office/drawing/2010/main" val="0"/>
                </a:ext>
              </a:extLst>
            </a:blip>
            <a:srcRect/>
            <a:stretch>
              <a:fillRect/>
            </a:stretch>
          </p:blipFill>
          <p:spPr bwMode="auto">
            <a:xfrm>
              <a:off x="542805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 name="Picture 60" descr="pl.png">
              <a:extLst>
                <a:ext uri="{FF2B5EF4-FFF2-40B4-BE49-F238E27FC236}">
                  <a16:creationId xmlns:a16="http://schemas.microsoft.com/office/drawing/2014/main" id="{63B2BDE2-0B52-92F3-B2AE-3F79D6C9B1AB}"/>
                </a:ext>
              </a:extLst>
            </p:cNvPr>
            <p:cNvPicPr>
              <a:picLocks noChangeAspect="1"/>
            </p:cNvPicPr>
            <p:nvPr userDrawn="1"/>
          </p:nvPicPr>
          <p:blipFill>
            <a:blip r:embed="rId21">
              <a:extLst>
                <a:ext uri="{28A0092B-C50C-407E-A947-70E740481C1C}">
                  <a14:useLocalDpi xmlns:a14="http://schemas.microsoft.com/office/drawing/2010/main" val="0"/>
                </a:ext>
              </a:extLst>
            </a:blip>
            <a:srcRect/>
            <a:stretch>
              <a:fillRect/>
            </a:stretch>
          </p:blipFill>
          <p:spPr bwMode="auto">
            <a:xfrm>
              <a:off x="579518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 name="Picture 61" descr="pt.png">
              <a:extLst>
                <a:ext uri="{FF2B5EF4-FFF2-40B4-BE49-F238E27FC236}">
                  <a16:creationId xmlns:a16="http://schemas.microsoft.com/office/drawing/2014/main" id="{EEC9B687-4DFC-BDC2-A8A8-CA64065FA1BC}"/>
                </a:ext>
              </a:extLst>
            </p:cNvPr>
            <p:cNvPicPr>
              <a:picLocks noChangeAspect="1"/>
            </p:cNvPicPr>
            <p:nvPr userDrawn="1"/>
          </p:nvPicPr>
          <p:blipFill>
            <a:blip r:embed="rId22">
              <a:extLst>
                <a:ext uri="{28A0092B-C50C-407E-A947-70E740481C1C}">
                  <a14:useLocalDpi xmlns:a14="http://schemas.microsoft.com/office/drawing/2010/main" val="0"/>
                </a:ext>
              </a:extLst>
            </a:blip>
            <a:srcRect/>
            <a:stretch>
              <a:fillRect/>
            </a:stretch>
          </p:blipFill>
          <p:spPr bwMode="auto">
            <a:xfrm>
              <a:off x="6167359"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 name="Picture 62" descr="ro.png">
              <a:extLst>
                <a:ext uri="{FF2B5EF4-FFF2-40B4-BE49-F238E27FC236}">
                  <a16:creationId xmlns:a16="http://schemas.microsoft.com/office/drawing/2014/main" id="{4CCE20D2-C2FD-CF42-0668-1DBDAD1B1CA6}"/>
                </a:ext>
              </a:extLst>
            </p:cNvPr>
            <p:cNvPicPr>
              <a:picLocks noChangeAspect="1"/>
            </p:cNvPicPr>
            <p:nvPr userDrawn="1"/>
          </p:nvPicPr>
          <p:blipFill>
            <a:blip r:embed="rId23">
              <a:extLst>
                <a:ext uri="{28A0092B-C50C-407E-A947-70E740481C1C}">
                  <a14:useLocalDpi xmlns:a14="http://schemas.microsoft.com/office/drawing/2010/main" val="0"/>
                </a:ext>
              </a:extLst>
            </a:blip>
            <a:srcRect/>
            <a:stretch>
              <a:fillRect/>
            </a:stretch>
          </p:blipFill>
          <p:spPr bwMode="auto">
            <a:xfrm>
              <a:off x="654126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 name="Picture 63" descr="se.png">
              <a:extLst>
                <a:ext uri="{FF2B5EF4-FFF2-40B4-BE49-F238E27FC236}">
                  <a16:creationId xmlns:a16="http://schemas.microsoft.com/office/drawing/2014/main" id="{5B9AF5A3-B8C8-138E-A447-05978195C5A0}"/>
                </a:ext>
              </a:extLst>
            </p:cNvPr>
            <p:cNvPicPr>
              <a:picLocks noChangeAspect="1"/>
            </p:cNvPicPr>
            <p:nvPr userDrawn="1"/>
          </p:nvPicPr>
          <p:blipFill>
            <a:blip r:embed="rId24">
              <a:extLst>
                <a:ext uri="{28A0092B-C50C-407E-A947-70E740481C1C}">
                  <a14:useLocalDpi xmlns:a14="http://schemas.microsoft.com/office/drawing/2010/main" val="0"/>
                </a:ext>
              </a:extLst>
            </a:blip>
            <a:srcRect/>
            <a:stretch>
              <a:fillRect/>
            </a:stretch>
          </p:blipFill>
          <p:spPr bwMode="auto">
            <a:xfrm>
              <a:off x="727981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 name="Picture 64" descr="uk.png">
              <a:extLst>
                <a:ext uri="{FF2B5EF4-FFF2-40B4-BE49-F238E27FC236}">
                  <a16:creationId xmlns:a16="http://schemas.microsoft.com/office/drawing/2014/main" id="{E8DCBC65-2547-320F-5481-D4DF56FECC0F}"/>
                </a:ext>
              </a:extLst>
            </p:cNvPr>
            <p:cNvPicPr>
              <a:picLocks noChangeAspect="1"/>
            </p:cNvPicPr>
            <p:nvPr userDrawn="1"/>
          </p:nvPicPr>
          <p:blipFill>
            <a:blip r:embed="rId25">
              <a:extLst>
                <a:ext uri="{28A0092B-C50C-407E-A947-70E740481C1C}">
                  <a14:useLocalDpi xmlns:a14="http://schemas.microsoft.com/office/drawing/2010/main" val="0"/>
                </a:ext>
              </a:extLst>
            </a:blip>
            <a:srcRect/>
            <a:stretch>
              <a:fillRect/>
            </a:stretch>
          </p:blipFill>
          <p:spPr bwMode="auto">
            <a:xfrm>
              <a:off x="801754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 name="Picture 65" descr="ca.png">
              <a:extLst>
                <a:ext uri="{FF2B5EF4-FFF2-40B4-BE49-F238E27FC236}">
                  <a16:creationId xmlns:a16="http://schemas.microsoft.com/office/drawing/2014/main" id="{18B1A006-4A5C-79B1-24E8-A806920664A3}"/>
                </a:ext>
              </a:extLst>
            </p:cNvPr>
            <p:cNvPicPr>
              <a:picLocks noChangeAspect="1"/>
            </p:cNvPicPr>
            <p:nvPr userDrawn="1"/>
          </p:nvPicPr>
          <p:blipFill>
            <a:blip r:embed="rId26">
              <a:extLst>
                <a:ext uri="{28A0092B-C50C-407E-A947-70E740481C1C}">
                  <a14:useLocalDpi xmlns:a14="http://schemas.microsoft.com/office/drawing/2010/main" val="0"/>
                </a:ext>
              </a:extLst>
            </a:blip>
            <a:srcRect/>
            <a:stretch>
              <a:fillRect/>
            </a:stretch>
          </p:blipFill>
          <p:spPr bwMode="auto">
            <a:xfrm>
              <a:off x="9291609" y="6573362"/>
              <a:ext cx="216000" cy="1428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 name="Picture 66">
              <a:extLst>
                <a:ext uri="{FF2B5EF4-FFF2-40B4-BE49-F238E27FC236}">
                  <a16:creationId xmlns:a16="http://schemas.microsoft.com/office/drawing/2014/main" id="{C0E1EDA0-F739-A4EA-D18F-075CF7961D31}"/>
                </a:ext>
              </a:extLst>
            </p:cNvPr>
            <p:cNvPicPr>
              <a:picLocks noChangeAspect="1"/>
            </p:cNvPicPr>
            <p:nvPr userDrawn="1"/>
          </p:nvPicPr>
          <p:blipFill>
            <a:blip r:embed="rId27">
              <a:extLst>
                <a:ext uri="{28A0092B-C50C-407E-A947-70E740481C1C}">
                  <a14:useLocalDpi xmlns:a14="http://schemas.microsoft.com/office/drawing/2010/main" val="0"/>
                </a:ext>
              </a:extLst>
            </a:blip>
            <a:srcRect/>
            <a:stretch>
              <a:fillRect/>
            </a:stretch>
          </p:blipFill>
          <p:spPr bwMode="auto">
            <a:xfrm>
              <a:off x="8555553" y="6572169"/>
              <a:ext cx="216000" cy="14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 name="Picture 67" descr="si.png">
              <a:extLst>
                <a:ext uri="{FF2B5EF4-FFF2-40B4-BE49-F238E27FC236}">
                  <a16:creationId xmlns:a16="http://schemas.microsoft.com/office/drawing/2014/main" id="{8681709D-3745-8ECE-0518-65978989E327}"/>
                </a:ext>
              </a:extLst>
            </p:cNvPr>
            <p:cNvPicPr>
              <a:picLocks noChangeAspect="1"/>
            </p:cNvPicPr>
            <p:nvPr userDrawn="1"/>
          </p:nvPicPr>
          <p:blipFill>
            <a:blip r:embed="rId28">
              <a:extLst>
                <a:ext uri="{28A0092B-C50C-407E-A947-70E740481C1C}">
                  <a14:useLocalDpi xmlns:a14="http://schemas.microsoft.com/office/drawing/2010/main" val="0"/>
                </a:ext>
              </a:extLst>
            </a:blip>
            <a:srcRect/>
            <a:stretch>
              <a:fillRect/>
            </a:stretch>
          </p:blipFill>
          <p:spPr bwMode="auto">
            <a:xfrm>
              <a:off x="8928090" y="6572513"/>
              <a:ext cx="217284" cy="1436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66" name="Title 65"/>
          <p:cNvSpPr>
            <a:spLocks noGrp="1" noChangeArrowheads="1"/>
          </p:cNvSpPr>
          <p:nvPr>
            <p:ph type="title"/>
          </p:nvPr>
        </p:nvSpPr>
        <p:spPr bwMode="auto">
          <a:xfrm>
            <a:off x="218261" y="157324"/>
            <a:ext cx="10113228" cy="553998"/>
          </a:xfrm>
          <a:prstGeom prst="rect">
            <a:avLst/>
          </a:prstGeom>
          <a:noFill/>
          <a:ln>
            <a:noFill/>
          </a:ln>
        </p:spPr>
        <p:txBody>
          <a:bodyPr>
            <a:spAutoFit/>
          </a:bodyPr>
          <a:lstStyle>
            <a:lvl1pPr>
              <a:defRPr>
                <a:solidFill>
                  <a:srgbClr val="003249"/>
                </a:solidFill>
              </a:defRPr>
            </a:lvl1pPr>
          </a:lstStyle>
          <a:p>
            <a:pPr lvl="0"/>
            <a:r>
              <a:rPr lang="en-US" altLang="en-US"/>
              <a:t>Click to edit Master title style</a:t>
            </a:r>
            <a:endParaRPr lang="en-GB" altLang="en-US"/>
          </a:p>
        </p:txBody>
      </p:sp>
      <p:sp>
        <p:nvSpPr>
          <p:cNvPr id="37" name="Rectangle 2"/>
          <p:cNvSpPr>
            <a:spLocks noGrp="1" noChangeArrowheads="1"/>
          </p:cNvSpPr>
          <p:nvPr>
            <p:ph idx="1"/>
          </p:nvPr>
        </p:nvSpPr>
        <p:spPr bwMode="auto">
          <a:xfrm>
            <a:off x="218262" y="882192"/>
            <a:ext cx="11763662" cy="5534968"/>
          </a:xfrm>
          <a:prstGeom prst="rect">
            <a:avLst/>
          </a:prstGeom>
          <a:noFill/>
          <a:ln>
            <a:noFill/>
          </a:ln>
        </p:spPr>
        <p:txBody>
          <a:bodyPr/>
          <a:lstStyle>
            <a:lvl1pPr>
              <a:defRPr>
                <a:solidFill>
                  <a:srgbClr val="1E3378"/>
                </a:solidFill>
              </a:defRPr>
            </a:lvl1pPr>
            <a:lvl2pPr>
              <a:defRPr>
                <a:solidFill>
                  <a:srgbClr val="1E3378"/>
                </a:solidFill>
              </a:defRPr>
            </a:lvl2pPr>
            <a:lvl3pPr>
              <a:defRPr>
                <a:solidFill>
                  <a:srgbClr val="1E3378"/>
                </a:solidFill>
              </a:defRPr>
            </a:lvl3pPr>
            <a:lvl4pPr>
              <a:defRPr>
                <a:solidFill>
                  <a:srgbClr val="1E3378"/>
                </a:solidFill>
              </a:defRPr>
            </a:lvl4pPr>
            <a:lvl5pPr>
              <a:defRPr>
                <a:solidFill>
                  <a:srgbClr val="1E3378"/>
                </a:solidFill>
              </a:defRPr>
            </a:lvl5p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endParaRPr lang="en-GB" altLang="en-US"/>
          </a:p>
        </p:txBody>
      </p:sp>
    </p:spTree>
    <p:extLst>
      <p:ext uri="{BB962C8B-B14F-4D97-AF65-F5344CB8AC3E}">
        <p14:creationId xmlns:p14="http://schemas.microsoft.com/office/powerpoint/2010/main" val="3680179588"/>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DARK_CLOSING1">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D0A8577F-C974-E9A6-165A-AF6BE05DF024}"/>
              </a:ext>
            </a:extLst>
          </p:cNvPr>
          <p:cNvSpPr/>
          <p:nvPr userDrawn="1"/>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srgbClr val="335E6F"/>
              </a:solidFill>
            </a:endParaRPr>
          </a:p>
        </p:txBody>
      </p:sp>
      <p:sp>
        <p:nvSpPr>
          <p:cNvPr id="3" name="Rectangle 2">
            <a:extLst>
              <a:ext uri="{FF2B5EF4-FFF2-40B4-BE49-F238E27FC236}">
                <a16:creationId xmlns:a16="http://schemas.microsoft.com/office/drawing/2014/main" id="{A29FADB7-2FBA-8E72-EA07-82138883B2F4}"/>
              </a:ext>
            </a:extLst>
          </p:cNvPr>
          <p:cNvSpPr/>
          <p:nvPr userDrawn="1"/>
        </p:nvSpPr>
        <p:spPr>
          <a:xfrm flipH="1">
            <a:off x="4686300" y="2011363"/>
            <a:ext cx="2819400" cy="2819400"/>
          </a:xfrm>
          <a:prstGeom prst="rect">
            <a:avLst/>
          </a:prstGeom>
          <a:solidFill>
            <a:schemeClr val="bg1"/>
          </a:solidFill>
          <a:ln w="9525">
            <a:solidFill>
              <a:srgbClr val="003249"/>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4" name="Subtitle 2">
            <a:extLst>
              <a:ext uri="{FF2B5EF4-FFF2-40B4-BE49-F238E27FC236}">
                <a16:creationId xmlns:a16="http://schemas.microsoft.com/office/drawing/2014/main" id="{288B06C8-E821-FA51-2927-21A01824FA53}"/>
              </a:ext>
            </a:extLst>
          </p:cNvPr>
          <p:cNvSpPr txBox="1">
            <a:spLocks/>
          </p:cNvSpPr>
          <p:nvPr userDrawn="1"/>
        </p:nvSpPr>
        <p:spPr>
          <a:xfrm>
            <a:off x="4686300" y="4524375"/>
            <a:ext cx="2813050" cy="314325"/>
          </a:xfrm>
          <a:prstGeom prst="rect">
            <a:avLst/>
          </a:prstGeom>
        </p:spPr>
        <p:txBody>
          <a:bodyPr>
            <a:normAutofit/>
          </a:bodyPr>
          <a:lstStyle>
            <a:lvl1pPr marL="0" indent="0" algn="ctr" defTabSz="914400" rtl="0" eaLnBrk="1" latinLnBrk="0" hangingPunct="1">
              <a:lnSpc>
                <a:spcPct val="90000"/>
              </a:lnSpc>
              <a:spcBef>
                <a:spcPts val="1000"/>
              </a:spcBef>
              <a:buFont typeface="Arial"/>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9pPr>
          </a:lstStyle>
          <a:p>
            <a:pPr algn="r">
              <a:defRPr/>
            </a:pPr>
            <a:endParaRPr lang="en-GB" sz="1400">
              <a:solidFill>
                <a:srgbClr val="8197A6"/>
              </a:solidFill>
              <a:ea typeface="Arial" charset="0"/>
              <a:cs typeface="Arial" charset="0"/>
            </a:endParaRPr>
          </a:p>
        </p:txBody>
      </p:sp>
      <p:sp>
        <p:nvSpPr>
          <p:cNvPr id="5" name="Subtitle 2">
            <a:extLst>
              <a:ext uri="{FF2B5EF4-FFF2-40B4-BE49-F238E27FC236}">
                <a16:creationId xmlns:a16="http://schemas.microsoft.com/office/drawing/2014/main" id="{BFE72AD7-0F98-DB95-FFE3-BD921F8C9854}"/>
              </a:ext>
            </a:extLst>
          </p:cNvPr>
          <p:cNvSpPr txBox="1">
            <a:spLocks/>
          </p:cNvSpPr>
          <p:nvPr userDrawn="1"/>
        </p:nvSpPr>
        <p:spPr>
          <a:xfrm>
            <a:off x="4686300" y="1739900"/>
            <a:ext cx="2819400" cy="261938"/>
          </a:xfrm>
          <a:prstGeom prst="rect">
            <a:avLst/>
          </a:prstGeom>
        </p:spPr>
        <p:txBody>
          <a:bodyPr/>
          <a:lstStyle>
            <a:lvl1pPr marL="0" indent="0" algn="ctr" defTabSz="914400" rtl="0" eaLnBrk="1" latinLnBrk="0" hangingPunct="1">
              <a:lnSpc>
                <a:spcPct val="90000"/>
              </a:lnSpc>
              <a:spcBef>
                <a:spcPts val="1000"/>
              </a:spcBef>
              <a:buFont typeface="Arial"/>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9pPr>
          </a:lstStyle>
          <a:p>
            <a:pPr algn="l">
              <a:defRPr/>
            </a:pPr>
            <a:r>
              <a:rPr lang="en-GB" sz="1100">
                <a:solidFill>
                  <a:srgbClr val="8197A6"/>
                </a:solidFill>
                <a:ea typeface="Arial" charset="0"/>
                <a:cs typeface="Arial" charset="0"/>
              </a:rPr>
              <a:t>Produced by</a:t>
            </a:r>
            <a:endParaRPr lang="en-US" sz="1100">
              <a:solidFill>
                <a:srgbClr val="8197A6"/>
              </a:solidFill>
              <a:ea typeface="Arial" charset="0"/>
              <a:cs typeface="Arial" charset="0"/>
            </a:endParaRPr>
          </a:p>
        </p:txBody>
      </p:sp>
      <p:sp>
        <p:nvSpPr>
          <p:cNvPr id="17" name="Text Placeholder 2"/>
          <p:cNvSpPr>
            <a:spLocks noGrp="1"/>
          </p:cNvSpPr>
          <p:nvPr>
            <p:ph type="body" idx="14"/>
          </p:nvPr>
        </p:nvSpPr>
        <p:spPr>
          <a:xfrm>
            <a:off x="4686298" y="2041526"/>
            <a:ext cx="2819402" cy="2359024"/>
          </a:xfrm>
          <a:prstGeom prst="rect">
            <a:avLst/>
          </a:prstGeom>
        </p:spPr>
        <p:txBody>
          <a:bodyPr>
            <a:normAutofit/>
          </a:bodyPr>
          <a:lstStyle>
            <a:lvl1pPr marL="0" indent="0" algn="l">
              <a:buNone/>
              <a:defRPr sz="2140" b="0" baseline="0">
                <a:solidFill>
                  <a:srgbClr val="003249"/>
                </a:solidFill>
                <a:latin typeface="Arial" charset="0"/>
                <a:ea typeface="Arial" charset="0"/>
                <a:cs typeface="Arial"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8" name="Text Placeholder 2"/>
          <p:cNvSpPr>
            <a:spLocks noGrp="1"/>
          </p:cNvSpPr>
          <p:nvPr>
            <p:ph type="body" idx="15"/>
          </p:nvPr>
        </p:nvSpPr>
        <p:spPr>
          <a:xfrm>
            <a:off x="4686298" y="4406773"/>
            <a:ext cx="2819402" cy="423565"/>
          </a:xfrm>
          <a:prstGeom prst="rect">
            <a:avLst/>
          </a:prstGeom>
        </p:spPr>
        <p:txBody>
          <a:bodyPr anchor="ctr">
            <a:noAutofit/>
          </a:bodyPr>
          <a:lstStyle>
            <a:lvl1pPr marL="0" indent="0" algn="l">
              <a:buNone/>
              <a:defRPr sz="1500" b="0" baseline="0">
                <a:solidFill>
                  <a:srgbClr val="003249"/>
                </a:solidFill>
                <a:latin typeface="Arial" charset="0"/>
                <a:ea typeface="Arial" charset="0"/>
                <a:cs typeface="Arial"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Tree>
    <p:extLst>
      <p:ext uri="{BB962C8B-B14F-4D97-AF65-F5344CB8AC3E}">
        <p14:creationId xmlns:p14="http://schemas.microsoft.com/office/powerpoint/2010/main" val="12536464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CAF269-5AA1-471D-BAB7-0ED429A903E7}"/>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endParaRPr lang="lv-LV"/>
          </a:p>
        </p:txBody>
      </p:sp>
      <p:sp>
        <p:nvSpPr>
          <p:cNvPr id="3" name="Content Placeholder 2">
            <a:extLst>
              <a:ext uri="{FF2B5EF4-FFF2-40B4-BE49-F238E27FC236}">
                <a16:creationId xmlns:a16="http://schemas.microsoft.com/office/drawing/2014/main" id="{58360221-4DD4-4D8B-9CF3-0CB2C1BBE08D}"/>
              </a:ext>
            </a:extLst>
          </p:cNvPr>
          <p:cNvSpPr>
            <a:spLocks noGrp="1"/>
          </p:cNvSpPr>
          <p:nvPr>
            <p:ph sz="half" idx="1"/>
          </p:nvPr>
        </p:nvSpPr>
        <p:spPr>
          <a:xfrm>
            <a:off x="838200" y="1825625"/>
            <a:ext cx="5181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Content Placeholder 3">
            <a:extLst>
              <a:ext uri="{FF2B5EF4-FFF2-40B4-BE49-F238E27FC236}">
                <a16:creationId xmlns:a16="http://schemas.microsoft.com/office/drawing/2014/main" id="{C6EEF147-2E4A-440E-A29D-F0235AA89610}"/>
              </a:ext>
            </a:extLst>
          </p:cNvPr>
          <p:cNvSpPr>
            <a:spLocks noGrp="1"/>
          </p:cNvSpPr>
          <p:nvPr>
            <p:ph sz="half" idx="2"/>
          </p:nvPr>
        </p:nvSpPr>
        <p:spPr>
          <a:xfrm>
            <a:off x="6172200" y="1825625"/>
            <a:ext cx="5181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5" name="Date Placeholder 4">
            <a:extLst>
              <a:ext uri="{FF2B5EF4-FFF2-40B4-BE49-F238E27FC236}">
                <a16:creationId xmlns:a16="http://schemas.microsoft.com/office/drawing/2014/main" id="{DF36BDB2-E0F6-4DAC-8581-C3463E1FDE43}"/>
              </a:ext>
            </a:extLst>
          </p:cNvPr>
          <p:cNvSpPr>
            <a:spLocks noGrp="1"/>
          </p:cNvSpPr>
          <p:nvPr>
            <p:ph type="dt" sz="half" idx="10"/>
          </p:nvPr>
        </p:nvSpPr>
        <p:spPr/>
        <p:txBody>
          <a:bodyPr/>
          <a:lstStyle/>
          <a:p>
            <a:endParaRPr lang="lv-LV"/>
          </a:p>
        </p:txBody>
      </p:sp>
      <p:sp>
        <p:nvSpPr>
          <p:cNvPr id="6" name="Footer Placeholder 5">
            <a:extLst>
              <a:ext uri="{FF2B5EF4-FFF2-40B4-BE49-F238E27FC236}">
                <a16:creationId xmlns:a16="http://schemas.microsoft.com/office/drawing/2014/main" id="{9E820A10-011F-4D93-94E0-45BEAB95AB98}"/>
              </a:ext>
            </a:extLst>
          </p:cNvPr>
          <p:cNvSpPr>
            <a:spLocks noGrp="1"/>
          </p:cNvSpPr>
          <p:nvPr>
            <p:ph type="ftr" sz="quarter" idx="11"/>
          </p:nvPr>
        </p:nvSpPr>
        <p:spPr/>
        <p:txBody>
          <a:bodyPr/>
          <a:lstStyle/>
          <a:p>
            <a:endParaRPr lang="lv-LV"/>
          </a:p>
        </p:txBody>
      </p:sp>
      <p:sp>
        <p:nvSpPr>
          <p:cNvPr id="7" name="Slide Number Placeholder 6">
            <a:extLst>
              <a:ext uri="{FF2B5EF4-FFF2-40B4-BE49-F238E27FC236}">
                <a16:creationId xmlns:a16="http://schemas.microsoft.com/office/drawing/2014/main" id="{FD8F0154-4681-4D79-9FD7-38ADC84607C4}"/>
              </a:ext>
            </a:extLst>
          </p:cNvPr>
          <p:cNvSpPr>
            <a:spLocks noGrp="1"/>
          </p:cNvSpPr>
          <p:nvPr>
            <p:ph type="sldNum" sz="quarter" idx="12"/>
          </p:nvPr>
        </p:nvSpPr>
        <p:spPr/>
        <p:txBody>
          <a:bodyPr/>
          <a:lstStyle/>
          <a:p>
            <a:fld id="{660F3F40-12FA-4968-8235-5F18DAFE2DEF}" type="slidenum">
              <a:rPr lang="lv-LV" smtClean="0"/>
              <a:t>‹#›</a:t>
            </a:fld>
            <a:endParaRPr lang="lv-LV"/>
          </a:p>
        </p:txBody>
      </p:sp>
      <p:pic>
        <p:nvPicPr>
          <p:cNvPr id="9" name="Picture 2" descr="Sākums | Latvijas Zinātnes padome">
            <a:extLst>
              <a:ext uri="{FF2B5EF4-FFF2-40B4-BE49-F238E27FC236}">
                <a16:creationId xmlns:a16="http://schemas.microsoft.com/office/drawing/2014/main" id="{E237EFE2-2F83-4A1E-B452-D7DDCBFD6CFA}"/>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42101" y="0"/>
            <a:ext cx="1428750" cy="14287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4184221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FA64C7-1483-497E-9E7B-8EB9615B52D2}"/>
              </a:ext>
            </a:extLst>
          </p:cNvPr>
          <p:cNvSpPr>
            <a:spLocks noGrp="1"/>
          </p:cNvSpPr>
          <p:nvPr>
            <p:ph type="title"/>
          </p:nvPr>
        </p:nvSpPr>
        <p:spPr>
          <a:xfrm>
            <a:off x="839788" y="365125"/>
            <a:ext cx="10515600" cy="1325563"/>
          </a:xfrm>
          <a:prstGeom prst="rect">
            <a:avLst/>
          </a:prstGeom>
        </p:spPr>
        <p:txBody>
          <a:bodyPr/>
          <a:lstStyle/>
          <a:p>
            <a:r>
              <a:rPr lang="en-US"/>
              <a:t>Click to edit Master title style</a:t>
            </a:r>
            <a:endParaRPr lang="lv-LV"/>
          </a:p>
        </p:txBody>
      </p:sp>
      <p:sp>
        <p:nvSpPr>
          <p:cNvPr id="3" name="Text Placeholder 2">
            <a:extLst>
              <a:ext uri="{FF2B5EF4-FFF2-40B4-BE49-F238E27FC236}">
                <a16:creationId xmlns:a16="http://schemas.microsoft.com/office/drawing/2014/main" id="{5F959B65-528C-408A-B64E-A855460584CB}"/>
              </a:ext>
            </a:extLst>
          </p:cNvPr>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8C8FB11F-64E6-4A9D-8931-8BD4D5B4E448}"/>
              </a:ext>
            </a:extLst>
          </p:cNvPr>
          <p:cNvSpPr>
            <a:spLocks noGrp="1"/>
          </p:cNvSpPr>
          <p:nvPr>
            <p:ph sz="half" idx="2"/>
          </p:nvPr>
        </p:nvSpPr>
        <p:spPr>
          <a:xfrm>
            <a:off x="839788" y="2505075"/>
            <a:ext cx="5157787"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5" name="Text Placeholder 4">
            <a:extLst>
              <a:ext uri="{FF2B5EF4-FFF2-40B4-BE49-F238E27FC236}">
                <a16:creationId xmlns:a16="http://schemas.microsoft.com/office/drawing/2014/main" id="{EDC622A4-1F81-4AA9-B1DE-DE1409B4AB83}"/>
              </a:ext>
            </a:extLst>
          </p:cNvPr>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D7749487-BB10-4D10-B844-464099B4B07E}"/>
              </a:ext>
            </a:extLst>
          </p:cNvPr>
          <p:cNvSpPr>
            <a:spLocks noGrp="1"/>
          </p:cNvSpPr>
          <p:nvPr>
            <p:ph sz="quarter" idx="4"/>
          </p:nvPr>
        </p:nvSpPr>
        <p:spPr>
          <a:xfrm>
            <a:off x="6172200" y="2505075"/>
            <a:ext cx="5183188"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7" name="Date Placeholder 6">
            <a:extLst>
              <a:ext uri="{FF2B5EF4-FFF2-40B4-BE49-F238E27FC236}">
                <a16:creationId xmlns:a16="http://schemas.microsoft.com/office/drawing/2014/main" id="{6F986023-33AE-44F9-A932-894F4BEEA80E}"/>
              </a:ext>
            </a:extLst>
          </p:cNvPr>
          <p:cNvSpPr>
            <a:spLocks noGrp="1"/>
          </p:cNvSpPr>
          <p:nvPr>
            <p:ph type="dt" sz="half" idx="10"/>
          </p:nvPr>
        </p:nvSpPr>
        <p:spPr/>
        <p:txBody>
          <a:bodyPr/>
          <a:lstStyle/>
          <a:p>
            <a:endParaRPr lang="lv-LV"/>
          </a:p>
        </p:txBody>
      </p:sp>
      <p:sp>
        <p:nvSpPr>
          <p:cNvPr id="8" name="Footer Placeholder 7">
            <a:extLst>
              <a:ext uri="{FF2B5EF4-FFF2-40B4-BE49-F238E27FC236}">
                <a16:creationId xmlns:a16="http://schemas.microsoft.com/office/drawing/2014/main" id="{1ECB40D9-92C3-40D0-9907-58D43BC6BB42}"/>
              </a:ext>
            </a:extLst>
          </p:cNvPr>
          <p:cNvSpPr>
            <a:spLocks noGrp="1"/>
          </p:cNvSpPr>
          <p:nvPr>
            <p:ph type="ftr" sz="quarter" idx="11"/>
          </p:nvPr>
        </p:nvSpPr>
        <p:spPr/>
        <p:txBody>
          <a:bodyPr/>
          <a:lstStyle/>
          <a:p>
            <a:endParaRPr lang="lv-LV"/>
          </a:p>
        </p:txBody>
      </p:sp>
      <p:sp>
        <p:nvSpPr>
          <p:cNvPr id="9" name="Slide Number Placeholder 8">
            <a:extLst>
              <a:ext uri="{FF2B5EF4-FFF2-40B4-BE49-F238E27FC236}">
                <a16:creationId xmlns:a16="http://schemas.microsoft.com/office/drawing/2014/main" id="{582F623C-6933-4442-BE88-271369D687F6}"/>
              </a:ext>
            </a:extLst>
          </p:cNvPr>
          <p:cNvSpPr>
            <a:spLocks noGrp="1"/>
          </p:cNvSpPr>
          <p:nvPr>
            <p:ph type="sldNum" sz="quarter" idx="12"/>
          </p:nvPr>
        </p:nvSpPr>
        <p:spPr/>
        <p:txBody>
          <a:bodyPr/>
          <a:lstStyle/>
          <a:p>
            <a:fld id="{660F3F40-12FA-4968-8235-5F18DAFE2DEF}" type="slidenum">
              <a:rPr lang="lv-LV" smtClean="0"/>
              <a:t>‹#›</a:t>
            </a:fld>
            <a:endParaRPr lang="lv-LV"/>
          </a:p>
        </p:txBody>
      </p:sp>
      <p:pic>
        <p:nvPicPr>
          <p:cNvPr id="11" name="Picture 2" descr="Sākums | Latvijas Zinātnes padome">
            <a:extLst>
              <a:ext uri="{FF2B5EF4-FFF2-40B4-BE49-F238E27FC236}">
                <a16:creationId xmlns:a16="http://schemas.microsoft.com/office/drawing/2014/main" id="{DC7407A9-A2E9-45BF-8A09-B06170D08EAF}"/>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42101" y="0"/>
            <a:ext cx="1428750" cy="14287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0658167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9C4972-890C-459F-B5AB-D02FF343D80F}"/>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endParaRPr lang="lv-LV"/>
          </a:p>
        </p:txBody>
      </p:sp>
      <p:sp>
        <p:nvSpPr>
          <p:cNvPr id="3" name="Date Placeholder 2">
            <a:extLst>
              <a:ext uri="{FF2B5EF4-FFF2-40B4-BE49-F238E27FC236}">
                <a16:creationId xmlns:a16="http://schemas.microsoft.com/office/drawing/2014/main" id="{7D68642E-9B47-4B21-B904-4377B5F41822}"/>
              </a:ext>
            </a:extLst>
          </p:cNvPr>
          <p:cNvSpPr>
            <a:spLocks noGrp="1"/>
          </p:cNvSpPr>
          <p:nvPr>
            <p:ph type="dt" sz="half" idx="10"/>
          </p:nvPr>
        </p:nvSpPr>
        <p:spPr/>
        <p:txBody>
          <a:bodyPr/>
          <a:lstStyle/>
          <a:p>
            <a:endParaRPr lang="lv-LV"/>
          </a:p>
        </p:txBody>
      </p:sp>
      <p:sp>
        <p:nvSpPr>
          <p:cNvPr id="4" name="Footer Placeholder 3">
            <a:extLst>
              <a:ext uri="{FF2B5EF4-FFF2-40B4-BE49-F238E27FC236}">
                <a16:creationId xmlns:a16="http://schemas.microsoft.com/office/drawing/2014/main" id="{7F7CE064-8D41-449A-AB06-932036CE3383}"/>
              </a:ext>
            </a:extLst>
          </p:cNvPr>
          <p:cNvSpPr>
            <a:spLocks noGrp="1"/>
          </p:cNvSpPr>
          <p:nvPr>
            <p:ph type="ftr" sz="quarter" idx="11"/>
          </p:nvPr>
        </p:nvSpPr>
        <p:spPr/>
        <p:txBody>
          <a:bodyPr/>
          <a:lstStyle/>
          <a:p>
            <a:endParaRPr lang="lv-LV"/>
          </a:p>
        </p:txBody>
      </p:sp>
      <p:sp>
        <p:nvSpPr>
          <p:cNvPr id="5" name="Slide Number Placeholder 4">
            <a:extLst>
              <a:ext uri="{FF2B5EF4-FFF2-40B4-BE49-F238E27FC236}">
                <a16:creationId xmlns:a16="http://schemas.microsoft.com/office/drawing/2014/main" id="{3024C261-7980-450F-9458-CDA3262EB7BD}"/>
              </a:ext>
            </a:extLst>
          </p:cNvPr>
          <p:cNvSpPr>
            <a:spLocks noGrp="1"/>
          </p:cNvSpPr>
          <p:nvPr>
            <p:ph type="sldNum" sz="quarter" idx="12"/>
          </p:nvPr>
        </p:nvSpPr>
        <p:spPr/>
        <p:txBody>
          <a:bodyPr/>
          <a:lstStyle/>
          <a:p>
            <a:fld id="{660F3F40-12FA-4968-8235-5F18DAFE2DEF}" type="slidenum">
              <a:rPr lang="lv-LV" smtClean="0"/>
              <a:t>‹#›</a:t>
            </a:fld>
            <a:endParaRPr lang="lv-LV"/>
          </a:p>
        </p:txBody>
      </p:sp>
      <p:pic>
        <p:nvPicPr>
          <p:cNvPr id="7" name="Picture 2" descr="Sākums | Latvijas Zinātnes padome">
            <a:extLst>
              <a:ext uri="{FF2B5EF4-FFF2-40B4-BE49-F238E27FC236}">
                <a16:creationId xmlns:a16="http://schemas.microsoft.com/office/drawing/2014/main" id="{6C37ED99-99F1-4791-8672-8CFEDA5B92F6}"/>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42101" y="0"/>
            <a:ext cx="1428750" cy="14287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1257737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B096B71-DA12-4E50-A16F-FE31C71C9D34}"/>
              </a:ext>
            </a:extLst>
          </p:cNvPr>
          <p:cNvSpPr>
            <a:spLocks noGrp="1"/>
          </p:cNvSpPr>
          <p:nvPr>
            <p:ph type="dt" sz="half" idx="10"/>
          </p:nvPr>
        </p:nvSpPr>
        <p:spPr/>
        <p:txBody>
          <a:bodyPr/>
          <a:lstStyle/>
          <a:p>
            <a:endParaRPr lang="lv-LV"/>
          </a:p>
        </p:txBody>
      </p:sp>
      <p:sp>
        <p:nvSpPr>
          <p:cNvPr id="3" name="Footer Placeholder 2">
            <a:extLst>
              <a:ext uri="{FF2B5EF4-FFF2-40B4-BE49-F238E27FC236}">
                <a16:creationId xmlns:a16="http://schemas.microsoft.com/office/drawing/2014/main" id="{8361CB30-DB34-4E9D-9AFF-A3F47C8B661E}"/>
              </a:ext>
            </a:extLst>
          </p:cNvPr>
          <p:cNvSpPr>
            <a:spLocks noGrp="1"/>
          </p:cNvSpPr>
          <p:nvPr>
            <p:ph type="ftr" sz="quarter" idx="11"/>
          </p:nvPr>
        </p:nvSpPr>
        <p:spPr/>
        <p:txBody>
          <a:bodyPr/>
          <a:lstStyle/>
          <a:p>
            <a:endParaRPr lang="lv-LV"/>
          </a:p>
        </p:txBody>
      </p:sp>
      <p:sp>
        <p:nvSpPr>
          <p:cNvPr id="4" name="Slide Number Placeholder 3">
            <a:extLst>
              <a:ext uri="{FF2B5EF4-FFF2-40B4-BE49-F238E27FC236}">
                <a16:creationId xmlns:a16="http://schemas.microsoft.com/office/drawing/2014/main" id="{D5230168-B434-4630-AE1D-775E14AED243}"/>
              </a:ext>
            </a:extLst>
          </p:cNvPr>
          <p:cNvSpPr>
            <a:spLocks noGrp="1"/>
          </p:cNvSpPr>
          <p:nvPr>
            <p:ph type="sldNum" sz="quarter" idx="12"/>
          </p:nvPr>
        </p:nvSpPr>
        <p:spPr/>
        <p:txBody>
          <a:bodyPr/>
          <a:lstStyle/>
          <a:p>
            <a:fld id="{660F3F40-12FA-4968-8235-5F18DAFE2DEF}" type="slidenum">
              <a:rPr lang="lv-LV" smtClean="0"/>
              <a:t>‹#›</a:t>
            </a:fld>
            <a:endParaRPr lang="lv-LV"/>
          </a:p>
        </p:txBody>
      </p:sp>
      <p:pic>
        <p:nvPicPr>
          <p:cNvPr id="6" name="Picture 2" descr="Sākums | Latvijas Zinātnes padome">
            <a:extLst>
              <a:ext uri="{FF2B5EF4-FFF2-40B4-BE49-F238E27FC236}">
                <a16:creationId xmlns:a16="http://schemas.microsoft.com/office/drawing/2014/main" id="{BEED6841-362B-4930-BD5B-08F9F1C710B9}"/>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42101" y="0"/>
            <a:ext cx="1428750" cy="14287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5775535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11B920-6A60-4A66-86B9-59EED392BC49}"/>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endParaRPr lang="lv-LV"/>
          </a:p>
        </p:txBody>
      </p:sp>
      <p:sp>
        <p:nvSpPr>
          <p:cNvPr id="3" name="Content Placeholder 2">
            <a:extLst>
              <a:ext uri="{FF2B5EF4-FFF2-40B4-BE49-F238E27FC236}">
                <a16:creationId xmlns:a16="http://schemas.microsoft.com/office/drawing/2014/main" id="{076C772A-3323-4864-9549-73BE3B5D3C82}"/>
              </a:ext>
            </a:extLst>
          </p:cNvPr>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Text Placeholder 3">
            <a:extLst>
              <a:ext uri="{FF2B5EF4-FFF2-40B4-BE49-F238E27FC236}">
                <a16:creationId xmlns:a16="http://schemas.microsoft.com/office/drawing/2014/main" id="{A7F233B4-F9C6-40C2-AF4E-D26E35B1255C}"/>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3FAA56F5-7924-4937-BC09-1BE429DAF10D}"/>
              </a:ext>
            </a:extLst>
          </p:cNvPr>
          <p:cNvSpPr>
            <a:spLocks noGrp="1"/>
          </p:cNvSpPr>
          <p:nvPr>
            <p:ph type="dt" sz="half" idx="10"/>
          </p:nvPr>
        </p:nvSpPr>
        <p:spPr/>
        <p:txBody>
          <a:bodyPr/>
          <a:lstStyle/>
          <a:p>
            <a:endParaRPr lang="lv-LV"/>
          </a:p>
        </p:txBody>
      </p:sp>
      <p:sp>
        <p:nvSpPr>
          <p:cNvPr id="6" name="Footer Placeholder 5">
            <a:extLst>
              <a:ext uri="{FF2B5EF4-FFF2-40B4-BE49-F238E27FC236}">
                <a16:creationId xmlns:a16="http://schemas.microsoft.com/office/drawing/2014/main" id="{467CDE28-CFAB-416A-A402-742B742A06E1}"/>
              </a:ext>
            </a:extLst>
          </p:cNvPr>
          <p:cNvSpPr>
            <a:spLocks noGrp="1"/>
          </p:cNvSpPr>
          <p:nvPr>
            <p:ph type="ftr" sz="quarter" idx="11"/>
          </p:nvPr>
        </p:nvSpPr>
        <p:spPr/>
        <p:txBody>
          <a:bodyPr/>
          <a:lstStyle/>
          <a:p>
            <a:endParaRPr lang="lv-LV"/>
          </a:p>
        </p:txBody>
      </p:sp>
      <p:sp>
        <p:nvSpPr>
          <p:cNvPr id="7" name="Slide Number Placeholder 6">
            <a:extLst>
              <a:ext uri="{FF2B5EF4-FFF2-40B4-BE49-F238E27FC236}">
                <a16:creationId xmlns:a16="http://schemas.microsoft.com/office/drawing/2014/main" id="{2D8A4236-2891-4A1B-8BA2-98684CB850A0}"/>
              </a:ext>
            </a:extLst>
          </p:cNvPr>
          <p:cNvSpPr>
            <a:spLocks noGrp="1"/>
          </p:cNvSpPr>
          <p:nvPr>
            <p:ph type="sldNum" sz="quarter" idx="12"/>
          </p:nvPr>
        </p:nvSpPr>
        <p:spPr/>
        <p:txBody>
          <a:bodyPr/>
          <a:lstStyle/>
          <a:p>
            <a:fld id="{660F3F40-12FA-4968-8235-5F18DAFE2DEF}" type="slidenum">
              <a:rPr lang="lv-LV" smtClean="0"/>
              <a:t>‹#›</a:t>
            </a:fld>
            <a:endParaRPr lang="lv-LV"/>
          </a:p>
        </p:txBody>
      </p:sp>
      <p:pic>
        <p:nvPicPr>
          <p:cNvPr id="9" name="Picture 2" descr="Sākums | Latvijas Zinātnes padome">
            <a:extLst>
              <a:ext uri="{FF2B5EF4-FFF2-40B4-BE49-F238E27FC236}">
                <a16:creationId xmlns:a16="http://schemas.microsoft.com/office/drawing/2014/main" id="{39984AC2-91AE-4E5F-A40D-D5062C106415}"/>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42101" y="0"/>
            <a:ext cx="1428750" cy="14287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5886426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jpe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13" Type="http://schemas.openxmlformats.org/officeDocument/2006/relationships/slideLayout" Target="../slideLayouts/slideLayout26.xml"/><Relationship Id="rId18" Type="http://schemas.openxmlformats.org/officeDocument/2006/relationships/slideLayout" Target="../slideLayouts/slideLayout31.xml"/><Relationship Id="rId26" Type="http://schemas.openxmlformats.org/officeDocument/2006/relationships/image" Target="../media/image9.png"/><Relationship Id="rId39" Type="http://schemas.openxmlformats.org/officeDocument/2006/relationships/image" Target="../media/image22.png"/><Relationship Id="rId21" Type="http://schemas.openxmlformats.org/officeDocument/2006/relationships/image" Target="../media/image4.png"/><Relationship Id="rId34" Type="http://schemas.openxmlformats.org/officeDocument/2006/relationships/image" Target="../media/image17.png"/><Relationship Id="rId42" Type="http://schemas.openxmlformats.org/officeDocument/2006/relationships/image" Target="../media/image25.png"/><Relationship Id="rId47" Type="http://schemas.openxmlformats.org/officeDocument/2006/relationships/image" Target="../media/image30.png"/><Relationship Id="rId7" Type="http://schemas.openxmlformats.org/officeDocument/2006/relationships/slideLayout" Target="../slideLayouts/slideLayout20.xml"/><Relationship Id="rId2" Type="http://schemas.openxmlformats.org/officeDocument/2006/relationships/slideLayout" Target="../slideLayouts/slideLayout15.xml"/><Relationship Id="rId16" Type="http://schemas.openxmlformats.org/officeDocument/2006/relationships/slideLayout" Target="../slideLayouts/slideLayout29.xml"/><Relationship Id="rId29" Type="http://schemas.openxmlformats.org/officeDocument/2006/relationships/image" Target="../media/image12.png"/><Relationship Id="rId1" Type="http://schemas.openxmlformats.org/officeDocument/2006/relationships/slideLayout" Target="../slideLayouts/slideLayout14.xml"/><Relationship Id="rId6" Type="http://schemas.openxmlformats.org/officeDocument/2006/relationships/slideLayout" Target="../slideLayouts/slideLayout19.xml"/><Relationship Id="rId11" Type="http://schemas.openxmlformats.org/officeDocument/2006/relationships/slideLayout" Target="../slideLayouts/slideLayout24.xml"/><Relationship Id="rId24" Type="http://schemas.openxmlformats.org/officeDocument/2006/relationships/image" Target="../media/image7.png"/><Relationship Id="rId32" Type="http://schemas.openxmlformats.org/officeDocument/2006/relationships/image" Target="../media/image15.png"/><Relationship Id="rId37" Type="http://schemas.openxmlformats.org/officeDocument/2006/relationships/image" Target="../media/image20.png"/><Relationship Id="rId40" Type="http://schemas.openxmlformats.org/officeDocument/2006/relationships/image" Target="../media/image23.png"/><Relationship Id="rId45" Type="http://schemas.openxmlformats.org/officeDocument/2006/relationships/image" Target="../media/image28.png"/><Relationship Id="rId5" Type="http://schemas.openxmlformats.org/officeDocument/2006/relationships/slideLayout" Target="../slideLayouts/slideLayout18.xml"/><Relationship Id="rId15" Type="http://schemas.openxmlformats.org/officeDocument/2006/relationships/slideLayout" Target="../slideLayouts/slideLayout28.xml"/><Relationship Id="rId23" Type="http://schemas.openxmlformats.org/officeDocument/2006/relationships/image" Target="../media/image6.png"/><Relationship Id="rId28" Type="http://schemas.openxmlformats.org/officeDocument/2006/relationships/image" Target="../media/image11.png"/><Relationship Id="rId36" Type="http://schemas.openxmlformats.org/officeDocument/2006/relationships/image" Target="../media/image19.png"/><Relationship Id="rId10" Type="http://schemas.openxmlformats.org/officeDocument/2006/relationships/slideLayout" Target="../slideLayouts/slideLayout23.xml"/><Relationship Id="rId19" Type="http://schemas.openxmlformats.org/officeDocument/2006/relationships/theme" Target="../theme/theme2.xml"/><Relationship Id="rId31" Type="http://schemas.openxmlformats.org/officeDocument/2006/relationships/image" Target="../media/image14.png"/><Relationship Id="rId44" Type="http://schemas.openxmlformats.org/officeDocument/2006/relationships/image" Target="../media/image27.png"/><Relationship Id="rId4" Type="http://schemas.openxmlformats.org/officeDocument/2006/relationships/slideLayout" Target="../slideLayouts/slideLayout17.xml"/><Relationship Id="rId9" Type="http://schemas.openxmlformats.org/officeDocument/2006/relationships/slideLayout" Target="../slideLayouts/slideLayout22.xml"/><Relationship Id="rId14" Type="http://schemas.openxmlformats.org/officeDocument/2006/relationships/slideLayout" Target="../slideLayouts/slideLayout27.xml"/><Relationship Id="rId22" Type="http://schemas.openxmlformats.org/officeDocument/2006/relationships/image" Target="../media/image5.png"/><Relationship Id="rId27" Type="http://schemas.openxmlformats.org/officeDocument/2006/relationships/image" Target="../media/image10.png"/><Relationship Id="rId30" Type="http://schemas.openxmlformats.org/officeDocument/2006/relationships/image" Target="../media/image13.png"/><Relationship Id="rId35" Type="http://schemas.openxmlformats.org/officeDocument/2006/relationships/image" Target="../media/image18.png"/><Relationship Id="rId43" Type="http://schemas.openxmlformats.org/officeDocument/2006/relationships/image" Target="../media/image26.png"/><Relationship Id="rId8" Type="http://schemas.openxmlformats.org/officeDocument/2006/relationships/slideLayout" Target="../slideLayouts/slideLayout21.xml"/><Relationship Id="rId3" Type="http://schemas.openxmlformats.org/officeDocument/2006/relationships/slideLayout" Target="../slideLayouts/slideLayout16.xml"/><Relationship Id="rId12" Type="http://schemas.openxmlformats.org/officeDocument/2006/relationships/slideLayout" Target="../slideLayouts/slideLayout25.xml"/><Relationship Id="rId17" Type="http://schemas.openxmlformats.org/officeDocument/2006/relationships/slideLayout" Target="../slideLayouts/slideLayout30.xml"/><Relationship Id="rId25" Type="http://schemas.openxmlformats.org/officeDocument/2006/relationships/image" Target="../media/image8.png"/><Relationship Id="rId33" Type="http://schemas.openxmlformats.org/officeDocument/2006/relationships/image" Target="../media/image16.png"/><Relationship Id="rId38" Type="http://schemas.openxmlformats.org/officeDocument/2006/relationships/image" Target="../media/image21.png"/><Relationship Id="rId46" Type="http://schemas.openxmlformats.org/officeDocument/2006/relationships/image" Target="../media/image29.png"/><Relationship Id="rId20" Type="http://schemas.openxmlformats.org/officeDocument/2006/relationships/image" Target="../media/image3.png"/><Relationship Id="rId41" Type="http://schemas.openxmlformats.org/officeDocument/2006/relationships/image" Target="../media/image24.png"/></Relationships>
</file>

<file path=ppt/slideMasters/_rels/slideMaster3.xml.rels><?xml version="1.0" encoding="UTF-8" standalone="yes"?>
<Relationships xmlns="http://schemas.openxmlformats.org/package/2006/relationships"><Relationship Id="rId13" Type="http://schemas.openxmlformats.org/officeDocument/2006/relationships/image" Target="../media/image4.png"/><Relationship Id="rId18" Type="http://schemas.openxmlformats.org/officeDocument/2006/relationships/image" Target="../media/image8.png"/><Relationship Id="rId26" Type="http://schemas.openxmlformats.org/officeDocument/2006/relationships/image" Target="../media/image16.png"/><Relationship Id="rId39" Type="http://schemas.openxmlformats.org/officeDocument/2006/relationships/image" Target="../media/image29.png"/><Relationship Id="rId21" Type="http://schemas.openxmlformats.org/officeDocument/2006/relationships/image" Target="../media/image11.png"/><Relationship Id="rId34" Type="http://schemas.openxmlformats.org/officeDocument/2006/relationships/image" Target="../media/image24.png"/><Relationship Id="rId7" Type="http://schemas.openxmlformats.org/officeDocument/2006/relationships/slideLayout" Target="../slideLayouts/slideLayout38.xml"/><Relationship Id="rId12" Type="http://schemas.openxmlformats.org/officeDocument/2006/relationships/theme" Target="../theme/theme3.xml"/><Relationship Id="rId17" Type="http://schemas.openxmlformats.org/officeDocument/2006/relationships/image" Target="../media/image7.png"/><Relationship Id="rId25" Type="http://schemas.openxmlformats.org/officeDocument/2006/relationships/image" Target="../media/image15.png"/><Relationship Id="rId33" Type="http://schemas.openxmlformats.org/officeDocument/2006/relationships/image" Target="../media/image23.png"/><Relationship Id="rId38" Type="http://schemas.openxmlformats.org/officeDocument/2006/relationships/image" Target="../media/image28.png"/><Relationship Id="rId2" Type="http://schemas.openxmlformats.org/officeDocument/2006/relationships/slideLayout" Target="../slideLayouts/slideLayout33.xml"/><Relationship Id="rId16" Type="http://schemas.openxmlformats.org/officeDocument/2006/relationships/image" Target="../media/image6.png"/><Relationship Id="rId20" Type="http://schemas.openxmlformats.org/officeDocument/2006/relationships/image" Target="../media/image10.png"/><Relationship Id="rId29" Type="http://schemas.openxmlformats.org/officeDocument/2006/relationships/image" Target="../media/image19.png"/><Relationship Id="rId1" Type="http://schemas.openxmlformats.org/officeDocument/2006/relationships/slideLayout" Target="../slideLayouts/slideLayout32.xml"/><Relationship Id="rId6" Type="http://schemas.openxmlformats.org/officeDocument/2006/relationships/slideLayout" Target="../slideLayouts/slideLayout37.xml"/><Relationship Id="rId11" Type="http://schemas.openxmlformats.org/officeDocument/2006/relationships/slideLayout" Target="../slideLayouts/slideLayout42.xml"/><Relationship Id="rId24" Type="http://schemas.openxmlformats.org/officeDocument/2006/relationships/image" Target="../media/image14.png"/><Relationship Id="rId32" Type="http://schemas.openxmlformats.org/officeDocument/2006/relationships/image" Target="../media/image22.png"/><Relationship Id="rId37" Type="http://schemas.openxmlformats.org/officeDocument/2006/relationships/image" Target="../media/image27.png"/><Relationship Id="rId40" Type="http://schemas.openxmlformats.org/officeDocument/2006/relationships/image" Target="../media/image30.png"/><Relationship Id="rId5" Type="http://schemas.openxmlformats.org/officeDocument/2006/relationships/slideLayout" Target="../slideLayouts/slideLayout36.xml"/><Relationship Id="rId15" Type="http://schemas.openxmlformats.org/officeDocument/2006/relationships/image" Target="../media/image35.png"/><Relationship Id="rId23" Type="http://schemas.openxmlformats.org/officeDocument/2006/relationships/image" Target="../media/image13.png"/><Relationship Id="rId28" Type="http://schemas.openxmlformats.org/officeDocument/2006/relationships/image" Target="../media/image18.png"/><Relationship Id="rId36" Type="http://schemas.openxmlformats.org/officeDocument/2006/relationships/image" Target="../media/image26.png"/><Relationship Id="rId10" Type="http://schemas.openxmlformats.org/officeDocument/2006/relationships/slideLayout" Target="../slideLayouts/slideLayout41.xml"/><Relationship Id="rId19" Type="http://schemas.openxmlformats.org/officeDocument/2006/relationships/image" Target="../media/image9.png"/><Relationship Id="rId31" Type="http://schemas.openxmlformats.org/officeDocument/2006/relationships/image" Target="../media/image21.png"/><Relationship Id="rId4" Type="http://schemas.openxmlformats.org/officeDocument/2006/relationships/slideLayout" Target="../slideLayouts/slideLayout35.xml"/><Relationship Id="rId9" Type="http://schemas.openxmlformats.org/officeDocument/2006/relationships/slideLayout" Target="../slideLayouts/slideLayout40.xml"/><Relationship Id="rId14" Type="http://schemas.openxmlformats.org/officeDocument/2006/relationships/image" Target="../media/image34.png"/><Relationship Id="rId22" Type="http://schemas.openxmlformats.org/officeDocument/2006/relationships/image" Target="../media/image12.png"/><Relationship Id="rId27" Type="http://schemas.openxmlformats.org/officeDocument/2006/relationships/image" Target="../media/image17.png"/><Relationship Id="rId30" Type="http://schemas.openxmlformats.org/officeDocument/2006/relationships/image" Target="../media/image20.png"/><Relationship Id="rId35" Type="http://schemas.openxmlformats.org/officeDocument/2006/relationships/image" Target="../media/image25.png"/><Relationship Id="rId8" Type="http://schemas.openxmlformats.org/officeDocument/2006/relationships/slideLayout" Target="../slideLayouts/slideLayout39.xml"/><Relationship Id="rId3" Type="http://schemas.openxmlformats.org/officeDocument/2006/relationships/slideLayout" Target="../slideLayouts/slideLayout3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2F69B381-183E-4E86-854B-62D2A313BFD0}"/>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lv-LV"/>
          </a:p>
        </p:txBody>
      </p:sp>
      <p:sp>
        <p:nvSpPr>
          <p:cNvPr id="3" name="Text Placeholder 2">
            <a:extLst>
              <a:ext uri="{FF2B5EF4-FFF2-40B4-BE49-F238E27FC236}">
                <a16:creationId xmlns:a16="http://schemas.microsoft.com/office/drawing/2014/main" id="{CFDCC780-5310-4662-80FF-B4F9049649C8}"/>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Date Placeholder 3">
            <a:extLst>
              <a:ext uri="{FF2B5EF4-FFF2-40B4-BE49-F238E27FC236}">
                <a16:creationId xmlns:a16="http://schemas.microsoft.com/office/drawing/2014/main" id="{D74B30EC-2F49-4D47-9128-397AA63F173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lv-LV"/>
          </a:p>
        </p:txBody>
      </p:sp>
      <p:sp>
        <p:nvSpPr>
          <p:cNvPr id="5" name="Footer Placeholder 4">
            <a:extLst>
              <a:ext uri="{FF2B5EF4-FFF2-40B4-BE49-F238E27FC236}">
                <a16:creationId xmlns:a16="http://schemas.microsoft.com/office/drawing/2014/main" id="{8F920956-802A-482C-8DE8-51D6E8B77A9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lv-LV"/>
          </a:p>
        </p:txBody>
      </p:sp>
      <p:sp>
        <p:nvSpPr>
          <p:cNvPr id="6" name="Slide Number Placeholder 5">
            <a:extLst>
              <a:ext uri="{FF2B5EF4-FFF2-40B4-BE49-F238E27FC236}">
                <a16:creationId xmlns:a16="http://schemas.microsoft.com/office/drawing/2014/main" id="{F2636FC4-E873-4133-AB09-B4DE5478067D}"/>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60F3F40-12FA-4968-8235-5F18DAFE2DEF}" type="slidenum">
              <a:rPr lang="lv-LV" smtClean="0"/>
              <a:t>‹#›</a:t>
            </a:fld>
            <a:endParaRPr lang="lv-LV"/>
          </a:p>
        </p:txBody>
      </p:sp>
      <p:pic>
        <p:nvPicPr>
          <p:cNvPr id="14" name="Picture 7">
            <a:extLst>
              <a:ext uri="{FF2B5EF4-FFF2-40B4-BE49-F238E27FC236}">
                <a16:creationId xmlns:a16="http://schemas.microsoft.com/office/drawing/2014/main" id="{C36F20F8-7D3E-4312-A23B-2756A7D1E323}"/>
              </a:ext>
            </a:extLst>
          </p:cNvPr>
          <p:cNvPicPr>
            <a:picLocks noChangeAspect="1"/>
          </p:cNvPicPr>
          <p:nvPr userDrawn="1"/>
        </p:nvPicPr>
        <p:blipFill>
          <a:blip r:embed="rId15" cstate="print"/>
          <a:srcRect/>
          <a:stretch>
            <a:fillRect/>
          </a:stretch>
        </p:blipFill>
        <p:spPr bwMode="auto">
          <a:xfrm>
            <a:off x="0" y="6611938"/>
            <a:ext cx="12192000" cy="246062"/>
          </a:xfrm>
          <a:prstGeom prst="rect">
            <a:avLst/>
          </a:prstGeom>
          <a:noFill/>
          <a:ln w="9525">
            <a:noFill/>
            <a:miter lim="800000"/>
            <a:headEnd/>
            <a:tailEnd/>
          </a:ln>
        </p:spPr>
      </p:pic>
    </p:spTree>
    <p:extLst>
      <p:ext uri="{BB962C8B-B14F-4D97-AF65-F5344CB8AC3E}">
        <p14:creationId xmlns:p14="http://schemas.microsoft.com/office/powerpoint/2010/main" val="3419384323"/>
      </p:ext>
    </p:extLst>
  </p:cSld>
  <p:clrMap bg1="lt1" tx1="dk1" bg2="lt2" tx2="dk2" accent1="accent1" accent2="accent2" accent3="accent3" accent4="accent4" accent5="accent5" accent6="accent6" hlink="hlink" folHlink="folHlink"/>
  <p:sldLayoutIdLst>
    <p:sldLayoutId id="2147483660"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715" r:id="rId13"/>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lv-LV"/>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6578F2E1-8569-D534-47E4-587A7DD01622}"/>
              </a:ext>
            </a:extLst>
          </p:cNvPr>
          <p:cNvSpPr/>
          <p:nvPr userDrawn="1"/>
        </p:nvSpPr>
        <p:spPr>
          <a:xfrm>
            <a:off x="-6350" y="0"/>
            <a:ext cx="12198350" cy="6858000"/>
          </a:xfrm>
          <a:prstGeom prst="rect">
            <a:avLst/>
          </a:prstGeom>
          <a:solidFill>
            <a:srgbClr val="003249"/>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it-IT"/>
          </a:p>
        </p:txBody>
      </p:sp>
      <p:pic>
        <p:nvPicPr>
          <p:cNvPr id="1027" name="Picture 5">
            <a:extLst>
              <a:ext uri="{FF2B5EF4-FFF2-40B4-BE49-F238E27FC236}">
                <a16:creationId xmlns:a16="http://schemas.microsoft.com/office/drawing/2014/main" id="{2359A323-DBCB-CF47-ABEA-D4A79107ACA4}"/>
              </a:ext>
            </a:extLst>
          </p:cNvPr>
          <p:cNvPicPr>
            <a:picLocks noChangeAspect="1"/>
          </p:cNvPicPr>
          <p:nvPr userDrawn="1"/>
        </p:nvPicPr>
        <p:blipFill>
          <a:blip r:embed="rId20">
            <a:extLst>
              <a:ext uri="{28A0092B-C50C-407E-A947-70E740481C1C}">
                <a14:useLocalDpi xmlns:a14="http://schemas.microsoft.com/office/drawing/2010/main" val="0"/>
              </a:ext>
            </a:extLst>
          </a:blip>
          <a:srcRect/>
          <a:stretch>
            <a:fillRect/>
          </a:stretch>
        </p:blipFill>
        <p:spPr bwMode="auto">
          <a:xfrm>
            <a:off x="10342563" y="6586538"/>
            <a:ext cx="1638300" cy="10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8" name="Picture 35" descr="PPT_Header02" hidden="1">
            <a:extLst>
              <a:ext uri="{FF2B5EF4-FFF2-40B4-BE49-F238E27FC236}">
                <a16:creationId xmlns:a16="http://schemas.microsoft.com/office/drawing/2014/main" id="{11E2470D-84DA-75C8-B152-150B8205795E}"/>
              </a:ext>
            </a:extLst>
          </p:cNvPr>
          <p:cNvPicPr>
            <a:picLocks noChangeAspect="1" noChangeArrowheads="1"/>
          </p:cNvPicPr>
          <p:nvPr/>
        </p:nvPicPr>
        <p:blipFill>
          <a:blip r:embed="rId21">
            <a:extLst>
              <a:ext uri="{28A0092B-C50C-407E-A947-70E740481C1C}">
                <a14:useLocalDpi xmlns:a14="http://schemas.microsoft.com/office/drawing/2010/main" val="0"/>
              </a:ext>
            </a:extLst>
          </a:blip>
          <a:srcRect/>
          <a:stretch>
            <a:fillRect/>
          </a:stretch>
        </p:blipFill>
        <p:spPr bwMode="auto">
          <a:xfrm>
            <a:off x="0" y="0"/>
            <a:ext cx="12192000" cy="12049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9" name="Rectangle 2">
            <a:extLst>
              <a:ext uri="{FF2B5EF4-FFF2-40B4-BE49-F238E27FC236}">
                <a16:creationId xmlns:a16="http://schemas.microsoft.com/office/drawing/2014/main" id="{5027AAC7-8125-078B-43FB-4D867FF47C85}"/>
              </a:ext>
            </a:extLst>
          </p:cNvPr>
          <p:cNvSpPr>
            <a:spLocks noGrp="1" noChangeArrowheads="1"/>
          </p:cNvSpPr>
          <p:nvPr>
            <p:ph type="body" idx="1"/>
          </p:nvPr>
        </p:nvSpPr>
        <p:spPr bwMode="auto">
          <a:xfrm>
            <a:off x="217488" y="882650"/>
            <a:ext cx="11764962" cy="5534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endParaRPr lang="en-GB" altLang="en-US"/>
          </a:p>
        </p:txBody>
      </p:sp>
      <p:sp>
        <p:nvSpPr>
          <p:cNvPr id="1030" name="Text Box 38">
            <a:extLst>
              <a:ext uri="{FF2B5EF4-FFF2-40B4-BE49-F238E27FC236}">
                <a16:creationId xmlns:a16="http://schemas.microsoft.com/office/drawing/2014/main" id="{70433105-0DE4-CBB6-7A69-8A5C460931AC}"/>
              </a:ext>
            </a:extLst>
          </p:cNvPr>
          <p:cNvSpPr txBox="1">
            <a:spLocks noChangeArrowheads="1"/>
          </p:cNvSpPr>
          <p:nvPr userDrawn="1"/>
        </p:nvSpPr>
        <p:spPr bwMode="auto">
          <a:xfrm>
            <a:off x="8205788" y="6202363"/>
            <a:ext cx="3751262" cy="214312"/>
          </a:xfrm>
          <a:prstGeom prst="rect">
            <a:avLst/>
          </a:prstGeom>
          <a:noFill/>
          <a:ln>
            <a:noFill/>
          </a:ln>
        </p:spPr>
        <p:txBody>
          <a:bodyPr lIns="0" rIns="0">
            <a:spAutoFit/>
          </a:bodyPr>
          <a:lstStyle>
            <a:lvl1pPr marL="342900" indent="-342900">
              <a:defRPr sz="2400">
                <a:solidFill>
                  <a:schemeClr val="tx1"/>
                </a:solidFill>
                <a:latin typeface="Verdana" panose="020B0604030504040204" pitchFamily="34" charset="0"/>
                <a:ea typeface="MS PGothic" panose="020B0600070205080204" pitchFamily="34" charset="-128"/>
              </a:defRPr>
            </a:lvl1pPr>
            <a:lvl2pPr marL="742950" indent="-285750">
              <a:defRPr sz="2400">
                <a:solidFill>
                  <a:schemeClr val="tx1"/>
                </a:solidFill>
                <a:latin typeface="Verdana" panose="020B0604030504040204" pitchFamily="34" charset="0"/>
                <a:ea typeface="MS PGothic" panose="020B0600070205080204" pitchFamily="34" charset="-128"/>
              </a:defRPr>
            </a:lvl2pPr>
            <a:lvl3pPr>
              <a:defRPr sz="2400">
                <a:solidFill>
                  <a:schemeClr val="tx1"/>
                </a:solidFill>
                <a:latin typeface="Verdana" panose="020B0604030504040204" pitchFamily="34" charset="0"/>
                <a:ea typeface="MS PGothic" panose="020B0600070205080204" pitchFamily="34" charset="-128"/>
              </a:defRPr>
            </a:lvl3pPr>
            <a:lvl4pPr marL="1600200" indent="-228600">
              <a:defRPr sz="2400">
                <a:solidFill>
                  <a:schemeClr val="tx1"/>
                </a:solidFill>
                <a:latin typeface="Verdana" panose="020B0604030504040204" pitchFamily="34" charset="0"/>
                <a:ea typeface="MS PGothic" panose="020B0600070205080204" pitchFamily="34" charset="-128"/>
              </a:defRPr>
            </a:lvl4pPr>
            <a:lvl5pPr marL="2057400" indent="-228600">
              <a:defRPr sz="2400">
                <a:solidFill>
                  <a:schemeClr val="tx1"/>
                </a:solidFill>
                <a:latin typeface="Verdana" panose="020B060403050404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9pPr>
          </a:lstStyle>
          <a:p>
            <a:pPr lvl="2" algn="r">
              <a:spcBef>
                <a:spcPct val="50000"/>
              </a:spcBef>
              <a:defRPr/>
            </a:pPr>
            <a:fld id="{F2510814-4877-0E43-B41C-575B67B13949}" type="slidenum">
              <a:rPr altLang="en-US" sz="800" noProof="1" smtClean="0">
                <a:solidFill>
                  <a:srgbClr val="8197A6"/>
                </a:solidFill>
                <a:latin typeface="Arial" panose="020B0604020202020204" pitchFamily="34" charset="0"/>
                <a:cs typeface="Arial" panose="020B0604020202020204" pitchFamily="34" charset="0"/>
              </a:rPr>
              <a:pPr lvl="2" algn="r">
                <a:spcBef>
                  <a:spcPct val="50000"/>
                </a:spcBef>
                <a:defRPr/>
              </a:pPr>
              <a:t>‹#›</a:t>
            </a:fld>
            <a:endParaRPr lang="en-GB" altLang="en-US" sz="800">
              <a:solidFill>
                <a:srgbClr val="8197A6"/>
              </a:solidFill>
              <a:latin typeface="Arial" panose="020B0604020202020204" pitchFamily="34" charset="0"/>
              <a:cs typeface="Arial" panose="020B0604020202020204" pitchFamily="34" charset="0"/>
            </a:endParaRPr>
          </a:p>
        </p:txBody>
      </p:sp>
      <p:pic>
        <p:nvPicPr>
          <p:cNvPr id="1031" name="Picture 63">
            <a:extLst>
              <a:ext uri="{FF2B5EF4-FFF2-40B4-BE49-F238E27FC236}">
                <a16:creationId xmlns:a16="http://schemas.microsoft.com/office/drawing/2014/main" id="{005F23A4-D726-2EC3-2FDB-8F138C101F63}"/>
              </a:ext>
            </a:extLst>
          </p:cNvPr>
          <p:cNvPicPr>
            <a:picLocks noChangeAspect="1"/>
          </p:cNvPicPr>
          <p:nvPr userDrawn="1"/>
        </p:nvPicPr>
        <p:blipFill>
          <a:blip r:embed="rId22">
            <a:extLst>
              <a:ext uri="{28A0092B-C50C-407E-A947-70E740481C1C}">
                <a14:useLocalDpi xmlns:a14="http://schemas.microsoft.com/office/drawing/2010/main" val="0"/>
              </a:ext>
            </a:extLst>
          </a:blip>
          <a:srcRect/>
          <a:stretch>
            <a:fillRect/>
          </a:stretch>
        </p:blipFill>
        <p:spPr bwMode="auto">
          <a:xfrm>
            <a:off x="10331450" y="-215900"/>
            <a:ext cx="2093913" cy="1314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65" name="Straight Connector 64">
            <a:extLst>
              <a:ext uri="{FF2B5EF4-FFF2-40B4-BE49-F238E27FC236}">
                <a16:creationId xmlns:a16="http://schemas.microsoft.com/office/drawing/2014/main" id="{5DA04C8A-555B-2ACA-F954-623FDDAD83C3}"/>
              </a:ext>
            </a:extLst>
          </p:cNvPr>
          <p:cNvCxnSpPr>
            <a:cxnSpLocks/>
          </p:cNvCxnSpPr>
          <p:nvPr userDrawn="1"/>
        </p:nvCxnSpPr>
        <p:spPr>
          <a:xfrm>
            <a:off x="220663" y="6423025"/>
            <a:ext cx="11736387" cy="0"/>
          </a:xfrm>
          <a:prstGeom prst="line">
            <a:avLst/>
          </a:prstGeom>
          <a:ln w="9525" cmpd="sng">
            <a:solidFill>
              <a:schemeClr val="bg1"/>
            </a:solidFill>
            <a:prstDash val="solid"/>
          </a:ln>
        </p:spPr>
        <p:style>
          <a:lnRef idx="1">
            <a:schemeClr val="accent1"/>
          </a:lnRef>
          <a:fillRef idx="0">
            <a:schemeClr val="accent1"/>
          </a:fillRef>
          <a:effectRef idx="0">
            <a:schemeClr val="accent1"/>
          </a:effectRef>
          <a:fontRef idx="minor">
            <a:schemeClr val="tx1"/>
          </a:fontRef>
        </p:style>
      </p:cxnSp>
      <p:sp>
        <p:nvSpPr>
          <p:cNvPr id="1033" name="Title Placeholder 2">
            <a:extLst>
              <a:ext uri="{FF2B5EF4-FFF2-40B4-BE49-F238E27FC236}">
                <a16:creationId xmlns:a16="http://schemas.microsoft.com/office/drawing/2014/main" id="{688AFCC9-B6BD-D23B-0F7F-7643861C1219}"/>
              </a:ext>
            </a:extLst>
          </p:cNvPr>
          <p:cNvSpPr>
            <a:spLocks noGrp="1"/>
          </p:cNvSpPr>
          <p:nvPr userDrawn="1">
            <p:ph type="title"/>
          </p:nvPr>
        </p:nvSpPr>
        <p:spPr bwMode="auto">
          <a:xfrm>
            <a:off x="215900" y="157163"/>
            <a:ext cx="10109200" cy="563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45720" rIns="0" bIns="45720" numCol="1" anchor="ctr" anchorCtr="0" compatLnSpc="1">
            <a:prstTxWarp prst="textNoShape">
              <a:avLst/>
            </a:prstTxWarp>
          </a:bodyPr>
          <a:lstStyle/>
          <a:p>
            <a:pPr lvl="0"/>
            <a:r>
              <a:rPr lang="en-US" altLang="en-US"/>
              <a:t>CLICK TO EDIT MASTER TITLE STYLE</a:t>
            </a:r>
            <a:endParaRPr lang="it-IT" altLang="en-US"/>
          </a:p>
        </p:txBody>
      </p:sp>
      <p:grpSp>
        <p:nvGrpSpPr>
          <p:cNvPr id="1034" name="Group 122">
            <a:extLst>
              <a:ext uri="{FF2B5EF4-FFF2-40B4-BE49-F238E27FC236}">
                <a16:creationId xmlns:a16="http://schemas.microsoft.com/office/drawing/2014/main" id="{42EA5D5F-2BB4-8377-AB8C-B01D56E1BA3E}"/>
              </a:ext>
            </a:extLst>
          </p:cNvPr>
          <p:cNvGrpSpPr>
            <a:grpSpLocks/>
          </p:cNvGrpSpPr>
          <p:nvPr userDrawn="1"/>
        </p:nvGrpSpPr>
        <p:grpSpPr bwMode="auto">
          <a:xfrm>
            <a:off x="227013" y="6572250"/>
            <a:ext cx="9280525" cy="144463"/>
            <a:chOff x="226688" y="6572055"/>
            <a:chExt cx="9280921" cy="144114"/>
          </a:xfrm>
        </p:grpSpPr>
        <p:pic>
          <p:nvPicPr>
            <p:cNvPr id="1035" name="Picture 123" descr="at.png">
              <a:extLst>
                <a:ext uri="{FF2B5EF4-FFF2-40B4-BE49-F238E27FC236}">
                  <a16:creationId xmlns:a16="http://schemas.microsoft.com/office/drawing/2014/main" id="{24C300A1-7D3E-72E6-84B2-7CF7023F51B7}"/>
                </a:ext>
              </a:extLst>
            </p:cNvPr>
            <p:cNvPicPr>
              <a:picLocks noChangeAspect="1"/>
            </p:cNvPicPr>
            <p:nvPr userDrawn="1"/>
          </p:nvPicPr>
          <p:blipFill>
            <a:blip r:embed="rId23">
              <a:extLst>
                <a:ext uri="{28A0092B-C50C-407E-A947-70E740481C1C}">
                  <a14:useLocalDpi xmlns:a14="http://schemas.microsoft.com/office/drawing/2010/main" val="0"/>
                </a:ext>
              </a:extLst>
            </a:blip>
            <a:srcRect/>
            <a:stretch>
              <a:fillRect/>
            </a:stretch>
          </p:blipFill>
          <p:spPr bwMode="auto">
            <a:xfrm>
              <a:off x="226688"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6" name="Picture 124" descr="be.png">
              <a:extLst>
                <a:ext uri="{FF2B5EF4-FFF2-40B4-BE49-F238E27FC236}">
                  <a16:creationId xmlns:a16="http://schemas.microsoft.com/office/drawing/2014/main" id="{9654607B-0581-CF94-78BC-F490FB1B7E6E}"/>
                </a:ext>
              </a:extLst>
            </p:cNvPr>
            <p:cNvPicPr>
              <a:picLocks noChangeAspect="1"/>
            </p:cNvPicPr>
            <p:nvPr userDrawn="1"/>
          </p:nvPicPr>
          <p:blipFill>
            <a:blip r:embed="rId24">
              <a:extLst>
                <a:ext uri="{28A0092B-C50C-407E-A947-70E740481C1C}">
                  <a14:useLocalDpi xmlns:a14="http://schemas.microsoft.com/office/drawing/2010/main" val="0"/>
                </a:ext>
              </a:extLst>
            </a:blip>
            <a:srcRect/>
            <a:stretch>
              <a:fillRect/>
            </a:stretch>
          </p:blipFill>
          <p:spPr bwMode="auto">
            <a:xfrm>
              <a:off x="597100"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7" name="Picture 125" descr="ch.png">
              <a:extLst>
                <a:ext uri="{FF2B5EF4-FFF2-40B4-BE49-F238E27FC236}">
                  <a16:creationId xmlns:a16="http://schemas.microsoft.com/office/drawing/2014/main" id="{2B9DA66A-01AC-3973-ABDC-34C559214737}"/>
                </a:ext>
              </a:extLst>
            </p:cNvPr>
            <p:cNvPicPr>
              <a:picLocks noChangeAspect="1"/>
            </p:cNvPicPr>
            <p:nvPr userDrawn="1"/>
          </p:nvPicPr>
          <p:blipFill>
            <a:blip r:embed="rId25">
              <a:extLst>
                <a:ext uri="{28A0092B-C50C-407E-A947-70E740481C1C}">
                  <a14:useLocalDpi xmlns:a14="http://schemas.microsoft.com/office/drawing/2010/main" val="0"/>
                </a:ext>
              </a:extLst>
            </a:blip>
            <a:srcRect/>
            <a:stretch>
              <a:fillRect/>
            </a:stretch>
          </p:blipFill>
          <p:spPr bwMode="auto">
            <a:xfrm>
              <a:off x="7652002"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8" name="Picture 126" descr="cz.png">
              <a:extLst>
                <a:ext uri="{FF2B5EF4-FFF2-40B4-BE49-F238E27FC236}">
                  <a16:creationId xmlns:a16="http://schemas.microsoft.com/office/drawing/2014/main" id="{A3AE525C-77A5-4E72-9675-5278EA6001A4}"/>
                </a:ext>
              </a:extLst>
            </p:cNvPr>
            <p:cNvPicPr>
              <a:picLocks noChangeAspect="1"/>
            </p:cNvPicPr>
            <p:nvPr userDrawn="1"/>
          </p:nvPicPr>
          <p:blipFill>
            <a:blip r:embed="rId26">
              <a:extLst>
                <a:ext uri="{28A0092B-C50C-407E-A947-70E740481C1C}">
                  <a14:useLocalDpi xmlns:a14="http://schemas.microsoft.com/office/drawing/2010/main" val="0"/>
                </a:ext>
              </a:extLst>
            </a:blip>
            <a:srcRect/>
            <a:stretch>
              <a:fillRect/>
            </a:stretch>
          </p:blipFill>
          <p:spPr bwMode="auto">
            <a:xfrm>
              <a:off x="97044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9" name="Picture 127" descr="de.png">
              <a:extLst>
                <a:ext uri="{FF2B5EF4-FFF2-40B4-BE49-F238E27FC236}">
                  <a16:creationId xmlns:a16="http://schemas.microsoft.com/office/drawing/2014/main" id="{491B7F2D-092E-5DA9-23EB-BEAE06E2A896}"/>
                </a:ext>
              </a:extLst>
            </p:cNvPr>
            <p:cNvPicPr>
              <a:picLocks noChangeAspect="1"/>
            </p:cNvPicPr>
            <p:nvPr userDrawn="1"/>
          </p:nvPicPr>
          <p:blipFill>
            <a:blip r:embed="rId27">
              <a:extLst>
                <a:ext uri="{28A0092B-C50C-407E-A947-70E740481C1C}">
                  <a14:useLocalDpi xmlns:a14="http://schemas.microsoft.com/office/drawing/2010/main" val="0"/>
                </a:ext>
              </a:extLst>
            </a:blip>
            <a:srcRect/>
            <a:stretch>
              <a:fillRect/>
            </a:stretch>
          </p:blipFill>
          <p:spPr bwMode="auto">
            <a:xfrm>
              <a:off x="283088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0" name="Picture 128" descr="dk.png">
              <a:extLst>
                <a:ext uri="{FF2B5EF4-FFF2-40B4-BE49-F238E27FC236}">
                  <a16:creationId xmlns:a16="http://schemas.microsoft.com/office/drawing/2014/main" id="{360C1106-8927-1878-574A-95D7714E77C5}"/>
                </a:ext>
              </a:extLst>
            </p:cNvPr>
            <p:cNvPicPr>
              <a:picLocks noChangeAspect="1"/>
            </p:cNvPicPr>
            <p:nvPr userDrawn="1"/>
          </p:nvPicPr>
          <p:blipFill>
            <a:blip r:embed="rId28">
              <a:extLst>
                <a:ext uri="{28A0092B-C50C-407E-A947-70E740481C1C}">
                  <a14:useLocalDpi xmlns:a14="http://schemas.microsoft.com/office/drawing/2010/main" val="0"/>
                </a:ext>
              </a:extLst>
            </a:blip>
            <a:srcRect/>
            <a:stretch>
              <a:fillRect/>
            </a:stretch>
          </p:blipFill>
          <p:spPr bwMode="auto">
            <a:xfrm>
              <a:off x="1340468"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1" name="Picture 129" descr="ee.png">
              <a:extLst>
                <a:ext uri="{FF2B5EF4-FFF2-40B4-BE49-F238E27FC236}">
                  <a16:creationId xmlns:a16="http://schemas.microsoft.com/office/drawing/2014/main" id="{21F3C3C7-B057-75CC-DBA4-70729B98A0CB}"/>
                </a:ext>
              </a:extLst>
            </p:cNvPr>
            <p:cNvPicPr>
              <a:picLocks noChangeAspect="1"/>
            </p:cNvPicPr>
            <p:nvPr userDrawn="1"/>
          </p:nvPicPr>
          <p:blipFill>
            <a:blip r:embed="rId29">
              <a:extLst>
                <a:ext uri="{28A0092B-C50C-407E-A947-70E740481C1C}">
                  <a14:useLocalDpi xmlns:a14="http://schemas.microsoft.com/office/drawing/2010/main" val="0"/>
                </a:ext>
              </a:extLst>
            </a:blip>
            <a:srcRect/>
            <a:stretch>
              <a:fillRect/>
            </a:stretch>
          </p:blipFill>
          <p:spPr bwMode="auto">
            <a:xfrm>
              <a:off x="171088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2" name="Picture 130" descr="es.png">
              <a:extLst>
                <a:ext uri="{FF2B5EF4-FFF2-40B4-BE49-F238E27FC236}">
                  <a16:creationId xmlns:a16="http://schemas.microsoft.com/office/drawing/2014/main" id="{699FE933-D771-D902-8147-F37A7A6460A5}"/>
                </a:ext>
              </a:extLst>
            </p:cNvPr>
            <p:cNvPicPr>
              <a:picLocks noChangeAspect="1"/>
            </p:cNvPicPr>
            <p:nvPr userDrawn="1"/>
          </p:nvPicPr>
          <p:blipFill>
            <a:blip r:embed="rId30">
              <a:extLst>
                <a:ext uri="{28A0092B-C50C-407E-A947-70E740481C1C}">
                  <a14:useLocalDpi xmlns:a14="http://schemas.microsoft.com/office/drawing/2010/main" val="0"/>
                </a:ext>
              </a:extLst>
            </a:blip>
            <a:srcRect/>
            <a:stretch>
              <a:fillRect/>
            </a:stretch>
          </p:blipFill>
          <p:spPr bwMode="auto">
            <a:xfrm>
              <a:off x="690923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3" name="Picture 131" descr="fi.png">
              <a:extLst>
                <a:ext uri="{FF2B5EF4-FFF2-40B4-BE49-F238E27FC236}">
                  <a16:creationId xmlns:a16="http://schemas.microsoft.com/office/drawing/2014/main" id="{FA628004-5EC5-842E-F14A-E19C967779EF}"/>
                </a:ext>
              </a:extLst>
            </p:cNvPr>
            <p:cNvPicPr>
              <a:picLocks noChangeAspect="1"/>
            </p:cNvPicPr>
            <p:nvPr userDrawn="1"/>
          </p:nvPicPr>
          <p:blipFill>
            <a:blip r:embed="rId31">
              <a:extLst>
                <a:ext uri="{28A0092B-C50C-407E-A947-70E740481C1C}">
                  <a14:useLocalDpi xmlns:a14="http://schemas.microsoft.com/office/drawing/2010/main" val="0"/>
                </a:ext>
              </a:extLst>
            </a:blip>
            <a:srcRect/>
            <a:stretch>
              <a:fillRect/>
            </a:stretch>
          </p:blipFill>
          <p:spPr bwMode="auto">
            <a:xfrm>
              <a:off x="2088120"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4" name="Picture 132" descr="fr.png">
              <a:extLst>
                <a:ext uri="{FF2B5EF4-FFF2-40B4-BE49-F238E27FC236}">
                  <a16:creationId xmlns:a16="http://schemas.microsoft.com/office/drawing/2014/main" id="{04AA301C-0FF7-4582-08C5-45E3FDB3FECF}"/>
                </a:ext>
              </a:extLst>
            </p:cNvPr>
            <p:cNvPicPr>
              <a:picLocks noChangeAspect="1"/>
            </p:cNvPicPr>
            <p:nvPr userDrawn="1"/>
          </p:nvPicPr>
          <p:blipFill>
            <a:blip r:embed="rId32">
              <a:extLst>
                <a:ext uri="{28A0092B-C50C-407E-A947-70E740481C1C}">
                  <a14:useLocalDpi xmlns:a14="http://schemas.microsoft.com/office/drawing/2010/main" val="0"/>
                </a:ext>
              </a:extLst>
            </a:blip>
            <a:srcRect/>
            <a:stretch>
              <a:fillRect/>
            </a:stretch>
          </p:blipFill>
          <p:spPr bwMode="auto">
            <a:xfrm>
              <a:off x="245697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5" name="Picture 133" descr="gr.png">
              <a:extLst>
                <a:ext uri="{FF2B5EF4-FFF2-40B4-BE49-F238E27FC236}">
                  <a16:creationId xmlns:a16="http://schemas.microsoft.com/office/drawing/2014/main" id="{8537B849-9DE2-EBE1-770A-B54F85E6D20F}"/>
                </a:ext>
              </a:extLst>
            </p:cNvPr>
            <p:cNvPicPr>
              <a:picLocks noChangeAspect="1"/>
            </p:cNvPicPr>
            <p:nvPr userDrawn="1"/>
          </p:nvPicPr>
          <p:blipFill>
            <a:blip r:embed="rId33">
              <a:extLst>
                <a:ext uri="{28A0092B-C50C-407E-A947-70E740481C1C}">
                  <a14:useLocalDpi xmlns:a14="http://schemas.microsoft.com/office/drawing/2010/main" val="0"/>
                </a:ext>
              </a:extLst>
            </a:blip>
            <a:srcRect/>
            <a:stretch>
              <a:fillRect/>
            </a:stretch>
          </p:blipFill>
          <p:spPr bwMode="auto">
            <a:xfrm>
              <a:off x="319974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6" name="Picture 134" descr="hu.png">
              <a:extLst>
                <a:ext uri="{FF2B5EF4-FFF2-40B4-BE49-F238E27FC236}">
                  <a16:creationId xmlns:a16="http://schemas.microsoft.com/office/drawing/2014/main" id="{EBCB7A0D-C39B-1B0A-7C40-7BA0DCC9318C}"/>
                </a:ext>
              </a:extLst>
            </p:cNvPr>
            <p:cNvPicPr>
              <a:picLocks noChangeAspect="1"/>
            </p:cNvPicPr>
            <p:nvPr userDrawn="1"/>
          </p:nvPicPr>
          <p:blipFill>
            <a:blip r:embed="rId34">
              <a:extLst>
                <a:ext uri="{28A0092B-C50C-407E-A947-70E740481C1C}">
                  <a14:useLocalDpi xmlns:a14="http://schemas.microsoft.com/office/drawing/2010/main" val="0"/>
                </a:ext>
              </a:extLst>
            </a:blip>
            <a:srcRect/>
            <a:stretch>
              <a:fillRect/>
            </a:stretch>
          </p:blipFill>
          <p:spPr bwMode="auto">
            <a:xfrm>
              <a:off x="356860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7" name="Picture 135" descr="ie.png">
              <a:extLst>
                <a:ext uri="{FF2B5EF4-FFF2-40B4-BE49-F238E27FC236}">
                  <a16:creationId xmlns:a16="http://schemas.microsoft.com/office/drawing/2014/main" id="{EC017BAB-FE49-F465-3AB8-C32738FF8B45}"/>
                </a:ext>
              </a:extLst>
            </p:cNvPr>
            <p:cNvPicPr>
              <a:picLocks noChangeAspect="1"/>
            </p:cNvPicPr>
            <p:nvPr userDrawn="1"/>
          </p:nvPicPr>
          <p:blipFill>
            <a:blip r:embed="rId35">
              <a:extLst>
                <a:ext uri="{28A0092B-C50C-407E-A947-70E740481C1C}">
                  <a14:useLocalDpi xmlns:a14="http://schemas.microsoft.com/office/drawing/2010/main" val="0"/>
                </a:ext>
              </a:extLst>
            </a:blip>
            <a:srcRect/>
            <a:stretch>
              <a:fillRect/>
            </a:stretch>
          </p:blipFill>
          <p:spPr bwMode="auto">
            <a:xfrm>
              <a:off x="393746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8" name="Picture 136" descr="it.png">
              <a:extLst>
                <a:ext uri="{FF2B5EF4-FFF2-40B4-BE49-F238E27FC236}">
                  <a16:creationId xmlns:a16="http://schemas.microsoft.com/office/drawing/2014/main" id="{6FB53706-581A-8964-BB11-DBD8BBFDDA19}"/>
                </a:ext>
              </a:extLst>
            </p:cNvPr>
            <p:cNvPicPr>
              <a:picLocks noChangeAspect="1"/>
            </p:cNvPicPr>
            <p:nvPr userDrawn="1"/>
          </p:nvPicPr>
          <p:blipFill>
            <a:blip r:embed="rId36">
              <a:extLst>
                <a:ext uri="{28A0092B-C50C-407E-A947-70E740481C1C}">
                  <a14:useLocalDpi xmlns:a14="http://schemas.microsoft.com/office/drawing/2010/main" val="0"/>
                </a:ext>
              </a:extLst>
            </a:blip>
            <a:srcRect/>
            <a:stretch>
              <a:fillRect/>
            </a:stretch>
          </p:blipFill>
          <p:spPr bwMode="auto">
            <a:xfrm>
              <a:off x="4306322"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9" name="Picture 137" descr="lu.png">
              <a:extLst>
                <a:ext uri="{FF2B5EF4-FFF2-40B4-BE49-F238E27FC236}">
                  <a16:creationId xmlns:a16="http://schemas.microsoft.com/office/drawing/2014/main" id="{C27C9FAA-9478-8236-D9D3-3E19FEC1ABC1}"/>
                </a:ext>
              </a:extLst>
            </p:cNvPr>
            <p:cNvPicPr>
              <a:picLocks noChangeAspect="1"/>
            </p:cNvPicPr>
            <p:nvPr userDrawn="1"/>
          </p:nvPicPr>
          <p:blipFill>
            <a:blip r:embed="rId37">
              <a:extLst>
                <a:ext uri="{28A0092B-C50C-407E-A947-70E740481C1C}">
                  <a14:useLocalDpi xmlns:a14="http://schemas.microsoft.com/office/drawing/2010/main" val="0"/>
                </a:ext>
              </a:extLst>
            </a:blip>
            <a:srcRect/>
            <a:stretch>
              <a:fillRect/>
            </a:stretch>
          </p:blipFill>
          <p:spPr bwMode="auto">
            <a:xfrm>
              <a:off x="4676775"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0" name="Picture 138" descr="nl.png">
              <a:extLst>
                <a:ext uri="{FF2B5EF4-FFF2-40B4-BE49-F238E27FC236}">
                  <a16:creationId xmlns:a16="http://schemas.microsoft.com/office/drawing/2014/main" id="{5F4D1CC8-D50A-CDBD-72E3-A70BA4908004}"/>
                </a:ext>
              </a:extLst>
            </p:cNvPr>
            <p:cNvPicPr>
              <a:picLocks noChangeAspect="1"/>
            </p:cNvPicPr>
            <p:nvPr userDrawn="1"/>
          </p:nvPicPr>
          <p:blipFill>
            <a:blip r:embed="rId38">
              <a:extLst>
                <a:ext uri="{28A0092B-C50C-407E-A947-70E740481C1C}">
                  <a14:useLocalDpi xmlns:a14="http://schemas.microsoft.com/office/drawing/2010/main" val="0"/>
                </a:ext>
              </a:extLst>
            </a:blip>
            <a:srcRect/>
            <a:stretch>
              <a:fillRect/>
            </a:stretch>
          </p:blipFill>
          <p:spPr bwMode="auto">
            <a:xfrm>
              <a:off x="5050684"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1" name="Picture 139" descr="no.png">
              <a:extLst>
                <a:ext uri="{FF2B5EF4-FFF2-40B4-BE49-F238E27FC236}">
                  <a16:creationId xmlns:a16="http://schemas.microsoft.com/office/drawing/2014/main" id="{1FEDD97D-C6B7-5946-180F-CD6C19C2EADD}"/>
                </a:ext>
              </a:extLst>
            </p:cNvPr>
            <p:cNvPicPr>
              <a:picLocks noChangeAspect="1"/>
            </p:cNvPicPr>
            <p:nvPr userDrawn="1"/>
          </p:nvPicPr>
          <p:blipFill>
            <a:blip r:embed="rId39">
              <a:extLst>
                <a:ext uri="{28A0092B-C50C-407E-A947-70E740481C1C}">
                  <a14:useLocalDpi xmlns:a14="http://schemas.microsoft.com/office/drawing/2010/main" val="0"/>
                </a:ext>
              </a:extLst>
            </a:blip>
            <a:srcRect/>
            <a:stretch>
              <a:fillRect/>
            </a:stretch>
          </p:blipFill>
          <p:spPr bwMode="auto">
            <a:xfrm>
              <a:off x="542805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2" name="Picture 140" descr="pl.png">
              <a:extLst>
                <a:ext uri="{FF2B5EF4-FFF2-40B4-BE49-F238E27FC236}">
                  <a16:creationId xmlns:a16="http://schemas.microsoft.com/office/drawing/2014/main" id="{E1040D3A-95AB-176A-D2F3-A821FD95154D}"/>
                </a:ext>
              </a:extLst>
            </p:cNvPr>
            <p:cNvPicPr>
              <a:picLocks noChangeAspect="1"/>
            </p:cNvPicPr>
            <p:nvPr userDrawn="1"/>
          </p:nvPicPr>
          <p:blipFill>
            <a:blip r:embed="rId40">
              <a:extLst>
                <a:ext uri="{28A0092B-C50C-407E-A947-70E740481C1C}">
                  <a14:useLocalDpi xmlns:a14="http://schemas.microsoft.com/office/drawing/2010/main" val="0"/>
                </a:ext>
              </a:extLst>
            </a:blip>
            <a:srcRect/>
            <a:stretch>
              <a:fillRect/>
            </a:stretch>
          </p:blipFill>
          <p:spPr bwMode="auto">
            <a:xfrm>
              <a:off x="579518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3" name="Picture 141" descr="pt.png">
              <a:extLst>
                <a:ext uri="{FF2B5EF4-FFF2-40B4-BE49-F238E27FC236}">
                  <a16:creationId xmlns:a16="http://schemas.microsoft.com/office/drawing/2014/main" id="{EF14AB84-5F75-4870-756A-F9C0B7F877CC}"/>
                </a:ext>
              </a:extLst>
            </p:cNvPr>
            <p:cNvPicPr>
              <a:picLocks noChangeAspect="1"/>
            </p:cNvPicPr>
            <p:nvPr userDrawn="1"/>
          </p:nvPicPr>
          <p:blipFill>
            <a:blip r:embed="rId41">
              <a:extLst>
                <a:ext uri="{28A0092B-C50C-407E-A947-70E740481C1C}">
                  <a14:useLocalDpi xmlns:a14="http://schemas.microsoft.com/office/drawing/2010/main" val="0"/>
                </a:ext>
              </a:extLst>
            </a:blip>
            <a:srcRect/>
            <a:stretch>
              <a:fillRect/>
            </a:stretch>
          </p:blipFill>
          <p:spPr bwMode="auto">
            <a:xfrm>
              <a:off x="6167359"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4" name="Picture 142" descr="ro.png">
              <a:extLst>
                <a:ext uri="{FF2B5EF4-FFF2-40B4-BE49-F238E27FC236}">
                  <a16:creationId xmlns:a16="http://schemas.microsoft.com/office/drawing/2014/main" id="{8F9A4313-9BFB-6EA0-495E-7804C608F3E5}"/>
                </a:ext>
              </a:extLst>
            </p:cNvPr>
            <p:cNvPicPr>
              <a:picLocks noChangeAspect="1"/>
            </p:cNvPicPr>
            <p:nvPr userDrawn="1"/>
          </p:nvPicPr>
          <p:blipFill>
            <a:blip r:embed="rId42">
              <a:extLst>
                <a:ext uri="{28A0092B-C50C-407E-A947-70E740481C1C}">
                  <a14:useLocalDpi xmlns:a14="http://schemas.microsoft.com/office/drawing/2010/main" val="0"/>
                </a:ext>
              </a:extLst>
            </a:blip>
            <a:srcRect/>
            <a:stretch>
              <a:fillRect/>
            </a:stretch>
          </p:blipFill>
          <p:spPr bwMode="auto">
            <a:xfrm>
              <a:off x="654126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5" name="Picture 143" descr="se.png">
              <a:extLst>
                <a:ext uri="{FF2B5EF4-FFF2-40B4-BE49-F238E27FC236}">
                  <a16:creationId xmlns:a16="http://schemas.microsoft.com/office/drawing/2014/main" id="{77356E2B-E3D3-E2F0-1778-1CC87570989C}"/>
                </a:ext>
              </a:extLst>
            </p:cNvPr>
            <p:cNvPicPr>
              <a:picLocks noChangeAspect="1"/>
            </p:cNvPicPr>
            <p:nvPr userDrawn="1"/>
          </p:nvPicPr>
          <p:blipFill>
            <a:blip r:embed="rId43">
              <a:extLst>
                <a:ext uri="{28A0092B-C50C-407E-A947-70E740481C1C}">
                  <a14:useLocalDpi xmlns:a14="http://schemas.microsoft.com/office/drawing/2010/main" val="0"/>
                </a:ext>
              </a:extLst>
            </a:blip>
            <a:srcRect/>
            <a:stretch>
              <a:fillRect/>
            </a:stretch>
          </p:blipFill>
          <p:spPr bwMode="auto">
            <a:xfrm>
              <a:off x="727981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6" name="Picture 144" descr="uk.png">
              <a:extLst>
                <a:ext uri="{FF2B5EF4-FFF2-40B4-BE49-F238E27FC236}">
                  <a16:creationId xmlns:a16="http://schemas.microsoft.com/office/drawing/2014/main" id="{4B690478-3605-0654-56A3-4E692D800EFA}"/>
                </a:ext>
              </a:extLst>
            </p:cNvPr>
            <p:cNvPicPr>
              <a:picLocks noChangeAspect="1"/>
            </p:cNvPicPr>
            <p:nvPr userDrawn="1"/>
          </p:nvPicPr>
          <p:blipFill>
            <a:blip r:embed="rId44">
              <a:extLst>
                <a:ext uri="{28A0092B-C50C-407E-A947-70E740481C1C}">
                  <a14:useLocalDpi xmlns:a14="http://schemas.microsoft.com/office/drawing/2010/main" val="0"/>
                </a:ext>
              </a:extLst>
            </a:blip>
            <a:srcRect/>
            <a:stretch>
              <a:fillRect/>
            </a:stretch>
          </p:blipFill>
          <p:spPr bwMode="auto">
            <a:xfrm>
              <a:off x="801754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7" name="Picture 145" descr="ca.png">
              <a:extLst>
                <a:ext uri="{FF2B5EF4-FFF2-40B4-BE49-F238E27FC236}">
                  <a16:creationId xmlns:a16="http://schemas.microsoft.com/office/drawing/2014/main" id="{A9C62DFD-1A99-2B07-A128-6C7F61E2C6AD}"/>
                </a:ext>
              </a:extLst>
            </p:cNvPr>
            <p:cNvPicPr>
              <a:picLocks noChangeAspect="1"/>
            </p:cNvPicPr>
            <p:nvPr userDrawn="1"/>
          </p:nvPicPr>
          <p:blipFill>
            <a:blip r:embed="rId45">
              <a:extLst>
                <a:ext uri="{28A0092B-C50C-407E-A947-70E740481C1C}">
                  <a14:useLocalDpi xmlns:a14="http://schemas.microsoft.com/office/drawing/2010/main" val="0"/>
                </a:ext>
              </a:extLst>
            </a:blip>
            <a:srcRect/>
            <a:stretch>
              <a:fillRect/>
            </a:stretch>
          </p:blipFill>
          <p:spPr bwMode="auto">
            <a:xfrm>
              <a:off x="9291609" y="6573362"/>
              <a:ext cx="216000" cy="1428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8" name="Picture 146">
              <a:extLst>
                <a:ext uri="{FF2B5EF4-FFF2-40B4-BE49-F238E27FC236}">
                  <a16:creationId xmlns:a16="http://schemas.microsoft.com/office/drawing/2014/main" id="{6FA90998-B5E2-0469-AD63-D69056015888}"/>
                </a:ext>
              </a:extLst>
            </p:cNvPr>
            <p:cNvPicPr>
              <a:picLocks noChangeAspect="1"/>
            </p:cNvPicPr>
            <p:nvPr userDrawn="1"/>
          </p:nvPicPr>
          <p:blipFill>
            <a:blip r:embed="rId46">
              <a:extLst>
                <a:ext uri="{28A0092B-C50C-407E-A947-70E740481C1C}">
                  <a14:useLocalDpi xmlns:a14="http://schemas.microsoft.com/office/drawing/2010/main" val="0"/>
                </a:ext>
              </a:extLst>
            </a:blip>
            <a:srcRect/>
            <a:stretch>
              <a:fillRect/>
            </a:stretch>
          </p:blipFill>
          <p:spPr bwMode="auto">
            <a:xfrm>
              <a:off x="8555553" y="6572169"/>
              <a:ext cx="216000" cy="14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9" name="Picture 147" descr="si.png">
              <a:extLst>
                <a:ext uri="{FF2B5EF4-FFF2-40B4-BE49-F238E27FC236}">
                  <a16:creationId xmlns:a16="http://schemas.microsoft.com/office/drawing/2014/main" id="{F669CC25-9D63-04A8-82C6-40BFF90C6DF6}"/>
                </a:ext>
              </a:extLst>
            </p:cNvPr>
            <p:cNvPicPr>
              <a:picLocks noChangeAspect="1"/>
            </p:cNvPicPr>
            <p:nvPr userDrawn="1"/>
          </p:nvPicPr>
          <p:blipFill>
            <a:blip r:embed="rId47">
              <a:extLst>
                <a:ext uri="{28A0092B-C50C-407E-A947-70E740481C1C}">
                  <a14:useLocalDpi xmlns:a14="http://schemas.microsoft.com/office/drawing/2010/main" val="0"/>
                </a:ext>
              </a:extLst>
            </a:blip>
            <a:srcRect/>
            <a:stretch>
              <a:fillRect/>
            </a:stretch>
          </p:blipFill>
          <p:spPr bwMode="auto">
            <a:xfrm>
              <a:off x="8928090" y="6572513"/>
              <a:ext cx="217284" cy="1436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Tree>
    <p:extLst>
      <p:ext uri="{BB962C8B-B14F-4D97-AF65-F5344CB8AC3E}">
        <p14:creationId xmlns:p14="http://schemas.microsoft.com/office/powerpoint/2010/main" val="1570374824"/>
      </p:ext>
    </p:extLst>
  </p:cSld>
  <p:clrMap bg1="lt1" tx1="dk1" bg2="lt2" tx2="dk2" accent1="accent1" accent2="accent2" accent3="accent3" accent4="accent4" accent5="accent5" accent6="accent6" hlink="hlink" folHlink="folHlink"/>
  <p:sldLayoutIdLst>
    <p:sldLayoutId id="2147483664" r:id="rId1"/>
    <p:sldLayoutId id="2147483665" r:id="rId2"/>
    <p:sldLayoutId id="2147483666" r:id="rId3"/>
    <p:sldLayoutId id="2147483667" r:id="rId4"/>
    <p:sldLayoutId id="2147483668" r:id="rId5"/>
    <p:sldLayoutId id="2147483669" r:id="rId6"/>
    <p:sldLayoutId id="2147483670" r:id="rId7"/>
    <p:sldLayoutId id="2147483671" r:id="rId8"/>
    <p:sldLayoutId id="2147483672" r:id="rId9"/>
    <p:sldLayoutId id="2147483673" r:id="rId10"/>
    <p:sldLayoutId id="2147483674" r:id="rId11"/>
    <p:sldLayoutId id="2147483675" r:id="rId12"/>
    <p:sldLayoutId id="2147483676" r:id="rId13"/>
    <p:sldLayoutId id="2147483677" r:id="rId14"/>
    <p:sldLayoutId id="2147483678" r:id="rId15"/>
    <p:sldLayoutId id="2147483679" r:id="rId16"/>
    <p:sldLayoutId id="2147483680" r:id="rId17"/>
    <p:sldLayoutId id="2147483682" r:id="rId18"/>
  </p:sldLayoutIdLst>
  <p:hf sldNum="0" hdr="0" dt="0"/>
  <p:txStyles>
    <p:titleStyle>
      <a:lvl1pPr algn="l" rtl="0" eaLnBrk="0" fontAlgn="base" hangingPunct="0">
        <a:spcBef>
          <a:spcPct val="0"/>
        </a:spcBef>
        <a:spcAft>
          <a:spcPct val="0"/>
        </a:spcAft>
        <a:defRPr sz="3000" b="1">
          <a:solidFill>
            <a:schemeClr val="bg1"/>
          </a:solidFill>
          <a:latin typeface="Arial" charset="0"/>
          <a:ea typeface="MS PGothic" pitchFamily="34" charset="-128"/>
          <a:cs typeface="Arial" charset="0"/>
        </a:defRPr>
      </a:lvl1pPr>
      <a:lvl2pPr algn="l" rtl="0" eaLnBrk="0" fontAlgn="base" hangingPunct="0">
        <a:spcBef>
          <a:spcPct val="0"/>
        </a:spcBef>
        <a:spcAft>
          <a:spcPct val="0"/>
        </a:spcAft>
        <a:defRPr sz="3000" b="1">
          <a:solidFill>
            <a:schemeClr val="bg1"/>
          </a:solidFill>
          <a:latin typeface="Arial" charset="0"/>
          <a:ea typeface="MS PGothic" pitchFamily="34" charset="-128"/>
          <a:cs typeface="Arial" charset="0"/>
        </a:defRPr>
      </a:lvl2pPr>
      <a:lvl3pPr algn="l" rtl="0" eaLnBrk="0" fontAlgn="base" hangingPunct="0">
        <a:spcBef>
          <a:spcPct val="0"/>
        </a:spcBef>
        <a:spcAft>
          <a:spcPct val="0"/>
        </a:spcAft>
        <a:defRPr sz="3000" b="1">
          <a:solidFill>
            <a:schemeClr val="bg1"/>
          </a:solidFill>
          <a:latin typeface="Arial" charset="0"/>
          <a:ea typeface="MS PGothic" pitchFamily="34" charset="-128"/>
          <a:cs typeface="Arial" charset="0"/>
        </a:defRPr>
      </a:lvl3pPr>
      <a:lvl4pPr algn="l" rtl="0" eaLnBrk="0" fontAlgn="base" hangingPunct="0">
        <a:spcBef>
          <a:spcPct val="0"/>
        </a:spcBef>
        <a:spcAft>
          <a:spcPct val="0"/>
        </a:spcAft>
        <a:defRPr sz="3000" b="1">
          <a:solidFill>
            <a:schemeClr val="bg1"/>
          </a:solidFill>
          <a:latin typeface="Arial" charset="0"/>
          <a:ea typeface="MS PGothic" pitchFamily="34" charset="-128"/>
          <a:cs typeface="Arial" charset="0"/>
        </a:defRPr>
      </a:lvl4pPr>
      <a:lvl5pPr algn="l" rtl="0" eaLnBrk="0" fontAlgn="base" hangingPunct="0">
        <a:spcBef>
          <a:spcPct val="0"/>
        </a:spcBef>
        <a:spcAft>
          <a:spcPct val="0"/>
        </a:spcAft>
        <a:defRPr sz="3000" b="1">
          <a:solidFill>
            <a:schemeClr val="bg1"/>
          </a:solidFill>
          <a:latin typeface="Arial" charset="0"/>
          <a:ea typeface="MS PGothic" pitchFamily="34" charset="-128"/>
          <a:cs typeface="Arial" charset="0"/>
        </a:defRPr>
      </a:lvl5pPr>
      <a:lvl6pPr marL="457200" algn="l" rtl="0" eaLnBrk="1" fontAlgn="base" hangingPunct="1">
        <a:spcBef>
          <a:spcPct val="0"/>
        </a:spcBef>
        <a:spcAft>
          <a:spcPct val="0"/>
        </a:spcAft>
        <a:defRPr sz="2200" b="1">
          <a:solidFill>
            <a:schemeClr val="bg1"/>
          </a:solidFill>
          <a:latin typeface="Verdana" pitchFamily="34" charset="0"/>
        </a:defRPr>
      </a:lvl6pPr>
      <a:lvl7pPr marL="914400" algn="l" rtl="0" eaLnBrk="1" fontAlgn="base" hangingPunct="1">
        <a:spcBef>
          <a:spcPct val="0"/>
        </a:spcBef>
        <a:spcAft>
          <a:spcPct val="0"/>
        </a:spcAft>
        <a:defRPr sz="2200" b="1">
          <a:solidFill>
            <a:schemeClr val="bg1"/>
          </a:solidFill>
          <a:latin typeface="Verdana" pitchFamily="34" charset="0"/>
        </a:defRPr>
      </a:lvl7pPr>
      <a:lvl8pPr marL="1371600" algn="l" rtl="0" eaLnBrk="1" fontAlgn="base" hangingPunct="1">
        <a:spcBef>
          <a:spcPct val="0"/>
        </a:spcBef>
        <a:spcAft>
          <a:spcPct val="0"/>
        </a:spcAft>
        <a:defRPr sz="2200" b="1">
          <a:solidFill>
            <a:schemeClr val="bg1"/>
          </a:solidFill>
          <a:latin typeface="Verdana" pitchFamily="34" charset="0"/>
        </a:defRPr>
      </a:lvl8pPr>
      <a:lvl9pPr marL="1828800" algn="l" rtl="0" eaLnBrk="1" fontAlgn="base" hangingPunct="1">
        <a:spcBef>
          <a:spcPct val="0"/>
        </a:spcBef>
        <a:spcAft>
          <a:spcPct val="0"/>
        </a:spcAft>
        <a:defRPr sz="2200" b="1">
          <a:solidFill>
            <a:schemeClr val="bg1"/>
          </a:solidFill>
          <a:latin typeface="Verdana" pitchFamily="34" charset="0"/>
        </a:defRPr>
      </a:lvl9pPr>
    </p:titleStyle>
    <p:bodyStyle>
      <a:lvl1pPr marL="342900" indent="-342900" algn="l" rtl="0" eaLnBrk="0" fontAlgn="base" hangingPunct="0">
        <a:lnSpc>
          <a:spcPct val="119000"/>
        </a:lnSpc>
        <a:spcBef>
          <a:spcPct val="20000"/>
        </a:spcBef>
        <a:spcAft>
          <a:spcPct val="0"/>
        </a:spcAft>
        <a:buClr>
          <a:schemeClr val="accent1"/>
        </a:buClr>
        <a:buFont typeface="Verdana" panose="020B0604030504040204" pitchFamily="34" charset="0"/>
        <a:defRPr>
          <a:solidFill>
            <a:srgbClr val="8197A6"/>
          </a:solidFill>
          <a:latin typeface="Arial" charset="0"/>
          <a:ea typeface="MS PGothic" pitchFamily="34" charset="-128"/>
          <a:cs typeface="Arial" charset="0"/>
        </a:defRPr>
      </a:lvl1pPr>
      <a:lvl2pPr marL="808038" indent="-350838" algn="l" rtl="0" eaLnBrk="0" fontAlgn="base" hangingPunct="0">
        <a:lnSpc>
          <a:spcPct val="119000"/>
        </a:lnSpc>
        <a:spcBef>
          <a:spcPct val="20000"/>
        </a:spcBef>
        <a:spcAft>
          <a:spcPct val="0"/>
        </a:spcAft>
        <a:buClr>
          <a:schemeClr val="accent1"/>
        </a:buClr>
        <a:buFont typeface="+mj-lt" charset="0"/>
        <a:defRPr>
          <a:solidFill>
            <a:srgbClr val="8197A6"/>
          </a:solidFill>
          <a:latin typeface="Arial" charset="0"/>
          <a:ea typeface="MS PGothic" pitchFamily="34" charset="-128"/>
          <a:cs typeface="Arial" charset="0"/>
        </a:defRPr>
      </a:lvl2pPr>
      <a:lvl3pPr marL="1406525" indent="-492125" algn="l" rtl="0" eaLnBrk="0" fontAlgn="base" hangingPunct="0">
        <a:lnSpc>
          <a:spcPct val="119000"/>
        </a:lnSpc>
        <a:spcBef>
          <a:spcPct val="20000"/>
        </a:spcBef>
        <a:spcAft>
          <a:spcPct val="0"/>
        </a:spcAft>
        <a:buClr>
          <a:schemeClr val="accent1"/>
        </a:buClr>
        <a:buFont typeface="+mj-lt" charset="0"/>
        <a:defRPr>
          <a:solidFill>
            <a:srgbClr val="8197A6"/>
          </a:solidFill>
          <a:latin typeface="Arial" charset="0"/>
          <a:ea typeface="MS PGothic" pitchFamily="34" charset="-128"/>
          <a:cs typeface="Arial" charset="0"/>
        </a:defRPr>
      </a:lvl3pPr>
      <a:lvl4pPr marL="2005013" indent="-633413" algn="l" rtl="0" eaLnBrk="0" fontAlgn="base" hangingPunct="0">
        <a:lnSpc>
          <a:spcPct val="119000"/>
        </a:lnSpc>
        <a:spcBef>
          <a:spcPct val="20000"/>
        </a:spcBef>
        <a:spcAft>
          <a:spcPct val="0"/>
        </a:spcAft>
        <a:buClr>
          <a:schemeClr val="accent1"/>
        </a:buClr>
        <a:buFont typeface="+mj-lt" charset="0"/>
        <a:defRPr>
          <a:solidFill>
            <a:srgbClr val="8197A6"/>
          </a:solidFill>
          <a:latin typeface="Arial" charset="0"/>
          <a:ea typeface="MS PGothic" pitchFamily="34" charset="-128"/>
          <a:cs typeface="Arial" charset="0"/>
        </a:defRPr>
      </a:lvl4pPr>
      <a:lvl5pPr marL="2603500" indent="-774700" algn="l" rtl="0" eaLnBrk="0" fontAlgn="base" hangingPunct="0">
        <a:lnSpc>
          <a:spcPct val="119000"/>
        </a:lnSpc>
        <a:spcBef>
          <a:spcPct val="20000"/>
        </a:spcBef>
        <a:spcAft>
          <a:spcPct val="0"/>
        </a:spcAft>
        <a:buClr>
          <a:schemeClr val="accent1"/>
        </a:buClr>
        <a:buFont typeface="+mj-lt" charset="0"/>
        <a:defRPr>
          <a:solidFill>
            <a:srgbClr val="8197A6"/>
          </a:solidFill>
          <a:latin typeface="Arial" charset="0"/>
          <a:ea typeface="MS PGothic" pitchFamily="34" charset="-128"/>
          <a:cs typeface="Arial" charset="0"/>
        </a:defRPr>
      </a:lvl5pPr>
      <a:lvl6pPr marL="3479800" indent="-419100" algn="l" rtl="0" eaLnBrk="1" fontAlgn="base" hangingPunct="1">
        <a:lnSpc>
          <a:spcPct val="119000"/>
        </a:lnSpc>
        <a:spcBef>
          <a:spcPct val="20000"/>
        </a:spcBef>
        <a:spcAft>
          <a:spcPct val="0"/>
        </a:spcAft>
        <a:buClr>
          <a:schemeClr val="accent1"/>
        </a:buClr>
        <a:buFont typeface="Verdana" pitchFamily="34" charset="0"/>
        <a:buChar char="–"/>
        <a:defRPr sz="1600">
          <a:solidFill>
            <a:schemeClr val="bg2"/>
          </a:solidFill>
          <a:latin typeface="+mn-lt"/>
        </a:defRPr>
      </a:lvl6pPr>
      <a:lvl7pPr marL="3937000" indent="-419100" algn="l" rtl="0" eaLnBrk="1" fontAlgn="base" hangingPunct="1">
        <a:lnSpc>
          <a:spcPct val="119000"/>
        </a:lnSpc>
        <a:spcBef>
          <a:spcPct val="20000"/>
        </a:spcBef>
        <a:spcAft>
          <a:spcPct val="0"/>
        </a:spcAft>
        <a:buClr>
          <a:schemeClr val="accent1"/>
        </a:buClr>
        <a:buFont typeface="Verdana" pitchFamily="34" charset="0"/>
        <a:buChar char="–"/>
        <a:defRPr sz="1600">
          <a:solidFill>
            <a:schemeClr val="bg2"/>
          </a:solidFill>
          <a:latin typeface="+mn-lt"/>
        </a:defRPr>
      </a:lvl7pPr>
      <a:lvl8pPr marL="4394200" indent="-419100" algn="l" rtl="0" eaLnBrk="1" fontAlgn="base" hangingPunct="1">
        <a:lnSpc>
          <a:spcPct val="119000"/>
        </a:lnSpc>
        <a:spcBef>
          <a:spcPct val="20000"/>
        </a:spcBef>
        <a:spcAft>
          <a:spcPct val="0"/>
        </a:spcAft>
        <a:buClr>
          <a:schemeClr val="accent1"/>
        </a:buClr>
        <a:buFont typeface="Verdana" pitchFamily="34" charset="0"/>
        <a:buChar char="–"/>
        <a:defRPr sz="1600">
          <a:solidFill>
            <a:schemeClr val="bg2"/>
          </a:solidFill>
          <a:latin typeface="+mn-lt"/>
        </a:defRPr>
      </a:lvl8pPr>
      <a:lvl9pPr marL="4851400" indent="-419100" algn="l" rtl="0" eaLnBrk="1" fontAlgn="base" hangingPunct="1">
        <a:lnSpc>
          <a:spcPct val="119000"/>
        </a:lnSpc>
        <a:spcBef>
          <a:spcPct val="20000"/>
        </a:spcBef>
        <a:spcAft>
          <a:spcPct val="0"/>
        </a:spcAft>
        <a:buClr>
          <a:schemeClr val="accent1"/>
        </a:buClr>
        <a:buFont typeface="Verdana" pitchFamily="34" charset="0"/>
        <a:buChar char="–"/>
        <a:defRPr sz="1600">
          <a:solidFill>
            <a:schemeClr val="bg2"/>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22530" name="Picture 35" descr="PPT_Header02" hidden="1">
            <a:extLst>
              <a:ext uri="{FF2B5EF4-FFF2-40B4-BE49-F238E27FC236}">
                <a16:creationId xmlns:a16="http://schemas.microsoft.com/office/drawing/2014/main" id="{574C2077-DDEA-6F27-D12B-470A9A8397B9}"/>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0" y="0"/>
            <a:ext cx="12192000" cy="12049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2531" name="Rectangle 2">
            <a:extLst>
              <a:ext uri="{FF2B5EF4-FFF2-40B4-BE49-F238E27FC236}">
                <a16:creationId xmlns:a16="http://schemas.microsoft.com/office/drawing/2014/main" id="{F71ADC6B-BA7A-D1D7-3782-9FF65A00DB64}"/>
              </a:ext>
            </a:extLst>
          </p:cNvPr>
          <p:cNvSpPr>
            <a:spLocks noGrp="1" noChangeArrowheads="1"/>
          </p:cNvSpPr>
          <p:nvPr>
            <p:ph type="body" idx="1"/>
          </p:nvPr>
        </p:nvSpPr>
        <p:spPr bwMode="auto">
          <a:xfrm>
            <a:off x="217488" y="882650"/>
            <a:ext cx="11764962" cy="5546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endParaRPr lang="en-GB" altLang="en-US"/>
          </a:p>
        </p:txBody>
      </p:sp>
      <p:pic>
        <p:nvPicPr>
          <p:cNvPr id="22532" name="Picture 33">
            <a:extLst>
              <a:ext uri="{FF2B5EF4-FFF2-40B4-BE49-F238E27FC236}">
                <a16:creationId xmlns:a16="http://schemas.microsoft.com/office/drawing/2014/main" id="{369701B6-EC58-1D49-3DCE-C2A5FE8D713B}"/>
              </a:ext>
            </a:extLst>
          </p:cNvPr>
          <p:cNvPicPr>
            <a:picLocks/>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10331450" y="-215900"/>
            <a:ext cx="2095500" cy="1314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77" name="Text Box 38">
            <a:extLst>
              <a:ext uri="{FF2B5EF4-FFF2-40B4-BE49-F238E27FC236}">
                <a16:creationId xmlns:a16="http://schemas.microsoft.com/office/drawing/2014/main" id="{A37C4D36-C071-034B-89C7-F9C4E166A451}"/>
              </a:ext>
            </a:extLst>
          </p:cNvPr>
          <p:cNvSpPr txBox="1">
            <a:spLocks noChangeArrowheads="1"/>
          </p:cNvSpPr>
          <p:nvPr userDrawn="1"/>
        </p:nvSpPr>
        <p:spPr bwMode="auto">
          <a:xfrm>
            <a:off x="8205788" y="6202363"/>
            <a:ext cx="3751262" cy="214312"/>
          </a:xfrm>
          <a:prstGeom prst="rect">
            <a:avLst/>
          </a:prstGeom>
          <a:noFill/>
          <a:ln>
            <a:noFill/>
          </a:ln>
        </p:spPr>
        <p:txBody>
          <a:bodyPr lIns="0" rIns="0">
            <a:spAutoFit/>
          </a:bodyPr>
          <a:lstStyle>
            <a:lvl1pPr marL="342900" indent="-342900">
              <a:defRPr sz="2400">
                <a:solidFill>
                  <a:schemeClr val="tx1"/>
                </a:solidFill>
                <a:latin typeface="Verdana" panose="020B0604030504040204" pitchFamily="34" charset="0"/>
                <a:ea typeface="MS PGothic" panose="020B0600070205080204" pitchFamily="34" charset="-128"/>
              </a:defRPr>
            </a:lvl1pPr>
            <a:lvl2pPr marL="742950" indent="-285750">
              <a:defRPr sz="2400">
                <a:solidFill>
                  <a:schemeClr val="tx1"/>
                </a:solidFill>
                <a:latin typeface="Verdana" panose="020B0604030504040204" pitchFamily="34" charset="0"/>
                <a:ea typeface="MS PGothic" panose="020B0600070205080204" pitchFamily="34" charset="-128"/>
              </a:defRPr>
            </a:lvl2pPr>
            <a:lvl3pPr>
              <a:defRPr sz="2400">
                <a:solidFill>
                  <a:schemeClr val="tx1"/>
                </a:solidFill>
                <a:latin typeface="Verdana" panose="020B0604030504040204" pitchFamily="34" charset="0"/>
                <a:ea typeface="MS PGothic" panose="020B0600070205080204" pitchFamily="34" charset="-128"/>
              </a:defRPr>
            </a:lvl3pPr>
            <a:lvl4pPr marL="1600200" indent="-228600">
              <a:defRPr sz="2400">
                <a:solidFill>
                  <a:schemeClr val="tx1"/>
                </a:solidFill>
                <a:latin typeface="Verdana" panose="020B0604030504040204" pitchFamily="34" charset="0"/>
                <a:ea typeface="MS PGothic" panose="020B0600070205080204" pitchFamily="34" charset="-128"/>
              </a:defRPr>
            </a:lvl4pPr>
            <a:lvl5pPr marL="2057400" indent="-228600">
              <a:defRPr sz="2400">
                <a:solidFill>
                  <a:schemeClr val="tx1"/>
                </a:solidFill>
                <a:latin typeface="Verdana" panose="020B060403050404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9pPr>
          </a:lstStyle>
          <a:p>
            <a:pPr lvl="2" algn="r">
              <a:spcBef>
                <a:spcPct val="50000"/>
              </a:spcBef>
              <a:defRPr/>
            </a:pPr>
            <a:fld id="{14E8D930-ABC3-CA4C-9EF9-B7F1AAE6DCB0}" type="slidenum">
              <a:rPr altLang="en-US" sz="800" noProof="1" smtClean="0">
                <a:solidFill>
                  <a:srgbClr val="8197A6"/>
                </a:solidFill>
                <a:latin typeface="Arial" panose="020B0604020202020204" pitchFamily="34" charset="0"/>
                <a:cs typeface="Arial" panose="020B0604020202020204" pitchFamily="34" charset="0"/>
              </a:rPr>
              <a:pPr lvl="2" algn="r">
                <a:spcBef>
                  <a:spcPct val="50000"/>
                </a:spcBef>
                <a:defRPr/>
              </a:pPr>
              <a:t>‹#›</a:t>
            </a:fld>
            <a:endParaRPr lang="en-GB" altLang="en-US" sz="800">
              <a:solidFill>
                <a:srgbClr val="8197A6"/>
              </a:solidFill>
              <a:latin typeface="Arial" panose="020B0604020202020204" pitchFamily="34" charset="0"/>
              <a:cs typeface="Arial" panose="020B0604020202020204" pitchFamily="34" charset="0"/>
            </a:endParaRPr>
          </a:p>
        </p:txBody>
      </p:sp>
      <p:sp>
        <p:nvSpPr>
          <p:cNvPr id="22534" name="Title Placeholder 2">
            <a:extLst>
              <a:ext uri="{FF2B5EF4-FFF2-40B4-BE49-F238E27FC236}">
                <a16:creationId xmlns:a16="http://schemas.microsoft.com/office/drawing/2014/main" id="{72E3CBD7-24F5-E017-E201-551E5B31FB1E}"/>
              </a:ext>
            </a:extLst>
          </p:cNvPr>
          <p:cNvSpPr>
            <a:spLocks noGrp="1"/>
          </p:cNvSpPr>
          <p:nvPr>
            <p:ph type="title"/>
          </p:nvPr>
        </p:nvSpPr>
        <p:spPr bwMode="auto">
          <a:xfrm>
            <a:off x="215900" y="157163"/>
            <a:ext cx="10109200" cy="563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45720" rIns="0" bIns="45720" numCol="1" anchor="ctr" anchorCtr="0" compatLnSpc="1">
            <a:prstTxWarp prst="textNoShape">
              <a:avLst/>
            </a:prstTxWarp>
          </a:bodyPr>
          <a:lstStyle/>
          <a:p>
            <a:pPr lvl="0"/>
            <a:r>
              <a:rPr lang="en-US" altLang="en-US"/>
              <a:t>CLICK TO EDIT MASTER TITLE STYLE</a:t>
            </a:r>
            <a:endParaRPr lang="it-IT" altLang="en-US"/>
          </a:p>
        </p:txBody>
      </p:sp>
      <p:pic>
        <p:nvPicPr>
          <p:cNvPr id="22535" name="Picture 37">
            <a:extLst>
              <a:ext uri="{FF2B5EF4-FFF2-40B4-BE49-F238E27FC236}">
                <a16:creationId xmlns:a16="http://schemas.microsoft.com/office/drawing/2014/main" id="{6E56F003-AD9E-CDCE-9D79-2C41668BD293}"/>
              </a:ext>
            </a:extLst>
          </p:cNvPr>
          <p:cNvPicPr>
            <a:picLocks noChangeAspect="1"/>
          </p:cNvPicPr>
          <p:nvPr userDrawn="1"/>
        </p:nvPicPr>
        <p:blipFill>
          <a:blip r:embed="rId15">
            <a:extLst>
              <a:ext uri="{28A0092B-C50C-407E-A947-70E740481C1C}">
                <a14:useLocalDpi xmlns:a14="http://schemas.microsoft.com/office/drawing/2010/main" val="0"/>
              </a:ext>
            </a:extLst>
          </a:blip>
          <a:srcRect/>
          <a:stretch>
            <a:fillRect/>
          </a:stretch>
        </p:blipFill>
        <p:spPr bwMode="auto">
          <a:xfrm>
            <a:off x="10342563" y="6586538"/>
            <a:ext cx="1638300" cy="10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39" name="Straight Connector 38">
            <a:extLst>
              <a:ext uri="{FF2B5EF4-FFF2-40B4-BE49-F238E27FC236}">
                <a16:creationId xmlns:a16="http://schemas.microsoft.com/office/drawing/2014/main" id="{5AA532EF-D566-C692-ECF1-26AEE50B087C}"/>
              </a:ext>
            </a:extLst>
          </p:cNvPr>
          <p:cNvCxnSpPr>
            <a:cxnSpLocks/>
          </p:cNvCxnSpPr>
          <p:nvPr userDrawn="1"/>
        </p:nvCxnSpPr>
        <p:spPr>
          <a:xfrm>
            <a:off x="220663" y="6423025"/>
            <a:ext cx="11736387" cy="0"/>
          </a:xfrm>
          <a:prstGeom prst="line">
            <a:avLst/>
          </a:prstGeom>
          <a:ln w="9525" cmpd="sng">
            <a:solidFill>
              <a:srgbClr val="003249"/>
            </a:solidFill>
            <a:prstDash val="solid"/>
          </a:ln>
        </p:spPr>
        <p:style>
          <a:lnRef idx="1">
            <a:schemeClr val="accent1"/>
          </a:lnRef>
          <a:fillRef idx="0">
            <a:schemeClr val="accent1"/>
          </a:fillRef>
          <a:effectRef idx="0">
            <a:schemeClr val="accent1"/>
          </a:effectRef>
          <a:fontRef idx="minor">
            <a:schemeClr val="tx1"/>
          </a:fontRef>
        </p:style>
      </p:cxnSp>
      <p:grpSp>
        <p:nvGrpSpPr>
          <p:cNvPr id="22537" name="Group 166">
            <a:extLst>
              <a:ext uri="{FF2B5EF4-FFF2-40B4-BE49-F238E27FC236}">
                <a16:creationId xmlns:a16="http://schemas.microsoft.com/office/drawing/2014/main" id="{35294442-AE0C-D426-CE51-2AF53F5BFDD5}"/>
              </a:ext>
            </a:extLst>
          </p:cNvPr>
          <p:cNvGrpSpPr>
            <a:grpSpLocks/>
          </p:cNvGrpSpPr>
          <p:nvPr userDrawn="1"/>
        </p:nvGrpSpPr>
        <p:grpSpPr bwMode="auto">
          <a:xfrm>
            <a:off x="227013" y="6572250"/>
            <a:ext cx="9280525" cy="144463"/>
            <a:chOff x="226688" y="6572055"/>
            <a:chExt cx="9280921" cy="144114"/>
          </a:xfrm>
        </p:grpSpPr>
        <p:pic>
          <p:nvPicPr>
            <p:cNvPr id="22538" name="Picture 167" descr="at.png">
              <a:extLst>
                <a:ext uri="{FF2B5EF4-FFF2-40B4-BE49-F238E27FC236}">
                  <a16:creationId xmlns:a16="http://schemas.microsoft.com/office/drawing/2014/main" id="{93CBCC73-5661-D3E6-7A6E-0D6ACB2CCE47}"/>
                </a:ext>
              </a:extLst>
            </p:cNvPr>
            <p:cNvPicPr>
              <a:picLocks noChangeAspect="1"/>
            </p:cNvPicPr>
            <p:nvPr userDrawn="1"/>
          </p:nvPicPr>
          <p:blipFill>
            <a:blip r:embed="rId16">
              <a:extLst>
                <a:ext uri="{28A0092B-C50C-407E-A947-70E740481C1C}">
                  <a14:useLocalDpi xmlns:a14="http://schemas.microsoft.com/office/drawing/2010/main" val="0"/>
                </a:ext>
              </a:extLst>
            </a:blip>
            <a:srcRect/>
            <a:stretch>
              <a:fillRect/>
            </a:stretch>
          </p:blipFill>
          <p:spPr bwMode="auto">
            <a:xfrm>
              <a:off x="226688"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539" name="Picture 168" descr="be.png">
              <a:extLst>
                <a:ext uri="{FF2B5EF4-FFF2-40B4-BE49-F238E27FC236}">
                  <a16:creationId xmlns:a16="http://schemas.microsoft.com/office/drawing/2014/main" id="{F92E3733-B8CB-F32B-6355-3CDE8792E7E5}"/>
                </a:ext>
              </a:extLst>
            </p:cNvPr>
            <p:cNvPicPr>
              <a:picLocks noChangeAspect="1"/>
            </p:cNvPicPr>
            <p:nvPr userDrawn="1"/>
          </p:nvPicPr>
          <p:blipFill>
            <a:blip r:embed="rId17">
              <a:extLst>
                <a:ext uri="{28A0092B-C50C-407E-A947-70E740481C1C}">
                  <a14:useLocalDpi xmlns:a14="http://schemas.microsoft.com/office/drawing/2010/main" val="0"/>
                </a:ext>
              </a:extLst>
            </a:blip>
            <a:srcRect/>
            <a:stretch>
              <a:fillRect/>
            </a:stretch>
          </p:blipFill>
          <p:spPr bwMode="auto">
            <a:xfrm>
              <a:off x="597100"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540" name="Picture 169" descr="ch.png">
              <a:extLst>
                <a:ext uri="{FF2B5EF4-FFF2-40B4-BE49-F238E27FC236}">
                  <a16:creationId xmlns:a16="http://schemas.microsoft.com/office/drawing/2014/main" id="{5BC61FFB-5CC4-6B71-CC1D-5C483AC95C54}"/>
                </a:ext>
              </a:extLst>
            </p:cNvPr>
            <p:cNvPicPr>
              <a:picLocks noChangeAspect="1"/>
            </p:cNvPicPr>
            <p:nvPr userDrawn="1"/>
          </p:nvPicPr>
          <p:blipFill>
            <a:blip r:embed="rId18">
              <a:extLst>
                <a:ext uri="{28A0092B-C50C-407E-A947-70E740481C1C}">
                  <a14:useLocalDpi xmlns:a14="http://schemas.microsoft.com/office/drawing/2010/main" val="0"/>
                </a:ext>
              </a:extLst>
            </a:blip>
            <a:srcRect/>
            <a:stretch>
              <a:fillRect/>
            </a:stretch>
          </p:blipFill>
          <p:spPr bwMode="auto">
            <a:xfrm>
              <a:off x="7652002"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541" name="Picture 170" descr="cz.png">
              <a:extLst>
                <a:ext uri="{FF2B5EF4-FFF2-40B4-BE49-F238E27FC236}">
                  <a16:creationId xmlns:a16="http://schemas.microsoft.com/office/drawing/2014/main" id="{321A9FDD-008F-6FF4-81C0-64BF1B9CAF68}"/>
                </a:ext>
              </a:extLst>
            </p:cNvPr>
            <p:cNvPicPr>
              <a:picLocks noChangeAspect="1"/>
            </p:cNvPicPr>
            <p:nvPr userDrawn="1"/>
          </p:nvPicPr>
          <p:blipFill>
            <a:blip r:embed="rId19">
              <a:extLst>
                <a:ext uri="{28A0092B-C50C-407E-A947-70E740481C1C}">
                  <a14:useLocalDpi xmlns:a14="http://schemas.microsoft.com/office/drawing/2010/main" val="0"/>
                </a:ext>
              </a:extLst>
            </a:blip>
            <a:srcRect/>
            <a:stretch>
              <a:fillRect/>
            </a:stretch>
          </p:blipFill>
          <p:spPr bwMode="auto">
            <a:xfrm>
              <a:off x="97044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542" name="Picture 171" descr="de.png">
              <a:extLst>
                <a:ext uri="{FF2B5EF4-FFF2-40B4-BE49-F238E27FC236}">
                  <a16:creationId xmlns:a16="http://schemas.microsoft.com/office/drawing/2014/main" id="{BB99FF12-F1BB-10D0-5DCC-FA22BB37D902}"/>
                </a:ext>
              </a:extLst>
            </p:cNvPr>
            <p:cNvPicPr>
              <a:picLocks noChangeAspect="1"/>
            </p:cNvPicPr>
            <p:nvPr userDrawn="1"/>
          </p:nvPicPr>
          <p:blipFill>
            <a:blip r:embed="rId20">
              <a:extLst>
                <a:ext uri="{28A0092B-C50C-407E-A947-70E740481C1C}">
                  <a14:useLocalDpi xmlns:a14="http://schemas.microsoft.com/office/drawing/2010/main" val="0"/>
                </a:ext>
              </a:extLst>
            </a:blip>
            <a:srcRect/>
            <a:stretch>
              <a:fillRect/>
            </a:stretch>
          </p:blipFill>
          <p:spPr bwMode="auto">
            <a:xfrm>
              <a:off x="283088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543" name="Picture 172" descr="dk.png">
              <a:extLst>
                <a:ext uri="{FF2B5EF4-FFF2-40B4-BE49-F238E27FC236}">
                  <a16:creationId xmlns:a16="http://schemas.microsoft.com/office/drawing/2014/main" id="{1C5E26A5-6DFB-28A5-195E-531D389B94E0}"/>
                </a:ext>
              </a:extLst>
            </p:cNvPr>
            <p:cNvPicPr>
              <a:picLocks noChangeAspect="1"/>
            </p:cNvPicPr>
            <p:nvPr userDrawn="1"/>
          </p:nvPicPr>
          <p:blipFill>
            <a:blip r:embed="rId21">
              <a:extLst>
                <a:ext uri="{28A0092B-C50C-407E-A947-70E740481C1C}">
                  <a14:useLocalDpi xmlns:a14="http://schemas.microsoft.com/office/drawing/2010/main" val="0"/>
                </a:ext>
              </a:extLst>
            </a:blip>
            <a:srcRect/>
            <a:stretch>
              <a:fillRect/>
            </a:stretch>
          </p:blipFill>
          <p:spPr bwMode="auto">
            <a:xfrm>
              <a:off x="1340468"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544" name="Picture 173" descr="ee.png">
              <a:extLst>
                <a:ext uri="{FF2B5EF4-FFF2-40B4-BE49-F238E27FC236}">
                  <a16:creationId xmlns:a16="http://schemas.microsoft.com/office/drawing/2014/main" id="{0C48029B-8090-290E-007A-9AC716CA0532}"/>
                </a:ext>
              </a:extLst>
            </p:cNvPr>
            <p:cNvPicPr>
              <a:picLocks noChangeAspect="1"/>
            </p:cNvPicPr>
            <p:nvPr userDrawn="1"/>
          </p:nvPicPr>
          <p:blipFill>
            <a:blip r:embed="rId22">
              <a:extLst>
                <a:ext uri="{28A0092B-C50C-407E-A947-70E740481C1C}">
                  <a14:useLocalDpi xmlns:a14="http://schemas.microsoft.com/office/drawing/2010/main" val="0"/>
                </a:ext>
              </a:extLst>
            </a:blip>
            <a:srcRect/>
            <a:stretch>
              <a:fillRect/>
            </a:stretch>
          </p:blipFill>
          <p:spPr bwMode="auto">
            <a:xfrm>
              <a:off x="171088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545" name="Picture 174" descr="es.png">
              <a:extLst>
                <a:ext uri="{FF2B5EF4-FFF2-40B4-BE49-F238E27FC236}">
                  <a16:creationId xmlns:a16="http://schemas.microsoft.com/office/drawing/2014/main" id="{9F92DAA5-4BAD-378F-6403-F70FBFF5D2D3}"/>
                </a:ext>
              </a:extLst>
            </p:cNvPr>
            <p:cNvPicPr>
              <a:picLocks noChangeAspect="1"/>
            </p:cNvPicPr>
            <p:nvPr userDrawn="1"/>
          </p:nvPicPr>
          <p:blipFill>
            <a:blip r:embed="rId23">
              <a:extLst>
                <a:ext uri="{28A0092B-C50C-407E-A947-70E740481C1C}">
                  <a14:useLocalDpi xmlns:a14="http://schemas.microsoft.com/office/drawing/2010/main" val="0"/>
                </a:ext>
              </a:extLst>
            </a:blip>
            <a:srcRect/>
            <a:stretch>
              <a:fillRect/>
            </a:stretch>
          </p:blipFill>
          <p:spPr bwMode="auto">
            <a:xfrm>
              <a:off x="690923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546" name="Picture 175" descr="fi.png">
              <a:extLst>
                <a:ext uri="{FF2B5EF4-FFF2-40B4-BE49-F238E27FC236}">
                  <a16:creationId xmlns:a16="http://schemas.microsoft.com/office/drawing/2014/main" id="{5950D2AC-3AEF-A744-502A-885BDDEE7DD6}"/>
                </a:ext>
              </a:extLst>
            </p:cNvPr>
            <p:cNvPicPr>
              <a:picLocks noChangeAspect="1"/>
            </p:cNvPicPr>
            <p:nvPr userDrawn="1"/>
          </p:nvPicPr>
          <p:blipFill>
            <a:blip r:embed="rId24">
              <a:extLst>
                <a:ext uri="{28A0092B-C50C-407E-A947-70E740481C1C}">
                  <a14:useLocalDpi xmlns:a14="http://schemas.microsoft.com/office/drawing/2010/main" val="0"/>
                </a:ext>
              </a:extLst>
            </a:blip>
            <a:srcRect/>
            <a:stretch>
              <a:fillRect/>
            </a:stretch>
          </p:blipFill>
          <p:spPr bwMode="auto">
            <a:xfrm>
              <a:off x="2088120"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547" name="Picture 176" descr="fr.png">
              <a:extLst>
                <a:ext uri="{FF2B5EF4-FFF2-40B4-BE49-F238E27FC236}">
                  <a16:creationId xmlns:a16="http://schemas.microsoft.com/office/drawing/2014/main" id="{FF13AD4C-1F7A-D06F-5AD8-B7A4DEC9D219}"/>
                </a:ext>
              </a:extLst>
            </p:cNvPr>
            <p:cNvPicPr>
              <a:picLocks noChangeAspect="1"/>
            </p:cNvPicPr>
            <p:nvPr userDrawn="1"/>
          </p:nvPicPr>
          <p:blipFill>
            <a:blip r:embed="rId25">
              <a:extLst>
                <a:ext uri="{28A0092B-C50C-407E-A947-70E740481C1C}">
                  <a14:useLocalDpi xmlns:a14="http://schemas.microsoft.com/office/drawing/2010/main" val="0"/>
                </a:ext>
              </a:extLst>
            </a:blip>
            <a:srcRect/>
            <a:stretch>
              <a:fillRect/>
            </a:stretch>
          </p:blipFill>
          <p:spPr bwMode="auto">
            <a:xfrm>
              <a:off x="245697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548" name="Picture 177" descr="gr.png">
              <a:extLst>
                <a:ext uri="{FF2B5EF4-FFF2-40B4-BE49-F238E27FC236}">
                  <a16:creationId xmlns:a16="http://schemas.microsoft.com/office/drawing/2014/main" id="{73356D26-F755-3A3B-5ABA-648141421B61}"/>
                </a:ext>
              </a:extLst>
            </p:cNvPr>
            <p:cNvPicPr>
              <a:picLocks noChangeAspect="1"/>
            </p:cNvPicPr>
            <p:nvPr userDrawn="1"/>
          </p:nvPicPr>
          <p:blipFill>
            <a:blip r:embed="rId26">
              <a:extLst>
                <a:ext uri="{28A0092B-C50C-407E-A947-70E740481C1C}">
                  <a14:useLocalDpi xmlns:a14="http://schemas.microsoft.com/office/drawing/2010/main" val="0"/>
                </a:ext>
              </a:extLst>
            </a:blip>
            <a:srcRect/>
            <a:stretch>
              <a:fillRect/>
            </a:stretch>
          </p:blipFill>
          <p:spPr bwMode="auto">
            <a:xfrm>
              <a:off x="319974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549" name="Picture 178" descr="hu.png">
              <a:extLst>
                <a:ext uri="{FF2B5EF4-FFF2-40B4-BE49-F238E27FC236}">
                  <a16:creationId xmlns:a16="http://schemas.microsoft.com/office/drawing/2014/main" id="{0C4B6992-805B-C8B2-F322-4B824711C9E6}"/>
                </a:ext>
              </a:extLst>
            </p:cNvPr>
            <p:cNvPicPr>
              <a:picLocks noChangeAspect="1"/>
            </p:cNvPicPr>
            <p:nvPr userDrawn="1"/>
          </p:nvPicPr>
          <p:blipFill>
            <a:blip r:embed="rId27">
              <a:extLst>
                <a:ext uri="{28A0092B-C50C-407E-A947-70E740481C1C}">
                  <a14:useLocalDpi xmlns:a14="http://schemas.microsoft.com/office/drawing/2010/main" val="0"/>
                </a:ext>
              </a:extLst>
            </a:blip>
            <a:srcRect/>
            <a:stretch>
              <a:fillRect/>
            </a:stretch>
          </p:blipFill>
          <p:spPr bwMode="auto">
            <a:xfrm>
              <a:off x="356860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550" name="Picture 179" descr="ie.png">
              <a:extLst>
                <a:ext uri="{FF2B5EF4-FFF2-40B4-BE49-F238E27FC236}">
                  <a16:creationId xmlns:a16="http://schemas.microsoft.com/office/drawing/2014/main" id="{C4E41967-29D6-855B-5165-67739D4DCDED}"/>
                </a:ext>
              </a:extLst>
            </p:cNvPr>
            <p:cNvPicPr>
              <a:picLocks noChangeAspect="1"/>
            </p:cNvPicPr>
            <p:nvPr userDrawn="1"/>
          </p:nvPicPr>
          <p:blipFill>
            <a:blip r:embed="rId28">
              <a:extLst>
                <a:ext uri="{28A0092B-C50C-407E-A947-70E740481C1C}">
                  <a14:useLocalDpi xmlns:a14="http://schemas.microsoft.com/office/drawing/2010/main" val="0"/>
                </a:ext>
              </a:extLst>
            </a:blip>
            <a:srcRect/>
            <a:stretch>
              <a:fillRect/>
            </a:stretch>
          </p:blipFill>
          <p:spPr bwMode="auto">
            <a:xfrm>
              <a:off x="393746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551" name="Picture 180" descr="it.png">
              <a:extLst>
                <a:ext uri="{FF2B5EF4-FFF2-40B4-BE49-F238E27FC236}">
                  <a16:creationId xmlns:a16="http://schemas.microsoft.com/office/drawing/2014/main" id="{3713CB3E-70D3-1581-4724-FDE1E60F1F8C}"/>
                </a:ext>
              </a:extLst>
            </p:cNvPr>
            <p:cNvPicPr>
              <a:picLocks noChangeAspect="1"/>
            </p:cNvPicPr>
            <p:nvPr userDrawn="1"/>
          </p:nvPicPr>
          <p:blipFill>
            <a:blip r:embed="rId29">
              <a:extLst>
                <a:ext uri="{28A0092B-C50C-407E-A947-70E740481C1C}">
                  <a14:useLocalDpi xmlns:a14="http://schemas.microsoft.com/office/drawing/2010/main" val="0"/>
                </a:ext>
              </a:extLst>
            </a:blip>
            <a:srcRect/>
            <a:stretch>
              <a:fillRect/>
            </a:stretch>
          </p:blipFill>
          <p:spPr bwMode="auto">
            <a:xfrm>
              <a:off x="4306322"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552" name="Picture 181" descr="lu.png">
              <a:extLst>
                <a:ext uri="{FF2B5EF4-FFF2-40B4-BE49-F238E27FC236}">
                  <a16:creationId xmlns:a16="http://schemas.microsoft.com/office/drawing/2014/main" id="{0994F35A-0728-1B06-CC5A-C702558035AD}"/>
                </a:ext>
              </a:extLst>
            </p:cNvPr>
            <p:cNvPicPr>
              <a:picLocks noChangeAspect="1"/>
            </p:cNvPicPr>
            <p:nvPr userDrawn="1"/>
          </p:nvPicPr>
          <p:blipFill>
            <a:blip r:embed="rId30">
              <a:extLst>
                <a:ext uri="{28A0092B-C50C-407E-A947-70E740481C1C}">
                  <a14:useLocalDpi xmlns:a14="http://schemas.microsoft.com/office/drawing/2010/main" val="0"/>
                </a:ext>
              </a:extLst>
            </a:blip>
            <a:srcRect/>
            <a:stretch>
              <a:fillRect/>
            </a:stretch>
          </p:blipFill>
          <p:spPr bwMode="auto">
            <a:xfrm>
              <a:off x="4676775"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553" name="Picture 182" descr="nl.png">
              <a:extLst>
                <a:ext uri="{FF2B5EF4-FFF2-40B4-BE49-F238E27FC236}">
                  <a16:creationId xmlns:a16="http://schemas.microsoft.com/office/drawing/2014/main" id="{EE957BCF-BC18-6550-F8E1-05247492F4AC}"/>
                </a:ext>
              </a:extLst>
            </p:cNvPr>
            <p:cNvPicPr>
              <a:picLocks noChangeAspect="1"/>
            </p:cNvPicPr>
            <p:nvPr userDrawn="1"/>
          </p:nvPicPr>
          <p:blipFill>
            <a:blip r:embed="rId31">
              <a:extLst>
                <a:ext uri="{28A0092B-C50C-407E-A947-70E740481C1C}">
                  <a14:useLocalDpi xmlns:a14="http://schemas.microsoft.com/office/drawing/2010/main" val="0"/>
                </a:ext>
              </a:extLst>
            </a:blip>
            <a:srcRect/>
            <a:stretch>
              <a:fillRect/>
            </a:stretch>
          </p:blipFill>
          <p:spPr bwMode="auto">
            <a:xfrm>
              <a:off x="5050684"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554" name="Picture 183" descr="no.png">
              <a:extLst>
                <a:ext uri="{FF2B5EF4-FFF2-40B4-BE49-F238E27FC236}">
                  <a16:creationId xmlns:a16="http://schemas.microsoft.com/office/drawing/2014/main" id="{62EB1111-FC77-F608-EB83-F58636A09040}"/>
                </a:ext>
              </a:extLst>
            </p:cNvPr>
            <p:cNvPicPr>
              <a:picLocks noChangeAspect="1"/>
            </p:cNvPicPr>
            <p:nvPr userDrawn="1"/>
          </p:nvPicPr>
          <p:blipFill>
            <a:blip r:embed="rId32">
              <a:extLst>
                <a:ext uri="{28A0092B-C50C-407E-A947-70E740481C1C}">
                  <a14:useLocalDpi xmlns:a14="http://schemas.microsoft.com/office/drawing/2010/main" val="0"/>
                </a:ext>
              </a:extLst>
            </a:blip>
            <a:srcRect/>
            <a:stretch>
              <a:fillRect/>
            </a:stretch>
          </p:blipFill>
          <p:spPr bwMode="auto">
            <a:xfrm>
              <a:off x="542805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555" name="Picture 184" descr="pl.png">
              <a:extLst>
                <a:ext uri="{FF2B5EF4-FFF2-40B4-BE49-F238E27FC236}">
                  <a16:creationId xmlns:a16="http://schemas.microsoft.com/office/drawing/2014/main" id="{613A7CF5-25E0-13F7-67FE-4CDD6B099374}"/>
                </a:ext>
              </a:extLst>
            </p:cNvPr>
            <p:cNvPicPr>
              <a:picLocks noChangeAspect="1"/>
            </p:cNvPicPr>
            <p:nvPr userDrawn="1"/>
          </p:nvPicPr>
          <p:blipFill>
            <a:blip r:embed="rId33">
              <a:extLst>
                <a:ext uri="{28A0092B-C50C-407E-A947-70E740481C1C}">
                  <a14:useLocalDpi xmlns:a14="http://schemas.microsoft.com/office/drawing/2010/main" val="0"/>
                </a:ext>
              </a:extLst>
            </a:blip>
            <a:srcRect/>
            <a:stretch>
              <a:fillRect/>
            </a:stretch>
          </p:blipFill>
          <p:spPr bwMode="auto">
            <a:xfrm>
              <a:off x="579518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556" name="Picture 185" descr="pt.png">
              <a:extLst>
                <a:ext uri="{FF2B5EF4-FFF2-40B4-BE49-F238E27FC236}">
                  <a16:creationId xmlns:a16="http://schemas.microsoft.com/office/drawing/2014/main" id="{34D9F17A-961D-329D-1A38-825149F932DE}"/>
                </a:ext>
              </a:extLst>
            </p:cNvPr>
            <p:cNvPicPr>
              <a:picLocks noChangeAspect="1"/>
            </p:cNvPicPr>
            <p:nvPr userDrawn="1"/>
          </p:nvPicPr>
          <p:blipFill>
            <a:blip r:embed="rId34">
              <a:extLst>
                <a:ext uri="{28A0092B-C50C-407E-A947-70E740481C1C}">
                  <a14:useLocalDpi xmlns:a14="http://schemas.microsoft.com/office/drawing/2010/main" val="0"/>
                </a:ext>
              </a:extLst>
            </a:blip>
            <a:srcRect/>
            <a:stretch>
              <a:fillRect/>
            </a:stretch>
          </p:blipFill>
          <p:spPr bwMode="auto">
            <a:xfrm>
              <a:off x="6167359"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557" name="Picture 186" descr="ro.png">
              <a:extLst>
                <a:ext uri="{FF2B5EF4-FFF2-40B4-BE49-F238E27FC236}">
                  <a16:creationId xmlns:a16="http://schemas.microsoft.com/office/drawing/2014/main" id="{C6E0EB13-5899-9299-9A48-131974453B12}"/>
                </a:ext>
              </a:extLst>
            </p:cNvPr>
            <p:cNvPicPr>
              <a:picLocks noChangeAspect="1"/>
            </p:cNvPicPr>
            <p:nvPr userDrawn="1"/>
          </p:nvPicPr>
          <p:blipFill>
            <a:blip r:embed="rId35">
              <a:extLst>
                <a:ext uri="{28A0092B-C50C-407E-A947-70E740481C1C}">
                  <a14:useLocalDpi xmlns:a14="http://schemas.microsoft.com/office/drawing/2010/main" val="0"/>
                </a:ext>
              </a:extLst>
            </a:blip>
            <a:srcRect/>
            <a:stretch>
              <a:fillRect/>
            </a:stretch>
          </p:blipFill>
          <p:spPr bwMode="auto">
            <a:xfrm>
              <a:off x="654126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558" name="Picture 187" descr="se.png">
              <a:extLst>
                <a:ext uri="{FF2B5EF4-FFF2-40B4-BE49-F238E27FC236}">
                  <a16:creationId xmlns:a16="http://schemas.microsoft.com/office/drawing/2014/main" id="{5A415D59-D96A-FA8B-311A-CB3AE67B66AE}"/>
                </a:ext>
              </a:extLst>
            </p:cNvPr>
            <p:cNvPicPr>
              <a:picLocks noChangeAspect="1"/>
            </p:cNvPicPr>
            <p:nvPr userDrawn="1"/>
          </p:nvPicPr>
          <p:blipFill>
            <a:blip r:embed="rId36">
              <a:extLst>
                <a:ext uri="{28A0092B-C50C-407E-A947-70E740481C1C}">
                  <a14:useLocalDpi xmlns:a14="http://schemas.microsoft.com/office/drawing/2010/main" val="0"/>
                </a:ext>
              </a:extLst>
            </a:blip>
            <a:srcRect/>
            <a:stretch>
              <a:fillRect/>
            </a:stretch>
          </p:blipFill>
          <p:spPr bwMode="auto">
            <a:xfrm>
              <a:off x="727981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559" name="Picture 188" descr="uk.png">
              <a:extLst>
                <a:ext uri="{FF2B5EF4-FFF2-40B4-BE49-F238E27FC236}">
                  <a16:creationId xmlns:a16="http://schemas.microsoft.com/office/drawing/2014/main" id="{39228654-C199-AE33-CFDE-281C6CF29336}"/>
                </a:ext>
              </a:extLst>
            </p:cNvPr>
            <p:cNvPicPr>
              <a:picLocks noChangeAspect="1"/>
            </p:cNvPicPr>
            <p:nvPr userDrawn="1"/>
          </p:nvPicPr>
          <p:blipFill>
            <a:blip r:embed="rId37">
              <a:extLst>
                <a:ext uri="{28A0092B-C50C-407E-A947-70E740481C1C}">
                  <a14:useLocalDpi xmlns:a14="http://schemas.microsoft.com/office/drawing/2010/main" val="0"/>
                </a:ext>
              </a:extLst>
            </a:blip>
            <a:srcRect/>
            <a:stretch>
              <a:fillRect/>
            </a:stretch>
          </p:blipFill>
          <p:spPr bwMode="auto">
            <a:xfrm>
              <a:off x="801754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560" name="Picture 189" descr="ca.png">
              <a:extLst>
                <a:ext uri="{FF2B5EF4-FFF2-40B4-BE49-F238E27FC236}">
                  <a16:creationId xmlns:a16="http://schemas.microsoft.com/office/drawing/2014/main" id="{8A12A56A-D795-C5CA-61FF-D2B435F227FA}"/>
                </a:ext>
              </a:extLst>
            </p:cNvPr>
            <p:cNvPicPr>
              <a:picLocks noChangeAspect="1"/>
            </p:cNvPicPr>
            <p:nvPr userDrawn="1"/>
          </p:nvPicPr>
          <p:blipFill>
            <a:blip r:embed="rId38">
              <a:extLst>
                <a:ext uri="{28A0092B-C50C-407E-A947-70E740481C1C}">
                  <a14:useLocalDpi xmlns:a14="http://schemas.microsoft.com/office/drawing/2010/main" val="0"/>
                </a:ext>
              </a:extLst>
            </a:blip>
            <a:srcRect/>
            <a:stretch>
              <a:fillRect/>
            </a:stretch>
          </p:blipFill>
          <p:spPr bwMode="auto">
            <a:xfrm>
              <a:off x="9291609" y="6573362"/>
              <a:ext cx="216000" cy="1428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561" name="Picture 190">
              <a:extLst>
                <a:ext uri="{FF2B5EF4-FFF2-40B4-BE49-F238E27FC236}">
                  <a16:creationId xmlns:a16="http://schemas.microsoft.com/office/drawing/2014/main" id="{CD050291-C373-5788-BED1-C0554A32573F}"/>
                </a:ext>
              </a:extLst>
            </p:cNvPr>
            <p:cNvPicPr>
              <a:picLocks noChangeAspect="1"/>
            </p:cNvPicPr>
            <p:nvPr userDrawn="1"/>
          </p:nvPicPr>
          <p:blipFill>
            <a:blip r:embed="rId39">
              <a:extLst>
                <a:ext uri="{28A0092B-C50C-407E-A947-70E740481C1C}">
                  <a14:useLocalDpi xmlns:a14="http://schemas.microsoft.com/office/drawing/2010/main" val="0"/>
                </a:ext>
              </a:extLst>
            </a:blip>
            <a:srcRect/>
            <a:stretch>
              <a:fillRect/>
            </a:stretch>
          </p:blipFill>
          <p:spPr bwMode="auto">
            <a:xfrm>
              <a:off x="8555553" y="6572169"/>
              <a:ext cx="216000" cy="14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562" name="Picture 191" descr="si.png">
              <a:extLst>
                <a:ext uri="{FF2B5EF4-FFF2-40B4-BE49-F238E27FC236}">
                  <a16:creationId xmlns:a16="http://schemas.microsoft.com/office/drawing/2014/main" id="{9BCE4285-7A58-C3E0-0798-6DFAE15D3483}"/>
                </a:ext>
              </a:extLst>
            </p:cNvPr>
            <p:cNvPicPr>
              <a:picLocks noChangeAspect="1"/>
            </p:cNvPicPr>
            <p:nvPr userDrawn="1"/>
          </p:nvPicPr>
          <p:blipFill>
            <a:blip r:embed="rId40">
              <a:extLst>
                <a:ext uri="{28A0092B-C50C-407E-A947-70E740481C1C}">
                  <a14:useLocalDpi xmlns:a14="http://schemas.microsoft.com/office/drawing/2010/main" val="0"/>
                </a:ext>
              </a:extLst>
            </a:blip>
            <a:srcRect/>
            <a:stretch>
              <a:fillRect/>
            </a:stretch>
          </p:blipFill>
          <p:spPr bwMode="auto">
            <a:xfrm>
              <a:off x="8928090" y="6572513"/>
              <a:ext cx="217284" cy="1436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Tree>
    <p:extLst>
      <p:ext uri="{BB962C8B-B14F-4D97-AF65-F5344CB8AC3E}">
        <p14:creationId xmlns:p14="http://schemas.microsoft.com/office/powerpoint/2010/main" val="1981460375"/>
      </p:ext>
    </p:extLst>
  </p:cSld>
  <p:clrMap bg1="lt1" tx1="dk1" bg2="lt2" tx2="dk2" accent1="accent1" accent2="accent2" accent3="accent3" accent4="accent4" accent5="accent5" accent6="accent6" hlink="hlink" folHlink="folHlink"/>
  <p:sldLayoutIdLst>
    <p:sldLayoutId id="2147483684" r:id="rId1"/>
    <p:sldLayoutId id="2147483685" r:id="rId2"/>
    <p:sldLayoutId id="2147483686" r:id="rId3"/>
    <p:sldLayoutId id="2147483687" r:id="rId4"/>
    <p:sldLayoutId id="2147483688" r:id="rId5"/>
    <p:sldLayoutId id="2147483689" r:id="rId6"/>
    <p:sldLayoutId id="2147483690" r:id="rId7"/>
    <p:sldLayoutId id="2147483691" r:id="rId8"/>
    <p:sldLayoutId id="2147483692" r:id="rId9"/>
    <p:sldLayoutId id="2147483693" r:id="rId10"/>
    <p:sldLayoutId id="2147483694" r:id="rId11"/>
  </p:sldLayoutIdLst>
  <p:hf sldNum="0" hdr="0" dt="0"/>
  <p:txStyles>
    <p:titleStyle>
      <a:lvl1pPr algn="l" rtl="0" eaLnBrk="0" fontAlgn="base" hangingPunct="0">
        <a:spcBef>
          <a:spcPct val="0"/>
        </a:spcBef>
        <a:spcAft>
          <a:spcPct val="0"/>
        </a:spcAft>
        <a:defRPr sz="3000" b="1">
          <a:solidFill>
            <a:srgbClr val="335E6F"/>
          </a:solidFill>
          <a:latin typeface="+mj-lt"/>
          <a:ea typeface="MS PGothic" pitchFamily="34" charset="-128"/>
          <a:cs typeface="Arial" charset="0"/>
        </a:defRPr>
      </a:lvl1pPr>
      <a:lvl2pPr algn="l" rtl="0" eaLnBrk="0" fontAlgn="base" hangingPunct="0">
        <a:spcBef>
          <a:spcPct val="0"/>
        </a:spcBef>
        <a:spcAft>
          <a:spcPct val="0"/>
        </a:spcAft>
        <a:defRPr sz="3000" b="1">
          <a:solidFill>
            <a:srgbClr val="335E6F"/>
          </a:solidFill>
          <a:latin typeface="Arial" charset="0"/>
          <a:ea typeface="MS PGothic" pitchFamily="34" charset="-128"/>
          <a:cs typeface="Arial" charset="0"/>
        </a:defRPr>
      </a:lvl2pPr>
      <a:lvl3pPr algn="l" rtl="0" eaLnBrk="0" fontAlgn="base" hangingPunct="0">
        <a:spcBef>
          <a:spcPct val="0"/>
        </a:spcBef>
        <a:spcAft>
          <a:spcPct val="0"/>
        </a:spcAft>
        <a:defRPr sz="3000" b="1">
          <a:solidFill>
            <a:srgbClr val="335E6F"/>
          </a:solidFill>
          <a:latin typeface="Arial" charset="0"/>
          <a:ea typeface="MS PGothic" pitchFamily="34" charset="-128"/>
          <a:cs typeface="Arial" charset="0"/>
        </a:defRPr>
      </a:lvl3pPr>
      <a:lvl4pPr algn="l" rtl="0" eaLnBrk="0" fontAlgn="base" hangingPunct="0">
        <a:spcBef>
          <a:spcPct val="0"/>
        </a:spcBef>
        <a:spcAft>
          <a:spcPct val="0"/>
        </a:spcAft>
        <a:defRPr sz="3000" b="1">
          <a:solidFill>
            <a:srgbClr val="335E6F"/>
          </a:solidFill>
          <a:latin typeface="Arial" charset="0"/>
          <a:ea typeface="MS PGothic" pitchFamily="34" charset="-128"/>
          <a:cs typeface="Arial" charset="0"/>
        </a:defRPr>
      </a:lvl4pPr>
      <a:lvl5pPr algn="l" rtl="0" eaLnBrk="0" fontAlgn="base" hangingPunct="0">
        <a:spcBef>
          <a:spcPct val="0"/>
        </a:spcBef>
        <a:spcAft>
          <a:spcPct val="0"/>
        </a:spcAft>
        <a:defRPr sz="3000" b="1">
          <a:solidFill>
            <a:srgbClr val="335E6F"/>
          </a:solidFill>
          <a:latin typeface="Arial" charset="0"/>
          <a:ea typeface="MS PGothic" pitchFamily="34" charset="-128"/>
          <a:cs typeface="Arial" charset="0"/>
        </a:defRPr>
      </a:lvl5pPr>
      <a:lvl6pPr marL="457200" algn="l" rtl="0" eaLnBrk="1" fontAlgn="base" hangingPunct="1">
        <a:spcBef>
          <a:spcPct val="0"/>
        </a:spcBef>
        <a:spcAft>
          <a:spcPct val="0"/>
        </a:spcAft>
        <a:defRPr sz="2200" b="1">
          <a:solidFill>
            <a:schemeClr val="bg1"/>
          </a:solidFill>
          <a:latin typeface="Verdana" pitchFamily="34" charset="0"/>
        </a:defRPr>
      </a:lvl6pPr>
      <a:lvl7pPr marL="914400" algn="l" rtl="0" eaLnBrk="1" fontAlgn="base" hangingPunct="1">
        <a:spcBef>
          <a:spcPct val="0"/>
        </a:spcBef>
        <a:spcAft>
          <a:spcPct val="0"/>
        </a:spcAft>
        <a:defRPr sz="2200" b="1">
          <a:solidFill>
            <a:schemeClr val="bg1"/>
          </a:solidFill>
          <a:latin typeface="Verdana" pitchFamily="34" charset="0"/>
        </a:defRPr>
      </a:lvl7pPr>
      <a:lvl8pPr marL="1371600" algn="l" rtl="0" eaLnBrk="1" fontAlgn="base" hangingPunct="1">
        <a:spcBef>
          <a:spcPct val="0"/>
        </a:spcBef>
        <a:spcAft>
          <a:spcPct val="0"/>
        </a:spcAft>
        <a:defRPr sz="2200" b="1">
          <a:solidFill>
            <a:schemeClr val="bg1"/>
          </a:solidFill>
          <a:latin typeface="Verdana" pitchFamily="34" charset="0"/>
        </a:defRPr>
      </a:lvl8pPr>
      <a:lvl9pPr marL="1828800" algn="l" rtl="0" eaLnBrk="1" fontAlgn="base" hangingPunct="1">
        <a:spcBef>
          <a:spcPct val="0"/>
        </a:spcBef>
        <a:spcAft>
          <a:spcPct val="0"/>
        </a:spcAft>
        <a:defRPr sz="2200" b="1">
          <a:solidFill>
            <a:schemeClr val="bg1"/>
          </a:solidFill>
          <a:latin typeface="Verdana" pitchFamily="34" charset="0"/>
        </a:defRPr>
      </a:lvl9pPr>
    </p:titleStyle>
    <p:bodyStyle>
      <a:lvl1pPr marL="342900" indent="-342900" algn="l" rtl="0" eaLnBrk="0" fontAlgn="base" hangingPunct="0">
        <a:lnSpc>
          <a:spcPct val="119000"/>
        </a:lnSpc>
        <a:spcBef>
          <a:spcPct val="20000"/>
        </a:spcBef>
        <a:spcAft>
          <a:spcPct val="0"/>
        </a:spcAft>
        <a:buClr>
          <a:schemeClr val="accent1"/>
        </a:buClr>
        <a:buFont typeface="Verdana" panose="020B0604030504040204" pitchFamily="34" charset="0"/>
        <a:defRPr>
          <a:solidFill>
            <a:srgbClr val="8197A6"/>
          </a:solidFill>
          <a:latin typeface="Arial" charset="0"/>
          <a:ea typeface="MS PGothic" pitchFamily="34" charset="-128"/>
          <a:cs typeface="Arial" charset="0"/>
        </a:defRPr>
      </a:lvl1pPr>
      <a:lvl2pPr marL="808038" indent="-350838" algn="l" rtl="0" eaLnBrk="0" fontAlgn="base" hangingPunct="0">
        <a:lnSpc>
          <a:spcPct val="119000"/>
        </a:lnSpc>
        <a:spcBef>
          <a:spcPct val="20000"/>
        </a:spcBef>
        <a:spcAft>
          <a:spcPct val="0"/>
        </a:spcAft>
        <a:buClr>
          <a:schemeClr val="accent1"/>
        </a:buClr>
        <a:buFont typeface="+mj-lt" charset="0"/>
        <a:defRPr>
          <a:solidFill>
            <a:srgbClr val="8197A6"/>
          </a:solidFill>
          <a:latin typeface="Arial" charset="0"/>
          <a:ea typeface="MS PGothic" pitchFamily="34" charset="-128"/>
          <a:cs typeface="Arial" charset="0"/>
        </a:defRPr>
      </a:lvl2pPr>
      <a:lvl3pPr marL="1406525" indent="-492125" algn="l" rtl="0" eaLnBrk="0" fontAlgn="base" hangingPunct="0">
        <a:lnSpc>
          <a:spcPct val="119000"/>
        </a:lnSpc>
        <a:spcBef>
          <a:spcPct val="20000"/>
        </a:spcBef>
        <a:spcAft>
          <a:spcPct val="0"/>
        </a:spcAft>
        <a:buClr>
          <a:schemeClr val="accent1"/>
        </a:buClr>
        <a:buFont typeface="+mj-lt" charset="0"/>
        <a:defRPr>
          <a:solidFill>
            <a:srgbClr val="8197A6"/>
          </a:solidFill>
          <a:latin typeface="Arial" charset="0"/>
          <a:ea typeface="MS PGothic" pitchFamily="34" charset="-128"/>
          <a:cs typeface="Arial" charset="0"/>
        </a:defRPr>
      </a:lvl3pPr>
      <a:lvl4pPr marL="2005013" indent="-633413" algn="l" rtl="0" eaLnBrk="0" fontAlgn="base" hangingPunct="0">
        <a:lnSpc>
          <a:spcPct val="119000"/>
        </a:lnSpc>
        <a:spcBef>
          <a:spcPct val="20000"/>
        </a:spcBef>
        <a:spcAft>
          <a:spcPct val="0"/>
        </a:spcAft>
        <a:buClr>
          <a:schemeClr val="accent1"/>
        </a:buClr>
        <a:buFont typeface="+mj-lt" charset="0"/>
        <a:defRPr>
          <a:solidFill>
            <a:srgbClr val="8197A6"/>
          </a:solidFill>
          <a:latin typeface="Arial" charset="0"/>
          <a:ea typeface="MS PGothic" pitchFamily="34" charset="-128"/>
          <a:cs typeface="Arial" charset="0"/>
        </a:defRPr>
      </a:lvl4pPr>
      <a:lvl5pPr marL="2603500" indent="-774700" algn="l" rtl="0" eaLnBrk="0" fontAlgn="base" hangingPunct="0">
        <a:lnSpc>
          <a:spcPct val="119000"/>
        </a:lnSpc>
        <a:spcBef>
          <a:spcPct val="20000"/>
        </a:spcBef>
        <a:spcAft>
          <a:spcPct val="0"/>
        </a:spcAft>
        <a:buClr>
          <a:schemeClr val="accent1"/>
        </a:buClr>
        <a:buFont typeface="+mj-lt" charset="0"/>
        <a:defRPr>
          <a:solidFill>
            <a:srgbClr val="8197A6"/>
          </a:solidFill>
          <a:latin typeface="Arial" charset="0"/>
          <a:ea typeface="MS PGothic" pitchFamily="34" charset="-128"/>
          <a:cs typeface="Arial" charset="0"/>
        </a:defRPr>
      </a:lvl5pPr>
      <a:lvl6pPr marL="3479800" indent="-419100" algn="l" rtl="0" eaLnBrk="1" fontAlgn="base" hangingPunct="1">
        <a:lnSpc>
          <a:spcPct val="119000"/>
        </a:lnSpc>
        <a:spcBef>
          <a:spcPct val="20000"/>
        </a:spcBef>
        <a:spcAft>
          <a:spcPct val="0"/>
        </a:spcAft>
        <a:buClr>
          <a:schemeClr val="accent1"/>
        </a:buClr>
        <a:buFont typeface="Verdana" pitchFamily="34" charset="0"/>
        <a:buChar char="–"/>
        <a:defRPr sz="1600">
          <a:solidFill>
            <a:schemeClr val="bg2"/>
          </a:solidFill>
          <a:latin typeface="+mn-lt"/>
        </a:defRPr>
      </a:lvl6pPr>
      <a:lvl7pPr marL="3937000" indent="-419100" algn="l" rtl="0" eaLnBrk="1" fontAlgn="base" hangingPunct="1">
        <a:lnSpc>
          <a:spcPct val="119000"/>
        </a:lnSpc>
        <a:spcBef>
          <a:spcPct val="20000"/>
        </a:spcBef>
        <a:spcAft>
          <a:spcPct val="0"/>
        </a:spcAft>
        <a:buClr>
          <a:schemeClr val="accent1"/>
        </a:buClr>
        <a:buFont typeface="Verdana" pitchFamily="34" charset="0"/>
        <a:buChar char="–"/>
        <a:defRPr sz="1600">
          <a:solidFill>
            <a:schemeClr val="bg2"/>
          </a:solidFill>
          <a:latin typeface="+mn-lt"/>
        </a:defRPr>
      </a:lvl7pPr>
      <a:lvl8pPr marL="4394200" indent="-419100" algn="l" rtl="0" eaLnBrk="1" fontAlgn="base" hangingPunct="1">
        <a:lnSpc>
          <a:spcPct val="119000"/>
        </a:lnSpc>
        <a:spcBef>
          <a:spcPct val="20000"/>
        </a:spcBef>
        <a:spcAft>
          <a:spcPct val="0"/>
        </a:spcAft>
        <a:buClr>
          <a:schemeClr val="accent1"/>
        </a:buClr>
        <a:buFont typeface="Verdana" pitchFamily="34" charset="0"/>
        <a:buChar char="–"/>
        <a:defRPr sz="1600">
          <a:solidFill>
            <a:schemeClr val="bg2"/>
          </a:solidFill>
          <a:latin typeface="+mn-lt"/>
        </a:defRPr>
      </a:lvl8pPr>
      <a:lvl9pPr marL="4851400" indent="-419100" algn="l" rtl="0" eaLnBrk="1" fontAlgn="base" hangingPunct="1">
        <a:lnSpc>
          <a:spcPct val="119000"/>
        </a:lnSpc>
        <a:spcBef>
          <a:spcPct val="20000"/>
        </a:spcBef>
        <a:spcAft>
          <a:spcPct val="0"/>
        </a:spcAft>
        <a:buClr>
          <a:schemeClr val="accent1"/>
        </a:buClr>
        <a:buFont typeface="Verdana" pitchFamily="34" charset="0"/>
        <a:buChar char="–"/>
        <a:defRPr sz="1600">
          <a:solidFill>
            <a:schemeClr val="bg2"/>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mailto:Marija.plotniece@lzp.gov.lv" TargetMode="External"/><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36.png"/></Relationships>
</file>

<file path=ppt/slides/_rels/slide10.xml.rels><?xml version="1.0" encoding="UTF-8" standalone="yes"?>
<Relationships xmlns="http://schemas.openxmlformats.org/package/2006/relationships"><Relationship Id="rId3" Type="http://schemas.openxmlformats.org/officeDocument/2006/relationships/hyperlink" Target="mailto:Marija.plotniece@lzp.gov.lv" TargetMode="External"/><Relationship Id="rId2" Type="http://schemas.openxmlformats.org/officeDocument/2006/relationships/notesSlide" Target="../notesSlides/notesSlide4.xml"/><Relationship Id="rId1" Type="http://schemas.openxmlformats.org/officeDocument/2006/relationships/slideLayout" Target="../slideLayouts/slideLayout1.xml"/><Relationship Id="rId4" Type="http://schemas.openxmlformats.org/officeDocument/2006/relationships/image" Target="../media/image36.png"/></Relationships>
</file>

<file path=ppt/slides/_rels/slide11.xml.rels><?xml version="1.0" encoding="UTF-8" standalone="yes"?>
<Relationships xmlns="http://schemas.openxmlformats.org/package/2006/relationships"><Relationship Id="rId3" Type="http://schemas.openxmlformats.org/officeDocument/2006/relationships/image" Target="../media/image51.jpeg"/><Relationship Id="rId2" Type="http://schemas.openxmlformats.org/officeDocument/2006/relationships/hyperlink" Target="https://eit.europa.eu/news-events/success-stories/lilium" TargetMode="Externa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2" Type="http://schemas.openxmlformats.org/officeDocument/2006/relationships/image" Target="../media/image52.png"/><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3" Type="http://schemas.openxmlformats.org/officeDocument/2006/relationships/hyperlink" Target="mailto:Marija.plotniece@lzp.gov.lv" TargetMode="External"/><Relationship Id="rId2" Type="http://schemas.openxmlformats.org/officeDocument/2006/relationships/notesSlide" Target="../notesSlides/notesSlide5.xml"/><Relationship Id="rId1" Type="http://schemas.openxmlformats.org/officeDocument/2006/relationships/slideLayout" Target="../slideLayouts/slideLayout1.xml"/><Relationship Id="rId4" Type="http://schemas.openxmlformats.org/officeDocument/2006/relationships/image" Target="../media/image36.png"/></Relationships>
</file>

<file path=ppt/slides/_rels/slide16.xml.rels><?xml version="1.0" encoding="UTF-8" standalone="yes"?>
<Relationships xmlns="http://schemas.openxmlformats.org/package/2006/relationships"><Relationship Id="rId2" Type="http://schemas.openxmlformats.org/officeDocument/2006/relationships/image" Target="../media/image53.jpeg"/><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2" Type="http://schemas.openxmlformats.org/officeDocument/2006/relationships/image" Target="../media/image54.jpeg"/><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2" Type="http://schemas.openxmlformats.org/officeDocument/2006/relationships/image" Target="../media/image55.png"/><Relationship Id="rId1" Type="http://schemas.openxmlformats.org/officeDocument/2006/relationships/slideLayout" Target="../slideLayouts/slideLayout8.xml"/></Relationships>
</file>

<file path=ppt/slides/_rels/slide19.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image" Target="../media/image56.png"/><Relationship Id="rId1" Type="http://schemas.openxmlformats.org/officeDocument/2006/relationships/slideLayout" Target="../slideLayouts/slideLayout1.xml"/><Relationship Id="rId6" Type="http://schemas.openxmlformats.org/officeDocument/2006/relationships/hyperlink" Target="https://www.lzp.gov.lv/lv/apvarsnis-eiropa" TargetMode="External"/><Relationship Id="rId5" Type="http://schemas.openxmlformats.org/officeDocument/2006/relationships/image" Target="../media/image59.png"/><Relationship Id="rId4" Type="http://schemas.openxmlformats.org/officeDocument/2006/relationships/image" Target="../media/image58.png"/></Relationships>
</file>

<file path=ppt/slides/_rels/slide2.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2.xml"/><Relationship Id="rId1" Type="http://schemas.openxmlformats.org/officeDocument/2006/relationships/slideLayout" Target="../slideLayouts/slideLayout3.xml"/><Relationship Id="rId4" Type="http://schemas.openxmlformats.org/officeDocument/2006/relationships/hyperlink" Target="https://www.romania-insider.com/dotlumen-eic-funding-dec-2021" TargetMode="External"/></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5.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4.xml.rels><?xml version="1.0" encoding="UTF-8" standalone="yes"?>
<Relationships xmlns="http://schemas.openxmlformats.org/package/2006/relationships"><Relationship Id="rId3" Type="http://schemas.openxmlformats.org/officeDocument/2006/relationships/image" Target="../media/image45.svg"/><Relationship Id="rId2" Type="http://schemas.openxmlformats.org/officeDocument/2006/relationships/image" Target="../media/image44.png"/><Relationship Id="rId1" Type="http://schemas.openxmlformats.org/officeDocument/2006/relationships/slideLayout" Target="../slideLayouts/slideLayout5.xml"/><Relationship Id="rId5" Type="http://schemas.openxmlformats.org/officeDocument/2006/relationships/image" Target="../media/image47.svg"/><Relationship Id="rId4" Type="http://schemas.openxmlformats.org/officeDocument/2006/relationships/image" Target="../media/image46.png"/></Relationships>
</file>

<file path=ppt/slides/_rels/slide5.xml.rels><?xml version="1.0" encoding="UTF-8" standalone="yes"?>
<Relationships xmlns="http://schemas.openxmlformats.org/package/2006/relationships"><Relationship Id="rId3" Type="http://schemas.openxmlformats.org/officeDocument/2006/relationships/image" Target="../media/image48.jpeg"/><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image" Target="../media/image49.jpeg"/><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image" Target="../media/image50.jpeg"/><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a:extLst>
              <a:ext uri="{FF2B5EF4-FFF2-40B4-BE49-F238E27FC236}">
                <a16:creationId xmlns:a16="http://schemas.microsoft.com/office/drawing/2014/main" id="{11C98AEF-E833-40D3-A005-593A22DA7193}"/>
              </a:ext>
            </a:extLst>
          </p:cNvPr>
          <p:cNvSpPr>
            <a:spLocks noGrp="1"/>
          </p:cNvSpPr>
          <p:nvPr>
            <p:ph type="title"/>
          </p:nvPr>
        </p:nvSpPr>
        <p:spPr>
          <a:xfrm>
            <a:off x="3782130" y="2971800"/>
            <a:ext cx="4754739" cy="914400"/>
          </a:xfrm>
        </p:spPr>
        <p:txBody>
          <a:bodyPr>
            <a:normAutofit/>
          </a:bodyPr>
          <a:lstStyle/>
          <a:p>
            <a:pPr>
              <a:defRPr/>
            </a:pPr>
            <a:r>
              <a:rPr lang="lv-LV" altLang="lv-LV" sz="3600" dirty="0">
                <a:solidFill>
                  <a:srgbClr val="0308DB">
                    <a:lumMod val="50000"/>
                  </a:srgbClr>
                </a:solidFill>
                <a:cs typeface="+mj-cs"/>
              </a:rPr>
              <a:t>Apvārsnis Eiropa</a:t>
            </a:r>
            <a:endParaRPr lang="en-US" altLang="en-US" sz="2800" dirty="0">
              <a:latin typeface="+mj-lt"/>
              <a:ea typeface="Times New Roman" panose="02020603050405020304" pitchFamily="18" charset="0"/>
              <a:cs typeface="Times New Roman" panose="02020603050405020304" pitchFamily="18" charset="0"/>
            </a:endParaRPr>
          </a:p>
        </p:txBody>
      </p:sp>
      <p:sp>
        <p:nvSpPr>
          <p:cNvPr id="9" name="Text Placeholder 3">
            <a:extLst>
              <a:ext uri="{FF2B5EF4-FFF2-40B4-BE49-F238E27FC236}">
                <a16:creationId xmlns:a16="http://schemas.microsoft.com/office/drawing/2014/main" id="{6AC4F06C-DEB1-449D-B5DA-D656A264EC12}"/>
              </a:ext>
            </a:extLst>
          </p:cNvPr>
          <p:cNvSpPr txBox="1">
            <a:spLocks/>
          </p:cNvSpPr>
          <p:nvPr/>
        </p:nvSpPr>
        <p:spPr bwMode="auto">
          <a:xfrm rot="10800000" flipV="1">
            <a:off x="63500" y="6238640"/>
            <a:ext cx="12192000" cy="540292"/>
          </a:xfrm>
          <a:prstGeom prst="rect">
            <a:avLst/>
          </a:prstGeom>
          <a:noFill/>
          <a:ln w="9525">
            <a:noFill/>
            <a:miter lim="800000"/>
            <a:headEnd/>
            <a:tailEnd/>
          </a:ln>
        </p:spPr>
        <p:txBody>
          <a:bodyPr vert="horz" wrap="square" lIns="93957" tIns="46979" rIns="93957" bIns="46979" numCol="1" anchor="t" anchorCtr="0" compatLnSpc="1">
            <a:prstTxWarp prst="textNoShape">
              <a:avLst/>
            </a:prstTxWarp>
            <a:noAutofit/>
          </a:bodyPr>
          <a:lstStyle>
            <a:lvl1pPr marL="0" indent="0" algn="ctr" defTabSz="938213" rtl="0" eaLnBrk="0" fontAlgn="base" hangingPunct="0">
              <a:spcBef>
                <a:spcPct val="20000"/>
              </a:spcBef>
              <a:spcAft>
                <a:spcPct val="0"/>
              </a:spcAft>
              <a:buFont typeface="Arial" charset="0"/>
              <a:buNone/>
              <a:defRPr sz="1400" kern="1200">
                <a:solidFill>
                  <a:schemeClr val="tx1"/>
                </a:solidFill>
                <a:latin typeface="Verdana" panose="020B0604030504040204" pitchFamily="34" charset="0"/>
                <a:ea typeface="Verdana" panose="020B0604030504040204" pitchFamily="34" charset="0"/>
                <a:cs typeface="Verdana" panose="020B0604030504040204" pitchFamily="34" charset="0"/>
              </a:defRPr>
            </a:lvl1pPr>
            <a:lvl2pPr marL="762000" indent="-292100" algn="l" defTabSz="938213" rtl="0" eaLnBrk="0" fontAlgn="base" hangingPunct="0">
              <a:spcBef>
                <a:spcPct val="20000"/>
              </a:spcBef>
              <a:spcAft>
                <a:spcPct val="0"/>
              </a:spcAft>
              <a:buFont typeface="Arial" charset="0"/>
              <a:buChar char="–"/>
              <a:defRPr sz="2900" kern="1200">
                <a:solidFill>
                  <a:schemeClr val="tx1"/>
                </a:solidFill>
                <a:latin typeface="+mn-lt"/>
                <a:ea typeface="MS PGothic" pitchFamily="34" charset="-128"/>
                <a:cs typeface="+mn-cs"/>
              </a:defRPr>
            </a:lvl2pPr>
            <a:lvl3pPr marL="1173163" indent="-233363" algn="l" defTabSz="938213" rtl="0" eaLnBrk="0" fontAlgn="base" hangingPunct="0">
              <a:spcBef>
                <a:spcPct val="20000"/>
              </a:spcBef>
              <a:spcAft>
                <a:spcPct val="0"/>
              </a:spcAft>
              <a:buFont typeface="Arial" charset="0"/>
              <a:buChar char="•"/>
              <a:defRPr sz="2500" kern="1200">
                <a:solidFill>
                  <a:schemeClr val="tx1"/>
                </a:solidFill>
                <a:latin typeface="+mn-lt"/>
                <a:ea typeface="MS PGothic" pitchFamily="34" charset="-128"/>
                <a:cs typeface="+mn-cs"/>
              </a:defRPr>
            </a:lvl3pPr>
            <a:lvl4pPr marL="1643063" indent="-233363" algn="l" defTabSz="938213" rtl="0" eaLnBrk="0" fontAlgn="base" hangingPunct="0">
              <a:spcBef>
                <a:spcPct val="20000"/>
              </a:spcBef>
              <a:spcAft>
                <a:spcPct val="0"/>
              </a:spcAft>
              <a:buFont typeface="Arial" charset="0"/>
              <a:buChar char="–"/>
              <a:defRPr sz="1900" kern="1200">
                <a:solidFill>
                  <a:schemeClr val="tx1"/>
                </a:solidFill>
                <a:latin typeface="+mn-lt"/>
                <a:ea typeface="MS PGothic" pitchFamily="34" charset="-128"/>
                <a:cs typeface="+mn-cs"/>
              </a:defRPr>
            </a:lvl4pPr>
            <a:lvl5pPr marL="2112963" indent="-233363" algn="l" defTabSz="938213" rtl="0" eaLnBrk="0" fontAlgn="base" hangingPunct="0">
              <a:spcBef>
                <a:spcPct val="20000"/>
              </a:spcBef>
              <a:spcAft>
                <a:spcPct val="0"/>
              </a:spcAft>
              <a:buFont typeface="Arial" charset="0"/>
              <a:buChar char="»"/>
              <a:defRPr sz="1900" kern="1200">
                <a:solidFill>
                  <a:schemeClr val="tx1"/>
                </a:solidFill>
                <a:latin typeface="+mn-lt"/>
                <a:ea typeface="MS PGothic" pitchFamily="34" charset="-128"/>
                <a:cs typeface="+mn-cs"/>
              </a:defRPr>
            </a:lvl5pPr>
            <a:lvl6pPr marL="2583835"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6pPr>
            <a:lvl7pPr marL="3053622"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7pPr>
            <a:lvl8pPr marL="3523412"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8pPr>
            <a:lvl9pPr marL="3993197"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9pPr>
          </a:lstStyle>
          <a:p>
            <a:r>
              <a:rPr lang="lv-LV" sz="800">
                <a:latin typeface="Verdana"/>
                <a:ea typeface="Verdana"/>
                <a:cs typeface="Times New Roman"/>
              </a:rPr>
              <a:t>1.1.1. specifiskā atbalsta mērķa “Pētniecības un inovāciju kapacitātes stiprināšana un progresīvu tehnoloģiju ieviešana kopējā P&amp;A sistēmā” 1.1.1.5. pasākuma “Latvijas pilnvērtīga dalība Apvārsnis Eiropa programmā, tajā skaitā nodrošinot kompleksu atbalsta instrumentu klāstu un sasaisti ar RIS3 specializācijas jomu attīstīšanu” projekts “Atbalsts Latvijas dalībai starptautiskās pētniecības un inovācijas programmās”. ietvaros</a:t>
            </a:r>
            <a:endParaRPr lang="en-US" sz="800"/>
          </a:p>
        </p:txBody>
      </p:sp>
      <p:sp>
        <p:nvSpPr>
          <p:cNvPr id="2" name="Rectangle 1">
            <a:extLst>
              <a:ext uri="{FF2B5EF4-FFF2-40B4-BE49-F238E27FC236}">
                <a16:creationId xmlns:a16="http://schemas.microsoft.com/office/drawing/2014/main" id="{9F094078-A66D-2148-8507-383B5E3A4AB3}"/>
              </a:ext>
            </a:extLst>
          </p:cNvPr>
          <p:cNvSpPr/>
          <p:nvPr/>
        </p:nvSpPr>
        <p:spPr>
          <a:xfrm>
            <a:off x="229322" y="5182802"/>
            <a:ext cx="4415117" cy="954107"/>
          </a:xfrm>
          <a:prstGeom prst="rect">
            <a:avLst/>
          </a:prstGeom>
        </p:spPr>
        <p:txBody>
          <a:bodyPr wrap="square">
            <a:spAutoFit/>
          </a:bodyPr>
          <a:lstStyle/>
          <a:p>
            <a:pPr>
              <a:defRPr/>
            </a:pPr>
            <a:r>
              <a:rPr lang="lv-LV" altLang="lv-LV" sz="1400" b="1" dirty="0">
                <a:latin typeface="Verdana" panose="020B0604030504040204" pitchFamily="34" charset="0"/>
                <a:ea typeface="Verdana" panose="020B0604030504040204" pitchFamily="34" charset="0"/>
                <a:cs typeface="Verdana" panose="020B0604030504040204" pitchFamily="34" charset="0"/>
              </a:rPr>
              <a:t>Marija Plotniece</a:t>
            </a:r>
          </a:p>
          <a:p>
            <a:pPr>
              <a:defRPr/>
            </a:pPr>
            <a:r>
              <a:rPr lang="lv-LV" altLang="lv-LV" sz="1400" dirty="0">
                <a:latin typeface="Verdana" panose="020B0604030504040204" pitchFamily="34" charset="0"/>
                <a:ea typeface="Verdana" panose="020B0604030504040204" pitchFamily="34" charset="0"/>
                <a:cs typeface="Verdana" panose="020B0604030504040204" pitchFamily="34" charset="0"/>
              </a:rPr>
              <a:t>Nacionālā kontaktpunkta </a:t>
            </a:r>
          </a:p>
          <a:p>
            <a:pPr>
              <a:defRPr/>
            </a:pPr>
            <a:r>
              <a:rPr lang="lv-LV" altLang="lv-LV" sz="1400" dirty="0">
                <a:latin typeface="Verdana" panose="020B0604030504040204" pitchFamily="34" charset="0"/>
                <a:ea typeface="Verdana" panose="020B0604030504040204" pitchFamily="34" charset="0"/>
                <a:cs typeface="Verdana" panose="020B0604030504040204" pitchFamily="34" charset="0"/>
              </a:rPr>
              <a:t>vecākā eksperte</a:t>
            </a:r>
          </a:p>
          <a:p>
            <a:pPr>
              <a:defRPr/>
            </a:pPr>
            <a:r>
              <a:rPr lang="lv-LV" altLang="lv-LV" sz="1400" dirty="0">
                <a:latin typeface="Verdana" panose="020B0604030504040204" pitchFamily="34" charset="0"/>
                <a:ea typeface="Verdana" panose="020B0604030504040204" pitchFamily="34" charset="0"/>
                <a:cs typeface="Verdana" panose="020B0604030504040204" pitchFamily="34" charset="0"/>
                <a:hlinkClick r:id="rId3"/>
              </a:rPr>
              <a:t>marija.plotniece@lzp.gov.lv</a:t>
            </a:r>
            <a:r>
              <a:rPr lang="lv-LV" altLang="lv-LV" sz="1400" dirty="0">
                <a:latin typeface="Verdana" panose="020B0604030504040204" pitchFamily="34" charset="0"/>
                <a:ea typeface="Verdana" panose="020B0604030504040204" pitchFamily="34" charset="0"/>
                <a:cs typeface="Verdana" panose="020B0604030504040204" pitchFamily="34" charset="0"/>
              </a:rPr>
              <a:t> </a:t>
            </a:r>
          </a:p>
        </p:txBody>
      </p:sp>
      <p:pic>
        <p:nvPicPr>
          <p:cNvPr id="5" name="Picture 4" descr="A black background with red numbers and text&#10;&#10;Description automatically generated">
            <a:extLst>
              <a:ext uri="{FF2B5EF4-FFF2-40B4-BE49-F238E27FC236}">
                <a16:creationId xmlns:a16="http://schemas.microsoft.com/office/drawing/2014/main" id="{C70B8786-FE09-EE45-1F83-58DC1E5E187D}"/>
              </a:ext>
            </a:extLst>
          </p:cNvPr>
          <p:cNvPicPr>
            <a:picLocks noChangeAspect="1"/>
          </p:cNvPicPr>
          <p:nvPr/>
        </p:nvPicPr>
        <p:blipFill>
          <a:blip r:embed="rId4"/>
          <a:stretch>
            <a:fillRect/>
          </a:stretch>
        </p:blipFill>
        <p:spPr>
          <a:xfrm>
            <a:off x="4024310" y="5182802"/>
            <a:ext cx="4143375" cy="1152525"/>
          </a:xfrm>
          <a:prstGeom prst="rect">
            <a:avLst/>
          </a:prstGeom>
        </p:spPr>
      </p:pic>
      <p:sp>
        <p:nvSpPr>
          <p:cNvPr id="3" name="Title 1">
            <a:extLst>
              <a:ext uri="{FF2B5EF4-FFF2-40B4-BE49-F238E27FC236}">
                <a16:creationId xmlns:a16="http://schemas.microsoft.com/office/drawing/2014/main" id="{DB3E5A34-4DFC-E928-2278-7A874A38E756}"/>
              </a:ext>
            </a:extLst>
          </p:cNvPr>
          <p:cNvSpPr txBox="1">
            <a:spLocks/>
          </p:cNvSpPr>
          <p:nvPr/>
        </p:nvSpPr>
        <p:spPr>
          <a:xfrm>
            <a:off x="2901326" y="3429000"/>
            <a:ext cx="6389341" cy="914400"/>
          </a:xfrm>
          <a:prstGeom prst="rect">
            <a:avLst/>
          </a:prstGeom>
        </p:spPr>
        <p:txBody>
          <a:bodyPr vert="horz" lIns="91440" tIns="45720" rIns="91440" bIns="45720" rtlCol="0" anchor="t">
            <a:normAutofit/>
          </a:bodyPr>
          <a:lstStyle>
            <a:lvl1pPr algn="ctr" defTabSz="914400" rtl="0" eaLnBrk="1" latinLnBrk="0" hangingPunct="1">
              <a:lnSpc>
                <a:spcPct val="90000"/>
              </a:lnSpc>
              <a:spcBef>
                <a:spcPct val="0"/>
              </a:spcBef>
              <a:buNone/>
              <a:defRPr sz="3200" b="1" kern="1200" baseline="0">
                <a:solidFill>
                  <a:schemeClr val="tx1"/>
                </a:solidFill>
                <a:latin typeface="Verdana" panose="020B0604030504040204" pitchFamily="34" charset="0"/>
                <a:ea typeface="Verdana" panose="020B0604030504040204" pitchFamily="34" charset="0"/>
                <a:cs typeface="Verdana" panose="020B0604030504040204" pitchFamily="34" charset="0"/>
              </a:defRPr>
            </a:lvl1pPr>
          </a:lstStyle>
          <a:p>
            <a:pPr>
              <a:defRPr/>
            </a:pPr>
            <a:r>
              <a:rPr lang="lv-LV" altLang="lv-LV" sz="3600" b="0" dirty="0">
                <a:solidFill>
                  <a:srgbClr val="68478C"/>
                </a:solidFill>
                <a:cs typeface="+mj-cs"/>
              </a:rPr>
              <a:t>Eiropas Inovāciju padome</a:t>
            </a:r>
            <a:endParaRPr lang="en-US" altLang="en-US" sz="2800" b="0" dirty="0">
              <a:solidFill>
                <a:srgbClr val="68478C"/>
              </a:solidFill>
              <a:latin typeface="+mj-lt"/>
              <a:ea typeface="Times New Roman" panose="02020603050405020304" pitchFamily="18" charset="0"/>
              <a:cs typeface="Times New Roman" panose="02020603050405020304" pitchFamily="18" charset="0"/>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7ABB94E-D3BB-5322-9FF6-A087E3CAC553}"/>
            </a:ext>
          </a:extLst>
        </p:cNvPr>
        <p:cNvGrpSpPr/>
        <p:nvPr/>
      </p:nvGrpSpPr>
      <p:grpSpPr>
        <a:xfrm>
          <a:off x="0" y="0"/>
          <a:ext cx="0" cy="0"/>
          <a:chOff x="0" y="0"/>
          <a:chExt cx="0" cy="0"/>
        </a:xfrm>
      </p:grpSpPr>
      <p:sp>
        <p:nvSpPr>
          <p:cNvPr id="13314" name="Title 1">
            <a:extLst>
              <a:ext uri="{FF2B5EF4-FFF2-40B4-BE49-F238E27FC236}">
                <a16:creationId xmlns:a16="http://schemas.microsoft.com/office/drawing/2014/main" id="{080795E4-9AC9-0FE3-D6BE-ACCF440F15D3}"/>
              </a:ext>
            </a:extLst>
          </p:cNvPr>
          <p:cNvSpPr>
            <a:spLocks noGrp="1"/>
          </p:cNvSpPr>
          <p:nvPr>
            <p:ph type="title"/>
          </p:nvPr>
        </p:nvSpPr>
        <p:spPr>
          <a:xfrm>
            <a:off x="3782130" y="2971800"/>
            <a:ext cx="4754739" cy="914400"/>
          </a:xfrm>
        </p:spPr>
        <p:txBody>
          <a:bodyPr>
            <a:normAutofit/>
          </a:bodyPr>
          <a:lstStyle/>
          <a:p>
            <a:pPr>
              <a:defRPr/>
            </a:pPr>
            <a:r>
              <a:rPr lang="lv-LV" altLang="lv-LV" sz="3600" dirty="0">
                <a:solidFill>
                  <a:srgbClr val="0308DB">
                    <a:lumMod val="50000"/>
                  </a:srgbClr>
                </a:solidFill>
                <a:cs typeface="+mj-cs"/>
              </a:rPr>
              <a:t>Apvārsnis Eiropa</a:t>
            </a:r>
            <a:endParaRPr lang="en-US" altLang="en-US" sz="2800" dirty="0">
              <a:latin typeface="+mj-lt"/>
              <a:ea typeface="Times New Roman" panose="02020603050405020304" pitchFamily="18" charset="0"/>
              <a:cs typeface="Times New Roman" panose="02020603050405020304" pitchFamily="18" charset="0"/>
            </a:endParaRPr>
          </a:p>
        </p:txBody>
      </p:sp>
      <p:sp>
        <p:nvSpPr>
          <p:cNvPr id="9" name="Text Placeholder 3">
            <a:extLst>
              <a:ext uri="{FF2B5EF4-FFF2-40B4-BE49-F238E27FC236}">
                <a16:creationId xmlns:a16="http://schemas.microsoft.com/office/drawing/2014/main" id="{6EAD127A-E874-3704-4982-A5E386CE5CFA}"/>
              </a:ext>
            </a:extLst>
          </p:cNvPr>
          <p:cNvSpPr txBox="1">
            <a:spLocks/>
          </p:cNvSpPr>
          <p:nvPr/>
        </p:nvSpPr>
        <p:spPr bwMode="auto">
          <a:xfrm rot="10800000" flipV="1">
            <a:off x="63500" y="6238640"/>
            <a:ext cx="12192000" cy="540292"/>
          </a:xfrm>
          <a:prstGeom prst="rect">
            <a:avLst/>
          </a:prstGeom>
          <a:noFill/>
          <a:ln w="9525">
            <a:noFill/>
            <a:miter lim="800000"/>
            <a:headEnd/>
            <a:tailEnd/>
          </a:ln>
        </p:spPr>
        <p:txBody>
          <a:bodyPr vert="horz" wrap="square" lIns="93957" tIns="46979" rIns="93957" bIns="46979" numCol="1" anchor="t" anchorCtr="0" compatLnSpc="1">
            <a:prstTxWarp prst="textNoShape">
              <a:avLst/>
            </a:prstTxWarp>
            <a:noAutofit/>
          </a:bodyPr>
          <a:lstStyle>
            <a:lvl1pPr marL="0" indent="0" algn="ctr" defTabSz="938213" rtl="0" eaLnBrk="0" fontAlgn="base" hangingPunct="0">
              <a:spcBef>
                <a:spcPct val="20000"/>
              </a:spcBef>
              <a:spcAft>
                <a:spcPct val="0"/>
              </a:spcAft>
              <a:buFont typeface="Arial" charset="0"/>
              <a:buNone/>
              <a:defRPr sz="1400" kern="1200">
                <a:solidFill>
                  <a:schemeClr val="tx1"/>
                </a:solidFill>
                <a:latin typeface="Verdana" panose="020B0604030504040204" pitchFamily="34" charset="0"/>
                <a:ea typeface="Verdana" panose="020B0604030504040204" pitchFamily="34" charset="0"/>
                <a:cs typeface="Verdana" panose="020B0604030504040204" pitchFamily="34" charset="0"/>
              </a:defRPr>
            </a:lvl1pPr>
            <a:lvl2pPr marL="762000" indent="-292100" algn="l" defTabSz="938213" rtl="0" eaLnBrk="0" fontAlgn="base" hangingPunct="0">
              <a:spcBef>
                <a:spcPct val="20000"/>
              </a:spcBef>
              <a:spcAft>
                <a:spcPct val="0"/>
              </a:spcAft>
              <a:buFont typeface="Arial" charset="0"/>
              <a:buChar char="–"/>
              <a:defRPr sz="2900" kern="1200">
                <a:solidFill>
                  <a:schemeClr val="tx1"/>
                </a:solidFill>
                <a:latin typeface="+mn-lt"/>
                <a:ea typeface="MS PGothic" pitchFamily="34" charset="-128"/>
                <a:cs typeface="+mn-cs"/>
              </a:defRPr>
            </a:lvl2pPr>
            <a:lvl3pPr marL="1173163" indent="-233363" algn="l" defTabSz="938213" rtl="0" eaLnBrk="0" fontAlgn="base" hangingPunct="0">
              <a:spcBef>
                <a:spcPct val="20000"/>
              </a:spcBef>
              <a:spcAft>
                <a:spcPct val="0"/>
              </a:spcAft>
              <a:buFont typeface="Arial" charset="0"/>
              <a:buChar char="•"/>
              <a:defRPr sz="2500" kern="1200">
                <a:solidFill>
                  <a:schemeClr val="tx1"/>
                </a:solidFill>
                <a:latin typeface="+mn-lt"/>
                <a:ea typeface="MS PGothic" pitchFamily="34" charset="-128"/>
                <a:cs typeface="+mn-cs"/>
              </a:defRPr>
            </a:lvl3pPr>
            <a:lvl4pPr marL="1643063" indent="-233363" algn="l" defTabSz="938213" rtl="0" eaLnBrk="0" fontAlgn="base" hangingPunct="0">
              <a:spcBef>
                <a:spcPct val="20000"/>
              </a:spcBef>
              <a:spcAft>
                <a:spcPct val="0"/>
              </a:spcAft>
              <a:buFont typeface="Arial" charset="0"/>
              <a:buChar char="–"/>
              <a:defRPr sz="1900" kern="1200">
                <a:solidFill>
                  <a:schemeClr val="tx1"/>
                </a:solidFill>
                <a:latin typeface="+mn-lt"/>
                <a:ea typeface="MS PGothic" pitchFamily="34" charset="-128"/>
                <a:cs typeface="+mn-cs"/>
              </a:defRPr>
            </a:lvl4pPr>
            <a:lvl5pPr marL="2112963" indent="-233363" algn="l" defTabSz="938213" rtl="0" eaLnBrk="0" fontAlgn="base" hangingPunct="0">
              <a:spcBef>
                <a:spcPct val="20000"/>
              </a:spcBef>
              <a:spcAft>
                <a:spcPct val="0"/>
              </a:spcAft>
              <a:buFont typeface="Arial" charset="0"/>
              <a:buChar char="»"/>
              <a:defRPr sz="1900" kern="1200">
                <a:solidFill>
                  <a:schemeClr val="tx1"/>
                </a:solidFill>
                <a:latin typeface="+mn-lt"/>
                <a:ea typeface="MS PGothic" pitchFamily="34" charset="-128"/>
                <a:cs typeface="+mn-cs"/>
              </a:defRPr>
            </a:lvl5pPr>
            <a:lvl6pPr marL="2583835"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6pPr>
            <a:lvl7pPr marL="3053622"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7pPr>
            <a:lvl8pPr marL="3523412"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8pPr>
            <a:lvl9pPr marL="3993197"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9pPr>
          </a:lstStyle>
          <a:p>
            <a:r>
              <a:rPr lang="lv-LV" sz="800">
                <a:latin typeface="Verdana"/>
                <a:ea typeface="Verdana"/>
                <a:cs typeface="Times New Roman"/>
              </a:rPr>
              <a:t>1.1.1. specifiskā atbalsta mērķa “Pētniecības un inovāciju kapacitātes stiprināšana un progresīvu tehnoloģiju ieviešana kopējā P&amp;A sistēmā” 1.1.1.5. pasākuma “Latvijas pilnvērtīga dalība Apvārsnis Eiropa programmā, tajā skaitā nodrošinot kompleksu atbalsta instrumentu klāstu un sasaisti ar RIS3 specializācijas jomu attīstīšanu” projekts “Atbalsts Latvijas dalībai starptautiskās pētniecības un inovācijas programmās”. ietvaros</a:t>
            </a:r>
            <a:endParaRPr lang="en-US" sz="800"/>
          </a:p>
        </p:txBody>
      </p:sp>
      <p:sp>
        <p:nvSpPr>
          <p:cNvPr id="2" name="Rectangle 1">
            <a:extLst>
              <a:ext uri="{FF2B5EF4-FFF2-40B4-BE49-F238E27FC236}">
                <a16:creationId xmlns:a16="http://schemas.microsoft.com/office/drawing/2014/main" id="{6D1109D0-963A-625D-B2CA-67EAF32813FF}"/>
              </a:ext>
            </a:extLst>
          </p:cNvPr>
          <p:cNvSpPr/>
          <p:nvPr/>
        </p:nvSpPr>
        <p:spPr>
          <a:xfrm>
            <a:off x="229322" y="5182802"/>
            <a:ext cx="4415117" cy="954107"/>
          </a:xfrm>
          <a:prstGeom prst="rect">
            <a:avLst/>
          </a:prstGeom>
        </p:spPr>
        <p:txBody>
          <a:bodyPr wrap="square">
            <a:spAutoFit/>
          </a:bodyPr>
          <a:lstStyle/>
          <a:p>
            <a:pPr>
              <a:defRPr/>
            </a:pPr>
            <a:r>
              <a:rPr lang="lv-LV" altLang="lv-LV" sz="1400" b="1" dirty="0">
                <a:latin typeface="Verdana" panose="020B0604030504040204" pitchFamily="34" charset="0"/>
                <a:ea typeface="Verdana" panose="020B0604030504040204" pitchFamily="34" charset="0"/>
                <a:cs typeface="Verdana" panose="020B0604030504040204" pitchFamily="34" charset="0"/>
              </a:rPr>
              <a:t>Marija Plotniece</a:t>
            </a:r>
          </a:p>
          <a:p>
            <a:pPr>
              <a:defRPr/>
            </a:pPr>
            <a:r>
              <a:rPr lang="lv-LV" altLang="lv-LV" sz="1400" dirty="0">
                <a:latin typeface="Verdana" panose="020B0604030504040204" pitchFamily="34" charset="0"/>
                <a:ea typeface="Verdana" panose="020B0604030504040204" pitchFamily="34" charset="0"/>
                <a:cs typeface="Verdana" panose="020B0604030504040204" pitchFamily="34" charset="0"/>
              </a:rPr>
              <a:t>Nacionālā kontaktpunkta </a:t>
            </a:r>
          </a:p>
          <a:p>
            <a:pPr>
              <a:defRPr/>
            </a:pPr>
            <a:r>
              <a:rPr lang="lv-LV" altLang="lv-LV" sz="1400" dirty="0">
                <a:latin typeface="Verdana" panose="020B0604030504040204" pitchFamily="34" charset="0"/>
                <a:ea typeface="Verdana" panose="020B0604030504040204" pitchFamily="34" charset="0"/>
                <a:cs typeface="Verdana" panose="020B0604030504040204" pitchFamily="34" charset="0"/>
              </a:rPr>
              <a:t>vecākā eksperte</a:t>
            </a:r>
          </a:p>
          <a:p>
            <a:pPr>
              <a:defRPr/>
            </a:pPr>
            <a:r>
              <a:rPr lang="lv-LV" altLang="lv-LV" sz="1400" dirty="0">
                <a:latin typeface="Verdana" panose="020B0604030504040204" pitchFamily="34" charset="0"/>
                <a:ea typeface="Verdana" panose="020B0604030504040204" pitchFamily="34" charset="0"/>
                <a:cs typeface="Verdana" panose="020B0604030504040204" pitchFamily="34" charset="0"/>
                <a:hlinkClick r:id="rId3"/>
              </a:rPr>
              <a:t>marija.plotniece@lzp.gov.lv</a:t>
            </a:r>
            <a:r>
              <a:rPr lang="lv-LV" altLang="lv-LV" sz="1400" dirty="0">
                <a:latin typeface="Verdana" panose="020B0604030504040204" pitchFamily="34" charset="0"/>
                <a:ea typeface="Verdana" panose="020B0604030504040204" pitchFamily="34" charset="0"/>
                <a:cs typeface="Verdana" panose="020B0604030504040204" pitchFamily="34" charset="0"/>
              </a:rPr>
              <a:t> </a:t>
            </a:r>
          </a:p>
        </p:txBody>
      </p:sp>
      <p:pic>
        <p:nvPicPr>
          <p:cNvPr id="5" name="Picture 4" descr="A black background with red numbers and text&#10;&#10;Description automatically generated">
            <a:extLst>
              <a:ext uri="{FF2B5EF4-FFF2-40B4-BE49-F238E27FC236}">
                <a16:creationId xmlns:a16="http://schemas.microsoft.com/office/drawing/2014/main" id="{2BC15CB8-3B17-7154-499B-6CAB78C07643}"/>
              </a:ext>
            </a:extLst>
          </p:cNvPr>
          <p:cNvPicPr>
            <a:picLocks noChangeAspect="1"/>
          </p:cNvPicPr>
          <p:nvPr/>
        </p:nvPicPr>
        <p:blipFill>
          <a:blip r:embed="rId4"/>
          <a:stretch>
            <a:fillRect/>
          </a:stretch>
        </p:blipFill>
        <p:spPr>
          <a:xfrm>
            <a:off x="4024310" y="5182802"/>
            <a:ext cx="4143375" cy="1152525"/>
          </a:xfrm>
          <a:prstGeom prst="rect">
            <a:avLst/>
          </a:prstGeom>
        </p:spPr>
      </p:pic>
      <p:sp>
        <p:nvSpPr>
          <p:cNvPr id="3" name="Title 1">
            <a:extLst>
              <a:ext uri="{FF2B5EF4-FFF2-40B4-BE49-F238E27FC236}">
                <a16:creationId xmlns:a16="http://schemas.microsoft.com/office/drawing/2014/main" id="{2AE292AB-39BD-6CF9-B6A9-290B3981F78B}"/>
              </a:ext>
            </a:extLst>
          </p:cNvPr>
          <p:cNvSpPr txBox="1">
            <a:spLocks/>
          </p:cNvSpPr>
          <p:nvPr/>
        </p:nvSpPr>
        <p:spPr>
          <a:xfrm>
            <a:off x="2901326" y="3429000"/>
            <a:ext cx="6389341" cy="914400"/>
          </a:xfrm>
          <a:prstGeom prst="rect">
            <a:avLst/>
          </a:prstGeom>
        </p:spPr>
        <p:txBody>
          <a:bodyPr vert="horz" lIns="91440" tIns="45720" rIns="91440" bIns="45720" rtlCol="0" anchor="t">
            <a:normAutofit fontScale="92500" lnSpcReduction="10000"/>
          </a:bodyPr>
          <a:lstStyle>
            <a:lvl1pPr algn="ctr" defTabSz="914400" rtl="0" eaLnBrk="1" latinLnBrk="0" hangingPunct="1">
              <a:lnSpc>
                <a:spcPct val="90000"/>
              </a:lnSpc>
              <a:spcBef>
                <a:spcPct val="0"/>
              </a:spcBef>
              <a:buNone/>
              <a:defRPr sz="3200" b="1" kern="1200" baseline="0">
                <a:solidFill>
                  <a:schemeClr val="tx1"/>
                </a:solidFill>
                <a:latin typeface="Verdana" panose="020B0604030504040204" pitchFamily="34" charset="0"/>
                <a:ea typeface="Verdana" panose="020B0604030504040204" pitchFamily="34" charset="0"/>
                <a:cs typeface="Verdana" panose="020B0604030504040204" pitchFamily="34" charset="0"/>
              </a:defRPr>
            </a:lvl1pPr>
          </a:lstStyle>
          <a:p>
            <a:pPr>
              <a:defRPr/>
            </a:pPr>
            <a:r>
              <a:rPr lang="lv-LV" altLang="lv-LV" sz="3600" b="0" dirty="0">
                <a:solidFill>
                  <a:srgbClr val="68478C"/>
                </a:solidFill>
                <a:cs typeface="+mj-cs"/>
              </a:rPr>
              <a:t>Eiropas Inovāciju un tehnoloģiju institūts</a:t>
            </a:r>
            <a:endParaRPr lang="en-US" altLang="en-US" sz="2800" b="0" dirty="0">
              <a:solidFill>
                <a:srgbClr val="68478C"/>
              </a:solidFill>
              <a:latin typeface="+mj-lt"/>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14190222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4103" name="Rectangle 4102">
            <a:extLst>
              <a:ext uri="{FF2B5EF4-FFF2-40B4-BE49-F238E27FC236}">
                <a16:creationId xmlns:a16="http://schemas.microsoft.com/office/drawing/2014/main" id="{C1DD1A8A-57D5-4A81-AD04-532B043C56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098" name="Picture 2" descr="Lilium | EIT">
            <a:hlinkClick r:id="rId2"/>
            <a:extLst>
              <a:ext uri="{FF2B5EF4-FFF2-40B4-BE49-F238E27FC236}">
                <a16:creationId xmlns:a16="http://schemas.microsoft.com/office/drawing/2014/main" id="{662D06C6-046E-E243-C75A-ADC785A27FE7}"/>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8874" r="11126"/>
          <a:stretch/>
        </p:blipFill>
        <p:spPr bwMode="auto">
          <a:xfrm>
            <a:off x="-3047" y="10"/>
            <a:ext cx="12191999" cy="6857990"/>
          </a:xfrm>
          <a:prstGeom prst="rect">
            <a:avLst/>
          </a:prstGeom>
          <a:noFill/>
          <a:extLst>
            <a:ext uri="{909E8E84-426E-40DD-AFC4-6F175D3DCCD1}">
              <a14:hiddenFill xmlns:a14="http://schemas.microsoft.com/office/drawing/2010/main">
                <a:solidFill>
                  <a:srgbClr val="FFFFFF"/>
                </a:solidFill>
              </a14:hiddenFill>
            </a:ext>
          </a:extLst>
        </p:spPr>
      </p:pic>
      <p:sp>
        <p:nvSpPr>
          <p:cNvPr id="4105" name="Rectangle 4104">
            <a:extLst>
              <a:ext uri="{FF2B5EF4-FFF2-40B4-BE49-F238E27FC236}">
                <a16:creationId xmlns:a16="http://schemas.microsoft.com/office/drawing/2014/main" id="{007891EC-4501-44ED-A8C8-B11B6DB767A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207602"/>
            <a:ext cx="12191999" cy="3162146"/>
          </a:xfrm>
          <a:prstGeom prst="rect">
            <a:avLst/>
          </a:prstGeom>
          <a:gradFill flip="none" rotWithShape="1">
            <a:gsLst>
              <a:gs pos="0">
                <a:srgbClr val="000000">
                  <a:alpha val="0"/>
                </a:srgbClr>
              </a:gs>
              <a:gs pos="25000">
                <a:srgbClr val="000000">
                  <a:alpha val="15000"/>
                </a:srgbClr>
              </a:gs>
              <a:gs pos="75000">
                <a:srgbClr val="000000">
                  <a:alpha val="15000"/>
                </a:srgbClr>
              </a:gs>
              <a:gs pos="50000">
                <a:srgbClr val="000000">
                  <a:alpha val="30000"/>
                </a:srgbClr>
              </a:gs>
              <a:gs pos="100000">
                <a:srgbClr val="000000">
                  <a:alpha val="0"/>
                </a:srgbClr>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Slide Number Placeholder 3">
            <a:extLst>
              <a:ext uri="{FF2B5EF4-FFF2-40B4-BE49-F238E27FC236}">
                <a16:creationId xmlns:a16="http://schemas.microsoft.com/office/drawing/2014/main" id="{7EE3272A-0908-BFB5-EBE2-15F083E4ECD6}"/>
              </a:ext>
            </a:extLst>
          </p:cNvPr>
          <p:cNvSpPr>
            <a:spLocks noGrp="1"/>
          </p:cNvSpPr>
          <p:nvPr>
            <p:ph type="sldNum" sz="quarter" idx="12"/>
          </p:nvPr>
        </p:nvSpPr>
        <p:spPr>
          <a:xfrm>
            <a:off x="8610600" y="6356350"/>
            <a:ext cx="2743200" cy="365125"/>
          </a:xfrm>
        </p:spPr>
        <p:txBody>
          <a:bodyPr>
            <a:normAutofit/>
          </a:bodyPr>
          <a:lstStyle/>
          <a:p>
            <a:pPr>
              <a:spcAft>
                <a:spcPts val="600"/>
              </a:spcAft>
            </a:pPr>
            <a:fld id="{660F3F40-12FA-4968-8235-5F18DAFE2DEF}" type="slidenum">
              <a:rPr lang="lv-LV">
                <a:solidFill>
                  <a:srgbClr val="FFFFFF"/>
                </a:solidFill>
              </a:rPr>
              <a:pPr>
                <a:spcAft>
                  <a:spcPts val="600"/>
                </a:spcAft>
              </a:pPr>
              <a:t>11</a:t>
            </a:fld>
            <a:endParaRPr lang="lv-LV">
              <a:solidFill>
                <a:srgbClr val="FFFFFF"/>
              </a:solidFill>
            </a:endParaRPr>
          </a:p>
        </p:txBody>
      </p:sp>
    </p:spTree>
    <p:extLst>
      <p:ext uri="{BB962C8B-B14F-4D97-AF65-F5344CB8AC3E}">
        <p14:creationId xmlns:p14="http://schemas.microsoft.com/office/powerpoint/2010/main" val="382471957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3AD318CC-E2A8-4E27-9548-A047A78999B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itle 4">
            <a:extLst>
              <a:ext uri="{FF2B5EF4-FFF2-40B4-BE49-F238E27FC236}">
                <a16:creationId xmlns:a16="http://schemas.microsoft.com/office/drawing/2014/main" id="{BDAFD96A-4A94-6521-086E-8F7ADF6BFECE}"/>
              </a:ext>
            </a:extLst>
          </p:cNvPr>
          <p:cNvSpPr>
            <a:spLocks noGrp="1"/>
          </p:cNvSpPr>
          <p:nvPr>
            <p:ph type="title"/>
          </p:nvPr>
        </p:nvSpPr>
        <p:spPr>
          <a:xfrm>
            <a:off x="645065" y="1463040"/>
            <a:ext cx="3796306" cy="2690949"/>
          </a:xfrm>
        </p:spPr>
        <p:txBody>
          <a:bodyPr anchor="t">
            <a:normAutofit/>
          </a:bodyPr>
          <a:lstStyle/>
          <a:p>
            <a:r>
              <a:rPr lang="lv-LV" sz="4800" b="1"/>
              <a:t>EIT veiksmes stāsts: Lilium GmbH</a:t>
            </a:r>
          </a:p>
        </p:txBody>
      </p:sp>
      <p:grpSp>
        <p:nvGrpSpPr>
          <p:cNvPr id="13" name="Group 12">
            <a:extLst>
              <a:ext uri="{FF2B5EF4-FFF2-40B4-BE49-F238E27FC236}">
                <a16:creationId xmlns:a16="http://schemas.microsoft.com/office/drawing/2014/main" id="{B14B560F-9DD7-4302-A60B-EBD3EF59B073}"/>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09667" y="4415246"/>
            <a:ext cx="11982332" cy="2087795"/>
            <a:chOff x="143163" y="5763486"/>
            <a:chExt cx="11982332" cy="739555"/>
          </a:xfrm>
        </p:grpSpPr>
        <p:sp>
          <p:nvSpPr>
            <p:cNvPr id="14" name="Rectangle 13">
              <a:extLst>
                <a:ext uri="{FF2B5EF4-FFF2-40B4-BE49-F238E27FC236}">
                  <a16:creationId xmlns:a16="http://schemas.microsoft.com/office/drawing/2014/main" id="{3A9A4357-BD1D-4622-A4FE-766E6AB8DE8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flipH="1" flipV="1">
              <a:off x="357444" y="5763486"/>
              <a:ext cx="11768051" cy="739555"/>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5" name="Straight Connector 14">
              <a:extLst>
                <a:ext uri="{FF2B5EF4-FFF2-40B4-BE49-F238E27FC236}">
                  <a16:creationId xmlns:a16="http://schemas.microsoft.com/office/drawing/2014/main" id="{C21D6966-343E-49AC-A026-D2497E0C3CA1}"/>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flipH="1">
              <a:off x="143163" y="5763486"/>
              <a:ext cx="1" cy="739555"/>
            </a:xfrm>
            <a:prstGeom prst="line">
              <a:avLst/>
            </a:prstGeom>
            <a:ln w="177800">
              <a:solidFill>
                <a:schemeClr val="accent4"/>
              </a:solidFill>
            </a:ln>
          </p:spPr>
          <p:style>
            <a:lnRef idx="1">
              <a:schemeClr val="accent1"/>
            </a:lnRef>
            <a:fillRef idx="0">
              <a:schemeClr val="accent1"/>
            </a:fillRef>
            <a:effectRef idx="0">
              <a:schemeClr val="accent1"/>
            </a:effectRef>
            <a:fontRef idx="minor">
              <a:schemeClr val="tx1"/>
            </a:fontRef>
          </p:style>
        </p:cxnSp>
      </p:grpSp>
      <p:sp>
        <p:nvSpPr>
          <p:cNvPr id="17" name="Rectangle 16">
            <a:extLst>
              <a:ext uri="{FF2B5EF4-FFF2-40B4-BE49-F238E27FC236}">
                <a16:creationId xmlns:a16="http://schemas.microsoft.com/office/drawing/2014/main" id="{2C1BBA94-3F40-40AA-8BB9-E69E25E537C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133706" y="587829"/>
            <a:ext cx="6505300" cy="5682342"/>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Content Placeholder 5">
            <a:extLst>
              <a:ext uri="{FF2B5EF4-FFF2-40B4-BE49-F238E27FC236}">
                <a16:creationId xmlns:a16="http://schemas.microsoft.com/office/drawing/2014/main" id="{45415D20-4AC2-EEB5-8314-D78944D34872}"/>
              </a:ext>
            </a:extLst>
          </p:cNvPr>
          <p:cNvSpPr>
            <a:spLocks noGrp="1"/>
          </p:cNvSpPr>
          <p:nvPr>
            <p:ph idx="1"/>
          </p:nvPr>
        </p:nvSpPr>
        <p:spPr>
          <a:xfrm>
            <a:off x="5656218" y="1463039"/>
            <a:ext cx="5542387" cy="4300447"/>
          </a:xfrm>
        </p:spPr>
        <p:txBody>
          <a:bodyPr anchor="t">
            <a:normAutofit/>
          </a:bodyPr>
          <a:lstStyle/>
          <a:p>
            <a:pPr marL="0" indent="0">
              <a:buNone/>
            </a:pPr>
            <a:r>
              <a:rPr lang="lv-LV" sz="2200" b="1"/>
              <a:t>Inovatīva pieeja:</a:t>
            </a:r>
            <a:r>
              <a:rPr lang="lv-LV" sz="2200"/>
              <a:t> Pilnībā elektrisku vertikālās pacelšanās un nolaišanās (eVTOL) lidaparātu izstrāde, lai pārveidotu pilsētas transportu.</a:t>
            </a:r>
            <a:br>
              <a:rPr lang="lv-LV" sz="2200"/>
            </a:br>
            <a:endParaRPr lang="lv-LV" sz="2200"/>
          </a:p>
          <a:p>
            <a:pPr marL="0" indent="0">
              <a:buNone/>
            </a:pPr>
            <a:r>
              <a:rPr lang="lv-LV" sz="2200" b="1"/>
              <a:t>Sasniegumi:</a:t>
            </a:r>
            <a:br>
              <a:rPr lang="lv-LV" sz="2200"/>
            </a:br>
            <a:endParaRPr lang="lv-LV" sz="2200"/>
          </a:p>
          <a:p>
            <a:pPr marL="742950" lvl="1" indent="-285750">
              <a:buFont typeface="Arial" panose="020B0604020202020204" pitchFamily="34" charset="0"/>
              <a:buChar char="•"/>
            </a:pPr>
            <a:r>
              <a:rPr lang="lv-LV" sz="2200"/>
              <a:t>Izstrādāts tā, lai būtu kluss, efektīvs un bez emisijām.</a:t>
            </a:r>
            <a:br>
              <a:rPr lang="lv-LV" sz="2200"/>
            </a:br>
            <a:endParaRPr lang="lv-LV" sz="2200"/>
          </a:p>
          <a:p>
            <a:pPr marL="742950" lvl="1" indent="-285750">
              <a:buFont typeface="Arial" panose="020B0604020202020204" pitchFamily="34" charset="0"/>
              <a:buChar char="•"/>
            </a:pPr>
            <a:r>
              <a:rPr lang="lv-LV" sz="2200"/>
              <a:t>Spēj sasniegt ātrumu līdz 300 km/h un nobraukt 300 km.</a:t>
            </a:r>
          </a:p>
          <a:p>
            <a:endParaRPr lang="lv-LV" sz="2200"/>
          </a:p>
        </p:txBody>
      </p:sp>
      <p:sp>
        <p:nvSpPr>
          <p:cNvPr id="4" name="Slide Number Placeholder 3">
            <a:extLst>
              <a:ext uri="{FF2B5EF4-FFF2-40B4-BE49-F238E27FC236}">
                <a16:creationId xmlns:a16="http://schemas.microsoft.com/office/drawing/2014/main" id="{0472ACF6-E7AA-63FA-2998-5E0C5479F194}"/>
              </a:ext>
            </a:extLst>
          </p:cNvPr>
          <p:cNvSpPr>
            <a:spLocks noGrp="1"/>
          </p:cNvSpPr>
          <p:nvPr>
            <p:ph type="sldNum" sz="quarter" idx="12"/>
          </p:nvPr>
        </p:nvSpPr>
        <p:spPr>
          <a:xfrm>
            <a:off x="8610600" y="6492240"/>
            <a:ext cx="2743200" cy="365125"/>
          </a:xfrm>
        </p:spPr>
        <p:txBody>
          <a:bodyPr>
            <a:normAutofit/>
          </a:bodyPr>
          <a:lstStyle/>
          <a:p>
            <a:pPr>
              <a:spcAft>
                <a:spcPts val="600"/>
              </a:spcAft>
            </a:pPr>
            <a:fld id="{660F3F40-12FA-4968-8235-5F18DAFE2DEF}" type="slidenum">
              <a:rPr lang="lv-LV" smtClean="0"/>
              <a:pPr>
                <a:spcAft>
                  <a:spcPts val="600"/>
                </a:spcAft>
              </a:pPr>
              <a:t>12</a:t>
            </a:fld>
            <a:endParaRPr lang="lv-LV"/>
          </a:p>
        </p:txBody>
      </p:sp>
    </p:spTree>
    <p:extLst>
      <p:ext uri="{BB962C8B-B14F-4D97-AF65-F5344CB8AC3E}">
        <p14:creationId xmlns:p14="http://schemas.microsoft.com/office/powerpoint/2010/main" val="138605018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3" name="Rectangle 22">
            <a:extLst>
              <a:ext uri="{FF2B5EF4-FFF2-40B4-BE49-F238E27FC236}">
                <a16:creationId xmlns:a16="http://schemas.microsoft.com/office/drawing/2014/main" id="{56E9B3E6-E277-4D68-BA48-9CB43FFBD6E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4" name="Group 23">
            <a:extLst>
              <a:ext uri="{FF2B5EF4-FFF2-40B4-BE49-F238E27FC236}">
                <a16:creationId xmlns:a16="http://schemas.microsoft.com/office/drawing/2014/main" id="{AE1C45F0-260A-458C-96ED-C1F6D215121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 y="1216597"/>
            <a:ext cx="731521" cy="673460"/>
            <a:chOff x="3940602" y="308034"/>
            <a:chExt cx="2116791" cy="3428999"/>
          </a:xfrm>
          <a:solidFill>
            <a:schemeClr val="accent4"/>
          </a:solidFill>
        </p:grpSpPr>
        <p:sp>
          <p:nvSpPr>
            <p:cNvPr id="13" name="Rectangle 12">
              <a:extLst>
                <a:ext uri="{FF2B5EF4-FFF2-40B4-BE49-F238E27FC236}">
                  <a16:creationId xmlns:a16="http://schemas.microsoft.com/office/drawing/2014/main" id="{A6604B49-AD5C-4590-B051-06C8222ECD9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940602"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743ECCAF-29C5-4537-947C-7EA1292463D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15626"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ED49787B-8DE6-4467-AD0A-8DECC6E0C2D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490650"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7" name="Rectangle 16">
            <a:extLst>
              <a:ext uri="{FF2B5EF4-FFF2-40B4-BE49-F238E27FC236}">
                <a16:creationId xmlns:a16="http://schemas.microsoft.com/office/drawing/2014/main" id="{D5B0017B-2ECA-49AF-B397-DC140825DF8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0079" y="613954"/>
            <a:ext cx="10907487" cy="1894116"/>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14C696CB-D53E-907C-2808-FCCE8B5383D1}"/>
              </a:ext>
            </a:extLst>
          </p:cNvPr>
          <p:cNvSpPr>
            <a:spLocks noGrp="1"/>
          </p:cNvSpPr>
          <p:nvPr>
            <p:ph type="title"/>
          </p:nvPr>
        </p:nvSpPr>
        <p:spPr>
          <a:xfrm>
            <a:off x="1043631" y="809898"/>
            <a:ext cx="10173010" cy="1554480"/>
          </a:xfrm>
        </p:spPr>
        <p:txBody>
          <a:bodyPr anchor="ctr">
            <a:normAutofit/>
          </a:bodyPr>
          <a:lstStyle/>
          <a:p>
            <a:r>
              <a:rPr lang="lv-LV" sz="4800" dirty="0"/>
              <a:t>EIC </a:t>
            </a:r>
            <a:r>
              <a:rPr lang="lv-LV" sz="4800" dirty="0" err="1"/>
              <a:t>vs</a:t>
            </a:r>
            <a:r>
              <a:rPr lang="lv-LV" sz="4800" dirty="0"/>
              <a:t> EIT</a:t>
            </a:r>
          </a:p>
        </p:txBody>
      </p:sp>
      <p:cxnSp>
        <p:nvCxnSpPr>
          <p:cNvPr id="19" name="Straight Connector 18">
            <a:extLst>
              <a:ext uri="{FF2B5EF4-FFF2-40B4-BE49-F238E27FC236}">
                <a16:creationId xmlns:a16="http://schemas.microsoft.com/office/drawing/2014/main" id="{6CF1BAF6-AD41-4082-B212-8A1F9A2E8779}"/>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838200" y="6485313"/>
            <a:ext cx="10515600" cy="0"/>
          </a:xfrm>
          <a:prstGeom prst="line">
            <a:avLst/>
          </a:prstGeom>
          <a:ln w="57150">
            <a:solidFill>
              <a:schemeClr val="accent4"/>
            </a:solidFill>
          </a:ln>
        </p:spPr>
        <p:style>
          <a:lnRef idx="1">
            <a:schemeClr val="accent1"/>
          </a:lnRef>
          <a:fillRef idx="0">
            <a:schemeClr val="accent1"/>
          </a:fillRef>
          <a:effectRef idx="0">
            <a:schemeClr val="accent1"/>
          </a:effectRef>
          <a:fontRef idx="minor">
            <a:schemeClr val="tx1"/>
          </a:fontRef>
        </p:style>
      </p:cxnSp>
      <p:sp>
        <p:nvSpPr>
          <p:cNvPr id="4" name="Slide Number Placeholder 3">
            <a:extLst>
              <a:ext uri="{FF2B5EF4-FFF2-40B4-BE49-F238E27FC236}">
                <a16:creationId xmlns:a16="http://schemas.microsoft.com/office/drawing/2014/main" id="{28E648C2-D91A-E719-4595-F226F055B22D}"/>
              </a:ext>
            </a:extLst>
          </p:cNvPr>
          <p:cNvSpPr>
            <a:spLocks noGrp="1"/>
          </p:cNvSpPr>
          <p:nvPr>
            <p:ph type="sldNum" sz="quarter" idx="12"/>
          </p:nvPr>
        </p:nvSpPr>
        <p:spPr>
          <a:xfrm>
            <a:off x="8610600" y="6492240"/>
            <a:ext cx="2743200" cy="365125"/>
          </a:xfrm>
        </p:spPr>
        <p:txBody>
          <a:bodyPr>
            <a:normAutofit/>
          </a:bodyPr>
          <a:lstStyle/>
          <a:p>
            <a:pPr>
              <a:spcAft>
                <a:spcPts val="600"/>
              </a:spcAft>
            </a:pPr>
            <a:fld id="{660F3F40-12FA-4968-8235-5F18DAFE2DEF}" type="slidenum">
              <a:rPr lang="lv-LV" smtClean="0"/>
              <a:pPr>
                <a:spcAft>
                  <a:spcPts val="600"/>
                </a:spcAft>
              </a:pPr>
              <a:t>13</a:t>
            </a:fld>
            <a:endParaRPr lang="lv-LV"/>
          </a:p>
        </p:txBody>
      </p:sp>
      <p:graphicFrame>
        <p:nvGraphicFramePr>
          <p:cNvPr id="25" name="Content Placeholder 4">
            <a:extLst>
              <a:ext uri="{FF2B5EF4-FFF2-40B4-BE49-F238E27FC236}">
                <a16:creationId xmlns:a16="http://schemas.microsoft.com/office/drawing/2014/main" id="{3D825886-1F12-FFCA-06A4-244567590F81}"/>
              </a:ext>
            </a:extLst>
          </p:cNvPr>
          <p:cNvGraphicFramePr>
            <a:graphicFrameLocks noGrp="1"/>
          </p:cNvGraphicFramePr>
          <p:nvPr>
            <p:ph idx="1"/>
            <p:extLst>
              <p:ext uri="{D42A27DB-BD31-4B8C-83A1-F6EECF244321}">
                <p14:modId xmlns:p14="http://schemas.microsoft.com/office/powerpoint/2010/main" val="863446153"/>
              </p:ext>
            </p:extLst>
          </p:nvPr>
        </p:nvGraphicFramePr>
        <p:xfrm>
          <a:off x="904602" y="2789505"/>
          <a:ext cx="10642964" cy="3510563"/>
        </p:xfrm>
        <a:graphic>
          <a:graphicData uri="http://schemas.openxmlformats.org/drawingml/2006/table">
            <a:tbl>
              <a:tblPr firstRow="1" bandRow="1"/>
              <a:tblGrid>
                <a:gridCol w="1068978">
                  <a:extLst>
                    <a:ext uri="{9D8B030D-6E8A-4147-A177-3AD203B41FA5}">
                      <a16:colId xmlns:a16="http://schemas.microsoft.com/office/drawing/2014/main" val="2584091070"/>
                    </a:ext>
                  </a:extLst>
                </a:gridCol>
                <a:gridCol w="4752005">
                  <a:extLst>
                    <a:ext uri="{9D8B030D-6E8A-4147-A177-3AD203B41FA5}">
                      <a16:colId xmlns:a16="http://schemas.microsoft.com/office/drawing/2014/main" val="2668037677"/>
                    </a:ext>
                  </a:extLst>
                </a:gridCol>
                <a:gridCol w="4821981">
                  <a:extLst>
                    <a:ext uri="{9D8B030D-6E8A-4147-A177-3AD203B41FA5}">
                      <a16:colId xmlns:a16="http://schemas.microsoft.com/office/drawing/2014/main" val="4081469825"/>
                    </a:ext>
                  </a:extLst>
                </a:gridCol>
              </a:tblGrid>
              <a:tr h="272543">
                <a:tc>
                  <a:txBody>
                    <a:bodyPr/>
                    <a:lstStyle/>
                    <a:p>
                      <a:pPr fontAlgn="b"/>
                      <a:endParaRPr lang="lv-LV" sz="1200" b="1" dirty="0">
                        <a:effectLst/>
                      </a:endParaRPr>
                    </a:p>
                  </a:txBody>
                  <a:tcPr marL="26573" marR="26573" marT="13286" marB="13286" anchor="b">
                    <a:lnL w="7620" cap="flat" cmpd="sng" algn="ctr">
                      <a:solidFill>
                        <a:srgbClr val="E3E3E3"/>
                      </a:solidFill>
                      <a:prstDash val="solid"/>
                      <a:round/>
                      <a:headEnd type="none" w="med" len="med"/>
                      <a:tailEnd type="none" w="med" len="med"/>
                    </a:lnL>
                    <a:lnR w="7620" cap="flat" cmpd="sng" algn="ctr">
                      <a:solidFill>
                        <a:srgbClr val="E3E3E3"/>
                      </a:solidFill>
                      <a:prstDash val="solid"/>
                      <a:round/>
                      <a:headEnd type="none" w="med" len="med"/>
                      <a:tailEnd type="none" w="med" len="med"/>
                    </a:lnR>
                    <a:lnT w="7620" cap="flat" cmpd="sng" algn="ctr">
                      <a:solidFill>
                        <a:srgbClr val="E3E3E3"/>
                      </a:solidFill>
                      <a:prstDash val="solid"/>
                      <a:round/>
                      <a:headEnd type="none" w="med" len="med"/>
                      <a:tailEnd type="none" w="med" len="med"/>
                    </a:lnT>
                    <a:lnB w="12700" cap="flat" cmpd="sng" algn="ctr">
                      <a:solidFill>
                        <a:srgbClr val="E3E3E3"/>
                      </a:solidFill>
                      <a:prstDash val="solid"/>
                      <a:round/>
                      <a:headEnd type="none" w="med" len="med"/>
                      <a:tailEnd type="none" w="med" len="med"/>
                    </a:lnB>
                    <a:solidFill>
                      <a:srgbClr val="FFFFFF"/>
                    </a:solidFill>
                  </a:tcPr>
                </a:tc>
                <a:tc>
                  <a:txBody>
                    <a:bodyPr/>
                    <a:lstStyle/>
                    <a:p>
                      <a:pPr fontAlgn="b"/>
                      <a:r>
                        <a:rPr lang="en-US" sz="1200" b="1">
                          <a:effectLst/>
                        </a:rPr>
                        <a:t>EIT (European Institute of Innovation and Technology)</a:t>
                      </a:r>
                    </a:p>
                  </a:txBody>
                  <a:tcPr marL="26573" marR="26573" marT="13286" marB="13286" anchor="b">
                    <a:lnL w="7620" cap="flat" cmpd="sng" algn="ctr">
                      <a:solidFill>
                        <a:srgbClr val="E3E3E3"/>
                      </a:solidFill>
                      <a:prstDash val="solid"/>
                      <a:round/>
                      <a:headEnd type="none" w="med" len="med"/>
                      <a:tailEnd type="none" w="med" len="med"/>
                    </a:lnL>
                    <a:lnR w="7620" cap="flat" cmpd="sng" algn="ctr">
                      <a:solidFill>
                        <a:srgbClr val="E3E3E3"/>
                      </a:solidFill>
                      <a:prstDash val="solid"/>
                      <a:round/>
                      <a:headEnd type="none" w="med" len="med"/>
                      <a:tailEnd type="none" w="med" len="med"/>
                    </a:lnR>
                    <a:lnT w="7620" cap="flat" cmpd="sng" algn="ctr">
                      <a:solidFill>
                        <a:srgbClr val="E3E3E3"/>
                      </a:solidFill>
                      <a:prstDash val="solid"/>
                      <a:round/>
                      <a:headEnd type="none" w="med" len="med"/>
                      <a:tailEnd type="none" w="med" len="med"/>
                    </a:lnT>
                    <a:lnB w="12700" cap="flat" cmpd="sng" algn="ctr">
                      <a:solidFill>
                        <a:srgbClr val="E3E3E3"/>
                      </a:solidFill>
                      <a:prstDash val="solid"/>
                      <a:round/>
                      <a:headEnd type="none" w="med" len="med"/>
                      <a:tailEnd type="none" w="med" len="med"/>
                    </a:lnB>
                    <a:solidFill>
                      <a:srgbClr val="FFFFFF"/>
                    </a:solidFill>
                  </a:tcPr>
                </a:tc>
                <a:tc>
                  <a:txBody>
                    <a:bodyPr/>
                    <a:lstStyle/>
                    <a:p>
                      <a:pPr fontAlgn="b"/>
                      <a:r>
                        <a:rPr lang="lv-LV" sz="1200" b="1">
                          <a:effectLst/>
                        </a:rPr>
                        <a:t>EIC (European Innovation Council)</a:t>
                      </a:r>
                    </a:p>
                  </a:txBody>
                  <a:tcPr marL="26573" marR="26573" marT="13286" marB="13286" anchor="b">
                    <a:lnL w="7620" cap="flat" cmpd="sng" algn="ctr">
                      <a:solidFill>
                        <a:srgbClr val="E3E3E3"/>
                      </a:solidFill>
                      <a:prstDash val="solid"/>
                      <a:round/>
                      <a:headEnd type="none" w="med" len="med"/>
                      <a:tailEnd type="none" w="med" len="med"/>
                    </a:lnL>
                    <a:lnR w="7620" cap="flat" cmpd="sng" algn="ctr">
                      <a:solidFill>
                        <a:srgbClr val="E3E3E3"/>
                      </a:solidFill>
                      <a:prstDash val="solid"/>
                      <a:round/>
                      <a:headEnd type="none" w="med" len="med"/>
                      <a:tailEnd type="none" w="med" len="med"/>
                    </a:lnR>
                    <a:lnT w="7620" cap="flat" cmpd="sng" algn="ctr">
                      <a:solidFill>
                        <a:srgbClr val="E3E3E3"/>
                      </a:solidFill>
                      <a:prstDash val="solid"/>
                      <a:round/>
                      <a:headEnd type="none" w="med" len="med"/>
                      <a:tailEnd type="none" w="med" len="med"/>
                    </a:lnT>
                    <a:lnB w="12700" cap="flat" cmpd="sng" algn="ctr">
                      <a:solidFill>
                        <a:srgbClr val="E3E3E3"/>
                      </a:solidFill>
                      <a:prstDash val="solid"/>
                      <a:round/>
                      <a:headEnd type="none" w="med" len="med"/>
                      <a:tailEnd type="none" w="med" len="med"/>
                    </a:lnB>
                    <a:solidFill>
                      <a:srgbClr val="FFFFFF"/>
                    </a:solidFill>
                  </a:tcPr>
                </a:tc>
                <a:extLst>
                  <a:ext uri="{0D108BD9-81ED-4DB2-BD59-A6C34878D82A}">
                    <a16:rowId xmlns:a16="http://schemas.microsoft.com/office/drawing/2014/main" val="3892136721"/>
                  </a:ext>
                </a:extLst>
              </a:tr>
              <a:tr h="665702">
                <a:tc>
                  <a:txBody>
                    <a:bodyPr/>
                    <a:lstStyle/>
                    <a:p>
                      <a:pPr fontAlgn="base"/>
                      <a:r>
                        <a:rPr lang="lv-LV" sz="1200" dirty="0">
                          <a:effectLst/>
                        </a:rPr>
                        <a:t>Mērķauditorija</a:t>
                      </a:r>
                    </a:p>
                  </a:txBody>
                  <a:tcPr marL="26573" marR="26573" marT="13286" marB="13286" anchor="ctr">
                    <a:lnL w="7620" cap="flat" cmpd="sng" algn="ctr">
                      <a:solidFill>
                        <a:srgbClr val="E3E3E3"/>
                      </a:solidFill>
                      <a:prstDash val="solid"/>
                      <a:round/>
                      <a:headEnd type="none" w="med" len="med"/>
                      <a:tailEnd type="none" w="med" len="med"/>
                    </a:lnL>
                    <a:lnR w="7620" cap="flat" cmpd="sng" algn="ctr">
                      <a:solidFill>
                        <a:srgbClr val="E3E3E3"/>
                      </a:solidFill>
                      <a:prstDash val="solid"/>
                      <a:round/>
                      <a:headEnd type="none" w="med" len="med"/>
                      <a:tailEnd type="none" w="med" len="med"/>
                    </a:lnR>
                    <a:lnT w="12700" cap="flat" cmpd="sng" algn="ctr">
                      <a:solidFill>
                        <a:srgbClr val="E3E3E3"/>
                      </a:solidFill>
                      <a:prstDash val="solid"/>
                      <a:round/>
                      <a:headEnd type="none" w="med" len="med"/>
                      <a:tailEnd type="none" w="med" len="med"/>
                    </a:lnT>
                    <a:lnB w="12700" cap="flat" cmpd="sng" algn="ctr">
                      <a:solidFill>
                        <a:srgbClr val="E3E3E3"/>
                      </a:solidFill>
                      <a:prstDash val="solid"/>
                      <a:round/>
                      <a:headEnd type="none" w="med" len="med"/>
                      <a:tailEnd type="none" w="med" len="med"/>
                    </a:lnB>
                    <a:solidFill>
                      <a:srgbClr val="FFFFFF"/>
                    </a:solidFill>
                  </a:tcPr>
                </a:tc>
                <a:tc>
                  <a:txBody>
                    <a:bodyPr/>
                    <a:lstStyle/>
                    <a:p>
                      <a:pPr fontAlgn="base"/>
                      <a:r>
                        <a:rPr lang="lv-LV" sz="1200" dirty="0">
                          <a:effectLst/>
                        </a:rPr>
                        <a:t>Veicina inovāciju un uzņēmējdarbību, izmantojot integrētu izglītību, pētniecību un sadarbību ar uzņēmumiem, risinot sabiedrības problēmas</a:t>
                      </a:r>
                      <a:endParaRPr lang="en-US" sz="1200" dirty="0">
                        <a:effectLst/>
                      </a:endParaRPr>
                    </a:p>
                  </a:txBody>
                  <a:tcPr marL="26573" marR="26573" marT="13286" marB="13286" anchor="ctr">
                    <a:lnL w="7620" cap="flat" cmpd="sng" algn="ctr">
                      <a:solidFill>
                        <a:srgbClr val="E3E3E3"/>
                      </a:solidFill>
                      <a:prstDash val="solid"/>
                      <a:round/>
                      <a:headEnd type="none" w="med" len="med"/>
                      <a:tailEnd type="none" w="med" len="med"/>
                    </a:lnL>
                    <a:lnR w="7620" cap="flat" cmpd="sng" algn="ctr">
                      <a:solidFill>
                        <a:srgbClr val="E3E3E3"/>
                      </a:solidFill>
                      <a:prstDash val="solid"/>
                      <a:round/>
                      <a:headEnd type="none" w="med" len="med"/>
                      <a:tailEnd type="none" w="med" len="med"/>
                    </a:lnR>
                    <a:lnT w="12700" cap="flat" cmpd="sng" algn="ctr">
                      <a:solidFill>
                        <a:srgbClr val="E3E3E3"/>
                      </a:solidFill>
                      <a:prstDash val="solid"/>
                      <a:round/>
                      <a:headEnd type="none" w="med" len="med"/>
                      <a:tailEnd type="none" w="med" len="med"/>
                    </a:lnT>
                    <a:lnB w="12700" cap="flat" cmpd="sng" algn="ctr">
                      <a:solidFill>
                        <a:srgbClr val="E3E3E3"/>
                      </a:solidFill>
                      <a:prstDash val="solid"/>
                      <a:round/>
                      <a:headEnd type="none" w="med" len="med"/>
                      <a:tailEnd type="none" w="med" len="med"/>
                    </a:lnB>
                    <a:solidFill>
                      <a:srgbClr val="FFFFFF"/>
                    </a:solidFill>
                  </a:tcPr>
                </a:tc>
                <a:tc>
                  <a:txBody>
                    <a:bodyPr/>
                    <a:lstStyle/>
                    <a:p>
                      <a:pPr fontAlgn="base"/>
                      <a:r>
                        <a:rPr lang="lv-LV" sz="1200" dirty="0">
                          <a:effectLst/>
                        </a:rPr>
                        <a:t>Galvenokārt atbalsta augsta riska un lielas ietekmes inovācijas dažādās nozarēs, tostarp tehnoloģiju, veselības aprūpes un ilgtspējas jomā</a:t>
                      </a:r>
                      <a:endParaRPr lang="en-US" sz="1200" dirty="0">
                        <a:effectLst/>
                      </a:endParaRPr>
                    </a:p>
                  </a:txBody>
                  <a:tcPr marL="26573" marR="26573" marT="13286" marB="13286" anchor="ctr">
                    <a:lnL w="7620" cap="flat" cmpd="sng" algn="ctr">
                      <a:solidFill>
                        <a:srgbClr val="E3E3E3"/>
                      </a:solidFill>
                      <a:prstDash val="solid"/>
                      <a:round/>
                      <a:headEnd type="none" w="med" len="med"/>
                      <a:tailEnd type="none" w="med" len="med"/>
                    </a:lnL>
                    <a:lnR w="7620" cap="flat" cmpd="sng" algn="ctr">
                      <a:solidFill>
                        <a:srgbClr val="E3E3E3"/>
                      </a:solidFill>
                      <a:prstDash val="solid"/>
                      <a:round/>
                      <a:headEnd type="none" w="med" len="med"/>
                      <a:tailEnd type="none" w="med" len="med"/>
                    </a:lnR>
                    <a:lnT w="12700" cap="flat" cmpd="sng" algn="ctr">
                      <a:solidFill>
                        <a:srgbClr val="E3E3E3"/>
                      </a:solidFill>
                      <a:prstDash val="solid"/>
                      <a:round/>
                      <a:headEnd type="none" w="med" len="med"/>
                      <a:tailEnd type="none" w="med" len="med"/>
                    </a:lnT>
                    <a:lnB w="12700" cap="flat" cmpd="sng" algn="ctr">
                      <a:solidFill>
                        <a:srgbClr val="E3E3E3"/>
                      </a:solidFill>
                      <a:prstDash val="solid"/>
                      <a:round/>
                      <a:headEnd type="none" w="med" len="med"/>
                      <a:tailEnd type="none" w="med" len="med"/>
                    </a:lnB>
                    <a:solidFill>
                      <a:srgbClr val="FFFFFF"/>
                    </a:solidFill>
                  </a:tcPr>
                </a:tc>
                <a:extLst>
                  <a:ext uri="{0D108BD9-81ED-4DB2-BD59-A6C34878D82A}">
                    <a16:rowId xmlns:a16="http://schemas.microsoft.com/office/drawing/2014/main" val="3058739844"/>
                  </a:ext>
                </a:extLst>
              </a:tr>
              <a:tr h="469122">
                <a:tc>
                  <a:txBody>
                    <a:bodyPr/>
                    <a:lstStyle/>
                    <a:p>
                      <a:pPr fontAlgn="base"/>
                      <a:r>
                        <a:rPr lang="lv-LV" sz="1200" dirty="0">
                          <a:effectLst/>
                        </a:rPr>
                        <a:t>Pieeja</a:t>
                      </a:r>
                    </a:p>
                  </a:txBody>
                  <a:tcPr marL="26573" marR="26573" marT="13286" marB="13286" anchor="ctr">
                    <a:lnL w="7620" cap="flat" cmpd="sng" algn="ctr">
                      <a:solidFill>
                        <a:srgbClr val="E3E3E3"/>
                      </a:solidFill>
                      <a:prstDash val="solid"/>
                      <a:round/>
                      <a:headEnd type="none" w="med" len="med"/>
                      <a:tailEnd type="none" w="med" len="med"/>
                    </a:lnL>
                    <a:lnR w="7620" cap="flat" cmpd="sng" algn="ctr">
                      <a:solidFill>
                        <a:srgbClr val="E3E3E3"/>
                      </a:solidFill>
                      <a:prstDash val="solid"/>
                      <a:round/>
                      <a:headEnd type="none" w="med" len="med"/>
                      <a:tailEnd type="none" w="med" len="med"/>
                    </a:lnR>
                    <a:lnT w="12700" cap="flat" cmpd="sng" algn="ctr">
                      <a:solidFill>
                        <a:srgbClr val="E3E3E3"/>
                      </a:solidFill>
                      <a:prstDash val="solid"/>
                      <a:round/>
                      <a:headEnd type="none" w="med" len="med"/>
                      <a:tailEnd type="none" w="med" len="med"/>
                    </a:lnT>
                    <a:lnB w="12700" cap="flat" cmpd="sng" algn="ctr">
                      <a:solidFill>
                        <a:srgbClr val="E3E3E3"/>
                      </a:solidFill>
                      <a:prstDash val="solid"/>
                      <a:round/>
                      <a:headEnd type="none" w="med" len="med"/>
                      <a:tailEnd type="none" w="med" len="med"/>
                    </a:lnB>
                    <a:solidFill>
                      <a:srgbClr val="FFFFFF"/>
                    </a:solidFill>
                  </a:tcPr>
                </a:tc>
                <a:tc>
                  <a:txBody>
                    <a:bodyPr/>
                    <a:lstStyle/>
                    <a:p>
                      <a:pPr fontAlgn="base"/>
                      <a:r>
                        <a:rPr lang="lv-LV" sz="1200" dirty="0">
                          <a:effectLst/>
                        </a:rPr>
                        <a:t>Veicina starpnozaru sadarbību un ilgtermiņa partnerības, izmantojot zināšanu un inovāciju kopienas (ZIK/ KIC </a:t>
                      </a:r>
                      <a:r>
                        <a:rPr lang="lv-LV" sz="1200" dirty="0" err="1">
                          <a:effectLst/>
                        </a:rPr>
                        <a:t>eng</a:t>
                      </a:r>
                      <a:r>
                        <a:rPr lang="lv-LV" sz="1200" dirty="0">
                          <a:effectLst/>
                        </a:rPr>
                        <a:t>.)</a:t>
                      </a:r>
                      <a:endParaRPr lang="en-US" sz="1200" dirty="0">
                        <a:effectLst/>
                      </a:endParaRPr>
                    </a:p>
                  </a:txBody>
                  <a:tcPr marL="26573" marR="26573" marT="13286" marB="13286" anchor="ctr">
                    <a:lnL w="7620" cap="flat" cmpd="sng" algn="ctr">
                      <a:solidFill>
                        <a:srgbClr val="E3E3E3"/>
                      </a:solidFill>
                      <a:prstDash val="solid"/>
                      <a:round/>
                      <a:headEnd type="none" w="med" len="med"/>
                      <a:tailEnd type="none" w="med" len="med"/>
                    </a:lnL>
                    <a:lnR w="7620" cap="flat" cmpd="sng" algn="ctr">
                      <a:solidFill>
                        <a:srgbClr val="E3E3E3"/>
                      </a:solidFill>
                      <a:prstDash val="solid"/>
                      <a:round/>
                      <a:headEnd type="none" w="med" len="med"/>
                      <a:tailEnd type="none" w="med" len="med"/>
                    </a:lnR>
                    <a:lnT w="12700" cap="flat" cmpd="sng" algn="ctr">
                      <a:solidFill>
                        <a:srgbClr val="E3E3E3"/>
                      </a:solidFill>
                      <a:prstDash val="solid"/>
                      <a:round/>
                      <a:headEnd type="none" w="med" len="med"/>
                      <a:tailEnd type="none" w="med" len="med"/>
                    </a:lnT>
                    <a:lnB w="12700" cap="flat" cmpd="sng" algn="ctr">
                      <a:solidFill>
                        <a:srgbClr val="E3E3E3"/>
                      </a:solidFill>
                      <a:prstDash val="solid"/>
                      <a:round/>
                      <a:headEnd type="none" w="med" len="med"/>
                      <a:tailEnd type="none" w="med" len="med"/>
                    </a:lnB>
                    <a:solidFill>
                      <a:srgbClr val="FFFFFF"/>
                    </a:solidFill>
                  </a:tcPr>
                </a:tc>
                <a:tc>
                  <a:txBody>
                    <a:bodyPr/>
                    <a:lstStyle/>
                    <a:p>
                      <a:pPr fontAlgn="base"/>
                      <a:r>
                        <a:rPr lang="lv-LV" sz="1200" dirty="0">
                          <a:effectLst/>
                        </a:rPr>
                        <a:t>Piedāvā finansējumu un atbalstu individuāliem novatoriem, </a:t>
                      </a:r>
                      <a:r>
                        <a:rPr lang="lv-LV" sz="1200" dirty="0" err="1">
                          <a:effectLst/>
                        </a:rPr>
                        <a:t>jaunuzņēmumiem</a:t>
                      </a:r>
                      <a:r>
                        <a:rPr lang="lv-LV" sz="1200" dirty="0">
                          <a:effectLst/>
                        </a:rPr>
                        <a:t> un MVU, lai attīstītu inovatīvus projektus un ieviestu tos tirgū</a:t>
                      </a:r>
                      <a:endParaRPr lang="en-US" sz="1200" dirty="0">
                        <a:effectLst/>
                      </a:endParaRPr>
                    </a:p>
                  </a:txBody>
                  <a:tcPr marL="26573" marR="26573" marT="13286" marB="13286" anchor="ctr">
                    <a:lnL w="7620" cap="flat" cmpd="sng" algn="ctr">
                      <a:solidFill>
                        <a:srgbClr val="E3E3E3"/>
                      </a:solidFill>
                      <a:prstDash val="solid"/>
                      <a:round/>
                      <a:headEnd type="none" w="med" len="med"/>
                      <a:tailEnd type="none" w="med" len="med"/>
                    </a:lnL>
                    <a:lnR w="7620" cap="flat" cmpd="sng" algn="ctr">
                      <a:solidFill>
                        <a:srgbClr val="E3E3E3"/>
                      </a:solidFill>
                      <a:prstDash val="solid"/>
                      <a:round/>
                      <a:headEnd type="none" w="med" len="med"/>
                      <a:tailEnd type="none" w="med" len="med"/>
                    </a:lnR>
                    <a:lnT w="12700" cap="flat" cmpd="sng" algn="ctr">
                      <a:solidFill>
                        <a:srgbClr val="E3E3E3"/>
                      </a:solidFill>
                      <a:prstDash val="solid"/>
                      <a:round/>
                      <a:headEnd type="none" w="med" len="med"/>
                      <a:tailEnd type="none" w="med" len="med"/>
                    </a:lnT>
                    <a:lnB w="12700" cap="flat" cmpd="sng" algn="ctr">
                      <a:solidFill>
                        <a:srgbClr val="E3E3E3"/>
                      </a:solidFill>
                      <a:prstDash val="solid"/>
                      <a:round/>
                      <a:headEnd type="none" w="med" len="med"/>
                      <a:tailEnd type="none" w="med" len="med"/>
                    </a:lnB>
                    <a:solidFill>
                      <a:srgbClr val="FFFFFF"/>
                    </a:solidFill>
                  </a:tcPr>
                </a:tc>
                <a:extLst>
                  <a:ext uri="{0D108BD9-81ED-4DB2-BD59-A6C34878D82A}">
                    <a16:rowId xmlns:a16="http://schemas.microsoft.com/office/drawing/2014/main" val="2435282019"/>
                  </a:ext>
                </a:extLst>
              </a:tr>
              <a:tr h="665702">
                <a:tc>
                  <a:txBody>
                    <a:bodyPr/>
                    <a:lstStyle/>
                    <a:p>
                      <a:pPr fontAlgn="base"/>
                      <a:r>
                        <a:rPr lang="lv-LV" sz="1200" dirty="0">
                          <a:effectLst/>
                        </a:rPr>
                        <a:t>Finansēšanas mehānisms</a:t>
                      </a:r>
                    </a:p>
                  </a:txBody>
                  <a:tcPr marL="26573" marR="26573" marT="13286" marB="13286" anchor="ctr">
                    <a:lnL w="7620" cap="flat" cmpd="sng" algn="ctr">
                      <a:solidFill>
                        <a:srgbClr val="E3E3E3"/>
                      </a:solidFill>
                      <a:prstDash val="solid"/>
                      <a:round/>
                      <a:headEnd type="none" w="med" len="med"/>
                      <a:tailEnd type="none" w="med" len="med"/>
                    </a:lnL>
                    <a:lnR w="7620" cap="flat" cmpd="sng" algn="ctr">
                      <a:solidFill>
                        <a:srgbClr val="E3E3E3"/>
                      </a:solidFill>
                      <a:prstDash val="solid"/>
                      <a:round/>
                      <a:headEnd type="none" w="med" len="med"/>
                      <a:tailEnd type="none" w="med" len="med"/>
                    </a:lnR>
                    <a:lnT w="12700" cap="flat" cmpd="sng" algn="ctr">
                      <a:solidFill>
                        <a:srgbClr val="E3E3E3"/>
                      </a:solidFill>
                      <a:prstDash val="solid"/>
                      <a:round/>
                      <a:headEnd type="none" w="med" len="med"/>
                      <a:tailEnd type="none" w="med" len="med"/>
                    </a:lnT>
                    <a:lnB w="12700" cap="flat" cmpd="sng" algn="ctr">
                      <a:solidFill>
                        <a:srgbClr val="E3E3E3"/>
                      </a:solidFill>
                      <a:prstDash val="solid"/>
                      <a:round/>
                      <a:headEnd type="none" w="med" len="med"/>
                      <a:tailEnd type="none" w="med" len="med"/>
                    </a:lnB>
                    <a:solidFill>
                      <a:srgbClr val="FFFFFF"/>
                    </a:solidFill>
                  </a:tcPr>
                </a:tc>
                <a:tc>
                  <a:txBody>
                    <a:bodyPr/>
                    <a:lstStyle/>
                    <a:p>
                      <a:pPr fontAlgn="base"/>
                      <a:r>
                        <a:rPr lang="lv-LV" sz="1200" dirty="0">
                          <a:effectLst/>
                        </a:rPr>
                        <a:t>Kopumā projektiem tiešu finansējumu nepiešķir, bet atbalsta iniciatīvas ar ZIK starpniecību, kuras saņem finansējumu no ES budžeta un papildu avotiem</a:t>
                      </a:r>
                      <a:endParaRPr lang="en-US" sz="1200" dirty="0">
                        <a:effectLst/>
                      </a:endParaRPr>
                    </a:p>
                  </a:txBody>
                  <a:tcPr marL="26573" marR="26573" marT="13286" marB="13286" anchor="ctr">
                    <a:lnL w="7620" cap="flat" cmpd="sng" algn="ctr">
                      <a:solidFill>
                        <a:srgbClr val="E3E3E3"/>
                      </a:solidFill>
                      <a:prstDash val="solid"/>
                      <a:round/>
                      <a:headEnd type="none" w="med" len="med"/>
                      <a:tailEnd type="none" w="med" len="med"/>
                    </a:lnL>
                    <a:lnR w="7620" cap="flat" cmpd="sng" algn="ctr">
                      <a:solidFill>
                        <a:srgbClr val="E3E3E3"/>
                      </a:solidFill>
                      <a:prstDash val="solid"/>
                      <a:round/>
                      <a:headEnd type="none" w="med" len="med"/>
                      <a:tailEnd type="none" w="med" len="med"/>
                    </a:lnR>
                    <a:lnT w="12700" cap="flat" cmpd="sng" algn="ctr">
                      <a:solidFill>
                        <a:srgbClr val="E3E3E3"/>
                      </a:solidFill>
                      <a:prstDash val="solid"/>
                      <a:round/>
                      <a:headEnd type="none" w="med" len="med"/>
                      <a:tailEnd type="none" w="med" len="med"/>
                    </a:lnT>
                    <a:lnB w="12700" cap="flat" cmpd="sng" algn="ctr">
                      <a:solidFill>
                        <a:srgbClr val="E3E3E3"/>
                      </a:solidFill>
                      <a:prstDash val="solid"/>
                      <a:round/>
                      <a:headEnd type="none" w="med" len="med"/>
                      <a:tailEnd type="none" w="med" len="med"/>
                    </a:lnB>
                    <a:solidFill>
                      <a:srgbClr val="FFFFFF"/>
                    </a:solidFill>
                  </a:tcPr>
                </a:tc>
                <a:tc>
                  <a:txBody>
                    <a:bodyPr/>
                    <a:lstStyle/>
                    <a:p>
                      <a:pPr fontAlgn="base"/>
                      <a:r>
                        <a:rPr lang="lv-LV" sz="1200" dirty="0">
                          <a:effectLst/>
                        </a:rPr>
                        <a:t>Piedāvā finansējuma iespējas, piemēram, grants, kapitāla ieguldījumus un jaukto finansējumu, lai atbalstītu inovatīvus projektus un </a:t>
                      </a:r>
                      <a:r>
                        <a:rPr lang="lv-LV" sz="1200" dirty="0" err="1">
                          <a:effectLst/>
                        </a:rPr>
                        <a:t>jaunuzņēmumus</a:t>
                      </a:r>
                      <a:endParaRPr lang="en-US" sz="1200" dirty="0">
                        <a:effectLst/>
                      </a:endParaRPr>
                    </a:p>
                  </a:txBody>
                  <a:tcPr marL="26573" marR="26573" marT="13286" marB="13286" anchor="ctr">
                    <a:lnL w="7620" cap="flat" cmpd="sng" algn="ctr">
                      <a:solidFill>
                        <a:srgbClr val="E3E3E3"/>
                      </a:solidFill>
                      <a:prstDash val="solid"/>
                      <a:round/>
                      <a:headEnd type="none" w="med" len="med"/>
                      <a:tailEnd type="none" w="med" len="med"/>
                    </a:lnL>
                    <a:lnR w="7620" cap="flat" cmpd="sng" algn="ctr">
                      <a:solidFill>
                        <a:srgbClr val="E3E3E3"/>
                      </a:solidFill>
                      <a:prstDash val="solid"/>
                      <a:round/>
                      <a:headEnd type="none" w="med" len="med"/>
                      <a:tailEnd type="none" w="med" len="med"/>
                    </a:lnR>
                    <a:lnT w="12700" cap="flat" cmpd="sng" algn="ctr">
                      <a:solidFill>
                        <a:srgbClr val="E3E3E3"/>
                      </a:solidFill>
                      <a:prstDash val="solid"/>
                      <a:round/>
                      <a:headEnd type="none" w="med" len="med"/>
                      <a:tailEnd type="none" w="med" len="med"/>
                    </a:lnT>
                    <a:lnB w="12700" cap="flat" cmpd="sng" algn="ctr">
                      <a:solidFill>
                        <a:srgbClr val="E3E3E3"/>
                      </a:solidFill>
                      <a:prstDash val="solid"/>
                      <a:round/>
                      <a:headEnd type="none" w="med" len="med"/>
                      <a:tailEnd type="none" w="med" len="med"/>
                    </a:lnB>
                    <a:solidFill>
                      <a:srgbClr val="FFFFFF"/>
                    </a:solidFill>
                  </a:tcPr>
                </a:tc>
                <a:extLst>
                  <a:ext uri="{0D108BD9-81ED-4DB2-BD59-A6C34878D82A}">
                    <a16:rowId xmlns:a16="http://schemas.microsoft.com/office/drawing/2014/main" val="2251404790"/>
                  </a:ext>
                </a:extLst>
              </a:tr>
              <a:tr h="665702">
                <a:tc>
                  <a:txBody>
                    <a:bodyPr/>
                    <a:lstStyle/>
                    <a:p>
                      <a:pPr fontAlgn="base"/>
                      <a:r>
                        <a:rPr lang="lv-LV" sz="1200" dirty="0">
                          <a:effectLst/>
                        </a:rPr>
                        <a:t>Darbības joma</a:t>
                      </a:r>
                    </a:p>
                  </a:txBody>
                  <a:tcPr marL="26573" marR="26573" marT="13286" marB="13286" anchor="ctr">
                    <a:lnL w="7620" cap="flat" cmpd="sng" algn="ctr">
                      <a:solidFill>
                        <a:srgbClr val="E3E3E3"/>
                      </a:solidFill>
                      <a:prstDash val="solid"/>
                      <a:round/>
                      <a:headEnd type="none" w="med" len="med"/>
                      <a:tailEnd type="none" w="med" len="med"/>
                    </a:lnL>
                    <a:lnR w="7620" cap="flat" cmpd="sng" algn="ctr">
                      <a:solidFill>
                        <a:srgbClr val="E3E3E3"/>
                      </a:solidFill>
                      <a:prstDash val="solid"/>
                      <a:round/>
                      <a:headEnd type="none" w="med" len="med"/>
                      <a:tailEnd type="none" w="med" len="med"/>
                    </a:lnR>
                    <a:lnT w="12700" cap="flat" cmpd="sng" algn="ctr">
                      <a:solidFill>
                        <a:srgbClr val="E3E3E3"/>
                      </a:solidFill>
                      <a:prstDash val="solid"/>
                      <a:round/>
                      <a:headEnd type="none" w="med" len="med"/>
                      <a:tailEnd type="none" w="med" len="med"/>
                    </a:lnT>
                    <a:lnB w="12700" cap="flat" cmpd="sng" algn="ctr">
                      <a:solidFill>
                        <a:srgbClr val="E3E3E3"/>
                      </a:solidFill>
                      <a:prstDash val="solid"/>
                      <a:round/>
                      <a:headEnd type="none" w="med" len="med"/>
                      <a:tailEnd type="none" w="med" len="med"/>
                    </a:lnB>
                    <a:solidFill>
                      <a:srgbClr val="FFFFFF"/>
                    </a:solidFill>
                  </a:tcPr>
                </a:tc>
                <a:tc>
                  <a:txBody>
                    <a:bodyPr/>
                    <a:lstStyle/>
                    <a:p>
                      <a:pPr fontAlgn="base"/>
                      <a:r>
                        <a:rPr lang="lv-LV" sz="1200" dirty="0">
                          <a:effectLst/>
                        </a:rPr>
                        <a:t>Koncentrējas uz inovācijas un uzņēmējdarbības veicināšanu, izmantojot izglītību, pētniecību un uzņēmējdarbības aktivitātes dažādās nozarēs</a:t>
                      </a:r>
                      <a:endParaRPr lang="en-US" sz="1200" dirty="0">
                        <a:effectLst/>
                      </a:endParaRPr>
                    </a:p>
                  </a:txBody>
                  <a:tcPr marL="26573" marR="26573" marT="13286" marB="13286" anchor="ctr">
                    <a:lnL w="7620" cap="flat" cmpd="sng" algn="ctr">
                      <a:solidFill>
                        <a:srgbClr val="E3E3E3"/>
                      </a:solidFill>
                      <a:prstDash val="solid"/>
                      <a:round/>
                      <a:headEnd type="none" w="med" len="med"/>
                      <a:tailEnd type="none" w="med" len="med"/>
                    </a:lnL>
                    <a:lnR w="7620" cap="flat" cmpd="sng" algn="ctr">
                      <a:solidFill>
                        <a:srgbClr val="E3E3E3"/>
                      </a:solidFill>
                      <a:prstDash val="solid"/>
                      <a:round/>
                      <a:headEnd type="none" w="med" len="med"/>
                      <a:tailEnd type="none" w="med" len="med"/>
                    </a:lnR>
                    <a:lnT w="12700" cap="flat" cmpd="sng" algn="ctr">
                      <a:solidFill>
                        <a:srgbClr val="E3E3E3"/>
                      </a:solidFill>
                      <a:prstDash val="solid"/>
                      <a:round/>
                      <a:headEnd type="none" w="med" len="med"/>
                      <a:tailEnd type="none" w="med" len="med"/>
                    </a:lnT>
                    <a:lnB w="12700" cap="flat" cmpd="sng" algn="ctr">
                      <a:solidFill>
                        <a:srgbClr val="E3E3E3"/>
                      </a:solidFill>
                      <a:prstDash val="solid"/>
                      <a:round/>
                      <a:headEnd type="none" w="med" len="med"/>
                      <a:tailEnd type="none" w="med" len="med"/>
                    </a:lnB>
                    <a:solidFill>
                      <a:srgbClr val="FFFFFF"/>
                    </a:solidFill>
                  </a:tcPr>
                </a:tc>
                <a:tc>
                  <a:txBody>
                    <a:bodyPr/>
                    <a:lstStyle/>
                    <a:p>
                      <a:pPr fontAlgn="base"/>
                      <a:r>
                        <a:rPr lang="lv-LV" sz="1200" dirty="0">
                          <a:effectLst/>
                        </a:rPr>
                        <a:t>Mērķauditorija ir konkrēti inovācijas projekti un </a:t>
                      </a:r>
                      <a:r>
                        <a:rPr lang="lv-LV" sz="1200" dirty="0" err="1">
                          <a:effectLst/>
                        </a:rPr>
                        <a:t>jaunuzņēmumi</a:t>
                      </a:r>
                      <a:r>
                        <a:rPr lang="lv-LV" sz="1200" dirty="0">
                          <a:effectLst/>
                        </a:rPr>
                        <a:t>, kas var radīt jaunus tirgus vai izjaukt esošos, un atbalsta tos, izmantojot finansējumu un konsultāciju pakalpojumus</a:t>
                      </a:r>
                      <a:endParaRPr lang="en-US" sz="1200" dirty="0">
                        <a:effectLst/>
                      </a:endParaRPr>
                    </a:p>
                  </a:txBody>
                  <a:tcPr marL="26573" marR="26573" marT="13286" marB="13286" anchor="ctr">
                    <a:lnL w="7620" cap="flat" cmpd="sng" algn="ctr">
                      <a:solidFill>
                        <a:srgbClr val="E3E3E3"/>
                      </a:solidFill>
                      <a:prstDash val="solid"/>
                      <a:round/>
                      <a:headEnd type="none" w="med" len="med"/>
                      <a:tailEnd type="none" w="med" len="med"/>
                    </a:lnL>
                    <a:lnR w="7620" cap="flat" cmpd="sng" algn="ctr">
                      <a:solidFill>
                        <a:srgbClr val="E3E3E3"/>
                      </a:solidFill>
                      <a:prstDash val="solid"/>
                      <a:round/>
                      <a:headEnd type="none" w="med" len="med"/>
                      <a:tailEnd type="none" w="med" len="med"/>
                    </a:lnR>
                    <a:lnT w="12700" cap="flat" cmpd="sng" algn="ctr">
                      <a:solidFill>
                        <a:srgbClr val="E3E3E3"/>
                      </a:solidFill>
                      <a:prstDash val="solid"/>
                      <a:round/>
                      <a:headEnd type="none" w="med" len="med"/>
                      <a:tailEnd type="none" w="med" len="med"/>
                    </a:lnT>
                    <a:lnB w="12700" cap="flat" cmpd="sng" algn="ctr">
                      <a:solidFill>
                        <a:srgbClr val="E3E3E3"/>
                      </a:solidFill>
                      <a:prstDash val="solid"/>
                      <a:round/>
                      <a:headEnd type="none" w="med" len="med"/>
                      <a:tailEnd type="none" w="med" len="med"/>
                    </a:lnB>
                    <a:solidFill>
                      <a:srgbClr val="FFFFFF"/>
                    </a:solidFill>
                  </a:tcPr>
                </a:tc>
                <a:extLst>
                  <a:ext uri="{0D108BD9-81ED-4DB2-BD59-A6C34878D82A}">
                    <a16:rowId xmlns:a16="http://schemas.microsoft.com/office/drawing/2014/main" val="2061081364"/>
                  </a:ext>
                </a:extLst>
              </a:tr>
              <a:tr h="665702">
                <a:tc>
                  <a:txBody>
                    <a:bodyPr/>
                    <a:lstStyle/>
                    <a:p>
                      <a:pPr fontAlgn="base"/>
                      <a:r>
                        <a:rPr lang="lv-LV" sz="1200" dirty="0">
                          <a:effectLst/>
                        </a:rPr>
                        <a:t>Rezultāti</a:t>
                      </a:r>
                    </a:p>
                  </a:txBody>
                  <a:tcPr marL="26573" marR="26573" marT="13286" marB="13286" anchor="ctr">
                    <a:lnL w="7620" cap="flat" cmpd="sng" algn="ctr">
                      <a:solidFill>
                        <a:srgbClr val="E3E3E3"/>
                      </a:solidFill>
                      <a:prstDash val="solid"/>
                      <a:round/>
                      <a:headEnd type="none" w="med" len="med"/>
                      <a:tailEnd type="none" w="med" len="med"/>
                    </a:lnL>
                    <a:lnR w="7620" cap="flat" cmpd="sng" algn="ctr">
                      <a:solidFill>
                        <a:srgbClr val="E3E3E3"/>
                      </a:solidFill>
                      <a:prstDash val="solid"/>
                      <a:round/>
                      <a:headEnd type="none" w="med" len="med"/>
                      <a:tailEnd type="none" w="med" len="med"/>
                    </a:lnR>
                    <a:lnT w="12700" cap="flat" cmpd="sng" algn="ctr">
                      <a:solidFill>
                        <a:srgbClr val="E3E3E3"/>
                      </a:solidFill>
                      <a:prstDash val="solid"/>
                      <a:round/>
                      <a:headEnd type="none" w="med" len="med"/>
                      <a:tailEnd type="none" w="med" len="med"/>
                    </a:lnT>
                    <a:lnB w="7620" cap="flat" cmpd="sng" algn="ctr">
                      <a:solidFill>
                        <a:srgbClr val="E3E3E3"/>
                      </a:solidFill>
                      <a:prstDash val="solid"/>
                      <a:round/>
                      <a:headEnd type="none" w="med" len="med"/>
                      <a:tailEnd type="none" w="med" len="med"/>
                    </a:lnB>
                    <a:solidFill>
                      <a:srgbClr val="FFFFFF"/>
                    </a:solidFill>
                  </a:tcPr>
                </a:tc>
                <a:tc>
                  <a:txBody>
                    <a:bodyPr/>
                    <a:lstStyle/>
                    <a:p>
                      <a:pPr fontAlgn="base"/>
                      <a:r>
                        <a:rPr lang="lv-LV" sz="1200" dirty="0">
                          <a:effectLst/>
                        </a:rPr>
                        <a:t>Mērķis ir veicināt ilgtermiņa ekonomisko izaugsmi un ietekmi uz sabiedrību, sekmējot inovācijas un uzņēmējdarbības kultūru</a:t>
                      </a:r>
                      <a:endParaRPr lang="en-US" sz="1200" dirty="0">
                        <a:effectLst/>
                      </a:endParaRPr>
                    </a:p>
                  </a:txBody>
                  <a:tcPr marL="26573" marR="26573" marT="13286" marB="13286" anchor="ctr">
                    <a:lnL w="7620" cap="flat" cmpd="sng" algn="ctr">
                      <a:solidFill>
                        <a:srgbClr val="E3E3E3"/>
                      </a:solidFill>
                      <a:prstDash val="solid"/>
                      <a:round/>
                      <a:headEnd type="none" w="med" len="med"/>
                      <a:tailEnd type="none" w="med" len="med"/>
                    </a:lnL>
                    <a:lnR w="7620" cap="flat" cmpd="sng" algn="ctr">
                      <a:solidFill>
                        <a:srgbClr val="E3E3E3"/>
                      </a:solidFill>
                      <a:prstDash val="solid"/>
                      <a:round/>
                      <a:headEnd type="none" w="med" len="med"/>
                      <a:tailEnd type="none" w="med" len="med"/>
                    </a:lnR>
                    <a:lnT w="12700" cap="flat" cmpd="sng" algn="ctr">
                      <a:solidFill>
                        <a:srgbClr val="E3E3E3"/>
                      </a:solidFill>
                      <a:prstDash val="solid"/>
                      <a:round/>
                      <a:headEnd type="none" w="med" len="med"/>
                      <a:tailEnd type="none" w="med" len="med"/>
                    </a:lnT>
                    <a:lnB w="7620" cap="flat" cmpd="sng" algn="ctr">
                      <a:solidFill>
                        <a:srgbClr val="E3E3E3"/>
                      </a:solidFill>
                      <a:prstDash val="solid"/>
                      <a:round/>
                      <a:headEnd type="none" w="med" len="med"/>
                      <a:tailEnd type="none" w="med" len="med"/>
                    </a:lnB>
                    <a:solidFill>
                      <a:srgbClr val="FFFFFF"/>
                    </a:solidFill>
                  </a:tcPr>
                </a:tc>
                <a:tc>
                  <a:txBody>
                    <a:bodyPr/>
                    <a:lstStyle/>
                    <a:p>
                      <a:pPr fontAlgn="base"/>
                      <a:r>
                        <a:rPr lang="lv-LV" sz="1200" dirty="0">
                          <a:effectLst/>
                        </a:rPr>
                        <a:t>Mērķis ir paātrināt revolucionāru inovāciju izstrādi un ieviešanu tirgū, veicinot ekonomikas izaugsmi, darbvietu radīšanu un konkurētspēju</a:t>
                      </a:r>
                      <a:endParaRPr lang="en-US" sz="1200" dirty="0">
                        <a:effectLst/>
                      </a:endParaRPr>
                    </a:p>
                  </a:txBody>
                  <a:tcPr marL="26573" marR="26573" marT="13286" marB="13286" anchor="ctr">
                    <a:lnL w="7620" cap="flat" cmpd="sng" algn="ctr">
                      <a:solidFill>
                        <a:srgbClr val="E3E3E3"/>
                      </a:solidFill>
                      <a:prstDash val="solid"/>
                      <a:round/>
                      <a:headEnd type="none" w="med" len="med"/>
                      <a:tailEnd type="none" w="med" len="med"/>
                    </a:lnL>
                    <a:lnR w="7620" cap="flat" cmpd="sng" algn="ctr">
                      <a:solidFill>
                        <a:srgbClr val="E3E3E3"/>
                      </a:solidFill>
                      <a:prstDash val="solid"/>
                      <a:round/>
                      <a:headEnd type="none" w="med" len="med"/>
                      <a:tailEnd type="none" w="med" len="med"/>
                    </a:lnR>
                    <a:lnT w="12700" cap="flat" cmpd="sng" algn="ctr">
                      <a:solidFill>
                        <a:srgbClr val="E3E3E3"/>
                      </a:solidFill>
                      <a:prstDash val="solid"/>
                      <a:round/>
                      <a:headEnd type="none" w="med" len="med"/>
                      <a:tailEnd type="none" w="med" len="med"/>
                    </a:lnT>
                    <a:lnB w="7620" cap="flat" cmpd="sng" algn="ctr">
                      <a:solidFill>
                        <a:srgbClr val="E3E3E3"/>
                      </a:solidFill>
                      <a:prstDash val="solid"/>
                      <a:round/>
                      <a:headEnd type="none" w="med" len="med"/>
                      <a:tailEnd type="none" w="med" len="med"/>
                    </a:lnB>
                    <a:solidFill>
                      <a:srgbClr val="FFFFFF"/>
                    </a:solidFill>
                  </a:tcPr>
                </a:tc>
                <a:extLst>
                  <a:ext uri="{0D108BD9-81ED-4DB2-BD59-A6C34878D82A}">
                    <a16:rowId xmlns:a16="http://schemas.microsoft.com/office/drawing/2014/main" val="2461211164"/>
                  </a:ext>
                </a:extLst>
              </a:tr>
            </a:tbl>
          </a:graphicData>
        </a:graphic>
      </p:graphicFrame>
    </p:spTree>
    <p:extLst>
      <p:ext uri="{BB962C8B-B14F-4D97-AF65-F5344CB8AC3E}">
        <p14:creationId xmlns:p14="http://schemas.microsoft.com/office/powerpoint/2010/main" val="371142793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8" name="Rectangle 17">
            <a:extLst>
              <a:ext uri="{FF2B5EF4-FFF2-40B4-BE49-F238E27FC236}">
                <a16:creationId xmlns:a16="http://schemas.microsoft.com/office/drawing/2014/main" id="{DBC6133C-0615-4CE4-9132-37E609A9BDF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035D38CD-A968-4691-9AC5-CE5BD45FF15C}"/>
              </a:ext>
            </a:extLst>
          </p:cNvPr>
          <p:cNvSpPr>
            <a:spLocks noGrp="1"/>
          </p:cNvSpPr>
          <p:nvPr>
            <p:ph type="title"/>
          </p:nvPr>
        </p:nvSpPr>
        <p:spPr>
          <a:xfrm>
            <a:off x="645064" y="525982"/>
            <a:ext cx="4282983" cy="1200361"/>
          </a:xfrm>
        </p:spPr>
        <p:txBody>
          <a:bodyPr anchor="b">
            <a:normAutofit/>
          </a:bodyPr>
          <a:lstStyle/>
          <a:p>
            <a:r>
              <a:rPr lang="lv-LV" sz="3600"/>
              <a:t>RIS HUBS</a:t>
            </a:r>
          </a:p>
        </p:txBody>
      </p:sp>
      <p:sp>
        <p:nvSpPr>
          <p:cNvPr id="20" name="Rectangle 19">
            <a:extLst>
              <a:ext uri="{FF2B5EF4-FFF2-40B4-BE49-F238E27FC236}">
                <a16:creationId xmlns:a16="http://schemas.microsoft.com/office/drawing/2014/main" id="{169CC832-2974-4E8D-90ED-3E2941BA733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616533" y="1944913"/>
            <a:ext cx="4023360" cy="2743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B5C67496-2117-1EDC-F6D3-E67AEB5DFB1C}"/>
              </a:ext>
            </a:extLst>
          </p:cNvPr>
          <p:cNvSpPr>
            <a:spLocks noGrp="1"/>
          </p:cNvSpPr>
          <p:nvPr>
            <p:ph idx="1"/>
          </p:nvPr>
        </p:nvSpPr>
        <p:spPr>
          <a:xfrm>
            <a:off x="645066" y="2031101"/>
            <a:ext cx="4282984" cy="3511943"/>
          </a:xfrm>
        </p:spPr>
        <p:txBody>
          <a:bodyPr anchor="ctr">
            <a:normAutofit/>
          </a:bodyPr>
          <a:lstStyle/>
          <a:p>
            <a:r>
              <a:rPr lang="lv-LV" sz="1800" b="0" i="0">
                <a:effectLst/>
                <a:latin typeface="Söhne"/>
              </a:rPr>
              <a:t>EIT Reģionālās inovācijas shēmas (RIS) centri tiek izveidoti reģionos ar pieticīgiem inovācijas rādītājiem, lai stiprinātu to inovācijas spēju. Šie centri sadarbojas ar vietējām ieinteresētajām personām, lai atbalstītu uzņēmējdarbību, inovāciju un zināšanu nodošanu.</a:t>
            </a:r>
            <a:endParaRPr lang="lv-LV" sz="1800"/>
          </a:p>
        </p:txBody>
      </p:sp>
      <p:sp>
        <p:nvSpPr>
          <p:cNvPr id="22" name="Rectangle 21">
            <a:extLst>
              <a:ext uri="{FF2B5EF4-FFF2-40B4-BE49-F238E27FC236}">
                <a16:creationId xmlns:a16="http://schemas.microsoft.com/office/drawing/2014/main" id="{55222F96-971A-4F90-B841-6BAB416C7AC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225843" y="6053360"/>
            <a:ext cx="740664" cy="154124"/>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Rectangle 26">
            <a:extLst>
              <a:ext uri="{FF2B5EF4-FFF2-40B4-BE49-F238E27FC236}">
                <a16:creationId xmlns:a16="http://schemas.microsoft.com/office/drawing/2014/main" id="{08980754-6F4B-43C9-B9BE-127B6BED658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5904923" y="215201"/>
            <a:ext cx="740664" cy="11833491"/>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25">
            <a:extLst>
              <a:ext uri="{FF2B5EF4-FFF2-40B4-BE49-F238E27FC236}">
                <a16:creationId xmlns:a16="http://schemas.microsoft.com/office/drawing/2014/main" id="{2C1BBA94-3F40-40AA-8BB9-E69E25E537C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696793" y="354959"/>
            <a:ext cx="6184973" cy="5915212"/>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descr="A screenshot of a computer&#10;&#10;Description automatically generated">
            <a:extLst>
              <a:ext uri="{FF2B5EF4-FFF2-40B4-BE49-F238E27FC236}">
                <a16:creationId xmlns:a16="http://schemas.microsoft.com/office/drawing/2014/main" id="{78AE0C02-A12C-945C-1BE2-72CF7D68B0BD}"/>
              </a:ext>
            </a:extLst>
          </p:cNvPr>
          <p:cNvPicPr>
            <a:picLocks noChangeAspect="1"/>
          </p:cNvPicPr>
          <p:nvPr/>
        </p:nvPicPr>
        <p:blipFill rotWithShape="1">
          <a:blip r:embed="rId2"/>
          <a:srcRect l="50000" t="17403" r="4301" b="5940"/>
          <a:stretch/>
        </p:blipFill>
        <p:spPr>
          <a:xfrm>
            <a:off x="5987738" y="657391"/>
            <a:ext cx="5628018" cy="5310347"/>
          </a:xfrm>
          <a:prstGeom prst="rect">
            <a:avLst/>
          </a:prstGeom>
        </p:spPr>
      </p:pic>
      <p:sp>
        <p:nvSpPr>
          <p:cNvPr id="4" name="Slide Number Placeholder 3">
            <a:extLst>
              <a:ext uri="{FF2B5EF4-FFF2-40B4-BE49-F238E27FC236}">
                <a16:creationId xmlns:a16="http://schemas.microsoft.com/office/drawing/2014/main" id="{D88816FF-A47E-F7FA-777B-69A0C49607FB}"/>
              </a:ext>
            </a:extLst>
          </p:cNvPr>
          <p:cNvSpPr>
            <a:spLocks noGrp="1"/>
          </p:cNvSpPr>
          <p:nvPr>
            <p:ph type="sldNum" sz="quarter" idx="12"/>
          </p:nvPr>
        </p:nvSpPr>
        <p:spPr>
          <a:xfrm>
            <a:off x="8610600" y="6492240"/>
            <a:ext cx="2743200" cy="365125"/>
          </a:xfrm>
        </p:spPr>
        <p:txBody>
          <a:bodyPr>
            <a:normAutofit/>
          </a:bodyPr>
          <a:lstStyle/>
          <a:p>
            <a:pPr>
              <a:spcAft>
                <a:spcPts val="600"/>
              </a:spcAft>
            </a:pPr>
            <a:fld id="{660F3F40-12FA-4968-8235-5F18DAFE2DEF}" type="slidenum">
              <a:rPr lang="lv-LV" smtClean="0"/>
              <a:pPr>
                <a:spcAft>
                  <a:spcPts val="600"/>
                </a:spcAft>
              </a:pPr>
              <a:t>14</a:t>
            </a:fld>
            <a:endParaRPr lang="lv-LV"/>
          </a:p>
        </p:txBody>
      </p:sp>
    </p:spTree>
    <p:extLst>
      <p:ext uri="{BB962C8B-B14F-4D97-AF65-F5344CB8AC3E}">
        <p14:creationId xmlns:p14="http://schemas.microsoft.com/office/powerpoint/2010/main" val="278796276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7173D3C-2357-18A6-126E-D393A8AC085C}"/>
            </a:ext>
          </a:extLst>
        </p:cNvPr>
        <p:cNvGrpSpPr/>
        <p:nvPr/>
      </p:nvGrpSpPr>
      <p:grpSpPr>
        <a:xfrm>
          <a:off x="0" y="0"/>
          <a:ext cx="0" cy="0"/>
          <a:chOff x="0" y="0"/>
          <a:chExt cx="0" cy="0"/>
        </a:xfrm>
      </p:grpSpPr>
      <p:sp>
        <p:nvSpPr>
          <p:cNvPr id="13314" name="Title 1">
            <a:extLst>
              <a:ext uri="{FF2B5EF4-FFF2-40B4-BE49-F238E27FC236}">
                <a16:creationId xmlns:a16="http://schemas.microsoft.com/office/drawing/2014/main" id="{346DF12D-A4F9-8B0C-CA82-CB15F004F89B}"/>
              </a:ext>
            </a:extLst>
          </p:cNvPr>
          <p:cNvSpPr>
            <a:spLocks noGrp="1"/>
          </p:cNvSpPr>
          <p:nvPr>
            <p:ph type="title"/>
          </p:nvPr>
        </p:nvSpPr>
        <p:spPr>
          <a:xfrm>
            <a:off x="3782130" y="2971800"/>
            <a:ext cx="4754739" cy="914400"/>
          </a:xfrm>
        </p:spPr>
        <p:txBody>
          <a:bodyPr>
            <a:normAutofit/>
          </a:bodyPr>
          <a:lstStyle/>
          <a:p>
            <a:pPr>
              <a:defRPr/>
            </a:pPr>
            <a:r>
              <a:rPr lang="lv-LV" altLang="lv-LV" sz="3600" dirty="0">
                <a:solidFill>
                  <a:srgbClr val="0308DB">
                    <a:lumMod val="50000"/>
                  </a:srgbClr>
                </a:solidFill>
                <a:cs typeface="+mj-cs"/>
              </a:rPr>
              <a:t>Apvārsnis Eiropa</a:t>
            </a:r>
            <a:endParaRPr lang="en-US" altLang="en-US" sz="2800" dirty="0">
              <a:latin typeface="+mj-lt"/>
              <a:ea typeface="Times New Roman" panose="02020603050405020304" pitchFamily="18" charset="0"/>
              <a:cs typeface="Times New Roman" panose="02020603050405020304" pitchFamily="18" charset="0"/>
            </a:endParaRPr>
          </a:p>
        </p:txBody>
      </p:sp>
      <p:sp>
        <p:nvSpPr>
          <p:cNvPr id="9" name="Text Placeholder 3">
            <a:extLst>
              <a:ext uri="{FF2B5EF4-FFF2-40B4-BE49-F238E27FC236}">
                <a16:creationId xmlns:a16="http://schemas.microsoft.com/office/drawing/2014/main" id="{BF47D792-4575-AC0C-1E22-319690BDDD76}"/>
              </a:ext>
            </a:extLst>
          </p:cNvPr>
          <p:cNvSpPr txBox="1">
            <a:spLocks/>
          </p:cNvSpPr>
          <p:nvPr/>
        </p:nvSpPr>
        <p:spPr bwMode="auto">
          <a:xfrm rot="10800000" flipV="1">
            <a:off x="63500" y="6238640"/>
            <a:ext cx="12192000" cy="540292"/>
          </a:xfrm>
          <a:prstGeom prst="rect">
            <a:avLst/>
          </a:prstGeom>
          <a:noFill/>
          <a:ln w="9525">
            <a:noFill/>
            <a:miter lim="800000"/>
            <a:headEnd/>
            <a:tailEnd/>
          </a:ln>
        </p:spPr>
        <p:txBody>
          <a:bodyPr vert="horz" wrap="square" lIns="93957" tIns="46979" rIns="93957" bIns="46979" numCol="1" anchor="t" anchorCtr="0" compatLnSpc="1">
            <a:prstTxWarp prst="textNoShape">
              <a:avLst/>
            </a:prstTxWarp>
            <a:noAutofit/>
          </a:bodyPr>
          <a:lstStyle>
            <a:lvl1pPr marL="0" indent="0" algn="ctr" defTabSz="938213" rtl="0" eaLnBrk="0" fontAlgn="base" hangingPunct="0">
              <a:spcBef>
                <a:spcPct val="20000"/>
              </a:spcBef>
              <a:spcAft>
                <a:spcPct val="0"/>
              </a:spcAft>
              <a:buFont typeface="Arial" charset="0"/>
              <a:buNone/>
              <a:defRPr sz="1400" kern="1200">
                <a:solidFill>
                  <a:schemeClr val="tx1"/>
                </a:solidFill>
                <a:latin typeface="Verdana" panose="020B0604030504040204" pitchFamily="34" charset="0"/>
                <a:ea typeface="Verdana" panose="020B0604030504040204" pitchFamily="34" charset="0"/>
                <a:cs typeface="Verdana" panose="020B0604030504040204" pitchFamily="34" charset="0"/>
              </a:defRPr>
            </a:lvl1pPr>
            <a:lvl2pPr marL="762000" indent="-292100" algn="l" defTabSz="938213" rtl="0" eaLnBrk="0" fontAlgn="base" hangingPunct="0">
              <a:spcBef>
                <a:spcPct val="20000"/>
              </a:spcBef>
              <a:spcAft>
                <a:spcPct val="0"/>
              </a:spcAft>
              <a:buFont typeface="Arial" charset="0"/>
              <a:buChar char="–"/>
              <a:defRPr sz="2900" kern="1200">
                <a:solidFill>
                  <a:schemeClr val="tx1"/>
                </a:solidFill>
                <a:latin typeface="+mn-lt"/>
                <a:ea typeface="MS PGothic" pitchFamily="34" charset="-128"/>
                <a:cs typeface="+mn-cs"/>
              </a:defRPr>
            </a:lvl2pPr>
            <a:lvl3pPr marL="1173163" indent="-233363" algn="l" defTabSz="938213" rtl="0" eaLnBrk="0" fontAlgn="base" hangingPunct="0">
              <a:spcBef>
                <a:spcPct val="20000"/>
              </a:spcBef>
              <a:spcAft>
                <a:spcPct val="0"/>
              </a:spcAft>
              <a:buFont typeface="Arial" charset="0"/>
              <a:buChar char="•"/>
              <a:defRPr sz="2500" kern="1200">
                <a:solidFill>
                  <a:schemeClr val="tx1"/>
                </a:solidFill>
                <a:latin typeface="+mn-lt"/>
                <a:ea typeface="MS PGothic" pitchFamily="34" charset="-128"/>
                <a:cs typeface="+mn-cs"/>
              </a:defRPr>
            </a:lvl3pPr>
            <a:lvl4pPr marL="1643063" indent="-233363" algn="l" defTabSz="938213" rtl="0" eaLnBrk="0" fontAlgn="base" hangingPunct="0">
              <a:spcBef>
                <a:spcPct val="20000"/>
              </a:spcBef>
              <a:spcAft>
                <a:spcPct val="0"/>
              </a:spcAft>
              <a:buFont typeface="Arial" charset="0"/>
              <a:buChar char="–"/>
              <a:defRPr sz="1900" kern="1200">
                <a:solidFill>
                  <a:schemeClr val="tx1"/>
                </a:solidFill>
                <a:latin typeface="+mn-lt"/>
                <a:ea typeface="MS PGothic" pitchFamily="34" charset="-128"/>
                <a:cs typeface="+mn-cs"/>
              </a:defRPr>
            </a:lvl4pPr>
            <a:lvl5pPr marL="2112963" indent="-233363" algn="l" defTabSz="938213" rtl="0" eaLnBrk="0" fontAlgn="base" hangingPunct="0">
              <a:spcBef>
                <a:spcPct val="20000"/>
              </a:spcBef>
              <a:spcAft>
                <a:spcPct val="0"/>
              </a:spcAft>
              <a:buFont typeface="Arial" charset="0"/>
              <a:buChar char="»"/>
              <a:defRPr sz="1900" kern="1200">
                <a:solidFill>
                  <a:schemeClr val="tx1"/>
                </a:solidFill>
                <a:latin typeface="+mn-lt"/>
                <a:ea typeface="MS PGothic" pitchFamily="34" charset="-128"/>
                <a:cs typeface="+mn-cs"/>
              </a:defRPr>
            </a:lvl5pPr>
            <a:lvl6pPr marL="2583835"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6pPr>
            <a:lvl7pPr marL="3053622"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7pPr>
            <a:lvl8pPr marL="3523412"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8pPr>
            <a:lvl9pPr marL="3993197"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9pPr>
          </a:lstStyle>
          <a:p>
            <a:r>
              <a:rPr lang="lv-LV" sz="800">
                <a:latin typeface="Verdana"/>
                <a:ea typeface="Verdana"/>
                <a:cs typeface="Times New Roman"/>
              </a:rPr>
              <a:t>1.1.1. specifiskā atbalsta mērķa “Pētniecības un inovāciju kapacitātes stiprināšana un progresīvu tehnoloģiju ieviešana kopējā P&amp;A sistēmā” 1.1.1.5. pasākuma “Latvijas pilnvērtīga dalība Apvārsnis Eiropa programmā, tajā skaitā nodrošinot kompleksu atbalsta instrumentu klāstu un sasaisti ar RIS3 specializācijas jomu attīstīšanu” projekts “Atbalsts Latvijas dalībai starptautiskās pētniecības un inovācijas programmās”. ietvaros</a:t>
            </a:r>
            <a:endParaRPr lang="en-US" sz="800"/>
          </a:p>
        </p:txBody>
      </p:sp>
      <p:sp>
        <p:nvSpPr>
          <p:cNvPr id="2" name="Rectangle 1">
            <a:extLst>
              <a:ext uri="{FF2B5EF4-FFF2-40B4-BE49-F238E27FC236}">
                <a16:creationId xmlns:a16="http://schemas.microsoft.com/office/drawing/2014/main" id="{08FC3A4D-F532-5459-57B1-B10A7DCD0A4E}"/>
              </a:ext>
            </a:extLst>
          </p:cNvPr>
          <p:cNvSpPr/>
          <p:nvPr/>
        </p:nvSpPr>
        <p:spPr>
          <a:xfrm>
            <a:off x="229322" y="5182802"/>
            <a:ext cx="4415117" cy="954107"/>
          </a:xfrm>
          <a:prstGeom prst="rect">
            <a:avLst/>
          </a:prstGeom>
        </p:spPr>
        <p:txBody>
          <a:bodyPr wrap="square">
            <a:spAutoFit/>
          </a:bodyPr>
          <a:lstStyle/>
          <a:p>
            <a:pPr>
              <a:defRPr/>
            </a:pPr>
            <a:r>
              <a:rPr lang="lv-LV" altLang="lv-LV" sz="1400" b="1" dirty="0">
                <a:latin typeface="Verdana" panose="020B0604030504040204" pitchFamily="34" charset="0"/>
                <a:ea typeface="Verdana" panose="020B0604030504040204" pitchFamily="34" charset="0"/>
                <a:cs typeface="Verdana" panose="020B0604030504040204" pitchFamily="34" charset="0"/>
              </a:rPr>
              <a:t>Marija Plotniece</a:t>
            </a:r>
          </a:p>
          <a:p>
            <a:pPr>
              <a:defRPr/>
            </a:pPr>
            <a:r>
              <a:rPr lang="lv-LV" altLang="lv-LV" sz="1400" dirty="0">
                <a:latin typeface="Verdana" panose="020B0604030504040204" pitchFamily="34" charset="0"/>
                <a:ea typeface="Verdana" panose="020B0604030504040204" pitchFamily="34" charset="0"/>
                <a:cs typeface="Verdana" panose="020B0604030504040204" pitchFamily="34" charset="0"/>
              </a:rPr>
              <a:t>Nacionālā kontaktpunkta </a:t>
            </a:r>
          </a:p>
          <a:p>
            <a:pPr>
              <a:defRPr/>
            </a:pPr>
            <a:r>
              <a:rPr lang="lv-LV" altLang="lv-LV" sz="1400" dirty="0">
                <a:latin typeface="Verdana" panose="020B0604030504040204" pitchFamily="34" charset="0"/>
                <a:ea typeface="Verdana" panose="020B0604030504040204" pitchFamily="34" charset="0"/>
                <a:cs typeface="Verdana" panose="020B0604030504040204" pitchFamily="34" charset="0"/>
              </a:rPr>
              <a:t>vecākā eksperte</a:t>
            </a:r>
          </a:p>
          <a:p>
            <a:pPr>
              <a:defRPr/>
            </a:pPr>
            <a:r>
              <a:rPr lang="lv-LV" altLang="lv-LV" sz="1400" dirty="0">
                <a:latin typeface="Verdana" panose="020B0604030504040204" pitchFamily="34" charset="0"/>
                <a:ea typeface="Verdana" panose="020B0604030504040204" pitchFamily="34" charset="0"/>
                <a:cs typeface="Verdana" panose="020B0604030504040204" pitchFamily="34" charset="0"/>
                <a:hlinkClick r:id="rId3"/>
              </a:rPr>
              <a:t>marija.plotniece@lzp.gov.lv</a:t>
            </a:r>
            <a:r>
              <a:rPr lang="lv-LV" altLang="lv-LV" sz="1400" dirty="0">
                <a:latin typeface="Verdana" panose="020B0604030504040204" pitchFamily="34" charset="0"/>
                <a:ea typeface="Verdana" panose="020B0604030504040204" pitchFamily="34" charset="0"/>
                <a:cs typeface="Verdana" panose="020B0604030504040204" pitchFamily="34" charset="0"/>
              </a:rPr>
              <a:t> </a:t>
            </a:r>
          </a:p>
        </p:txBody>
      </p:sp>
      <p:pic>
        <p:nvPicPr>
          <p:cNvPr id="5" name="Picture 4" descr="A black background with red numbers and text&#10;&#10;Description automatically generated">
            <a:extLst>
              <a:ext uri="{FF2B5EF4-FFF2-40B4-BE49-F238E27FC236}">
                <a16:creationId xmlns:a16="http://schemas.microsoft.com/office/drawing/2014/main" id="{B166DE85-6ADE-3038-3864-E194A6B99537}"/>
              </a:ext>
            </a:extLst>
          </p:cNvPr>
          <p:cNvPicPr>
            <a:picLocks noChangeAspect="1"/>
          </p:cNvPicPr>
          <p:nvPr/>
        </p:nvPicPr>
        <p:blipFill>
          <a:blip r:embed="rId4"/>
          <a:stretch>
            <a:fillRect/>
          </a:stretch>
        </p:blipFill>
        <p:spPr>
          <a:xfrm>
            <a:off x="4024310" y="5182802"/>
            <a:ext cx="4143375" cy="1152525"/>
          </a:xfrm>
          <a:prstGeom prst="rect">
            <a:avLst/>
          </a:prstGeom>
        </p:spPr>
      </p:pic>
      <p:sp>
        <p:nvSpPr>
          <p:cNvPr id="3" name="Title 1">
            <a:extLst>
              <a:ext uri="{FF2B5EF4-FFF2-40B4-BE49-F238E27FC236}">
                <a16:creationId xmlns:a16="http://schemas.microsoft.com/office/drawing/2014/main" id="{8ECE3064-E757-6933-C844-E6ADD8F8E7B2}"/>
              </a:ext>
            </a:extLst>
          </p:cNvPr>
          <p:cNvSpPr txBox="1">
            <a:spLocks/>
          </p:cNvSpPr>
          <p:nvPr/>
        </p:nvSpPr>
        <p:spPr>
          <a:xfrm>
            <a:off x="2901326" y="3429000"/>
            <a:ext cx="6389341" cy="914400"/>
          </a:xfrm>
          <a:prstGeom prst="rect">
            <a:avLst/>
          </a:prstGeom>
        </p:spPr>
        <p:txBody>
          <a:bodyPr vert="horz" lIns="91440" tIns="45720" rIns="91440" bIns="45720" rtlCol="0" anchor="t">
            <a:normAutofit fontScale="92500" lnSpcReduction="10000"/>
          </a:bodyPr>
          <a:lstStyle>
            <a:lvl1pPr algn="ctr" defTabSz="914400" rtl="0" eaLnBrk="1" latinLnBrk="0" hangingPunct="1">
              <a:lnSpc>
                <a:spcPct val="90000"/>
              </a:lnSpc>
              <a:spcBef>
                <a:spcPct val="0"/>
              </a:spcBef>
              <a:buNone/>
              <a:defRPr sz="3200" b="1" kern="1200" baseline="0">
                <a:solidFill>
                  <a:schemeClr val="tx1"/>
                </a:solidFill>
                <a:latin typeface="Verdana" panose="020B0604030504040204" pitchFamily="34" charset="0"/>
                <a:ea typeface="Verdana" panose="020B0604030504040204" pitchFamily="34" charset="0"/>
                <a:cs typeface="Verdana" panose="020B0604030504040204" pitchFamily="34" charset="0"/>
              </a:defRPr>
            </a:lvl1pPr>
          </a:lstStyle>
          <a:p>
            <a:pPr>
              <a:defRPr/>
            </a:pPr>
            <a:r>
              <a:rPr lang="lv-LV" altLang="lv-LV" sz="3600" b="0" dirty="0">
                <a:solidFill>
                  <a:srgbClr val="68478C"/>
                </a:solidFill>
                <a:cs typeface="+mj-cs"/>
              </a:rPr>
              <a:t>Eiropas Inovāciju ekosistēmas</a:t>
            </a:r>
            <a:endParaRPr lang="en-US" altLang="en-US" sz="2800" b="0" dirty="0">
              <a:solidFill>
                <a:srgbClr val="68478C"/>
              </a:solidFill>
              <a:latin typeface="+mj-lt"/>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91165428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46" name="Rectangle 45">
            <a:extLst>
              <a:ext uri="{FF2B5EF4-FFF2-40B4-BE49-F238E27FC236}">
                <a16:creationId xmlns:a16="http://schemas.microsoft.com/office/drawing/2014/main" id="{04812C46-200A-4DEB-A05E-3ED6C68C23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descr="Colleagues celebrating">
            <a:extLst>
              <a:ext uri="{FF2B5EF4-FFF2-40B4-BE49-F238E27FC236}">
                <a16:creationId xmlns:a16="http://schemas.microsoft.com/office/drawing/2014/main" id="{E8727ADB-A770-1D38-170F-C2A616566D63}"/>
              </a:ext>
            </a:extLst>
          </p:cNvPr>
          <p:cNvPicPr>
            <a:picLocks noChangeAspect="1"/>
          </p:cNvPicPr>
          <p:nvPr/>
        </p:nvPicPr>
        <p:blipFill rotWithShape="1">
          <a:blip r:embed="rId2">
            <a:extLst>
              <a:ext uri="{28A0092B-C50C-407E-A947-70E740481C1C}">
                <a14:useLocalDpi xmlns:a14="http://schemas.microsoft.com/office/drawing/2010/main" val="0"/>
              </a:ext>
            </a:extLst>
          </a:blip>
          <a:srcRect r="5882" b="-1"/>
          <a:stretch/>
        </p:blipFill>
        <p:spPr>
          <a:xfrm>
            <a:off x="1" y="10"/>
            <a:ext cx="9669642" cy="6857990"/>
          </a:xfrm>
          <a:prstGeom prst="rect">
            <a:avLst/>
          </a:prstGeom>
        </p:spPr>
      </p:pic>
      <p:sp>
        <p:nvSpPr>
          <p:cNvPr id="47" name="Rectangle 46">
            <a:extLst>
              <a:ext uri="{FF2B5EF4-FFF2-40B4-BE49-F238E27FC236}">
                <a16:creationId xmlns:a16="http://schemas.microsoft.com/office/drawing/2014/main" id="{D1EA859B-E555-4109-94F3-6700E046E0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5125019" y="0"/>
            <a:ext cx="7066978" cy="6858000"/>
          </a:xfrm>
          <a:prstGeom prst="rect">
            <a:avLst/>
          </a:prstGeom>
          <a:gradFill>
            <a:gsLst>
              <a:gs pos="48000">
                <a:schemeClr val="bg1"/>
              </a:gs>
              <a:gs pos="35000">
                <a:schemeClr val="bg1">
                  <a:alpha val="77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Content Placeholder 5">
            <a:extLst>
              <a:ext uri="{FF2B5EF4-FFF2-40B4-BE49-F238E27FC236}">
                <a16:creationId xmlns:a16="http://schemas.microsoft.com/office/drawing/2014/main" id="{D9F7406B-F0E4-9CD1-6821-68D2BE78B01C}"/>
              </a:ext>
            </a:extLst>
          </p:cNvPr>
          <p:cNvSpPr>
            <a:spLocks noGrp="1"/>
          </p:cNvSpPr>
          <p:nvPr>
            <p:ph idx="1"/>
          </p:nvPr>
        </p:nvSpPr>
        <p:spPr>
          <a:xfrm>
            <a:off x="7535118" y="701040"/>
            <a:ext cx="4428281" cy="6020435"/>
          </a:xfrm>
        </p:spPr>
        <p:txBody>
          <a:bodyPr>
            <a:normAutofit/>
          </a:bodyPr>
          <a:lstStyle/>
          <a:p>
            <a:r>
              <a:rPr lang="lv-LV" sz="2400" b="1" i="0" dirty="0">
                <a:effectLst/>
                <a:latin typeface="Söhne"/>
              </a:rPr>
              <a:t>Eiropas inovāciju ekosistēmas (EIE) </a:t>
            </a:r>
            <a:r>
              <a:rPr lang="lv-LV" sz="2400" b="0" i="0" dirty="0">
                <a:effectLst/>
                <a:latin typeface="Söhne"/>
              </a:rPr>
              <a:t>mērķis ir stimulēt inovāciju kultūru, sekmēt ekonomikas izaugsmi un risināt sabiedrības problēmas, veicinot ekosistēmas veidošanu</a:t>
            </a:r>
          </a:p>
          <a:p>
            <a:r>
              <a:rPr lang="lv-LV" sz="2400" b="1" dirty="0">
                <a:latin typeface="Söhne"/>
              </a:rPr>
              <a:t>Kā? </a:t>
            </a:r>
            <a:r>
              <a:rPr lang="lv-LV" sz="2400" b="0" i="0" dirty="0">
                <a:effectLst/>
                <a:latin typeface="Söhne"/>
              </a:rPr>
              <a:t>nodrošinot finansējumu, organizējot tīklošanas pasākumus, piedāvājot </a:t>
            </a:r>
            <a:r>
              <a:rPr lang="lv-LV" sz="2400" b="0" i="0" dirty="0" err="1">
                <a:effectLst/>
                <a:latin typeface="Söhne"/>
              </a:rPr>
              <a:t>mentoringa</a:t>
            </a:r>
            <a:r>
              <a:rPr lang="lv-LV" sz="2400" b="0" i="0" dirty="0">
                <a:effectLst/>
                <a:latin typeface="Söhne"/>
              </a:rPr>
              <a:t> programmas un aizstāvot atbalstošu politiku. </a:t>
            </a:r>
          </a:p>
          <a:p>
            <a:r>
              <a:rPr lang="lv-LV" sz="2400" b="1" dirty="0">
                <a:latin typeface="Söhne"/>
              </a:rPr>
              <a:t>Jo? </a:t>
            </a:r>
            <a:r>
              <a:rPr lang="lv-LV" sz="2400" b="0" i="0" dirty="0">
                <a:effectLst/>
                <a:latin typeface="Söhne"/>
              </a:rPr>
              <a:t>Veicot šos pasākumus, EIE dod iespēju pētniekiem, asociācijām, valstu pārstāvjiem un MVU sekmēt inovāciju un uzņēmējdarbību visā Eiropā.</a:t>
            </a:r>
            <a:endParaRPr lang="lv-LV" sz="2400" dirty="0"/>
          </a:p>
        </p:txBody>
      </p:sp>
      <p:sp>
        <p:nvSpPr>
          <p:cNvPr id="4" name="Slide Number Placeholder 3">
            <a:extLst>
              <a:ext uri="{FF2B5EF4-FFF2-40B4-BE49-F238E27FC236}">
                <a16:creationId xmlns:a16="http://schemas.microsoft.com/office/drawing/2014/main" id="{3F0A3F81-B43F-91A1-0927-13297501BF06}"/>
              </a:ext>
            </a:extLst>
          </p:cNvPr>
          <p:cNvSpPr>
            <a:spLocks noGrp="1"/>
          </p:cNvSpPr>
          <p:nvPr>
            <p:ph type="sldNum" sz="quarter" idx="12"/>
          </p:nvPr>
        </p:nvSpPr>
        <p:spPr>
          <a:xfrm>
            <a:off x="8610600" y="6356350"/>
            <a:ext cx="2743200" cy="365125"/>
          </a:xfrm>
        </p:spPr>
        <p:txBody>
          <a:bodyPr>
            <a:normAutofit/>
          </a:bodyPr>
          <a:lstStyle/>
          <a:p>
            <a:pPr>
              <a:spcAft>
                <a:spcPts val="600"/>
              </a:spcAft>
            </a:pPr>
            <a:fld id="{660F3F40-12FA-4968-8235-5F18DAFE2DEF}" type="slidenum">
              <a:rPr lang="lv-LV"/>
              <a:pPr>
                <a:spcAft>
                  <a:spcPts val="600"/>
                </a:spcAft>
              </a:pPr>
              <a:t>16</a:t>
            </a:fld>
            <a:endParaRPr lang="lv-LV"/>
          </a:p>
        </p:txBody>
      </p:sp>
    </p:spTree>
    <p:extLst>
      <p:ext uri="{BB962C8B-B14F-4D97-AF65-F5344CB8AC3E}">
        <p14:creationId xmlns:p14="http://schemas.microsoft.com/office/powerpoint/2010/main" val="8372047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AAC35B3C-F98D-9806-18D5-46464AB97E50}"/>
              </a:ext>
            </a:extLst>
          </p:cNvPr>
          <p:cNvSpPr>
            <a:spLocks noGrp="1"/>
          </p:cNvSpPr>
          <p:nvPr>
            <p:ph idx="1"/>
          </p:nvPr>
        </p:nvSpPr>
        <p:spPr>
          <a:xfrm>
            <a:off x="1030147" y="867065"/>
            <a:ext cx="4965538" cy="5114244"/>
          </a:xfrm>
        </p:spPr>
        <p:txBody>
          <a:bodyPr anchor="t">
            <a:normAutofit/>
          </a:bodyPr>
          <a:lstStyle/>
          <a:p>
            <a:pPr marL="0" indent="0">
              <a:buNone/>
            </a:pPr>
            <a:endParaRPr lang="lv-LV" sz="1600" dirty="0"/>
          </a:p>
          <a:p>
            <a:pPr>
              <a:buFont typeface="Arial" panose="020B0604020202020204" pitchFamily="34" charset="0"/>
              <a:buChar char="•"/>
            </a:pPr>
            <a:r>
              <a:rPr lang="lv-LV" sz="1600" b="1" dirty="0"/>
              <a:t>Pētniekiem:</a:t>
            </a:r>
            <a:r>
              <a:rPr lang="lv-LV" sz="1600" dirty="0"/>
              <a:t> Eiropas Inovāciju ekosistēma (EIE) piedāvā sadarbības iespējas ar labākajām institūcijām un piekļuvi finansējumam novatoriskiem pētniecības projektiem.</a:t>
            </a:r>
            <a:br>
              <a:rPr lang="lv-LV" sz="1600" dirty="0"/>
            </a:br>
            <a:endParaRPr lang="lv-LV" sz="1600" dirty="0"/>
          </a:p>
          <a:p>
            <a:pPr>
              <a:buFont typeface="Arial" panose="020B0604020202020204" pitchFamily="34" charset="0"/>
              <a:buChar char="•"/>
            </a:pPr>
            <a:r>
              <a:rPr lang="lv-LV" sz="1600" b="1" dirty="0"/>
              <a:t>Asociācijām:</a:t>
            </a:r>
            <a:r>
              <a:rPr lang="lv-LV" sz="1600" dirty="0"/>
              <a:t> Sadarbība ar EIE ļauj asociācijām palielināt savu ietekmi, veidot kontaktus ar līdzīgi domājošām organizācijām un piekļūt resursiem, lai veicinātu inovācijas savās nozarēs.</a:t>
            </a:r>
            <a:br>
              <a:rPr lang="lv-LV" sz="1600" dirty="0"/>
            </a:br>
            <a:endParaRPr lang="lv-LV" sz="1600" dirty="0"/>
          </a:p>
          <a:p>
            <a:pPr>
              <a:buFont typeface="Arial" panose="020B0604020202020204" pitchFamily="34" charset="0"/>
              <a:buChar char="•"/>
            </a:pPr>
            <a:r>
              <a:rPr lang="lv-LV" sz="1600" b="1" dirty="0"/>
              <a:t>Valstu pārstāvjiem:</a:t>
            </a:r>
            <a:r>
              <a:rPr lang="lv-LV" sz="1600" dirty="0"/>
              <a:t> Sadarbība ar EIE sniedz valsts pārstāvjiem ieskatu par labāko praksi, finansējuma iespējām un politikas iniciatīvām, lai veicinātu inovāciju un ekonomisko izaugsmi savos reģionos.</a:t>
            </a:r>
            <a:br>
              <a:rPr lang="lv-LV" sz="1600" dirty="0"/>
            </a:br>
            <a:endParaRPr lang="lv-LV" sz="1600" dirty="0"/>
          </a:p>
          <a:p>
            <a:pPr>
              <a:buFont typeface="Arial" panose="020B0604020202020204" pitchFamily="34" charset="0"/>
              <a:buChar char="•"/>
            </a:pPr>
            <a:r>
              <a:rPr lang="lv-LV" sz="1600" b="1" dirty="0"/>
              <a:t>MVU:</a:t>
            </a:r>
            <a:r>
              <a:rPr lang="lv-LV" sz="1600" dirty="0"/>
              <a:t> MVU var izmantot EIE, lai piekļūtu finansējumam, </a:t>
            </a:r>
            <a:r>
              <a:rPr lang="lv-LV" sz="1600" dirty="0" err="1"/>
              <a:t>mentoringa</a:t>
            </a:r>
            <a:r>
              <a:rPr lang="lv-LV" sz="1600" dirty="0"/>
              <a:t> un tīklošanās iespējām, kas ļauj tiem paplašināt savu uzņēmējdarbību, veicināt inovācijas un konkurēt pasaules tirgū.</a:t>
            </a:r>
          </a:p>
          <a:p>
            <a:pPr marL="0" indent="0">
              <a:buNone/>
            </a:pPr>
            <a:endParaRPr lang="lv-LV" sz="1600" dirty="0"/>
          </a:p>
        </p:txBody>
      </p:sp>
      <p:pic>
        <p:nvPicPr>
          <p:cNvPr id="6" name="Picture 5" descr="Twisting road thorugh hills and a valley at sunset">
            <a:extLst>
              <a:ext uri="{FF2B5EF4-FFF2-40B4-BE49-F238E27FC236}">
                <a16:creationId xmlns:a16="http://schemas.microsoft.com/office/drawing/2014/main" id="{90F1D3D2-6146-1785-B037-5430FDF5D917}"/>
              </a:ext>
            </a:extLst>
          </p:cNvPr>
          <p:cNvPicPr>
            <a:picLocks noChangeAspect="1"/>
          </p:cNvPicPr>
          <p:nvPr/>
        </p:nvPicPr>
        <p:blipFill rotWithShape="1">
          <a:blip r:embed="rId2"/>
          <a:srcRect l="22134" r="42755"/>
          <a:stretch/>
        </p:blipFill>
        <p:spPr>
          <a:xfrm>
            <a:off x="6511633" y="867064"/>
            <a:ext cx="4487798" cy="5048790"/>
          </a:xfrm>
          <a:prstGeom prst="rect">
            <a:avLst/>
          </a:prstGeom>
        </p:spPr>
      </p:pic>
      <p:sp>
        <p:nvSpPr>
          <p:cNvPr id="4" name="Slide Number Placeholder 3">
            <a:extLst>
              <a:ext uri="{FF2B5EF4-FFF2-40B4-BE49-F238E27FC236}">
                <a16:creationId xmlns:a16="http://schemas.microsoft.com/office/drawing/2014/main" id="{D885E079-79DB-946F-1BFA-1565D728F290}"/>
              </a:ext>
            </a:extLst>
          </p:cNvPr>
          <p:cNvSpPr>
            <a:spLocks noGrp="1"/>
          </p:cNvSpPr>
          <p:nvPr>
            <p:ph type="sldNum" sz="quarter" idx="12"/>
          </p:nvPr>
        </p:nvSpPr>
        <p:spPr>
          <a:xfrm>
            <a:off x="8610600" y="6356350"/>
            <a:ext cx="2743200" cy="365125"/>
          </a:xfrm>
        </p:spPr>
        <p:txBody>
          <a:bodyPr>
            <a:normAutofit/>
          </a:bodyPr>
          <a:lstStyle/>
          <a:p>
            <a:pPr>
              <a:spcAft>
                <a:spcPts val="600"/>
              </a:spcAft>
            </a:pPr>
            <a:fld id="{660F3F40-12FA-4968-8235-5F18DAFE2DEF}" type="slidenum">
              <a:rPr lang="lv-LV"/>
              <a:pPr>
                <a:spcAft>
                  <a:spcPts val="600"/>
                </a:spcAft>
              </a:pPr>
              <a:t>17</a:t>
            </a:fld>
            <a:endParaRPr lang="lv-LV"/>
          </a:p>
        </p:txBody>
      </p:sp>
      <p:grpSp>
        <p:nvGrpSpPr>
          <p:cNvPr id="17" name="Group 16">
            <a:extLst>
              <a:ext uri="{FF2B5EF4-FFF2-40B4-BE49-F238E27FC236}">
                <a16:creationId xmlns:a16="http://schemas.microsoft.com/office/drawing/2014/main" id="{1FD67D68-9B83-C338-8342-3348D8F22347}"/>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5025" y="6737718"/>
            <a:ext cx="12207200" cy="123363"/>
            <a:chOff x="-5025" y="6737718"/>
            <a:chExt cx="12207200" cy="123363"/>
          </a:xfrm>
        </p:grpSpPr>
        <p:sp>
          <p:nvSpPr>
            <p:cNvPr id="18" name="Rectangle 17">
              <a:extLst>
                <a:ext uri="{FF2B5EF4-FFF2-40B4-BE49-F238E27FC236}">
                  <a16:creationId xmlns:a16="http://schemas.microsoft.com/office/drawing/2014/main" id="{1E397F34-6B84-0D3B-0F29-B1D134B3B88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flipH="1">
              <a:off x="6036894" y="695800"/>
              <a:ext cx="123362" cy="12207199"/>
            </a:xfrm>
            <a:prstGeom prst="rect">
              <a:avLst/>
            </a:prstGeom>
            <a:gradFill>
              <a:gsLst>
                <a:gs pos="0">
                  <a:schemeClr val="accent5"/>
                </a:gs>
                <a:gs pos="100000">
                  <a:schemeClr val="accent2"/>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a:extLst>
                <a:ext uri="{FF2B5EF4-FFF2-40B4-BE49-F238E27FC236}">
                  <a16:creationId xmlns:a16="http://schemas.microsoft.com/office/drawing/2014/main" id="{9BD98075-BFC1-BE9C-7FB7-23FE55E4339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6200000">
              <a:off x="9176406" y="3835311"/>
              <a:ext cx="123362" cy="5928176"/>
            </a:xfrm>
            <a:prstGeom prst="rect">
              <a:avLst/>
            </a:prstGeom>
            <a:gradFill>
              <a:gsLst>
                <a:gs pos="19000">
                  <a:schemeClr val="accent5">
                    <a:alpha val="0"/>
                  </a:schemeClr>
                </a:gs>
                <a:gs pos="100000">
                  <a:schemeClr val="accent5">
                    <a:lumMod val="60000"/>
                    <a:lumOff val="40000"/>
                  </a:schemeClr>
                </a:gs>
              </a:gsLst>
              <a:lin ang="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154677890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32BC26D8-82FB-445E-AA49-62A77D7C1E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4548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CB44330D-EA18-4254-AA95-EB49948539B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7012" y="480060"/>
            <a:ext cx="11237976" cy="589788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descr="A screenshot of a computer&#10;&#10;Description automatically generated">
            <a:extLst>
              <a:ext uri="{FF2B5EF4-FFF2-40B4-BE49-F238E27FC236}">
                <a16:creationId xmlns:a16="http://schemas.microsoft.com/office/drawing/2014/main" id="{988A0CAF-EB3D-4DDE-8BFF-7FF0E7832309}"/>
              </a:ext>
            </a:extLst>
          </p:cNvPr>
          <p:cNvPicPr>
            <a:picLocks noChangeAspect="1"/>
          </p:cNvPicPr>
          <p:nvPr/>
        </p:nvPicPr>
        <p:blipFill rotWithShape="1">
          <a:blip r:embed="rId2"/>
          <a:srcRect t="15023" b="13334"/>
          <a:stretch/>
        </p:blipFill>
        <p:spPr>
          <a:xfrm>
            <a:off x="643467" y="1231674"/>
            <a:ext cx="10905066" cy="4394651"/>
          </a:xfrm>
          <a:prstGeom prst="rect">
            <a:avLst/>
          </a:prstGeom>
        </p:spPr>
      </p:pic>
      <p:sp>
        <p:nvSpPr>
          <p:cNvPr id="4" name="Slide Number Placeholder 3">
            <a:extLst>
              <a:ext uri="{FF2B5EF4-FFF2-40B4-BE49-F238E27FC236}">
                <a16:creationId xmlns:a16="http://schemas.microsoft.com/office/drawing/2014/main" id="{7C55AE72-3875-9D08-D4F6-A404357CBA91}"/>
              </a:ext>
            </a:extLst>
          </p:cNvPr>
          <p:cNvSpPr>
            <a:spLocks noGrp="1"/>
          </p:cNvSpPr>
          <p:nvPr>
            <p:ph type="sldNum" sz="quarter" idx="12"/>
          </p:nvPr>
        </p:nvSpPr>
        <p:spPr>
          <a:xfrm>
            <a:off x="8610600" y="6356350"/>
            <a:ext cx="2743200" cy="365125"/>
          </a:xfrm>
        </p:spPr>
        <p:txBody>
          <a:bodyPr>
            <a:normAutofit/>
          </a:bodyPr>
          <a:lstStyle/>
          <a:p>
            <a:pPr>
              <a:spcAft>
                <a:spcPts val="600"/>
              </a:spcAft>
            </a:pPr>
            <a:fld id="{660F3F40-12FA-4968-8235-5F18DAFE2DEF}" type="slidenum">
              <a:rPr lang="lv-LV">
                <a:solidFill>
                  <a:srgbClr val="FFFFFF"/>
                </a:solidFill>
              </a:rPr>
              <a:pPr>
                <a:spcAft>
                  <a:spcPts val="600"/>
                </a:spcAft>
              </a:pPr>
              <a:t>18</a:t>
            </a:fld>
            <a:endParaRPr lang="lv-LV">
              <a:solidFill>
                <a:srgbClr val="FFFFFF"/>
              </a:solidFill>
            </a:endParaRPr>
          </a:p>
        </p:txBody>
      </p:sp>
      <p:sp>
        <p:nvSpPr>
          <p:cNvPr id="7" name="Oval 6">
            <a:extLst>
              <a:ext uri="{FF2B5EF4-FFF2-40B4-BE49-F238E27FC236}">
                <a16:creationId xmlns:a16="http://schemas.microsoft.com/office/drawing/2014/main" id="{FB8F153A-D94C-EB05-FCF0-8FFC77356534}"/>
              </a:ext>
            </a:extLst>
          </p:cNvPr>
          <p:cNvSpPr/>
          <p:nvPr/>
        </p:nvSpPr>
        <p:spPr>
          <a:xfrm flipH="1">
            <a:off x="6995160" y="2720340"/>
            <a:ext cx="1127760" cy="1089660"/>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lv-LV" dirty="0"/>
              <a:t>25.04.</a:t>
            </a:r>
          </a:p>
        </p:txBody>
      </p:sp>
      <p:sp>
        <p:nvSpPr>
          <p:cNvPr id="8" name="Oval 7">
            <a:extLst>
              <a:ext uri="{FF2B5EF4-FFF2-40B4-BE49-F238E27FC236}">
                <a16:creationId xmlns:a16="http://schemas.microsoft.com/office/drawing/2014/main" id="{BDD378A2-9601-9F47-E06C-CDA971847474}"/>
              </a:ext>
            </a:extLst>
          </p:cNvPr>
          <p:cNvSpPr/>
          <p:nvPr/>
        </p:nvSpPr>
        <p:spPr>
          <a:xfrm flipH="1">
            <a:off x="7741920" y="4175760"/>
            <a:ext cx="1127760" cy="1089660"/>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lv-LV" dirty="0"/>
              <a:t>19.09.</a:t>
            </a:r>
          </a:p>
        </p:txBody>
      </p:sp>
    </p:spTree>
    <p:extLst>
      <p:ext uri="{BB962C8B-B14F-4D97-AF65-F5344CB8AC3E}">
        <p14:creationId xmlns:p14="http://schemas.microsoft.com/office/powerpoint/2010/main" val="213961579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B1E0A6D2-B9D6-61B9-F311-C1DF857B0B5B}"/>
              </a:ext>
            </a:extLst>
          </p:cNvPr>
          <p:cNvSpPr/>
          <p:nvPr/>
        </p:nvSpPr>
        <p:spPr>
          <a:xfrm>
            <a:off x="5215397" y="-117987"/>
            <a:ext cx="7104422" cy="6971071"/>
          </a:xfrm>
          <a:prstGeom prst="rect">
            <a:avLst/>
          </a:prstGeom>
          <a:solidFill>
            <a:srgbClr val="68478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7" name="Title 6">
            <a:extLst>
              <a:ext uri="{FF2B5EF4-FFF2-40B4-BE49-F238E27FC236}">
                <a16:creationId xmlns:a16="http://schemas.microsoft.com/office/drawing/2014/main" id="{AE2FE53D-6D48-40E4-BBCB-95277D6138B1}"/>
              </a:ext>
            </a:extLst>
          </p:cNvPr>
          <p:cNvSpPr>
            <a:spLocks noGrp="1"/>
          </p:cNvSpPr>
          <p:nvPr>
            <p:ph type="title"/>
          </p:nvPr>
        </p:nvSpPr>
        <p:spPr>
          <a:xfrm>
            <a:off x="5327092" y="3593468"/>
            <a:ext cx="3964392" cy="1388060"/>
          </a:xfrm>
        </p:spPr>
        <p:txBody>
          <a:bodyPr>
            <a:normAutofit/>
          </a:bodyPr>
          <a:lstStyle/>
          <a:p>
            <a:r>
              <a:rPr lang="lv-LV" sz="5400" dirty="0">
                <a:solidFill>
                  <a:srgbClr val="FF9966"/>
                </a:solidFill>
                <a:cs typeface="Times New Roman" panose="02020603050405020304" pitchFamily="18" charset="0"/>
              </a:rPr>
              <a:t>Paldies!</a:t>
            </a:r>
          </a:p>
        </p:txBody>
      </p:sp>
      <p:pic>
        <p:nvPicPr>
          <p:cNvPr id="8" name="Attēls 7">
            <a:extLst>
              <a:ext uri="{FF2B5EF4-FFF2-40B4-BE49-F238E27FC236}">
                <a16:creationId xmlns:a16="http://schemas.microsoft.com/office/drawing/2014/main" id="{77EC98D4-A5BD-4B4A-8347-CD006E290B7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22300" y="398435"/>
            <a:ext cx="1983284" cy="1147860"/>
          </a:xfrm>
          <a:prstGeom prst="rect">
            <a:avLst/>
          </a:prstGeom>
        </p:spPr>
      </p:pic>
      <p:pic>
        <p:nvPicPr>
          <p:cNvPr id="1026" name="Picture 2">
            <a:extLst>
              <a:ext uri="{FF2B5EF4-FFF2-40B4-BE49-F238E27FC236}">
                <a16:creationId xmlns:a16="http://schemas.microsoft.com/office/drawing/2014/main" id="{AE508D17-A6BE-41D5-ADD7-1A14370920D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2300" y="5291919"/>
            <a:ext cx="482276" cy="482276"/>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Twitter - Free social media icons">
            <a:extLst>
              <a:ext uri="{FF2B5EF4-FFF2-40B4-BE49-F238E27FC236}">
                <a16:creationId xmlns:a16="http://schemas.microsoft.com/office/drawing/2014/main" id="{443953CF-04AE-40E3-B922-1D554B56868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22300" y="4719539"/>
            <a:ext cx="482276" cy="482276"/>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Sākums | Latvijas Zinātnes padome">
            <a:extLst>
              <a:ext uri="{FF2B5EF4-FFF2-40B4-BE49-F238E27FC236}">
                <a16:creationId xmlns:a16="http://schemas.microsoft.com/office/drawing/2014/main" id="{346A0C66-6AEF-4183-9546-1DD3423FDD41}"/>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t="22083"/>
          <a:stretch/>
        </p:blipFill>
        <p:spPr bwMode="auto">
          <a:xfrm>
            <a:off x="205078" y="5781439"/>
            <a:ext cx="718696" cy="559985"/>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CCCF85FB-57E1-41B5-9F15-AA95747AD4CA}"/>
              </a:ext>
            </a:extLst>
          </p:cNvPr>
          <p:cNvSpPr txBox="1"/>
          <p:nvPr/>
        </p:nvSpPr>
        <p:spPr>
          <a:xfrm>
            <a:off x="977637" y="4807976"/>
            <a:ext cx="1578750" cy="307777"/>
          </a:xfrm>
          <a:prstGeom prst="rect">
            <a:avLst/>
          </a:prstGeom>
          <a:noFill/>
        </p:spPr>
        <p:txBody>
          <a:bodyPr wrap="square" rtlCol="0">
            <a:spAutoFit/>
          </a:bodyPr>
          <a:lstStyle/>
          <a:p>
            <a:r>
              <a:rPr lang="lv-LV" sz="1400" dirty="0">
                <a:latin typeface="Verdana" panose="020B0604030504040204" pitchFamily="34" charset="0"/>
                <a:ea typeface="Verdana" panose="020B0604030504040204" pitchFamily="34" charset="0"/>
              </a:rPr>
              <a:t>@apvarsnis</a:t>
            </a:r>
          </a:p>
        </p:txBody>
      </p:sp>
      <p:sp>
        <p:nvSpPr>
          <p:cNvPr id="3" name="TextBox 2">
            <a:extLst>
              <a:ext uri="{FF2B5EF4-FFF2-40B4-BE49-F238E27FC236}">
                <a16:creationId xmlns:a16="http://schemas.microsoft.com/office/drawing/2014/main" id="{770B4185-8D44-461C-862F-2114D1FA5BB0}"/>
              </a:ext>
            </a:extLst>
          </p:cNvPr>
          <p:cNvSpPr txBox="1"/>
          <p:nvPr/>
        </p:nvSpPr>
        <p:spPr>
          <a:xfrm>
            <a:off x="954201" y="5857885"/>
            <a:ext cx="4088134" cy="307777"/>
          </a:xfrm>
          <a:prstGeom prst="rect">
            <a:avLst/>
          </a:prstGeom>
          <a:noFill/>
        </p:spPr>
        <p:txBody>
          <a:bodyPr wrap="square" rtlCol="0">
            <a:spAutoFit/>
          </a:bodyPr>
          <a:lstStyle/>
          <a:p>
            <a:r>
              <a:rPr lang="lv-LV" sz="1400">
                <a:latin typeface="Verdana" panose="020B0604030504040204" pitchFamily="34" charset="0"/>
                <a:ea typeface="Verdana" panose="020B0604030504040204" pitchFamily="34" charset="0"/>
                <a:hlinkClick r:id="rId6"/>
              </a:rPr>
              <a:t>https://www.lzp.gov.lv/lv/apvarsnis-eiropa</a:t>
            </a:r>
            <a:r>
              <a:rPr lang="lv-LV" sz="1400">
                <a:latin typeface="Verdana" panose="020B0604030504040204" pitchFamily="34" charset="0"/>
                <a:ea typeface="Verdana" panose="020B0604030504040204" pitchFamily="34" charset="0"/>
              </a:rPr>
              <a:t> </a:t>
            </a:r>
          </a:p>
        </p:txBody>
      </p:sp>
      <p:sp>
        <p:nvSpPr>
          <p:cNvPr id="4" name="TextBox 3">
            <a:extLst>
              <a:ext uri="{FF2B5EF4-FFF2-40B4-BE49-F238E27FC236}">
                <a16:creationId xmlns:a16="http://schemas.microsoft.com/office/drawing/2014/main" id="{1ABECD4B-1581-4C3B-B0E7-CA4F354451BA}"/>
              </a:ext>
            </a:extLst>
          </p:cNvPr>
          <p:cNvSpPr txBox="1"/>
          <p:nvPr/>
        </p:nvSpPr>
        <p:spPr>
          <a:xfrm>
            <a:off x="967805" y="5226346"/>
            <a:ext cx="4088134" cy="523220"/>
          </a:xfrm>
          <a:prstGeom prst="rect">
            <a:avLst/>
          </a:prstGeom>
          <a:noFill/>
        </p:spPr>
        <p:txBody>
          <a:bodyPr wrap="square" rtlCol="0">
            <a:spAutoFit/>
          </a:bodyPr>
          <a:lstStyle/>
          <a:p>
            <a:r>
              <a:rPr lang="lv-LV" sz="1400" i="0" dirty="0">
                <a:solidFill>
                  <a:srgbClr val="050505"/>
                </a:solidFill>
                <a:effectLst/>
                <a:latin typeface="Verdana" panose="020B0604030504040204" pitchFamily="34" charset="0"/>
                <a:ea typeface="Verdana" panose="020B0604030504040204" pitchFamily="34" charset="0"/>
              </a:rPr>
              <a:t>@</a:t>
            </a:r>
            <a:r>
              <a:rPr lang="de-DE" sz="1400" i="0" dirty="0" err="1">
                <a:solidFill>
                  <a:srgbClr val="050505"/>
                </a:solidFill>
                <a:effectLst/>
                <a:latin typeface="Verdana" panose="020B0604030504040204" pitchFamily="34" charset="0"/>
                <a:ea typeface="Verdana" panose="020B0604030504040204" pitchFamily="34" charset="0"/>
              </a:rPr>
              <a:t>Apvārsnis</a:t>
            </a:r>
            <a:r>
              <a:rPr lang="de-DE" sz="1400" i="0" dirty="0">
                <a:solidFill>
                  <a:srgbClr val="050505"/>
                </a:solidFill>
                <a:effectLst/>
                <a:latin typeface="Verdana" panose="020B0604030504040204" pitchFamily="34" charset="0"/>
                <a:ea typeface="Verdana" panose="020B0604030504040204" pitchFamily="34" charset="0"/>
              </a:rPr>
              <a:t> EU </a:t>
            </a:r>
            <a:r>
              <a:rPr lang="de-DE" sz="1400" i="0" dirty="0" err="1">
                <a:solidFill>
                  <a:srgbClr val="050505"/>
                </a:solidFill>
                <a:effectLst/>
                <a:latin typeface="Verdana" panose="020B0604030504040204" pitchFamily="34" charset="0"/>
                <a:ea typeface="Verdana" panose="020B0604030504040204" pitchFamily="34" charset="0"/>
              </a:rPr>
              <a:t>Latvijas</a:t>
            </a:r>
            <a:r>
              <a:rPr lang="de-DE" sz="1400" i="0" dirty="0">
                <a:solidFill>
                  <a:srgbClr val="050505"/>
                </a:solidFill>
                <a:effectLst/>
                <a:latin typeface="Verdana" panose="020B0604030504040204" pitchFamily="34" charset="0"/>
                <a:ea typeface="Verdana" panose="020B0604030504040204" pitchFamily="34" charset="0"/>
              </a:rPr>
              <a:t> </a:t>
            </a:r>
            <a:r>
              <a:rPr lang="de-DE" sz="1400" i="0" dirty="0" err="1">
                <a:solidFill>
                  <a:srgbClr val="050505"/>
                </a:solidFill>
                <a:effectLst/>
                <a:latin typeface="Verdana" panose="020B0604030504040204" pitchFamily="34" charset="0"/>
                <a:ea typeface="Verdana" panose="020B0604030504040204" pitchFamily="34" charset="0"/>
              </a:rPr>
              <a:t>Nacionālais</a:t>
            </a:r>
            <a:r>
              <a:rPr lang="de-DE" sz="1400" i="0" dirty="0">
                <a:solidFill>
                  <a:srgbClr val="050505"/>
                </a:solidFill>
                <a:effectLst/>
                <a:latin typeface="Verdana" panose="020B0604030504040204" pitchFamily="34" charset="0"/>
                <a:ea typeface="Verdana" panose="020B0604030504040204" pitchFamily="34" charset="0"/>
              </a:rPr>
              <a:t> </a:t>
            </a:r>
            <a:r>
              <a:rPr lang="de-DE" sz="1400" i="0" dirty="0" err="1">
                <a:solidFill>
                  <a:srgbClr val="050505"/>
                </a:solidFill>
                <a:effectLst/>
                <a:latin typeface="Verdana" panose="020B0604030504040204" pitchFamily="34" charset="0"/>
                <a:ea typeface="Verdana" panose="020B0604030504040204" pitchFamily="34" charset="0"/>
              </a:rPr>
              <a:t>kontaktpunkts</a:t>
            </a:r>
            <a:r>
              <a:rPr lang="de-DE" sz="1400" i="0" dirty="0">
                <a:solidFill>
                  <a:srgbClr val="050505"/>
                </a:solidFill>
                <a:effectLst/>
                <a:latin typeface="Verdana" panose="020B0604030504040204" pitchFamily="34" charset="0"/>
                <a:ea typeface="Verdana" panose="020B0604030504040204" pitchFamily="34" charset="0"/>
              </a:rPr>
              <a:t> - HE NCP LV</a:t>
            </a:r>
          </a:p>
        </p:txBody>
      </p:sp>
      <p:sp>
        <p:nvSpPr>
          <p:cNvPr id="5" name="Rectangle 4">
            <a:extLst>
              <a:ext uri="{FF2B5EF4-FFF2-40B4-BE49-F238E27FC236}">
                <a16:creationId xmlns:a16="http://schemas.microsoft.com/office/drawing/2014/main" id="{5D5AC2E0-0799-9213-92AA-D38A3D2C328B}"/>
              </a:ext>
            </a:extLst>
          </p:cNvPr>
          <p:cNvSpPr/>
          <p:nvPr/>
        </p:nvSpPr>
        <p:spPr>
          <a:xfrm>
            <a:off x="5720381" y="4602070"/>
            <a:ext cx="4762426" cy="1661993"/>
          </a:xfrm>
          <a:prstGeom prst="rect">
            <a:avLst/>
          </a:prstGeom>
        </p:spPr>
        <p:txBody>
          <a:bodyPr wrap="square">
            <a:spAutoFit/>
          </a:bodyPr>
          <a:lstStyle/>
          <a:p>
            <a:pPr>
              <a:defRPr/>
            </a:pPr>
            <a:r>
              <a:rPr lang="lv-LV" altLang="lv-LV" sz="2400" b="1" dirty="0">
                <a:solidFill>
                  <a:schemeClr val="bg1"/>
                </a:solidFill>
                <a:latin typeface="Verdana" panose="020B0604030504040204" pitchFamily="34" charset="0"/>
                <a:ea typeface="Verdana" panose="020B0604030504040204" pitchFamily="34" charset="0"/>
                <a:cs typeface="Verdana" panose="020B0604030504040204" pitchFamily="34" charset="0"/>
              </a:rPr>
              <a:t>Marija Plotniece</a:t>
            </a:r>
          </a:p>
          <a:p>
            <a:pPr>
              <a:defRPr/>
            </a:pPr>
            <a:r>
              <a:rPr lang="lv-LV" altLang="lv-LV" dirty="0">
                <a:solidFill>
                  <a:schemeClr val="bg1"/>
                </a:solidFill>
                <a:latin typeface="Verdana" panose="020B0604030504040204" pitchFamily="34" charset="0"/>
                <a:ea typeface="Verdana" panose="020B0604030504040204" pitchFamily="34" charset="0"/>
                <a:cs typeface="Verdana" panose="020B0604030504040204" pitchFamily="34" charset="0"/>
              </a:rPr>
              <a:t>Nacionālā kontaktpunkta </a:t>
            </a:r>
          </a:p>
          <a:p>
            <a:pPr>
              <a:defRPr/>
            </a:pPr>
            <a:r>
              <a:rPr lang="lv-LV" altLang="lv-LV" dirty="0">
                <a:solidFill>
                  <a:schemeClr val="bg1"/>
                </a:solidFill>
                <a:latin typeface="Verdana" panose="020B0604030504040204" pitchFamily="34" charset="0"/>
                <a:ea typeface="Verdana" panose="020B0604030504040204" pitchFamily="34" charset="0"/>
                <a:cs typeface="Verdana" panose="020B0604030504040204" pitchFamily="34" charset="0"/>
              </a:rPr>
              <a:t>vecākā eksperte</a:t>
            </a:r>
          </a:p>
          <a:p>
            <a:pPr>
              <a:defRPr/>
            </a:pPr>
            <a:endParaRPr lang="lv-LV" altLang="lv-LV" dirty="0">
              <a:solidFill>
                <a:schemeClr val="bg1"/>
              </a:solidFill>
              <a:latin typeface="Verdana" panose="020B0604030504040204" pitchFamily="34" charset="0"/>
              <a:ea typeface="Verdana" panose="020B0604030504040204" pitchFamily="34" charset="0"/>
              <a:cs typeface="Verdana" panose="020B0604030504040204" pitchFamily="34" charset="0"/>
            </a:endParaRPr>
          </a:p>
          <a:p>
            <a:pPr>
              <a:defRPr/>
            </a:pPr>
            <a:r>
              <a:rPr lang="lv-LV" altLang="lv-LV" sz="2400" dirty="0">
                <a:solidFill>
                  <a:schemeClr val="bg1"/>
                </a:solidFill>
                <a:latin typeface="Verdana" panose="020B0604030504040204" pitchFamily="34" charset="0"/>
                <a:ea typeface="Verdana" panose="020B0604030504040204" pitchFamily="34" charset="0"/>
                <a:cs typeface="Verdana" panose="020B0604030504040204" pitchFamily="34" charset="0"/>
              </a:rPr>
              <a:t>marija.plotniece@lzp.gov.lv </a:t>
            </a:r>
          </a:p>
        </p:txBody>
      </p:sp>
      <p:sp>
        <p:nvSpPr>
          <p:cNvPr id="11" name="Rectangle 10">
            <a:extLst>
              <a:ext uri="{FF2B5EF4-FFF2-40B4-BE49-F238E27FC236}">
                <a16:creationId xmlns:a16="http://schemas.microsoft.com/office/drawing/2014/main" id="{59F104B6-24D1-A3C1-BCB4-E4E6BA970450}"/>
              </a:ext>
            </a:extLst>
          </p:cNvPr>
          <p:cNvSpPr/>
          <p:nvPr/>
        </p:nvSpPr>
        <p:spPr>
          <a:xfrm>
            <a:off x="5518000" y="6612086"/>
            <a:ext cx="1482568" cy="245914"/>
          </a:xfrm>
          <a:prstGeom prst="rect">
            <a:avLst/>
          </a:prstGeom>
          <a:solidFill>
            <a:srgbClr val="68478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v-LV"/>
          </a:p>
        </p:txBody>
      </p:sp>
    </p:spTree>
    <p:extLst>
      <p:ext uri="{BB962C8B-B14F-4D97-AF65-F5344CB8AC3E}">
        <p14:creationId xmlns:p14="http://schemas.microsoft.com/office/powerpoint/2010/main" val="154161689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5DE9722-7179-5A0B-4906-8CA69C1BD7CF}"/>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CFC1EC0D-5EFF-F25B-ED5F-B014C6E97E4D}"/>
              </a:ext>
            </a:extLst>
          </p:cNvPr>
          <p:cNvSpPr>
            <a:spLocks noGrp="1"/>
          </p:cNvSpPr>
          <p:nvPr>
            <p:ph type="sldNum" sz="quarter" idx="12"/>
          </p:nvPr>
        </p:nvSpPr>
        <p:spPr/>
        <p:txBody>
          <a:bodyPr/>
          <a:lstStyle/>
          <a:p>
            <a:fld id="{660F3F40-12FA-4968-8235-5F18DAFE2DEF}" type="slidenum">
              <a:rPr lang="lv-LV" smtClean="0"/>
              <a:t>2</a:t>
            </a:fld>
            <a:endParaRPr lang="lv-LV"/>
          </a:p>
        </p:txBody>
      </p:sp>
      <p:sp>
        <p:nvSpPr>
          <p:cNvPr id="7" name="Rectangle 6">
            <a:extLst>
              <a:ext uri="{FF2B5EF4-FFF2-40B4-BE49-F238E27FC236}">
                <a16:creationId xmlns:a16="http://schemas.microsoft.com/office/drawing/2014/main" id="{69724588-C247-157B-1615-C29BE4CEE950}"/>
              </a:ext>
            </a:extLst>
          </p:cNvPr>
          <p:cNvSpPr/>
          <p:nvPr/>
        </p:nvSpPr>
        <p:spPr>
          <a:xfrm>
            <a:off x="4945626" y="-67085"/>
            <a:ext cx="7246374" cy="6971071"/>
          </a:xfrm>
          <a:prstGeom prst="rect">
            <a:avLst/>
          </a:prstGeom>
          <a:solidFill>
            <a:srgbClr val="68478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v-LV" dirty="0"/>
          </a:p>
        </p:txBody>
      </p:sp>
      <p:sp>
        <p:nvSpPr>
          <p:cNvPr id="5" name="Title 4">
            <a:extLst>
              <a:ext uri="{FF2B5EF4-FFF2-40B4-BE49-F238E27FC236}">
                <a16:creationId xmlns:a16="http://schemas.microsoft.com/office/drawing/2014/main" id="{B74B40F2-DB8D-7C29-7237-14A4211B0B7A}"/>
              </a:ext>
            </a:extLst>
          </p:cNvPr>
          <p:cNvSpPr>
            <a:spLocks noGrp="1"/>
          </p:cNvSpPr>
          <p:nvPr>
            <p:ph type="title"/>
          </p:nvPr>
        </p:nvSpPr>
        <p:spPr>
          <a:xfrm>
            <a:off x="5391194" y="638992"/>
            <a:ext cx="6250201" cy="1325563"/>
          </a:xfrm>
        </p:spPr>
        <p:txBody>
          <a:bodyPr>
            <a:normAutofit/>
          </a:bodyPr>
          <a:lstStyle/>
          <a:p>
            <a:pPr>
              <a:lnSpc>
                <a:spcPct val="100000"/>
              </a:lnSpc>
            </a:pPr>
            <a:r>
              <a:rPr lang="lv-LV" b="1" dirty="0">
                <a:solidFill>
                  <a:schemeClr val="bg1"/>
                </a:solidFill>
              </a:rPr>
              <a:t>KAS IR EIC ? </a:t>
            </a:r>
            <a:br>
              <a:rPr lang="lv-LV" b="1" dirty="0">
                <a:solidFill>
                  <a:schemeClr val="bg1"/>
                </a:solidFill>
              </a:rPr>
            </a:br>
            <a:r>
              <a:rPr lang="lv-LV" sz="2400" b="1" dirty="0" err="1">
                <a:solidFill>
                  <a:schemeClr val="bg1"/>
                </a:solidFill>
                <a:highlight>
                  <a:srgbClr val="C0C0C0"/>
                </a:highlight>
              </a:rPr>
              <a:t>European</a:t>
            </a:r>
            <a:r>
              <a:rPr lang="lv-LV" sz="2400" b="1" dirty="0">
                <a:solidFill>
                  <a:schemeClr val="bg1"/>
                </a:solidFill>
                <a:highlight>
                  <a:srgbClr val="C0C0C0"/>
                </a:highlight>
              </a:rPr>
              <a:t> </a:t>
            </a:r>
            <a:r>
              <a:rPr lang="lv-LV" sz="2400" b="1" dirty="0" err="1">
                <a:solidFill>
                  <a:schemeClr val="bg1"/>
                </a:solidFill>
                <a:highlight>
                  <a:srgbClr val="C0C0C0"/>
                </a:highlight>
              </a:rPr>
              <a:t>Innovation</a:t>
            </a:r>
            <a:r>
              <a:rPr lang="lv-LV" sz="2400" b="1" dirty="0">
                <a:solidFill>
                  <a:schemeClr val="bg1"/>
                </a:solidFill>
                <a:highlight>
                  <a:srgbClr val="C0C0C0"/>
                </a:highlight>
              </a:rPr>
              <a:t> </a:t>
            </a:r>
            <a:r>
              <a:rPr lang="lv-LV" sz="2400" b="1" dirty="0" err="1">
                <a:solidFill>
                  <a:schemeClr val="bg1"/>
                </a:solidFill>
                <a:highlight>
                  <a:srgbClr val="C0C0C0"/>
                </a:highlight>
              </a:rPr>
              <a:t>council</a:t>
            </a:r>
            <a:endParaRPr lang="lv-LV" b="1" dirty="0">
              <a:solidFill>
                <a:schemeClr val="bg1"/>
              </a:solidFill>
              <a:highlight>
                <a:srgbClr val="C0C0C0"/>
              </a:highlight>
            </a:endParaRPr>
          </a:p>
        </p:txBody>
      </p:sp>
      <p:sp>
        <p:nvSpPr>
          <p:cNvPr id="6" name="Content Placeholder 5">
            <a:extLst>
              <a:ext uri="{FF2B5EF4-FFF2-40B4-BE49-F238E27FC236}">
                <a16:creationId xmlns:a16="http://schemas.microsoft.com/office/drawing/2014/main" id="{51B476FD-9C13-5264-9243-777C57DECA31}"/>
              </a:ext>
            </a:extLst>
          </p:cNvPr>
          <p:cNvSpPr>
            <a:spLocks noGrp="1"/>
          </p:cNvSpPr>
          <p:nvPr>
            <p:ph idx="1"/>
          </p:nvPr>
        </p:nvSpPr>
        <p:spPr>
          <a:xfrm>
            <a:off x="5126907" y="2187574"/>
            <a:ext cx="6041921" cy="3435986"/>
          </a:xfrm>
        </p:spPr>
        <p:txBody>
          <a:bodyPr>
            <a:normAutofit/>
          </a:bodyPr>
          <a:lstStyle/>
          <a:p>
            <a:pPr>
              <a:lnSpc>
                <a:spcPct val="100000"/>
              </a:lnSpc>
            </a:pPr>
            <a:r>
              <a:rPr lang="lv-LV" dirty="0">
                <a:solidFill>
                  <a:schemeClr val="bg1"/>
                </a:solidFill>
              </a:rPr>
              <a:t>Atbalsts augsta riska un lielas ietekmes </a:t>
            </a:r>
            <a:r>
              <a:rPr lang="lv-LV" dirty="0" err="1">
                <a:solidFill>
                  <a:schemeClr val="bg1"/>
                </a:solidFill>
              </a:rPr>
              <a:t>inovācijam</a:t>
            </a:r>
            <a:endParaRPr lang="lv-LV" dirty="0">
              <a:solidFill>
                <a:schemeClr val="bg1"/>
              </a:solidFill>
            </a:endParaRPr>
          </a:p>
          <a:p>
            <a:pPr>
              <a:lnSpc>
                <a:spcPct val="100000"/>
              </a:lnSpc>
            </a:pPr>
            <a:r>
              <a:rPr lang="lv-LV" dirty="0">
                <a:solidFill>
                  <a:schemeClr val="bg1"/>
                </a:solidFill>
              </a:rPr>
              <a:t>Piedāvā finansējumu, </a:t>
            </a:r>
            <a:r>
              <a:rPr lang="lv-LV" dirty="0" err="1">
                <a:solidFill>
                  <a:schemeClr val="bg1"/>
                </a:solidFill>
              </a:rPr>
              <a:t>mentoringu</a:t>
            </a:r>
            <a:r>
              <a:rPr lang="lv-LV" dirty="0">
                <a:solidFill>
                  <a:schemeClr val="bg1"/>
                </a:solidFill>
              </a:rPr>
              <a:t> un tīklošanās iespējas novatoriem, pētniekiem un uzņēmējiem.</a:t>
            </a:r>
          </a:p>
          <a:p>
            <a:pPr>
              <a:lnSpc>
                <a:spcPct val="100000"/>
              </a:lnSpc>
            </a:pPr>
            <a:r>
              <a:rPr lang="lv-LV" dirty="0">
                <a:solidFill>
                  <a:schemeClr val="bg1"/>
                </a:solidFill>
              </a:rPr>
              <a:t>Koncentrējas uz inovācijām, kas rada jaunu tirgu, un MVU izaugsmi.</a:t>
            </a:r>
          </a:p>
        </p:txBody>
      </p:sp>
      <p:pic>
        <p:nvPicPr>
          <p:cNvPr id="2052" name="Picture 4" descr="European Innovation Council Accelerator: Romanian startup dotLumen receives  EUR 9 mln financing | Romania Insider">
            <a:extLst>
              <a:ext uri="{FF2B5EF4-FFF2-40B4-BE49-F238E27FC236}">
                <a16:creationId xmlns:a16="http://schemas.microsoft.com/office/drawing/2014/main" id="{E4FC6C32-A84F-3688-7139-997B3E0E8E69}"/>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44795" r="14933"/>
          <a:stretch/>
        </p:blipFill>
        <p:spPr bwMode="auto">
          <a:xfrm>
            <a:off x="-388720" y="-67085"/>
            <a:ext cx="5345895" cy="7488965"/>
          </a:xfrm>
          <a:prstGeom prst="rect">
            <a:avLst/>
          </a:prstGeom>
          <a:noFill/>
          <a:extLst>
            <a:ext uri="{909E8E84-426E-40DD-AFC4-6F175D3DCCD1}">
              <a14:hiddenFill xmlns:a14="http://schemas.microsoft.com/office/drawing/2010/main">
                <a:solidFill>
                  <a:srgbClr val="FFFFFF"/>
                </a:solidFill>
              </a14:hiddenFill>
            </a:ext>
          </a:extLst>
        </p:spPr>
      </p:pic>
      <p:sp>
        <p:nvSpPr>
          <p:cNvPr id="3" name="Content Placeholder 5">
            <a:extLst>
              <a:ext uri="{FF2B5EF4-FFF2-40B4-BE49-F238E27FC236}">
                <a16:creationId xmlns:a16="http://schemas.microsoft.com/office/drawing/2014/main" id="{7D92A6AD-0D97-3C7E-EDF3-70B862888981}"/>
              </a:ext>
            </a:extLst>
          </p:cNvPr>
          <p:cNvSpPr txBox="1">
            <a:spLocks/>
          </p:cNvSpPr>
          <p:nvPr/>
        </p:nvSpPr>
        <p:spPr>
          <a:xfrm>
            <a:off x="5296639" y="6239008"/>
            <a:ext cx="6041921" cy="66497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buNone/>
            </a:pPr>
            <a:r>
              <a:rPr lang="lv-LV" sz="2400" i="1" dirty="0">
                <a:solidFill>
                  <a:schemeClr val="bg1"/>
                </a:solidFill>
                <a:hlinkClick r:id="rId4"/>
              </a:rPr>
              <a:t>Lumen </a:t>
            </a:r>
            <a:endParaRPr lang="lv-LV" sz="2400" i="1" dirty="0">
              <a:solidFill>
                <a:schemeClr val="bg1"/>
              </a:solidFill>
            </a:endParaRPr>
          </a:p>
        </p:txBody>
      </p:sp>
    </p:spTree>
    <p:extLst>
      <p:ext uri="{BB962C8B-B14F-4D97-AF65-F5344CB8AC3E}">
        <p14:creationId xmlns:p14="http://schemas.microsoft.com/office/powerpoint/2010/main" val="190054323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22FA03E5-F7F2-A5D2-BD89-525DF2014644}"/>
            </a:ext>
          </a:extLst>
        </p:cNvPr>
        <p:cNvGrpSpPr/>
        <p:nvPr/>
      </p:nvGrpSpPr>
      <p:grpSpPr>
        <a:xfrm>
          <a:off x="0" y="0"/>
          <a:ext cx="0" cy="0"/>
          <a:chOff x="0" y="0"/>
          <a:chExt cx="0" cy="0"/>
        </a:xfrm>
      </p:grpSpPr>
      <p:sp useBgFill="1">
        <p:nvSpPr>
          <p:cNvPr id="50" name="Rectangle 49">
            <a:extLst>
              <a:ext uri="{FF2B5EF4-FFF2-40B4-BE49-F238E27FC236}">
                <a16:creationId xmlns:a16="http://schemas.microsoft.com/office/drawing/2014/main" id="{BACC6370-2D7E-4714-9D71-7542949D7D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Rectangle 51">
            <a:extLst>
              <a:ext uri="{FF2B5EF4-FFF2-40B4-BE49-F238E27FC236}">
                <a16:creationId xmlns:a16="http://schemas.microsoft.com/office/drawing/2014/main" id="{F68B3F68-107C-434F-AA38-110D5EA91B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2" y="0"/>
            <a:ext cx="12191998" cy="1575955"/>
          </a:xfrm>
          <a:prstGeom prst="rect">
            <a:avLst/>
          </a:prstGeom>
          <a:gradFill>
            <a:gsLst>
              <a:gs pos="0">
                <a:srgbClr val="000000">
                  <a:alpha val="96000"/>
                </a:srgbClr>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 name="Rectangle 53">
            <a:extLst>
              <a:ext uri="{FF2B5EF4-FFF2-40B4-BE49-F238E27FC236}">
                <a16:creationId xmlns:a16="http://schemas.microsoft.com/office/drawing/2014/main" id="{AAD0DBB9-1A4B-4391-81D4-CB19F9AB91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128857" y="0"/>
            <a:ext cx="4063143" cy="1576412"/>
          </a:xfrm>
          <a:prstGeom prst="rect">
            <a:avLst/>
          </a:prstGeom>
          <a:gradFill>
            <a:gsLst>
              <a:gs pos="19000">
                <a:schemeClr val="accent1">
                  <a:lumMod val="50000"/>
                  <a:alpha val="68000"/>
                </a:schemeClr>
              </a:gs>
              <a:gs pos="100000">
                <a:schemeClr val="accent1">
                  <a:alpha val="79000"/>
                </a:schemeClr>
              </a:gs>
            </a:gsLst>
            <a:lin ang="19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Rectangle 55">
            <a:extLst>
              <a:ext uri="{FF2B5EF4-FFF2-40B4-BE49-F238E27FC236}">
                <a16:creationId xmlns:a16="http://schemas.microsoft.com/office/drawing/2014/main" id="{063BBA22-50EA-4C4D-BE05-F1CE4E63AA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5307777" y="-5307778"/>
            <a:ext cx="1576446" cy="12192002"/>
          </a:xfrm>
          <a:prstGeom prst="rect">
            <a:avLst/>
          </a:prstGeom>
          <a:gradFill>
            <a:gsLst>
              <a:gs pos="23000">
                <a:schemeClr val="accent1">
                  <a:alpha val="0"/>
                </a:schemeClr>
              </a:gs>
              <a:gs pos="99000">
                <a:srgbClr val="000000">
                  <a:alpha val="74000"/>
                </a:srgbClr>
              </a:gs>
            </a:gsLst>
            <a:lin ang="20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ectangle 10">
            <a:extLst>
              <a:ext uri="{FF2B5EF4-FFF2-40B4-BE49-F238E27FC236}">
                <a16:creationId xmlns:a16="http://schemas.microsoft.com/office/drawing/2014/main" id="{6327ACD7-D905-DB7A-4F85-B1BD94EAE51B}"/>
              </a:ext>
            </a:extLst>
          </p:cNvPr>
          <p:cNvSpPr/>
          <p:nvPr/>
        </p:nvSpPr>
        <p:spPr>
          <a:xfrm>
            <a:off x="-39626" y="-490"/>
            <a:ext cx="12231625" cy="1560454"/>
          </a:xfrm>
          <a:prstGeom prst="rect">
            <a:avLst/>
          </a:prstGeom>
          <a:solidFill>
            <a:srgbClr val="68478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5" name="Title 4">
            <a:extLst>
              <a:ext uri="{FF2B5EF4-FFF2-40B4-BE49-F238E27FC236}">
                <a16:creationId xmlns:a16="http://schemas.microsoft.com/office/drawing/2014/main" id="{C15139AB-4922-4624-B1C5-09519A6C6410}"/>
              </a:ext>
            </a:extLst>
          </p:cNvPr>
          <p:cNvSpPr>
            <a:spLocks noGrp="1"/>
          </p:cNvSpPr>
          <p:nvPr>
            <p:ph type="title"/>
          </p:nvPr>
        </p:nvSpPr>
        <p:spPr>
          <a:xfrm>
            <a:off x="873757" y="511437"/>
            <a:ext cx="10044023" cy="877729"/>
          </a:xfrm>
        </p:spPr>
        <p:txBody>
          <a:bodyPr vert="horz" lIns="91440" tIns="45720" rIns="91440" bIns="45720" rtlCol="0" anchor="ctr">
            <a:normAutofit/>
          </a:bodyPr>
          <a:lstStyle/>
          <a:p>
            <a:r>
              <a:rPr lang="en-US" sz="4800" b="1" kern="1200" dirty="0" err="1">
                <a:solidFill>
                  <a:srgbClr val="FFFFFF"/>
                </a:solidFill>
                <a:latin typeface="+mj-lt"/>
                <a:ea typeface="+mj-ea"/>
                <a:cs typeface="+mj-cs"/>
              </a:rPr>
              <a:t>Virzieni</a:t>
            </a:r>
            <a:endParaRPr lang="en-US" sz="4800" b="1" kern="1200" dirty="0">
              <a:solidFill>
                <a:srgbClr val="FFFFFF"/>
              </a:solidFill>
              <a:highlight>
                <a:srgbClr val="C0C0C0"/>
              </a:highlight>
              <a:latin typeface="+mj-lt"/>
              <a:ea typeface="+mj-ea"/>
              <a:cs typeface="+mj-cs"/>
            </a:endParaRPr>
          </a:p>
        </p:txBody>
      </p:sp>
      <p:sp>
        <p:nvSpPr>
          <p:cNvPr id="4" name="Slide Number Placeholder 3">
            <a:extLst>
              <a:ext uri="{FF2B5EF4-FFF2-40B4-BE49-F238E27FC236}">
                <a16:creationId xmlns:a16="http://schemas.microsoft.com/office/drawing/2014/main" id="{2F27208C-191C-9D44-C714-B8D9797B95D0}"/>
              </a:ext>
            </a:extLst>
          </p:cNvPr>
          <p:cNvSpPr>
            <a:spLocks noGrp="1"/>
          </p:cNvSpPr>
          <p:nvPr>
            <p:ph type="sldNum" sz="quarter" idx="12"/>
          </p:nvPr>
        </p:nvSpPr>
        <p:spPr>
          <a:xfrm>
            <a:off x="11704320" y="6455664"/>
            <a:ext cx="448056" cy="365125"/>
          </a:xfrm>
        </p:spPr>
        <p:txBody>
          <a:bodyPr vert="horz" lIns="91440" tIns="45720" rIns="91440" bIns="45720" rtlCol="0" anchor="ctr">
            <a:normAutofit/>
          </a:bodyPr>
          <a:lstStyle/>
          <a:p>
            <a:pPr>
              <a:spcAft>
                <a:spcPts val="600"/>
              </a:spcAft>
            </a:pPr>
            <a:fld id="{660F3F40-12FA-4968-8235-5F18DAFE2DEF}" type="slidenum">
              <a:rPr lang="en-US" sz="1100">
                <a:solidFill>
                  <a:schemeClr val="tx1">
                    <a:lumMod val="50000"/>
                    <a:lumOff val="50000"/>
                  </a:schemeClr>
                </a:solidFill>
              </a:rPr>
              <a:pPr>
                <a:spcAft>
                  <a:spcPts val="600"/>
                </a:spcAft>
              </a:pPr>
              <a:t>3</a:t>
            </a:fld>
            <a:endParaRPr lang="en-US" sz="1100">
              <a:solidFill>
                <a:schemeClr val="tx1">
                  <a:lumMod val="50000"/>
                  <a:lumOff val="50000"/>
                </a:schemeClr>
              </a:solidFill>
            </a:endParaRPr>
          </a:p>
        </p:txBody>
      </p:sp>
      <p:graphicFrame>
        <p:nvGraphicFramePr>
          <p:cNvPr id="45" name="Content Placeholder 6">
            <a:extLst>
              <a:ext uri="{FF2B5EF4-FFF2-40B4-BE49-F238E27FC236}">
                <a16:creationId xmlns:a16="http://schemas.microsoft.com/office/drawing/2014/main" id="{0AEF540E-1FBE-C029-6490-68CD2DB94A64}"/>
              </a:ext>
            </a:extLst>
          </p:cNvPr>
          <p:cNvGraphicFramePr>
            <a:graphicFrameLocks noGrp="1"/>
          </p:cNvGraphicFramePr>
          <p:nvPr>
            <p:ph sz="half" idx="1"/>
            <p:extLst>
              <p:ext uri="{D42A27DB-BD31-4B8C-83A1-F6EECF244321}">
                <p14:modId xmlns:p14="http://schemas.microsoft.com/office/powerpoint/2010/main" val="4044120621"/>
              </p:ext>
            </p:extLst>
          </p:nvPr>
        </p:nvGraphicFramePr>
        <p:xfrm>
          <a:off x="644056" y="2112579"/>
          <a:ext cx="10927829" cy="419280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84476941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4C608BEB-860E-4094-8511-78603564A75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059050" cy="6858000"/>
          </a:xfrm>
          <a:prstGeom prst="rect">
            <a:avLst/>
          </a:pr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 name="Title 4">
            <a:extLst>
              <a:ext uri="{FF2B5EF4-FFF2-40B4-BE49-F238E27FC236}">
                <a16:creationId xmlns:a16="http://schemas.microsoft.com/office/drawing/2014/main" id="{84131D66-4E73-AA25-3309-46B83E30133E}"/>
              </a:ext>
            </a:extLst>
          </p:cNvPr>
          <p:cNvSpPr>
            <a:spLocks noGrp="1"/>
          </p:cNvSpPr>
          <p:nvPr>
            <p:ph type="title"/>
          </p:nvPr>
        </p:nvSpPr>
        <p:spPr>
          <a:xfrm>
            <a:off x="838199" y="1412488"/>
            <a:ext cx="2899189" cy="4363844"/>
          </a:xfrm>
        </p:spPr>
        <p:txBody>
          <a:bodyPr anchor="t">
            <a:normAutofit/>
          </a:bodyPr>
          <a:lstStyle/>
          <a:p>
            <a:r>
              <a:rPr lang="lv-LV" sz="4000">
                <a:solidFill>
                  <a:srgbClr val="FFFFFF"/>
                </a:solidFill>
              </a:rPr>
              <a:t>Konkursu veidi</a:t>
            </a:r>
          </a:p>
        </p:txBody>
      </p:sp>
      <p:sp>
        <p:nvSpPr>
          <p:cNvPr id="6" name="Content Placeholder 5">
            <a:extLst>
              <a:ext uri="{FF2B5EF4-FFF2-40B4-BE49-F238E27FC236}">
                <a16:creationId xmlns:a16="http://schemas.microsoft.com/office/drawing/2014/main" id="{FDB8F57F-B977-3CD4-008B-4191E3F6C09B}"/>
              </a:ext>
            </a:extLst>
          </p:cNvPr>
          <p:cNvSpPr>
            <a:spLocks noGrp="1"/>
          </p:cNvSpPr>
          <p:nvPr>
            <p:ph sz="half" idx="1"/>
          </p:nvPr>
        </p:nvSpPr>
        <p:spPr>
          <a:xfrm>
            <a:off x="4396095" y="1412489"/>
            <a:ext cx="3427283" cy="4363844"/>
          </a:xfrm>
        </p:spPr>
        <p:txBody>
          <a:bodyPr>
            <a:normAutofit fontScale="92500"/>
          </a:bodyPr>
          <a:lstStyle/>
          <a:p>
            <a:pPr marL="0" indent="0">
              <a:buNone/>
            </a:pPr>
            <a:r>
              <a:rPr lang="lv-LV" sz="2600" b="1" dirty="0">
                <a:solidFill>
                  <a:srgbClr val="68478C"/>
                </a:solidFill>
              </a:rPr>
              <a:t>OPEN</a:t>
            </a:r>
          </a:p>
          <a:p>
            <a:pPr fontAlgn="base">
              <a:lnSpc>
                <a:spcPct val="120000"/>
              </a:lnSpc>
              <a:spcBef>
                <a:spcPts val="0"/>
              </a:spcBef>
            </a:pPr>
            <a:r>
              <a:rPr lang="lv-LV" sz="2100" b="0" i="0" u="none" strike="noStrike" kern="1200" dirty="0">
                <a:solidFill>
                  <a:srgbClr val="000000"/>
                </a:solidFill>
                <a:effectLst/>
                <a:latin typeface="Calibri" panose="020F0502020204030204" pitchFamily="34" charset="0"/>
              </a:rPr>
              <a:t>Atvērts plašam inovāciju klāstam bez iepriekš noteiktas tēmas.</a:t>
            </a:r>
          </a:p>
          <a:p>
            <a:pPr fontAlgn="base">
              <a:lnSpc>
                <a:spcPct val="120000"/>
              </a:lnSpc>
              <a:spcBef>
                <a:spcPts val="0"/>
              </a:spcBef>
            </a:pPr>
            <a:r>
              <a:rPr lang="lv-LV" sz="2100" dirty="0">
                <a:solidFill>
                  <a:srgbClr val="000000"/>
                </a:solidFill>
                <a:latin typeface="Calibri" panose="020F0502020204030204" pitchFamily="34" charset="0"/>
              </a:rPr>
              <a:t>V</a:t>
            </a:r>
            <a:r>
              <a:rPr lang="lv-LV" sz="2100" b="0" i="0" u="none" strike="noStrike" kern="1200" dirty="0">
                <a:solidFill>
                  <a:srgbClr val="000000"/>
                </a:solidFill>
                <a:effectLst/>
                <a:latin typeface="Calibri" panose="020F0502020204030204" pitchFamily="34" charset="0"/>
              </a:rPr>
              <a:t>eicina pētniecisku, fundamentālu pētniecību un izstrādi.</a:t>
            </a:r>
          </a:p>
          <a:p>
            <a:pPr fontAlgn="base">
              <a:lnSpc>
                <a:spcPct val="120000"/>
              </a:lnSpc>
              <a:spcBef>
                <a:spcPts val="0"/>
              </a:spcBef>
            </a:pPr>
            <a:r>
              <a:rPr lang="lv-LV" sz="2100" b="0" i="0" u="none" strike="noStrike" kern="1200" dirty="0">
                <a:solidFill>
                  <a:srgbClr val="000000"/>
                </a:solidFill>
                <a:effectLst/>
                <a:latin typeface="Calibri" panose="020F0502020204030204" pitchFamily="34" charset="0"/>
              </a:rPr>
              <a:t>Pieejams visās trijās EIC programmās, bet ar atšķirīgiem mērķiem un budžetiem.</a:t>
            </a:r>
          </a:p>
          <a:p>
            <a:endParaRPr lang="lv-LV" sz="2000" dirty="0"/>
          </a:p>
        </p:txBody>
      </p:sp>
      <p:cxnSp>
        <p:nvCxnSpPr>
          <p:cNvPr id="14" name="Straight Connector 13">
            <a:extLst>
              <a:ext uri="{FF2B5EF4-FFF2-40B4-BE49-F238E27FC236}">
                <a16:creationId xmlns:a16="http://schemas.microsoft.com/office/drawing/2014/main" id="{1F16A8D4-FE87-4604-88B2-394B5D1EB437}"/>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129871" y="1412488"/>
            <a:ext cx="0" cy="3657600"/>
          </a:xfrm>
          <a:prstGeom prst="line">
            <a:avLst/>
          </a:prstGeom>
          <a:ln w="1270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7" name="Content Placeholder 6">
            <a:extLst>
              <a:ext uri="{FF2B5EF4-FFF2-40B4-BE49-F238E27FC236}">
                <a16:creationId xmlns:a16="http://schemas.microsoft.com/office/drawing/2014/main" id="{EBF3040D-1883-FE62-2BA0-CBA302F41854}"/>
              </a:ext>
            </a:extLst>
          </p:cNvPr>
          <p:cNvSpPr>
            <a:spLocks noGrp="1"/>
          </p:cNvSpPr>
          <p:nvPr>
            <p:ph sz="half" idx="2"/>
          </p:nvPr>
        </p:nvSpPr>
        <p:spPr>
          <a:xfrm>
            <a:off x="8451605" y="1412488"/>
            <a:ext cx="3197701" cy="4363844"/>
          </a:xfrm>
        </p:spPr>
        <p:txBody>
          <a:bodyPr>
            <a:normAutofit fontScale="92500"/>
          </a:bodyPr>
          <a:lstStyle/>
          <a:p>
            <a:pPr marL="0" indent="0">
              <a:buNone/>
            </a:pPr>
            <a:r>
              <a:rPr lang="lv-LV" sz="2600" b="1" dirty="0">
                <a:solidFill>
                  <a:srgbClr val="68478C"/>
                </a:solidFill>
              </a:rPr>
              <a:t>CHALLENGES</a:t>
            </a:r>
          </a:p>
          <a:p>
            <a:r>
              <a:rPr lang="lv-LV" sz="2000" dirty="0"/>
              <a:t>Mērķis - pievērsties konkrētām, EIC noteiktām inovācijas jomām.</a:t>
            </a:r>
          </a:p>
          <a:p>
            <a:r>
              <a:rPr lang="lv-LV" sz="2000" dirty="0"/>
              <a:t>Koncentrējas uz noteiktu sabiedrības, tehnoloģiju vai vides problēmu risināšanu.</a:t>
            </a:r>
          </a:p>
          <a:p>
            <a:r>
              <a:rPr lang="lv-LV" sz="2000" dirty="0"/>
              <a:t>Iekļautas </a:t>
            </a:r>
            <a:r>
              <a:rPr lang="lv-LV" sz="2000" b="1" dirty="0"/>
              <a:t>EIC </a:t>
            </a:r>
            <a:r>
              <a:rPr lang="lv-LV" sz="2000" b="1" dirty="0" err="1"/>
              <a:t>Accelerator</a:t>
            </a:r>
            <a:r>
              <a:rPr lang="lv-LV" sz="2000" b="1" dirty="0"/>
              <a:t> </a:t>
            </a:r>
            <a:r>
              <a:rPr lang="lv-LV" sz="2000" dirty="0"/>
              <a:t>un </a:t>
            </a:r>
            <a:r>
              <a:rPr lang="lv-LV" sz="2000" b="1" dirty="0" err="1"/>
              <a:t>Pathfinder</a:t>
            </a:r>
            <a:r>
              <a:rPr lang="lv-LV" sz="2000" dirty="0"/>
              <a:t> programmās ar detalizētiem tematiskiem uzaicinājumiem.</a:t>
            </a:r>
          </a:p>
          <a:p>
            <a:r>
              <a:rPr lang="lv-LV" sz="2000" dirty="0"/>
              <a:t>Projektiem jāatbilst EIC paredzētajiem konkrētajiem mērķiem un rezultātiem.</a:t>
            </a:r>
          </a:p>
          <a:p>
            <a:pPr marL="0" algn="l" rtl="0" eaLnBrk="1" fontAlgn="base" latinLnBrk="0" hangingPunct="1">
              <a:spcBef>
                <a:spcPts val="0"/>
              </a:spcBef>
              <a:spcAft>
                <a:spcPts val="0"/>
              </a:spcAft>
            </a:pPr>
            <a:endParaRPr lang="lv-LV" sz="1800" b="0" i="0" u="none" strike="noStrike" dirty="0">
              <a:effectLst/>
              <a:latin typeface="Arial" panose="020B0604020202020204" pitchFamily="34" charset="0"/>
            </a:endParaRPr>
          </a:p>
        </p:txBody>
      </p:sp>
      <p:sp>
        <p:nvSpPr>
          <p:cNvPr id="4" name="Slide Number Placeholder 3">
            <a:extLst>
              <a:ext uri="{FF2B5EF4-FFF2-40B4-BE49-F238E27FC236}">
                <a16:creationId xmlns:a16="http://schemas.microsoft.com/office/drawing/2014/main" id="{4B3DCCA9-AAEB-75C1-D342-A03B2FF88061}"/>
              </a:ext>
            </a:extLst>
          </p:cNvPr>
          <p:cNvSpPr>
            <a:spLocks noGrp="1"/>
          </p:cNvSpPr>
          <p:nvPr>
            <p:ph type="sldNum" sz="quarter" idx="12"/>
          </p:nvPr>
        </p:nvSpPr>
        <p:spPr>
          <a:xfrm>
            <a:off x="9202366" y="6356350"/>
            <a:ext cx="2151434" cy="365125"/>
          </a:xfrm>
        </p:spPr>
        <p:txBody>
          <a:bodyPr>
            <a:normAutofit/>
          </a:bodyPr>
          <a:lstStyle/>
          <a:p>
            <a:pPr>
              <a:spcAft>
                <a:spcPts val="600"/>
              </a:spcAft>
            </a:pPr>
            <a:fld id="{660F3F40-12FA-4968-8235-5F18DAFE2DEF}" type="slidenum">
              <a:rPr lang="lv-LV" smtClean="0"/>
              <a:pPr>
                <a:spcAft>
                  <a:spcPts val="600"/>
                </a:spcAft>
              </a:pPr>
              <a:t>4</a:t>
            </a:fld>
            <a:endParaRPr lang="lv-LV"/>
          </a:p>
        </p:txBody>
      </p:sp>
      <p:pic>
        <p:nvPicPr>
          <p:cNvPr id="10" name="Graphic 9" descr="Trophy outline">
            <a:extLst>
              <a:ext uri="{FF2B5EF4-FFF2-40B4-BE49-F238E27FC236}">
                <a16:creationId xmlns:a16="http://schemas.microsoft.com/office/drawing/2014/main" id="{424B0124-DC74-93F8-C3D3-6B3155DE483D}"/>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4320861" y="5299323"/>
            <a:ext cx="1422152" cy="1422152"/>
          </a:xfrm>
          <a:prstGeom prst="rect">
            <a:avLst/>
          </a:prstGeom>
        </p:spPr>
      </p:pic>
      <p:pic>
        <p:nvPicPr>
          <p:cNvPr id="13" name="Graphic 12" descr="Fireworks outline">
            <a:extLst>
              <a:ext uri="{FF2B5EF4-FFF2-40B4-BE49-F238E27FC236}">
                <a16:creationId xmlns:a16="http://schemas.microsoft.com/office/drawing/2014/main" id="{B14E179F-31A3-D763-ED9A-E6DA99539BE6}"/>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rot="20777638">
            <a:off x="1350195" y="2880401"/>
            <a:ext cx="3147841" cy="3147841"/>
          </a:xfrm>
          <a:prstGeom prst="rect">
            <a:avLst/>
          </a:prstGeom>
        </p:spPr>
      </p:pic>
    </p:spTree>
    <p:extLst>
      <p:ext uri="{BB962C8B-B14F-4D97-AF65-F5344CB8AC3E}">
        <p14:creationId xmlns:p14="http://schemas.microsoft.com/office/powerpoint/2010/main" val="160710967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2" name="Rectangle 21">
            <a:extLst>
              <a:ext uri="{FF2B5EF4-FFF2-40B4-BE49-F238E27FC236}">
                <a16:creationId xmlns:a16="http://schemas.microsoft.com/office/drawing/2014/main" id="{D009D6D5-DAC2-4A8B-A17A-E206B9012D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itle 5">
            <a:extLst>
              <a:ext uri="{FF2B5EF4-FFF2-40B4-BE49-F238E27FC236}">
                <a16:creationId xmlns:a16="http://schemas.microsoft.com/office/drawing/2014/main" id="{BF557BF0-F43B-C29C-B0DE-97A9DDB231F4}"/>
              </a:ext>
            </a:extLst>
          </p:cNvPr>
          <p:cNvSpPr>
            <a:spLocks noGrp="1"/>
          </p:cNvSpPr>
          <p:nvPr>
            <p:ph type="title"/>
          </p:nvPr>
        </p:nvSpPr>
        <p:spPr>
          <a:xfrm>
            <a:off x="838201" y="365125"/>
            <a:ext cx="5251316" cy="1807305"/>
          </a:xfrm>
        </p:spPr>
        <p:txBody>
          <a:bodyPr>
            <a:normAutofit/>
          </a:bodyPr>
          <a:lstStyle/>
          <a:p>
            <a:r>
              <a:rPr lang="lv-LV" b="1" dirty="0"/>
              <a:t>Izaicinājumi</a:t>
            </a:r>
          </a:p>
        </p:txBody>
      </p:sp>
      <p:sp>
        <p:nvSpPr>
          <p:cNvPr id="7" name="Content Placeholder 6">
            <a:extLst>
              <a:ext uri="{FF2B5EF4-FFF2-40B4-BE49-F238E27FC236}">
                <a16:creationId xmlns:a16="http://schemas.microsoft.com/office/drawing/2014/main" id="{C3D8E72E-63EA-E582-CCA5-5E21C86E033A}"/>
              </a:ext>
            </a:extLst>
          </p:cNvPr>
          <p:cNvSpPr>
            <a:spLocks noGrp="1"/>
          </p:cNvSpPr>
          <p:nvPr>
            <p:ph idx="1"/>
          </p:nvPr>
        </p:nvSpPr>
        <p:spPr>
          <a:xfrm>
            <a:off x="838200" y="1813560"/>
            <a:ext cx="6937248" cy="4542790"/>
          </a:xfrm>
        </p:spPr>
        <p:txBody>
          <a:bodyPr>
            <a:normAutofit fontScale="92500" lnSpcReduction="20000"/>
          </a:bodyPr>
          <a:lstStyle/>
          <a:p>
            <a:pPr marL="0" indent="0">
              <a:buNone/>
            </a:pPr>
            <a:r>
              <a:rPr lang="lv-LV" sz="1800" b="1" i="0" dirty="0">
                <a:effectLst/>
                <a:highlight>
                  <a:srgbClr val="C0C0C0"/>
                </a:highlight>
                <a:latin typeface="Söhne"/>
              </a:rPr>
              <a:t>EIC </a:t>
            </a:r>
            <a:r>
              <a:rPr lang="lv-LV" sz="1800" b="1" i="0" dirty="0" err="1">
                <a:effectLst/>
                <a:highlight>
                  <a:srgbClr val="C0C0C0"/>
                </a:highlight>
                <a:latin typeface="Söhne"/>
              </a:rPr>
              <a:t>Accelerator</a:t>
            </a:r>
            <a:r>
              <a:rPr lang="lv-LV" sz="1800" b="1" i="0" dirty="0">
                <a:effectLst/>
                <a:highlight>
                  <a:srgbClr val="C0C0C0"/>
                </a:highlight>
                <a:latin typeface="Söhne"/>
              </a:rPr>
              <a:t> </a:t>
            </a:r>
            <a:r>
              <a:rPr lang="lv-LV" sz="1800" b="1" i="0" dirty="0" err="1">
                <a:effectLst/>
                <a:highlight>
                  <a:srgbClr val="C0C0C0"/>
                </a:highlight>
                <a:latin typeface="Söhne"/>
              </a:rPr>
              <a:t>Challenges</a:t>
            </a:r>
            <a:r>
              <a:rPr lang="lv-LV" sz="1800" dirty="0">
                <a:highlight>
                  <a:srgbClr val="C0C0C0"/>
                </a:highlight>
                <a:latin typeface="Söhne"/>
              </a:rPr>
              <a:t>:</a:t>
            </a:r>
          </a:p>
          <a:p>
            <a:pPr>
              <a:buFont typeface="Arial" panose="020B0604020202020204" pitchFamily="34" charset="0"/>
              <a:buChar char="•"/>
            </a:pPr>
            <a:r>
              <a:rPr lang="lv-LV" sz="1800" b="0" i="0" dirty="0" err="1">
                <a:effectLst/>
                <a:latin typeface="Söhne"/>
              </a:rPr>
              <a:t>Human</a:t>
            </a:r>
            <a:r>
              <a:rPr lang="lv-LV" sz="1800" b="0" i="0" dirty="0">
                <a:effectLst/>
                <a:latin typeface="Söhne"/>
              </a:rPr>
              <a:t> </a:t>
            </a:r>
            <a:r>
              <a:rPr lang="lv-LV" sz="1800" b="0" i="0" dirty="0" err="1">
                <a:effectLst/>
                <a:latin typeface="Söhne"/>
              </a:rPr>
              <a:t>Centric</a:t>
            </a:r>
            <a:r>
              <a:rPr lang="lv-LV" sz="1800" b="0" i="0" dirty="0">
                <a:effectLst/>
                <a:latin typeface="Söhne"/>
              </a:rPr>
              <a:t> </a:t>
            </a:r>
            <a:r>
              <a:rPr lang="lv-LV" sz="1800" b="0" i="0" dirty="0" err="1">
                <a:effectLst/>
                <a:latin typeface="Söhne"/>
              </a:rPr>
              <a:t>Generative</a:t>
            </a:r>
            <a:r>
              <a:rPr lang="lv-LV" sz="1800" b="0" i="0" dirty="0">
                <a:effectLst/>
                <a:latin typeface="Söhne"/>
              </a:rPr>
              <a:t> AI</a:t>
            </a:r>
          </a:p>
          <a:p>
            <a:pPr>
              <a:buFont typeface="Arial" panose="020B0604020202020204" pitchFamily="34" charset="0"/>
              <a:buChar char="•"/>
            </a:pPr>
            <a:r>
              <a:rPr lang="lv-LV" sz="1800" b="0" i="0" dirty="0" err="1">
                <a:effectLst/>
                <a:latin typeface="Söhne"/>
              </a:rPr>
              <a:t>Industry</a:t>
            </a:r>
            <a:r>
              <a:rPr lang="lv-LV" sz="1800" b="0" i="0" dirty="0">
                <a:effectLst/>
                <a:latin typeface="Söhne"/>
              </a:rPr>
              <a:t> 5.0</a:t>
            </a:r>
          </a:p>
          <a:p>
            <a:pPr>
              <a:buFont typeface="Arial" panose="020B0604020202020204" pitchFamily="34" charset="0"/>
              <a:buChar char="•"/>
            </a:pPr>
            <a:r>
              <a:rPr lang="lv-LV" sz="1800" b="0" i="0" dirty="0" err="1">
                <a:effectLst/>
                <a:latin typeface="Söhne"/>
              </a:rPr>
              <a:t>Quantum</a:t>
            </a:r>
            <a:r>
              <a:rPr lang="lv-LV" sz="1800" b="0" i="0" dirty="0">
                <a:effectLst/>
                <a:latin typeface="Söhne"/>
              </a:rPr>
              <a:t> </a:t>
            </a:r>
            <a:r>
              <a:rPr lang="lv-LV" sz="1800" b="0" i="0" dirty="0" err="1">
                <a:effectLst/>
                <a:latin typeface="Söhne"/>
              </a:rPr>
              <a:t>Technology</a:t>
            </a:r>
            <a:endParaRPr lang="lv-LV" sz="1800" dirty="0">
              <a:latin typeface="Söhne"/>
            </a:endParaRPr>
          </a:p>
          <a:p>
            <a:pPr>
              <a:buFont typeface="Arial" panose="020B0604020202020204" pitchFamily="34" charset="0"/>
              <a:buChar char="•"/>
            </a:pPr>
            <a:r>
              <a:rPr lang="lv-LV" sz="1800" b="0" i="0" dirty="0" err="1">
                <a:effectLst/>
                <a:latin typeface="Söhne"/>
              </a:rPr>
              <a:t>Food</a:t>
            </a:r>
            <a:r>
              <a:rPr lang="lv-LV" sz="1800" b="0" i="0" dirty="0">
                <a:effectLst/>
                <a:latin typeface="Söhne"/>
              </a:rPr>
              <a:t> </a:t>
            </a:r>
            <a:r>
              <a:rPr lang="lv-LV" sz="1800" b="0" i="0" dirty="0" err="1">
                <a:effectLst/>
                <a:latin typeface="Söhne"/>
              </a:rPr>
              <a:t>from</a:t>
            </a:r>
            <a:r>
              <a:rPr lang="lv-LV" sz="1800" b="0" i="0" dirty="0">
                <a:effectLst/>
                <a:latin typeface="Söhne"/>
              </a:rPr>
              <a:t> </a:t>
            </a:r>
            <a:r>
              <a:rPr lang="lv-LV" sz="1800" b="0" i="0" dirty="0" err="1">
                <a:effectLst/>
                <a:latin typeface="Söhne"/>
              </a:rPr>
              <a:t>precision</a:t>
            </a:r>
            <a:r>
              <a:rPr lang="lv-LV" sz="1800" b="0" i="0" dirty="0">
                <a:effectLst/>
                <a:latin typeface="Söhne"/>
              </a:rPr>
              <a:t> </a:t>
            </a:r>
            <a:r>
              <a:rPr lang="lv-LV" sz="1800" b="0" i="0" dirty="0" err="1">
                <a:effectLst/>
                <a:latin typeface="Söhne"/>
              </a:rPr>
              <a:t>fermentation</a:t>
            </a:r>
            <a:endParaRPr lang="lv-LV" sz="1800" dirty="0">
              <a:latin typeface="Söhne"/>
            </a:endParaRPr>
          </a:p>
          <a:p>
            <a:pPr>
              <a:buFont typeface="Arial" panose="020B0604020202020204" pitchFamily="34" charset="0"/>
              <a:buChar char="•"/>
            </a:pPr>
            <a:r>
              <a:rPr lang="lv-LV" sz="1800" b="0" i="0" dirty="0" err="1">
                <a:effectLst/>
                <a:latin typeface="Söhne"/>
              </a:rPr>
              <a:t>Monoclonal</a:t>
            </a:r>
            <a:r>
              <a:rPr lang="lv-LV" sz="1800" b="0" i="0" dirty="0">
                <a:effectLst/>
                <a:latin typeface="Söhne"/>
              </a:rPr>
              <a:t> </a:t>
            </a:r>
            <a:r>
              <a:rPr lang="lv-LV" sz="1800" b="0" i="0" dirty="0" err="1">
                <a:effectLst/>
                <a:latin typeface="Söhne"/>
              </a:rPr>
              <a:t>antibodies</a:t>
            </a:r>
            <a:r>
              <a:rPr lang="lv-LV" sz="1800" b="0" i="0" dirty="0">
                <a:effectLst/>
                <a:latin typeface="Söhne"/>
              </a:rPr>
              <a:t> </a:t>
            </a:r>
            <a:r>
              <a:rPr lang="lv-LV" sz="1800" b="0" i="0" dirty="0" err="1">
                <a:effectLst/>
                <a:latin typeface="Söhne"/>
              </a:rPr>
              <a:t>for</a:t>
            </a:r>
            <a:r>
              <a:rPr lang="lv-LV" sz="1800" b="0" i="0" dirty="0">
                <a:effectLst/>
                <a:latin typeface="Söhne"/>
              </a:rPr>
              <a:t> </a:t>
            </a:r>
            <a:r>
              <a:rPr lang="lv-LV" sz="1800" b="0" i="0" dirty="0" err="1">
                <a:effectLst/>
                <a:latin typeface="Söhne"/>
              </a:rPr>
              <a:t>viruses</a:t>
            </a:r>
            <a:endParaRPr lang="lv-LV" sz="1800" dirty="0">
              <a:latin typeface="Söhne"/>
            </a:endParaRPr>
          </a:p>
          <a:p>
            <a:pPr>
              <a:buFont typeface="Arial" panose="020B0604020202020204" pitchFamily="34" charset="0"/>
              <a:buChar char="•"/>
            </a:pPr>
            <a:r>
              <a:rPr lang="lv-LV" sz="1800" b="0" i="0" dirty="0" err="1">
                <a:effectLst/>
                <a:latin typeface="Söhne"/>
              </a:rPr>
              <a:t>Renewable</a:t>
            </a:r>
            <a:r>
              <a:rPr lang="lv-LV" sz="1800" b="0" i="0" dirty="0">
                <a:effectLst/>
                <a:latin typeface="Söhne"/>
              </a:rPr>
              <a:t> </a:t>
            </a:r>
            <a:r>
              <a:rPr lang="lv-LV" sz="1800" b="0" i="0" dirty="0" err="1">
                <a:effectLst/>
                <a:latin typeface="Söhne"/>
              </a:rPr>
              <a:t>energy</a:t>
            </a:r>
            <a:r>
              <a:rPr lang="lv-LV" sz="1800" b="0" i="0" dirty="0">
                <a:effectLst/>
                <a:latin typeface="Söhne"/>
              </a:rPr>
              <a:t> </a:t>
            </a:r>
            <a:r>
              <a:rPr lang="lv-LV" sz="1800" b="0" i="0" dirty="0" err="1">
                <a:effectLst/>
                <a:latin typeface="Söhne"/>
              </a:rPr>
              <a:t>sources</a:t>
            </a:r>
            <a:endParaRPr lang="lv-LV" sz="1800" dirty="0">
              <a:latin typeface="Söhne"/>
            </a:endParaRPr>
          </a:p>
          <a:p>
            <a:pPr>
              <a:buFont typeface="Arial" panose="020B0604020202020204" pitchFamily="34" charset="0"/>
              <a:buChar char="•"/>
            </a:pPr>
            <a:endParaRPr lang="lv-LV" sz="1800" b="0" i="0" dirty="0">
              <a:effectLst/>
              <a:latin typeface="Söhne"/>
            </a:endParaRPr>
          </a:p>
          <a:p>
            <a:pPr marL="0" indent="0">
              <a:buNone/>
            </a:pPr>
            <a:r>
              <a:rPr lang="lv-LV" sz="1800" b="1" i="0" dirty="0">
                <a:effectLst/>
                <a:highlight>
                  <a:srgbClr val="C0C0C0"/>
                </a:highlight>
                <a:latin typeface="Söhne"/>
              </a:rPr>
              <a:t>EIC </a:t>
            </a:r>
            <a:r>
              <a:rPr lang="lv-LV" sz="1800" b="1" i="0" dirty="0" err="1">
                <a:effectLst/>
                <a:highlight>
                  <a:srgbClr val="C0C0C0"/>
                </a:highlight>
                <a:latin typeface="Söhne"/>
              </a:rPr>
              <a:t>Pathfinder</a:t>
            </a:r>
            <a:r>
              <a:rPr lang="lv-LV" sz="1800" b="1" i="0" dirty="0">
                <a:effectLst/>
                <a:highlight>
                  <a:srgbClr val="C0C0C0"/>
                </a:highlight>
                <a:latin typeface="Söhne"/>
              </a:rPr>
              <a:t> </a:t>
            </a:r>
            <a:r>
              <a:rPr lang="lv-LV" sz="1800" b="1" i="0" dirty="0" err="1">
                <a:effectLst/>
                <a:highlight>
                  <a:srgbClr val="C0C0C0"/>
                </a:highlight>
                <a:latin typeface="Söhne"/>
              </a:rPr>
              <a:t>Challenges</a:t>
            </a:r>
            <a:r>
              <a:rPr lang="lv-LV" sz="1800" b="0" i="0" dirty="0">
                <a:effectLst/>
                <a:highlight>
                  <a:srgbClr val="C0C0C0"/>
                </a:highlight>
                <a:latin typeface="Söhne"/>
              </a:rPr>
              <a:t> </a:t>
            </a:r>
            <a:r>
              <a:rPr lang="lv-LV" sz="1800" b="0" i="0" dirty="0" err="1">
                <a:effectLst/>
                <a:highlight>
                  <a:srgbClr val="C0C0C0"/>
                </a:highlight>
                <a:latin typeface="Söhne"/>
              </a:rPr>
              <a:t>focus</a:t>
            </a:r>
            <a:r>
              <a:rPr lang="lv-LV" sz="1800" b="0" i="0" dirty="0">
                <a:effectLst/>
                <a:highlight>
                  <a:srgbClr val="C0C0C0"/>
                </a:highlight>
                <a:latin typeface="Söhne"/>
              </a:rPr>
              <a:t> </a:t>
            </a:r>
            <a:r>
              <a:rPr lang="lv-LV" sz="1800" b="0" i="0" dirty="0" err="1">
                <a:effectLst/>
                <a:highlight>
                  <a:srgbClr val="C0C0C0"/>
                </a:highlight>
                <a:latin typeface="Söhne"/>
              </a:rPr>
              <a:t>on</a:t>
            </a:r>
            <a:r>
              <a:rPr lang="lv-LV" sz="1800" dirty="0">
                <a:latin typeface="Söhne"/>
              </a:rPr>
              <a:t>:</a:t>
            </a:r>
          </a:p>
          <a:p>
            <a:r>
              <a:rPr lang="lv-LV" sz="1800" b="0" i="0" dirty="0">
                <a:effectLst/>
                <a:latin typeface="Söhne"/>
              </a:rPr>
              <a:t>“</a:t>
            </a:r>
            <a:r>
              <a:rPr lang="lv-LV" sz="1800" b="0" i="0" dirty="0" err="1">
                <a:effectLst/>
                <a:latin typeface="Söhne"/>
              </a:rPr>
              <a:t>Solar</a:t>
            </a:r>
            <a:r>
              <a:rPr lang="lv-LV" sz="1800" b="0" i="0" dirty="0">
                <a:effectLst/>
                <a:latin typeface="Söhne"/>
              </a:rPr>
              <a:t>-to-X” </a:t>
            </a:r>
            <a:r>
              <a:rPr lang="lv-LV" sz="1800" b="0" i="0" dirty="0" err="1">
                <a:effectLst/>
                <a:latin typeface="Söhne"/>
              </a:rPr>
              <a:t>devices</a:t>
            </a:r>
            <a:endParaRPr lang="lv-LV" sz="1800" dirty="0">
              <a:latin typeface="Söhne"/>
            </a:endParaRPr>
          </a:p>
          <a:p>
            <a:r>
              <a:rPr lang="lv-LV" sz="1800" b="0" i="0" dirty="0">
                <a:effectLst/>
                <a:latin typeface="Söhne"/>
              </a:rPr>
              <a:t>Cement and </a:t>
            </a:r>
            <a:r>
              <a:rPr lang="lv-LV" sz="1800" b="0" i="0" dirty="0" err="1">
                <a:effectLst/>
                <a:latin typeface="Söhne"/>
              </a:rPr>
              <a:t>concrete</a:t>
            </a:r>
            <a:r>
              <a:rPr lang="lv-LV" sz="1800" b="0" i="0" dirty="0">
                <a:effectLst/>
                <a:latin typeface="Söhne"/>
              </a:rPr>
              <a:t> </a:t>
            </a:r>
            <a:r>
              <a:rPr lang="lv-LV" sz="1800" b="0" i="0" dirty="0" err="1">
                <a:effectLst/>
                <a:latin typeface="Söhne"/>
              </a:rPr>
              <a:t>as</a:t>
            </a:r>
            <a:r>
              <a:rPr lang="lv-LV" sz="1800" b="0" i="0" dirty="0">
                <a:effectLst/>
                <a:latin typeface="Söhne"/>
              </a:rPr>
              <a:t> a </a:t>
            </a:r>
            <a:r>
              <a:rPr lang="lv-LV" sz="1800" b="0" i="0" dirty="0" err="1">
                <a:effectLst/>
                <a:latin typeface="Söhne"/>
              </a:rPr>
              <a:t>carbon</a:t>
            </a:r>
            <a:r>
              <a:rPr lang="lv-LV" sz="1800" b="0" i="0" dirty="0">
                <a:effectLst/>
                <a:latin typeface="Söhne"/>
              </a:rPr>
              <a:t> </a:t>
            </a:r>
            <a:r>
              <a:rPr lang="lv-LV" sz="1800" b="0" i="0" dirty="0" err="1">
                <a:effectLst/>
                <a:latin typeface="Söhne"/>
              </a:rPr>
              <a:t>sink</a:t>
            </a:r>
            <a:endParaRPr lang="lv-LV" sz="1800" dirty="0">
              <a:latin typeface="Söhne"/>
            </a:endParaRPr>
          </a:p>
          <a:p>
            <a:r>
              <a:rPr lang="lv-LV" sz="1800" b="0" i="0" dirty="0">
                <a:effectLst/>
                <a:latin typeface="Söhne"/>
              </a:rPr>
              <a:t>Nature-</a:t>
            </a:r>
            <a:r>
              <a:rPr lang="lv-LV" sz="1800" b="0" i="0" dirty="0" err="1">
                <a:effectLst/>
                <a:latin typeface="Söhne"/>
              </a:rPr>
              <a:t>inspired</a:t>
            </a:r>
            <a:r>
              <a:rPr lang="lv-LV" sz="1800" b="0" i="0" dirty="0">
                <a:effectLst/>
                <a:latin typeface="Söhne"/>
              </a:rPr>
              <a:t> </a:t>
            </a:r>
            <a:r>
              <a:rPr lang="lv-LV" sz="1800" b="0" i="0" dirty="0" err="1">
                <a:effectLst/>
                <a:latin typeface="Söhne"/>
              </a:rPr>
              <a:t>food</a:t>
            </a:r>
            <a:r>
              <a:rPr lang="lv-LV" sz="1800" b="0" i="0" dirty="0">
                <a:effectLst/>
                <a:latin typeface="Söhne"/>
              </a:rPr>
              <a:t> </a:t>
            </a:r>
            <a:r>
              <a:rPr lang="lv-LV" sz="1800" b="0" i="0" dirty="0" err="1">
                <a:effectLst/>
                <a:latin typeface="Söhne"/>
              </a:rPr>
              <a:t>packaging</a:t>
            </a:r>
            <a:endParaRPr lang="lv-LV" sz="1800" dirty="0">
              <a:latin typeface="Söhne"/>
            </a:endParaRPr>
          </a:p>
          <a:p>
            <a:r>
              <a:rPr lang="lv-LV" sz="1800" b="0" i="0" dirty="0" err="1">
                <a:effectLst/>
                <a:latin typeface="Söhne"/>
              </a:rPr>
              <a:t>Nanoelectronics</a:t>
            </a:r>
            <a:r>
              <a:rPr lang="lv-LV" sz="1800" b="0" i="0" dirty="0">
                <a:effectLst/>
                <a:latin typeface="Söhne"/>
              </a:rPr>
              <a:t> </a:t>
            </a:r>
            <a:r>
              <a:rPr lang="lv-LV" sz="1800" b="0" i="0" dirty="0" err="1">
                <a:effectLst/>
                <a:latin typeface="Söhne"/>
              </a:rPr>
              <a:t>for</a:t>
            </a:r>
            <a:r>
              <a:rPr lang="lv-LV" sz="1800" b="0" i="0" dirty="0">
                <a:effectLst/>
                <a:latin typeface="Söhne"/>
              </a:rPr>
              <a:t> </a:t>
            </a:r>
            <a:r>
              <a:rPr lang="lv-LV" sz="1800" b="0" i="0" dirty="0" err="1">
                <a:effectLst/>
                <a:latin typeface="Söhne"/>
              </a:rPr>
              <a:t>energy-efficient</a:t>
            </a:r>
            <a:r>
              <a:rPr lang="lv-LV" sz="1800" b="0" i="0" dirty="0">
                <a:effectLst/>
                <a:latin typeface="Söhne"/>
              </a:rPr>
              <a:t> </a:t>
            </a:r>
            <a:r>
              <a:rPr lang="lv-LV" sz="1800" b="0" i="0" dirty="0" err="1">
                <a:effectLst/>
                <a:latin typeface="Söhne"/>
              </a:rPr>
              <a:t>devices</a:t>
            </a:r>
            <a:endParaRPr lang="lv-LV" sz="1800" dirty="0">
              <a:latin typeface="Söhne"/>
            </a:endParaRPr>
          </a:p>
          <a:p>
            <a:r>
              <a:rPr lang="lv-LV" sz="1800" b="0" i="0" dirty="0" err="1">
                <a:effectLst/>
                <a:latin typeface="Söhne"/>
              </a:rPr>
              <a:t>Protecting</a:t>
            </a:r>
            <a:r>
              <a:rPr lang="lv-LV" sz="1800" b="0" i="0" dirty="0">
                <a:effectLst/>
                <a:latin typeface="Söhne"/>
              </a:rPr>
              <a:t> EU </a:t>
            </a:r>
            <a:r>
              <a:rPr lang="lv-LV" sz="1800" b="0" i="0" dirty="0" err="1">
                <a:effectLst/>
                <a:latin typeface="Söhne"/>
              </a:rPr>
              <a:t>space</a:t>
            </a:r>
            <a:r>
              <a:rPr lang="lv-LV" sz="1800" b="0" i="0" dirty="0">
                <a:effectLst/>
                <a:latin typeface="Söhne"/>
              </a:rPr>
              <a:t> </a:t>
            </a:r>
            <a:r>
              <a:rPr lang="lv-LV" sz="1800" b="0" i="0" dirty="0" err="1">
                <a:effectLst/>
                <a:latin typeface="Söhne"/>
              </a:rPr>
              <a:t>infrastructure</a:t>
            </a:r>
            <a:endParaRPr lang="lv-LV" sz="1800" b="0" i="0" dirty="0">
              <a:effectLst/>
              <a:latin typeface="Söhne"/>
            </a:endParaRPr>
          </a:p>
          <a:p>
            <a:endParaRPr lang="lv-LV" sz="1800" dirty="0"/>
          </a:p>
        </p:txBody>
      </p:sp>
      <p:pic>
        <p:nvPicPr>
          <p:cNvPr id="17" name="Picture 16" descr="Wind turbines against blue sky">
            <a:extLst>
              <a:ext uri="{FF2B5EF4-FFF2-40B4-BE49-F238E27FC236}">
                <a16:creationId xmlns:a16="http://schemas.microsoft.com/office/drawing/2014/main" id="{93E5B61C-C0C1-AD4B-5CCF-81C437379C48}"/>
              </a:ext>
            </a:extLst>
          </p:cNvPr>
          <p:cNvPicPr>
            <a:picLocks noChangeAspect="1"/>
          </p:cNvPicPr>
          <p:nvPr/>
        </p:nvPicPr>
        <p:blipFill rotWithShape="1">
          <a:blip r:embed="rId3"/>
          <a:srcRect l="25395" r="15481" b="-1"/>
          <a:stretch/>
        </p:blipFill>
        <p:spPr>
          <a:xfrm>
            <a:off x="6229215" y="10"/>
            <a:ext cx="5962785" cy="6857990"/>
          </a:xfrm>
          <a:custGeom>
            <a:avLst/>
            <a:gdLst/>
            <a:ahLst/>
            <a:cxnLst/>
            <a:rect l="l" t="t" r="r" b="b"/>
            <a:pathLst>
              <a:path w="5962785" h="6858000">
                <a:moveTo>
                  <a:pt x="1044839" y="0"/>
                </a:moveTo>
                <a:lnTo>
                  <a:pt x="5962785" y="0"/>
                </a:lnTo>
                <a:lnTo>
                  <a:pt x="5962785" y="6858000"/>
                </a:lnTo>
                <a:lnTo>
                  <a:pt x="1469886" y="6858000"/>
                </a:lnTo>
                <a:lnTo>
                  <a:pt x="1416006" y="6823984"/>
                </a:lnTo>
                <a:cubicBezTo>
                  <a:pt x="1356767" y="6787940"/>
                  <a:pt x="1296437" y="6755500"/>
                  <a:pt x="1232473" y="6733873"/>
                </a:cubicBezTo>
                <a:cubicBezTo>
                  <a:pt x="1145250" y="6705037"/>
                  <a:pt x="1060933" y="6654575"/>
                  <a:pt x="1075471" y="6503186"/>
                </a:cubicBezTo>
                <a:cubicBezTo>
                  <a:pt x="1078378" y="6459932"/>
                  <a:pt x="1055118" y="6427493"/>
                  <a:pt x="1020229" y="6438306"/>
                </a:cubicBezTo>
                <a:cubicBezTo>
                  <a:pt x="953358" y="6459932"/>
                  <a:pt x="921375" y="6398656"/>
                  <a:pt x="883579" y="6351798"/>
                </a:cubicBezTo>
                <a:cubicBezTo>
                  <a:pt x="816707" y="6268895"/>
                  <a:pt x="752743" y="6182387"/>
                  <a:pt x="645167" y="6167969"/>
                </a:cubicBezTo>
                <a:cubicBezTo>
                  <a:pt x="665519" y="6103088"/>
                  <a:pt x="700408" y="6110298"/>
                  <a:pt x="732391" y="6124716"/>
                </a:cubicBezTo>
                <a:cubicBezTo>
                  <a:pt x="816707" y="6160761"/>
                  <a:pt x="901023" y="6200410"/>
                  <a:pt x="985339" y="6236455"/>
                </a:cubicBezTo>
                <a:cubicBezTo>
                  <a:pt x="1040581" y="6258081"/>
                  <a:pt x="1095822" y="6290522"/>
                  <a:pt x="1168509" y="6265291"/>
                </a:cubicBezTo>
                <a:cubicBezTo>
                  <a:pt x="1104545" y="6135530"/>
                  <a:pt x="996969" y="6110298"/>
                  <a:pt x="909746" y="6070649"/>
                </a:cubicBezTo>
                <a:cubicBezTo>
                  <a:pt x="802169" y="6020185"/>
                  <a:pt x="738206" y="5926470"/>
                  <a:pt x="659704" y="5818335"/>
                </a:cubicBezTo>
                <a:cubicBezTo>
                  <a:pt x="738206" y="5789500"/>
                  <a:pt x="787632" y="5868798"/>
                  <a:pt x="851597" y="5865193"/>
                </a:cubicBezTo>
                <a:cubicBezTo>
                  <a:pt x="854504" y="5854380"/>
                  <a:pt x="860319" y="5832753"/>
                  <a:pt x="860319" y="5832753"/>
                </a:cubicBezTo>
                <a:cubicBezTo>
                  <a:pt x="755650" y="5775081"/>
                  <a:pt x="709132" y="5666947"/>
                  <a:pt x="691686" y="5533581"/>
                </a:cubicBezTo>
                <a:cubicBezTo>
                  <a:pt x="685872" y="5465095"/>
                  <a:pt x="648075" y="5443468"/>
                  <a:pt x="610278" y="5411029"/>
                </a:cubicBezTo>
                <a:cubicBezTo>
                  <a:pt x="482350" y="5299289"/>
                  <a:pt x="345700" y="5198364"/>
                  <a:pt x="238123" y="5046976"/>
                </a:cubicBezTo>
                <a:cubicBezTo>
                  <a:pt x="363144" y="5064998"/>
                  <a:pt x="461997" y="5165924"/>
                  <a:pt x="592833" y="5209177"/>
                </a:cubicBezTo>
                <a:cubicBezTo>
                  <a:pt x="488165" y="5043371"/>
                  <a:pt x="351514" y="4956864"/>
                  <a:pt x="226494" y="4855939"/>
                </a:cubicBezTo>
                <a:cubicBezTo>
                  <a:pt x="168344" y="4809081"/>
                  <a:pt x="116011" y="4751408"/>
                  <a:pt x="49139" y="4726177"/>
                </a:cubicBezTo>
                <a:cubicBezTo>
                  <a:pt x="25879" y="4718968"/>
                  <a:pt x="-14825" y="4700947"/>
                  <a:pt x="5527" y="4650483"/>
                </a:cubicBezTo>
                <a:cubicBezTo>
                  <a:pt x="22972" y="4607230"/>
                  <a:pt x="54954" y="4621648"/>
                  <a:pt x="84029" y="4632460"/>
                </a:cubicBezTo>
                <a:cubicBezTo>
                  <a:pt x="153807" y="4661296"/>
                  <a:pt x="229401" y="4661296"/>
                  <a:pt x="325347" y="4661296"/>
                </a:cubicBezTo>
                <a:cubicBezTo>
                  <a:pt x="243939" y="4524326"/>
                  <a:pt x="95658" y="4567580"/>
                  <a:pt x="25879" y="4423401"/>
                </a:cubicBezTo>
                <a:cubicBezTo>
                  <a:pt x="113103" y="4398170"/>
                  <a:pt x="179975" y="4448632"/>
                  <a:pt x="249753" y="4459446"/>
                </a:cubicBezTo>
                <a:cubicBezTo>
                  <a:pt x="313718" y="4470259"/>
                  <a:pt x="328254" y="4445028"/>
                  <a:pt x="313718" y="4365729"/>
                </a:cubicBezTo>
                <a:cubicBezTo>
                  <a:pt x="290458" y="4243177"/>
                  <a:pt x="325347" y="4181900"/>
                  <a:pt x="418386" y="4214341"/>
                </a:cubicBezTo>
                <a:cubicBezTo>
                  <a:pt x="505609" y="4246781"/>
                  <a:pt x="514332" y="4199922"/>
                  <a:pt x="491072" y="4131438"/>
                </a:cubicBezTo>
                <a:cubicBezTo>
                  <a:pt x="456183" y="4030512"/>
                  <a:pt x="493979" y="3951214"/>
                  <a:pt x="520147" y="3864706"/>
                </a:cubicBezTo>
                <a:cubicBezTo>
                  <a:pt x="560851" y="3734945"/>
                  <a:pt x="543407" y="3670064"/>
                  <a:pt x="459090" y="3572743"/>
                </a:cubicBezTo>
                <a:cubicBezTo>
                  <a:pt x="409664" y="3518676"/>
                  <a:pt x="360236" y="3471818"/>
                  <a:pt x="290458" y="3424959"/>
                </a:cubicBezTo>
                <a:cubicBezTo>
                  <a:pt x="450368" y="3399728"/>
                  <a:pt x="284643" y="3313221"/>
                  <a:pt x="339884" y="3259153"/>
                </a:cubicBezTo>
                <a:cubicBezTo>
                  <a:pt x="453275" y="3237527"/>
                  <a:pt x="543407" y="3410542"/>
                  <a:pt x="697501" y="3360078"/>
                </a:cubicBezTo>
                <a:cubicBezTo>
                  <a:pt x="511425" y="3212294"/>
                  <a:pt x="302087" y="3165436"/>
                  <a:pt x="165437" y="2967190"/>
                </a:cubicBezTo>
                <a:cubicBezTo>
                  <a:pt x="197419" y="2923937"/>
                  <a:pt x="229401" y="2967190"/>
                  <a:pt x="255568" y="2949167"/>
                </a:cubicBezTo>
                <a:cubicBezTo>
                  <a:pt x="255568" y="2938354"/>
                  <a:pt x="560851" y="3006840"/>
                  <a:pt x="578296" y="2725691"/>
                </a:cubicBezTo>
                <a:cubicBezTo>
                  <a:pt x="584111" y="2725691"/>
                  <a:pt x="589926" y="2725691"/>
                  <a:pt x="595740" y="2714876"/>
                </a:cubicBezTo>
                <a:cubicBezTo>
                  <a:pt x="627722" y="2675228"/>
                  <a:pt x="598648" y="2581510"/>
                  <a:pt x="650982" y="2574301"/>
                </a:cubicBezTo>
                <a:cubicBezTo>
                  <a:pt x="709132" y="2567092"/>
                  <a:pt x="764373" y="2534653"/>
                  <a:pt x="825429" y="2552674"/>
                </a:cubicBezTo>
                <a:cubicBezTo>
                  <a:pt x="871949" y="2567092"/>
                  <a:pt x="921375" y="2585115"/>
                  <a:pt x="970802" y="2585115"/>
                </a:cubicBezTo>
                <a:cubicBezTo>
                  <a:pt x="1023136" y="2585115"/>
                  <a:pt x="1095822" y="2707668"/>
                  <a:pt x="1127805" y="2545465"/>
                </a:cubicBezTo>
                <a:cubicBezTo>
                  <a:pt x="1127805" y="2538257"/>
                  <a:pt x="1217936" y="2556280"/>
                  <a:pt x="1267362" y="2563488"/>
                </a:cubicBezTo>
                <a:cubicBezTo>
                  <a:pt x="1308067" y="2570698"/>
                  <a:pt x="1357494" y="2603137"/>
                  <a:pt x="1386568" y="2538257"/>
                </a:cubicBezTo>
                <a:cubicBezTo>
                  <a:pt x="1401105" y="2498607"/>
                  <a:pt x="1331326" y="2426518"/>
                  <a:pt x="1270270" y="2419309"/>
                </a:cubicBezTo>
                <a:cubicBezTo>
                  <a:pt x="1215029" y="2412101"/>
                  <a:pt x="1159787" y="2404892"/>
                  <a:pt x="1107453" y="2419309"/>
                </a:cubicBezTo>
                <a:cubicBezTo>
                  <a:pt x="1043489" y="2437331"/>
                  <a:pt x="1008599" y="2408495"/>
                  <a:pt x="991154" y="2343615"/>
                </a:cubicBezTo>
                <a:cubicBezTo>
                  <a:pt x="970802" y="2275131"/>
                  <a:pt x="933005" y="2239085"/>
                  <a:pt x="880671" y="2206645"/>
                </a:cubicBezTo>
                <a:cubicBezTo>
                  <a:pt x="752743" y="2127346"/>
                  <a:pt x="630630" y="2033629"/>
                  <a:pt x="491072" y="1986771"/>
                </a:cubicBezTo>
                <a:cubicBezTo>
                  <a:pt x="464905" y="1979562"/>
                  <a:pt x="432923" y="1965145"/>
                  <a:pt x="421293" y="1903868"/>
                </a:cubicBezTo>
                <a:cubicBezTo>
                  <a:pt x="799262" y="1997584"/>
                  <a:pt x="1142342" y="2239085"/>
                  <a:pt x="1531941" y="2224667"/>
                </a:cubicBezTo>
                <a:cubicBezTo>
                  <a:pt x="1427272" y="2148974"/>
                  <a:pt x="1302252" y="2145369"/>
                  <a:pt x="1188861" y="2091301"/>
                </a:cubicBezTo>
                <a:cubicBezTo>
                  <a:pt x="1270270" y="2051652"/>
                  <a:pt x="1345864" y="2094906"/>
                  <a:pt x="1421458" y="2116532"/>
                </a:cubicBezTo>
                <a:cubicBezTo>
                  <a:pt x="1485422" y="2134554"/>
                  <a:pt x="1543571" y="2138160"/>
                  <a:pt x="1549386" y="2026420"/>
                </a:cubicBezTo>
                <a:cubicBezTo>
                  <a:pt x="1549386" y="2015607"/>
                  <a:pt x="1549386" y="2008398"/>
                  <a:pt x="1549386" y="1997584"/>
                </a:cubicBezTo>
                <a:cubicBezTo>
                  <a:pt x="1526126" y="1950727"/>
                  <a:pt x="1494144" y="1929099"/>
                  <a:pt x="1453440" y="1914682"/>
                </a:cubicBezTo>
                <a:cubicBezTo>
                  <a:pt x="1430180" y="1907473"/>
                  <a:pt x="1398198" y="1893056"/>
                  <a:pt x="1398198" y="1860614"/>
                </a:cubicBezTo>
                <a:cubicBezTo>
                  <a:pt x="1401105" y="1738063"/>
                  <a:pt x="1322604" y="1702018"/>
                  <a:pt x="1247011" y="1665972"/>
                </a:cubicBezTo>
                <a:cubicBezTo>
                  <a:pt x="1287715" y="1604696"/>
                  <a:pt x="1322604" y="1647950"/>
                  <a:pt x="1354586" y="1644345"/>
                </a:cubicBezTo>
                <a:cubicBezTo>
                  <a:pt x="1374939" y="1640741"/>
                  <a:pt x="1395290" y="1637138"/>
                  <a:pt x="1395290" y="1604696"/>
                </a:cubicBezTo>
                <a:cubicBezTo>
                  <a:pt x="1395290" y="1579465"/>
                  <a:pt x="1386568" y="1547025"/>
                  <a:pt x="1366216" y="1547025"/>
                </a:cubicBezTo>
                <a:cubicBezTo>
                  <a:pt x="1238288" y="1543420"/>
                  <a:pt x="1165601" y="1370405"/>
                  <a:pt x="1031858" y="1370405"/>
                </a:cubicBezTo>
                <a:cubicBezTo>
                  <a:pt x="950450" y="1370405"/>
                  <a:pt x="1072563" y="1273083"/>
                  <a:pt x="1005692" y="1233435"/>
                </a:cubicBezTo>
                <a:cubicBezTo>
                  <a:pt x="991154" y="1222621"/>
                  <a:pt x="1046396" y="1208203"/>
                  <a:pt x="1069655" y="1211808"/>
                </a:cubicBezTo>
                <a:cubicBezTo>
                  <a:pt x="1092915" y="1215412"/>
                  <a:pt x="1113268" y="1240644"/>
                  <a:pt x="1142342" y="1222621"/>
                </a:cubicBezTo>
                <a:cubicBezTo>
                  <a:pt x="1156879" y="1157741"/>
                  <a:pt x="1119082" y="1132510"/>
                  <a:pt x="1084193" y="1114487"/>
                </a:cubicBezTo>
                <a:cubicBezTo>
                  <a:pt x="1008599" y="1071234"/>
                  <a:pt x="933005" y="1020771"/>
                  <a:pt x="848689" y="1006353"/>
                </a:cubicBezTo>
                <a:cubicBezTo>
                  <a:pt x="819615" y="1002748"/>
                  <a:pt x="802169" y="984726"/>
                  <a:pt x="805077" y="948681"/>
                </a:cubicBezTo>
                <a:cubicBezTo>
                  <a:pt x="810892" y="901822"/>
                  <a:pt x="839967" y="916240"/>
                  <a:pt x="863226" y="919844"/>
                </a:cubicBezTo>
                <a:cubicBezTo>
                  <a:pt x="877764" y="923450"/>
                  <a:pt x="892301" y="934263"/>
                  <a:pt x="906838" y="909031"/>
                </a:cubicBezTo>
                <a:cubicBezTo>
                  <a:pt x="566666" y="653113"/>
                  <a:pt x="386404" y="667532"/>
                  <a:pt x="5527" y="458471"/>
                </a:cubicBezTo>
                <a:cubicBezTo>
                  <a:pt x="89843" y="418822"/>
                  <a:pt x="150900" y="447658"/>
                  <a:pt x="209049" y="454867"/>
                </a:cubicBezTo>
                <a:cubicBezTo>
                  <a:pt x="354422" y="472890"/>
                  <a:pt x="264290" y="505329"/>
                  <a:pt x="409664" y="526956"/>
                </a:cubicBezTo>
                <a:cubicBezTo>
                  <a:pt x="479443" y="537770"/>
                  <a:pt x="543407" y="573815"/>
                  <a:pt x="621908" y="516143"/>
                </a:cubicBezTo>
                <a:cubicBezTo>
                  <a:pt x="674242" y="476494"/>
                  <a:pt x="758558" y="519747"/>
                  <a:pt x="822522" y="552188"/>
                </a:cubicBezTo>
                <a:cubicBezTo>
                  <a:pt x="874856" y="581024"/>
                  <a:pt x="927190" y="588232"/>
                  <a:pt x="996969" y="552188"/>
                </a:cubicBezTo>
                <a:cubicBezTo>
                  <a:pt x="933005" y="530562"/>
                  <a:pt x="883579" y="512539"/>
                  <a:pt x="834151" y="498120"/>
                </a:cubicBezTo>
                <a:cubicBezTo>
                  <a:pt x="793447" y="487307"/>
                  <a:pt x="770187" y="462076"/>
                  <a:pt x="773095" y="408008"/>
                </a:cubicBezTo>
                <a:cubicBezTo>
                  <a:pt x="773095" y="379172"/>
                  <a:pt x="764373" y="339523"/>
                  <a:pt x="793447" y="325106"/>
                </a:cubicBezTo>
                <a:cubicBezTo>
                  <a:pt x="816707" y="310688"/>
                  <a:pt x="848689" y="325106"/>
                  <a:pt x="860319" y="350336"/>
                </a:cubicBezTo>
                <a:cubicBezTo>
                  <a:pt x="874856" y="397195"/>
                  <a:pt x="889393" y="440449"/>
                  <a:pt x="938820" y="444054"/>
                </a:cubicBezTo>
                <a:cubicBezTo>
                  <a:pt x="1005692" y="451262"/>
                  <a:pt x="967894" y="422426"/>
                  <a:pt x="956265" y="386381"/>
                </a:cubicBezTo>
                <a:cubicBezTo>
                  <a:pt x="944635" y="346733"/>
                  <a:pt x="979525" y="335919"/>
                  <a:pt x="1002784" y="343127"/>
                </a:cubicBezTo>
                <a:cubicBezTo>
                  <a:pt x="1090008" y="375569"/>
                  <a:pt x="1180139" y="317897"/>
                  <a:pt x="1270270" y="364755"/>
                </a:cubicBezTo>
                <a:cubicBezTo>
                  <a:pt x="1247011" y="249411"/>
                  <a:pt x="1197583" y="198949"/>
                  <a:pt x="1092915" y="180926"/>
                </a:cubicBezTo>
                <a:cubicBezTo>
                  <a:pt x="1055118" y="177322"/>
                  <a:pt x="1014414" y="184530"/>
                  <a:pt x="979525" y="152090"/>
                </a:cubicBezTo>
                <a:cubicBezTo>
                  <a:pt x="959172" y="134068"/>
                  <a:pt x="938820" y="112441"/>
                  <a:pt x="953358" y="76396"/>
                </a:cubicBezTo>
                <a:cubicBezTo>
                  <a:pt x="962080" y="51165"/>
                  <a:pt x="985339" y="51165"/>
                  <a:pt x="1005692" y="58373"/>
                </a:cubicBezTo>
                <a:cubicBezTo>
                  <a:pt x="1090008" y="98023"/>
                  <a:pt x="1180139" y="108837"/>
                  <a:pt x="1267362" y="123254"/>
                </a:cubicBezTo>
                <a:cubicBezTo>
                  <a:pt x="1281900" y="126859"/>
                  <a:pt x="1296437" y="134068"/>
                  <a:pt x="1310975" y="98023"/>
                </a:cubicBezTo>
                <a:cubicBezTo>
                  <a:pt x="1260095" y="81803"/>
                  <a:pt x="1209941" y="62879"/>
                  <a:pt x="1159787" y="43505"/>
                </a:cubicBezTo>
                <a:close/>
              </a:path>
            </a:pathLst>
          </a:custGeom>
        </p:spPr>
      </p:pic>
      <p:sp>
        <p:nvSpPr>
          <p:cNvPr id="5" name="Slide Number Placeholder 4">
            <a:extLst>
              <a:ext uri="{FF2B5EF4-FFF2-40B4-BE49-F238E27FC236}">
                <a16:creationId xmlns:a16="http://schemas.microsoft.com/office/drawing/2014/main" id="{08A24EE6-B083-1F29-8B46-83F0D0C15E0E}"/>
              </a:ext>
            </a:extLst>
          </p:cNvPr>
          <p:cNvSpPr>
            <a:spLocks noGrp="1"/>
          </p:cNvSpPr>
          <p:nvPr>
            <p:ph type="sldNum" sz="quarter" idx="12"/>
          </p:nvPr>
        </p:nvSpPr>
        <p:spPr>
          <a:xfrm>
            <a:off x="8610600" y="6356350"/>
            <a:ext cx="2743200" cy="365125"/>
          </a:xfrm>
        </p:spPr>
        <p:txBody>
          <a:bodyPr>
            <a:normAutofit/>
          </a:bodyPr>
          <a:lstStyle/>
          <a:p>
            <a:pPr>
              <a:spcAft>
                <a:spcPts val="600"/>
              </a:spcAft>
            </a:pPr>
            <a:fld id="{660F3F40-12FA-4968-8235-5F18DAFE2DEF}" type="slidenum">
              <a:rPr lang="lv-LV">
                <a:solidFill>
                  <a:srgbClr val="FFFFFF"/>
                </a:solidFill>
              </a:rPr>
              <a:pPr>
                <a:spcAft>
                  <a:spcPts val="600"/>
                </a:spcAft>
              </a:pPr>
              <a:t>5</a:t>
            </a:fld>
            <a:endParaRPr lang="lv-LV">
              <a:solidFill>
                <a:srgbClr val="FFFFFF"/>
              </a:solidFill>
            </a:endParaRPr>
          </a:p>
        </p:txBody>
      </p:sp>
    </p:spTree>
    <p:extLst>
      <p:ext uri="{BB962C8B-B14F-4D97-AF65-F5344CB8AC3E}">
        <p14:creationId xmlns:p14="http://schemas.microsoft.com/office/powerpoint/2010/main" val="420923404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E5814A3B-8953-B1D6-6799-1F9FD773CC5F}"/>
              </a:ext>
            </a:extLst>
          </p:cNvPr>
          <p:cNvSpPr/>
          <p:nvPr/>
        </p:nvSpPr>
        <p:spPr>
          <a:xfrm>
            <a:off x="1064341" y="320676"/>
            <a:ext cx="10862187" cy="1163996"/>
          </a:xfrm>
          <a:prstGeom prst="rect">
            <a:avLst/>
          </a:prstGeom>
          <a:solidFill>
            <a:srgbClr val="68478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8" name="Title 7">
            <a:extLst>
              <a:ext uri="{FF2B5EF4-FFF2-40B4-BE49-F238E27FC236}">
                <a16:creationId xmlns:a16="http://schemas.microsoft.com/office/drawing/2014/main" id="{172CF2F3-0D2E-7A43-C8D4-B6D009A846D8}"/>
              </a:ext>
            </a:extLst>
          </p:cNvPr>
          <p:cNvSpPr>
            <a:spLocks noGrp="1"/>
          </p:cNvSpPr>
          <p:nvPr>
            <p:ph type="title"/>
          </p:nvPr>
        </p:nvSpPr>
        <p:spPr>
          <a:xfrm>
            <a:off x="1237634" y="249724"/>
            <a:ext cx="10515600" cy="1325563"/>
          </a:xfrm>
        </p:spPr>
        <p:txBody>
          <a:bodyPr>
            <a:normAutofit/>
          </a:bodyPr>
          <a:lstStyle/>
          <a:p>
            <a:r>
              <a:rPr lang="lv-LV" sz="2800" b="1" i="0" dirty="0">
                <a:solidFill>
                  <a:schemeClr val="bg1"/>
                </a:solidFill>
                <a:effectLst/>
                <a:latin typeface="Söhne"/>
              </a:rPr>
              <a:t>Projektu konkursi (2024.g.) </a:t>
            </a:r>
            <a:endParaRPr lang="lv-LV" dirty="0">
              <a:solidFill>
                <a:schemeClr val="bg1">
                  <a:lumMod val="75000"/>
                </a:schemeClr>
              </a:solidFill>
            </a:endParaRPr>
          </a:p>
        </p:txBody>
      </p:sp>
      <p:sp>
        <p:nvSpPr>
          <p:cNvPr id="9" name="Content Placeholder 8">
            <a:extLst>
              <a:ext uri="{FF2B5EF4-FFF2-40B4-BE49-F238E27FC236}">
                <a16:creationId xmlns:a16="http://schemas.microsoft.com/office/drawing/2014/main" id="{D2E189F5-69BE-8D1E-7045-946C7E0848C7}"/>
              </a:ext>
            </a:extLst>
          </p:cNvPr>
          <p:cNvSpPr>
            <a:spLocks noGrp="1"/>
          </p:cNvSpPr>
          <p:nvPr>
            <p:ph idx="1"/>
          </p:nvPr>
        </p:nvSpPr>
        <p:spPr>
          <a:xfrm>
            <a:off x="1064340" y="1626574"/>
            <a:ext cx="10862187" cy="4962037"/>
          </a:xfrm>
        </p:spPr>
        <p:txBody>
          <a:bodyPr>
            <a:normAutofit lnSpcReduction="10000"/>
          </a:bodyPr>
          <a:lstStyle/>
          <a:p>
            <a:pPr marL="0" indent="0">
              <a:buNone/>
            </a:pPr>
            <a:br>
              <a:rPr lang="lv-LV" dirty="0"/>
            </a:br>
            <a:r>
              <a:rPr lang="lv-LV" b="1" dirty="0">
                <a:solidFill>
                  <a:schemeClr val="bg1"/>
                </a:solidFill>
                <a:highlight>
                  <a:srgbClr val="FF6600"/>
                </a:highlight>
              </a:rPr>
              <a:t>EIC </a:t>
            </a:r>
            <a:r>
              <a:rPr lang="lv-LV" b="1" dirty="0" err="1">
                <a:solidFill>
                  <a:schemeClr val="bg1"/>
                </a:solidFill>
                <a:highlight>
                  <a:srgbClr val="FF6600"/>
                </a:highlight>
              </a:rPr>
              <a:t>Pathfinder</a:t>
            </a:r>
            <a:r>
              <a:rPr lang="lv-LV" dirty="0">
                <a:solidFill>
                  <a:schemeClr val="bg1"/>
                </a:solidFill>
              </a:rPr>
              <a:t> </a:t>
            </a:r>
            <a:r>
              <a:rPr lang="lv-LV" dirty="0"/>
              <a:t>EUR 256 miljonu eiro budžets&gt; paredzēts agrīnajiem pētījumiem, lai sasniegtu tehnoloģiju attīstību līdz TRL 3/4.</a:t>
            </a:r>
          </a:p>
          <a:p>
            <a:pPr marL="0" indent="0">
              <a:buNone/>
            </a:pPr>
            <a:r>
              <a:rPr lang="lv-LV" b="1" dirty="0"/>
              <a:t>OPEN konkursa termiņš ir 7. marts, bet CHALLENGES - 16. oktobris.</a:t>
            </a:r>
          </a:p>
          <a:p>
            <a:pPr marL="0" indent="0">
              <a:buNone/>
            </a:pPr>
            <a:r>
              <a:rPr lang="lv-LV" b="1" dirty="0">
                <a:solidFill>
                  <a:schemeClr val="bg1"/>
                </a:solidFill>
                <a:highlight>
                  <a:srgbClr val="FF6600"/>
                </a:highlight>
              </a:rPr>
              <a:t>EIC </a:t>
            </a:r>
            <a:r>
              <a:rPr lang="lv-LV" b="1" dirty="0" err="1">
                <a:solidFill>
                  <a:schemeClr val="bg1"/>
                </a:solidFill>
                <a:highlight>
                  <a:srgbClr val="FF6600"/>
                </a:highlight>
              </a:rPr>
              <a:t>Transition</a:t>
            </a:r>
            <a:r>
              <a:rPr lang="lv-LV" dirty="0">
                <a:solidFill>
                  <a:schemeClr val="bg1"/>
                </a:solidFill>
                <a:highlight>
                  <a:srgbClr val="FF6600"/>
                </a:highlight>
              </a:rPr>
              <a:t>:</a:t>
            </a:r>
            <a:r>
              <a:rPr lang="lv-LV" dirty="0">
                <a:solidFill>
                  <a:schemeClr val="bg1"/>
                </a:solidFill>
              </a:rPr>
              <a:t> </a:t>
            </a:r>
            <a:r>
              <a:rPr lang="lv-LV" dirty="0"/>
              <a:t>Atbalsta TRL 3/4 projektus, lai sasniegtu TRL 5/6, un tam atvēlēts 94 miljonu eiro budžets. </a:t>
            </a:r>
          </a:p>
          <a:p>
            <a:pPr marL="0" indent="0">
              <a:buNone/>
            </a:pPr>
            <a:r>
              <a:rPr lang="lv-LV" b="1" dirty="0"/>
              <a:t>Pieteikumu iesniegšanas termiņš ir 18. septembris.</a:t>
            </a:r>
          </a:p>
          <a:p>
            <a:pPr marL="0" indent="0">
              <a:buNone/>
            </a:pPr>
            <a:r>
              <a:rPr lang="lv-LV" b="1" dirty="0">
                <a:solidFill>
                  <a:schemeClr val="bg1"/>
                </a:solidFill>
                <a:highlight>
                  <a:srgbClr val="FF6600"/>
                </a:highlight>
              </a:rPr>
              <a:t>EIC </a:t>
            </a:r>
            <a:r>
              <a:rPr lang="lv-LV" b="1" dirty="0" err="1">
                <a:solidFill>
                  <a:schemeClr val="bg1"/>
                </a:solidFill>
                <a:highlight>
                  <a:srgbClr val="FF6600"/>
                </a:highlight>
              </a:rPr>
              <a:t>Accelerator</a:t>
            </a:r>
            <a:r>
              <a:rPr lang="lv-LV" dirty="0">
                <a:solidFill>
                  <a:schemeClr val="bg1"/>
                </a:solidFill>
                <a:highlight>
                  <a:srgbClr val="FF6600"/>
                </a:highlight>
              </a:rPr>
              <a:t>:</a:t>
            </a:r>
            <a:r>
              <a:rPr lang="lv-LV" dirty="0">
                <a:solidFill>
                  <a:schemeClr val="bg1"/>
                </a:solidFill>
              </a:rPr>
              <a:t> </a:t>
            </a:r>
            <a:r>
              <a:rPr lang="lv-LV" dirty="0"/>
              <a:t>mērķis - </a:t>
            </a:r>
            <a:r>
              <a:rPr lang="lv-LV" dirty="0" err="1"/>
              <a:t>jaunuzņēmumi</a:t>
            </a:r>
            <a:r>
              <a:rPr lang="lv-LV" dirty="0"/>
              <a:t> un MVU, lai attīstītu </a:t>
            </a:r>
            <a:r>
              <a:rPr lang="lv-LV" dirty="0" err="1"/>
              <a:t>deeptech</a:t>
            </a:r>
            <a:r>
              <a:rPr lang="lv-LV" dirty="0"/>
              <a:t> projektus  sakot no TRL 6/7 līdz </a:t>
            </a:r>
            <a:r>
              <a:rPr lang="lv-LV" dirty="0" err="1"/>
              <a:t>scale-up</a:t>
            </a:r>
            <a:r>
              <a:rPr lang="lv-LV" dirty="0"/>
              <a:t>. </a:t>
            </a:r>
          </a:p>
          <a:p>
            <a:pPr marL="0" indent="0">
              <a:buNone/>
            </a:pPr>
            <a:r>
              <a:rPr lang="lv-LV" dirty="0"/>
              <a:t>2024. gada budžets ir 675 miljoni eiro </a:t>
            </a:r>
          </a:p>
          <a:p>
            <a:pPr marL="0" indent="0">
              <a:buNone/>
            </a:pPr>
            <a:r>
              <a:rPr lang="lv-LV" dirty="0"/>
              <a:t>ar diviem iesniegšanas termiņiem: </a:t>
            </a:r>
            <a:r>
              <a:rPr lang="lv-LV" b="1" dirty="0"/>
              <a:t>13. marts un 3. oktobris.</a:t>
            </a:r>
            <a:endParaRPr lang="lv-LV" dirty="0"/>
          </a:p>
        </p:txBody>
      </p:sp>
      <p:sp>
        <p:nvSpPr>
          <p:cNvPr id="5" name="Slide Number Placeholder 4">
            <a:extLst>
              <a:ext uri="{FF2B5EF4-FFF2-40B4-BE49-F238E27FC236}">
                <a16:creationId xmlns:a16="http://schemas.microsoft.com/office/drawing/2014/main" id="{75A991E6-0F1B-430E-29BD-B02FB1A55C34}"/>
              </a:ext>
            </a:extLst>
          </p:cNvPr>
          <p:cNvSpPr>
            <a:spLocks noGrp="1"/>
          </p:cNvSpPr>
          <p:nvPr>
            <p:ph type="sldNum" sz="quarter" idx="12"/>
          </p:nvPr>
        </p:nvSpPr>
        <p:spPr/>
        <p:txBody>
          <a:bodyPr/>
          <a:lstStyle/>
          <a:p>
            <a:fld id="{660F3F40-12FA-4968-8235-5F18DAFE2DEF}" type="slidenum">
              <a:rPr lang="lv-LV" smtClean="0"/>
              <a:t>6</a:t>
            </a:fld>
            <a:endParaRPr lang="lv-LV"/>
          </a:p>
        </p:txBody>
      </p:sp>
    </p:spTree>
    <p:extLst>
      <p:ext uri="{BB962C8B-B14F-4D97-AF65-F5344CB8AC3E}">
        <p14:creationId xmlns:p14="http://schemas.microsoft.com/office/powerpoint/2010/main" val="324917369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86" name="Rectangle 1085">
            <a:extLst>
              <a:ext uri="{FF2B5EF4-FFF2-40B4-BE49-F238E27FC236}">
                <a16:creationId xmlns:a16="http://schemas.microsoft.com/office/drawing/2014/main" id="{8B089790-F4B6-46A7-BB28-7B74A9A9EFD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92" name="Rectangle 1091">
            <a:extLst>
              <a:ext uri="{FF2B5EF4-FFF2-40B4-BE49-F238E27FC236}">
                <a16:creationId xmlns:a16="http://schemas.microsoft.com/office/drawing/2014/main" id="{9A191B90-62D1-4718-B891-6A3FC82DD6A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a:p>
        </p:txBody>
      </p:sp>
      <p:pic>
        <p:nvPicPr>
          <p:cNvPr id="1030" name="Picture 6" descr="Naco Technologies secures prestigious EIC Accelerator grant to  revolutionize Green Hydrogen production! | Latvijas Investīciju un  attīstības aģentūra">
            <a:extLst>
              <a:ext uri="{FF2B5EF4-FFF2-40B4-BE49-F238E27FC236}">
                <a16:creationId xmlns:a16="http://schemas.microsoft.com/office/drawing/2014/main" id="{C4D53F73-FE65-6B35-5194-AF0B86DEDD81}"/>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b="1748"/>
          <a:stretch/>
        </p:blipFill>
        <p:spPr bwMode="auto">
          <a:xfrm>
            <a:off x="-1" y="1"/>
            <a:ext cx="12192000" cy="6857922"/>
          </a:xfrm>
          <a:prstGeom prst="rect">
            <a:avLst/>
          </a:prstGeom>
          <a:noFill/>
          <a:extLst>
            <a:ext uri="{909E8E84-426E-40DD-AFC4-6F175D3DCCD1}">
              <a14:hiddenFill xmlns:a14="http://schemas.microsoft.com/office/drawing/2010/main">
                <a:solidFill>
                  <a:srgbClr val="FFFFFF"/>
                </a:solidFill>
              </a14:hiddenFill>
            </a:ext>
          </a:extLst>
        </p:spPr>
      </p:pic>
      <p:grpSp>
        <p:nvGrpSpPr>
          <p:cNvPr id="1081" name="Group 1080">
            <a:extLst>
              <a:ext uri="{FF2B5EF4-FFF2-40B4-BE49-F238E27FC236}">
                <a16:creationId xmlns:a16="http://schemas.microsoft.com/office/drawing/2014/main" id="{63A1050F-42B7-42F4-9436-314DB03DE463}"/>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flipH="1">
            <a:off x="-18231" y="-1504"/>
            <a:ext cx="4527885" cy="2330553"/>
            <a:chOff x="6867015" y="-1"/>
            <a:chExt cx="5324985" cy="3251912"/>
          </a:xfrm>
          <a:solidFill>
            <a:schemeClr val="bg1">
              <a:alpha val="30000"/>
            </a:schemeClr>
          </a:solidFill>
        </p:grpSpPr>
        <p:sp>
          <p:nvSpPr>
            <p:cNvPr id="1082" name="Freeform: Shape 1081">
              <a:extLst>
                <a:ext uri="{FF2B5EF4-FFF2-40B4-BE49-F238E27FC236}">
                  <a16:creationId xmlns:a16="http://schemas.microsoft.com/office/drawing/2014/main" id="{23D407BF-2834-499F-A121-4FF4919FC7D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867015" y="-1"/>
              <a:ext cx="5324985" cy="3251912"/>
            </a:xfrm>
            <a:custGeom>
              <a:avLst/>
              <a:gdLst>
                <a:gd name="connsiteX0" fmla="*/ 0 w 5324985"/>
                <a:gd name="connsiteY0" fmla="*/ 0 h 3251912"/>
                <a:gd name="connsiteX1" fmla="*/ 36826 w 5324985"/>
                <a:gd name="connsiteY1" fmla="*/ 0 h 3251912"/>
                <a:gd name="connsiteX2" fmla="*/ 45003 w 5324985"/>
                <a:gd name="connsiteY2" fmla="*/ 152909 h 3251912"/>
                <a:gd name="connsiteX3" fmla="*/ 68956 w 5324985"/>
                <a:gd name="connsiteY3" fmla="*/ 308600 h 3251912"/>
                <a:gd name="connsiteX4" fmla="*/ 167774 w 5324985"/>
                <a:gd name="connsiteY4" fmla="*/ 607968 h 3251912"/>
                <a:gd name="connsiteX5" fmla="*/ 201857 w 5324985"/>
                <a:gd name="connsiteY5" fmla="*/ 679539 h 3251912"/>
                <a:gd name="connsiteX6" fmla="*/ 239741 w 5324985"/>
                <a:gd name="connsiteY6" fmla="*/ 749488 h 3251912"/>
                <a:gd name="connsiteX7" fmla="*/ 323724 w 5324985"/>
                <a:gd name="connsiteY7" fmla="*/ 885101 h 3251912"/>
                <a:gd name="connsiteX8" fmla="*/ 416412 w 5324985"/>
                <a:gd name="connsiteY8" fmla="*/ 1016081 h 3251912"/>
                <a:gd name="connsiteX9" fmla="*/ 515719 w 5324985"/>
                <a:gd name="connsiteY9" fmla="*/ 1143356 h 3251912"/>
                <a:gd name="connsiteX10" fmla="*/ 722427 w 5324985"/>
                <a:gd name="connsiteY10" fmla="*/ 1395127 h 3251912"/>
                <a:gd name="connsiteX11" fmla="*/ 825780 w 5324985"/>
                <a:gd name="connsiteY11" fmla="*/ 1522749 h 3251912"/>
                <a:gd name="connsiteX12" fmla="*/ 926314 w 5324985"/>
                <a:gd name="connsiteY12" fmla="*/ 1651992 h 3251912"/>
                <a:gd name="connsiteX13" fmla="*/ 1026848 w 5324985"/>
                <a:gd name="connsiteY13" fmla="*/ 1776836 h 3251912"/>
                <a:gd name="connsiteX14" fmla="*/ 1131918 w 5324985"/>
                <a:gd name="connsiteY14" fmla="*/ 1897393 h 3251912"/>
                <a:gd name="connsiteX15" fmla="*/ 1354688 w 5324985"/>
                <a:gd name="connsiteY15" fmla="*/ 2124728 h 3251912"/>
                <a:gd name="connsiteX16" fmla="*/ 1855027 w 5324985"/>
                <a:gd name="connsiteY16" fmla="*/ 2504236 h 3251912"/>
                <a:gd name="connsiteX17" fmla="*/ 2131618 w 5324985"/>
                <a:gd name="connsiteY17" fmla="*/ 2646913 h 3251912"/>
                <a:gd name="connsiteX18" fmla="*/ 2423534 w 5324985"/>
                <a:gd name="connsiteY18" fmla="*/ 2754732 h 3251912"/>
                <a:gd name="connsiteX19" fmla="*/ 2727588 w 5324985"/>
                <a:gd name="connsiteY19" fmla="*/ 2829197 h 3251912"/>
                <a:gd name="connsiteX20" fmla="*/ 3041083 w 5324985"/>
                <a:gd name="connsiteY20" fmla="*/ 2870890 h 3251912"/>
                <a:gd name="connsiteX21" fmla="*/ 3360340 w 5324985"/>
                <a:gd name="connsiteY21" fmla="*/ 2883976 h 3251912"/>
                <a:gd name="connsiteX22" fmla="*/ 3439663 w 5324985"/>
                <a:gd name="connsiteY22" fmla="*/ 2883396 h 3251912"/>
                <a:gd name="connsiteX23" fmla="*/ 3478529 w 5324985"/>
                <a:gd name="connsiteY23" fmla="*/ 2882471 h 3251912"/>
                <a:gd name="connsiteX24" fmla="*/ 3517271 w 5324985"/>
                <a:gd name="connsiteY24" fmla="*/ 2880616 h 3251912"/>
                <a:gd name="connsiteX25" fmla="*/ 3671260 w 5324985"/>
                <a:gd name="connsiteY25" fmla="*/ 2867878 h 3251912"/>
                <a:gd name="connsiteX26" fmla="*/ 4265268 w 5324985"/>
                <a:gd name="connsiteY26" fmla="*/ 2716283 h 3251912"/>
                <a:gd name="connsiteX27" fmla="*/ 4546395 w 5324985"/>
                <a:gd name="connsiteY27" fmla="*/ 2584724 h 3251912"/>
                <a:gd name="connsiteX28" fmla="*/ 4817837 w 5324985"/>
                <a:gd name="connsiteY28" fmla="*/ 2424674 h 3251912"/>
                <a:gd name="connsiteX29" fmla="*/ 5081677 w 5324985"/>
                <a:gd name="connsiteY29" fmla="*/ 2243548 h 3251912"/>
                <a:gd name="connsiteX30" fmla="*/ 5211881 w 5324985"/>
                <a:gd name="connsiteY30" fmla="*/ 2147658 h 3251912"/>
                <a:gd name="connsiteX31" fmla="*/ 5324985 w 5324985"/>
                <a:gd name="connsiteY31" fmla="*/ 2062128 h 3251912"/>
                <a:gd name="connsiteX32" fmla="*/ 5324985 w 5324985"/>
                <a:gd name="connsiteY32" fmla="*/ 2514993 h 3251912"/>
                <a:gd name="connsiteX33" fmla="*/ 5314867 w 5324985"/>
                <a:gd name="connsiteY33" fmla="*/ 2522881 h 3251912"/>
                <a:gd name="connsiteX34" fmla="*/ 5038276 w 5324985"/>
                <a:gd name="connsiteY34" fmla="*/ 2722421 h 3251912"/>
                <a:gd name="connsiteX35" fmla="*/ 4741701 w 5324985"/>
                <a:gd name="connsiteY35" fmla="*/ 2904937 h 3251912"/>
                <a:gd name="connsiteX36" fmla="*/ 4420728 w 5324985"/>
                <a:gd name="connsiteY36" fmla="*/ 3058848 h 3251912"/>
                <a:gd name="connsiteX37" fmla="*/ 3717481 w 5324985"/>
                <a:gd name="connsiteY37" fmla="*/ 3237079 h 3251912"/>
                <a:gd name="connsiteX38" fmla="*/ 3535661 w 5324985"/>
                <a:gd name="connsiteY38" fmla="*/ 3249934 h 3251912"/>
                <a:gd name="connsiteX39" fmla="*/ 3490175 w 5324985"/>
                <a:gd name="connsiteY39" fmla="*/ 3251555 h 3251912"/>
                <a:gd name="connsiteX40" fmla="*/ 3444813 w 5324985"/>
                <a:gd name="connsiteY40" fmla="*/ 3251787 h 3251912"/>
                <a:gd name="connsiteX41" fmla="*/ 3355681 w 5324985"/>
                <a:gd name="connsiteY41" fmla="*/ 3250745 h 3251912"/>
                <a:gd name="connsiteX42" fmla="*/ 3179011 w 5324985"/>
                <a:gd name="connsiteY42" fmla="*/ 3243795 h 3251912"/>
                <a:gd name="connsiteX43" fmla="*/ 3002217 w 5324985"/>
                <a:gd name="connsiteY43" fmla="*/ 3227814 h 3251912"/>
                <a:gd name="connsiteX44" fmla="*/ 2650103 w 5324985"/>
                <a:gd name="connsiteY44" fmla="*/ 3170836 h 3251912"/>
                <a:gd name="connsiteX45" fmla="*/ 2305836 w 5324985"/>
                <a:gd name="connsiteY45" fmla="*/ 3072514 h 3251912"/>
                <a:gd name="connsiteX46" fmla="*/ 1978611 w 5324985"/>
                <a:gd name="connsiteY46" fmla="*/ 2929952 h 3251912"/>
                <a:gd name="connsiteX47" fmla="*/ 1678235 w 5324985"/>
                <a:gd name="connsiteY47" fmla="*/ 2744424 h 3251912"/>
                <a:gd name="connsiteX48" fmla="*/ 1175688 w 5324985"/>
                <a:gd name="connsiteY48" fmla="*/ 2277018 h 3251912"/>
                <a:gd name="connsiteX49" fmla="*/ 971310 w 5324985"/>
                <a:gd name="connsiteY49" fmla="*/ 2012044 h 3251912"/>
                <a:gd name="connsiteX50" fmla="*/ 790717 w 5324985"/>
                <a:gd name="connsiteY50" fmla="*/ 1735723 h 3251912"/>
                <a:gd name="connsiteX51" fmla="*/ 706488 w 5324985"/>
                <a:gd name="connsiteY51" fmla="*/ 1598604 h 3251912"/>
                <a:gd name="connsiteX52" fmla="*/ 618951 w 5324985"/>
                <a:gd name="connsiteY52" fmla="*/ 1463802 h 3251912"/>
                <a:gd name="connsiteX53" fmla="*/ 436273 w 5324985"/>
                <a:gd name="connsiteY53" fmla="*/ 1195355 h 3251912"/>
                <a:gd name="connsiteX54" fmla="*/ 346896 w 5324985"/>
                <a:gd name="connsiteY54" fmla="*/ 1058816 h 3251912"/>
                <a:gd name="connsiteX55" fmla="*/ 261809 w 5324985"/>
                <a:gd name="connsiteY55" fmla="*/ 919264 h 3251912"/>
                <a:gd name="connsiteX56" fmla="*/ 118487 w 5324985"/>
                <a:gd name="connsiteY56" fmla="*/ 626498 h 3251912"/>
                <a:gd name="connsiteX57" fmla="*/ 28130 w 5324985"/>
                <a:gd name="connsiteY57" fmla="*/ 315781 h 3251912"/>
                <a:gd name="connsiteX58" fmla="*/ 6751 w 5324985"/>
                <a:gd name="connsiteY58" fmla="*/ 156195 h 32519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5324985" h="3251912">
                  <a:moveTo>
                    <a:pt x="0" y="0"/>
                  </a:moveTo>
                  <a:lnTo>
                    <a:pt x="36826" y="0"/>
                  </a:lnTo>
                  <a:lnTo>
                    <a:pt x="45003" y="152909"/>
                  </a:lnTo>
                  <a:cubicBezTo>
                    <a:pt x="50351" y="205154"/>
                    <a:pt x="58290" y="257123"/>
                    <a:pt x="68956" y="308600"/>
                  </a:cubicBezTo>
                  <a:cubicBezTo>
                    <a:pt x="91393" y="411324"/>
                    <a:pt x="123882" y="511847"/>
                    <a:pt x="167774" y="607968"/>
                  </a:cubicBezTo>
                  <a:cubicBezTo>
                    <a:pt x="178195" y="632173"/>
                    <a:pt x="190333" y="655798"/>
                    <a:pt x="201857" y="679539"/>
                  </a:cubicBezTo>
                  <a:cubicBezTo>
                    <a:pt x="214363" y="702933"/>
                    <a:pt x="226255" y="726557"/>
                    <a:pt x="239741" y="749488"/>
                  </a:cubicBezTo>
                  <a:cubicBezTo>
                    <a:pt x="265488" y="795812"/>
                    <a:pt x="294176" y="840746"/>
                    <a:pt x="323724" y="885101"/>
                  </a:cubicBezTo>
                  <a:cubicBezTo>
                    <a:pt x="353149" y="929572"/>
                    <a:pt x="384657" y="972885"/>
                    <a:pt x="416412" y="1016081"/>
                  </a:cubicBezTo>
                  <a:cubicBezTo>
                    <a:pt x="448655" y="1058931"/>
                    <a:pt x="482127" y="1101202"/>
                    <a:pt x="515719" y="1143356"/>
                  </a:cubicBezTo>
                  <a:cubicBezTo>
                    <a:pt x="583027" y="1227782"/>
                    <a:pt x="653402" y="1310470"/>
                    <a:pt x="722427" y="1395127"/>
                  </a:cubicBezTo>
                  <a:cubicBezTo>
                    <a:pt x="757123" y="1437282"/>
                    <a:pt x="791697" y="1479783"/>
                    <a:pt x="825780" y="1522749"/>
                  </a:cubicBezTo>
                  <a:cubicBezTo>
                    <a:pt x="859742" y="1565367"/>
                    <a:pt x="893457" y="1610649"/>
                    <a:pt x="926314" y="1651992"/>
                  </a:cubicBezTo>
                  <a:cubicBezTo>
                    <a:pt x="958927" y="1694379"/>
                    <a:pt x="993132" y="1735492"/>
                    <a:pt x="1026848" y="1776836"/>
                  </a:cubicBezTo>
                  <a:cubicBezTo>
                    <a:pt x="1061545" y="1817485"/>
                    <a:pt x="1095996" y="1858133"/>
                    <a:pt x="1131918" y="1897393"/>
                  </a:cubicBezTo>
                  <a:cubicBezTo>
                    <a:pt x="1203273" y="1976376"/>
                    <a:pt x="1277447" y="2052463"/>
                    <a:pt x="1354688" y="2124728"/>
                  </a:cubicBezTo>
                  <a:cubicBezTo>
                    <a:pt x="1509411" y="2268911"/>
                    <a:pt x="1676396" y="2397575"/>
                    <a:pt x="1855027" y="2504236"/>
                  </a:cubicBezTo>
                  <a:cubicBezTo>
                    <a:pt x="1944528" y="2557277"/>
                    <a:pt x="2036357" y="2605917"/>
                    <a:pt x="2131618" y="2646913"/>
                  </a:cubicBezTo>
                  <a:cubicBezTo>
                    <a:pt x="2226267" y="2689068"/>
                    <a:pt x="2323981" y="2724622"/>
                    <a:pt x="2423534" y="2754732"/>
                  </a:cubicBezTo>
                  <a:cubicBezTo>
                    <a:pt x="2523087" y="2784958"/>
                    <a:pt x="2624602" y="2809394"/>
                    <a:pt x="2727588" y="2829197"/>
                  </a:cubicBezTo>
                  <a:cubicBezTo>
                    <a:pt x="2830698" y="2848653"/>
                    <a:pt x="2935522" y="2861971"/>
                    <a:pt x="3041083" y="2870890"/>
                  </a:cubicBezTo>
                  <a:cubicBezTo>
                    <a:pt x="3146644" y="2879922"/>
                    <a:pt x="3253307" y="2883860"/>
                    <a:pt x="3360340" y="2883976"/>
                  </a:cubicBezTo>
                  <a:cubicBezTo>
                    <a:pt x="3387067" y="2883976"/>
                    <a:pt x="3414162" y="2884439"/>
                    <a:pt x="3439663" y="2883396"/>
                  </a:cubicBezTo>
                  <a:lnTo>
                    <a:pt x="3478529" y="2882471"/>
                  </a:lnTo>
                  <a:lnTo>
                    <a:pt x="3517271" y="2880616"/>
                  </a:lnTo>
                  <a:cubicBezTo>
                    <a:pt x="3568887" y="2878417"/>
                    <a:pt x="3620257" y="2873552"/>
                    <a:pt x="3671260" y="2867878"/>
                  </a:cubicBezTo>
                  <a:cubicBezTo>
                    <a:pt x="3875515" y="2844253"/>
                    <a:pt x="4074253" y="2792486"/>
                    <a:pt x="4265268" y="2716283"/>
                  </a:cubicBezTo>
                  <a:cubicBezTo>
                    <a:pt x="4361020" y="2678529"/>
                    <a:pt x="4454444" y="2633710"/>
                    <a:pt x="4546395" y="2584724"/>
                  </a:cubicBezTo>
                  <a:cubicBezTo>
                    <a:pt x="4638470" y="2535967"/>
                    <a:pt x="4728827" y="2481885"/>
                    <a:pt x="4817837" y="2424674"/>
                  </a:cubicBezTo>
                  <a:cubicBezTo>
                    <a:pt x="4906846" y="2367348"/>
                    <a:pt x="4994385" y="2306317"/>
                    <a:pt x="5081677" y="2243548"/>
                  </a:cubicBezTo>
                  <a:cubicBezTo>
                    <a:pt x="5125201" y="2212164"/>
                    <a:pt x="5168603" y="2179969"/>
                    <a:pt x="5211881" y="2147658"/>
                  </a:cubicBezTo>
                  <a:lnTo>
                    <a:pt x="5324985" y="2062128"/>
                  </a:lnTo>
                  <a:lnTo>
                    <a:pt x="5324985" y="2514993"/>
                  </a:lnTo>
                  <a:lnTo>
                    <a:pt x="5314867" y="2522881"/>
                  </a:lnTo>
                  <a:cubicBezTo>
                    <a:pt x="5225490" y="2591325"/>
                    <a:pt x="5133783" y="2658379"/>
                    <a:pt x="5038276" y="2722421"/>
                  </a:cubicBezTo>
                  <a:cubicBezTo>
                    <a:pt x="4942892" y="2786348"/>
                    <a:pt x="4844810" y="2848422"/>
                    <a:pt x="4741701" y="2904937"/>
                  </a:cubicBezTo>
                  <a:cubicBezTo>
                    <a:pt x="4638592" y="2961337"/>
                    <a:pt x="4531929" y="3013683"/>
                    <a:pt x="4420728" y="3058848"/>
                  </a:cubicBezTo>
                  <a:cubicBezTo>
                    <a:pt x="4199063" y="3150338"/>
                    <a:pt x="3959621" y="3211485"/>
                    <a:pt x="3717481" y="3237079"/>
                  </a:cubicBezTo>
                  <a:cubicBezTo>
                    <a:pt x="3656914" y="3243101"/>
                    <a:pt x="3596227" y="3247966"/>
                    <a:pt x="3535661" y="3249934"/>
                  </a:cubicBezTo>
                  <a:lnTo>
                    <a:pt x="3490175" y="3251555"/>
                  </a:lnTo>
                  <a:lnTo>
                    <a:pt x="3444813" y="3251787"/>
                  </a:lnTo>
                  <a:cubicBezTo>
                    <a:pt x="3414162" y="3252250"/>
                    <a:pt x="3385105" y="3251324"/>
                    <a:pt x="3355681" y="3250745"/>
                  </a:cubicBezTo>
                  <a:cubicBezTo>
                    <a:pt x="3296954" y="3250050"/>
                    <a:pt x="3237860" y="3246692"/>
                    <a:pt x="3179011" y="3243795"/>
                  </a:cubicBezTo>
                  <a:cubicBezTo>
                    <a:pt x="3120039" y="3239164"/>
                    <a:pt x="3061067" y="3234878"/>
                    <a:pt x="3002217" y="3227814"/>
                  </a:cubicBezTo>
                  <a:cubicBezTo>
                    <a:pt x="2884397" y="3214496"/>
                    <a:pt x="2766699" y="3196314"/>
                    <a:pt x="2650103" y="3170836"/>
                  </a:cubicBezTo>
                  <a:cubicBezTo>
                    <a:pt x="2533510" y="3145358"/>
                    <a:pt x="2418263" y="3112583"/>
                    <a:pt x="2305836" y="3072514"/>
                  </a:cubicBezTo>
                  <a:cubicBezTo>
                    <a:pt x="2193410" y="3032328"/>
                    <a:pt x="2083926" y="2984383"/>
                    <a:pt x="1978611" y="2929952"/>
                  </a:cubicBezTo>
                  <a:cubicBezTo>
                    <a:pt x="1873663" y="2874711"/>
                    <a:pt x="1772884" y="2812985"/>
                    <a:pt x="1678235" y="2744424"/>
                  </a:cubicBezTo>
                  <a:cubicBezTo>
                    <a:pt x="1488201" y="2608001"/>
                    <a:pt x="1321708" y="2448068"/>
                    <a:pt x="1175688" y="2277018"/>
                  </a:cubicBezTo>
                  <a:cubicBezTo>
                    <a:pt x="1102985" y="2191086"/>
                    <a:pt x="1035309" y="2102377"/>
                    <a:pt x="971310" y="2012044"/>
                  </a:cubicBezTo>
                  <a:cubicBezTo>
                    <a:pt x="907188" y="1921714"/>
                    <a:pt x="847358" y="1829413"/>
                    <a:pt x="790717" y="1735723"/>
                  </a:cubicBezTo>
                  <a:cubicBezTo>
                    <a:pt x="761782" y="1688357"/>
                    <a:pt x="735300" y="1644002"/>
                    <a:pt x="706488" y="1598604"/>
                  </a:cubicBezTo>
                  <a:cubicBezTo>
                    <a:pt x="677922" y="1553555"/>
                    <a:pt x="648866" y="1508505"/>
                    <a:pt x="618951" y="1463802"/>
                  </a:cubicBezTo>
                  <a:lnTo>
                    <a:pt x="436273" y="1195355"/>
                  </a:lnTo>
                  <a:cubicBezTo>
                    <a:pt x="405990" y="1150189"/>
                    <a:pt x="376075" y="1104792"/>
                    <a:pt x="346896" y="1058816"/>
                  </a:cubicBezTo>
                  <a:cubicBezTo>
                    <a:pt x="317716" y="1012838"/>
                    <a:pt x="288782" y="966747"/>
                    <a:pt x="261809" y="919264"/>
                  </a:cubicBezTo>
                  <a:cubicBezTo>
                    <a:pt x="207742" y="824764"/>
                    <a:pt x="158088" y="727485"/>
                    <a:pt x="118487" y="626498"/>
                  </a:cubicBezTo>
                  <a:cubicBezTo>
                    <a:pt x="78151" y="525859"/>
                    <a:pt x="48237" y="421515"/>
                    <a:pt x="28130" y="315781"/>
                  </a:cubicBezTo>
                  <a:cubicBezTo>
                    <a:pt x="18506" y="262914"/>
                    <a:pt x="11425" y="209642"/>
                    <a:pt x="6751" y="156195"/>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83" name="Freeform: Shape 1082">
              <a:extLst>
                <a:ext uri="{FF2B5EF4-FFF2-40B4-BE49-F238E27FC236}">
                  <a16:creationId xmlns:a16="http://schemas.microsoft.com/office/drawing/2014/main" id="{57C515C8-97E1-406F-BA1C-EB6AD75B0DF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16467" y="-1"/>
              <a:ext cx="5275533" cy="2980757"/>
            </a:xfrm>
            <a:custGeom>
              <a:avLst/>
              <a:gdLst>
                <a:gd name="connsiteX0" fmla="*/ 0 w 5275533"/>
                <a:gd name="connsiteY0" fmla="*/ 0 h 2980757"/>
                <a:gd name="connsiteX1" fmla="*/ 201166 w 5275533"/>
                <a:gd name="connsiteY1" fmla="*/ 0 h 2980757"/>
                <a:gd name="connsiteX2" fmla="*/ 206734 w 5275533"/>
                <a:gd name="connsiteY2" fmla="*/ 89286 h 2980757"/>
                <a:gd name="connsiteX3" fmla="*/ 232051 w 5275533"/>
                <a:gd name="connsiteY3" fmla="*/ 226897 h 2980757"/>
                <a:gd name="connsiteX4" fmla="*/ 332707 w 5275533"/>
                <a:gd name="connsiteY4" fmla="*/ 487120 h 2980757"/>
                <a:gd name="connsiteX5" fmla="*/ 402959 w 5275533"/>
                <a:gd name="connsiteY5" fmla="*/ 609647 h 2980757"/>
                <a:gd name="connsiteX6" fmla="*/ 483631 w 5275533"/>
                <a:gd name="connsiteY6" fmla="*/ 728236 h 2980757"/>
                <a:gd name="connsiteX7" fmla="*/ 669986 w 5275533"/>
                <a:gd name="connsiteY7" fmla="*/ 957424 h 2980757"/>
                <a:gd name="connsiteX8" fmla="*/ 871667 w 5275533"/>
                <a:gd name="connsiteY8" fmla="*/ 1188348 h 2980757"/>
                <a:gd name="connsiteX9" fmla="*/ 971956 w 5275533"/>
                <a:gd name="connsiteY9" fmla="*/ 1308905 h 2980757"/>
                <a:gd name="connsiteX10" fmla="*/ 1020139 w 5275533"/>
                <a:gd name="connsiteY10" fmla="*/ 1368084 h 2980757"/>
                <a:gd name="connsiteX11" fmla="*/ 1067340 w 5275533"/>
                <a:gd name="connsiteY11" fmla="*/ 1424715 h 2980757"/>
                <a:gd name="connsiteX12" fmla="*/ 1472909 w 5275533"/>
                <a:gd name="connsiteY12" fmla="*/ 1843252 h 2980757"/>
                <a:gd name="connsiteX13" fmla="*/ 1688567 w 5275533"/>
                <a:gd name="connsiteY13" fmla="*/ 2031559 h 2980757"/>
                <a:gd name="connsiteX14" fmla="*/ 1914401 w 5275533"/>
                <a:gd name="connsiteY14" fmla="*/ 2205156 h 2980757"/>
                <a:gd name="connsiteX15" fmla="*/ 2418909 w 5275533"/>
                <a:gd name="connsiteY15" fmla="*/ 2479741 h 2980757"/>
                <a:gd name="connsiteX16" fmla="*/ 2701141 w 5275533"/>
                <a:gd name="connsiteY16" fmla="*/ 2557333 h 2980757"/>
                <a:gd name="connsiteX17" fmla="*/ 2773475 w 5275533"/>
                <a:gd name="connsiteY17" fmla="*/ 2570999 h 2980757"/>
                <a:gd name="connsiteX18" fmla="*/ 2846424 w 5275533"/>
                <a:gd name="connsiteY18" fmla="*/ 2582465 h 2980757"/>
                <a:gd name="connsiteX19" fmla="*/ 2993669 w 5275533"/>
                <a:gd name="connsiteY19" fmla="*/ 2598909 h 2980757"/>
                <a:gd name="connsiteX20" fmla="*/ 3067721 w 5275533"/>
                <a:gd name="connsiteY20" fmla="*/ 2604237 h 2980757"/>
                <a:gd name="connsiteX21" fmla="*/ 3142019 w 5275533"/>
                <a:gd name="connsiteY21" fmla="*/ 2607943 h 2980757"/>
                <a:gd name="connsiteX22" fmla="*/ 3216561 w 5275533"/>
                <a:gd name="connsiteY22" fmla="*/ 2609564 h 2980757"/>
                <a:gd name="connsiteX23" fmla="*/ 3291225 w 5275533"/>
                <a:gd name="connsiteY23" fmla="*/ 2609217 h 2980757"/>
                <a:gd name="connsiteX24" fmla="*/ 3328619 w 5275533"/>
                <a:gd name="connsiteY24" fmla="*/ 2608869 h 2980757"/>
                <a:gd name="connsiteX25" fmla="*/ 3364665 w 5275533"/>
                <a:gd name="connsiteY25" fmla="*/ 2607363 h 2980757"/>
                <a:gd name="connsiteX26" fmla="*/ 3400587 w 5275533"/>
                <a:gd name="connsiteY26" fmla="*/ 2605627 h 2980757"/>
                <a:gd name="connsiteX27" fmla="*/ 3436387 w 5275533"/>
                <a:gd name="connsiteY27" fmla="*/ 2602847 h 2980757"/>
                <a:gd name="connsiteX28" fmla="*/ 3578361 w 5275533"/>
                <a:gd name="connsiteY28" fmla="*/ 2586286 h 2980757"/>
                <a:gd name="connsiteX29" fmla="*/ 4119159 w 5275533"/>
                <a:gd name="connsiteY29" fmla="*/ 2418594 h 2980757"/>
                <a:gd name="connsiteX30" fmla="*/ 4618765 w 5275533"/>
                <a:gd name="connsiteY30" fmla="*/ 2124668 h 2980757"/>
                <a:gd name="connsiteX31" fmla="*/ 4739895 w 5275533"/>
                <a:gd name="connsiteY31" fmla="*/ 2038275 h 2980757"/>
                <a:gd name="connsiteX32" fmla="*/ 4861027 w 5275533"/>
                <a:gd name="connsiteY32" fmla="*/ 1948986 h 2980757"/>
                <a:gd name="connsiteX33" fmla="*/ 5106354 w 5275533"/>
                <a:gd name="connsiteY33" fmla="*/ 1763690 h 2980757"/>
                <a:gd name="connsiteX34" fmla="*/ 5275533 w 5275533"/>
                <a:gd name="connsiteY34" fmla="*/ 1641017 h 2980757"/>
                <a:gd name="connsiteX35" fmla="*/ 5275533 w 5275533"/>
                <a:gd name="connsiteY35" fmla="*/ 2257481 h 2980757"/>
                <a:gd name="connsiteX36" fmla="*/ 5168881 w 5275533"/>
                <a:gd name="connsiteY36" fmla="*/ 2332084 h 2980757"/>
                <a:gd name="connsiteX37" fmla="*/ 5036225 w 5275533"/>
                <a:gd name="connsiteY37" fmla="*/ 2421489 h 2980757"/>
                <a:gd name="connsiteX38" fmla="*/ 4899401 w 5275533"/>
                <a:gd name="connsiteY38" fmla="*/ 2508347 h 2980757"/>
                <a:gd name="connsiteX39" fmla="*/ 4612145 w 5275533"/>
                <a:gd name="connsiteY39" fmla="*/ 2671407 h 2980757"/>
                <a:gd name="connsiteX40" fmla="*/ 4303187 w 5275533"/>
                <a:gd name="connsiteY40" fmla="*/ 2810030 h 2980757"/>
                <a:gd name="connsiteX41" fmla="*/ 3630835 w 5275533"/>
                <a:gd name="connsiteY41" fmla="*/ 2969500 h 2980757"/>
                <a:gd name="connsiteX42" fmla="*/ 3457719 w 5275533"/>
                <a:gd name="connsiteY42" fmla="*/ 2979808 h 2980757"/>
                <a:gd name="connsiteX43" fmla="*/ 3414441 w 5275533"/>
                <a:gd name="connsiteY43" fmla="*/ 2980733 h 2980757"/>
                <a:gd name="connsiteX44" fmla="*/ 3371285 w 5275533"/>
                <a:gd name="connsiteY44" fmla="*/ 2980502 h 2980757"/>
                <a:gd name="connsiteX45" fmla="*/ 3328252 w 5275533"/>
                <a:gd name="connsiteY45" fmla="*/ 2980039 h 2980757"/>
                <a:gd name="connsiteX46" fmla="*/ 3286445 w 5275533"/>
                <a:gd name="connsiteY46" fmla="*/ 2978534 h 2980757"/>
                <a:gd name="connsiteX47" fmla="*/ 2952475 w 5275533"/>
                <a:gd name="connsiteY47" fmla="*/ 2953402 h 2980757"/>
                <a:gd name="connsiteX48" fmla="*/ 2620591 w 5275533"/>
                <a:gd name="connsiteY48" fmla="*/ 2898046 h 2980757"/>
                <a:gd name="connsiteX49" fmla="*/ 2294591 w 5275533"/>
                <a:gd name="connsiteY49" fmla="*/ 2811305 h 2980757"/>
                <a:gd name="connsiteX50" fmla="*/ 1670544 w 5275533"/>
                <a:gd name="connsiteY50" fmla="*/ 2550501 h 2980757"/>
                <a:gd name="connsiteX51" fmla="*/ 1144703 w 5275533"/>
                <a:gd name="connsiteY51" fmla="*/ 2144472 h 2980757"/>
                <a:gd name="connsiteX52" fmla="*/ 931497 w 5275533"/>
                <a:gd name="connsiteY52" fmla="*/ 1900114 h 2980757"/>
                <a:gd name="connsiteX53" fmla="*/ 745265 w 5275533"/>
                <a:gd name="connsiteY53" fmla="*/ 1641395 h 2980757"/>
                <a:gd name="connsiteX54" fmla="*/ 701741 w 5275533"/>
                <a:gd name="connsiteY54" fmla="*/ 1575500 h 2980757"/>
                <a:gd name="connsiteX55" fmla="*/ 660178 w 5275533"/>
                <a:gd name="connsiteY55" fmla="*/ 1511573 h 2980757"/>
                <a:gd name="connsiteX56" fmla="*/ 578158 w 5275533"/>
                <a:gd name="connsiteY56" fmla="*/ 1387656 h 2980757"/>
                <a:gd name="connsiteX57" fmla="*/ 408230 w 5275533"/>
                <a:gd name="connsiteY57" fmla="*/ 1134497 h 2980757"/>
                <a:gd name="connsiteX58" fmla="*/ 242349 w 5275533"/>
                <a:gd name="connsiteY58" fmla="*/ 866860 h 2980757"/>
                <a:gd name="connsiteX59" fmla="*/ 167562 w 5275533"/>
                <a:gd name="connsiteY59" fmla="*/ 724994 h 2980757"/>
                <a:gd name="connsiteX60" fmla="*/ 104054 w 5275533"/>
                <a:gd name="connsiteY60" fmla="*/ 576525 h 2980757"/>
                <a:gd name="connsiteX61" fmla="*/ 55381 w 5275533"/>
                <a:gd name="connsiteY61" fmla="*/ 422499 h 2980757"/>
                <a:gd name="connsiteX62" fmla="*/ 37236 w 5275533"/>
                <a:gd name="connsiteY62" fmla="*/ 343980 h 2980757"/>
                <a:gd name="connsiteX63" fmla="*/ 29267 w 5275533"/>
                <a:gd name="connsiteY63" fmla="*/ 304604 h 2980757"/>
                <a:gd name="connsiteX64" fmla="*/ 22646 w 5275533"/>
                <a:gd name="connsiteY64" fmla="*/ 265113 h 2980757"/>
                <a:gd name="connsiteX65" fmla="*/ 3903 w 5275533"/>
                <a:gd name="connsiteY65" fmla="*/ 106787 h 29807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5275533" h="2980757">
                  <a:moveTo>
                    <a:pt x="0" y="0"/>
                  </a:moveTo>
                  <a:lnTo>
                    <a:pt x="201166" y="0"/>
                  </a:lnTo>
                  <a:lnTo>
                    <a:pt x="206734" y="89286"/>
                  </a:lnTo>
                  <a:cubicBezTo>
                    <a:pt x="212220" y="135755"/>
                    <a:pt x="220465" y="181731"/>
                    <a:pt x="232051" y="226897"/>
                  </a:cubicBezTo>
                  <a:cubicBezTo>
                    <a:pt x="254855" y="317344"/>
                    <a:pt x="290287" y="403854"/>
                    <a:pt x="332707" y="487120"/>
                  </a:cubicBezTo>
                  <a:cubicBezTo>
                    <a:pt x="354163" y="528696"/>
                    <a:pt x="377948" y="569461"/>
                    <a:pt x="402959" y="609647"/>
                  </a:cubicBezTo>
                  <a:cubicBezTo>
                    <a:pt x="428337" y="649717"/>
                    <a:pt x="455433" y="689209"/>
                    <a:pt x="483631" y="728236"/>
                  </a:cubicBezTo>
                  <a:cubicBezTo>
                    <a:pt x="540764" y="806061"/>
                    <a:pt x="604271" y="881569"/>
                    <a:pt x="669986" y="957424"/>
                  </a:cubicBezTo>
                  <a:cubicBezTo>
                    <a:pt x="735701" y="1033395"/>
                    <a:pt x="804359" y="1109366"/>
                    <a:pt x="871667" y="1188348"/>
                  </a:cubicBezTo>
                  <a:cubicBezTo>
                    <a:pt x="905383" y="1227723"/>
                    <a:pt x="938731" y="1268025"/>
                    <a:pt x="971956" y="1308905"/>
                  </a:cubicBezTo>
                  <a:lnTo>
                    <a:pt x="1020139" y="1368084"/>
                  </a:lnTo>
                  <a:cubicBezTo>
                    <a:pt x="1035954" y="1386962"/>
                    <a:pt x="1051035" y="1406302"/>
                    <a:pt x="1067340" y="1424715"/>
                  </a:cubicBezTo>
                  <a:cubicBezTo>
                    <a:pt x="1194602" y="1574573"/>
                    <a:pt x="1332652" y="1712503"/>
                    <a:pt x="1472909" y="1843252"/>
                  </a:cubicBezTo>
                  <a:cubicBezTo>
                    <a:pt x="1543406" y="1908337"/>
                    <a:pt x="1615128" y="1971221"/>
                    <a:pt x="1688567" y="2031559"/>
                  </a:cubicBezTo>
                  <a:cubicBezTo>
                    <a:pt x="1762006" y="2091895"/>
                    <a:pt x="1836793" y="2150263"/>
                    <a:pt x="1914401" y="2205156"/>
                  </a:cubicBezTo>
                  <a:cubicBezTo>
                    <a:pt x="2069003" y="2315176"/>
                    <a:pt x="2235742" y="2413498"/>
                    <a:pt x="2418909" y="2479741"/>
                  </a:cubicBezTo>
                  <a:cubicBezTo>
                    <a:pt x="2510249" y="2512863"/>
                    <a:pt x="2604898" y="2538225"/>
                    <a:pt x="2701141" y="2557333"/>
                  </a:cubicBezTo>
                  <a:cubicBezTo>
                    <a:pt x="2725293" y="2561850"/>
                    <a:pt x="2749201" y="2567062"/>
                    <a:pt x="2773475" y="2570999"/>
                  </a:cubicBezTo>
                  <a:lnTo>
                    <a:pt x="2846424" y="2582465"/>
                  </a:lnTo>
                  <a:cubicBezTo>
                    <a:pt x="2895343" y="2588602"/>
                    <a:pt x="2944261" y="2595088"/>
                    <a:pt x="2993669" y="2598909"/>
                  </a:cubicBezTo>
                  <a:cubicBezTo>
                    <a:pt x="3018313" y="2601110"/>
                    <a:pt x="3042956" y="2603195"/>
                    <a:pt x="3067721" y="2604237"/>
                  </a:cubicBezTo>
                  <a:cubicBezTo>
                    <a:pt x="3092487" y="2605394"/>
                    <a:pt x="3117130" y="2607247"/>
                    <a:pt x="3142019" y="2607943"/>
                  </a:cubicBezTo>
                  <a:lnTo>
                    <a:pt x="3216561" y="2609564"/>
                  </a:lnTo>
                  <a:cubicBezTo>
                    <a:pt x="3241326" y="2610142"/>
                    <a:pt x="3266337" y="2609333"/>
                    <a:pt x="3291225" y="2609217"/>
                  </a:cubicBezTo>
                  <a:lnTo>
                    <a:pt x="3328619" y="2608869"/>
                  </a:lnTo>
                  <a:cubicBezTo>
                    <a:pt x="3340757" y="2608522"/>
                    <a:pt x="3352649" y="2607827"/>
                    <a:pt x="3364665" y="2607363"/>
                  </a:cubicBezTo>
                  <a:cubicBezTo>
                    <a:pt x="3376679" y="2606784"/>
                    <a:pt x="3388695" y="2606438"/>
                    <a:pt x="3400587" y="2605627"/>
                  </a:cubicBezTo>
                  <a:lnTo>
                    <a:pt x="3436387" y="2602847"/>
                  </a:lnTo>
                  <a:cubicBezTo>
                    <a:pt x="3484079" y="2599257"/>
                    <a:pt x="3531404" y="2593235"/>
                    <a:pt x="3578361" y="2586286"/>
                  </a:cubicBezTo>
                  <a:cubicBezTo>
                    <a:pt x="3766310" y="2556871"/>
                    <a:pt x="3947025" y="2499314"/>
                    <a:pt x="4119159" y="2418594"/>
                  </a:cubicBezTo>
                  <a:cubicBezTo>
                    <a:pt x="4291907" y="2338801"/>
                    <a:pt x="4456317" y="2236657"/>
                    <a:pt x="4618765" y="2124668"/>
                  </a:cubicBezTo>
                  <a:cubicBezTo>
                    <a:pt x="4659346" y="2096759"/>
                    <a:pt x="4699682" y="2067575"/>
                    <a:pt x="4739895" y="2038275"/>
                  </a:cubicBezTo>
                  <a:cubicBezTo>
                    <a:pt x="4780355" y="2008976"/>
                    <a:pt x="4820691" y="1979212"/>
                    <a:pt x="4861027" y="1948986"/>
                  </a:cubicBezTo>
                  <a:lnTo>
                    <a:pt x="5106354" y="1763690"/>
                  </a:lnTo>
                  <a:lnTo>
                    <a:pt x="5275533" y="1641017"/>
                  </a:lnTo>
                  <a:lnTo>
                    <a:pt x="5275533" y="2257481"/>
                  </a:lnTo>
                  <a:lnTo>
                    <a:pt x="5168881" y="2332084"/>
                  </a:lnTo>
                  <a:cubicBezTo>
                    <a:pt x="5125235" y="2362079"/>
                    <a:pt x="5081099" y="2391958"/>
                    <a:pt x="5036225" y="2421489"/>
                  </a:cubicBezTo>
                  <a:cubicBezTo>
                    <a:pt x="4991231" y="2450790"/>
                    <a:pt x="4945867" y="2479857"/>
                    <a:pt x="4899401" y="2508347"/>
                  </a:cubicBezTo>
                  <a:cubicBezTo>
                    <a:pt x="4806959" y="2565440"/>
                    <a:pt x="4711574" y="2620798"/>
                    <a:pt x="4612145" y="2671407"/>
                  </a:cubicBezTo>
                  <a:cubicBezTo>
                    <a:pt x="4512836" y="2722247"/>
                    <a:pt x="4410095" y="2769496"/>
                    <a:pt x="4303187" y="2810030"/>
                  </a:cubicBezTo>
                  <a:cubicBezTo>
                    <a:pt x="4090349" y="2892256"/>
                    <a:pt x="3861694" y="2947728"/>
                    <a:pt x="3630835" y="2969500"/>
                  </a:cubicBezTo>
                  <a:cubicBezTo>
                    <a:pt x="3573089" y="2974712"/>
                    <a:pt x="3515343" y="2978649"/>
                    <a:pt x="3457719" y="2979808"/>
                  </a:cubicBezTo>
                  <a:lnTo>
                    <a:pt x="3414441" y="2980733"/>
                  </a:lnTo>
                  <a:cubicBezTo>
                    <a:pt x="3400097" y="2980850"/>
                    <a:pt x="3385630" y="2980502"/>
                    <a:pt x="3371285" y="2980502"/>
                  </a:cubicBezTo>
                  <a:lnTo>
                    <a:pt x="3328252" y="2980039"/>
                  </a:lnTo>
                  <a:lnTo>
                    <a:pt x="3286445" y="2978534"/>
                  </a:lnTo>
                  <a:cubicBezTo>
                    <a:pt x="3175121" y="2975174"/>
                    <a:pt x="3063553" y="2966837"/>
                    <a:pt x="2952475" y="2953402"/>
                  </a:cubicBezTo>
                  <a:cubicBezTo>
                    <a:pt x="2841275" y="2940664"/>
                    <a:pt x="2730319" y="2922365"/>
                    <a:pt x="2620591" y="2898046"/>
                  </a:cubicBezTo>
                  <a:cubicBezTo>
                    <a:pt x="2510984" y="2873494"/>
                    <a:pt x="2402235" y="2844426"/>
                    <a:pt x="2294591" y="2811305"/>
                  </a:cubicBezTo>
                  <a:cubicBezTo>
                    <a:pt x="2079669" y="2744483"/>
                    <a:pt x="1867198" y="2661331"/>
                    <a:pt x="1670544" y="2550501"/>
                  </a:cubicBezTo>
                  <a:cubicBezTo>
                    <a:pt x="1473767" y="2439903"/>
                    <a:pt x="1298079" y="2299657"/>
                    <a:pt x="1144703" y="2144472"/>
                  </a:cubicBezTo>
                  <a:cubicBezTo>
                    <a:pt x="1067586" y="2066996"/>
                    <a:pt x="997458" y="1984539"/>
                    <a:pt x="931497" y="1900114"/>
                  </a:cubicBezTo>
                  <a:cubicBezTo>
                    <a:pt x="865906" y="1815342"/>
                    <a:pt x="803500" y="1729295"/>
                    <a:pt x="745265" y="1641395"/>
                  </a:cubicBezTo>
                  <a:cubicBezTo>
                    <a:pt x="730307" y="1619623"/>
                    <a:pt x="716207" y="1597503"/>
                    <a:pt x="701741" y="1575500"/>
                  </a:cubicBezTo>
                  <a:lnTo>
                    <a:pt x="660178" y="1511573"/>
                  </a:lnTo>
                  <a:cubicBezTo>
                    <a:pt x="633574" y="1470229"/>
                    <a:pt x="605989" y="1429232"/>
                    <a:pt x="578158" y="1387656"/>
                  </a:cubicBezTo>
                  <a:lnTo>
                    <a:pt x="408230" y="1134497"/>
                  </a:lnTo>
                  <a:cubicBezTo>
                    <a:pt x="351220" y="1048219"/>
                    <a:pt x="294945" y="959392"/>
                    <a:pt x="242349" y="866860"/>
                  </a:cubicBezTo>
                  <a:cubicBezTo>
                    <a:pt x="216112" y="820536"/>
                    <a:pt x="190734" y="773402"/>
                    <a:pt x="167562" y="724994"/>
                  </a:cubicBezTo>
                  <a:cubicBezTo>
                    <a:pt x="144513" y="676469"/>
                    <a:pt x="123057" y="627019"/>
                    <a:pt x="104054" y="576525"/>
                  </a:cubicBezTo>
                  <a:cubicBezTo>
                    <a:pt x="85418" y="525917"/>
                    <a:pt x="68867" y="474613"/>
                    <a:pt x="55381" y="422499"/>
                  </a:cubicBezTo>
                  <a:cubicBezTo>
                    <a:pt x="49006" y="396442"/>
                    <a:pt x="42508" y="370269"/>
                    <a:pt x="37236" y="343980"/>
                  </a:cubicBezTo>
                  <a:lnTo>
                    <a:pt x="29267" y="304604"/>
                  </a:lnTo>
                  <a:lnTo>
                    <a:pt x="22646" y="265113"/>
                  </a:lnTo>
                  <a:cubicBezTo>
                    <a:pt x="14003" y="212420"/>
                    <a:pt x="7872" y="159582"/>
                    <a:pt x="3903" y="106787"/>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84" name="Freeform: Shape 1083">
              <a:extLst>
                <a:ext uri="{FF2B5EF4-FFF2-40B4-BE49-F238E27FC236}">
                  <a16:creationId xmlns:a16="http://schemas.microsoft.com/office/drawing/2014/main" id="{D8DBBF75-CCF9-41BE-9004-7834D096B26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613805 w 5270786"/>
                <a:gd name="connsiteY1" fmla="*/ 0 h 2927775"/>
                <a:gd name="connsiteX2" fmla="*/ 618487 w 5270786"/>
                <a:gd name="connsiteY2" fmla="*/ 85404 h 2927775"/>
                <a:gd name="connsiteX3" fmla="*/ 1054084 w 5270786"/>
                <a:gd name="connsiteY3" fmla="*/ 895200 h 2927775"/>
                <a:gd name="connsiteX4" fmla="*/ 1276976 w 5270786"/>
                <a:gd name="connsiteY4" fmla="*/ 1191325 h 2927775"/>
                <a:gd name="connsiteX5" fmla="*/ 3368450 w 5270786"/>
                <a:gd name="connsiteY5" fmla="*/ 2348843 h 2927775"/>
                <a:gd name="connsiteX6" fmla="*/ 4956151 w 5270786"/>
                <a:gd name="connsiteY6" fmla="*/ 1636730 h 2927775"/>
                <a:gd name="connsiteX7" fmla="*/ 5149372 w 5270786"/>
                <a:gd name="connsiteY7" fmla="*/ 1495325 h 2927775"/>
                <a:gd name="connsiteX8" fmla="*/ 5270786 w 5270786"/>
                <a:gd name="connsiteY8" fmla="*/ 1406110 h 2927775"/>
                <a:gd name="connsiteX9" fmla="*/ 5270786 w 5270786"/>
                <a:gd name="connsiteY9" fmla="*/ 2138641 h 2927775"/>
                <a:gd name="connsiteX10" fmla="*/ 5112925 w 5270786"/>
                <a:gd name="connsiteY10" fmla="*/ 2253730 h 2927775"/>
                <a:gd name="connsiteX11" fmla="*/ 3368327 w 5270786"/>
                <a:gd name="connsiteY11" fmla="*/ 2927775 h 2927775"/>
                <a:gd name="connsiteX12" fmla="*/ 769646 w 5270786"/>
                <a:gd name="connsiteY12" fmla="*/ 1516288 h 2927775"/>
                <a:gd name="connsiteX13" fmla="*/ 3149 w 5270786"/>
                <a:gd name="connsiteY13"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270786" h="2927775">
                  <a:moveTo>
                    <a:pt x="0" y="0"/>
                  </a:moveTo>
                  <a:lnTo>
                    <a:pt x="613805" y="0"/>
                  </a:lnTo>
                  <a:lnTo>
                    <a:pt x="618487" y="85404"/>
                  </a:lnTo>
                  <a:cubicBezTo>
                    <a:pt x="650052" y="360109"/>
                    <a:pt x="792650" y="556543"/>
                    <a:pt x="1054084" y="895200"/>
                  </a:cubicBezTo>
                  <a:cubicBezTo>
                    <a:pt x="1126174" y="988542"/>
                    <a:pt x="1200716" y="1085128"/>
                    <a:pt x="1276976" y="1191325"/>
                  </a:cubicBezTo>
                  <a:cubicBezTo>
                    <a:pt x="1859704" y="2002688"/>
                    <a:pt x="2485223" y="2348843"/>
                    <a:pt x="3368450" y="2348843"/>
                  </a:cubicBezTo>
                  <a:cubicBezTo>
                    <a:pt x="3948114" y="2348843"/>
                    <a:pt x="4373422" y="2066846"/>
                    <a:pt x="4956151" y="1636730"/>
                  </a:cubicBezTo>
                  <a:cubicBezTo>
                    <a:pt x="5021253" y="1588668"/>
                    <a:pt x="5086356" y="1541186"/>
                    <a:pt x="5149372" y="1495325"/>
                  </a:cubicBezTo>
                  <a:lnTo>
                    <a:pt x="5270786" y="1406110"/>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85" name="Freeform: Shape 1084">
              <a:extLst>
                <a:ext uri="{FF2B5EF4-FFF2-40B4-BE49-F238E27FC236}">
                  <a16:creationId xmlns:a16="http://schemas.microsoft.com/office/drawing/2014/main" id="{B3DEBE2A-7C62-4E08-B6AC-3C744D2B272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736294 w 5270786"/>
                <a:gd name="connsiteY1" fmla="*/ 0 h 2927775"/>
                <a:gd name="connsiteX2" fmla="*/ 740298 w 5270786"/>
                <a:gd name="connsiteY2" fmla="*/ 72745 h 2927775"/>
                <a:gd name="connsiteX3" fmla="*/ 1153024 w 5270786"/>
                <a:gd name="connsiteY3" fmla="*/ 826989 h 2927775"/>
                <a:gd name="connsiteX4" fmla="*/ 1378368 w 5270786"/>
                <a:gd name="connsiteY4" fmla="*/ 1126356 h 2927775"/>
                <a:gd name="connsiteX5" fmla="*/ 2238056 w 5270786"/>
                <a:gd name="connsiteY5" fmla="*/ 1955322 h 2927775"/>
                <a:gd name="connsiteX6" fmla="*/ 3368327 w 5270786"/>
                <a:gd name="connsiteY6" fmla="*/ 2233033 h 2927775"/>
                <a:gd name="connsiteX7" fmla="*/ 4095360 w 5270786"/>
                <a:gd name="connsiteY7" fmla="*/ 2056192 h 2927775"/>
                <a:gd name="connsiteX8" fmla="*/ 4880506 w 5270786"/>
                <a:gd name="connsiteY8" fmla="*/ 1545587 h 2927775"/>
                <a:gd name="connsiteX9" fmla="*/ 5074340 w 5270786"/>
                <a:gd name="connsiteY9" fmla="*/ 1403721 h 2927775"/>
                <a:gd name="connsiteX10" fmla="*/ 5270786 w 5270786"/>
                <a:gd name="connsiteY10" fmla="*/ 1259367 h 2927775"/>
                <a:gd name="connsiteX11" fmla="*/ 5270786 w 5270786"/>
                <a:gd name="connsiteY11" fmla="*/ 2138641 h 2927775"/>
                <a:gd name="connsiteX12" fmla="*/ 5112925 w 5270786"/>
                <a:gd name="connsiteY12" fmla="*/ 2253730 h 2927775"/>
                <a:gd name="connsiteX13" fmla="*/ 3368327 w 5270786"/>
                <a:gd name="connsiteY13" fmla="*/ 2927775 h 2927775"/>
                <a:gd name="connsiteX14" fmla="*/ 769646 w 5270786"/>
                <a:gd name="connsiteY14" fmla="*/ 1516288 h 2927775"/>
                <a:gd name="connsiteX15" fmla="*/ 3149 w 5270786"/>
                <a:gd name="connsiteY15"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270786" h="2927775">
                  <a:moveTo>
                    <a:pt x="0" y="0"/>
                  </a:moveTo>
                  <a:lnTo>
                    <a:pt x="736294" y="0"/>
                  </a:lnTo>
                  <a:lnTo>
                    <a:pt x="740298" y="72745"/>
                  </a:lnTo>
                  <a:cubicBezTo>
                    <a:pt x="768839" y="319371"/>
                    <a:pt x="898885" y="497858"/>
                    <a:pt x="1153024" y="826989"/>
                  </a:cubicBezTo>
                  <a:cubicBezTo>
                    <a:pt x="1225727" y="921142"/>
                    <a:pt x="1300882" y="1018537"/>
                    <a:pt x="1378368" y="1126356"/>
                  </a:cubicBezTo>
                  <a:cubicBezTo>
                    <a:pt x="1652384" y="1507833"/>
                    <a:pt x="1933512" y="1779060"/>
                    <a:pt x="2238056" y="1955322"/>
                  </a:cubicBezTo>
                  <a:cubicBezTo>
                    <a:pt x="2560868" y="2142238"/>
                    <a:pt x="2930637" y="2233033"/>
                    <a:pt x="3368327" y="2233033"/>
                  </a:cubicBezTo>
                  <a:cubicBezTo>
                    <a:pt x="3616720" y="2233033"/>
                    <a:pt x="3847703" y="2176866"/>
                    <a:pt x="4095360" y="2056192"/>
                  </a:cubicBezTo>
                  <a:cubicBezTo>
                    <a:pt x="4349636" y="1932276"/>
                    <a:pt x="4601340" y="1751613"/>
                    <a:pt x="4880506" y="1545587"/>
                  </a:cubicBezTo>
                  <a:cubicBezTo>
                    <a:pt x="4945974" y="1497295"/>
                    <a:pt x="5011199" y="1449697"/>
                    <a:pt x="5074340" y="1403721"/>
                  </a:cubicBezTo>
                  <a:lnTo>
                    <a:pt x="5270786" y="1259367"/>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087" name="Group 1086">
            <a:extLst>
              <a:ext uri="{FF2B5EF4-FFF2-40B4-BE49-F238E27FC236}">
                <a16:creationId xmlns:a16="http://schemas.microsoft.com/office/drawing/2014/main" id="{CB04806E-DE07-4370-8B2D-439E32B3A25B}"/>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10800000">
            <a:off x="9058275" y="4146310"/>
            <a:ext cx="3142400" cy="2716805"/>
            <a:chOff x="-305" y="-4155"/>
            <a:chExt cx="2514948" cy="2174333"/>
          </a:xfrm>
          <a:solidFill>
            <a:schemeClr val="bg1">
              <a:alpha val="30000"/>
            </a:schemeClr>
          </a:solidFill>
        </p:grpSpPr>
        <p:sp>
          <p:nvSpPr>
            <p:cNvPr id="1088" name="Freeform: Shape 1087">
              <a:extLst>
                <a:ext uri="{FF2B5EF4-FFF2-40B4-BE49-F238E27FC236}">
                  <a16:creationId xmlns:a16="http://schemas.microsoft.com/office/drawing/2014/main" id="{56D2FDC8-0ECE-4F3D-BC43-B5B225668F7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0"/>
              <a:ext cx="2514948" cy="2170178"/>
            </a:xfrm>
            <a:custGeom>
              <a:avLst/>
              <a:gdLst>
                <a:gd name="connsiteX0" fmla="*/ 2466091 w 2514948"/>
                <a:gd name="connsiteY0" fmla="*/ 0 h 2170178"/>
                <a:gd name="connsiteX1" fmla="*/ 2514948 w 2514948"/>
                <a:gd name="connsiteY1" fmla="*/ 0 h 2170178"/>
                <a:gd name="connsiteX2" fmla="*/ 2512286 w 2514948"/>
                <a:gd name="connsiteY2" fmla="*/ 12375 h 2170178"/>
                <a:gd name="connsiteX3" fmla="*/ 2394961 w 2514948"/>
                <a:gd name="connsiteY3" fmla="*/ 368660 h 2170178"/>
                <a:gd name="connsiteX4" fmla="*/ 2289734 w 2514948"/>
                <a:gd name="connsiteY4" fmla="*/ 598078 h 2170178"/>
                <a:gd name="connsiteX5" fmla="*/ 2163747 w 2514948"/>
                <a:gd name="connsiteY5" fmla="*/ 819078 h 2170178"/>
                <a:gd name="connsiteX6" fmla="*/ 1852241 w 2514948"/>
                <a:gd name="connsiteY6" fmla="*/ 1228932 h 2170178"/>
                <a:gd name="connsiteX7" fmla="*/ 1668235 w 2514948"/>
                <a:gd name="connsiteY7" fmla="*/ 1413844 h 2170178"/>
                <a:gd name="connsiteX8" fmla="*/ 1619510 w 2514948"/>
                <a:gd name="connsiteY8" fmla="*/ 1457722 h 2170178"/>
                <a:gd name="connsiteX9" fmla="*/ 1569835 w 2514948"/>
                <a:gd name="connsiteY9" fmla="*/ 1500704 h 2170178"/>
                <a:gd name="connsiteX10" fmla="*/ 1467169 w 2514948"/>
                <a:gd name="connsiteY10" fmla="*/ 1583266 h 2170178"/>
                <a:gd name="connsiteX11" fmla="*/ 1018393 w 2514948"/>
                <a:gd name="connsiteY11" fmla="*/ 1867576 h 2170178"/>
                <a:gd name="connsiteX12" fmla="*/ 255857 w 2514948"/>
                <a:gd name="connsiteY12" fmla="*/ 2133049 h 2170178"/>
                <a:gd name="connsiteX13" fmla="*/ 0 w 2514948"/>
                <a:gd name="connsiteY13" fmla="*/ 2170178 h 2170178"/>
                <a:gd name="connsiteX14" fmla="*/ 0 w 2514948"/>
                <a:gd name="connsiteY14" fmla="*/ 1940056 h 2170178"/>
                <a:gd name="connsiteX15" fmla="*/ 201609 w 2514948"/>
                <a:gd name="connsiteY15" fmla="*/ 1902856 h 2170178"/>
                <a:gd name="connsiteX16" fmla="*/ 440974 w 2514948"/>
                <a:gd name="connsiteY16" fmla="*/ 1838472 h 2170178"/>
                <a:gd name="connsiteX17" fmla="*/ 674558 w 2514948"/>
                <a:gd name="connsiteY17" fmla="*/ 1756359 h 2170178"/>
                <a:gd name="connsiteX18" fmla="*/ 901222 w 2514948"/>
                <a:gd name="connsiteY18" fmla="*/ 1657142 h 2170178"/>
                <a:gd name="connsiteX19" fmla="*/ 1330943 w 2514948"/>
                <a:gd name="connsiteY19" fmla="*/ 1413396 h 2170178"/>
                <a:gd name="connsiteX20" fmla="*/ 1432566 w 2514948"/>
                <a:gd name="connsiteY20" fmla="*/ 1343193 h 2170178"/>
                <a:gd name="connsiteX21" fmla="*/ 1482527 w 2514948"/>
                <a:gd name="connsiteY21" fmla="*/ 1306926 h 2170178"/>
                <a:gd name="connsiteX22" fmla="*/ 1531821 w 2514948"/>
                <a:gd name="connsiteY22" fmla="*/ 1269765 h 2170178"/>
                <a:gd name="connsiteX23" fmla="*/ 1721986 w 2514948"/>
                <a:gd name="connsiteY23" fmla="*/ 1112073 h 2170178"/>
                <a:gd name="connsiteX24" fmla="*/ 2061460 w 2514948"/>
                <a:gd name="connsiteY24" fmla="*/ 754336 h 2170178"/>
                <a:gd name="connsiteX25" fmla="*/ 2206218 w 2514948"/>
                <a:gd name="connsiteY25" fmla="*/ 554827 h 2170178"/>
                <a:gd name="connsiteX26" fmla="*/ 2329455 w 2514948"/>
                <a:gd name="connsiteY26" fmla="*/ 341886 h 2170178"/>
                <a:gd name="connsiteX27" fmla="*/ 2356757 w 2514948"/>
                <a:gd name="connsiteY27" fmla="*/ 286815 h 2170178"/>
                <a:gd name="connsiteX28" fmla="*/ 2370030 w 2514948"/>
                <a:gd name="connsiteY28" fmla="*/ 259056 h 2170178"/>
                <a:gd name="connsiteX29" fmla="*/ 2382637 w 2514948"/>
                <a:gd name="connsiteY29" fmla="*/ 231028 h 2170178"/>
                <a:gd name="connsiteX30" fmla="*/ 2406716 w 2514948"/>
                <a:gd name="connsiteY30" fmla="*/ 174525 h 2170178"/>
                <a:gd name="connsiteX31" fmla="*/ 2429278 w 2514948"/>
                <a:gd name="connsiteY31" fmla="*/ 117393 h 21701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2514948" h="2170178">
                  <a:moveTo>
                    <a:pt x="2466091" y="0"/>
                  </a:moveTo>
                  <a:lnTo>
                    <a:pt x="2514948" y="0"/>
                  </a:lnTo>
                  <a:lnTo>
                    <a:pt x="2512286" y="12375"/>
                  </a:lnTo>
                  <a:cubicBezTo>
                    <a:pt x="2481760" y="133161"/>
                    <a:pt x="2442526" y="252239"/>
                    <a:pt x="2394961" y="368660"/>
                  </a:cubicBezTo>
                  <a:cubicBezTo>
                    <a:pt x="2363109" y="446208"/>
                    <a:pt x="2328603" y="523039"/>
                    <a:pt x="2289734" y="598078"/>
                  </a:cubicBezTo>
                  <a:cubicBezTo>
                    <a:pt x="2251436" y="673387"/>
                    <a:pt x="2209251" y="747083"/>
                    <a:pt x="2163747" y="819078"/>
                  </a:cubicBezTo>
                  <a:cubicBezTo>
                    <a:pt x="2072646" y="962979"/>
                    <a:pt x="1968652" y="1100611"/>
                    <a:pt x="1852241" y="1228932"/>
                  </a:cubicBezTo>
                  <a:cubicBezTo>
                    <a:pt x="1793748" y="1292868"/>
                    <a:pt x="1732698" y="1354923"/>
                    <a:pt x="1668235" y="1413844"/>
                  </a:cubicBezTo>
                  <a:cubicBezTo>
                    <a:pt x="1652214" y="1428709"/>
                    <a:pt x="1636100" y="1443395"/>
                    <a:pt x="1619510" y="1457722"/>
                  </a:cubicBezTo>
                  <a:cubicBezTo>
                    <a:pt x="1603015" y="1472140"/>
                    <a:pt x="1586805" y="1486825"/>
                    <a:pt x="1569835" y="1500704"/>
                  </a:cubicBezTo>
                  <a:cubicBezTo>
                    <a:pt x="1536276" y="1528911"/>
                    <a:pt x="1501865" y="1556223"/>
                    <a:pt x="1467169" y="1583266"/>
                  </a:cubicBezTo>
                  <a:cubicBezTo>
                    <a:pt x="1327719" y="1690722"/>
                    <a:pt x="1177085" y="1785910"/>
                    <a:pt x="1018393" y="1867576"/>
                  </a:cubicBezTo>
                  <a:cubicBezTo>
                    <a:pt x="780425" y="1990142"/>
                    <a:pt x="522567" y="2080875"/>
                    <a:pt x="255857" y="2133049"/>
                  </a:cubicBezTo>
                  <a:lnTo>
                    <a:pt x="0" y="2170178"/>
                  </a:lnTo>
                  <a:lnTo>
                    <a:pt x="0" y="1940056"/>
                  </a:lnTo>
                  <a:lnTo>
                    <a:pt x="201609" y="1902856"/>
                  </a:lnTo>
                  <a:cubicBezTo>
                    <a:pt x="282186" y="1884231"/>
                    <a:pt x="362102" y="1863008"/>
                    <a:pt x="440974" y="1838472"/>
                  </a:cubicBezTo>
                  <a:cubicBezTo>
                    <a:pt x="519848" y="1814027"/>
                    <a:pt x="597771" y="1786627"/>
                    <a:pt x="674558" y="1756359"/>
                  </a:cubicBezTo>
                  <a:cubicBezTo>
                    <a:pt x="751250" y="1726003"/>
                    <a:pt x="826900" y="1692870"/>
                    <a:pt x="901222" y="1657142"/>
                  </a:cubicBezTo>
                  <a:cubicBezTo>
                    <a:pt x="1049865" y="1585774"/>
                    <a:pt x="1193581" y="1504376"/>
                    <a:pt x="1330943" y="1413396"/>
                  </a:cubicBezTo>
                  <a:cubicBezTo>
                    <a:pt x="1365165" y="1390563"/>
                    <a:pt x="1399293" y="1367370"/>
                    <a:pt x="1432566" y="1343193"/>
                  </a:cubicBezTo>
                  <a:cubicBezTo>
                    <a:pt x="1449441" y="1331373"/>
                    <a:pt x="1465936" y="1319104"/>
                    <a:pt x="1482527" y="1306926"/>
                  </a:cubicBezTo>
                  <a:cubicBezTo>
                    <a:pt x="1499210" y="1294837"/>
                    <a:pt x="1515611" y="1282391"/>
                    <a:pt x="1531821" y="1269765"/>
                  </a:cubicBezTo>
                  <a:cubicBezTo>
                    <a:pt x="1596947" y="1219350"/>
                    <a:pt x="1660652" y="1167055"/>
                    <a:pt x="1721986" y="1112073"/>
                  </a:cubicBezTo>
                  <a:cubicBezTo>
                    <a:pt x="1844940" y="1002469"/>
                    <a:pt x="1958983" y="882926"/>
                    <a:pt x="2061460" y="754336"/>
                  </a:cubicBezTo>
                  <a:cubicBezTo>
                    <a:pt x="2112652" y="690042"/>
                    <a:pt x="2161094" y="623510"/>
                    <a:pt x="2206218" y="554827"/>
                  </a:cubicBezTo>
                  <a:cubicBezTo>
                    <a:pt x="2250583" y="485787"/>
                    <a:pt x="2292484" y="415046"/>
                    <a:pt x="2329455" y="341886"/>
                  </a:cubicBezTo>
                  <a:cubicBezTo>
                    <a:pt x="2339030" y="323709"/>
                    <a:pt x="2347941" y="305261"/>
                    <a:pt x="2356757" y="286815"/>
                  </a:cubicBezTo>
                  <a:lnTo>
                    <a:pt x="2370030" y="259056"/>
                  </a:lnTo>
                  <a:lnTo>
                    <a:pt x="2382637" y="231028"/>
                  </a:lnTo>
                  <a:cubicBezTo>
                    <a:pt x="2390885" y="212312"/>
                    <a:pt x="2399227" y="193598"/>
                    <a:pt x="2406716" y="174525"/>
                  </a:cubicBezTo>
                  <a:cubicBezTo>
                    <a:pt x="2414206" y="155452"/>
                    <a:pt x="2422453" y="136646"/>
                    <a:pt x="2429278" y="117393"/>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89" name="Freeform: Shape 1088">
              <a:extLst>
                <a:ext uri="{FF2B5EF4-FFF2-40B4-BE49-F238E27FC236}">
                  <a16:creationId xmlns:a16="http://schemas.microsoft.com/office/drawing/2014/main" id="{2E79AFB9-7B8D-4C53-9DB3-E5AB8D88736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4155"/>
              <a:ext cx="2493062" cy="1947896"/>
            </a:xfrm>
            <a:custGeom>
              <a:avLst/>
              <a:gdLst>
                <a:gd name="connsiteX0" fmla="*/ 1896911 w 2493062"/>
                <a:gd name="connsiteY0" fmla="*/ 0 h 1947896"/>
                <a:gd name="connsiteX1" fmla="*/ 2493062 w 2493062"/>
                <a:gd name="connsiteY1" fmla="*/ 0 h 1947896"/>
                <a:gd name="connsiteX2" fmla="*/ 2435315 w 2493062"/>
                <a:gd name="connsiteY2" fmla="*/ 178165 h 1947896"/>
                <a:gd name="connsiteX3" fmla="*/ 93066 w 2493062"/>
                <a:gd name="connsiteY3" fmla="*/ 1935859 h 1947896"/>
                <a:gd name="connsiteX4" fmla="*/ 0 w 2493062"/>
                <a:gd name="connsiteY4" fmla="*/ 1947896 h 1947896"/>
                <a:gd name="connsiteX5" fmla="*/ 0 w 2493062"/>
                <a:gd name="connsiteY5" fmla="*/ 1404756 h 1947896"/>
                <a:gd name="connsiteX6" fmla="*/ 17392 w 2493062"/>
                <a:gd name="connsiteY6" fmla="*/ 1402364 h 1947896"/>
                <a:gd name="connsiteX7" fmla="*/ 464249 w 2493062"/>
                <a:gd name="connsiteY7" fmla="*/ 1281208 h 1947896"/>
                <a:gd name="connsiteX8" fmla="*/ 1260556 w 2493062"/>
                <a:gd name="connsiteY8" fmla="*/ 833835 h 1947896"/>
                <a:gd name="connsiteX9" fmla="*/ 1807924 w 2493062"/>
                <a:gd name="connsiteY9" fmla="*/ 193222 h 1947896"/>
                <a:gd name="connsiteX10" fmla="*/ 1874357 w 2493062"/>
                <a:gd name="connsiteY10" fmla="*/ 58333 h 1947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493062" h="1947896">
                  <a:moveTo>
                    <a:pt x="1896911" y="0"/>
                  </a:moveTo>
                  <a:lnTo>
                    <a:pt x="2493062" y="0"/>
                  </a:lnTo>
                  <a:lnTo>
                    <a:pt x="2435315" y="178165"/>
                  </a:lnTo>
                  <a:cubicBezTo>
                    <a:pt x="2088122" y="1071812"/>
                    <a:pt x="1129732" y="1758033"/>
                    <a:pt x="93066" y="1935859"/>
                  </a:cubicBezTo>
                  <a:lnTo>
                    <a:pt x="0" y="1947896"/>
                  </a:lnTo>
                  <a:lnTo>
                    <a:pt x="0" y="1404756"/>
                  </a:lnTo>
                  <a:lnTo>
                    <a:pt x="17392" y="1402364"/>
                  </a:lnTo>
                  <a:cubicBezTo>
                    <a:pt x="167719" y="1375030"/>
                    <a:pt x="318070" y="1334398"/>
                    <a:pt x="464249" y="1281208"/>
                  </a:cubicBezTo>
                  <a:cubicBezTo>
                    <a:pt x="753480" y="1176081"/>
                    <a:pt x="1028869" y="1021346"/>
                    <a:pt x="1260556" y="833835"/>
                  </a:cubicBezTo>
                  <a:cubicBezTo>
                    <a:pt x="1491960" y="646594"/>
                    <a:pt x="1681177" y="425056"/>
                    <a:pt x="1807924" y="193222"/>
                  </a:cubicBezTo>
                  <a:cubicBezTo>
                    <a:pt x="1832328" y="148578"/>
                    <a:pt x="1854477" y="103599"/>
                    <a:pt x="1874357" y="58333"/>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90" name="Freeform: Shape 1089">
              <a:extLst>
                <a:ext uri="{FF2B5EF4-FFF2-40B4-BE49-F238E27FC236}">
                  <a16:creationId xmlns:a16="http://schemas.microsoft.com/office/drawing/2014/main" id="{92C94F38-99EB-4C61-AF5E-554B823A5BA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0"/>
              <a:ext cx="2501089" cy="1972702"/>
            </a:xfrm>
            <a:custGeom>
              <a:avLst/>
              <a:gdLst>
                <a:gd name="connsiteX0" fmla="*/ 2318728 w 2501089"/>
                <a:gd name="connsiteY0" fmla="*/ 0 h 1972702"/>
                <a:gd name="connsiteX1" fmla="*/ 2501089 w 2501089"/>
                <a:gd name="connsiteY1" fmla="*/ 0 h 1972702"/>
                <a:gd name="connsiteX2" fmla="*/ 2453909 w 2501089"/>
                <a:gd name="connsiteY2" fmla="*/ 167837 h 1972702"/>
                <a:gd name="connsiteX3" fmla="*/ 2361125 w 2501089"/>
                <a:gd name="connsiteY3" fmla="*/ 392084 h 1972702"/>
                <a:gd name="connsiteX4" fmla="*/ 1768255 w 2501089"/>
                <a:gd name="connsiteY4" fmla="*/ 1167644 h 1972702"/>
                <a:gd name="connsiteX5" fmla="*/ 1375125 w 2501089"/>
                <a:gd name="connsiteY5" fmla="*/ 1471474 h 1972702"/>
                <a:gd name="connsiteX6" fmla="*/ 935735 w 2501089"/>
                <a:gd name="connsiteY6" fmla="*/ 1712713 h 1972702"/>
                <a:gd name="connsiteX7" fmla="*/ 212353 w 2501089"/>
                <a:gd name="connsiteY7" fmla="*/ 1940294 h 1972702"/>
                <a:gd name="connsiteX8" fmla="*/ 0 w 2501089"/>
                <a:gd name="connsiteY8" fmla="*/ 1972702 h 1972702"/>
                <a:gd name="connsiteX9" fmla="*/ 0 w 2501089"/>
                <a:gd name="connsiteY9" fmla="*/ 1732181 h 1972702"/>
                <a:gd name="connsiteX10" fmla="*/ 161195 w 2501089"/>
                <a:gd name="connsiteY10" fmla="*/ 1706590 h 1972702"/>
                <a:gd name="connsiteX11" fmla="*/ 388463 w 2501089"/>
                <a:gd name="connsiteY11" fmla="*/ 1652268 h 1972702"/>
                <a:gd name="connsiteX12" fmla="*/ 826716 w 2501089"/>
                <a:gd name="connsiteY12" fmla="*/ 1493950 h 1972702"/>
                <a:gd name="connsiteX13" fmla="*/ 1609847 w 2501089"/>
                <a:gd name="connsiteY13" fmla="*/ 1007535 h 1972702"/>
                <a:gd name="connsiteX14" fmla="*/ 1929982 w 2501089"/>
                <a:gd name="connsiteY14" fmla="*/ 682930 h 1972702"/>
                <a:gd name="connsiteX15" fmla="*/ 2183093 w 2501089"/>
                <a:gd name="connsiteY15" fmla="*/ 310149 h 1972702"/>
                <a:gd name="connsiteX16" fmla="*/ 2280286 w 2501089"/>
                <a:gd name="connsiteY16" fmla="*/ 108435 h 19727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501089" h="1972702">
                  <a:moveTo>
                    <a:pt x="2318728" y="0"/>
                  </a:moveTo>
                  <a:lnTo>
                    <a:pt x="2501089" y="0"/>
                  </a:lnTo>
                  <a:lnTo>
                    <a:pt x="2453909" y="167837"/>
                  </a:lnTo>
                  <a:cubicBezTo>
                    <a:pt x="2427555" y="244153"/>
                    <a:pt x="2396627" y="319103"/>
                    <a:pt x="2361125" y="392084"/>
                  </a:cubicBezTo>
                  <a:cubicBezTo>
                    <a:pt x="2218453" y="684005"/>
                    <a:pt x="2011698" y="945211"/>
                    <a:pt x="1768255" y="1167644"/>
                  </a:cubicBezTo>
                  <a:cubicBezTo>
                    <a:pt x="1646250" y="1278860"/>
                    <a:pt x="1514385" y="1380316"/>
                    <a:pt x="1375125" y="1471474"/>
                  </a:cubicBezTo>
                  <a:cubicBezTo>
                    <a:pt x="1235677" y="1562542"/>
                    <a:pt x="1088928" y="1643672"/>
                    <a:pt x="935735" y="1712713"/>
                  </a:cubicBezTo>
                  <a:cubicBezTo>
                    <a:pt x="705659" y="1815533"/>
                    <a:pt x="462359" y="1892212"/>
                    <a:pt x="212353" y="1940294"/>
                  </a:cubicBezTo>
                  <a:lnTo>
                    <a:pt x="0" y="1972702"/>
                  </a:lnTo>
                  <a:lnTo>
                    <a:pt x="0" y="1732181"/>
                  </a:lnTo>
                  <a:lnTo>
                    <a:pt x="161195" y="1706590"/>
                  </a:lnTo>
                  <a:cubicBezTo>
                    <a:pt x="237638" y="1691378"/>
                    <a:pt x="313477" y="1673222"/>
                    <a:pt x="388463" y="1652268"/>
                  </a:cubicBezTo>
                  <a:cubicBezTo>
                    <a:pt x="538529" y="1610539"/>
                    <a:pt x="684898" y="1556543"/>
                    <a:pt x="826716" y="1493950"/>
                  </a:cubicBezTo>
                  <a:cubicBezTo>
                    <a:pt x="1111207" y="1370107"/>
                    <a:pt x="1376832" y="1205881"/>
                    <a:pt x="1609847" y="1007535"/>
                  </a:cubicBezTo>
                  <a:cubicBezTo>
                    <a:pt x="1725975" y="908049"/>
                    <a:pt x="1833571" y="799519"/>
                    <a:pt x="1929982" y="682930"/>
                  </a:cubicBezTo>
                  <a:cubicBezTo>
                    <a:pt x="2026581" y="566520"/>
                    <a:pt x="2111806" y="441692"/>
                    <a:pt x="2183093" y="310149"/>
                  </a:cubicBezTo>
                  <a:cubicBezTo>
                    <a:pt x="2218738" y="244422"/>
                    <a:pt x="2251396" y="177150"/>
                    <a:pt x="2280286" y="108435"/>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800"/>
            </a:p>
          </p:txBody>
        </p:sp>
        <p:sp>
          <p:nvSpPr>
            <p:cNvPr id="1091" name="Freeform: Shape 1090">
              <a:extLst>
                <a:ext uri="{FF2B5EF4-FFF2-40B4-BE49-F238E27FC236}">
                  <a16:creationId xmlns:a16="http://schemas.microsoft.com/office/drawing/2014/main" id="{58F14535-714F-4FC9-A597-27DDE229DB2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2491105" cy="1943661"/>
            </a:xfrm>
            <a:custGeom>
              <a:avLst/>
              <a:gdLst>
                <a:gd name="connsiteX0" fmla="*/ 1995408 w 2491105"/>
                <a:gd name="connsiteY0" fmla="*/ 0 h 1943661"/>
                <a:gd name="connsiteX1" fmla="*/ 2491105 w 2491105"/>
                <a:gd name="connsiteY1" fmla="*/ 0 h 1943661"/>
                <a:gd name="connsiteX2" fmla="*/ 2434705 w 2491105"/>
                <a:gd name="connsiteY2" fmla="*/ 174009 h 1943661"/>
                <a:gd name="connsiteX3" fmla="*/ 92457 w 2491105"/>
                <a:gd name="connsiteY3" fmla="*/ 1931703 h 1943661"/>
                <a:gd name="connsiteX4" fmla="*/ 0 w 2491105"/>
                <a:gd name="connsiteY4" fmla="*/ 1943661 h 1943661"/>
                <a:gd name="connsiteX5" fmla="*/ 0 w 2491105"/>
                <a:gd name="connsiteY5" fmla="*/ 1491489 h 1943661"/>
                <a:gd name="connsiteX6" fmla="*/ 34107 w 2491105"/>
                <a:gd name="connsiteY6" fmla="*/ 1486836 h 1943661"/>
                <a:gd name="connsiteX7" fmla="*/ 497577 w 2491105"/>
                <a:gd name="connsiteY7" fmla="*/ 1360598 h 1943661"/>
                <a:gd name="connsiteX8" fmla="*/ 1321566 w 2491105"/>
                <a:gd name="connsiteY8" fmla="*/ 897645 h 1943661"/>
                <a:gd name="connsiteX9" fmla="*/ 1891495 w 2491105"/>
                <a:gd name="connsiteY9" fmla="*/ 230078 h 1943661"/>
                <a:gd name="connsiteX10" fmla="*/ 1961469 w 2491105"/>
                <a:gd name="connsiteY10" fmla="*/ 87885 h 19436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491105" h="1943661">
                  <a:moveTo>
                    <a:pt x="1995408" y="0"/>
                  </a:moveTo>
                  <a:lnTo>
                    <a:pt x="2491105" y="0"/>
                  </a:lnTo>
                  <a:lnTo>
                    <a:pt x="2434705" y="174009"/>
                  </a:lnTo>
                  <a:cubicBezTo>
                    <a:pt x="2087512" y="1067655"/>
                    <a:pt x="1129122" y="1753877"/>
                    <a:pt x="92457" y="1931703"/>
                  </a:cubicBezTo>
                  <a:lnTo>
                    <a:pt x="0" y="1943661"/>
                  </a:lnTo>
                  <a:lnTo>
                    <a:pt x="0" y="1491489"/>
                  </a:lnTo>
                  <a:lnTo>
                    <a:pt x="34107" y="1486836"/>
                  </a:lnTo>
                  <a:cubicBezTo>
                    <a:pt x="189055" y="1458696"/>
                    <a:pt x="343908" y="1416565"/>
                    <a:pt x="497577" y="1360598"/>
                  </a:cubicBezTo>
                  <a:cubicBezTo>
                    <a:pt x="796856" y="1251889"/>
                    <a:pt x="1081725" y="1091781"/>
                    <a:pt x="1321566" y="897645"/>
                  </a:cubicBezTo>
                  <a:cubicBezTo>
                    <a:pt x="1565577" y="700195"/>
                    <a:pt x="1757355" y="475523"/>
                    <a:pt x="1891495" y="230078"/>
                  </a:cubicBezTo>
                  <a:cubicBezTo>
                    <a:pt x="1917197" y="183033"/>
                    <a:pt x="1940526" y="135619"/>
                    <a:pt x="1961469" y="87885"/>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Tree>
    <p:extLst>
      <p:ext uri="{BB962C8B-B14F-4D97-AF65-F5344CB8AC3E}">
        <p14:creationId xmlns:p14="http://schemas.microsoft.com/office/powerpoint/2010/main" val="69157258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0" name="Rectangle 19">
            <a:extLst>
              <a:ext uri="{FF2B5EF4-FFF2-40B4-BE49-F238E27FC236}">
                <a16:creationId xmlns:a16="http://schemas.microsoft.com/office/drawing/2014/main" id="{B6CDA21F-E7AF-4C75-8395-33F58D5B0E4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2" name="Group 21">
            <a:extLst>
              <a:ext uri="{FF2B5EF4-FFF2-40B4-BE49-F238E27FC236}">
                <a16:creationId xmlns:a16="http://schemas.microsoft.com/office/drawing/2014/main" id="{AE1C45F0-260A-458C-96ED-C1F6D215121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 y="1216597"/>
            <a:ext cx="731521" cy="673460"/>
            <a:chOff x="3940602" y="308034"/>
            <a:chExt cx="2116791" cy="3428999"/>
          </a:xfrm>
          <a:solidFill>
            <a:schemeClr val="accent4"/>
          </a:solidFill>
        </p:grpSpPr>
        <p:sp>
          <p:nvSpPr>
            <p:cNvPr id="23" name="Rectangle 22">
              <a:extLst>
                <a:ext uri="{FF2B5EF4-FFF2-40B4-BE49-F238E27FC236}">
                  <a16:creationId xmlns:a16="http://schemas.microsoft.com/office/drawing/2014/main" id="{A6604B49-AD5C-4590-B051-06C8222ECD9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940602"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23">
              <a:extLst>
                <a:ext uri="{FF2B5EF4-FFF2-40B4-BE49-F238E27FC236}">
                  <a16:creationId xmlns:a16="http://schemas.microsoft.com/office/drawing/2014/main" id="{743ECCAF-29C5-4537-947C-7EA1292463D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15626"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ED49787B-8DE6-4467-AD0A-8DECC6E0C2D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490650"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9" name="Rectangle 18">
            <a:extLst>
              <a:ext uri="{FF2B5EF4-FFF2-40B4-BE49-F238E27FC236}">
                <a16:creationId xmlns:a16="http://schemas.microsoft.com/office/drawing/2014/main" id="{D5B0017B-2ECA-49AF-B397-DC140825DF8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0079" y="613954"/>
            <a:ext cx="10907487" cy="1894116"/>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itle 5">
            <a:extLst>
              <a:ext uri="{FF2B5EF4-FFF2-40B4-BE49-F238E27FC236}">
                <a16:creationId xmlns:a16="http://schemas.microsoft.com/office/drawing/2014/main" id="{9175512B-E7CD-827C-4766-F38956752ACB}"/>
              </a:ext>
            </a:extLst>
          </p:cNvPr>
          <p:cNvSpPr>
            <a:spLocks noGrp="1"/>
          </p:cNvSpPr>
          <p:nvPr>
            <p:ph type="title"/>
          </p:nvPr>
        </p:nvSpPr>
        <p:spPr>
          <a:xfrm>
            <a:off x="1043631" y="809898"/>
            <a:ext cx="9942716" cy="1554480"/>
          </a:xfrm>
        </p:spPr>
        <p:txBody>
          <a:bodyPr anchor="ctr">
            <a:normAutofit/>
          </a:bodyPr>
          <a:lstStyle/>
          <a:p>
            <a:r>
              <a:rPr lang="lv-LV" sz="4800" dirty="0"/>
              <a:t>EIC veiksmes stāsts: </a:t>
            </a:r>
            <a:r>
              <a:rPr lang="lv-LV" sz="4800" b="1" dirty="0"/>
              <a:t>NACO </a:t>
            </a:r>
            <a:r>
              <a:rPr lang="lv-LV" sz="4800" b="1" dirty="0" err="1"/>
              <a:t>technologies</a:t>
            </a:r>
            <a:endParaRPr lang="lv-LV" sz="4800" b="1" dirty="0"/>
          </a:p>
        </p:txBody>
      </p:sp>
      <p:sp>
        <p:nvSpPr>
          <p:cNvPr id="7" name="Content Placeholder 6">
            <a:extLst>
              <a:ext uri="{FF2B5EF4-FFF2-40B4-BE49-F238E27FC236}">
                <a16:creationId xmlns:a16="http://schemas.microsoft.com/office/drawing/2014/main" id="{43E4AF9C-BF06-4F50-FF61-070630B2385F}"/>
              </a:ext>
            </a:extLst>
          </p:cNvPr>
          <p:cNvSpPr>
            <a:spLocks noGrp="1"/>
          </p:cNvSpPr>
          <p:nvPr>
            <p:ph idx="1"/>
          </p:nvPr>
        </p:nvSpPr>
        <p:spPr>
          <a:xfrm>
            <a:off x="1045028" y="2704014"/>
            <a:ext cx="10308772" cy="3438166"/>
          </a:xfrm>
        </p:spPr>
        <p:txBody>
          <a:bodyPr anchor="ctr">
            <a:normAutofit fontScale="70000" lnSpcReduction="20000"/>
          </a:bodyPr>
          <a:lstStyle/>
          <a:p>
            <a:pPr marL="457200" lvl="1" indent="0">
              <a:lnSpc>
                <a:spcPct val="120000"/>
              </a:lnSpc>
              <a:buNone/>
            </a:pPr>
            <a:r>
              <a:rPr lang="lv-LV" b="1" dirty="0"/>
              <a:t>Projekta mērķis:</a:t>
            </a:r>
            <a:r>
              <a:rPr lang="lv-LV" dirty="0"/>
              <a:t> Izstrādāt specializētus </a:t>
            </a:r>
            <a:r>
              <a:rPr lang="lv-LV" dirty="0" err="1"/>
              <a:t>nanopārklājumus</a:t>
            </a:r>
            <a:r>
              <a:rPr lang="lv-LV" dirty="0"/>
              <a:t> un jaunus materiālus, lai aizstātu platīnu ūdeņraža ražošanā, uzlabojot ilgtspējību un rentabilitāti.</a:t>
            </a:r>
            <a:br>
              <a:rPr lang="lv-LV" dirty="0"/>
            </a:br>
            <a:endParaRPr lang="lv-LV" dirty="0"/>
          </a:p>
          <a:p>
            <a:pPr marL="457200" lvl="1" indent="0">
              <a:lnSpc>
                <a:spcPct val="120000"/>
              </a:lnSpc>
              <a:buNone/>
            </a:pPr>
            <a:r>
              <a:rPr lang="lv-LV" b="1" dirty="0">
                <a:solidFill>
                  <a:schemeClr val="bg1"/>
                </a:solidFill>
                <a:highlight>
                  <a:srgbClr val="FF6600"/>
                </a:highlight>
              </a:rPr>
              <a:t>EIC atbalsts:</a:t>
            </a:r>
            <a:r>
              <a:rPr lang="lv-LV" dirty="0">
                <a:solidFill>
                  <a:schemeClr val="bg1"/>
                </a:solidFill>
                <a:highlight>
                  <a:srgbClr val="FF6600"/>
                </a:highlight>
              </a:rPr>
              <a:t> Saņemts 2,3 miljonu eiro piešķīrums un 10 miljonu eiro kopējais ieguldījums no EIC </a:t>
            </a:r>
            <a:r>
              <a:rPr lang="lv-LV" dirty="0" err="1">
                <a:solidFill>
                  <a:schemeClr val="bg1"/>
                </a:solidFill>
                <a:highlight>
                  <a:srgbClr val="FF6600"/>
                </a:highlight>
              </a:rPr>
              <a:t>Accelerator</a:t>
            </a:r>
            <a:r>
              <a:rPr lang="lv-LV" dirty="0">
                <a:solidFill>
                  <a:schemeClr val="bg1"/>
                </a:solidFill>
                <a:highlight>
                  <a:srgbClr val="FF6600"/>
                </a:highlight>
              </a:rPr>
              <a:t>.</a:t>
            </a:r>
            <a:br>
              <a:rPr lang="lv-LV" dirty="0"/>
            </a:br>
            <a:endParaRPr lang="lv-LV" dirty="0"/>
          </a:p>
          <a:p>
            <a:pPr marL="457200" lvl="1" indent="0">
              <a:lnSpc>
                <a:spcPct val="120000"/>
              </a:lnSpc>
              <a:buNone/>
            </a:pPr>
            <a:r>
              <a:rPr lang="lv-LV" b="1" dirty="0"/>
              <a:t>Inovācija:</a:t>
            </a:r>
            <a:r>
              <a:rPr lang="lv-LV" dirty="0"/>
              <a:t> Ieviests ātrdarbīgs </a:t>
            </a:r>
            <a:r>
              <a:rPr lang="lv-LV" dirty="0" err="1"/>
              <a:t>nanopārklājuma</a:t>
            </a:r>
            <a:r>
              <a:rPr lang="lv-LV" dirty="0"/>
              <a:t> process, kas samazina retā metāla patēriņu 10 reizes.</a:t>
            </a:r>
            <a:br>
              <a:rPr lang="lv-LV" dirty="0"/>
            </a:br>
            <a:endParaRPr lang="lv-LV" dirty="0"/>
          </a:p>
          <a:p>
            <a:pPr marL="457200" lvl="1" indent="0">
              <a:lnSpc>
                <a:spcPct val="120000"/>
              </a:lnSpc>
              <a:buNone/>
            </a:pPr>
            <a:r>
              <a:rPr lang="lv-LV" b="1" dirty="0"/>
              <a:t>Ietekme:</a:t>
            </a:r>
            <a:r>
              <a:rPr lang="lv-LV" dirty="0"/>
              <a:t> nodrošina lētāku un ilgtspējīgāku ekoloģiskā ūdeņraža ražošanu, nodrošinot katalītiskus un aizsargpārklājumus galvenajām ūdeņraža sistēmas sastāvdaļām.</a:t>
            </a:r>
            <a:br>
              <a:rPr lang="lv-LV" dirty="0"/>
            </a:br>
            <a:endParaRPr lang="lv-LV" dirty="0"/>
          </a:p>
          <a:p>
            <a:pPr marL="457200" lvl="1" indent="0">
              <a:lnSpc>
                <a:spcPct val="120000"/>
              </a:lnSpc>
              <a:buNone/>
            </a:pPr>
            <a:r>
              <a:rPr lang="lv-LV" b="1" dirty="0"/>
              <a:t>Nākotnes vīzija:</a:t>
            </a:r>
            <a:r>
              <a:rPr lang="lv-LV" dirty="0"/>
              <a:t> Veicināt zaļo ūdeņraža revolūciju, sekmējot pāreju uz videi draudzīgu ekonomiku.</a:t>
            </a:r>
          </a:p>
        </p:txBody>
      </p:sp>
      <p:cxnSp>
        <p:nvCxnSpPr>
          <p:cNvPr id="21" name="Straight Connector 20">
            <a:extLst>
              <a:ext uri="{FF2B5EF4-FFF2-40B4-BE49-F238E27FC236}">
                <a16:creationId xmlns:a16="http://schemas.microsoft.com/office/drawing/2014/main" id="{6CF1BAF6-AD41-4082-B212-8A1F9A2E8779}"/>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838200" y="6485313"/>
            <a:ext cx="10515600" cy="0"/>
          </a:xfrm>
          <a:prstGeom prst="line">
            <a:avLst/>
          </a:prstGeom>
          <a:ln w="57150">
            <a:solidFill>
              <a:schemeClr val="accent4"/>
            </a:solidFill>
          </a:ln>
        </p:spPr>
        <p:style>
          <a:lnRef idx="1">
            <a:schemeClr val="accent1"/>
          </a:lnRef>
          <a:fillRef idx="0">
            <a:schemeClr val="accent1"/>
          </a:fillRef>
          <a:effectRef idx="0">
            <a:schemeClr val="accent1"/>
          </a:effectRef>
          <a:fontRef idx="minor">
            <a:schemeClr val="tx1"/>
          </a:fontRef>
        </p:style>
      </p:cxnSp>
      <p:sp>
        <p:nvSpPr>
          <p:cNvPr id="8" name="Rectangle 7">
            <a:extLst>
              <a:ext uri="{FF2B5EF4-FFF2-40B4-BE49-F238E27FC236}">
                <a16:creationId xmlns:a16="http://schemas.microsoft.com/office/drawing/2014/main" id="{FB6E93C9-E31F-F9C0-FA25-C3907BFD0AF4}"/>
              </a:ext>
            </a:extLst>
          </p:cNvPr>
          <p:cNvSpPr/>
          <p:nvPr/>
        </p:nvSpPr>
        <p:spPr>
          <a:xfrm>
            <a:off x="365764" y="6397292"/>
            <a:ext cx="12231625" cy="254340"/>
          </a:xfrm>
          <a:prstGeom prst="rect">
            <a:avLst/>
          </a:prstGeom>
          <a:solidFill>
            <a:srgbClr val="68478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v-LV"/>
          </a:p>
        </p:txBody>
      </p:sp>
    </p:spTree>
    <p:extLst>
      <p:ext uri="{BB962C8B-B14F-4D97-AF65-F5344CB8AC3E}">
        <p14:creationId xmlns:p14="http://schemas.microsoft.com/office/powerpoint/2010/main" val="19736546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0" name="Rectangle 19">
            <a:extLst>
              <a:ext uri="{FF2B5EF4-FFF2-40B4-BE49-F238E27FC236}">
                <a16:creationId xmlns:a16="http://schemas.microsoft.com/office/drawing/2014/main" id="{201CC55D-ED54-4C5C-95E6-10947BD110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0FAB3050-4125-FD35-6F16-A9E36FEF22D8}"/>
              </a:ext>
            </a:extLst>
          </p:cNvPr>
          <p:cNvSpPr>
            <a:spLocks noGrp="1"/>
          </p:cNvSpPr>
          <p:nvPr>
            <p:ph type="title"/>
          </p:nvPr>
        </p:nvSpPr>
        <p:spPr>
          <a:xfrm>
            <a:off x="589560" y="856180"/>
            <a:ext cx="4560584" cy="1128068"/>
          </a:xfrm>
        </p:spPr>
        <p:txBody>
          <a:bodyPr anchor="ctr">
            <a:normAutofit/>
          </a:bodyPr>
          <a:lstStyle/>
          <a:p>
            <a:r>
              <a:rPr lang="lv-LV" sz="3700" b="1"/>
              <a:t>Finansējums un iesniegšanas noteikumi</a:t>
            </a:r>
            <a:endParaRPr lang="lv-LV" sz="3700"/>
          </a:p>
        </p:txBody>
      </p:sp>
      <p:grpSp>
        <p:nvGrpSpPr>
          <p:cNvPr id="22" name="Group 21">
            <a:extLst>
              <a:ext uri="{FF2B5EF4-FFF2-40B4-BE49-F238E27FC236}">
                <a16:creationId xmlns:a16="http://schemas.microsoft.com/office/drawing/2014/main" id="{1DE889C7-FAD6-4397-98E2-05D50348445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1083484"/>
            <a:ext cx="355196" cy="673460"/>
            <a:chOff x="0" y="823811"/>
            <a:chExt cx="355196" cy="673460"/>
          </a:xfrm>
        </p:grpSpPr>
        <p:sp>
          <p:nvSpPr>
            <p:cNvPr id="23" name="Rectangle 22">
              <a:extLst>
                <a:ext uri="{FF2B5EF4-FFF2-40B4-BE49-F238E27FC236}">
                  <a16:creationId xmlns:a16="http://schemas.microsoft.com/office/drawing/2014/main" id="{F399A70F-F8CD-4992-9EF5-6CF15472E73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823811"/>
              <a:ext cx="87363" cy="67346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23">
              <a:extLst>
                <a:ext uri="{FF2B5EF4-FFF2-40B4-BE49-F238E27FC236}">
                  <a16:creationId xmlns:a16="http://schemas.microsoft.com/office/drawing/2014/main" id="{48F4FEDC-6D80-458C-A665-075D9B9500F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59341" y="823811"/>
              <a:ext cx="195855" cy="67346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6" name="Rectangle 25">
            <a:extLst>
              <a:ext uri="{FF2B5EF4-FFF2-40B4-BE49-F238E27FC236}">
                <a16:creationId xmlns:a16="http://schemas.microsoft.com/office/drawing/2014/main" id="{3873B707-463F-40B0-8227-E8CC6C67EB2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665085" y="2090569"/>
            <a:ext cx="4297680" cy="2743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Content Placeholder 2">
            <a:extLst>
              <a:ext uri="{FF2B5EF4-FFF2-40B4-BE49-F238E27FC236}">
                <a16:creationId xmlns:a16="http://schemas.microsoft.com/office/drawing/2014/main" id="{D32BAC0A-7797-921C-69BA-E57401FA12A9}"/>
              </a:ext>
            </a:extLst>
          </p:cNvPr>
          <p:cNvSpPr>
            <a:spLocks noGrp="1"/>
          </p:cNvSpPr>
          <p:nvPr>
            <p:ph idx="1"/>
          </p:nvPr>
        </p:nvSpPr>
        <p:spPr>
          <a:xfrm>
            <a:off x="590719" y="2330505"/>
            <a:ext cx="4559425" cy="3979585"/>
          </a:xfrm>
        </p:spPr>
        <p:txBody>
          <a:bodyPr anchor="ctr">
            <a:normAutofit fontScale="77500" lnSpcReduction="20000"/>
          </a:bodyPr>
          <a:lstStyle/>
          <a:p>
            <a:pPr marL="0" indent="0">
              <a:buNone/>
            </a:pPr>
            <a:br>
              <a:rPr lang="lv-LV" sz="1700" dirty="0"/>
            </a:br>
            <a:r>
              <a:rPr lang="lv-LV" sz="1700" b="1" dirty="0" err="1">
                <a:solidFill>
                  <a:srgbClr val="FF9966"/>
                </a:solidFill>
              </a:rPr>
              <a:t>Pathfinder</a:t>
            </a:r>
            <a:r>
              <a:rPr lang="lv-LV" sz="1700" dirty="0">
                <a:solidFill>
                  <a:srgbClr val="FF9966"/>
                </a:solidFill>
              </a:rPr>
              <a:t>:</a:t>
            </a:r>
          </a:p>
          <a:p>
            <a:r>
              <a:rPr lang="lv-LV" sz="1700" dirty="0"/>
              <a:t>līdz 4 milj. </a:t>
            </a:r>
            <a:r>
              <a:rPr lang="lv-LV" sz="1700" dirty="0" err="1"/>
              <a:t>euro</a:t>
            </a:r>
            <a:r>
              <a:rPr lang="lv-LV" sz="1700" dirty="0"/>
              <a:t> grants izaicinājumiem / 3 milj. </a:t>
            </a:r>
            <a:r>
              <a:rPr lang="lv-LV" sz="1700" dirty="0" err="1"/>
              <a:t>euro</a:t>
            </a:r>
            <a:r>
              <a:rPr lang="lv-LV" sz="1700" dirty="0"/>
              <a:t> atklātajiem konkursiem</a:t>
            </a:r>
          </a:p>
          <a:p>
            <a:r>
              <a:rPr lang="lv-LV" sz="1700" dirty="0"/>
              <a:t>100 % finansējuma likme</a:t>
            </a:r>
          </a:p>
          <a:p>
            <a:pPr marL="0" indent="0">
              <a:buNone/>
            </a:pPr>
            <a:r>
              <a:rPr lang="lv-LV" sz="1700" b="1" dirty="0" err="1">
                <a:solidFill>
                  <a:srgbClr val="FF9966"/>
                </a:solidFill>
              </a:rPr>
              <a:t>Transition</a:t>
            </a:r>
            <a:r>
              <a:rPr lang="lv-LV" sz="1700" b="1" dirty="0">
                <a:solidFill>
                  <a:srgbClr val="FF9966"/>
                </a:solidFill>
              </a:rPr>
              <a:t>: </a:t>
            </a:r>
          </a:p>
          <a:p>
            <a:r>
              <a:rPr lang="lv-LV" sz="1700" dirty="0"/>
              <a:t>Līdz 2,5 milj. eiro grants</a:t>
            </a:r>
          </a:p>
          <a:p>
            <a:r>
              <a:rPr lang="lv-LV" sz="1700" dirty="0"/>
              <a:t>100 % finansējuma likme</a:t>
            </a:r>
          </a:p>
          <a:p>
            <a:r>
              <a:rPr lang="lv-LV" sz="1700" dirty="0"/>
              <a:t>Nepieciešams, lai projekts būtu balstīts uz iepriekšējiem veiksmīgiem projektiem, demonstrējot principa pierādījumus starp 3. un 4. TRL. </a:t>
            </a:r>
            <a:r>
              <a:rPr lang="lv-LV" sz="1700" b="1" dirty="0">
                <a:solidFill>
                  <a:srgbClr val="68478C"/>
                </a:solidFill>
              </a:rPr>
              <a:t>Aicināti jauni dalībnieki.</a:t>
            </a:r>
          </a:p>
          <a:p>
            <a:pPr marL="0" indent="0">
              <a:buNone/>
            </a:pPr>
            <a:r>
              <a:rPr lang="lv-LV" sz="1700" b="1" dirty="0" err="1">
                <a:solidFill>
                  <a:srgbClr val="FF9966"/>
                </a:solidFill>
              </a:rPr>
              <a:t>Accelerator</a:t>
            </a:r>
            <a:r>
              <a:rPr lang="lv-LV" sz="1700" dirty="0">
                <a:solidFill>
                  <a:srgbClr val="FF9966"/>
                </a:solidFill>
              </a:rPr>
              <a:t>: </a:t>
            </a:r>
          </a:p>
          <a:p>
            <a:r>
              <a:rPr lang="lv-LV" sz="1700" dirty="0"/>
              <a:t>pašu kapitāls no 0,5 milj. līdz 15 milj. EUR</a:t>
            </a:r>
          </a:p>
          <a:p>
            <a:r>
              <a:rPr lang="lv-LV" sz="1700" dirty="0"/>
              <a:t>grants līdz 2. milj. EUR</a:t>
            </a:r>
          </a:p>
          <a:p>
            <a:r>
              <a:rPr lang="lv-LV" sz="1700" dirty="0"/>
              <a:t>70% finansējuma likme</a:t>
            </a:r>
          </a:p>
          <a:p>
            <a:r>
              <a:rPr lang="lv-LV" sz="1700" dirty="0"/>
              <a:t>Iesniegšana trīs posmos ar ne vairāk kā trim mēģinājumiem, </a:t>
            </a:r>
            <a:r>
              <a:rPr lang="lv-LV" sz="1700" b="1" dirty="0"/>
              <a:t>koncentrējoties uz jaukto finansējumu.</a:t>
            </a:r>
          </a:p>
        </p:txBody>
      </p:sp>
      <p:sp>
        <p:nvSpPr>
          <p:cNvPr id="28" name="Rectangle 27">
            <a:extLst>
              <a:ext uri="{FF2B5EF4-FFF2-40B4-BE49-F238E27FC236}">
                <a16:creationId xmlns:a16="http://schemas.microsoft.com/office/drawing/2014/main" id="{C13237C8-E62C-4F0D-A318-BD6FB6C2D13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0697670" y="0"/>
            <a:ext cx="1494330" cy="6858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29">
            <a:extLst>
              <a:ext uri="{FF2B5EF4-FFF2-40B4-BE49-F238E27FC236}">
                <a16:creationId xmlns:a16="http://schemas.microsoft.com/office/drawing/2014/main" id="{19C9EAEA-39D0-4B0E-A0EB-51E7B26740B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685810" y="513853"/>
            <a:ext cx="6009366" cy="5834577"/>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 name="Picture 12" descr="Stock exchange numbers">
            <a:extLst>
              <a:ext uri="{FF2B5EF4-FFF2-40B4-BE49-F238E27FC236}">
                <a16:creationId xmlns:a16="http://schemas.microsoft.com/office/drawing/2014/main" id="{F1C0C09A-C4E1-7F4D-EB59-D13406C32264}"/>
              </a:ext>
            </a:extLst>
          </p:cNvPr>
          <p:cNvPicPr>
            <a:picLocks noChangeAspect="1"/>
          </p:cNvPicPr>
          <p:nvPr/>
        </p:nvPicPr>
        <p:blipFill rotWithShape="1">
          <a:blip r:embed="rId2"/>
          <a:srcRect l="9054" r="22089" b="1"/>
          <a:stretch/>
        </p:blipFill>
        <p:spPr>
          <a:xfrm>
            <a:off x="5977788" y="799352"/>
            <a:ext cx="5425410" cy="5259296"/>
          </a:xfrm>
          <a:prstGeom prst="rect">
            <a:avLst/>
          </a:prstGeom>
        </p:spPr>
      </p:pic>
      <p:sp>
        <p:nvSpPr>
          <p:cNvPr id="4" name="Slide Number Placeholder 3">
            <a:extLst>
              <a:ext uri="{FF2B5EF4-FFF2-40B4-BE49-F238E27FC236}">
                <a16:creationId xmlns:a16="http://schemas.microsoft.com/office/drawing/2014/main" id="{5D7E09AA-3A56-123B-D86A-F6524B30C614}"/>
              </a:ext>
            </a:extLst>
          </p:cNvPr>
          <p:cNvSpPr>
            <a:spLocks noGrp="1"/>
          </p:cNvSpPr>
          <p:nvPr>
            <p:ph type="sldNum" sz="quarter" idx="12"/>
          </p:nvPr>
        </p:nvSpPr>
        <p:spPr>
          <a:xfrm>
            <a:off x="9385070" y="6492240"/>
            <a:ext cx="1055716" cy="365125"/>
          </a:xfrm>
        </p:spPr>
        <p:txBody>
          <a:bodyPr>
            <a:normAutofit/>
          </a:bodyPr>
          <a:lstStyle/>
          <a:p>
            <a:pPr>
              <a:spcAft>
                <a:spcPts val="600"/>
              </a:spcAft>
            </a:pPr>
            <a:fld id="{660F3F40-12FA-4968-8235-5F18DAFE2DEF}" type="slidenum">
              <a:rPr lang="lv-LV"/>
              <a:pPr>
                <a:spcAft>
                  <a:spcPts val="600"/>
                </a:spcAft>
              </a:pPr>
              <a:t>9</a:t>
            </a:fld>
            <a:endParaRPr lang="lv-LV"/>
          </a:p>
        </p:txBody>
      </p:sp>
    </p:spTree>
    <p:extLst>
      <p:ext uri="{BB962C8B-B14F-4D97-AF65-F5344CB8AC3E}">
        <p14:creationId xmlns:p14="http://schemas.microsoft.com/office/powerpoint/2010/main" val="3392489334"/>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ESA_Presentation_DARK">
  <a:themeElements>
    <a:clrScheme name="ESA Presentation 2020 Dark">
      <a:dk1>
        <a:srgbClr val="003249"/>
      </a:dk1>
      <a:lt1>
        <a:srgbClr val="FEFFFF"/>
      </a:lt1>
      <a:dk2>
        <a:srgbClr val="335E6E"/>
      </a:dk2>
      <a:lt2>
        <a:srgbClr val="E7E8E3"/>
      </a:lt2>
      <a:accent1>
        <a:srgbClr val="00AE9C"/>
      </a:accent1>
      <a:accent2>
        <a:srgbClr val="EC1A2F"/>
      </a:accent2>
      <a:accent3>
        <a:srgbClr val="FBAB18"/>
      </a:accent3>
      <a:accent4>
        <a:srgbClr val="009BDA"/>
      </a:accent4>
      <a:accent5>
        <a:srgbClr val="8096A6"/>
      </a:accent5>
      <a:accent6>
        <a:srgbClr val="E7E8E3"/>
      </a:accent6>
      <a:hlink>
        <a:srgbClr val="6DCFF6"/>
      </a:hlink>
      <a:folHlink>
        <a:srgbClr val="009BDA"/>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Esa presentation 1">
        <a:dk1>
          <a:srgbClr val="4D4F53"/>
        </a:dk1>
        <a:lt1>
          <a:srgbClr val="FFFFFF"/>
        </a:lt1>
        <a:dk2>
          <a:srgbClr val="D0103A"/>
        </a:dk2>
        <a:lt2>
          <a:srgbClr val="000000"/>
        </a:lt2>
        <a:accent1>
          <a:srgbClr val="00338D"/>
        </a:accent1>
        <a:accent2>
          <a:srgbClr val="008542"/>
        </a:accent2>
        <a:accent3>
          <a:srgbClr val="FFFFFF"/>
        </a:accent3>
        <a:accent4>
          <a:srgbClr val="404246"/>
        </a:accent4>
        <a:accent5>
          <a:srgbClr val="AAADC5"/>
        </a:accent5>
        <a:accent6>
          <a:srgbClr val="00783B"/>
        </a:accent6>
        <a:hlink>
          <a:srgbClr val="E37222"/>
        </a:hlink>
        <a:folHlink>
          <a:srgbClr val="0098DB"/>
        </a:folHlink>
      </a:clrScheme>
      <a:clrMap bg1="lt1" tx1="dk1" bg2="lt2" tx2="dk2" accent1="accent1" accent2="accent2" accent3="accent3" accent4="accent4" accent5="accent5" accent6="accent6" hlink="hlink" folHlink="folHlink"/>
    </a:extraClrScheme>
    <a:extraClrScheme>
      <a:clrScheme name="Esa presentation 2">
        <a:dk1>
          <a:srgbClr val="4D4F53"/>
        </a:dk1>
        <a:lt1>
          <a:srgbClr val="FFFFFF"/>
        </a:lt1>
        <a:dk2>
          <a:srgbClr val="D0103A"/>
        </a:dk2>
        <a:lt2>
          <a:srgbClr val="000000"/>
        </a:lt2>
        <a:accent1>
          <a:srgbClr val="0098DB"/>
        </a:accent1>
        <a:accent2>
          <a:srgbClr val="008542"/>
        </a:accent2>
        <a:accent3>
          <a:srgbClr val="FFFFFF"/>
        </a:accent3>
        <a:accent4>
          <a:srgbClr val="404246"/>
        </a:accent4>
        <a:accent5>
          <a:srgbClr val="AACAEA"/>
        </a:accent5>
        <a:accent6>
          <a:srgbClr val="00783B"/>
        </a:accent6>
        <a:hlink>
          <a:srgbClr val="E37222"/>
        </a:hlink>
        <a:folHlink>
          <a:srgbClr val="00338D"/>
        </a:folHlink>
      </a:clrScheme>
      <a:clrMap bg1="lt1" tx1="dk1" bg2="lt2" tx2="dk2" accent1="accent1" accent2="accent2" accent3="accent3" accent4="accent4" accent5="accent5" accent6="accent6" hlink="hlink" folHlink="folHlink"/>
    </a:extraClrScheme>
    <a:extraClrScheme>
      <a:clrScheme name="Esa presentation 3">
        <a:dk1>
          <a:srgbClr val="4D4F53"/>
        </a:dk1>
        <a:lt1>
          <a:srgbClr val="FFFFFF"/>
        </a:lt1>
        <a:dk2>
          <a:srgbClr val="D0103A"/>
        </a:dk2>
        <a:lt2>
          <a:srgbClr val="000000"/>
        </a:lt2>
        <a:accent1>
          <a:srgbClr val="008542"/>
        </a:accent1>
        <a:accent2>
          <a:srgbClr val="003397"/>
        </a:accent2>
        <a:accent3>
          <a:srgbClr val="FFFFFF"/>
        </a:accent3>
        <a:accent4>
          <a:srgbClr val="404246"/>
        </a:accent4>
        <a:accent5>
          <a:srgbClr val="AAC2B0"/>
        </a:accent5>
        <a:accent6>
          <a:srgbClr val="002D88"/>
        </a:accent6>
        <a:hlink>
          <a:srgbClr val="E37222"/>
        </a:hlink>
        <a:folHlink>
          <a:srgbClr val="0098DB"/>
        </a:folHlink>
      </a:clrScheme>
      <a:clrMap bg1="lt1" tx1="dk1" bg2="lt2" tx2="dk2" accent1="accent1" accent2="accent2" accent3="accent3" accent4="accent4" accent5="accent5" accent6="accent6" hlink="hlink" folHlink="folHlink"/>
    </a:extraClrScheme>
    <a:extraClrScheme>
      <a:clrScheme name="Esa presentation 4">
        <a:dk1>
          <a:srgbClr val="4D4F53"/>
        </a:dk1>
        <a:lt1>
          <a:srgbClr val="FFFFFF"/>
        </a:lt1>
        <a:dk2>
          <a:srgbClr val="D0103A"/>
        </a:dk2>
        <a:lt2>
          <a:srgbClr val="000000"/>
        </a:lt2>
        <a:accent1>
          <a:srgbClr val="E37222"/>
        </a:accent1>
        <a:accent2>
          <a:srgbClr val="008542"/>
        </a:accent2>
        <a:accent3>
          <a:srgbClr val="FFFFFF"/>
        </a:accent3>
        <a:accent4>
          <a:srgbClr val="404246"/>
        </a:accent4>
        <a:accent5>
          <a:srgbClr val="EFBCAB"/>
        </a:accent5>
        <a:accent6>
          <a:srgbClr val="00783B"/>
        </a:accent6>
        <a:hlink>
          <a:srgbClr val="00338D"/>
        </a:hlink>
        <a:folHlink>
          <a:srgbClr val="0098DB"/>
        </a:folHlink>
      </a:clrScheme>
      <a:clrMap bg1="lt1" tx1="dk1" bg2="lt2" tx2="dk2" accent1="accent1" accent2="accent2" accent3="accent3" accent4="accent4" accent5="accent5" accent6="accent6" hlink="hlink" folHlink="folHlink"/>
    </a:extraClrScheme>
    <a:extraClrScheme>
      <a:clrScheme name="Esa presentation 5">
        <a:dk1>
          <a:srgbClr val="4D4F53"/>
        </a:dk1>
        <a:lt1>
          <a:srgbClr val="FFFFFF"/>
        </a:lt1>
        <a:dk2>
          <a:srgbClr val="00338D"/>
        </a:dk2>
        <a:lt2>
          <a:srgbClr val="000000"/>
        </a:lt2>
        <a:accent1>
          <a:srgbClr val="D0103A"/>
        </a:accent1>
        <a:accent2>
          <a:srgbClr val="008542"/>
        </a:accent2>
        <a:accent3>
          <a:srgbClr val="FFFFFF"/>
        </a:accent3>
        <a:accent4>
          <a:srgbClr val="404246"/>
        </a:accent4>
        <a:accent5>
          <a:srgbClr val="E4AAAE"/>
        </a:accent5>
        <a:accent6>
          <a:srgbClr val="00783B"/>
        </a:accent6>
        <a:hlink>
          <a:srgbClr val="E37222"/>
        </a:hlink>
        <a:folHlink>
          <a:srgbClr val="0098DB"/>
        </a:folHlink>
      </a:clrScheme>
      <a:clrMap bg1="lt1" tx1="dk1" bg2="lt2" tx2="dk2" accent1="accent1" accent2="accent2" accent3="accent3" accent4="accent4" accent5="accent5" accent6="accent6" hlink="hlink" folHlink="folHlink"/>
    </a:extraClrScheme>
    <a:extraClrScheme>
      <a:clrScheme name="Esa presentation 6">
        <a:dk1>
          <a:srgbClr val="000000"/>
        </a:dk1>
        <a:lt1>
          <a:srgbClr val="FFFFFF"/>
        </a:lt1>
        <a:dk2>
          <a:srgbClr val="747678"/>
        </a:dk2>
        <a:lt2>
          <a:srgbClr val="4D4F53"/>
        </a:lt2>
        <a:accent1>
          <a:srgbClr val="00338D"/>
        </a:accent1>
        <a:accent2>
          <a:srgbClr val="D5D6D2"/>
        </a:accent2>
        <a:accent3>
          <a:srgbClr val="FFFFFF"/>
        </a:accent3>
        <a:accent4>
          <a:srgbClr val="000000"/>
        </a:accent4>
        <a:accent5>
          <a:srgbClr val="AAADC5"/>
        </a:accent5>
        <a:accent6>
          <a:srgbClr val="C1C2BE"/>
        </a:accent6>
        <a:hlink>
          <a:srgbClr val="8B8D8E"/>
        </a:hlink>
        <a:folHlink>
          <a:srgbClr val="9A9B9C"/>
        </a:folHlink>
      </a:clrScheme>
      <a:clrMap bg1="lt1" tx1="dk1" bg2="lt2" tx2="dk2" accent1="accent1" accent2="accent2" accent3="accent3" accent4="accent4" accent5="accent5" accent6="accent6" hlink="hlink" folHlink="folHlink"/>
    </a:extraClrScheme>
    <a:extraClrScheme>
      <a:clrScheme name="Esa presentation 7">
        <a:dk1>
          <a:srgbClr val="000000"/>
        </a:dk1>
        <a:lt1>
          <a:srgbClr val="FFFFFF"/>
        </a:lt1>
        <a:dk2>
          <a:srgbClr val="747678"/>
        </a:dk2>
        <a:lt2>
          <a:srgbClr val="4D4F53"/>
        </a:lt2>
        <a:accent1>
          <a:srgbClr val="0098DB"/>
        </a:accent1>
        <a:accent2>
          <a:srgbClr val="D5D6D2"/>
        </a:accent2>
        <a:accent3>
          <a:srgbClr val="FFFFFF"/>
        </a:accent3>
        <a:accent4>
          <a:srgbClr val="000000"/>
        </a:accent4>
        <a:accent5>
          <a:srgbClr val="AACAEA"/>
        </a:accent5>
        <a:accent6>
          <a:srgbClr val="C1C2BE"/>
        </a:accent6>
        <a:hlink>
          <a:srgbClr val="8B8D8E"/>
        </a:hlink>
        <a:folHlink>
          <a:srgbClr val="9A9B9C"/>
        </a:folHlink>
      </a:clrScheme>
      <a:clrMap bg1="lt1" tx1="dk1" bg2="lt2" tx2="dk2" accent1="accent1" accent2="accent2" accent3="accent3" accent4="accent4" accent5="accent5" accent6="accent6" hlink="hlink" folHlink="folHlink"/>
    </a:extraClrScheme>
    <a:extraClrScheme>
      <a:clrScheme name="Esa presentation 8">
        <a:dk1>
          <a:srgbClr val="000000"/>
        </a:dk1>
        <a:lt1>
          <a:srgbClr val="FFFFFF"/>
        </a:lt1>
        <a:dk2>
          <a:srgbClr val="747678"/>
        </a:dk2>
        <a:lt2>
          <a:srgbClr val="4D4F53"/>
        </a:lt2>
        <a:accent1>
          <a:srgbClr val="008542"/>
        </a:accent1>
        <a:accent2>
          <a:srgbClr val="D5D6D2"/>
        </a:accent2>
        <a:accent3>
          <a:srgbClr val="FFFFFF"/>
        </a:accent3>
        <a:accent4>
          <a:srgbClr val="000000"/>
        </a:accent4>
        <a:accent5>
          <a:srgbClr val="AAC2B0"/>
        </a:accent5>
        <a:accent6>
          <a:srgbClr val="C1C2BE"/>
        </a:accent6>
        <a:hlink>
          <a:srgbClr val="8B8D8E"/>
        </a:hlink>
        <a:folHlink>
          <a:srgbClr val="9A9B9C"/>
        </a:folHlink>
      </a:clrScheme>
      <a:clrMap bg1="lt1" tx1="dk1" bg2="lt2" tx2="dk2" accent1="accent1" accent2="accent2" accent3="accent3" accent4="accent4" accent5="accent5" accent6="accent6" hlink="hlink" folHlink="folHlink"/>
    </a:extraClrScheme>
    <a:extraClrScheme>
      <a:clrScheme name="Esa presentation 9">
        <a:dk1>
          <a:srgbClr val="000000"/>
        </a:dk1>
        <a:lt1>
          <a:srgbClr val="FFFFFF"/>
        </a:lt1>
        <a:dk2>
          <a:srgbClr val="747678"/>
        </a:dk2>
        <a:lt2>
          <a:srgbClr val="4D4F53"/>
        </a:lt2>
        <a:accent1>
          <a:srgbClr val="E37222"/>
        </a:accent1>
        <a:accent2>
          <a:srgbClr val="D5D6D2"/>
        </a:accent2>
        <a:accent3>
          <a:srgbClr val="FFFFFF"/>
        </a:accent3>
        <a:accent4>
          <a:srgbClr val="000000"/>
        </a:accent4>
        <a:accent5>
          <a:srgbClr val="EFBCAB"/>
        </a:accent5>
        <a:accent6>
          <a:srgbClr val="C1C2BE"/>
        </a:accent6>
        <a:hlink>
          <a:srgbClr val="8B8D8E"/>
        </a:hlink>
        <a:folHlink>
          <a:srgbClr val="9A9B9C"/>
        </a:folHlink>
      </a:clrScheme>
      <a:clrMap bg1="lt1" tx1="dk1" bg2="lt2" tx2="dk2" accent1="accent1" accent2="accent2" accent3="accent3" accent4="accent4" accent5="accent5" accent6="accent6" hlink="hlink" folHlink="folHlink"/>
    </a:extraClrScheme>
    <a:extraClrScheme>
      <a:clrScheme name="Esa presentation 10">
        <a:dk1>
          <a:srgbClr val="000000"/>
        </a:dk1>
        <a:lt1>
          <a:srgbClr val="FFFFFF"/>
        </a:lt1>
        <a:dk2>
          <a:srgbClr val="747678"/>
        </a:dk2>
        <a:lt2>
          <a:srgbClr val="4D4F53"/>
        </a:lt2>
        <a:accent1>
          <a:srgbClr val="D0103A"/>
        </a:accent1>
        <a:accent2>
          <a:srgbClr val="D5D6D2"/>
        </a:accent2>
        <a:accent3>
          <a:srgbClr val="FFFFFF"/>
        </a:accent3>
        <a:accent4>
          <a:srgbClr val="000000"/>
        </a:accent4>
        <a:accent5>
          <a:srgbClr val="E4AAAE"/>
        </a:accent5>
        <a:accent6>
          <a:srgbClr val="C1C2BE"/>
        </a:accent6>
        <a:hlink>
          <a:srgbClr val="8B8D8E"/>
        </a:hlink>
        <a:folHlink>
          <a:srgbClr val="9A9B9C"/>
        </a:folHlink>
      </a:clrScheme>
      <a:clrMap bg1="lt1" tx1="dk1" bg2="lt2" tx2="dk2" accent1="accent1" accent2="accent2" accent3="accent3" accent4="accent4" accent5="accent5" accent6="accent6" hlink="hlink" folHlink="folHlink"/>
    </a:extraClrScheme>
    <a:extraClrScheme>
      <a:clrScheme name="Esa presentation 11">
        <a:dk1>
          <a:srgbClr val="000000"/>
        </a:dk1>
        <a:lt1>
          <a:srgbClr val="FFFFFF"/>
        </a:lt1>
        <a:dk2>
          <a:srgbClr val="747678"/>
        </a:dk2>
        <a:lt2>
          <a:srgbClr val="4D4F53"/>
        </a:lt2>
        <a:accent1>
          <a:srgbClr val="8B8D8E"/>
        </a:accent1>
        <a:accent2>
          <a:srgbClr val="D5D6D2"/>
        </a:accent2>
        <a:accent3>
          <a:srgbClr val="FFFFFF"/>
        </a:accent3>
        <a:accent4>
          <a:srgbClr val="000000"/>
        </a:accent4>
        <a:accent5>
          <a:srgbClr val="C4C5C6"/>
        </a:accent5>
        <a:accent6>
          <a:srgbClr val="C1C2BE"/>
        </a:accent6>
        <a:hlink>
          <a:srgbClr val="8B8D8E"/>
        </a:hlink>
        <a:folHlink>
          <a:srgbClr val="9A9B9C"/>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ESA Presentation.potx" id="{4035F37E-B9D1-4636-97E4-60CF27A625BA}" vid="{04ACA1D1-02E6-4B19-B828-578536E30479}"/>
    </a:ext>
  </a:extLst>
</a:theme>
</file>

<file path=ppt/theme/theme3.xml><?xml version="1.0" encoding="utf-8"?>
<a:theme xmlns:a="http://schemas.openxmlformats.org/drawingml/2006/main" name="ESA_Presentation_CLEAR">
  <a:themeElements>
    <a:clrScheme name="ESA Presentation 2020 Light">
      <a:dk1>
        <a:srgbClr val="003249"/>
      </a:dk1>
      <a:lt1>
        <a:srgbClr val="FEFFFF"/>
      </a:lt1>
      <a:dk2>
        <a:srgbClr val="335E6E"/>
      </a:dk2>
      <a:lt2>
        <a:srgbClr val="E7E8E3"/>
      </a:lt2>
      <a:accent1>
        <a:srgbClr val="75C8AE"/>
      </a:accent1>
      <a:accent2>
        <a:srgbClr val="F06669"/>
      </a:accent2>
      <a:accent3>
        <a:srgbClr val="FFCC4D"/>
      </a:accent3>
      <a:accent4>
        <a:srgbClr val="6DCFF6"/>
      </a:accent4>
      <a:accent5>
        <a:srgbClr val="8096A6"/>
      </a:accent5>
      <a:accent6>
        <a:srgbClr val="E7E8E3"/>
      </a:accent6>
      <a:hlink>
        <a:srgbClr val="009BDA"/>
      </a:hlink>
      <a:folHlink>
        <a:srgbClr val="75C8AE"/>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Esa presentation 1">
        <a:dk1>
          <a:srgbClr val="4D4F53"/>
        </a:dk1>
        <a:lt1>
          <a:srgbClr val="FFFFFF"/>
        </a:lt1>
        <a:dk2>
          <a:srgbClr val="D0103A"/>
        </a:dk2>
        <a:lt2>
          <a:srgbClr val="000000"/>
        </a:lt2>
        <a:accent1>
          <a:srgbClr val="00338D"/>
        </a:accent1>
        <a:accent2>
          <a:srgbClr val="008542"/>
        </a:accent2>
        <a:accent3>
          <a:srgbClr val="FFFFFF"/>
        </a:accent3>
        <a:accent4>
          <a:srgbClr val="404246"/>
        </a:accent4>
        <a:accent5>
          <a:srgbClr val="AAADC5"/>
        </a:accent5>
        <a:accent6>
          <a:srgbClr val="00783B"/>
        </a:accent6>
        <a:hlink>
          <a:srgbClr val="E37222"/>
        </a:hlink>
        <a:folHlink>
          <a:srgbClr val="0098DB"/>
        </a:folHlink>
      </a:clrScheme>
      <a:clrMap bg1="lt1" tx1="dk1" bg2="lt2" tx2="dk2" accent1="accent1" accent2="accent2" accent3="accent3" accent4="accent4" accent5="accent5" accent6="accent6" hlink="hlink" folHlink="folHlink"/>
    </a:extraClrScheme>
    <a:extraClrScheme>
      <a:clrScheme name="Esa presentation 2">
        <a:dk1>
          <a:srgbClr val="4D4F53"/>
        </a:dk1>
        <a:lt1>
          <a:srgbClr val="FFFFFF"/>
        </a:lt1>
        <a:dk2>
          <a:srgbClr val="D0103A"/>
        </a:dk2>
        <a:lt2>
          <a:srgbClr val="000000"/>
        </a:lt2>
        <a:accent1>
          <a:srgbClr val="0098DB"/>
        </a:accent1>
        <a:accent2>
          <a:srgbClr val="008542"/>
        </a:accent2>
        <a:accent3>
          <a:srgbClr val="FFFFFF"/>
        </a:accent3>
        <a:accent4>
          <a:srgbClr val="404246"/>
        </a:accent4>
        <a:accent5>
          <a:srgbClr val="AACAEA"/>
        </a:accent5>
        <a:accent6>
          <a:srgbClr val="00783B"/>
        </a:accent6>
        <a:hlink>
          <a:srgbClr val="E37222"/>
        </a:hlink>
        <a:folHlink>
          <a:srgbClr val="00338D"/>
        </a:folHlink>
      </a:clrScheme>
      <a:clrMap bg1="lt1" tx1="dk1" bg2="lt2" tx2="dk2" accent1="accent1" accent2="accent2" accent3="accent3" accent4="accent4" accent5="accent5" accent6="accent6" hlink="hlink" folHlink="folHlink"/>
    </a:extraClrScheme>
    <a:extraClrScheme>
      <a:clrScheme name="Esa presentation 3">
        <a:dk1>
          <a:srgbClr val="4D4F53"/>
        </a:dk1>
        <a:lt1>
          <a:srgbClr val="FFFFFF"/>
        </a:lt1>
        <a:dk2>
          <a:srgbClr val="D0103A"/>
        </a:dk2>
        <a:lt2>
          <a:srgbClr val="000000"/>
        </a:lt2>
        <a:accent1>
          <a:srgbClr val="008542"/>
        </a:accent1>
        <a:accent2>
          <a:srgbClr val="003397"/>
        </a:accent2>
        <a:accent3>
          <a:srgbClr val="FFFFFF"/>
        </a:accent3>
        <a:accent4>
          <a:srgbClr val="404246"/>
        </a:accent4>
        <a:accent5>
          <a:srgbClr val="AAC2B0"/>
        </a:accent5>
        <a:accent6>
          <a:srgbClr val="002D88"/>
        </a:accent6>
        <a:hlink>
          <a:srgbClr val="E37222"/>
        </a:hlink>
        <a:folHlink>
          <a:srgbClr val="0098DB"/>
        </a:folHlink>
      </a:clrScheme>
      <a:clrMap bg1="lt1" tx1="dk1" bg2="lt2" tx2="dk2" accent1="accent1" accent2="accent2" accent3="accent3" accent4="accent4" accent5="accent5" accent6="accent6" hlink="hlink" folHlink="folHlink"/>
    </a:extraClrScheme>
    <a:extraClrScheme>
      <a:clrScheme name="Esa presentation 4">
        <a:dk1>
          <a:srgbClr val="4D4F53"/>
        </a:dk1>
        <a:lt1>
          <a:srgbClr val="FFFFFF"/>
        </a:lt1>
        <a:dk2>
          <a:srgbClr val="D0103A"/>
        </a:dk2>
        <a:lt2>
          <a:srgbClr val="000000"/>
        </a:lt2>
        <a:accent1>
          <a:srgbClr val="E37222"/>
        </a:accent1>
        <a:accent2>
          <a:srgbClr val="008542"/>
        </a:accent2>
        <a:accent3>
          <a:srgbClr val="FFFFFF"/>
        </a:accent3>
        <a:accent4>
          <a:srgbClr val="404246"/>
        </a:accent4>
        <a:accent5>
          <a:srgbClr val="EFBCAB"/>
        </a:accent5>
        <a:accent6>
          <a:srgbClr val="00783B"/>
        </a:accent6>
        <a:hlink>
          <a:srgbClr val="00338D"/>
        </a:hlink>
        <a:folHlink>
          <a:srgbClr val="0098DB"/>
        </a:folHlink>
      </a:clrScheme>
      <a:clrMap bg1="lt1" tx1="dk1" bg2="lt2" tx2="dk2" accent1="accent1" accent2="accent2" accent3="accent3" accent4="accent4" accent5="accent5" accent6="accent6" hlink="hlink" folHlink="folHlink"/>
    </a:extraClrScheme>
    <a:extraClrScheme>
      <a:clrScheme name="Esa presentation 5">
        <a:dk1>
          <a:srgbClr val="4D4F53"/>
        </a:dk1>
        <a:lt1>
          <a:srgbClr val="FFFFFF"/>
        </a:lt1>
        <a:dk2>
          <a:srgbClr val="00338D"/>
        </a:dk2>
        <a:lt2>
          <a:srgbClr val="000000"/>
        </a:lt2>
        <a:accent1>
          <a:srgbClr val="D0103A"/>
        </a:accent1>
        <a:accent2>
          <a:srgbClr val="008542"/>
        </a:accent2>
        <a:accent3>
          <a:srgbClr val="FFFFFF"/>
        </a:accent3>
        <a:accent4>
          <a:srgbClr val="404246"/>
        </a:accent4>
        <a:accent5>
          <a:srgbClr val="E4AAAE"/>
        </a:accent5>
        <a:accent6>
          <a:srgbClr val="00783B"/>
        </a:accent6>
        <a:hlink>
          <a:srgbClr val="E37222"/>
        </a:hlink>
        <a:folHlink>
          <a:srgbClr val="0098DB"/>
        </a:folHlink>
      </a:clrScheme>
      <a:clrMap bg1="lt1" tx1="dk1" bg2="lt2" tx2="dk2" accent1="accent1" accent2="accent2" accent3="accent3" accent4="accent4" accent5="accent5" accent6="accent6" hlink="hlink" folHlink="folHlink"/>
    </a:extraClrScheme>
    <a:extraClrScheme>
      <a:clrScheme name="Esa presentation 6">
        <a:dk1>
          <a:srgbClr val="000000"/>
        </a:dk1>
        <a:lt1>
          <a:srgbClr val="FFFFFF"/>
        </a:lt1>
        <a:dk2>
          <a:srgbClr val="747678"/>
        </a:dk2>
        <a:lt2>
          <a:srgbClr val="4D4F53"/>
        </a:lt2>
        <a:accent1>
          <a:srgbClr val="00338D"/>
        </a:accent1>
        <a:accent2>
          <a:srgbClr val="D5D6D2"/>
        </a:accent2>
        <a:accent3>
          <a:srgbClr val="FFFFFF"/>
        </a:accent3>
        <a:accent4>
          <a:srgbClr val="000000"/>
        </a:accent4>
        <a:accent5>
          <a:srgbClr val="AAADC5"/>
        </a:accent5>
        <a:accent6>
          <a:srgbClr val="C1C2BE"/>
        </a:accent6>
        <a:hlink>
          <a:srgbClr val="8B8D8E"/>
        </a:hlink>
        <a:folHlink>
          <a:srgbClr val="9A9B9C"/>
        </a:folHlink>
      </a:clrScheme>
      <a:clrMap bg1="lt1" tx1="dk1" bg2="lt2" tx2="dk2" accent1="accent1" accent2="accent2" accent3="accent3" accent4="accent4" accent5="accent5" accent6="accent6" hlink="hlink" folHlink="folHlink"/>
    </a:extraClrScheme>
    <a:extraClrScheme>
      <a:clrScheme name="Esa presentation 7">
        <a:dk1>
          <a:srgbClr val="000000"/>
        </a:dk1>
        <a:lt1>
          <a:srgbClr val="FFFFFF"/>
        </a:lt1>
        <a:dk2>
          <a:srgbClr val="747678"/>
        </a:dk2>
        <a:lt2>
          <a:srgbClr val="4D4F53"/>
        </a:lt2>
        <a:accent1>
          <a:srgbClr val="0098DB"/>
        </a:accent1>
        <a:accent2>
          <a:srgbClr val="D5D6D2"/>
        </a:accent2>
        <a:accent3>
          <a:srgbClr val="FFFFFF"/>
        </a:accent3>
        <a:accent4>
          <a:srgbClr val="000000"/>
        </a:accent4>
        <a:accent5>
          <a:srgbClr val="AACAEA"/>
        </a:accent5>
        <a:accent6>
          <a:srgbClr val="C1C2BE"/>
        </a:accent6>
        <a:hlink>
          <a:srgbClr val="8B8D8E"/>
        </a:hlink>
        <a:folHlink>
          <a:srgbClr val="9A9B9C"/>
        </a:folHlink>
      </a:clrScheme>
      <a:clrMap bg1="lt1" tx1="dk1" bg2="lt2" tx2="dk2" accent1="accent1" accent2="accent2" accent3="accent3" accent4="accent4" accent5="accent5" accent6="accent6" hlink="hlink" folHlink="folHlink"/>
    </a:extraClrScheme>
    <a:extraClrScheme>
      <a:clrScheme name="Esa presentation 8">
        <a:dk1>
          <a:srgbClr val="000000"/>
        </a:dk1>
        <a:lt1>
          <a:srgbClr val="FFFFFF"/>
        </a:lt1>
        <a:dk2>
          <a:srgbClr val="747678"/>
        </a:dk2>
        <a:lt2>
          <a:srgbClr val="4D4F53"/>
        </a:lt2>
        <a:accent1>
          <a:srgbClr val="008542"/>
        </a:accent1>
        <a:accent2>
          <a:srgbClr val="D5D6D2"/>
        </a:accent2>
        <a:accent3>
          <a:srgbClr val="FFFFFF"/>
        </a:accent3>
        <a:accent4>
          <a:srgbClr val="000000"/>
        </a:accent4>
        <a:accent5>
          <a:srgbClr val="AAC2B0"/>
        </a:accent5>
        <a:accent6>
          <a:srgbClr val="C1C2BE"/>
        </a:accent6>
        <a:hlink>
          <a:srgbClr val="8B8D8E"/>
        </a:hlink>
        <a:folHlink>
          <a:srgbClr val="9A9B9C"/>
        </a:folHlink>
      </a:clrScheme>
      <a:clrMap bg1="lt1" tx1="dk1" bg2="lt2" tx2="dk2" accent1="accent1" accent2="accent2" accent3="accent3" accent4="accent4" accent5="accent5" accent6="accent6" hlink="hlink" folHlink="folHlink"/>
    </a:extraClrScheme>
    <a:extraClrScheme>
      <a:clrScheme name="Esa presentation 9">
        <a:dk1>
          <a:srgbClr val="000000"/>
        </a:dk1>
        <a:lt1>
          <a:srgbClr val="FFFFFF"/>
        </a:lt1>
        <a:dk2>
          <a:srgbClr val="747678"/>
        </a:dk2>
        <a:lt2>
          <a:srgbClr val="4D4F53"/>
        </a:lt2>
        <a:accent1>
          <a:srgbClr val="E37222"/>
        </a:accent1>
        <a:accent2>
          <a:srgbClr val="D5D6D2"/>
        </a:accent2>
        <a:accent3>
          <a:srgbClr val="FFFFFF"/>
        </a:accent3>
        <a:accent4>
          <a:srgbClr val="000000"/>
        </a:accent4>
        <a:accent5>
          <a:srgbClr val="EFBCAB"/>
        </a:accent5>
        <a:accent6>
          <a:srgbClr val="C1C2BE"/>
        </a:accent6>
        <a:hlink>
          <a:srgbClr val="8B8D8E"/>
        </a:hlink>
        <a:folHlink>
          <a:srgbClr val="9A9B9C"/>
        </a:folHlink>
      </a:clrScheme>
      <a:clrMap bg1="lt1" tx1="dk1" bg2="lt2" tx2="dk2" accent1="accent1" accent2="accent2" accent3="accent3" accent4="accent4" accent5="accent5" accent6="accent6" hlink="hlink" folHlink="folHlink"/>
    </a:extraClrScheme>
    <a:extraClrScheme>
      <a:clrScheme name="Esa presentation 10">
        <a:dk1>
          <a:srgbClr val="000000"/>
        </a:dk1>
        <a:lt1>
          <a:srgbClr val="FFFFFF"/>
        </a:lt1>
        <a:dk2>
          <a:srgbClr val="747678"/>
        </a:dk2>
        <a:lt2>
          <a:srgbClr val="4D4F53"/>
        </a:lt2>
        <a:accent1>
          <a:srgbClr val="D0103A"/>
        </a:accent1>
        <a:accent2>
          <a:srgbClr val="D5D6D2"/>
        </a:accent2>
        <a:accent3>
          <a:srgbClr val="FFFFFF"/>
        </a:accent3>
        <a:accent4>
          <a:srgbClr val="000000"/>
        </a:accent4>
        <a:accent5>
          <a:srgbClr val="E4AAAE"/>
        </a:accent5>
        <a:accent6>
          <a:srgbClr val="C1C2BE"/>
        </a:accent6>
        <a:hlink>
          <a:srgbClr val="8B8D8E"/>
        </a:hlink>
        <a:folHlink>
          <a:srgbClr val="9A9B9C"/>
        </a:folHlink>
      </a:clrScheme>
      <a:clrMap bg1="lt1" tx1="dk1" bg2="lt2" tx2="dk2" accent1="accent1" accent2="accent2" accent3="accent3" accent4="accent4" accent5="accent5" accent6="accent6" hlink="hlink" folHlink="folHlink"/>
    </a:extraClrScheme>
    <a:extraClrScheme>
      <a:clrScheme name="Esa presentation 11">
        <a:dk1>
          <a:srgbClr val="000000"/>
        </a:dk1>
        <a:lt1>
          <a:srgbClr val="FFFFFF"/>
        </a:lt1>
        <a:dk2>
          <a:srgbClr val="747678"/>
        </a:dk2>
        <a:lt2>
          <a:srgbClr val="4D4F53"/>
        </a:lt2>
        <a:accent1>
          <a:srgbClr val="8B8D8E"/>
        </a:accent1>
        <a:accent2>
          <a:srgbClr val="D5D6D2"/>
        </a:accent2>
        <a:accent3>
          <a:srgbClr val="FFFFFF"/>
        </a:accent3>
        <a:accent4>
          <a:srgbClr val="000000"/>
        </a:accent4>
        <a:accent5>
          <a:srgbClr val="C4C5C6"/>
        </a:accent5>
        <a:accent6>
          <a:srgbClr val="C1C2BE"/>
        </a:accent6>
        <a:hlink>
          <a:srgbClr val="8B8D8E"/>
        </a:hlink>
        <a:folHlink>
          <a:srgbClr val="9A9B9C"/>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ESA Presentation.potx" id="{4035F37E-B9D1-4636-97E4-60CF27A625BA}" vid="{04ACA1D1-02E6-4B19-B828-578536E30479}"/>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Office dizains">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ESA Presentation 2020 Dark">
    <a:dk1>
      <a:srgbClr val="003249"/>
    </a:dk1>
    <a:lt1>
      <a:srgbClr val="FEFFFF"/>
    </a:lt1>
    <a:dk2>
      <a:srgbClr val="335E6E"/>
    </a:dk2>
    <a:lt2>
      <a:srgbClr val="E7E8E3"/>
    </a:lt2>
    <a:accent1>
      <a:srgbClr val="00AE9C"/>
    </a:accent1>
    <a:accent2>
      <a:srgbClr val="EC1A2F"/>
    </a:accent2>
    <a:accent3>
      <a:srgbClr val="FBAB18"/>
    </a:accent3>
    <a:accent4>
      <a:srgbClr val="009BDA"/>
    </a:accent4>
    <a:accent5>
      <a:srgbClr val="8096A6"/>
    </a:accent5>
    <a:accent6>
      <a:srgbClr val="E7E8E3"/>
    </a:accent6>
    <a:hlink>
      <a:srgbClr val="6DCFF6"/>
    </a:hlink>
    <a:folHlink>
      <a:srgbClr val="009BDA"/>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2.xml><?xml version="1.0" encoding="utf-8"?>
<a:themeOverride xmlns:a="http://schemas.openxmlformats.org/drawingml/2006/main">
  <a:clrScheme name="ESA Presentation 2020 Dark">
    <a:dk1>
      <a:srgbClr val="003249"/>
    </a:dk1>
    <a:lt1>
      <a:srgbClr val="FEFFFF"/>
    </a:lt1>
    <a:dk2>
      <a:srgbClr val="335E6E"/>
    </a:dk2>
    <a:lt2>
      <a:srgbClr val="E7E8E3"/>
    </a:lt2>
    <a:accent1>
      <a:srgbClr val="00AE9C"/>
    </a:accent1>
    <a:accent2>
      <a:srgbClr val="EC1A2F"/>
    </a:accent2>
    <a:accent3>
      <a:srgbClr val="FBAB18"/>
    </a:accent3>
    <a:accent4>
      <a:srgbClr val="009BDA"/>
    </a:accent4>
    <a:accent5>
      <a:srgbClr val="8096A6"/>
    </a:accent5>
    <a:accent6>
      <a:srgbClr val="E7E8E3"/>
    </a:accent6>
    <a:hlink>
      <a:srgbClr val="6DCFF6"/>
    </a:hlink>
    <a:folHlink>
      <a:srgbClr val="009BDA"/>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kuments" ma:contentTypeID="0x0101003D0118E830AEDD428D4BE0AAFD13557A" ma:contentTypeVersion="14" ma:contentTypeDescription="Izveidot jaunu dokumentu." ma:contentTypeScope="" ma:versionID="839d0a5b6f0c3fa597b8182b0e492fc9">
  <xsd:schema xmlns:xsd="http://www.w3.org/2001/XMLSchema" xmlns:xs="http://www.w3.org/2001/XMLSchema" xmlns:p="http://schemas.microsoft.com/office/2006/metadata/properties" xmlns:ns2="6adcef3d-66e4-4441-b622-2181f76b34ed" xmlns:ns3="ec04e77d-702b-4270-bfd8-12ec561e14fa" targetNamespace="http://schemas.microsoft.com/office/2006/metadata/properties" ma:root="true" ma:fieldsID="2b68567cbe08a3b71cb8b55ddc2965e7" ns2:_="" ns3:_="">
    <xsd:import namespace="6adcef3d-66e4-4441-b622-2181f76b34ed"/>
    <xsd:import namespace="ec04e77d-702b-4270-bfd8-12ec561e14fa"/>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MediaServiceDateTaken" minOccurs="0"/>
                <xsd:element ref="ns2:MediaLengthInSeconds"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6adcef3d-66e4-4441-b622-2181f76b34ed"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2" nillable="true" ma:displayName="MediaServiceDateTaken" ma:hidden="true" ma:indexed="true" ma:internalName="MediaServiceDateTaken" ma:readOnly="true">
      <xsd:simpleType>
        <xsd:restriction base="dms:Text"/>
      </xsd:simpleType>
    </xsd:element>
    <xsd:element name="MediaLengthInSeconds" ma:index="13" nillable="true" ma:displayName="MediaLengthInSeconds" ma:hidden="true" ma:internalName="MediaLengthInSeconds" ma:readOnly="true">
      <xsd:simpleType>
        <xsd:restriction base="dms:Unknown"/>
      </xsd:simpleType>
    </xsd:element>
    <xsd:element name="lcf76f155ced4ddcb4097134ff3c332f" ma:index="15" nillable="true" ma:taxonomy="true" ma:internalName="lcf76f155ced4ddcb4097134ff3c332f" ma:taxonomyFieldName="MediaServiceImageTags" ma:displayName="Attēlu atzīmes" ma:readOnly="false" ma:fieldId="{5cf76f15-5ced-4ddc-b409-7134ff3c332f}" ma:taxonomyMulti="true" ma:sspId="0249d25f-f95e-4c4d-a144-e59fc8911dd1" ma:termSetId="09814cd3-568e-fe90-9814-8d621ff8fb84" ma:anchorId="fba54fb3-c3e1-fe81-a776-ca4b69148c4d" ma:open="true" ma:isKeyword="false">
      <xsd:complexType>
        <xsd:sequence>
          <xsd:element ref="pc:Terms" minOccurs="0" maxOccurs="1"/>
        </xsd:sequence>
      </xsd:complexType>
    </xsd:element>
    <xsd:element name="MediaServiceOCR" ma:index="17" nillable="true" ma:displayName="Extracted Text" ma:internalName="MediaServiceOCR" ma:readOnly="true">
      <xsd:simpleType>
        <xsd:restriction base="dms:Note">
          <xsd:maxLength value="255"/>
        </xsd:restriction>
      </xsd:simpleType>
    </xsd:element>
    <xsd:element name="MediaServiceGenerationTime" ma:index="18" nillable="true" ma:displayName="MediaServiceGenerationTime" ma:hidden="true" ma:internalName="MediaServiceGenerationTime" ma:readOnly="true">
      <xsd:simpleType>
        <xsd:restriction base="dms:Text"/>
      </xsd:simpleType>
    </xsd:element>
    <xsd:element name="MediaServiceEventHashCode" ma:index="19" nillable="true" ma:displayName="MediaServiceEventHashCode" ma:hidden="true" ma:internalName="MediaServiceEventHashCode" ma:readOnly="true">
      <xsd:simpleType>
        <xsd:restriction base="dms:Text"/>
      </xsd:simpleType>
    </xsd:element>
    <xsd:element name="MediaServiceObjectDetectorVersions" ma:index="20" nillable="true" ma:displayName="MediaServiceObjectDetectorVersions" ma:hidden="true" ma:indexed="true" ma:internalName="MediaServiceObjectDetectorVersions" ma:readOnly="true">
      <xsd:simpleType>
        <xsd:restriction base="dms:Text"/>
      </xsd:simpleType>
    </xsd:element>
    <xsd:element name="MediaServiceSearchProperties" ma:index="21"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ec04e77d-702b-4270-bfd8-12ec561e14fa" elementFormDefault="qualified">
    <xsd:import namespace="http://schemas.microsoft.com/office/2006/documentManagement/types"/>
    <xsd:import namespace="http://schemas.microsoft.com/office/infopath/2007/PartnerControls"/>
    <xsd:element name="SharedWithUsers" ma:index="10" nillable="true" ma:displayName="Koplietots ar"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Koplietots ar: detalizēti" ma:internalName="SharedWithDetails" ma:readOnly="true">
      <xsd:simpleType>
        <xsd:restriction base="dms:Note">
          <xsd:maxLength value="255"/>
        </xsd:restriction>
      </xsd:simpleType>
    </xsd:element>
    <xsd:element name="TaxCatchAll" ma:index="16" nillable="true" ma:displayName="Taxonomy Catch All Column" ma:hidden="true" ma:list="{18f0af80-302c-4627-8e9b-56d2acbfcfdb}" ma:internalName="TaxCatchAll" ma:showField="CatchAllData" ma:web="ec04e77d-702b-4270-bfd8-12ec561e14fa">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Satura tips"/>
        <xsd:element ref="dc:title" minOccurs="0" maxOccurs="1" ma:index="4" ma:displayName="Virsraksts"/>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SharedWithUsers xmlns="ec04e77d-702b-4270-bfd8-12ec561e14fa">
      <UserInfo>
        <DisplayName>Liene Kairiša</DisplayName>
        <AccountId>68</AccountId>
        <AccountType/>
      </UserInfo>
      <UserInfo>
        <DisplayName>Darja Aksjonova</DisplayName>
        <AccountId>15</AccountId>
        <AccountType/>
      </UserInfo>
      <UserInfo>
        <DisplayName>Jānis Ancāns</DisplayName>
        <AccountId>24</AccountId>
        <AccountType/>
      </UserInfo>
      <UserInfo>
        <DisplayName>Aiga Salmiņa</DisplayName>
        <AccountId>23</AccountId>
        <AccountType/>
      </UserInfo>
      <UserInfo>
        <DisplayName>Marija Plotniece</DisplayName>
        <AccountId>9</AccountId>
        <AccountType/>
      </UserInfo>
      <UserInfo>
        <DisplayName>Lasma Brenca</DisplayName>
        <AccountId>14</AccountId>
        <AccountType/>
      </UserInfo>
      <UserInfo>
        <DisplayName>Sarmīte Mickeviča</DisplayName>
        <AccountId>21</AccountId>
        <AccountType/>
      </UserInfo>
      <UserInfo>
        <DisplayName>Jūlija Asmuss</DisplayName>
        <AccountId>13</AccountId>
        <AccountType/>
      </UserInfo>
      <UserInfo>
        <DisplayName>Laura Kunga-Jēgere</DisplayName>
        <AccountId>117</AccountId>
        <AccountType/>
      </UserInfo>
    </SharedWithUsers>
    <lcf76f155ced4ddcb4097134ff3c332f xmlns="6adcef3d-66e4-4441-b622-2181f76b34ed">
      <Terms xmlns="http://schemas.microsoft.com/office/infopath/2007/PartnerControls"/>
    </lcf76f155ced4ddcb4097134ff3c332f>
    <TaxCatchAll xmlns="ec04e77d-702b-4270-bfd8-12ec561e14fa" xsi:nil="true"/>
  </documentManagement>
</p:properties>
</file>

<file path=customXml/itemProps1.xml><?xml version="1.0" encoding="utf-8"?>
<ds:datastoreItem xmlns:ds="http://schemas.openxmlformats.org/officeDocument/2006/customXml" ds:itemID="{B579FBA3-6913-4F04-991A-B1CDFEAECC4F}">
  <ds:schemaRefs>
    <ds:schemaRef ds:uri="http://schemas.microsoft.com/sharepoint/v3/contenttype/forms"/>
  </ds:schemaRefs>
</ds:datastoreItem>
</file>

<file path=customXml/itemProps2.xml><?xml version="1.0" encoding="utf-8"?>
<ds:datastoreItem xmlns:ds="http://schemas.openxmlformats.org/officeDocument/2006/customXml" ds:itemID="{1963B93F-9CB0-482B-8D0B-F2A0E8CED184}"/>
</file>

<file path=customXml/itemProps3.xml><?xml version="1.0" encoding="utf-8"?>
<ds:datastoreItem xmlns:ds="http://schemas.openxmlformats.org/officeDocument/2006/customXml" ds:itemID="{CD86B500-E824-4775-ADA9-A84AE9DC5E2A}">
  <ds:schemaRefs>
    <ds:schemaRef ds:uri="6adcef3d-66e4-4441-b622-2181f76b34ed"/>
    <ds:schemaRef ds:uri="ec04e77d-702b-4270-bfd8-12ec561e14fa"/>
    <ds:schemaRef ds:uri="http://schemas.microsoft.com/office/2006/metadata/properties"/>
    <ds:schemaRef ds:uri="http://schemas.microsoft.com/office/infopath/2007/PartnerControls"/>
  </ds:schemaRefs>
</ds:datastoreItem>
</file>

<file path=docProps/app.xml><?xml version="1.0" encoding="utf-8"?>
<Properties xmlns="http://schemas.openxmlformats.org/officeDocument/2006/extended-properties" xmlns:vt="http://schemas.openxmlformats.org/officeDocument/2006/docPropsVTypes">
  <TotalTime>111</TotalTime>
  <Words>1304</Words>
  <Application>Microsoft Office PowerPoint</Application>
  <PresentationFormat>Widescreen</PresentationFormat>
  <Paragraphs>147</Paragraphs>
  <Slides>19</Slides>
  <Notes>5</Notes>
  <HiddenSlides>0</HiddenSlides>
  <MMClips>0</MMClips>
  <ScaleCrop>false</ScaleCrop>
  <HeadingPairs>
    <vt:vector size="6" baseType="variant">
      <vt:variant>
        <vt:lpstr>Fonts Used</vt:lpstr>
      </vt:variant>
      <vt:variant>
        <vt:i4>6</vt:i4>
      </vt:variant>
      <vt:variant>
        <vt:lpstr>Theme</vt:lpstr>
      </vt:variant>
      <vt:variant>
        <vt:i4>3</vt:i4>
      </vt:variant>
      <vt:variant>
        <vt:lpstr>Slide Titles</vt:lpstr>
      </vt:variant>
      <vt:variant>
        <vt:i4>19</vt:i4>
      </vt:variant>
    </vt:vector>
  </HeadingPairs>
  <TitlesOfParts>
    <vt:vector size="28" baseType="lpstr">
      <vt:lpstr>Arial</vt:lpstr>
      <vt:lpstr>Calibri</vt:lpstr>
      <vt:lpstr>Calibri Light</vt:lpstr>
      <vt:lpstr>Söhne</vt:lpstr>
      <vt:lpstr>Times New Roman</vt:lpstr>
      <vt:lpstr>Verdana</vt:lpstr>
      <vt:lpstr>Office Theme</vt:lpstr>
      <vt:lpstr>ESA_Presentation_DARK</vt:lpstr>
      <vt:lpstr>ESA_Presentation_CLEAR</vt:lpstr>
      <vt:lpstr>Apvārsnis Eiropa</vt:lpstr>
      <vt:lpstr>KAS IR EIC ?  European Innovation council</vt:lpstr>
      <vt:lpstr>Virzieni</vt:lpstr>
      <vt:lpstr>Konkursu veidi</vt:lpstr>
      <vt:lpstr>Izaicinājumi</vt:lpstr>
      <vt:lpstr>Projektu konkursi (2024.g.) </vt:lpstr>
      <vt:lpstr>PowerPoint Presentation</vt:lpstr>
      <vt:lpstr>EIC veiksmes stāsts: NACO technologies</vt:lpstr>
      <vt:lpstr>Finansējums un iesniegšanas noteikumi</vt:lpstr>
      <vt:lpstr>Apvārsnis Eiropa</vt:lpstr>
      <vt:lpstr>PowerPoint Presentation</vt:lpstr>
      <vt:lpstr>EIT veiksmes stāsts: Lilium GmbH</vt:lpstr>
      <vt:lpstr>EIC vs EIT</vt:lpstr>
      <vt:lpstr>RIS HUBS</vt:lpstr>
      <vt:lpstr>Apvārsnis Eiropa</vt:lpstr>
      <vt:lpstr>PowerPoint Presentation</vt:lpstr>
      <vt:lpstr>PowerPoint Presentation</vt:lpstr>
      <vt:lpstr>PowerPoint Presentation</vt:lpstr>
      <vt:lpstr>Paldies!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Liene Ekša</dc:creator>
  <cp:lastModifiedBy>Marija Plotniece</cp:lastModifiedBy>
  <cp:revision>30</cp:revision>
  <cp:lastPrinted>2024-02-26T08:55:24Z</cp:lastPrinted>
  <dcterms:created xsi:type="dcterms:W3CDTF">2021-03-25T13:44:11Z</dcterms:created>
  <dcterms:modified xsi:type="dcterms:W3CDTF">2024-03-01T00:08:08Z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0x0101003D0118E830AEDD428D4BE0AAFD13557A</vt:lpwstr>
  </property>
  <property fmtid="{D5CDD505-2E9C-101B-9397-08002B2CF9AE}" pid="3" name="MediaServiceImageTags">
    <vt:lpwstr/>
  </property>
</Properties>
</file>