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sldIdLst>
    <p:sldId id="466" r:id="rId5"/>
    <p:sldId id="426" r:id="rId6"/>
  </p:sldIdLst>
  <p:sldSz cx="9144000" cy="6858000" type="screen4x3"/>
  <p:notesSz cx="6797675" cy="9926638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3300"/>
    <a:srgbClr val="3333CC"/>
    <a:srgbClr val="339933"/>
    <a:srgbClr val="9900CC"/>
    <a:srgbClr val="0099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26" autoAdjust="0"/>
    <p:restoredTop sz="94434" autoAdjust="0"/>
  </p:normalViewPr>
  <p:slideViewPr>
    <p:cSldViewPr snapToGrid="0" snapToObjects="1">
      <p:cViewPr varScale="1">
        <p:scale>
          <a:sx n="153" d="100"/>
          <a:sy n="153" d="100"/>
        </p:scale>
        <p:origin x="1980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defTabSz="95742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A854E35-A7A4-431C-A825-7AD4ED84DFE8}" type="datetimeFigureOut">
              <a:rPr lang="lv-LV" altLang="lv-LV"/>
              <a:pPr>
                <a:defRPr/>
              </a:pPr>
              <a:t>26.04.2024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defTabSz="95742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C0C5635-619F-4398-8614-605C03EF5C27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590443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102132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285749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4036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2946E5A-BBED-4218-981B-333F83EE957B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69682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4C5A49C-EBE2-4BEA-B73B-7AC8FD5DDD66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361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ED2C4E4-78E8-4814-8E80-88192C39BA4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58059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2310182-7320-45BF-A513-C3BE84D4C81C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16017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5374C58-29BA-4833-81C9-1E55DA96EF6A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66355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7A82987-0D2F-4B65-8E41-A1B3FBDD2CF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88768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70C9E78-A642-4421-918F-624A0AA194E3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70308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239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lv-LV" altLang="lv-LV"/>
              <a:t>13.06.2019.</a:t>
            </a:r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3D5101D-DD3B-4E58-9C27-C75BE7F84F75}" type="slidenum">
              <a:rPr lang="en-US" altLang="lv-LV"/>
              <a:pPr/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</p:sldLayoutIdLst>
  <p:hf sldNum="0" hdr="0" ftr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BCD95-8054-45C2-8D52-E7499734C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257" y="699556"/>
            <a:ext cx="5569006" cy="641748"/>
          </a:xfrm>
        </p:spPr>
        <p:txBody>
          <a:bodyPr>
            <a:normAutofit/>
          </a:bodyPr>
          <a:lstStyle/>
          <a:p>
            <a:pPr algn="ctr"/>
            <a:r>
              <a:rPr lang="lv-LV" sz="2200" u="sng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Galvenie nosacījumi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26B6D6-9A4A-4FFC-BA46-3E17B39398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78234" y="5798465"/>
            <a:ext cx="1981200" cy="304800"/>
          </a:xfrm>
        </p:spPr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BBB3B0-08D1-464E-91E4-E129F4CDF0E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64234" y="5798465"/>
            <a:ext cx="3657600" cy="304800"/>
          </a:xfrm>
        </p:spPr>
        <p:txBody>
          <a:bodyPr/>
          <a:lstStyle/>
          <a:p>
            <a:endParaRPr lang="lv-LV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E74A694-ECDA-406B-B3C5-2BFE677824AA}"/>
              </a:ext>
            </a:extLst>
          </p:cNvPr>
          <p:cNvSpPr/>
          <p:nvPr/>
        </p:nvSpPr>
        <p:spPr>
          <a:xfrm>
            <a:off x="16268" y="3489458"/>
            <a:ext cx="1802651" cy="3176813"/>
          </a:xfrm>
          <a:prstGeom prst="rect">
            <a:avLst/>
          </a:prstGeom>
          <a:solidFill>
            <a:srgbClr val="674790"/>
          </a:solidFill>
          <a:ln w="15875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137160" tIns="137160" rIns="13716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0" dirty="0">
                <a:solidFill>
                  <a:prstClr val="white"/>
                </a:solidFill>
                <a:ea typeface="+mn-ea"/>
                <a:cs typeface="Times New Roman" panose="02020603050405020304" pitchFamily="18" charset="0"/>
              </a:rPr>
              <a:t>Programmas </a:t>
            </a:r>
            <a:r>
              <a:rPr lang="lv-LV" sz="1200" kern="0" dirty="0" err="1">
                <a:solidFill>
                  <a:prstClr val="white"/>
                </a:solidFill>
                <a:ea typeface="+mn-ea"/>
                <a:cs typeface="Times New Roman" panose="02020603050405020304" pitchFamily="18" charset="0"/>
              </a:rPr>
              <a:t>virsmērķis</a:t>
            </a:r>
            <a:r>
              <a:rPr lang="lv-LV" sz="1200" kern="0" dirty="0">
                <a:solidFill>
                  <a:prstClr val="white"/>
                </a:solidFill>
                <a:ea typeface="+mn-ea"/>
                <a:cs typeface="Times New Roman" panose="02020603050405020304" pitchFamily="18" charset="0"/>
              </a:rPr>
              <a:t> ir uzlabot Latvijas iedzīvotāju veselību, pagarinot labā veselībā nodzīvoto mūžu, novēršot priekšlaicīgu mirstību un mazinot nevienlīdzību veselības jomā, kā arī uzlabot veselības aprūpes pakalpojumu kvalitāti un pieejamību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D90BE40-D357-482E-8EE1-23F9A04175B5}"/>
              </a:ext>
            </a:extLst>
          </p:cNvPr>
          <p:cNvSpPr/>
          <p:nvPr/>
        </p:nvSpPr>
        <p:spPr>
          <a:xfrm>
            <a:off x="1802651" y="3489458"/>
            <a:ext cx="1828800" cy="3176813"/>
          </a:xfrm>
          <a:prstGeom prst="rect">
            <a:avLst/>
          </a:prstGeom>
          <a:solidFill>
            <a:srgbClr val="A391BC"/>
          </a:solidFill>
          <a:ln w="15875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137160" tIns="137160" rIns="13716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Projekta iesniedzēji un Sadarbības partneri ir zinātniskās institūcijas, kas atbilst pētniecības organizācijas </a:t>
            </a:r>
            <a:r>
              <a:rPr kumimoji="0" lang="lv-LV" sz="10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de</a:t>
            </a:r>
            <a:r>
              <a:rPr lang="lv-LV" sz="1000" kern="0" dirty="0" err="1">
                <a:solidFill>
                  <a:prstClr val="white"/>
                </a:solidFill>
                <a:latin typeface="+mn-lt"/>
                <a:ea typeface="+mn-ea"/>
                <a:cs typeface="Times New Roman" panose="02020603050405020304" pitchFamily="18" charset="0"/>
              </a:rPr>
              <a:t>finīcijai</a:t>
            </a:r>
            <a:endParaRPr lang="lv-LV" sz="1000" kern="0" dirty="0">
              <a:solidFill>
                <a:prstClr val="white"/>
              </a:solidFill>
              <a:latin typeface="+mn-lt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sz="1000" kern="0" dirty="0">
              <a:solidFill>
                <a:prstClr val="white"/>
              </a:solidFill>
              <a:latin typeface="+mn-lt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kern="0" dirty="0">
                <a:solidFill>
                  <a:prstClr val="white"/>
                </a:solidFill>
                <a:latin typeface="+mn-lt"/>
                <a:ea typeface="+mn-ea"/>
                <a:cs typeface="Times New Roman" panose="02020603050405020304" pitchFamily="18" charset="0"/>
              </a:rPr>
              <a:t>Projekta iesniedzējs iesniedz projekta pieteikumu </a:t>
            </a:r>
            <a:r>
              <a:rPr lang="lv-LV" sz="1000" b="1" kern="0" dirty="0">
                <a:solidFill>
                  <a:prstClr val="white"/>
                </a:solidFill>
                <a:latin typeface="+mn-lt"/>
                <a:ea typeface="+mn-ea"/>
                <a:cs typeface="Times New Roman" panose="02020603050405020304" pitchFamily="18" charset="0"/>
              </a:rPr>
              <a:t> </a:t>
            </a:r>
            <a:r>
              <a:rPr lang="lv-LV" sz="1000" kern="0" dirty="0">
                <a:solidFill>
                  <a:prstClr val="white"/>
                </a:solidFill>
                <a:latin typeface="+mn-lt"/>
                <a:ea typeface="+mn-ea"/>
                <a:cs typeface="Times New Roman" panose="02020603050405020304" pitchFamily="18" charset="0"/>
              </a:rPr>
              <a:t>par  MK rīkojuma 6.2. apakšpunkta  uzdevuma vienu nolikuma 6. punktā noteikto </a:t>
            </a:r>
            <a:r>
              <a:rPr lang="lv-LV" sz="1000" kern="0" dirty="0" err="1">
                <a:solidFill>
                  <a:prstClr val="white"/>
                </a:solidFill>
                <a:latin typeface="+mn-lt"/>
                <a:ea typeface="+mn-ea"/>
                <a:cs typeface="Times New Roman" panose="02020603050405020304" pitchFamily="18" charset="0"/>
              </a:rPr>
              <a:t>apakšuzdevumu</a:t>
            </a:r>
            <a:r>
              <a:rPr lang="lv-LV" sz="1000" kern="0" dirty="0">
                <a:solidFill>
                  <a:prstClr val="white"/>
                </a:solidFill>
                <a:latin typeface="+mn-lt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kern="0" dirty="0">
                <a:solidFill>
                  <a:prstClr val="white"/>
                </a:solidFill>
                <a:latin typeface="+mn-lt"/>
                <a:ea typeface="+mn-ea"/>
                <a:cs typeface="Times New Roman" panose="02020603050405020304" pitchFamily="18" charset="0"/>
              </a:rPr>
              <a:t>Nodrošina, ka tiks sasniegti MK rīkojuma 7.2. un 7.5. apakšpunktā noteiktie </a:t>
            </a:r>
            <a:r>
              <a:rPr lang="lv-LV" sz="1000" kern="0" dirty="0">
                <a:solidFill>
                  <a:schemeClr val="bg1"/>
                </a:solidFill>
                <a:latin typeface="+mn-lt"/>
                <a:ea typeface="+mn-ea"/>
                <a:cs typeface="Times New Roman" panose="02020603050405020304" pitchFamily="18" charset="0"/>
              </a:rPr>
              <a:t>rezultāti.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kern="0" dirty="0">
                <a:solidFill>
                  <a:schemeClr val="bg1"/>
                </a:solidFill>
                <a:effectLst/>
                <a:latin typeface="+mn-lt"/>
                <a:ea typeface="+mn-ea"/>
                <a:cs typeface="Times New Roman" panose="02020603050405020304" pitchFamily="18" charset="0"/>
              </a:rPr>
              <a:t>A</a:t>
            </a:r>
            <a:r>
              <a:rPr lang="lv-LV" sz="1000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ptver visus MK rīkojuma 8. punktā noteiktos programmas kopīgos (horizontālos) uzdevumus.</a:t>
            </a:r>
            <a:endParaRPr lang="lv-LV" sz="1000" dirty="0">
              <a:solidFill>
                <a:schemeClr val="bg1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kern="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CD16480-2C63-4FBC-AB52-3E7A1D573037}"/>
              </a:ext>
            </a:extLst>
          </p:cNvPr>
          <p:cNvSpPr/>
          <p:nvPr/>
        </p:nvSpPr>
        <p:spPr>
          <a:xfrm>
            <a:off x="3631451" y="3489458"/>
            <a:ext cx="1828800" cy="3176813"/>
          </a:xfrm>
          <a:prstGeom prst="rect">
            <a:avLst/>
          </a:prstGeom>
          <a:solidFill>
            <a:srgbClr val="C2B5D3"/>
          </a:solidFill>
          <a:ln w="15875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137160" tIns="137160" rIns="13716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Konkursa ietvaros plānots finansēt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lv-LV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2 projektus</a:t>
            </a:r>
            <a:r>
              <a:rPr kumimoji="0" lang="lv-LV" sz="1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, pa vienam projektam katrā no  </a:t>
            </a:r>
            <a:r>
              <a:rPr kumimoji="0" lang="lv-LV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nolikuma 6. punktā noteiktajiem programmas uzdevuma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0" dirty="0" err="1">
                <a:latin typeface="+mj-lt"/>
                <a:ea typeface="+mn-ea"/>
              </a:rPr>
              <a:t>apakšuzdevumiem</a:t>
            </a:r>
            <a:r>
              <a:rPr lang="lv-LV" sz="1200" kern="0" dirty="0">
                <a:latin typeface="+mj-lt"/>
                <a:ea typeface="+mn-ea"/>
              </a:rPr>
              <a:t>:</a:t>
            </a:r>
            <a:endParaRPr kumimoji="0" lang="lv-LV" sz="1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sz="1200" kern="0" dirty="0">
              <a:solidFill>
                <a:prstClr val="white"/>
              </a:solidFill>
              <a:latin typeface="+mj-lt"/>
              <a:ea typeface="+mn-ea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lv-LV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lv-LV" sz="1200" kern="0" dirty="0">
                <a:latin typeface="+mj-lt"/>
                <a:ea typeface="+mn-ea"/>
                <a:cs typeface="Arial" panose="020B0604020202020204" pitchFamily="34" charset="0"/>
              </a:rPr>
              <a:t>1. </a:t>
            </a:r>
            <a:r>
              <a:rPr lang="lv-LV" sz="1200" kern="0" dirty="0" err="1">
                <a:latin typeface="+mj-lt"/>
                <a:ea typeface="+mn-ea"/>
                <a:cs typeface="Arial" panose="020B0604020202020204" pitchFamily="34" charset="0"/>
              </a:rPr>
              <a:t>apakšuzdevums</a:t>
            </a:r>
            <a:r>
              <a:rPr lang="lv-LV" sz="1200" kern="0" dirty="0">
                <a:latin typeface="+mj-lt"/>
                <a:ea typeface="+mn-ea"/>
                <a:cs typeface="Arial" panose="020B0604020202020204" pitchFamily="34" charset="0"/>
              </a:rPr>
              <a:t> – 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 b="1" kern="0" dirty="0">
                <a:latin typeface="+mj-lt"/>
                <a:ea typeface="+mn-ea"/>
                <a:cs typeface="Arial" panose="020B0604020202020204" pitchFamily="34" charset="0"/>
              </a:rPr>
              <a:t>300 724 </a:t>
            </a:r>
            <a:r>
              <a:rPr lang="lv-LV" sz="1200" b="1" i="1" kern="0" dirty="0" err="1">
                <a:latin typeface="+mj-lt"/>
                <a:ea typeface="+mn-ea"/>
                <a:cs typeface="Arial" panose="020B0604020202020204" pitchFamily="34" charset="0"/>
              </a:rPr>
              <a:t>euro</a:t>
            </a:r>
            <a:r>
              <a:rPr lang="lv-LV" sz="1200" b="1" kern="0" dirty="0">
                <a:latin typeface="+mj-lt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0" dirty="0">
                <a:latin typeface="+mj-lt"/>
                <a:ea typeface="+mn-ea"/>
                <a:cs typeface="Arial" panose="020B0604020202020204" pitchFamily="34" charset="0"/>
              </a:rPr>
              <a:t>2. </a:t>
            </a:r>
            <a:r>
              <a:rPr lang="lv-LV" sz="1200" kern="0" dirty="0" err="1">
                <a:latin typeface="+mj-lt"/>
                <a:ea typeface="+mn-ea"/>
                <a:cs typeface="Arial" panose="020B0604020202020204" pitchFamily="34" charset="0"/>
              </a:rPr>
              <a:t>apakšuzdevums</a:t>
            </a:r>
            <a:r>
              <a:rPr lang="lv-LV" sz="1200" kern="0" dirty="0">
                <a:latin typeface="+mj-lt"/>
                <a:ea typeface="+mn-ea"/>
                <a:cs typeface="Arial" panose="020B0604020202020204" pitchFamily="34" charset="0"/>
              </a:rPr>
              <a:t> – 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b="1" kern="0" dirty="0">
                <a:latin typeface="+mj-lt"/>
                <a:ea typeface="+mn-ea"/>
                <a:cs typeface="Arial" panose="020B0604020202020204" pitchFamily="34" charset="0"/>
              </a:rPr>
              <a:t>300 725 </a:t>
            </a:r>
            <a:r>
              <a:rPr lang="lv-LV" sz="1200" b="1" i="1" kern="0" dirty="0" err="1">
                <a:latin typeface="+mj-lt"/>
                <a:ea typeface="+mn-ea"/>
                <a:cs typeface="Arial" panose="020B0604020202020204" pitchFamily="34" charset="0"/>
              </a:rPr>
              <a:t>euro</a:t>
            </a:r>
            <a:r>
              <a:rPr lang="lv-LV" sz="1200" b="1" kern="0" dirty="0">
                <a:latin typeface="+mj-lt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sz="1200" kern="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b="1" kern="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sz="1200" b="1" kern="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sz="1200" b="1" kern="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2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1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F09C899B-7BF9-4FC0-B004-E8692F3C681D}"/>
              </a:ext>
            </a:extLst>
          </p:cNvPr>
          <p:cNvSpPr/>
          <p:nvPr/>
        </p:nvSpPr>
        <p:spPr>
          <a:xfrm>
            <a:off x="5460251" y="3489458"/>
            <a:ext cx="1828800" cy="3176813"/>
          </a:xfrm>
          <a:prstGeom prst="rect">
            <a:avLst/>
          </a:prstGeom>
          <a:solidFill>
            <a:srgbClr val="CBC3CE"/>
          </a:solidFill>
          <a:ln w="15875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137160" tIns="137160" rIns="13716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lv-LV" sz="1200" kern="0" dirty="0">
                <a:ea typeface="+mn-ea"/>
                <a:cs typeface="Times New Roman" panose="02020603050405020304" pitchFamily="18" charset="0"/>
              </a:rPr>
              <a:t>Projekta īstenošanu  plānots uzsākt </a:t>
            </a:r>
            <a:r>
              <a:rPr lang="lv-LV" sz="1200" b="1" kern="0" dirty="0">
                <a:ea typeface="+mn-ea"/>
                <a:cs typeface="Times New Roman" panose="02020603050405020304" pitchFamily="18" charset="0"/>
              </a:rPr>
              <a:t>2024.gada 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lv-LV" sz="1200" b="1" kern="0" dirty="0">
                <a:ea typeface="+mn-ea"/>
                <a:cs typeface="Times New Roman" panose="02020603050405020304" pitchFamily="18" charset="0"/>
              </a:rPr>
              <a:t>septembra sākumā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lv-LV" sz="1200" b="1" kern="0" dirty="0">
              <a:ea typeface="+mn-ea"/>
              <a:cs typeface="Times New Roman" panose="02020603050405020304" pitchFamily="18" charset="0"/>
            </a:endParaRP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lv-LV" sz="1200" kern="0" dirty="0">
                <a:cs typeface="Times New Roman" panose="02020603050405020304" pitchFamily="18" charset="0"/>
              </a:rPr>
              <a:t>Projekta īstenošanas periods ir </a:t>
            </a:r>
            <a:r>
              <a:rPr lang="lv-LV" sz="1200" b="1" kern="0" dirty="0">
                <a:cs typeface="Times New Roman" panose="02020603050405020304" pitchFamily="18" charset="0"/>
              </a:rPr>
              <a:t>16 mēneši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sz="1200" kern="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Projekta ietvaros zinātniskās grupas iekļautajiem studējošajiem paredz, ka visu studējošo kopējā vidējā slodze visā projekta laikā ir vismaz </a:t>
            </a:r>
            <a:r>
              <a:rPr kumimoji="0" lang="lv-LV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2 PLE.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AC1F7B5-D280-48B1-8175-3216121D4F3B}"/>
              </a:ext>
            </a:extLst>
          </p:cNvPr>
          <p:cNvSpPr/>
          <p:nvPr/>
        </p:nvSpPr>
        <p:spPr>
          <a:xfrm>
            <a:off x="7289050" y="3489458"/>
            <a:ext cx="1854949" cy="3176813"/>
          </a:xfrm>
          <a:prstGeom prst="rect">
            <a:avLst/>
          </a:prstGeom>
          <a:solidFill>
            <a:srgbClr val="D6D6E2"/>
          </a:solidFill>
          <a:ln w="15875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137160" tIns="137160" rIns="13716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200" b="0" i="0" u="none" strike="noStrike" kern="0" cap="none" spc="0" normalizeH="0" baseline="0" noProof="1">
                <a:ln>
                  <a:noFill/>
                </a:ln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Projekta iesniegums sastāv no:</a:t>
            </a:r>
          </a:p>
          <a:p>
            <a:pPr marL="228600" marR="0" lvl="0" indent="-22860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AutoNum type="arabicPeriod"/>
              <a:tabLst/>
              <a:defRPr/>
            </a:pPr>
            <a:r>
              <a:rPr lang="lv-LV" sz="1200" kern="0" noProof="1">
                <a:ea typeface="+mn-ea"/>
                <a:cs typeface="Times New Roman" panose="02020603050405020304" pitchFamily="18" charset="0"/>
              </a:rPr>
              <a:t>administratīvās daļas (A, D, E, F, G, H un I daļas)</a:t>
            </a:r>
          </a:p>
          <a:p>
            <a:pPr marL="228600" marR="0" lvl="0" indent="-22860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lv-LV" sz="1200" b="0" i="0" u="none" strike="noStrike" kern="0" cap="none" spc="0" normalizeH="0" baseline="0" noProof="1">
                <a:ln>
                  <a:noFill/>
                </a:ln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saturiskās daļas (B un C daļas)</a:t>
            </a:r>
          </a:p>
          <a:p>
            <a:pPr marR="0" lvl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tabLst/>
              <a:defRPr/>
            </a:pPr>
            <a:r>
              <a:rPr kumimoji="0" lang="lv-LV" sz="1200" b="0" i="0" u="none" strike="noStrike" kern="0" cap="none" spc="0" normalizeH="0" baseline="0" noProof="1">
                <a:ln>
                  <a:noFill/>
                </a:ln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Projekta iesniegumā sniegtajai informācijai jābūt </a:t>
            </a:r>
            <a:r>
              <a:rPr kumimoji="0" lang="lv-LV" sz="1200" b="1" i="0" u="none" strike="noStrike" kern="0" cap="none" spc="0" normalizeH="0" baseline="0" noProof="1">
                <a:ln>
                  <a:noFill/>
                </a:ln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patiesai un sa</a:t>
            </a:r>
            <a:r>
              <a:rPr lang="lv-LV" sz="1200" b="1" kern="0" noProof="1">
                <a:ea typeface="+mn-ea"/>
                <a:cs typeface="Times New Roman" panose="02020603050405020304" pitchFamily="18" charset="0"/>
              </a:rPr>
              <a:t>vstarpēji saskanīgai</a:t>
            </a:r>
            <a:endParaRPr kumimoji="0" lang="lv-LV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lv-LV" sz="12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lv-LV" sz="11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lv-LV" sz="11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BFFF558-83B6-4A64-ADCA-776B370D39E5}"/>
              </a:ext>
            </a:extLst>
          </p:cNvPr>
          <p:cNvSpPr/>
          <p:nvPr/>
        </p:nvSpPr>
        <p:spPr>
          <a:xfrm>
            <a:off x="650126" y="2029851"/>
            <a:ext cx="476250" cy="476250"/>
          </a:xfrm>
          <a:prstGeom prst="ellipse">
            <a:avLst/>
          </a:prstGeom>
          <a:solidFill>
            <a:srgbClr val="674790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</a:t>
            </a: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DE81E16-37D7-49F8-B1F0-583377AE3BD7}"/>
              </a:ext>
            </a:extLst>
          </p:cNvPr>
          <p:cNvSpPr/>
          <p:nvPr/>
        </p:nvSpPr>
        <p:spPr>
          <a:xfrm>
            <a:off x="2478926" y="2029851"/>
            <a:ext cx="476250" cy="476250"/>
          </a:xfrm>
          <a:prstGeom prst="ellipse">
            <a:avLst/>
          </a:prstGeom>
          <a:solidFill>
            <a:srgbClr val="A391BC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2FC25768-0FC8-4128-BE4B-27F537E1CB1F}"/>
              </a:ext>
            </a:extLst>
          </p:cNvPr>
          <p:cNvSpPr/>
          <p:nvPr/>
        </p:nvSpPr>
        <p:spPr>
          <a:xfrm>
            <a:off x="4307726" y="2029851"/>
            <a:ext cx="476250" cy="476250"/>
          </a:xfrm>
          <a:prstGeom prst="ellipse">
            <a:avLst/>
          </a:prstGeom>
          <a:solidFill>
            <a:srgbClr val="C2B5D3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F5B278F2-776D-44B0-9C28-19EC563283CA}"/>
              </a:ext>
            </a:extLst>
          </p:cNvPr>
          <p:cNvSpPr/>
          <p:nvPr/>
        </p:nvSpPr>
        <p:spPr>
          <a:xfrm>
            <a:off x="6136526" y="2029851"/>
            <a:ext cx="476250" cy="476250"/>
          </a:xfrm>
          <a:prstGeom prst="ellipse">
            <a:avLst/>
          </a:prstGeom>
          <a:solidFill>
            <a:srgbClr val="CBC3CE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4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33DAECB0-2DFA-41F8-A19B-C5EB733EA830}"/>
              </a:ext>
            </a:extLst>
          </p:cNvPr>
          <p:cNvSpPr/>
          <p:nvPr/>
        </p:nvSpPr>
        <p:spPr>
          <a:xfrm>
            <a:off x="7965326" y="2029851"/>
            <a:ext cx="476250" cy="476250"/>
          </a:xfrm>
          <a:prstGeom prst="ellipse">
            <a:avLst/>
          </a:prstGeom>
          <a:solidFill>
            <a:srgbClr val="D6D6E2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5</a:t>
            </a:r>
          </a:p>
        </p:txBody>
      </p:sp>
      <p:grpSp>
        <p:nvGrpSpPr>
          <p:cNvPr id="71" name="Graphic 6" descr="Lightbulb">
            <a:extLst>
              <a:ext uri="{FF2B5EF4-FFF2-40B4-BE49-F238E27FC236}">
                <a16:creationId xmlns:a16="http://schemas.microsoft.com/office/drawing/2014/main" id="{065152A8-06AE-42ED-9525-9C51382A041C}"/>
              </a:ext>
            </a:extLst>
          </p:cNvPr>
          <p:cNvGrpSpPr/>
          <p:nvPr/>
        </p:nvGrpSpPr>
        <p:grpSpPr>
          <a:xfrm>
            <a:off x="671557" y="2935040"/>
            <a:ext cx="433388" cy="433388"/>
            <a:chOff x="930275" y="2232577"/>
            <a:chExt cx="577850" cy="577850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E58BBFFD-AA2B-4CDA-9A8D-8CBDC358E157}"/>
                </a:ext>
              </a:extLst>
            </p:cNvPr>
            <p:cNvSpPr/>
            <p:nvPr/>
          </p:nvSpPr>
          <p:spPr>
            <a:xfrm>
              <a:off x="1140949" y="2617810"/>
              <a:ext cx="156501" cy="36115"/>
            </a:xfrm>
            <a:custGeom>
              <a:avLst/>
              <a:gdLst>
                <a:gd name="connsiteX0" fmla="*/ 18058 w 156501"/>
                <a:gd name="connsiteY0" fmla="*/ 0 h 36115"/>
                <a:gd name="connsiteX1" fmla="*/ 138443 w 156501"/>
                <a:gd name="connsiteY1" fmla="*/ 0 h 36115"/>
                <a:gd name="connsiteX2" fmla="*/ 156501 w 156501"/>
                <a:gd name="connsiteY2" fmla="*/ 18058 h 36115"/>
                <a:gd name="connsiteX3" fmla="*/ 138443 w 156501"/>
                <a:gd name="connsiteY3" fmla="*/ 36116 h 36115"/>
                <a:gd name="connsiteX4" fmla="*/ 18058 w 156501"/>
                <a:gd name="connsiteY4" fmla="*/ 36116 h 36115"/>
                <a:gd name="connsiteX5" fmla="*/ 0 w 156501"/>
                <a:gd name="connsiteY5" fmla="*/ 18058 h 36115"/>
                <a:gd name="connsiteX6" fmla="*/ 18058 w 156501"/>
                <a:gd name="connsiteY6" fmla="*/ 0 h 36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6501" h="36115">
                  <a:moveTo>
                    <a:pt x="18058" y="0"/>
                  </a:moveTo>
                  <a:lnTo>
                    <a:pt x="138443" y="0"/>
                  </a:lnTo>
                  <a:cubicBezTo>
                    <a:pt x="148676" y="0"/>
                    <a:pt x="156501" y="7825"/>
                    <a:pt x="156501" y="18058"/>
                  </a:cubicBezTo>
                  <a:cubicBezTo>
                    <a:pt x="156501" y="28291"/>
                    <a:pt x="148676" y="36116"/>
                    <a:pt x="138443" y="36116"/>
                  </a:cubicBezTo>
                  <a:lnTo>
                    <a:pt x="18058" y="36116"/>
                  </a:lnTo>
                  <a:cubicBezTo>
                    <a:pt x="7825" y="36116"/>
                    <a:pt x="0" y="28291"/>
                    <a:pt x="0" y="18058"/>
                  </a:cubicBezTo>
                  <a:cubicBezTo>
                    <a:pt x="0" y="7825"/>
                    <a:pt x="7825" y="0"/>
                    <a:pt x="18058" y="0"/>
                  </a:cubicBezTo>
                  <a:close/>
                </a:path>
              </a:pathLst>
            </a:custGeom>
            <a:grpFill/>
            <a:ln w="5953" cap="flat">
              <a:solidFill>
                <a:schemeClr val="accent4">
                  <a:lumMod val="60000"/>
                  <a:lumOff val="40000"/>
                </a:schemeClr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Trebuchet MS" panose="020B0603020202020204"/>
                <a:ea typeface="+mn-ea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2F1A6DBB-C84B-4850-9E3C-3CFB40958D96}"/>
                </a:ext>
              </a:extLst>
            </p:cNvPr>
            <p:cNvSpPr/>
            <p:nvPr/>
          </p:nvSpPr>
          <p:spPr>
            <a:xfrm>
              <a:off x="1140949" y="2678003"/>
              <a:ext cx="156501" cy="36115"/>
            </a:xfrm>
            <a:custGeom>
              <a:avLst/>
              <a:gdLst>
                <a:gd name="connsiteX0" fmla="*/ 18058 w 156501"/>
                <a:gd name="connsiteY0" fmla="*/ 0 h 36115"/>
                <a:gd name="connsiteX1" fmla="*/ 138443 w 156501"/>
                <a:gd name="connsiteY1" fmla="*/ 0 h 36115"/>
                <a:gd name="connsiteX2" fmla="*/ 156501 w 156501"/>
                <a:gd name="connsiteY2" fmla="*/ 18058 h 36115"/>
                <a:gd name="connsiteX3" fmla="*/ 138443 w 156501"/>
                <a:gd name="connsiteY3" fmla="*/ 36116 h 36115"/>
                <a:gd name="connsiteX4" fmla="*/ 18058 w 156501"/>
                <a:gd name="connsiteY4" fmla="*/ 36116 h 36115"/>
                <a:gd name="connsiteX5" fmla="*/ 0 w 156501"/>
                <a:gd name="connsiteY5" fmla="*/ 18058 h 36115"/>
                <a:gd name="connsiteX6" fmla="*/ 18058 w 156501"/>
                <a:gd name="connsiteY6" fmla="*/ 0 h 36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6501" h="36115">
                  <a:moveTo>
                    <a:pt x="18058" y="0"/>
                  </a:moveTo>
                  <a:lnTo>
                    <a:pt x="138443" y="0"/>
                  </a:lnTo>
                  <a:cubicBezTo>
                    <a:pt x="148676" y="0"/>
                    <a:pt x="156501" y="7825"/>
                    <a:pt x="156501" y="18058"/>
                  </a:cubicBezTo>
                  <a:cubicBezTo>
                    <a:pt x="156501" y="28291"/>
                    <a:pt x="148676" y="36116"/>
                    <a:pt x="138443" y="36116"/>
                  </a:cubicBezTo>
                  <a:lnTo>
                    <a:pt x="18058" y="36116"/>
                  </a:lnTo>
                  <a:cubicBezTo>
                    <a:pt x="7825" y="36116"/>
                    <a:pt x="0" y="28291"/>
                    <a:pt x="0" y="18058"/>
                  </a:cubicBezTo>
                  <a:cubicBezTo>
                    <a:pt x="0" y="7825"/>
                    <a:pt x="7825" y="0"/>
                    <a:pt x="18058" y="0"/>
                  </a:cubicBezTo>
                  <a:close/>
                </a:path>
              </a:pathLst>
            </a:custGeom>
            <a:grpFill/>
            <a:ln w="5953" cap="flat">
              <a:solidFill>
                <a:schemeClr val="accent4">
                  <a:lumMod val="60000"/>
                  <a:lumOff val="40000"/>
                </a:schemeClr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Trebuchet MS" panose="020B0603020202020204"/>
                <a:ea typeface="+mn-ea"/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F91B5421-CCDB-48C1-98BE-E316D6A6251F}"/>
                </a:ext>
              </a:extLst>
            </p:cNvPr>
            <p:cNvSpPr/>
            <p:nvPr/>
          </p:nvSpPr>
          <p:spPr>
            <a:xfrm>
              <a:off x="1180074" y="2738195"/>
              <a:ext cx="78250" cy="36115"/>
            </a:xfrm>
            <a:custGeom>
              <a:avLst/>
              <a:gdLst>
                <a:gd name="connsiteX0" fmla="*/ 0 w 78250"/>
                <a:gd name="connsiteY0" fmla="*/ 0 h 36115"/>
                <a:gd name="connsiteX1" fmla="*/ 39125 w 78250"/>
                <a:gd name="connsiteY1" fmla="*/ 36116 h 36115"/>
                <a:gd name="connsiteX2" fmla="*/ 78251 w 78250"/>
                <a:gd name="connsiteY2" fmla="*/ 0 h 36115"/>
                <a:gd name="connsiteX3" fmla="*/ 0 w 78250"/>
                <a:gd name="connsiteY3" fmla="*/ 0 h 36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250" h="36115">
                  <a:moveTo>
                    <a:pt x="0" y="0"/>
                  </a:moveTo>
                  <a:cubicBezTo>
                    <a:pt x="1806" y="20466"/>
                    <a:pt x="18660" y="36116"/>
                    <a:pt x="39125" y="36116"/>
                  </a:cubicBezTo>
                  <a:cubicBezTo>
                    <a:pt x="59591" y="36116"/>
                    <a:pt x="76445" y="20466"/>
                    <a:pt x="78251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5953" cap="flat">
              <a:solidFill>
                <a:schemeClr val="accent4">
                  <a:lumMod val="60000"/>
                  <a:lumOff val="40000"/>
                </a:schemeClr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Trebuchet MS" panose="020B0603020202020204"/>
                <a:ea typeface="+mn-ea"/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4D673F25-3E72-4A8B-BD11-19F612BE44EE}"/>
                </a:ext>
              </a:extLst>
            </p:cNvPr>
            <p:cNvSpPr/>
            <p:nvPr/>
          </p:nvSpPr>
          <p:spPr>
            <a:xfrm>
              <a:off x="1062698" y="2268692"/>
              <a:ext cx="313002" cy="325040"/>
            </a:xfrm>
            <a:custGeom>
              <a:avLst/>
              <a:gdLst>
                <a:gd name="connsiteX0" fmla="*/ 156501 w 313002"/>
                <a:gd name="connsiteY0" fmla="*/ 0 h 325040"/>
                <a:gd name="connsiteX1" fmla="*/ 156501 w 313002"/>
                <a:gd name="connsiteY1" fmla="*/ 0 h 325040"/>
                <a:gd name="connsiteX2" fmla="*/ 156501 w 313002"/>
                <a:gd name="connsiteY2" fmla="*/ 0 h 325040"/>
                <a:gd name="connsiteX3" fmla="*/ 0 w 313002"/>
                <a:gd name="connsiteY3" fmla="*/ 154695 h 325040"/>
                <a:gd name="connsiteX4" fmla="*/ 0 w 313002"/>
                <a:gd name="connsiteY4" fmla="*/ 160113 h 325040"/>
                <a:gd name="connsiteX5" fmla="*/ 10835 w 313002"/>
                <a:gd name="connsiteY5" fmla="*/ 214286 h 325040"/>
                <a:gd name="connsiteX6" fmla="*/ 37921 w 313002"/>
                <a:gd name="connsiteY6" fmla="*/ 258829 h 325040"/>
                <a:gd name="connsiteX7" fmla="*/ 74639 w 313002"/>
                <a:gd name="connsiteY7" fmla="*/ 318419 h 325040"/>
                <a:gd name="connsiteX8" fmla="*/ 85474 w 313002"/>
                <a:gd name="connsiteY8" fmla="*/ 325041 h 325040"/>
                <a:gd name="connsiteX9" fmla="*/ 227528 w 313002"/>
                <a:gd name="connsiteY9" fmla="*/ 325041 h 325040"/>
                <a:gd name="connsiteX10" fmla="*/ 238363 w 313002"/>
                <a:gd name="connsiteY10" fmla="*/ 318419 h 325040"/>
                <a:gd name="connsiteX11" fmla="*/ 275081 w 313002"/>
                <a:gd name="connsiteY11" fmla="*/ 258829 h 325040"/>
                <a:gd name="connsiteX12" fmla="*/ 302167 w 313002"/>
                <a:gd name="connsiteY12" fmla="*/ 214286 h 325040"/>
                <a:gd name="connsiteX13" fmla="*/ 313002 w 313002"/>
                <a:gd name="connsiteY13" fmla="*/ 160113 h 325040"/>
                <a:gd name="connsiteX14" fmla="*/ 313002 w 313002"/>
                <a:gd name="connsiteY14" fmla="*/ 154695 h 325040"/>
                <a:gd name="connsiteX15" fmla="*/ 156501 w 313002"/>
                <a:gd name="connsiteY15" fmla="*/ 0 h 325040"/>
                <a:gd name="connsiteX16" fmla="*/ 276886 w 313002"/>
                <a:gd name="connsiteY16" fmla="*/ 159511 h 325040"/>
                <a:gd name="connsiteX17" fmla="*/ 268459 w 313002"/>
                <a:gd name="connsiteY17" fmla="*/ 201646 h 325040"/>
                <a:gd name="connsiteX18" fmla="*/ 247994 w 313002"/>
                <a:gd name="connsiteY18" fmla="*/ 234752 h 325040"/>
                <a:gd name="connsiteX19" fmla="*/ 213082 w 313002"/>
                <a:gd name="connsiteY19" fmla="*/ 288925 h 325040"/>
                <a:gd name="connsiteX20" fmla="*/ 156501 w 313002"/>
                <a:gd name="connsiteY20" fmla="*/ 288925 h 325040"/>
                <a:gd name="connsiteX21" fmla="*/ 100522 w 313002"/>
                <a:gd name="connsiteY21" fmla="*/ 288925 h 325040"/>
                <a:gd name="connsiteX22" fmla="*/ 65610 w 313002"/>
                <a:gd name="connsiteY22" fmla="*/ 234752 h 325040"/>
                <a:gd name="connsiteX23" fmla="*/ 45145 w 313002"/>
                <a:gd name="connsiteY23" fmla="*/ 201646 h 325040"/>
                <a:gd name="connsiteX24" fmla="*/ 36718 w 313002"/>
                <a:gd name="connsiteY24" fmla="*/ 159511 h 325040"/>
                <a:gd name="connsiteX25" fmla="*/ 36718 w 313002"/>
                <a:gd name="connsiteY25" fmla="*/ 154695 h 325040"/>
                <a:gd name="connsiteX26" fmla="*/ 157103 w 313002"/>
                <a:gd name="connsiteY26" fmla="*/ 35514 h 325040"/>
                <a:gd name="connsiteX27" fmla="*/ 157103 w 313002"/>
                <a:gd name="connsiteY27" fmla="*/ 35514 h 325040"/>
                <a:gd name="connsiteX28" fmla="*/ 157103 w 313002"/>
                <a:gd name="connsiteY28" fmla="*/ 35514 h 325040"/>
                <a:gd name="connsiteX29" fmla="*/ 157103 w 313002"/>
                <a:gd name="connsiteY29" fmla="*/ 35514 h 325040"/>
                <a:gd name="connsiteX30" fmla="*/ 157103 w 313002"/>
                <a:gd name="connsiteY30" fmla="*/ 35514 h 325040"/>
                <a:gd name="connsiteX31" fmla="*/ 157103 w 313002"/>
                <a:gd name="connsiteY31" fmla="*/ 35514 h 325040"/>
                <a:gd name="connsiteX32" fmla="*/ 157103 w 313002"/>
                <a:gd name="connsiteY32" fmla="*/ 35514 h 325040"/>
                <a:gd name="connsiteX33" fmla="*/ 277488 w 313002"/>
                <a:gd name="connsiteY33" fmla="*/ 154695 h 325040"/>
                <a:gd name="connsiteX34" fmla="*/ 277488 w 313002"/>
                <a:gd name="connsiteY34" fmla="*/ 159511 h 325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313002" h="325040">
                  <a:moveTo>
                    <a:pt x="156501" y="0"/>
                  </a:moveTo>
                  <a:cubicBezTo>
                    <a:pt x="156501" y="0"/>
                    <a:pt x="156501" y="0"/>
                    <a:pt x="156501" y="0"/>
                  </a:cubicBezTo>
                  <a:cubicBezTo>
                    <a:pt x="156501" y="0"/>
                    <a:pt x="156501" y="0"/>
                    <a:pt x="156501" y="0"/>
                  </a:cubicBezTo>
                  <a:cubicBezTo>
                    <a:pt x="71027" y="602"/>
                    <a:pt x="1806" y="69222"/>
                    <a:pt x="0" y="154695"/>
                  </a:cubicBezTo>
                  <a:lnTo>
                    <a:pt x="0" y="160113"/>
                  </a:lnTo>
                  <a:cubicBezTo>
                    <a:pt x="602" y="178772"/>
                    <a:pt x="4213" y="196830"/>
                    <a:pt x="10835" y="214286"/>
                  </a:cubicBezTo>
                  <a:cubicBezTo>
                    <a:pt x="17456" y="230538"/>
                    <a:pt x="26485" y="245586"/>
                    <a:pt x="37921" y="258829"/>
                  </a:cubicBezTo>
                  <a:cubicBezTo>
                    <a:pt x="52368" y="274479"/>
                    <a:pt x="68018" y="305177"/>
                    <a:pt x="74639" y="318419"/>
                  </a:cubicBezTo>
                  <a:cubicBezTo>
                    <a:pt x="76445" y="322633"/>
                    <a:pt x="80658" y="325041"/>
                    <a:pt x="85474" y="325041"/>
                  </a:cubicBezTo>
                  <a:lnTo>
                    <a:pt x="227528" y="325041"/>
                  </a:lnTo>
                  <a:cubicBezTo>
                    <a:pt x="232344" y="325041"/>
                    <a:pt x="236557" y="322633"/>
                    <a:pt x="238363" y="318419"/>
                  </a:cubicBezTo>
                  <a:cubicBezTo>
                    <a:pt x="244984" y="305177"/>
                    <a:pt x="260634" y="274479"/>
                    <a:pt x="275081" y="258829"/>
                  </a:cubicBezTo>
                  <a:cubicBezTo>
                    <a:pt x="286517" y="245586"/>
                    <a:pt x="296148" y="230538"/>
                    <a:pt x="302167" y="214286"/>
                  </a:cubicBezTo>
                  <a:cubicBezTo>
                    <a:pt x="308789" y="196830"/>
                    <a:pt x="312400" y="178772"/>
                    <a:pt x="313002" y="160113"/>
                  </a:cubicBezTo>
                  <a:lnTo>
                    <a:pt x="313002" y="154695"/>
                  </a:lnTo>
                  <a:cubicBezTo>
                    <a:pt x="311196" y="69222"/>
                    <a:pt x="241975" y="602"/>
                    <a:pt x="156501" y="0"/>
                  </a:cubicBezTo>
                  <a:close/>
                  <a:moveTo>
                    <a:pt x="276886" y="159511"/>
                  </a:moveTo>
                  <a:cubicBezTo>
                    <a:pt x="276285" y="173957"/>
                    <a:pt x="273275" y="188403"/>
                    <a:pt x="268459" y="201646"/>
                  </a:cubicBezTo>
                  <a:cubicBezTo>
                    <a:pt x="263644" y="213684"/>
                    <a:pt x="257023" y="225121"/>
                    <a:pt x="247994" y="234752"/>
                  </a:cubicBezTo>
                  <a:cubicBezTo>
                    <a:pt x="234150" y="251606"/>
                    <a:pt x="222111" y="269663"/>
                    <a:pt x="213082" y="288925"/>
                  </a:cubicBezTo>
                  <a:lnTo>
                    <a:pt x="156501" y="288925"/>
                  </a:lnTo>
                  <a:lnTo>
                    <a:pt x="100522" y="288925"/>
                  </a:lnTo>
                  <a:cubicBezTo>
                    <a:pt x="90891" y="269663"/>
                    <a:pt x="78852" y="251606"/>
                    <a:pt x="65610" y="234752"/>
                  </a:cubicBezTo>
                  <a:cubicBezTo>
                    <a:pt x="57183" y="225121"/>
                    <a:pt x="49960" y="213684"/>
                    <a:pt x="45145" y="201646"/>
                  </a:cubicBezTo>
                  <a:cubicBezTo>
                    <a:pt x="39727" y="188403"/>
                    <a:pt x="37319" y="173957"/>
                    <a:pt x="36718" y="159511"/>
                  </a:cubicBezTo>
                  <a:lnTo>
                    <a:pt x="36718" y="154695"/>
                  </a:lnTo>
                  <a:cubicBezTo>
                    <a:pt x="37921" y="89085"/>
                    <a:pt x="91493" y="36116"/>
                    <a:pt x="157103" y="35514"/>
                  </a:cubicBezTo>
                  <a:lnTo>
                    <a:pt x="157103" y="35514"/>
                  </a:lnTo>
                  <a:lnTo>
                    <a:pt x="157103" y="35514"/>
                  </a:lnTo>
                  <a:cubicBezTo>
                    <a:pt x="157103" y="35514"/>
                    <a:pt x="157103" y="35514"/>
                    <a:pt x="157103" y="35514"/>
                  </a:cubicBezTo>
                  <a:cubicBezTo>
                    <a:pt x="157103" y="35514"/>
                    <a:pt x="157103" y="35514"/>
                    <a:pt x="157103" y="35514"/>
                  </a:cubicBezTo>
                  <a:lnTo>
                    <a:pt x="157103" y="35514"/>
                  </a:lnTo>
                  <a:lnTo>
                    <a:pt x="157103" y="35514"/>
                  </a:lnTo>
                  <a:cubicBezTo>
                    <a:pt x="222713" y="36116"/>
                    <a:pt x="276285" y="88483"/>
                    <a:pt x="277488" y="154695"/>
                  </a:cubicBezTo>
                  <a:lnTo>
                    <a:pt x="277488" y="159511"/>
                  </a:lnTo>
                  <a:close/>
                </a:path>
              </a:pathLst>
            </a:custGeom>
            <a:grpFill/>
            <a:ln w="5953" cap="flat">
              <a:solidFill>
                <a:schemeClr val="accent4">
                  <a:lumMod val="60000"/>
                  <a:lumOff val="40000"/>
                </a:schemeClr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Trebuchet MS" panose="020B0603020202020204"/>
                <a:ea typeface="+mn-ea"/>
              </a:endParaRPr>
            </a:p>
          </p:txBody>
        </p:sp>
      </p:grpSp>
      <p:grpSp>
        <p:nvGrpSpPr>
          <p:cNvPr id="76" name="Graphic 10" descr="Research">
            <a:extLst>
              <a:ext uri="{FF2B5EF4-FFF2-40B4-BE49-F238E27FC236}">
                <a16:creationId xmlns:a16="http://schemas.microsoft.com/office/drawing/2014/main" id="{2EAF06A7-CB31-42F9-A7A5-DDD9115DAF4A}"/>
              </a:ext>
            </a:extLst>
          </p:cNvPr>
          <p:cNvGrpSpPr/>
          <p:nvPr/>
        </p:nvGrpSpPr>
        <p:grpSpPr>
          <a:xfrm>
            <a:off x="6160819" y="2928087"/>
            <a:ext cx="357209" cy="357660"/>
            <a:chOff x="8249287" y="2223309"/>
            <a:chExt cx="476278" cy="476880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29D73609-5385-4F99-95A2-44EBD74CBB06}"/>
                </a:ext>
              </a:extLst>
            </p:cNvPr>
            <p:cNvSpPr/>
            <p:nvPr/>
          </p:nvSpPr>
          <p:spPr>
            <a:xfrm>
              <a:off x="8249287" y="2223309"/>
              <a:ext cx="476278" cy="476880"/>
            </a:xfrm>
            <a:custGeom>
              <a:avLst/>
              <a:gdLst>
                <a:gd name="connsiteX0" fmla="*/ 389450 w 476278"/>
                <a:gd name="connsiteY0" fmla="*/ 329859 h 476880"/>
                <a:gd name="connsiteX1" fmla="*/ 352131 w 476278"/>
                <a:gd name="connsiteY1" fmla="*/ 318423 h 476880"/>
                <a:gd name="connsiteX2" fmla="*/ 325044 w 476278"/>
                <a:gd name="connsiteY2" fmla="*/ 291938 h 476880"/>
                <a:gd name="connsiteX3" fmla="*/ 362363 w 476278"/>
                <a:gd name="connsiteY3" fmla="*/ 182387 h 476880"/>
                <a:gd name="connsiteX4" fmla="*/ 181785 w 476278"/>
                <a:gd name="connsiteY4" fmla="*/ 3 h 476880"/>
                <a:gd name="connsiteX5" fmla="*/ 3 w 476278"/>
                <a:gd name="connsiteY5" fmla="*/ 180581 h 476880"/>
                <a:gd name="connsiteX6" fmla="*/ 180581 w 476278"/>
                <a:gd name="connsiteY6" fmla="*/ 362363 h 476880"/>
                <a:gd name="connsiteX7" fmla="*/ 291336 w 476278"/>
                <a:gd name="connsiteY7" fmla="*/ 325044 h 476880"/>
                <a:gd name="connsiteX8" fmla="*/ 317821 w 476278"/>
                <a:gd name="connsiteY8" fmla="*/ 351529 h 476880"/>
                <a:gd name="connsiteX9" fmla="*/ 329257 w 476278"/>
                <a:gd name="connsiteY9" fmla="*/ 389450 h 476880"/>
                <a:gd name="connsiteX10" fmla="*/ 404498 w 476278"/>
                <a:gd name="connsiteY10" fmla="*/ 464691 h 476880"/>
                <a:gd name="connsiteX11" fmla="*/ 464089 w 476278"/>
                <a:gd name="connsiteY11" fmla="*/ 464691 h 476880"/>
                <a:gd name="connsiteX12" fmla="*/ 464089 w 476278"/>
                <a:gd name="connsiteY12" fmla="*/ 405100 h 476880"/>
                <a:gd name="connsiteX13" fmla="*/ 389450 w 476278"/>
                <a:gd name="connsiteY13" fmla="*/ 329859 h 476880"/>
                <a:gd name="connsiteX14" fmla="*/ 181785 w 476278"/>
                <a:gd name="connsiteY14" fmla="*/ 326248 h 476880"/>
                <a:gd name="connsiteX15" fmla="*/ 37323 w 476278"/>
                <a:gd name="connsiteY15" fmla="*/ 181785 h 476880"/>
                <a:gd name="connsiteX16" fmla="*/ 181785 w 476278"/>
                <a:gd name="connsiteY16" fmla="*/ 37323 h 476880"/>
                <a:gd name="connsiteX17" fmla="*/ 326248 w 476278"/>
                <a:gd name="connsiteY17" fmla="*/ 181785 h 476880"/>
                <a:gd name="connsiteX18" fmla="*/ 181785 w 476278"/>
                <a:gd name="connsiteY18" fmla="*/ 326248 h 476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76278" h="476880">
                  <a:moveTo>
                    <a:pt x="389450" y="329859"/>
                  </a:moveTo>
                  <a:cubicBezTo>
                    <a:pt x="379819" y="320229"/>
                    <a:pt x="365373" y="315413"/>
                    <a:pt x="352131" y="318423"/>
                  </a:cubicBezTo>
                  <a:lnTo>
                    <a:pt x="325044" y="291938"/>
                  </a:lnTo>
                  <a:cubicBezTo>
                    <a:pt x="349121" y="260638"/>
                    <a:pt x="362363" y="222114"/>
                    <a:pt x="362363" y="182387"/>
                  </a:cubicBezTo>
                  <a:cubicBezTo>
                    <a:pt x="362965" y="81865"/>
                    <a:pt x="281705" y="605"/>
                    <a:pt x="181785" y="3"/>
                  </a:cubicBezTo>
                  <a:cubicBezTo>
                    <a:pt x="81865" y="-599"/>
                    <a:pt x="605" y="80662"/>
                    <a:pt x="3" y="180581"/>
                  </a:cubicBezTo>
                  <a:cubicBezTo>
                    <a:pt x="-599" y="280501"/>
                    <a:pt x="80662" y="361762"/>
                    <a:pt x="180581" y="362363"/>
                  </a:cubicBezTo>
                  <a:cubicBezTo>
                    <a:pt x="220309" y="362363"/>
                    <a:pt x="259434" y="349121"/>
                    <a:pt x="291336" y="325044"/>
                  </a:cubicBezTo>
                  <a:lnTo>
                    <a:pt x="317821" y="351529"/>
                  </a:lnTo>
                  <a:cubicBezTo>
                    <a:pt x="315413" y="365373"/>
                    <a:pt x="319627" y="379217"/>
                    <a:pt x="329257" y="389450"/>
                  </a:cubicBezTo>
                  <a:lnTo>
                    <a:pt x="404498" y="464691"/>
                  </a:lnTo>
                  <a:cubicBezTo>
                    <a:pt x="420750" y="480943"/>
                    <a:pt x="447837" y="480943"/>
                    <a:pt x="464089" y="464691"/>
                  </a:cubicBezTo>
                  <a:cubicBezTo>
                    <a:pt x="480341" y="448439"/>
                    <a:pt x="480341" y="421352"/>
                    <a:pt x="464089" y="405100"/>
                  </a:cubicBezTo>
                  <a:lnTo>
                    <a:pt x="389450" y="329859"/>
                  </a:lnTo>
                  <a:close/>
                  <a:moveTo>
                    <a:pt x="181785" y="326248"/>
                  </a:moveTo>
                  <a:cubicBezTo>
                    <a:pt x="101729" y="326248"/>
                    <a:pt x="37323" y="261842"/>
                    <a:pt x="37323" y="181785"/>
                  </a:cubicBezTo>
                  <a:cubicBezTo>
                    <a:pt x="37323" y="101729"/>
                    <a:pt x="101729" y="37323"/>
                    <a:pt x="181785" y="37323"/>
                  </a:cubicBezTo>
                  <a:cubicBezTo>
                    <a:pt x="261842" y="37323"/>
                    <a:pt x="326248" y="101729"/>
                    <a:pt x="326248" y="181785"/>
                  </a:cubicBezTo>
                  <a:cubicBezTo>
                    <a:pt x="326248" y="261240"/>
                    <a:pt x="261240" y="326248"/>
                    <a:pt x="181785" y="326248"/>
                  </a:cubicBezTo>
                  <a:close/>
                </a:path>
              </a:pathLst>
            </a:custGeom>
            <a:grpFill/>
            <a:ln w="595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Trebuchet MS" panose="020B0603020202020204"/>
                <a:ea typeface="+mn-ea"/>
              </a:endParaRPr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6B043915-58D6-4483-A90E-791A77B6AC9D}"/>
                </a:ext>
              </a:extLst>
            </p:cNvPr>
            <p:cNvSpPr/>
            <p:nvPr/>
          </p:nvSpPr>
          <p:spPr>
            <a:xfrm>
              <a:off x="8301659" y="2312772"/>
              <a:ext cx="259430" cy="190439"/>
            </a:xfrm>
            <a:custGeom>
              <a:avLst/>
              <a:gdLst>
                <a:gd name="connsiteX0" fmla="*/ 258829 w 259430"/>
                <a:gd name="connsiteY0" fmla="*/ 83297 h 190439"/>
                <a:gd name="connsiteX1" fmla="*/ 224519 w 259430"/>
                <a:gd name="connsiteY1" fmla="*/ 83297 h 190439"/>
                <a:gd name="connsiteX2" fmla="*/ 216694 w 259430"/>
                <a:gd name="connsiteY2" fmla="*/ 88112 h 190439"/>
                <a:gd name="connsiteX3" fmla="*/ 193821 w 259430"/>
                <a:gd name="connsiteY3" fmla="*/ 112791 h 190439"/>
                <a:gd name="connsiteX4" fmla="*/ 174559 w 259430"/>
                <a:gd name="connsiteY4" fmla="*/ 45977 h 190439"/>
                <a:gd name="connsiteX5" fmla="*/ 161316 w 259430"/>
                <a:gd name="connsiteY5" fmla="*/ 38754 h 190439"/>
                <a:gd name="connsiteX6" fmla="*/ 154093 w 259430"/>
                <a:gd name="connsiteY6" fmla="*/ 45375 h 190439"/>
                <a:gd name="connsiteX7" fmla="*/ 117978 w 259430"/>
                <a:gd name="connsiteY7" fmla="*/ 141082 h 190439"/>
                <a:gd name="connsiteX8" fmla="*/ 93299 w 259430"/>
                <a:gd name="connsiteY8" fmla="*/ 8658 h 190439"/>
                <a:gd name="connsiteX9" fmla="*/ 81260 w 259430"/>
                <a:gd name="connsiteY9" fmla="*/ 231 h 190439"/>
                <a:gd name="connsiteX10" fmla="*/ 72833 w 259430"/>
                <a:gd name="connsiteY10" fmla="*/ 7454 h 190439"/>
                <a:gd name="connsiteX11" fmla="*/ 46950 w 259430"/>
                <a:gd name="connsiteY11" fmla="*/ 83297 h 190439"/>
                <a:gd name="connsiteX12" fmla="*/ 0 w 259430"/>
                <a:gd name="connsiteY12" fmla="*/ 83297 h 190439"/>
                <a:gd name="connsiteX13" fmla="*/ 0 w 259430"/>
                <a:gd name="connsiteY13" fmla="*/ 107374 h 190439"/>
                <a:gd name="connsiteX14" fmla="*/ 54775 w 259430"/>
                <a:gd name="connsiteY14" fmla="*/ 107374 h 190439"/>
                <a:gd name="connsiteX15" fmla="*/ 65008 w 259430"/>
                <a:gd name="connsiteY15" fmla="*/ 98345 h 190439"/>
                <a:gd name="connsiteX16" fmla="*/ 80056 w 259430"/>
                <a:gd name="connsiteY16" fmla="*/ 52598 h 190439"/>
                <a:gd name="connsiteX17" fmla="*/ 104133 w 259430"/>
                <a:gd name="connsiteY17" fmla="*/ 182013 h 190439"/>
                <a:gd name="connsiteX18" fmla="*/ 113764 w 259430"/>
                <a:gd name="connsiteY18" fmla="*/ 190440 h 190439"/>
                <a:gd name="connsiteX19" fmla="*/ 114968 w 259430"/>
                <a:gd name="connsiteY19" fmla="*/ 190440 h 190439"/>
                <a:gd name="connsiteX20" fmla="*/ 125201 w 259430"/>
                <a:gd name="connsiteY20" fmla="*/ 183818 h 190439"/>
                <a:gd name="connsiteX21" fmla="*/ 163724 w 259430"/>
                <a:gd name="connsiteY21" fmla="*/ 82695 h 190439"/>
                <a:gd name="connsiteX22" fmla="*/ 179374 w 259430"/>
                <a:gd name="connsiteY22" fmla="*/ 136868 h 190439"/>
                <a:gd name="connsiteX23" fmla="*/ 192617 w 259430"/>
                <a:gd name="connsiteY23" fmla="*/ 144091 h 190439"/>
                <a:gd name="connsiteX24" fmla="*/ 197432 w 259430"/>
                <a:gd name="connsiteY24" fmla="*/ 141082 h 190439"/>
                <a:gd name="connsiteX25" fmla="*/ 229936 w 259430"/>
                <a:gd name="connsiteY25" fmla="*/ 107374 h 190439"/>
                <a:gd name="connsiteX26" fmla="*/ 259431 w 259430"/>
                <a:gd name="connsiteY26" fmla="*/ 107374 h 190439"/>
                <a:gd name="connsiteX27" fmla="*/ 259431 w 259430"/>
                <a:gd name="connsiteY27" fmla="*/ 83297 h 190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59430" h="190439">
                  <a:moveTo>
                    <a:pt x="258829" y="83297"/>
                  </a:moveTo>
                  <a:lnTo>
                    <a:pt x="224519" y="83297"/>
                  </a:lnTo>
                  <a:cubicBezTo>
                    <a:pt x="221509" y="83899"/>
                    <a:pt x="218500" y="85704"/>
                    <a:pt x="216694" y="88112"/>
                  </a:cubicBezTo>
                  <a:lnTo>
                    <a:pt x="193821" y="112791"/>
                  </a:lnTo>
                  <a:lnTo>
                    <a:pt x="174559" y="45977"/>
                  </a:lnTo>
                  <a:cubicBezTo>
                    <a:pt x="172753" y="40560"/>
                    <a:pt x="166734" y="36948"/>
                    <a:pt x="161316" y="38754"/>
                  </a:cubicBezTo>
                  <a:cubicBezTo>
                    <a:pt x="158307" y="39958"/>
                    <a:pt x="155297" y="41764"/>
                    <a:pt x="154093" y="45375"/>
                  </a:cubicBezTo>
                  <a:lnTo>
                    <a:pt x="117978" y="141082"/>
                  </a:lnTo>
                  <a:lnTo>
                    <a:pt x="93299" y="8658"/>
                  </a:lnTo>
                  <a:cubicBezTo>
                    <a:pt x="92095" y="2638"/>
                    <a:pt x="86678" y="-973"/>
                    <a:pt x="81260" y="231"/>
                  </a:cubicBezTo>
                  <a:cubicBezTo>
                    <a:pt x="77649" y="833"/>
                    <a:pt x="74639" y="3842"/>
                    <a:pt x="72833" y="7454"/>
                  </a:cubicBezTo>
                  <a:lnTo>
                    <a:pt x="46950" y="83297"/>
                  </a:lnTo>
                  <a:lnTo>
                    <a:pt x="0" y="83297"/>
                  </a:lnTo>
                  <a:lnTo>
                    <a:pt x="0" y="107374"/>
                  </a:lnTo>
                  <a:lnTo>
                    <a:pt x="54775" y="107374"/>
                  </a:lnTo>
                  <a:cubicBezTo>
                    <a:pt x="59591" y="106772"/>
                    <a:pt x="63804" y="103160"/>
                    <a:pt x="65008" y="98345"/>
                  </a:cubicBezTo>
                  <a:lnTo>
                    <a:pt x="80056" y="52598"/>
                  </a:lnTo>
                  <a:lnTo>
                    <a:pt x="104133" y="182013"/>
                  </a:lnTo>
                  <a:cubicBezTo>
                    <a:pt x="104735" y="186828"/>
                    <a:pt x="108949" y="190440"/>
                    <a:pt x="113764" y="190440"/>
                  </a:cubicBezTo>
                  <a:lnTo>
                    <a:pt x="114968" y="190440"/>
                  </a:lnTo>
                  <a:cubicBezTo>
                    <a:pt x="119182" y="190440"/>
                    <a:pt x="123395" y="188032"/>
                    <a:pt x="125201" y="183818"/>
                  </a:cubicBezTo>
                  <a:lnTo>
                    <a:pt x="163724" y="82695"/>
                  </a:lnTo>
                  <a:lnTo>
                    <a:pt x="179374" y="136868"/>
                  </a:lnTo>
                  <a:cubicBezTo>
                    <a:pt x="181180" y="142285"/>
                    <a:pt x="186597" y="145897"/>
                    <a:pt x="192617" y="144091"/>
                  </a:cubicBezTo>
                  <a:cubicBezTo>
                    <a:pt x="194422" y="143489"/>
                    <a:pt x="196228" y="142285"/>
                    <a:pt x="197432" y="141082"/>
                  </a:cubicBezTo>
                  <a:lnTo>
                    <a:pt x="229936" y="107374"/>
                  </a:lnTo>
                  <a:lnTo>
                    <a:pt x="259431" y="107374"/>
                  </a:lnTo>
                  <a:lnTo>
                    <a:pt x="259431" y="83297"/>
                  </a:lnTo>
                  <a:close/>
                </a:path>
              </a:pathLst>
            </a:custGeom>
            <a:grpFill/>
            <a:ln w="595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350" dirty="0">
                <a:solidFill>
                  <a:prstClr val="black"/>
                </a:solidFill>
                <a:latin typeface="Trebuchet MS" panose="020B0603020202020204"/>
                <a:ea typeface="+mn-ea"/>
              </a:endParaRPr>
            </a:p>
          </p:txBody>
        </p:sp>
      </p:grpSp>
      <p:grpSp>
        <p:nvGrpSpPr>
          <p:cNvPr id="79" name="Graphic 12" descr="Database">
            <a:extLst>
              <a:ext uri="{FF2B5EF4-FFF2-40B4-BE49-F238E27FC236}">
                <a16:creationId xmlns:a16="http://schemas.microsoft.com/office/drawing/2014/main" id="{7766D681-3285-40B6-8AA4-5A4F962AACD3}"/>
              </a:ext>
            </a:extLst>
          </p:cNvPr>
          <p:cNvGrpSpPr/>
          <p:nvPr/>
        </p:nvGrpSpPr>
        <p:grpSpPr>
          <a:xfrm>
            <a:off x="4445596" y="2935368"/>
            <a:ext cx="252809" cy="343098"/>
            <a:chOff x="8365860" y="2292769"/>
            <a:chExt cx="337079" cy="457464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14EEFBEF-D003-48DB-A12D-E3A5C6576AD8}"/>
                </a:ext>
              </a:extLst>
            </p:cNvPr>
            <p:cNvSpPr/>
            <p:nvPr/>
          </p:nvSpPr>
          <p:spPr>
            <a:xfrm>
              <a:off x="8365860" y="2292769"/>
              <a:ext cx="337079" cy="96308"/>
            </a:xfrm>
            <a:custGeom>
              <a:avLst/>
              <a:gdLst>
                <a:gd name="connsiteX0" fmla="*/ 337079 w 337079"/>
                <a:gd name="connsiteY0" fmla="*/ 48154 h 96308"/>
                <a:gd name="connsiteX1" fmla="*/ 168540 w 337079"/>
                <a:gd name="connsiteY1" fmla="*/ 96308 h 96308"/>
                <a:gd name="connsiteX2" fmla="*/ 0 w 337079"/>
                <a:gd name="connsiteY2" fmla="*/ 48154 h 96308"/>
                <a:gd name="connsiteX3" fmla="*/ 168540 w 337079"/>
                <a:gd name="connsiteY3" fmla="*/ 0 h 96308"/>
                <a:gd name="connsiteX4" fmla="*/ 337079 w 337079"/>
                <a:gd name="connsiteY4" fmla="*/ 48154 h 96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079" h="96308">
                  <a:moveTo>
                    <a:pt x="337079" y="48154"/>
                  </a:moveTo>
                  <a:cubicBezTo>
                    <a:pt x="337079" y="74749"/>
                    <a:pt x="261621" y="96308"/>
                    <a:pt x="168540" y="96308"/>
                  </a:cubicBezTo>
                  <a:cubicBezTo>
                    <a:pt x="75458" y="96308"/>
                    <a:pt x="0" y="74749"/>
                    <a:pt x="0" y="48154"/>
                  </a:cubicBezTo>
                  <a:cubicBezTo>
                    <a:pt x="0" y="21559"/>
                    <a:pt x="75458" y="0"/>
                    <a:pt x="168540" y="0"/>
                  </a:cubicBezTo>
                  <a:cubicBezTo>
                    <a:pt x="261621" y="0"/>
                    <a:pt x="337079" y="21559"/>
                    <a:pt x="337079" y="48154"/>
                  </a:cubicBezTo>
                  <a:close/>
                </a:path>
              </a:pathLst>
            </a:custGeom>
            <a:grpFill/>
            <a:ln w="595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Trebuchet MS" panose="020B0603020202020204"/>
                <a:ea typeface="+mn-ea"/>
              </a:endParaRPr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32340B11-9E8D-4FAB-A3C5-C31688C5619F}"/>
                </a:ext>
              </a:extLst>
            </p:cNvPr>
            <p:cNvSpPr/>
            <p:nvPr/>
          </p:nvSpPr>
          <p:spPr>
            <a:xfrm>
              <a:off x="8365860" y="2365000"/>
              <a:ext cx="337079" cy="144462"/>
            </a:xfrm>
            <a:custGeom>
              <a:avLst/>
              <a:gdLst>
                <a:gd name="connsiteX0" fmla="*/ 288925 w 337079"/>
                <a:gd name="connsiteY0" fmla="*/ 96308 h 144462"/>
                <a:gd name="connsiteX1" fmla="*/ 276886 w 337079"/>
                <a:gd name="connsiteY1" fmla="*/ 84270 h 144462"/>
                <a:gd name="connsiteX2" fmla="*/ 288925 w 337079"/>
                <a:gd name="connsiteY2" fmla="*/ 72231 h 144462"/>
                <a:gd name="connsiteX3" fmla="*/ 300964 w 337079"/>
                <a:gd name="connsiteY3" fmla="*/ 84270 h 144462"/>
                <a:gd name="connsiteX4" fmla="*/ 288925 w 337079"/>
                <a:gd name="connsiteY4" fmla="*/ 96308 h 144462"/>
                <a:gd name="connsiteX5" fmla="*/ 168540 w 337079"/>
                <a:gd name="connsiteY5" fmla="*/ 48154 h 144462"/>
                <a:gd name="connsiteX6" fmla="*/ 0 w 337079"/>
                <a:gd name="connsiteY6" fmla="*/ 0 h 144462"/>
                <a:gd name="connsiteX7" fmla="*/ 0 w 337079"/>
                <a:gd name="connsiteY7" fmla="*/ 96308 h 144462"/>
                <a:gd name="connsiteX8" fmla="*/ 168540 w 337079"/>
                <a:gd name="connsiteY8" fmla="*/ 144463 h 144462"/>
                <a:gd name="connsiteX9" fmla="*/ 337079 w 337079"/>
                <a:gd name="connsiteY9" fmla="*/ 96308 h 144462"/>
                <a:gd name="connsiteX10" fmla="*/ 337079 w 337079"/>
                <a:gd name="connsiteY10" fmla="*/ 0 h 144462"/>
                <a:gd name="connsiteX11" fmla="*/ 168540 w 337079"/>
                <a:gd name="connsiteY11" fmla="*/ 48154 h 144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37079" h="144462">
                  <a:moveTo>
                    <a:pt x="288925" y="96308"/>
                  </a:moveTo>
                  <a:cubicBezTo>
                    <a:pt x="281702" y="96308"/>
                    <a:pt x="276886" y="91493"/>
                    <a:pt x="276886" y="84270"/>
                  </a:cubicBezTo>
                  <a:cubicBezTo>
                    <a:pt x="276886" y="77047"/>
                    <a:pt x="281702" y="72231"/>
                    <a:pt x="288925" y="72231"/>
                  </a:cubicBezTo>
                  <a:cubicBezTo>
                    <a:pt x="296148" y="72231"/>
                    <a:pt x="300964" y="77047"/>
                    <a:pt x="300964" y="84270"/>
                  </a:cubicBezTo>
                  <a:cubicBezTo>
                    <a:pt x="300964" y="91493"/>
                    <a:pt x="296148" y="96308"/>
                    <a:pt x="288925" y="96308"/>
                  </a:cubicBezTo>
                  <a:close/>
                  <a:moveTo>
                    <a:pt x="168540" y="48154"/>
                  </a:moveTo>
                  <a:cubicBezTo>
                    <a:pt x="75843" y="48154"/>
                    <a:pt x="0" y="26485"/>
                    <a:pt x="0" y="0"/>
                  </a:cubicBezTo>
                  <a:lnTo>
                    <a:pt x="0" y="96308"/>
                  </a:lnTo>
                  <a:cubicBezTo>
                    <a:pt x="0" y="122793"/>
                    <a:pt x="75843" y="144463"/>
                    <a:pt x="168540" y="144463"/>
                  </a:cubicBezTo>
                  <a:cubicBezTo>
                    <a:pt x="261236" y="144463"/>
                    <a:pt x="337079" y="122793"/>
                    <a:pt x="337079" y="96308"/>
                  </a:cubicBezTo>
                  <a:lnTo>
                    <a:pt x="337079" y="0"/>
                  </a:lnTo>
                  <a:cubicBezTo>
                    <a:pt x="337079" y="26485"/>
                    <a:pt x="261236" y="48154"/>
                    <a:pt x="168540" y="48154"/>
                  </a:cubicBezTo>
                  <a:close/>
                </a:path>
              </a:pathLst>
            </a:custGeom>
            <a:grpFill/>
            <a:ln w="595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Trebuchet MS" panose="020B0603020202020204"/>
                <a:ea typeface="+mn-ea"/>
              </a:endParaRPr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3E409EC-2120-4011-B1A6-20CC8034A893}"/>
                </a:ext>
              </a:extLst>
            </p:cNvPr>
            <p:cNvSpPr/>
            <p:nvPr/>
          </p:nvSpPr>
          <p:spPr>
            <a:xfrm>
              <a:off x="8365860" y="2485386"/>
              <a:ext cx="337079" cy="144462"/>
            </a:xfrm>
            <a:custGeom>
              <a:avLst/>
              <a:gdLst>
                <a:gd name="connsiteX0" fmla="*/ 288925 w 337079"/>
                <a:gd name="connsiteY0" fmla="*/ 96308 h 144462"/>
                <a:gd name="connsiteX1" fmla="*/ 276886 w 337079"/>
                <a:gd name="connsiteY1" fmla="*/ 84270 h 144462"/>
                <a:gd name="connsiteX2" fmla="*/ 288925 w 337079"/>
                <a:gd name="connsiteY2" fmla="*/ 72231 h 144462"/>
                <a:gd name="connsiteX3" fmla="*/ 300964 w 337079"/>
                <a:gd name="connsiteY3" fmla="*/ 84270 h 144462"/>
                <a:gd name="connsiteX4" fmla="*/ 288925 w 337079"/>
                <a:gd name="connsiteY4" fmla="*/ 96308 h 144462"/>
                <a:gd name="connsiteX5" fmla="*/ 168540 w 337079"/>
                <a:gd name="connsiteY5" fmla="*/ 48154 h 144462"/>
                <a:gd name="connsiteX6" fmla="*/ 0 w 337079"/>
                <a:gd name="connsiteY6" fmla="*/ 0 h 144462"/>
                <a:gd name="connsiteX7" fmla="*/ 0 w 337079"/>
                <a:gd name="connsiteY7" fmla="*/ 96308 h 144462"/>
                <a:gd name="connsiteX8" fmla="*/ 168540 w 337079"/>
                <a:gd name="connsiteY8" fmla="*/ 144463 h 144462"/>
                <a:gd name="connsiteX9" fmla="*/ 337079 w 337079"/>
                <a:gd name="connsiteY9" fmla="*/ 96308 h 144462"/>
                <a:gd name="connsiteX10" fmla="*/ 337079 w 337079"/>
                <a:gd name="connsiteY10" fmla="*/ 0 h 144462"/>
                <a:gd name="connsiteX11" fmla="*/ 168540 w 337079"/>
                <a:gd name="connsiteY11" fmla="*/ 48154 h 144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37079" h="144462">
                  <a:moveTo>
                    <a:pt x="288925" y="96308"/>
                  </a:moveTo>
                  <a:cubicBezTo>
                    <a:pt x="281702" y="96308"/>
                    <a:pt x="276886" y="91493"/>
                    <a:pt x="276886" y="84270"/>
                  </a:cubicBezTo>
                  <a:cubicBezTo>
                    <a:pt x="276886" y="77047"/>
                    <a:pt x="281702" y="72231"/>
                    <a:pt x="288925" y="72231"/>
                  </a:cubicBezTo>
                  <a:cubicBezTo>
                    <a:pt x="296148" y="72231"/>
                    <a:pt x="300964" y="77047"/>
                    <a:pt x="300964" y="84270"/>
                  </a:cubicBezTo>
                  <a:cubicBezTo>
                    <a:pt x="300964" y="91493"/>
                    <a:pt x="296148" y="96308"/>
                    <a:pt x="288925" y="96308"/>
                  </a:cubicBezTo>
                  <a:close/>
                  <a:moveTo>
                    <a:pt x="168540" y="48154"/>
                  </a:moveTo>
                  <a:cubicBezTo>
                    <a:pt x="75843" y="48154"/>
                    <a:pt x="0" y="26485"/>
                    <a:pt x="0" y="0"/>
                  </a:cubicBezTo>
                  <a:lnTo>
                    <a:pt x="0" y="96308"/>
                  </a:lnTo>
                  <a:cubicBezTo>
                    <a:pt x="0" y="122793"/>
                    <a:pt x="75843" y="144463"/>
                    <a:pt x="168540" y="144463"/>
                  </a:cubicBezTo>
                  <a:cubicBezTo>
                    <a:pt x="261236" y="144463"/>
                    <a:pt x="337079" y="122793"/>
                    <a:pt x="337079" y="96308"/>
                  </a:cubicBezTo>
                  <a:lnTo>
                    <a:pt x="337079" y="0"/>
                  </a:lnTo>
                  <a:cubicBezTo>
                    <a:pt x="337079" y="26485"/>
                    <a:pt x="261236" y="48154"/>
                    <a:pt x="168540" y="48154"/>
                  </a:cubicBezTo>
                  <a:close/>
                </a:path>
              </a:pathLst>
            </a:custGeom>
            <a:grpFill/>
            <a:ln w="595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Trebuchet MS" panose="020B0603020202020204"/>
                <a:ea typeface="+mn-ea"/>
              </a:endParaRPr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7D5DEECF-9962-45D8-AD45-DFD92DBF015F}"/>
                </a:ext>
              </a:extLst>
            </p:cNvPr>
            <p:cNvSpPr/>
            <p:nvPr/>
          </p:nvSpPr>
          <p:spPr>
            <a:xfrm>
              <a:off x="8365860" y="2605771"/>
              <a:ext cx="337079" cy="144462"/>
            </a:xfrm>
            <a:custGeom>
              <a:avLst/>
              <a:gdLst>
                <a:gd name="connsiteX0" fmla="*/ 288925 w 337079"/>
                <a:gd name="connsiteY0" fmla="*/ 96308 h 144462"/>
                <a:gd name="connsiteX1" fmla="*/ 276886 w 337079"/>
                <a:gd name="connsiteY1" fmla="*/ 84270 h 144462"/>
                <a:gd name="connsiteX2" fmla="*/ 288925 w 337079"/>
                <a:gd name="connsiteY2" fmla="*/ 72231 h 144462"/>
                <a:gd name="connsiteX3" fmla="*/ 300964 w 337079"/>
                <a:gd name="connsiteY3" fmla="*/ 84270 h 144462"/>
                <a:gd name="connsiteX4" fmla="*/ 288925 w 337079"/>
                <a:gd name="connsiteY4" fmla="*/ 96308 h 144462"/>
                <a:gd name="connsiteX5" fmla="*/ 168540 w 337079"/>
                <a:gd name="connsiteY5" fmla="*/ 48154 h 144462"/>
                <a:gd name="connsiteX6" fmla="*/ 0 w 337079"/>
                <a:gd name="connsiteY6" fmla="*/ 0 h 144462"/>
                <a:gd name="connsiteX7" fmla="*/ 0 w 337079"/>
                <a:gd name="connsiteY7" fmla="*/ 96308 h 144462"/>
                <a:gd name="connsiteX8" fmla="*/ 168540 w 337079"/>
                <a:gd name="connsiteY8" fmla="*/ 144463 h 144462"/>
                <a:gd name="connsiteX9" fmla="*/ 337079 w 337079"/>
                <a:gd name="connsiteY9" fmla="*/ 96308 h 144462"/>
                <a:gd name="connsiteX10" fmla="*/ 337079 w 337079"/>
                <a:gd name="connsiteY10" fmla="*/ 0 h 144462"/>
                <a:gd name="connsiteX11" fmla="*/ 168540 w 337079"/>
                <a:gd name="connsiteY11" fmla="*/ 48154 h 144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37079" h="144462">
                  <a:moveTo>
                    <a:pt x="288925" y="96308"/>
                  </a:moveTo>
                  <a:cubicBezTo>
                    <a:pt x="281702" y="96308"/>
                    <a:pt x="276886" y="91493"/>
                    <a:pt x="276886" y="84270"/>
                  </a:cubicBezTo>
                  <a:cubicBezTo>
                    <a:pt x="276886" y="77047"/>
                    <a:pt x="281702" y="72231"/>
                    <a:pt x="288925" y="72231"/>
                  </a:cubicBezTo>
                  <a:cubicBezTo>
                    <a:pt x="296148" y="72231"/>
                    <a:pt x="300964" y="77047"/>
                    <a:pt x="300964" y="84270"/>
                  </a:cubicBezTo>
                  <a:cubicBezTo>
                    <a:pt x="300964" y="91493"/>
                    <a:pt x="296148" y="96308"/>
                    <a:pt x="288925" y="96308"/>
                  </a:cubicBezTo>
                  <a:close/>
                  <a:moveTo>
                    <a:pt x="168540" y="48154"/>
                  </a:moveTo>
                  <a:cubicBezTo>
                    <a:pt x="75843" y="48154"/>
                    <a:pt x="0" y="26485"/>
                    <a:pt x="0" y="0"/>
                  </a:cubicBezTo>
                  <a:lnTo>
                    <a:pt x="0" y="96308"/>
                  </a:lnTo>
                  <a:cubicBezTo>
                    <a:pt x="0" y="122793"/>
                    <a:pt x="75843" y="144463"/>
                    <a:pt x="168540" y="144463"/>
                  </a:cubicBezTo>
                  <a:cubicBezTo>
                    <a:pt x="261236" y="144463"/>
                    <a:pt x="337079" y="122793"/>
                    <a:pt x="337079" y="96308"/>
                  </a:cubicBezTo>
                  <a:lnTo>
                    <a:pt x="337079" y="0"/>
                  </a:lnTo>
                  <a:cubicBezTo>
                    <a:pt x="337079" y="26485"/>
                    <a:pt x="261236" y="48154"/>
                    <a:pt x="168540" y="48154"/>
                  </a:cubicBezTo>
                  <a:close/>
                </a:path>
              </a:pathLst>
            </a:custGeom>
            <a:grpFill/>
            <a:ln w="595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Trebuchet MS" panose="020B0603020202020204"/>
                <a:ea typeface="+mn-ea"/>
              </a:endParaRPr>
            </a:p>
          </p:txBody>
        </p: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0B76F506-77B0-4200-99E0-6CDEAC2031E3}"/>
              </a:ext>
            </a:extLst>
          </p:cNvPr>
          <p:cNvSpPr/>
          <p:nvPr/>
        </p:nvSpPr>
        <p:spPr>
          <a:xfrm>
            <a:off x="458488" y="2586094"/>
            <a:ext cx="859531" cy="292388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lv-LV" sz="1300" b="1" cap="all" dirty="0">
                <a:solidFill>
                  <a:srgbClr val="DCD8DC">
                    <a:lumMod val="10000"/>
                  </a:srgbClr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Mērķis</a:t>
            </a:r>
            <a:endParaRPr lang="en-US" sz="1300" b="1" cap="all" dirty="0">
              <a:solidFill>
                <a:srgbClr val="DCD8DC">
                  <a:lumMod val="10000"/>
                </a:srgbClr>
              </a:solidFill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387FE31A-BE2E-4E7F-923D-E1BF4735EA3F}"/>
              </a:ext>
            </a:extLst>
          </p:cNvPr>
          <p:cNvSpPr/>
          <p:nvPr/>
        </p:nvSpPr>
        <p:spPr>
          <a:xfrm>
            <a:off x="2098937" y="2586094"/>
            <a:ext cx="1236237" cy="292388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lv-LV" sz="1300" b="1" cap="all" dirty="0">
                <a:solidFill>
                  <a:srgbClr val="DCD8DC">
                    <a:lumMod val="10000"/>
                  </a:srgbClr>
                </a:solidFill>
                <a:ea typeface="SimSun-ExtB" panose="02010609060101010101" pitchFamily="49" charset="-122"/>
                <a:cs typeface="Times New Roman" panose="02020603050405020304" pitchFamily="18" charset="0"/>
              </a:rPr>
              <a:t>iesniedzēji</a:t>
            </a:r>
            <a:endParaRPr lang="en-US" sz="1300" b="1" cap="all" dirty="0">
              <a:solidFill>
                <a:srgbClr val="DCD8DC">
                  <a:lumMod val="10000"/>
                </a:srgbClr>
              </a:solidFill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FDAEDD95-63E3-44A1-B8DF-139D3FB9AB9B}"/>
              </a:ext>
            </a:extLst>
          </p:cNvPr>
          <p:cNvSpPr/>
          <p:nvPr/>
        </p:nvSpPr>
        <p:spPr>
          <a:xfrm>
            <a:off x="3853523" y="2586094"/>
            <a:ext cx="1378903" cy="292388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lv-LV" sz="1300" b="1" cap="all" dirty="0">
                <a:solidFill>
                  <a:srgbClr val="DCD8DC">
                    <a:lumMod val="10000"/>
                  </a:srgbClr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Finansējums</a:t>
            </a:r>
            <a:endParaRPr lang="en-US" sz="1300" b="1" cap="all" dirty="0">
              <a:solidFill>
                <a:srgbClr val="DCD8DC">
                  <a:lumMod val="10000"/>
                </a:srgbClr>
              </a:solidFill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EA85BF73-9B3A-4AEA-8EC9-C2AE23BE1E2D}"/>
              </a:ext>
            </a:extLst>
          </p:cNvPr>
          <p:cNvSpPr/>
          <p:nvPr/>
        </p:nvSpPr>
        <p:spPr>
          <a:xfrm>
            <a:off x="5894971" y="2586094"/>
            <a:ext cx="959365" cy="292388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lv-LV" sz="1300" b="1" cap="all" dirty="0">
                <a:solidFill>
                  <a:srgbClr val="DCD8DC">
                    <a:lumMod val="10000"/>
                  </a:srgbClr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Detaļas</a:t>
            </a:r>
            <a:endParaRPr lang="en-US" sz="1300" b="1" cap="all" dirty="0">
              <a:solidFill>
                <a:srgbClr val="DCD8DC">
                  <a:lumMod val="10000"/>
                </a:srgbClr>
              </a:solidFill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270F4BEC-E22D-40B2-A9B8-18986691F261}"/>
              </a:ext>
            </a:extLst>
          </p:cNvPr>
          <p:cNvSpPr/>
          <p:nvPr/>
        </p:nvSpPr>
        <p:spPr>
          <a:xfrm>
            <a:off x="7484830" y="2586094"/>
            <a:ext cx="1433405" cy="292388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lv-LV" sz="1300" b="1" cap="all" dirty="0">
                <a:solidFill>
                  <a:srgbClr val="DCD8DC">
                    <a:lumMod val="10000"/>
                  </a:srgbClr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Sastāvdaļas</a:t>
            </a:r>
            <a:endParaRPr lang="en-US" sz="1300" b="1" cap="all" dirty="0">
              <a:solidFill>
                <a:srgbClr val="DCD8DC">
                  <a:lumMod val="10000"/>
                </a:srgbClr>
              </a:solidFill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9" name="Graphic 88" descr="Typewriter">
            <a:extLst>
              <a:ext uri="{FF2B5EF4-FFF2-40B4-BE49-F238E27FC236}">
                <a16:creationId xmlns:a16="http://schemas.microsoft.com/office/drawing/2014/main" id="{BD974E64-12F0-49C6-95A5-70FA37EE63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43587" y="2876995"/>
            <a:ext cx="515889" cy="515889"/>
          </a:xfrm>
          <a:prstGeom prst="rect">
            <a:avLst/>
          </a:prstGeom>
        </p:spPr>
      </p:pic>
      <p:pic>
        <p:nvPicPr>
          <p:cNvPr id="90" name="Graphic 89" descr="Head with gears">
            <a:extLst>
              <a:ext uri="{FF2B5EF4-FFF2-40B4-BE49-F238E27FC236}">
                <a16:creationId xmlns:a16="http://schemas.microsoft.com/office/drawing/2014/main" id="{C4C7AB3C-16BA-4E1A-95CB-B88A51069C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515894" y="2887362"/>
            <a:ext cx="467289" cy="467289"/>
          </a:xfrm>
          <a:prstGeom prst="rect">
            <a:avLst/>
          </a:prstGeom>
        </p:spPr>
      </p:pic>
      <p:sp>
        <p:nvSpPr>
          <p:cNvPr id="37" name="Pentagon 2">
            <a:extLst>
              <a:ext uri="{FF2B5EF4-FFF2-40B4-BE49-F238E27FC236}">
                <a16:creationId xmlns:a16="http://schemas.microsoft.com/office/drawing/2014/main" id="{D20D5652-538D-8B1F-FB6F-DB11FCC4A1CF}"/>
              </a:ext>
            </a:extLst>
          </p:cNvPr>
          <p:cNvSpPr/>
          <p:nvPr/>
        </p:nvSpPr>
        <p:spPr>
          <a:xfrm>
            <a:off x="1685737" y="1285235"/>
            <a:ext cx="6863327" cy="534120"/>
          </a:xfrm>
          <a:prstGeom prst="homePlat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v-LV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Projektu iesniegšanas termiņš ir </a:t>
            </a:r>
            <a:r>
              <a:rPr lang="lv-LV" sz="16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2024. gada 30. maijs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82FD6FC2-11AA-0A10-FDCF-254E1D66FC0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12776" y="90340"/>
            <a:ext cx="2417902" cy="1076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72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14536-A8C6-4991-ABEC-CFDC585C9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70058"/>
            <a:ext cx="2962712" cy="1036642"/>
          </a:xfrm>
        </p:spPr>
        <p:txBody>
          <a:bodyPr>
            <a:normAutofit/>
          </a:bodyPr>
          <a:lstStyle/>
          <a:p>
            <a:r>
              <a:rPr lang="lv-LV" sz="2000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Konkursa laika līnija </a:t>
            </a:r>
            <a:br>
              <a:rPr lang="lv-LV" sz="2000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lv-LV" sz="2000" dirty="0">
                <a:solidFill>
                  <a:schemeClr val="accent4">
                    <a:lumMod val="75000"/>
                  </a:schemeClr>
                </a:solidFill>
                <a:latin typeface="Trebuchet MS" panose="020B0603020202020204" pitchFamily="34" charset="0"/>
              </a:rPr>
              <a:t>(VM VPP aptuveni)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691541-26E7-4332-88E7-2DEC1B1B02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014513-6C0A-402D-9DBC-CFE33A44DA9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dirty="0"/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A1C68C1-B986-4197-AA8F-CF371A2226EF}"/>
              </a:ext>
            </a:extLst>
          </p:cNvPr>
          <p:cNvGrpSpPr/>
          <p:nvPr/>
        </p:nvGrpSpPr>
        <p:grpSpPr>
          <a:xfrm>
            <a:off x="329323" y="2331336"/>
            <a:ext cx="8337091" cy="3912424"/>
            <a:chOff x="1824625" y="1681233"/>
            <a:chExt cx="8337091" cy="3912424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D09EE97-D44D-4AC7-86FC-D3895F2D2C8E}"/>
                </a:ext>
              </a:extLst>
            </p:cNvPr>
            <p:cNvSpPr/>
            <p:nvPr/>
          </p:nvSpPr>
          <p:spPr>
            <a:xfrm>
              <a:off x="2167525" y="4638419"/>
              <a:ext cx="1571390" cy="95523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5875" cap="flat" cmpd="sng" algn="ctr">
              <a:noFill/>
              <a:prstDash val="solid"/>
            </a:ln>
            <a:effectLst/>
          </p:spPr>
          <p:txBody>
            <a:bodyPr tIns="68580" rtlCol="0" anchor="t" anchorCtr="0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900" b="1" i="0" u="none" strike="noStrike" kern="0" cap="all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rPr>
                <a:t>Projektu iesniegšana</a:t>
              </a:r>
              <a:endParaRPr kumimoji="0" lang="en-US" sz="900" b="1" i="0" u="none" strike="noStrike" kern="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1C391BC-2201-47A9-B054-A95928F5A8E4}"/>
                </a:ext>
              </a:extLst>
            </p:cNvPr>
            <p:cNvSpPr/>
            <p:nvPr/>
          </p:nvSpPr>
          <p:spPr>
            <a:xfrm>
              <a:off x="3738915" y="4294022"/>
              <a:ext cx="1571390" cy="129963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</a:ln>
            <a:effectLst/>
          </p:spPr>
          <p:txBody>
            <a:bodyPr tIns="68580" rtlCol="0" anchor="t" anchorCtr="0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900" b="1" i="0" u="none" strike="noStrike" kern="0" cap="all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rPr>
                <a:t>Administratīvā izvērtēšana</a:t>
              </a:r>
              <a:endParaRPr kumimoji="0" lang="en-US" sz="900" b="1" i="0" u="none" strike="noStrike" kern="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9D038304-2DED-404C-8C4B-77CA0C65AD0F}"/>
                </a:ext>
              </a:extLst>
            </p:cNvPr>
            <p:cNvSpPr/>
            <p:nvPr/>
          </p:nvSpPr>
          <p:spPr>
            <a:xfrm>
              <a:off x="5310305" y="3949624"/>
              <a:ext cx="1571390" cy="164403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5875" cap="flat" cmpd="sng" algn="ctr">
              <a:noFill/>
              <a:prstDash val="solid"/>
            </a:ln>
            <a:effectLst/>
          </p:spPr>
          <p:txBody>
            <a:bodyPr tIns="68580" rtlCol="0" anchor="t" anchorCtr="0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900" b="1" i="0" u="none" strike="noStrike" kern="0" cap="all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rPr>
                <a:t>Individuālie vērtējumi/</a:t>
              </a: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0" cap="all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rPr>
                <a:t>Konsolidētie</a:t>
              </a:r>
              <a:r>
                <a:rPr kumimoji="0" lang="en-US" sz="900" b="1" i="0" u="none" strike="noStrike" kern="0" cap="all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rPr>
                <a:t> </a:t>
              </a:r>
              <a:r>
                <a:rPr kumimoji="0" lang="en-US" sz="900" b="1" i="0" u="none" strike="noStrike" kern="0" cap="all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rPr>
                <a:t>vērtējumi</a:t>
              </a:r>
              <a:endParaRPr kumimoji="0" lang="en-US" sz="900" b="1" i="0" u="none" strike="noStrike" kern="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58F05990-D05E-4E68-9D68-0F8EBD64E64B}"/>
                </a:ext>
              </a:extLst>
            </p:cNvPr>
            <p:cNvSpPr/>
            <p:nvPr/>
          </p:nvSpPr>
          <p:spPr>
            <a:xfrm>
              <a:off x="6881695" y="3605227"/>
              <a:ext cx="1571390" cy="198842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5875" cap="flat" cmpd="sng" algn="ctr">
              <a:noFill/>
              <a:prstDash val="solid"/>
            </a:ln>
            <a:effectLst/>
          </p:spPr>
          <p:txBody>
            <a:bodyPr tIns="68580" rtlCol="0" anchor="t" anchorCtr="0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6173F550-1F6E-4257-9C7B-A3E240754AA2}"/>
                </a:ext>
              </a:extLst>
            </p:cNvPr>
            <p:cNvSpPr/>
            <p:nvPr/>
          </p:nvSpPr>
          <p:spPr>
            <a:xfrm>
              <a:off x="8453085" y="3260829"/>
              <a:ext cx="1562189" cy="233282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5875" cap="flat" cmpd="sng" algn="ctr">
              <a:noFill/>
              <a:prstDash val="solid"/>
            </a:ln>
            <a:effectLst/>
          </p:spPr>
          <p:txBody>
            <a:bodyPr tIns="68580" rtlCol="0" anchor="t" anchorCtr="0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A8EEF864-3BD8-4454-B351-A21A2D280FB2}"/>
                </a:ext>
              </a:extLst>
            </p:cNvPr>
            <p:cNvSpPr/>
            <p:nvPr/>
          </p:nvSpPr>
          <p:spPr>
            <a:xfrm>
              <a:off x="2167525" y="4452728"/>
              <a:ext cx="1571390" cy="18789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61F33B05-285F-40E2-95C0-3EEE6A59AB30}"/>
                </a:ext>
              </a:extLst>
            </p:cNvPr>
            <p:cNvSpPr/>
            <p:nvPr/>
          </p:nvSpPr>
          <p:spPr>
            <a:xfrm>
              <a:off x="3738914" y="4107847"/>
              <a:ext cx="1571390" cy="18789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BB5A382-E862-48DA-98D0-FAB5AF22C5E0}"/>
                </a:ext>
              </a:extLst>
            </p:cNvPr>
            <p:cNvSpPr/>
            <p:nvPr/>
          </p:nvSpPr>
          <p:spPr>
            <a:xfrm>
              <a:off x="5310304" y="3762967"/>
              <a:ext cx="1571390" cy="18789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D3E71256-9836-43BC-A3F9-25AFDD8B4373}"/>
                </a:ext>
              </a:extLst>
            </p:cNvPr>
            <p:cNvSpPr/>
            <p:nvPr/>
          </p:nvSpPr>
          <p:spPr>
            <a:xfrm>
              <a:off x="6881695" y="3418086"/>
              <a:ext cx="1571390" cy="18789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92A92682-ED42-496B-A55D-76071018E6C6}"/>
                </a:ext>
              </a:extLst>
            </p:cNvPr>
            <p:cNvSpPr/>
            <p:nvPr/>
          </p:nvSpPr>
          <p:spPr>
            <a:xfrm>
              <a:off x="8453086" y="3073205"/>
              <a:ext cx="1571390" cy="18789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7194FF81-0AFD-4A7A-BF67-A5388EF397F9}"/>
                </a:ext>
              </a:extLst>
            </p:cNvPr>
            <p:cNvSpPr/>
            <p:nvPr/>
          </p:nvSpPr>
          <p:spPr>
            <a:xfrm>
              <a:off x="2167525" y="5086352"/>
              <a:ext cx="1571390" cy="507305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lv-LV" sz="9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  <a:ea typeface="Verdana" panose="020B0604030504040204" pitchFamily="34" charset="0"/>
                </a:rPr>
                <a:t>30</a:t>
              </a:r>
              <a:r>
                <a:rPr kumimoji="0" lang="lv-LV" sz="9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rPr>
                <a:t>/05/2024</a:t>
              </a:r>
              <a:endPara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582856AF-E601-49FA-82E9-32B8F28CF8E8}"/>
                </a:ext>
              </a:extLst>
            </p:cNvPr>
            <p:cNvSpPr/>
            <p:nvPr/>
          </p:nvSpPr>
          <p:spPr>
            <a:xfrm>
              <a:off x="3738914" y="5086349"/>
              <a:ext cx="1571390" cy="507305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lv-LV" sz="9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  <a:ea typeface="Verdana" panose="020B0604030504040204" pitchFamily="34" charset="0"/>
                </a:rPr>
                <a:t>14</a:t>
              </a:r>
              <a:r>
                <a:rPr kumimoji="0" lang="lv-LV" sz="9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rPr>
                <a:t>/06/2024</a:t>
              </a:r>
              <a:endPara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C6B978EC-24BE-47C1-A1C3-5E18482139F0}"/>
                </a:ext>
              </a:extLst>
            </p:cNvPr>
            <p:cNvSpPr/>
            <p:nvPr/>
          </p:nvSpPr>
          <p:spPr>
            <a:xfrm>
              <a:off x="5310306" y="5086352"/>
              <a:ext cx="1571390" cy="507305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9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rPr>
                <a:t>26/07/2024</a:t>
              </a:r>
              <a:endPara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314CC303-9CBE-4343-BB76-7CE0F531AC53}"/>
                </a:ext>
              </a:extLst>
            </p:cNvPr>
            <p:cNvSpPr/>
            <p:nvPr/>
          </p:nvSpPr>
          <p:spPr>
            <a:xfrm>
              <a:off x="6881695" y="5086352"/>
              <a:ext cx="1571390" cy="507305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9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rPr>
                <a:t>08/08/202</a:t>
              </a:r>
              <a:r>
                <a:rPr lang="lv-LV" sz="9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  <a:ea typeface="Verdana" panose="020B0604030504040204" pitchFamily="34" charset="0"/>
                </a:rPr>
                <a:t>3</a:t>
              </a:r>
              <a:endPara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4DCA2F27-ED72-45E1-BBC0-D20CCBDC7C9A}"/>
                </a:ext>
              </a:extLst>
            </p:cNvPr>
            <p:cNvSpPr/>
            <p:nvPr/>
          </p:nvSpPr>
          <p:spPr>
            <a:xfrm>
              <a:off x="8453086" y="5086352"/>
              <a:ext cx="1571390" cy="507305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v-LV" sz="9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rPr>
                <a:t>19/08/2024</a:t>
              </a:r>
              <a:endPara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68689A9E-0098-4F3F-9619-E37F9D1C04AD}"/>
                </a:ext>
              </a:extLst>
            </p:cNvPr>
            <p:cNvGrpSpPr/>
            <p:nvPr/>
          </p:nvGrpSpPr>
          <p:grpSpPr>
            <a:xfrm>
              <a:off x="2296113" y="2568264"/>
              <a:ext cx="1239271" cy="1290781"/>
              <a:chOff x="190371" y="2596989"/>
              <a:chExt cx="3068645" cy="1721039"/>
            </a:xfrm>
          </p:grpSpPr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89A55ECD-1D5D-4946-AA60-E81A3258407B}"/>
                  </a:ext>
                </a:extLst>
              </p:cNvPr>
              <p:cNvSpPr txBox="1"/>
              <p:nvPr/>
            </p:nvSpPr>
            <p:spPr>
              <a:xfrm>
                <a:off x="190371" y="2596989"/>
                <a:ext cx="3068645" cy="492442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lv-LV" sz="900" b="1" i="0" u="none" strike="noStrike" kern="0" cap="none" spc="0" normalizeH="0" baseline="0" noProof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rebuchet MS" panose="020B0603020202020204" pitchFamily="34" charset="0"/>
                    <a:ea typeface="Verdana" panose="020B0604030504040204" pitchFamily="34" charset="0"/>
                  </a:rPr>
                  <a:t>Informācijas apkopošana</a:t>
                </a:r>
                <a:endParaRPr kumimoji="0" lang="en-US" sz="900" b="1" i="0" u="none" strike="noStrike" kern="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D4F61813-9504-45D5-A002-B9DECB4CED3E}"/>
                  </a:ext>
                </a:extLst>
              </p:cNvPr>
              <p:cNvSpPr txBox="1"/>
              <p:nvPr/>
            </p:nvSpPr>
            <p:spPr>
              <a:xfrm>
                <a:off x="332936" y="3086923"/>
                <a:ext cx="2926080" cy="1231105"/>
              </a:xfrm>
              <a:prstGeom prst="rect">
                <a:avLst/>
              </a:prstGeom>
              <a:noFill/>
            </p:spPr>
            <p:txBody>
              <a:bodyPr wrap="square" lIns="0" rIns="0" rtlCol="0" anchor="t">
                <a:spAutoFit/>
              </a:bodyPr>
              <a:lstStyle/>
              <a:p>
                <a:pPr marL="0" marR="0" lvl="0" indent="0" algn="just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lv-LV" sz="900" b="0" i="0" u="none" strike="noStrike" kern="0" cap="none" spc="0" normalizeH="0" baseline="0" noProof="1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Trebuchet MS" panose="020B0603020202020204" pitchFamily="34" charset="0"/>
                    <a:ea typeface="Verdana" panose="020B0604030504040204" pitchFamily="34" charset="0"/>
                  </a:rPr>
                  <a:t>Projekta pieteikumu lūdzam iesniegt NZDIS LZP informācijas sistēmā laicīgi, bet ne vēlāk kā </a:t>
                </a:r>
                <a:r>
                  <a:rPr lang="lv-LV" sz="900" kern="0" noProof="1">
                    <a:solidFill>
                      <a:schemeClr val="bg1">
                        <a:lumMod val="50000"/>
                      </a:schemeClr>
                    </a:solidFill>
                    <a:latin typeface="Trebuchet MS" panose="020B0603020202020204" pitchFamily="34" charset="0"/>
                    <a:ea typeface="Verdana" panose="020B0604030504040204" pitchFamily="34" charset="0"/>
                  </a:rPr>
                  <a:t>30</a:t>
                </a:r>
                <a:r>
                  <a:rPr kumimoji="0" lang="lv-LV" sz="900" b="0" i="0" u="none" strike="noStrike" kern="0" cap="none" spc="0" normalizeH="0" baseline="0" noProof="1">
                    <a:ln>
                      <a:noFill/>
                    </a:ln>
                    <a:solidFill>
                      <a:schemeClr val="bg1">
                        <a:lumMod val="50000"/>
                      </a:schemeClr>
                    </a:solidFill>
                    <a:effectLst/>
                    <a:uLnTx/>
                    <a:uFillTx/>
                    <a:latin typeface="Trebuchet MS" panose="020B0603020202020204" pitchFamily="34" charset="0"/>
                    <a:ea typeface="Verdana" panose="020B0604030504040204" pitchFamily="34" charset="0"/>
                  </a:rPr>
                  <a:t>.05.2024. plkst. </a:t>
                </a:r>
                <a:r>
                  <a:rPr lang="lv-LV" sz="900" kern="0" noProof="1">
                    <a:solidFill>
                      <a:schemeClr val="bg1">
                        <a:lumMod val="50000"/>
                      </a:schemeClr>
                    </a:solidFill>
                    <a:latin typeface="Trebuchet MS" panose="020B0603020202020204" pitchFamily="34" charset="0"/>
                    <a:ea typeface="Verdana" panose="020B0604030504040204" pitchFamily="34" charset="0"/>
                  </a:rPr>
                  <a:t>17</a:t>
                </a:r>
                <a:r>
                  <a:rPr kumimoji="0" lang="lv-LV" sz="900" b="0" i="0" u="none" strike="noStrike" kern="0" cap="none" spc="0" normalizeH="0" baseline="0" noProof="1">
                    <a:ln>
                      <a:noFill/>
                    </a:ln>
                    <a:solidFill>
                      <a:schemeClr val="bg1">
                        <a:lumMod val="50000"/>
                      </a:schemeClr>
                    </a:solidFill>
                    <a:effectLst/>
                    <a:uLnTx/>
                    <a:uFillTx/>
                    <a:latin typeface="Trebuchet MS" panose="020B0603020202020204" pitchFamily="34" charset="0"/>
                    <a:ea typeface="Verdana" panose="020B0604030504040204" pitchFamily="34" charset="0"/>
                  </a:rPr>
                  <a:t>:00</a:t>
                </a:r>
                <a:endParaRPr kumimoji="0" lang="en-US" sz="900" b="0" i="0" u="none" strike="noStrike" kern="0" cap="none" spc="0" normalizeH="0" baseline="0" noProof="1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0A82BA3B-E056-48F6-9610-DD5C4DA3CEB7}"/>
                </a:ext>
              </a:extLst>
            </p:cNvPr>
            <p:cNvGrpSpPr/>
            <p:nvPr/>
          </p:nvGrpSpPr>
          <p:grpSpPr>
            <a:xfrm>
              <a:off x="3767659" y="2479195"/>
              <a:ext cx="1380945" cy="875282"/>
              <a:chOff x="138035" y="2781655"/>
              <a:chExt cx="3419454" cy="1167042"/>
            </a:xfrm>
          </p:grpSpPr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D9C3A6CA-A425-4696-A11C-46A67285A4AB}"/>
                  </a:ext>
                </a:extLst>
              </p:cNvPr>
              <p:cNvSpPr txBox="1"/>
              <p:nvPr/>
            </p:nvSpPr>
            <p:spPr>
              <a:xfrm>
                <a:off x="138035" y="2781655"/>
                <a:ext cx="3419454" cy="307776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/>
              <a:p>
                <a:pPr marL="0" marR="0" lvl="0" indent="0" algn="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lv-LV" sz="900" b="1" i="0" u="none" strike="noStrike" kern="0" cap="none" spc="0" normalizeH="0" baseline="0" noProof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rebuchet MS" panose="020B0603020202020204" pitchFamily="34" charset="0"/>
                    <a:ea typeface="Verdana" panose="020B0604030504040204" pitchFamily="34" charset="0"/>
                  </a:rPr>
                  <a:t>Lēmumi par noraidīšanu</a:t>
                </a:r>
                <a:endParaRPr kumimoji="0" lang="en-US" sz="900" b="1" i="0" u="none" strike="noStrike" kern="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11CC68CF-767C-48C1-B43B-1CB43EC0E016}"/>
                  </a:ext>
                </a:extLst>
              </p:cNvPr>
              <p:cNvSpPr txBox="1"/>
              <p:nvPr/>
            </p:nvSpPr>
            <p:spPr>
              <a:xfrm>
                <a:off x="332937" y="3086923"/>
                <a:ext cx="2926080" cy="861774"/>
              </a:xfrm>
              <a:prstGeom prst="rect">
                <a:avLst/>
              </a:prstGeom>
              <a:noFill/>
            </p:spPr>
            <p:txBody>
              <a:bodyPr wrap="square" lIns="0" rIns="0" rtlCol="0" anchor="t">
                <a:spAutoFit/>
              </a:bodyPr>
              <a:lstStyle/>
              <a:p>
                <a:pPr marL="0" marR="0" lvl="0" indent="0" algn="just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lv-LV" sz="900" b="0" i="0" u="none" strike="noStrike" kern="0" cap="none" spc="0" normalizeH="0" baseline="0" noProof="1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Trebuchet MS" panose="020B0603020202020204" pitchFamily="34" charset="0"/>
                    <a:ea typeface="Verdana" panose="020B0604030504040204" pitchFamily="34" charset="0"/>
                  </a:rPr>
                  <a:t>Projekta pieteikuma atbilstības administratīvajiem kritērijiem izvērtēšana</a:t>
                </a:r>
                <a:endParaRPr kumimoji="0" lang="en-US" sz="900" b="0" i="0" u="none" strike="noStrike" kern="0" cap="none" spc="0" normalizeH="0" baseline="0" noProof="1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530F7BBC-A00F-4655-826C-46969B50273D}"/>
                </a:ext>
              </a:extLst>
            </p:cNvPr>
            <p:cNvGrpSpPr/>
            <p:nvPr/>
          </p:nvGrpSpPr>
          <p:grpSpPr>
            <a:xfrm>
              <a:off x="5467722" y="1869523"/>
              <a:ext cx="1181696" cy="1706277"/>
              <a:chOff x="332936" y="2596989"/>
              <a:chExt cx="2926080" cy="2275034"/>
            </a:xfrm>
          </p:grpSpPr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A945A724-ED13-48AB-B385-153B64AD73AA}"/>
                  </a:ext>
                </a:extLst>
              </p:cNvPr>
              <p:cNvSpPr txBox="1"/>
              <p:nvPr/>
            </p:nvSpPr>
            <p:spPr>
              <a:xfrm>
                <a:off x="332936" y="2596989"/>
                <a:ext cx="2926080" cy="492442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lv-LV" sz="900" b="1" i="0" u="none" strike="noStrike" kern="0" cap="none" spc="0" normalizeH="0" baseline="0" noProof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rebuchet MS" panose="020B0603020202020204" pitchFamily="34" charset="0"/>
                    <a:ea typeface="Verdana" panose="020B0604030504040204" pitchFamily="34" charset="0"/>
                  </a:rPr>
                  <a:t>Zinātniskā izvērtēšana</a:t>
                </a:r>
                <a:endParaRPr kumimoji="0" lang="en-US" sz="900" b="1" i="0" u="none" strike="noStrike" kern="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D54F4DC1-8578-4FE4-A976-BEF833F8A33B}"/>
                  </a:ext>
                </a:extLst>
              </p:cNvPr>
              <p:cNvSpPr txBox="1"/>
              <p:nvPr/>
            </p:nvSpPr>
            <p:spPr>
              <a:xfrm>
                <a:off x="332936" y="3086921"/>
                <a:ext cx="2926080" cy="1785102"/>
              </a:xfrm>
              <a:prstGeom prst="rect">
                <a:avLst/>
              </a:prstGeom>
              <a:noFill/>
            </p:spPr>
            <p:txBody>
              <a:bodyPr wrap="square" lIns="0" rIns="0" rtlCol="0" anchor="t">
                <a:spAutoFit/>
              </a:bodyPr>
              <a:lstStyle/>
              <a:p>
                <a:pPr marL="0" marR="0" lvl="0" indent="0" algn="just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lv-LV" sz="900" b="0" i="0" u="none" strike="noStrike" kern="0" cap="none" spc="0" normalizeH="0" baseline="0" noProof="1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Trebuchet MS" panose="020B0603020202020204" pitchFamily="34" charset="0"/>
                    <a:ea typeface="Verdana" panose="020B0604030504040204" pitchFamily="34" charset="0"/>
                  </a:rPr>
                  <a:t>Katra projekta pieteikuma zinātniskajā izvērtēšanā tiek piesaistīti vismaz divi ārvalstu zinātniskie eksperti, kuri sniedz savu viedokli par projekta </a:t>
                </a:r>
                <a:r>
                  <a:rPr lang="lv-LV" sz="900" kern="0" noProof="1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Trebuchet MS" panose="020B0603020202020204" pitchFamily="34" charset="0"/>
                    <a:ea typeface="Verdana" panose="020B0604030504040204" pitchFamily="34" charset="0"/>
                  </a:rPr>
                  <a:t>pieteikumu</a:t>
                </a:r>
                <a:endParaRPr kumimoji="0" lang="en-US" sz="900" b="0" i="0" u="none" strike="noStrike" kern="0" cap="none" spc="0" normalizeH="0" baseline="0" noProof="1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</p:grp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4E69BC05-4F62-4B09-95AF-5832ACB2D1A3}"/>
                </a:ext>
              </a:extLst>
            </p:cNvPr>
            <p:cNvSpPr txBox="1"/>
            <p:nvPr/>
          </p:nvSpPr>
          <p:spPr>
            <a:xfrm>
              <a:off x="6881693" y="2030377"/>
              <a:ext cx="1277033" cy="230832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marL="0" marR="0" lvl="0" indent="0" algn="just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</a:endParaRPr>
            </a:p>
          </p:txBody>
        </p: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3EFDBFB2-5005-4B9C-9AB3-AB4AFEFE5624}"/>
                </a:ext>
              </a:extLst>
            </p:cNvPr>
            <p:cNvGrpSpPr/>
            <p:nvPr/>
          </p:nvGrpSpPr>
          <p:grpSpPr>
            <a:xfrm>
              <a:off x="6822704" y="1681233"/>
              <a:ext cx="1360979" cy="1480952"/>
              <a:chOff x="-4146406" y="3072038"/>
              <a:chExt cx="3370015" cy="1974602"/>
            </a:xfrm>
          </p:grpSpPr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25F1FB28-A3C5-4EE8-960C-42ECF80C3FAA}"/>
                  </a:ext>
                </a:extLst>
              </p:cNvPr>
              <p:cNvSpPr txBox="1"/>
              <p:nvPr/>
            </p:nvSpPr>
            <p:spPr>
              <a:xfrm>
                <a:off x="-4146406" y="3072038"/>
                <a:ext cx="3308215" cy="677108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lv-LV" sz="900" b="1" i="0" u="none" strike="noStrike" kern="0" cap="none" spc="0" normalizeH="0" baseline="0" noProof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rebuchet MS" panose="020B0603020202020204" pitchFamily="34" charset="0"/>
                    <a:ea typeface="Verdana" panose="020B0604030504040204" pitchFamily="34" charset="0"/>
                  </a:rPr>
                  <a:t>Lēmuma </a:t>
                </a:r>
              </a:p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lv-LV" sz="900" b="1" i="0" u="none" strike="noStrike" kern="0" cap="none" spc="0" normalizeH="0" baseline="0" noProof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rebuchet MS" panose="020B0603020202020204" pitchFamily="34" charset="0"/>
                    <a:ea typeface="Verdana" panose="020B0604030504040204" pitchFamily="34" charset="0"/>
                  </a:rPr>
                  <a:t>sagatavošana un nosūtīšana</a:t>
                </a:r>
                <a:endParaRPr kumimoji="0" lang="en-US" sz="900" b="1" i="0" u="none" strike="noStrike" kern="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FE580122-2007-444D-953B-C0D03E439442}"/>
                  </a:ext>
                </a:extLst>
              </p:cNvPr>
              <p:cNvSpPr txBox="1"/>
              <p:nvPr/>
            </p:nvSpPr>
            <p:spPr>
              <a:xfrm>
                <a:off x="-3702471" y="3815534"/>
                <a:ext cx="2926080" cy="1231106"/>
              </a:xfrm>
              <a:prstGeom prst="rect">
                <a:avLst/>
              </a:prstGeom>
              <a:noFill/>
            </p:spPr>
            <p:txBody>
              <a:bodyPr wrap="square" lIns="0" rIns="0" rtlCol="0" anchor="t">
                <a:spAutoFit/>
              </a:bodyPr>
              <a:lstStyle/>
              <a:p>
                <a:pPr marL="0" marR="0" lvl="0" indent="0" algn="just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lv-LV" sz="900" b="0" i="0" u="none" strike="noStrike" kern="0" cap="none" spc="0" normalizeH="0" baseline="0" noProof="1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Trebuchet MS" panose="020B0603020202020204" pitchFamily="34" charset="0"/>
                    <a:ea typeface="Verdana" panose="020B0604030504040204" pitchFamily="34" charset="0"/>
                  </a:rPr>
                  <a:t>Pamatojoties uz konsolidēto vērtējumu, tiek pieņemts lēmums par finansēšanu vai noraidīšanu</a:t>
                </a:r>
                <a:endParaRPr kumimoji="0" lang="en-US" sz="900" b="0" i="0" u="none" strike="noStrike" kern="0" cap="none" spc="0" normalizeH="0" baseline="0" noProof="1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</p:grpSp>
        <p:grpSp>
          <p:nvGrpSpPr>
            <p:cNvPr id="81" name="Graphic 79" descr="Flag">
              <a:extLst>
                <a:ext uri="{FF2B5EF4-FFF2-40B4-BE49-F238E27FC236}">
                  <a16:creationId xmlns:a16="http://schemas.microsoft.com/office/drawing/2014/main" id="{6AE9F584-DD3D-439B-AA8B-C8327E6BB861}"/>
                </a:ext>
              </a:extLst>
            </p:cNvPr>
            <p:cNvGrpSpPr/>
            <p:nvPr/>
          </p:nvGrpSpPr>
          <p:grpSpPr>
            <a:xfrm flipH="1">
              <a:off x="5073552" y="3124089"/>
              <a:ext cx="382821" cy="633328"/>
              <a:chOff x="4853649" y="3022446"/>
              <a:chExt cx="510428" cy="844436"/>
            </a:xfrm>
            <a:solidFill>
              <a:srgbClr val="5D739A">
                <a:lumMod val="75000"/>
              </a:srgbClr>
            </a:solidFill>
          </p:grpSpPr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9EBCE58D-524B-448D-905A-6497045F3C2B}"/>
                  </a:ext>
                </a:extLst>
              </p:cNvPr>
              <p:cNvSpPr/>
              <p:nvPr/>
            </p:nvSpPr>
            <p:spPr>
              <a:xfrm>
                <a:off x="4853649" y="3104883"/>
                <a:ext cx="57149" cy="761999"/>
              </a:xfrm>
              <a:custGeom>
                <a:avLst/>
                <a:gdLst>
                  <a:gd name="connsiteX0" fmla="*/ 28575 w 57150"/>
                  <a:gd name="connsiteY0" fmla="*/ 0 h 761999"/>
                  <a:gd name="connsiteX1" fmla="*/ 0 w 57150"/>
                  <a:gd name="connsiteY1" fmla="*/ 28575 h 761999"/>
                  <a:gd name="connsiteX2" fmla="*/ 0 w 57150"/>
                  <a:gd name="connsiteY2" fmla="*/ 762000 h 761999"/>
                  <a:gd name="connsiteX3" fmla="*/ 57150 w 57150"/>
                  <a:gd name="connsiteY3" fmla="*/ 762000 h 761999"/>
                  <a:gd name="connsiteX4" fmla="*/ 57150 w 57150"/>
                  <a:gd name="connsiteY4" fmla="*/ 28575 h 761999"/>
                  <a:gd name="connsiteX5" fmla="*/ 28575 w 57150"/>
                  <a:gd name="connsiteY5" fmla="*/ 0 h 761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150" h="761999">
                    <a:moveTo>
                      <a:pt x="28575" y="0"/>
                    </a:moveTo>
                    <a:cubicBezTo>
                      <a:pt x="12382" y="0"/>
                      <a:pt x="0" y="12382"/>
                      <a:pt x="0" y="28575"/>
                    </a:cubicBezTo>
                    <a:lnTo>
                      <a:pt x="0" y="762000"/>
                    </a:lnTo>
                    <a:lnTo>
                      <a:pt x="57150" y="762000"/>
                    </a:lnTo>
                    <a:lnTo>
                      <a:pt x="57150" y="28575"/>
                    </a:lnTo>
                    <a:cubicBezTo>
                      <a:pt x="57150" y="12382"/>
                      <a:pt x="44768" y="0"/>
                      <a:pt x="28575" y="0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B9EA99CA-EF1F-4BA3-B847-FCED7C70F9ED}"/>
                  </a:ext>
                </a:extLst>
              </p:cNvPr>
              <p:cNvSpPr/>
              <p:nvPr/>
            </p:nvSpPr>
            <p:spPr>
              <a:xfrm>
                <a:off x="4925926" y="3022446"/>
                <a:ext cx="438151" cy="342900"/>
              </a:xfrm>
              <a:custGeom>
                <a:avLst/>
                <a:gdLst>
                  <a:gd name="connsiteX0" fmla="*/ 120968 w 438150"/>
                  <a:gd name="connsiteY0" fmla="*/ 0 h 342900"/>
                  <a:gd name="connsiteX1" fmla="*/ 0 w 438150"/>
                  <a:gd name="connsiteY1" fmla="*/ 27623 h 342900"/>
                  <a:gd name="connsiteX2" fmla="*/ 0 w 438150"/>
                  <a:gd name="connsiteY2" fmla="*/ 342900 h 342900"/>
                  <a:gd name="connsiteX3" fmla="*/ 120968 w 438150"/>
                  <a:gd name="connsiteY3" fmla="*/ 315278 h 342900"/>
                  <a:gd name="connsiteX4" fmla="*/ 438150 w 438150"/>
                  <a:gd name="connsiteY4" fmla="*/ 317183 h 342900"/>
                  <a:gd name="connsiteX5" fmla="*/ 438150 w 438150"/>
                  <a:gd name="connsiteY5" fmla="*/ 1905 h 342900"/>
                  <a:gd name="connsiteX6" fmla="*/ 120968 w 438150"/>
                  <a:gd name="connsiteY6" fmla="*/ 0 h 342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38150" h="342900">
                    <a:moveTo>
                      <a:pt x="120968" y="0"/>
                    </a:moveTo>
                    <a:cubicBezTo>
                      <a:pt x="37148" y="0"/>
                      <a:pt x="0" y="27623"/>
                      <a:pt x="0" y="27623"/>
                    </a:cubicBezTo>
                    <a:lnTo>
                      <a:pt x="0" y="342900"/>
                    </a:lnTo>
                    <a:cubicBezTo>
                      <a:pt x="0" y="342900"/>
                      <a:pt x="36195" y="315278"/>
                      <a:pt x="120968" y="315278"/>
                    </a:cubicBezTo>
                    <a:cubicBezTo>
                      <a:pt x="221933" y="315278"/>
                      <a:pt x="320993" y="370523"/>
                      <a:pt x="438150" y="317183"/>
                    </a:cubicBezTo>
                    <a:lnTo>
                      <a:pt x="438150" y="1905"/>
                    </a:lnTo>
                    <a:cubicBezTo>
                      <a:pt x="290513" y="45720"/>
                      <a:pt x="221933" y="0"/>
                      <a:pt x="120968" y="0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</p:grpSp>
        <p:grpSp>
          <p:nvGrpSpPr>
            <p:cNvPr id="82" name="Graphic 71" descr="Flag">
              <a:extLst>
                <a:ext uri="{FF2B5EF4-FFF2-40B4-BE49-F238E27FC236}">
                  <a16:creationId xmlns:a16="http://schemas.microsoft.com/office/drawing/2014/main" id="{2CD53318-CC51-493B-8CAA-10DEDB24F129}"/>
                </a:ext>
              </a:extLst>
            </p:cNvPr>
            <p:cNvGrpSpPr/>
            <p:nvPr/>
          </p:nvGrpSpPr>
          <p:grpSpPr>
            <a:xfrm flipH="1">
              <a:off x="1824625" y="3761413"/>
              <a:ext cx="685800" cy="685800"/>
              <a:chOff x="400833" y="3872217"/>
              <a:chExt cx="914400" cy="914400"/>
            </a:xfrm>
            <a:solidFill>
              <a:srgbClr val="5E0F8F"/>
            </a:solidFill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3C0067F9-986C-490A-AD53-04CAADB0D026}"/>
                  </a:ext>
                </a:extLst>
              </p:cNvPr>
              <p:cNvSpPr/>
              <p:nvPr/>
            </p:nvSpPr>
            <p:spPr>
              <a:xfrm>
                <a:off x="591333" y="3949369"/>
                <a:ext cx="57150" cy="761999"/>
              </a:xfrm>
              <a:custGeom>
                <a:avLst/>
                <a:gdLst>
                  <a:gd name="connsiteX0" fmla="*/ 28575 w 57150"/>
                  <a:gd name="connsiteY0" fmla="*/ 0 h 761999"/>
                  <a:gd name="connsiteX1" fmla="*/ 0 w 57150"/>
                  <a:gd name="connsiteY1" fmla="*/ 28575 h 761999"/>
                  <a:gd name="connsiteX2" fmla="*/ 0 w 57150"/>
                  <a:gd name="connsiteY2" fmla="*/ 762000 h 761999"/>
                  <a:gd name="connsiteX3" fmla="*/ 57150 w 57150"/>
                  <a:gd name="connsiteY3" fmla="*/ 762000 h 761999"/>
                  <a:gd name="connsiteX4" fmla="*/ 57150 w 57150"/>
                  <a:gd name="connsiteY4" fmla="*/ 28575 h 761999"/>
                  <a:gd name="connsiteX5" fmla="*/ 28575 w 57150"/>
                  <a:gd name="connsiteY5" fmla="*/ 0 h 761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150" h="761999">
                    <a:moveTo>
                      <a:pt x="28575" y="0"/>
                    </a:moveTo>
                    <a:cubicBezTo>
                      <a:pt x="12382" y="0"/>
                      <a:pt x="0" y="12382"/>
                      <a:pt x="0" y="28575"/>
                    </a:cubicBezTo>
                    <a:lnTo>
                      <a:pt x="0" y="762000"/>
                    </a:lnTo>
                    <a:lnTo>
                      <a:pt x="57150" y="762000"/>
                    </a:lnTo>
                    <a:lnTo>
                      <a:pt x="57150" y="28575"/>
                    </a:lnTo>
                    <a:cubicBezTo>
                      <a:pt x="57150" y="12382"/>
                      <a:pt x="44768" y="0"/>
                      <a:pt x="28575" y="0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6904E5EA-4851-4D98-9673-E1A853CDCDC4}"/>
                  </a:ext>
                </a:extLst>
              </p:cNvPr>
              <p:cNvSpPr/>
              <p:nvPr/>
            </p:nvSpPr>
            <p:spPr>
              <a:xfrm>
                <a:off x="686583" y="3947464"/>
                <a:ext cx="438150" cy="342900"/>
              </a:xfrm>
              <a:custGeom>
                <a:avLst/>
                <a:gdLst>
                  <a:gd name="connsiteX0" fmla="*/ 120968 w 438150"/>
                  <a:gd name="connsiteY0" fmla="*/ 0 h 342900"/>
                  <a:gd name="connsiteX1" fmla="*/ 0 w 438150"/>
                  <a:gd name="connsiteY1" fmla="*/ 27623 h 342900"/>
                  <a:gd name="connsiteX2" fmla="*/ 0 w 438150"/>
                  <a:gd name="connsiteY2" fmla="*/ 342900 h 342900"/>
                  <a:gd name="connsiteX3" fmla="*/ 120968 w 438150"/>
                  <a:gd name="connsiteY3" fmla="*/ 315278 h 342900"/>
                  <a:gd name="connsiteX4" fmla="*/ 438150 w 438150"/>
                  <a:gd name="connsiteY4" fmla="*/ 317183 h 342900"/>
                  <a:gd name="connsiteX5" fmla="*/ 438150 w 438150"/>
                  <a:gd name="connsiteY5" fmla="*/ 1905 h 342900"/>
                  <a:gd name="connsiteX6" fmla="*/ 120968 w 438150"/>
                  <a:gd name="connsiteY6" fmla="*/ 0 h 342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38150" h="342900">
                    <a:moveTo>
                      <a:pt x="120968" y="0"/>
                    </a:moveTo>
                    <a:cubicBezTo>
                      <a:pt x="37148" y="0"/>
                      <a:pt x="0" y="27623"/>
                      <a:pt x="0" y="27623"/>
                    </a:cubicBezTo>
                    <a:lnTo>
                      <a:pt x="0" y="342900"/>
                    </a:lnTo>
                    <a:cubicBezTo>
                      <a:pt x="0" y="342900"/>
                      <a:pt x="36195" y="315278"/>
                      <a:pt x="120968" y="315278"/>
                    </a:cubicBezTo>
                    <a:cubicBezTo>
                      <a:pt x="221933" y="315278"/>
                      <a:pt x="320993" y="370523"/>
                      <a:pt x="438150" y="317183"/>
                    </a:cubicBezTo>
                    <a:lnTo>
                      <a:pt x="438150" y="1905"/>
                    </a:lnTo>
                    <a:cubicBezTo>
                      <a:pt x="290513" y="45720"/>
                      <a:pt x="221933" y="0"/>
                      <a:pt x="120968" y="0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</p:grpSp>
        <p:grpSp>
          <p:nvGrpSpPr>
            <p:cNvPr id="83" name="Graphic 81" descr="Flag">
              <a:extLst>
                <a:ext uri="{FF2B5EF4-FFF2-40B4-BE49-F238E27FC236}">
                  <a16:creationId xmlns:a16="http://schemas.microsoft.com/office/drawing/2014/main" id="{3A0460E3-B33F-4A45-80E6-EAF427004318}"/>
                </a:ext>
              </a:extLst>
            </p:cNvPr>
            <p:cNvGrpSpPr/>
            <p:nvPr/>
          </p:nvGrpSpPr>
          <p:grpSpPr>
            <a:xfrm flipH="1">
              <a:off x="8201589" y="2436760"/>
              <a:ext cx="396432" cy="584234"/>
              <a:chOff x="9045545" y="2106012"/>
              <a:chExt cx="528576" cy="778978"/>
            </a:xfrm>
            <a:solidFill>
              <a:srgbClr val="84ACB6"/>
            </a:solidFill>
          </p:grpSpPr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668E6BB3-7269-41CF-A2BE-798BE7F6F751}"/>
                  </a:ext>
                </a:extLst>
              </p:cNvPr>
              <p:cNvSpPr/>
              <p:nvPr/>
            </p:nvSpPr>
            <p:spPr>
              <a:xfrm>
                <a:off x="9045545" y="2122991"/>
                <a:ext cx="57149" cy="761999"/>
              </a:xfrm>
              <a:custGeom>
                <a:avLst/>
                <a:gdLst>
                  <a:gd name="connsiteX0" fmla="*/ 28575 w 57150"/>
                  <a:gd name="connsiteY0" fmla="*/ 0 h 761999"/>
                  <a:gd name="connsiteX1" fmla="*/ 0 w 57150"/>
                  <a:gd name="connsiteY1" fmla="*/ 28575 h 761999"/>
                  <a:gd name="connsiteX2" fmla="*/ 0 w 57150"/>
                  <a:gd name="connsiteY2" fmla="*/ 762000 h 761999"/>
                  <a:gd name="connsiteX3" fmla="*/ 57150 w 57150"/>
                  <a:gd name="connsiteY3" fmla="*/ 762000 h 761999"/>
                  <a:gd name="connsiteX4" fmla="*/ 57150 w 57150"/>
                  <a:gd name="connsiteY4" fmla="*/ 28575 h 761999"/>
                  <a:gd name="connsiteX5" fmla="*/ 28575 w 57150"/>
                  <a:gd name="connsiteY5" fmla="*/ 0 h 761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150" h="761999">
                    <a:moveTo>
                      <a:pt x="28575" y="0"/>
                    </a:moveTo>
                    <a:cubicBezTo>
                      <a:pt x="12382" y="0"/>
                      <a:pt x="0" y="12382"/>
                      <a:pt x="0" y="28575"/>
                    </a:cubicBezTo>
                    <a:lnTo>
                      <a:pt x="0" y="762000"/>
                    </a:lnTo>
                    <a:lnTo>
                      <a:pt x="57150" y="762000"/>
                    </a:lnTo>
                    <a:lnTo>
                      <a:pt x="57150" y="28575"/>
                    </a:lnTo>
                    <a:cubicBezTo>
                      <a:pt x="57150" y="12382"/>
                      <a:pt x="44768" y="0"/>
                      <a:pt x="28575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573160C8-4D47-4E76-BD76-FF993E2A37D3}"/>
                  </a:ext>
                </a:extLst>
              </p:cNvPr>
              <p:cNvSpPr/>
              <p:nvPr/>
            </p:nvSpPr>
            <p:spPr>
              <a:xfrm>
                <a:off x="9135970" y="2106012"/>
                <a:ext cx="438151" cy="342900"/>
              </a:xfrm>
              <a:custGeom>
                <a:avLst/>
                <a:gdLst>
                  <a:gd name="connsiteX0" fmla="*/ 120968 w 438150"/>
                  <a:gd name="connsiteY0" fmla="*/ 0 h 342900"/>
                  <a:gd name="connsiteX1" fmla="*/ 0 w 438150"/>
                  <a:gd name="connsiteY1" fmla="*/ 27623 h 342900"/>
                  <a:gd name="connsiteX2" fmla="*/ 0 w 438150"/>
                  <a:gd name="connsiteY2" fmla="*/ 342900 h 342900"/>
                  <a:gd name="connsiteX3" fmla="*/ 120968 w 438150"/>
                  <a:gd name="connsiteY3" fmla="*/ 315278 h 342900"/>
                  <a:gd name="connsiteX4" fmla="*/ 438150 w 438150"/>
                  <a:gd name="connsiteY4" fmla="*/ 317183 h 342900"/>
                  <a:gd name="connsiteX5" fmla="*/ 438150 w 438150"/>
                  <a:gd name="connsiteY5" fmla="*/ 1905 h 342900"/>
                  <a:gd name="connsiteX6" fmla="*/ 120968 w 438150"/>
                  <a:gd name="connsiteY6" fmla="*/ 0 h 342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38150" h="342900">
                    <a:moveTo>
                      <a:pt x="120968" y="0"/>
                    </a:moveTo>
                    <a:cubicBezTo>
                      <a:pt x="37148" y="0"/>
                      <a:pt x="0" y="27623"/>
                      <a:pt x="0" y="27623"/>
                    </a:cubicBezTo>
                    <a:lnTo>
                      <a:pt x="0" y="342900"/>
                    </a:lnTo>
                    <a:cubicBezTo>
                      <a:pt x="0" y="342900"/>
                      <a:pt x="36195" y="315278"/>
                      <a:pt x="120968" y="315278"/>
                    </a:cubicBezTo>
                    <a:cubicBezTo>
                      <a:pt x="221933" y="315278"/>
                      <a:pt x="320993" y="370523"/>
                      <a:pt x="438150" y="317183"/>
                    </a:cubicBezTo>
                    <a:lnTo>
                      <a:pt x="438150" y="1905"/>
                    </a:lnTo>
                    <a:cubicBezTo>
                      <a:pt x="290513" y="45720"/>
                      <a:pt x="221933" y="0"/>
                      <a:pt x="120968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</p:grpSp>
        <p:grpSp>
          <p:nvGrpSpPr>
            <p:cNvPr id="84" name="Graphic 77" descr="Walk">
              <a:extLst>
                <a:ext uri="{FF2B5EF4-FFF2-40B4-BE49-F238E27FC236}">
                  <a16:creationId xmlns:a16="http://schemas.microsoft.com/office/drawing/2014/main" id="{3396C80D-C55F-4D04-A24B-853CD78E1F68}"/>
                </a:ext>
              </a:extLst>
            </p:cNvPr>
            <p:cNvGrpSpPr/>
            <p:nvPr/>
          </p:nvGrpSpPr>
          <p:grpSpPr>
            <a:xfrm>
              <a:off x="2784474" y="3797136"/>
              <a:ext cx="400319" cy="647545"/>
              <a:chOff x="1680630" y="3919844"/>
              <a:chExt cx="533759" cy="863392"/>
            </a:xfrm>
            <a:solidFill>
              <a:srgbClr val="000000"/>
            </a:solidFill>
          </p:grpSpPr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DA198828-095E-40EA-989A-F2A5BF376AD8}"/>
                  </a:ext>
                </a:extLst>
              </p:cNvPr>
              <p:cNvSpPr/>
              <p:nvPr/>
            </p:nvSpPr>
            <p:spPr>
              <a:xfrm>
                <a:off x="1919016" y="3919844"/>
                <a:ext cx="152400" cy="152400"/>
              </a:xfrm>
              <a:custGeom>
                <a:avLst/>
                <a:gdLst>
                  <a:gd name="connsiteX0" fmla="*/ 152400 w 152400"/>
                  <a:gd name="connsiteY0" fmla="*/ 76200 h 152400"/>
                  <a:gd name="connsiteX1" fmla="*/ 76200 w 152400"/>
                  <a:gd name="connsiteY1" fmla="*/ 152400 h 152400"/>
                  <a:gd name="connsiteX2" fmla="*/ 0 w 152400"/>
                  <a:gd name="connsiteY2" fmla="*/ 76200 h 152400"/>
                  <a:gd name="connsiteX3" fmla="*/ 76200 w 152400"/>
                  <a:gd name="connsiteY3" fmla="*/ 0 h 152400"/>
                  <a:gd name="connsiteX4" fmla="*/ 152400 w 152400"/>
                  <a:gd name="connsiteY4" fmla="*/ 76200 h 152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2400" h="152400">
                    <a:moveTo>
                      <a:pt x="152400" y="76200"/>
                    </a:moveTo>
                    <a:cubicBezTo>
                      <a:pt x="152400" y="118284"/>
                      <a:pt x="118284" y="152400"/>
                      <a:pt x="76200" y="152400"/>
                    </a:cubicBezTo>
                    <a:cubicBezTo>
                      <a:pt x="34116" y="152400"/>
                      <a:pt x="0" y="118284"/>
                      <a:pt x="0" y="76200"/>
                    </a:cubicBezTo>
                    <a:cubicBezTo>
                      <a:pt x="0" y="34116"/>
                      <a:pt x="34116" y="0"/>
                      <a:pt x="76200" y="0"/>
                    </a:cubicBezTo>
                    <a:cubicBezTo>
                      <a:pt x="118284" y="0"/>
                      <a:pt x="152400" y="34116"/>
                      <a:pt x="152400" y="76200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C671046F-BF1A-4C9D-BB74-3E3EEBA45821}"/>
                  </a:ext>
                </a:extLst>
              </p:cNvPr>
              <p:cNvSpPr/>
              <p:nvPr/>
            </p:nvSpPr>
            <p:spPr>
              <a:xfrm>
                <a:off x="1680630" y="4135537"/>
                <a:ext cx="533759" cy="647699"/>
              </a:xfrm>
              <a:custGeom>
                <a:avLst/>
                <a:gdLst>
                  <a:gd name="connsiteX0" fmla="*/ 507943 w 533759"/>
                  <a:gd name="connsiteY0" fmla="*/ 201930 h 647700"/>
                  <a:gd name="connsiteX1" fmla="*/ 409835 w 533759"/>
                  <a:gd name="connsiteY1" fmla="*/ 169545 h 647700"/>
                  <a:gd name="connsiteX2" fmla="*/ 353638 w 533759"/>
                  <a:gd name="connsiteY2" fmla="*/ 40005 h 647700"/>
                  <a:gd name="connsiteX3" fmla="*/ 286963 w 533759"/>
                  <a:gd name="connsiteY3" fmla="*/ 0 h 647700"/>
                  <a:gd name="connsiteX4" fmla="*/ 254578 w 533759"/>
                  <a:gd name="connsiteY4" fmla="*/ 7620 h 647700"/>
                  <a:gd name="connsiteX5" fmla="*/ 121228 w 533759"/>
                  <a:gd name="connsiteY5" fmla="*/ 60007 h 647700"/>
                  <a:gd name="connsiteX6" fmla="*/ 100273 w 533759"/>
                  <a:gd name="connsiteY6" fmla="*/ 80963 h 647700"/>
                  <a:gd name="connsiteX7" fmla="*/ 52648 w 533759"/>
                  <a:gd name="connsiteY7" fmla="*/ 195263 h 647700"/>
                  <a:gd name="connsiteX8" fmla="*/ 73603 w 533759"/>
                  <a:gd name="connsiteY8" fmla="*/ 244793 h 647700"/>
                  <a:gd name="connsiteX9" fmla="*/ 87890 w 533759"/>
                  <a:gd name="connsiteY9" fmla="*/ 247650 h 647700"/>
                  <a:gd name="connsiteX10" fmla="*/ 123133 w 533759"/>
                  <a:gd name="connsiteY10" fmla="*/ 223838 h 647700"/>
                  <a:gd name="connsiteX11" fmla="*/ 162185 w 533759"/>
                  <a:gd name="connsiteY11" fmla="*/ 124777 h 647700"/>
                  <a:gd name="connsiteX12" fmla="*/ 202190 w 533759"/>
                  <a:gd name="connsiteY12" fmla="*/ 109538 h 647700"/>
                  <a:gd name="connsiteX13" fmla="*/ 136468 w 533759"/>
                  <a:gd name="connsiteY13" fmla="*/ 430530 h 647700"/>
                  <a:gd name="connsiteX14" fmla="*/ 8833 w 533759"/>
                  <a:gd name="connsiteY14" fmla="*/ 585788 h 647700"/>
                  <a:gd name="connsiteX15" fmla="*/ 13595 w 533759"/>
                  <a:gd name="connsiteY15" fmla="*/ 639128 h 647700"/>
                  <a:gd name="connsiteX16" fmla="*/ 37408 w 533759"/>
                  <a:gd name="connsiteY16" fmla="*/ 647700 h 647700"/>
                  <a:gd name="connsiteX17" fmla="*/ 66935 w 533759"/>
                  <a:gd name="connsiteY17" fmla="*/ 633413 h 647700"/>
                  <a:gd name="connsiteX18" fmla="*/ 200285 w 533759"/>
                  <a:gd name="connsiteY18" fmla="*/ 471488 h 647700"/>
                  <a:gd name="connsiteX19" fmla="*/ 207905 w 533759"/>
                  <a:gd name="connsiteY19" fmla="*/ 455295 h 647700"/>
                  <a:gd name="connsiteX20" fmla="*/ 230765 w 533759"/>
                  <a:gd name="connsiteY20" fmla="*/ 344805 h 647700"/>
                  <a:gd name="connsiteX21" fmla="*/ 333635 w 533759"/>
                  <a:gd name="connsiteY21" fmla="*/ 419100 h 647700"/>
                  <a:gd name="connsiteX22" fmla="*/ 333635 w 533759"/>
                  <a:gd name="connsiteY22" fmla="*/ 609600 h 647700"/>
                  <a:gd name="connsiteX23" fmla="*/ 371735 w 533759"/>
                  <a:gd name="connsiteY23" fmla="*/ 647700 h 647700"/>
                  <a:gd name="connsiteX24" fmla="*/ 409835 w 533759"/>
                  <a:gd name="connsiteY24" fmla="*/ 609600 h 647700"/>
                  <a:gd name="connsiteX25" fmla="*/ 409835 w 533759"/>
                  <a:gd name="connsiteY25" fmla="*/ 400050 h 647700"/>
                  <a:gd name="connsiteX26" fmla="*/ 394595 w 533759"/>
                  <a:gd name="connsiteY26" fmla="*/ 369570 h 647700"/>
                  <a:gd name="connsiteX27" fmla="*/ 302203 w 533759"/>
                  <a:gd name="connsiteY27" fmla="*/ 301943 h 647700"/>
                  <a:gd name="connsiteX28" fmla="*/ 327920 w 533759"/>
                  <a:gd name="connsiteY28" fmla="*/ 173355 h 647700"/>
                  <a:gd name="connsiteX29" fmla="*/ 346018 w 533759"/>
                  <a:gd name="connsiteY29" fmla="*/ 215265 h 647700"/>
                  <a:gd name="connsiteX30" fmla="*/ 368878 w 533759"/>
                  <a:gd name="connsiteY30" fmla="*/ 236220 h 647700"/>
                  <a:gd name="connsiteX31" fmla="*/ 483178 w 533759"/>
                  <a:gd name="connsiteY31" fmla="*/ 274320 h 647700"/>
                  <a:gd name="connsiteX32" fmla="*/ 495560 w 533759"/>
                  <a:gd name="connsiteY32" fmla="*/ 276225 h 647700"/>
                  <a:gd name="connsiteX33" fmla="*/ 531755 w 533759"/>
                  <a:gd name="connsiteY33" fmla="*/ 250508 h 647700"/>
                  <a:gd name="connsiteX34" fmla="*/ 507943 w 533759"/>
                  <a:gd name="connsiteY34" fmla="*/ 201930 h 647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533759" h="647700">
                    <a:moveTo>
                      <a:pt x="507943" y="201930"/>
                    </a:moveTo>
                    <a:lnTo>
                      <a:pt x="409835" y="169545"/>
                    </a:lnTo>
                    <a:cubicBezTo>
                      <a:pt x="409835" y="169545"/>
                      <a:pt x="355543" y="43815"/>
                      <a:pt x="353638" y="40005"/>
                    </a:cubicBezTo>
                    <a:cubicBezTo>
                      <a:pt x="340303" y="16193"/>
                      <a:pt x="315538" y="0"/>
                      <a:pt x="286963" y="0"/>
                    </a:cubicBezTo>
                    <a:cubicBezTo>
                      <a:pt x="275533" y="0"/>
                      <a:pt x="264103" y="2857"/>
                      <a:pt x="254578" y="7620"/>
                    </a:cubicBezTo>
                    <a:lnTo>
                      <a:pt x="121228" y="60007"/>
                    </a:lnTo>
                    <a:cubicBezTo>
                      <a:pt x="111703" y="63818"/>
                      <a:pt x="104083" y="71438"/>
                      <a:pt x="100273" y="80963"/>
                    </a:cubicBezTo>
                    <a:lnTo>
                      <a:pt x="52648" y="195263"/>
                    </a:lnTo>
                    <a:cubicBezTo>
                      <a:pt x="45028" y="214313"/>
                      <a:pt x="53600" y="237173"/>
                      <a:pt x="73603" y="244793"/>
                    </a:cubicBezTo>
                    <a:cubicBezTo>
                      <a:pt x="78365" y="246698"/>
                      <a:pt x="83128" y="247650"/>
                      <a:pt x="87890" y="247650"/>
                    </a:cubicBezTo>
                    <a:cubicBezTo>
                      <a:pt x="103130" y="247650"/>
                      <a:pt x="117418" y="239077"/>
                      <a:pt x="123133" y="223838"/>
                    </a:cubicBezTo>
                    <a:lnTo>
                      <a:pt x="162185" y="124777"/>
                    </a:lnTo>
                    <a:lnTo>
                      <a:pt x="202190" y="109538"/>
                    </a:lnTo>
                    <a:lnTo>
                      <a:pt x="136468" y="430530"/>
                    </a:lnTo>
                    <a:lnTo>
                      <a:pt x="8833" y="585788"/>
                    </a:lnTo>
                    <a:cubicBezTo>
                      <a:pt x="-4502" y="601980"/>
                      <a:pt x="-2597" y="625793"/>
                      <a:pt x="13595" y="639128"/>
                    </a:cubicBezTo>
                    <a:cubicBezTo>
                      <a:pt x="20263" y="644843"/>
                      <a:pt x="28835" y="647700"/>
                      <a:pt x="37408" y="647700"/>
                    </a:cubicBezTo>
                    <a:cubicBezTo>
                      <a:pt x="48838" y="647700"/>
                      <a:pt x="59315" y="642938"/>
                      <a:pt x="66935" y="633413"/>
                    </a:cubicBezTo>
                    <a:lnTo>
                      <a:pt x="200285" y="471488"/>
                    </a:lnTo>
                    <a:cubicBezTo>
                      <a:pt x="204095" y="466725"/>
                      <a:pt x="206953" y="461010"/>
                      <a:pt x="207905" y="455295"/>
                    </a:cubicBezTo>
                    <a:lnTo>
                      <a:pt x="230765" y="344805"/>
                    </a:lnTo>
                    <a:lnTo>
                      <a:pt x="333635" y="419100"/>
                    </a:lnTo>
                    <a:lnTo>
                      <a:pt x="333635" y="609600"/>
                    </a:lnTo>
                    <a:cubicBezTo>
                      <a:pt x="333635" y="630555"/>
                      <a:pt x="350780" y="647700"/>
                      <a:pt x="371735" y="647700"/>
                    </a:cubicBezTo>
                    <a:cubicBezTo>
                      <a:pt x="392690" y="647700"/>
                      <a:pt x="409835" y="630555"/>
                      <a:pt x="409835" y="609600"/>
                    </a:cubicBezTo>
                    <a:lnTo>
                      <a:pt x="409835" y="400050"/>
                    </a:lnTo>
                    <a:cubicBezTo>
                      <a:pt x="409835" y="387668"/>
                      <a:pt x="404120" y="376238"/>
                      <a:pt x="394595" y="369570"/>
                    </a:cubicBezTo>
                    <a:lnTo>
                      <a:pt x="302203" y="301943"/>
                    </a:lnTo>
                    <a:lnTo>
                      <a:pt x="327920" y="173355"/>
                    </a:lnTo>
                    <a:lnTo>
                      <a:pt x="346018" y="215265"/>
                    </a:lnTo>
                    <a:cubicBezTo>
                      <a:pt x="350780" y="224790"/>
                      <a:pt x="358400" y="232410"/>
                      <a:pt x="368878" y="236220"/>
                    </a:cubicBezTo>
                    <a:lnTo>
                      <a:pt x="483178" y="274320"/>
                    </a:lnTo>
                    <a:cubicBezTo>
                      <a:pt x="486988" y="275273"/>
                      <a:pt x="490798" y="276225"/>
                      <a:pt x="495560" y="276225"/>
                    </a:cubicBezTo>
                    <a:cubicBezTo>
                      <a:pt x="511753" y="276225"/>
                      <a:pt x="526040" y="265748"/>
                      <a:pt x="531755" y="250508"/>
                    </a:cubicBezTo>
                    <a:cubicBezTo>
                      <a:pt x="538423" y="230505"/>
                      <a:pt x="527945" y="208598"/>
                      <a:pt x="507943" y="201930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</p:grpSp>
        <p:grpSp>
          <p:nvGrpSpPr>
            <p:cNvPr id="85" name="Graphic 75" descr="Run">
              <a:extLst>
                <a:ext uri="{FF2B5EF4-FFF2-40B4-BE49-F238E27FC236}">
                  <a16:creationId xmlns:a16="http://schemas.microsoft.com/office/drawing/2014/main" id="{83955E29-A485-4DB0-9AB9-66E4EA51B365}"/>
                </a:ext>
              </a:extLst>
            </p:cNvPr>
            <p:cNvGrpSpPr/>
            <p:nvPr/>
          </p:nvGrpSpPr>
          <p:grpSpPr>
            <a:xfrm>
              <a:off x="6429043" y="3158646"/>
              <a:ext cx="539492" cy="630372"/>
              <a:chOff x="6540057" y="3068526"/>
              <a:chExt cx="719322" cy="840495"/>
            </a:xfrm>
            <a:solidFill>
              <a:srgbClr val="000000"/>
            </a:solidFill>
          </p:grpSpPr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35EB5DE9-FC58-44F1-8271-616F1D720242}"/>
                  </a:ext>
                </a:extLst>
              </p:cNvPr>
              <p:cNvSpPr/>
              <p:nvPr/>
            </p:nvSpPr>
            <p:spPr>
              <a:xfrm>
                <a:off x="6912539" y="3068526"/>
                <a:ext cx="152400" cy="152400"/>
              </a:xfrm>
              <a:custGeom>
                <a:avLst/>
                <a:gdLst>
                  <a:gd name="connsiteX0" fmla="*/ 152400 w 152400"/>
                  <a:gd name="connsiteY0" fmla="*/ 76200 h 152400"/>
                  <a:gd name="connsiteX1" fmla="*/ 76200 w 152400"/>
                  <a:gd name="connsiteY1" fmla="*/ 152400 h 152400"/>
                  <a:gd name="connsiteX2" fmla="*/ 0 w 152400"/>
                  <a:gd name="connsiteY2" fmla="*/ 76200 h 152400"/>
                  <a:gd name="connsiteX3" fmla="*/ 76200 w 152400"/>
                  <a:gd name="connsiteY3" fmla="*/ 0 h 152400"/>
                  <a:gd name="connsiteX4" fmla="*/ 152400 w 152400"/>
                  <a:gd name="connsiteY4" fmla="*/ 76200 h 152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2400" h="152400">
                    <a:moveTo>
                      <a:pt x="152400" y="76200"/>
                    </a:moveTo>
                    <a:cubicBezTo>
                      <a:pt x="152400" y="118284"/>
                      <a:pt x="118284" y="152400"/>
                      <a:pt x="76200" y="152400"/>
                    </a:cubicBezTo>
                    <a:cubicBezTo>
                      <a:pt x="34116" y="152400"/>
                      <a:pt x="0" y="118284"/>
                      <a:pt x="0" y="76200"/>
                    </a:cubicBezTo>
                    <a:cubicBezTo>
                      <a:pt x="0" y="34116"/>
                      <a:pt x="34116" y="0"/>
                      <a:pt x="76200" y="0"/>
                    </a:cubicBezTo>
                    <a:cubicBezTo>
                      <a:pt x="118284" y="0"/>
                      <a:pt x="152400" y="34116"/>
                      <a:pt x="152400" y="76200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06BF1969-5AD9-41EC-B882-AF0ED258453C}"/>
                  </a:ext>
                </a:extLst>
              </p:cNvPr>
              <p:cNvSpPr/>
              <p:nvPr/>
            </p:nvSpPr>
            <p:spPr>
              <a:xfrm>
                <a:off x="6540057" y="3251796"/>
                <a:ext cx="719322" cy="657225"/>
              </a:xfrm>
              <a:custGeom>
                <a:avLst/>
                <a:gdLst>
                  <a:gd name="connsiteX0" fmla="*/ 699135 w 719322"/>
                  <a:gd name="connsiteY0" fmla="*/ 19050 h 657225"/>
                  <a:gd name="connsiteX1" fmla="*/ 647700 w 719322"/>
                  <a:gd name="connsiteY1" fmla="*/ 35243 h 657225"/>
                  <a:gd name="connsiteX2" fmla="*/ 614363 w 719322"/>
                  <a:gd name="connsiteY2" fmla="*/ 98107 h 657225"/>
                  <a:gd name="connsiteX3" fmla="*/ 467678 w 719322"/>
                  <a:gd name="connsiteY3" fmla="*/ 5715 h 657225"/>
                  <a:gd name="connsiteX4" fmla="*/ 447675 w 719322"/>
                  <a:gd name="connsiteY4" fmla="*/ 0 h 657225"/>
                  <a:gd name="connsiteX5" fmla="*/ 285750 w 719322"/>
                  <a:gd name="connsiteY5" fmla="*/ 0 h 657225"/>
                  <a:gd name="connsiteX6" fmla="*/ 252413 w 719322"/>
                  <a:gd name="connsiteY6" fmla="*/ 20003 h 657225"/>
                  <a:gd name="connsiteX7" fmla="*/ 190500 w 719322"/>
                  <a:gd name="connsiteY7" fmla="*/ 134302 h 657225"/>
                  <a:gd name="connsiteX8" fmla="*/ 205740 w 719322"/>
                  <a:gd name="connsiteY8" fmla="*/ 185738 h 657225"/>
                  <a:gd name="connsiteX9" fmla="*/ 223838 w 719322"/>
                  <a:gd name="connsiteY9" fmla="*/ 190500 h 657225"/>
                  <a:gd name="connsiteX10" fmla="*/ 257175 w 719322"/>
                  <a:gd name="connsiteY10" fmla="*/ 170498 h 657225"/>
                  <a:gd name="connsiteX11" fmla="*/ 308610 w 719322"/>
                  <a:gd name="connsiteY11" fmla="*/ 76200 h 657225"/>
                  <a:gd name="connsiteX12" fmla="*/ 364808 w 719322"/>
                  <a:gd name="connsiteY12" fmla="*/ 76200 h 657225"/>
                  <a:gd name="connsiteX13" fmla="*/ 196215 w 719322"/>
                  <a:gd name="connsiteY13" fmla="*/ 390525 h 657225"/>
                  <a:gd name="connsiteX14" fmla="*/ 38100 w 719322"/>
                  <a:gd name="connsiteY14" fmla="*/ 390525 h 657225"/>
                  <a:gd name="connsiteX15" fmla="*/ 0 w 719322"/>
                  <a:gd name="connsiteY15" fmla="*/ 428625 h 657225"/>
                  <a:gd name="connsiteX16" fmla="*/ 38100 w 719322"/>
                  <a:gd name="connsiteY16" fmla="*/ 466725 h 657225"/>
                  <a:gd name="connsiteX17" fmla="*/ 219075 w 719322"/>
                  <a:gd name="connsiteY17" fmla="*/ 466725 h 657225"/>
                  <a:gd name="connsiteX18" fmla="*/ 252413 w 719322"/>
                  <a:gd name="connsiteY18" fmla="*/ 446723 h 657225"/>
                  <a:gd name="connsiteX19" fmla="*/ 319088 w 719322"/>
                  <a:gd name="connsiteY19" fmla="*/ 323850 h 657225"/>
                  <a:gd name="connsiteX20" fmla="*/ 428625 w 719322"/>
                  <a:gd name="connsiteY20" fmla="*/ 425767 h 657225"/>
                  <a:gd name="connsiteX21" fmla="*/ 420053 w 719322"/>
                  <a:gd name="connsiteY21" fmla="*/ 617220 h 657225"/>
                  <a:gd name="connsiteX22" fmla="*/ 455295 w 719322"/>
                  <a:gd name="connsiteY22" fmla="*/ 657225 h 657225"/>
                  <a:gd name="connsiteX23" fmla="*/ 457200 w 719322"/>
                  <a:gd name="connsiteY23" fmla="*/ 657225 h 657225"/>
                  <a:gd name="connsiteX24" fmla="*/ 495300 w 719322"/>
                  <a:gd name="connsiteY24" fmla="*/ 621030 h 657225"/>
                  <a:gd name="connsiteX25" fmla="*/ 504825 w 719322"/>
                  <a:gd name="connsiteY25" fmla="*/ 411480 h 657225"/>
                  <a:gd name="connsiteX26" fmla="*/ 492443 w 719322"/>
                  <a:gd name="connsiteY26" fmla="*/ 381953 h 657225"/>
                  <a:gd name="connsiteX27" fmla="*/ 400050 w 719322"/>
                  <a:gd name="connsiteY27" fmla="*/ 296228 h 657225"/>
                  <a:gd name="connsiteX28" fmla="*/ 497205 w 719322"/>
                  <a:gd name="connsiteY28" fmla="*/ 115252 h 657225"/>
                  <a:gd name="connsiteX29" fmla="*/ 607695 w 719322"/>
                  <a:gd name="connsiteY29" fmla="*/ 184785 h 657225"/>
                  <a:gd name="connsiteX30" fmla="*/ 638175 w 719322"/>
                  <a:gd name="connsiteY30" fmla="*/ 189548 h 657225"/>
                  <a:gd name="connsiteX31" fmla="*/ 661988 w 719322"/>
                  <a:gd name="connsiteY31" fmla="*/ 170498 h 657225"/>
                  <a:gd name="connsiteX32" fmla="*/ 714375 w 719322"/>
                  <a:gd name="connsiteY32" fmla="*/ 70485 h 657225"/>
                  <a:gd name="connsiteX33" fmla="*/ 699135 w 719322"/>
                  <a:gd name="connsiteY33" fmla="*/ 19050 h 657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719322" h="657225">
                    <a:moveTo>
                      <a:pt x="699135" y="19050"/>
                    </a:moveTo>
                    <a:cubicBezTo>
                      <a:pt x="680085" y="9525"/>
                      <a:pt x="657225" y="16193"/>
                      <a:pt x="647700" y="35243"/>
                    </a:cubicBezTo>
                    <a:lnTo>
                      <a:pt x="614363" y="98107"/>
                    </a:lnTo>
                    <a:lnTo>
                      <a:pt x="467678" y="5715"/>
                    </a:lnTo>
                    <a:cubicBezTo>
                      <a:pt x="461963" y="1905"/>
                      <a:pt x="455295" y="0"/>
                      <a:pt x="447675" y="0"/>
                    </a:cubicBezTo>
                    <a:lnTo>
                      <a:pt x="285750" y="0"/>
                    </a:lnTo>
                    <a:cubicBezTo>
                      <a:pt x="271463" y="0"/>
                      <a:pt x="259080" y="7620"/>
                      <a:pt x="252413" y="20003"/>
                    </a:cubicBezTo>
                    <a:lnTo>
                      <a:pt x="190500" y="134302"/>
                    </a:lnTo>
                    <a:cubicBezTo>
                      <a:pt x="180023" y="152400"/>
                      <a:pt x="187643" y="176213"/>
                      <a:pt x="205740" y="185738"/>
                    </a:cubicBezTo>
                    <a:cubicBezTo>
                      <a:pt x="211455" y="188595"/>
                      <a:pt x="218122" y="190500"/>
                      <a:pt x="223838" y="190500"/>
                    </a:cubicBezTo>
                    <a:cubicBezTo>
                      <a:pt x="237172" y="190500"/>
                      <a:pt x="250508" y="182880"/>
                      <a:pt x="257175" y="170498"/>
                    </a:cubicBezTo>
                    <a:lnTo>
                      <a:pt x="308610" y="76200"/>
                    </a:lnTo>
                    <a:lnTo>
                      <a:pt x="364808" y="76200"/>
                    </a:lnTo>
                    <a:lnTo>
                      <a:pt x="196215" y="390525"/>
                    </a:lnTo>
                    <a:lnTo>
                      <a:pt x="38100" y="390525"/>
                    </a:lnTo>
                    <a:cubicBezTo>
                      <a:pt x="17145" y="390525"/>
                      <a:pt x="0" y="407670"/>
                      <a:pt x="0" y="428625"/>
                    </a:cubicBezTo>
                    <a:cubicBezTo>
                      <a:pt x="0" y="449580"/>
                      <a:pt x="17145" y="466725"/>
                      <a:pt x="38100" y="466725"/>
                    </a:cubicBezTo>
                    <a:lnTo>
                      <a:pt x="219075" y="466725"/>
                    </a:lnTo>
                    <a:cubicBezTo>
                      <a:pt x="233363" y="466725"/>
                      <a:pt x="245745" y="459105"/>
                      <a:pt x="252413" y="446723"/>
                    </a:cubicBezTo>
                    <a:lnTo>
                      <a:pt x="319088" y="323850"/>
                    </a:lnTo>
                    <a:lnTo>
                      <a:pt x="428625" y="425767"/>
                    </a:lnTo>
                    <a:lnTo>
                      <a:pt x="420053" y="617220"/>
                    </a:lnTo>
                    <a:cubicBezTo>
                      <a:pt x="418148" y="638175"/>
                      <a:pt x="434340" y="656273"/>
                      <a:pt x="455295" y="657225"/>
                    </a:cubicBezTo>
                    <a:cubicBezTo>
                      <a:pt x="456248" y="657225"/>
                      <a:pt x="456248" y="657225"/>
                      <a:pt x="457200" y="657225"/>
                    </a:cubicBezTo>
                    <a:cubicBezTo>
                      <a:pt x="477203" y="657225"/>
                      <a:pt x="494348" y="641033"/>
                      <a:pt x="495300" y="621030"/>
                    </a:cubicBezTo>
                    <a:lnTo>
                      <a:pt x="504825" y="411480"/>
                    </a:lnTo>
                    <a:cubicBezTo>
                      <a:pt x="505778" y="400050"/>
                      <a:pt x="501015" y="389573"/>
                      <a:pt x="492443" y="381953"/>
                    </a:cubicBezTo>
                    <a:lnTo>
                      <a:pt x="400050" y="296228"/>
                    </a:lnTo>
                    <a:lnTo>
                      <a:pt x="497205" y="115252"/>
                    </a:lnTo>
                    <a:lnTo>
                      <a:pt x="607695" y="184785"/>
                    </a:lnTo>
                    <a:cubicBezTo>
                      <a:pt x="616268" y="190500"/>
                      <a:pt x="627698" y="192405"/>
                      <a:pt x="638175" y="189548"/>
                    </a:cubicBezTo>
                    <a:cubicBezTo>
                      <a:pt x="648653" y="186690"/>
                      <a:pt x="657225" y="180023"/>
                      <a:pt x="661988" y="170498"/>
                    </a:cubicBezTo>
                    <a:lnTo>
                      <a:pt x="714375" y="70485"/>
                    </a:lnTo>
                    <a:cubicBezTo>
                      <a:pt x="724853" y="52388"/>
                      <a:pt x="718185" y="29528"/>
                      <a:pt x="699135" y="19050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</p:grpSp>
        <p:grpSp>
          <p:nvGrpSpPr>
            <p:cNvPr id="86" name="Graphic 73" descr="Confused person">
              <a:extLst>
                <a:ext uri="{FF2B5EF4-FFF2-40B4-BE49-F238E27FC236}">
                  <a16:creationId xmlns:a16="http://schemas.microsoft.com/office/drawing/2014/main" id="{37FA611F-163A-416F-B121-BD36BB699D3F}"/>
                </a:ext>
              </a:extLst>
            </p:cNvPr>
            <p:cNvGrpSpPr/>
            <p:nvPr/>
          </p:nvGrpSpPr>
          <p:grpSpPr>
            <a:xfrm>
              <a:off x="9689573" y="2385410"/>
              <a:ext cx="472143" cy="677692"/>
              <a:chOff x="10887431" y="2037545"/>
              <a:chExt cx="629524" cy="903589"/>
            </a:xfrm>
          </p:grpSpPr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09F0CEA3-0EB8-4452-833D-27C5486EB6E0}"/>
                  </a:ext>
                </a:extLst>
              </p:cNvPr>
              <p:cNvSpPr/>
              <p:nvPr/>
            </p:nvSpPr>
            <p:spPr>
              <a:xfrm>
                <a:off x="10887431" y="2255334"/>
                <a:ext cx="629524" cy="685800"/>
              </a:xfrm>
              <a:custGeom>
                <a:avLst/>
                <a:gdLst>
                  <a:gd name="connsiteX0" fmla="*/ 629005 w 629524"/>
                  <a:gd name="connsiteY0" fmla="*/ 165164 h 685800"/>
                  <a:gd name="connsiteX1" fmla="*/ 585190 w 629524"/>
                  <a:gd name="connsiteY1" fmla="*/ 133826 h 685800"/>
                  <a:gd name="connsiteX2" fmla="*/ 501846 w 629524"/>
                  <a:gd name="connsiteY2" fmla="*/ 147733 h 685800"/>
                  <a:gd name="connsiteX3" fmla="*/ 467080 w 629524"/>
                  <a:gd name="connsiteY3" fmla="*/ 54578 h 685800"/>
                  <a:gd name="connsiteX4" fmla="*/ 314680 w 629524"/>
                  <a:gd name="connsiteY4" fmla="*/ 0 h 685800"/>
                  <a:gd name="connsiteX5" fmla="*/ 163137 w 629524"/>
                  <a:gd name="connsiteY5" fmla="*/ 54578 h 685800"/>
                  <a:gd name="connsiteX6" fmla="*/ 128085 w 629524"/>
                  <a:gd name="connsiteY6" fmla="*/ 147733 h 685800"/>
                  <a:gd name="connsiteX7" fmla="*/ 44742 w 629524"/>
                  <a:gd name="connsiteY7" fmla="*/ 133826 h 685800"/>
                  <a:gd name="connsiteX8" fmla="*/ 589 w 629524"/>
                  <a:gd name="connsiteY8" fmla="*/ 164709 h 685800"/>
                  <a:gd name="connsiteX9" fmla="*/ 31472 w 629524"/>
                  <a:gd name="connsiteY9" fmla="*/ 208862 h 685800"/>
                  <a:gd name="connsiteX10" fmla="*/ 32169 w 629524"/>
                  <a:gd name="connsiteY10" fmla="*/ 208978 h 685800"/>
                  <a:gd name="connsiteX11" fmla="*/ 146469 w 629524"/>
                  <a:gd name="connsiteY11" fmla="*/ 228028 h 685800"/>
                  <a:gd name="connsiteX12" fmla="*/ 152755 w 629524"/>
                  <a:gd name="connsiteY12" fmla="*/ 228600 h 685800"/>
                  <a:gd name="connsiteX13" fmla="*/ 188474 w 629524"/>
                  <a:gd name="connsiteY13" fmla="*/ 203835 h 685800"/>
                  <a:gd name="connsiteX14" fmla="*/ 211905 w 629524"/>
                  <a:gd name="connsiteY14" fmla="*/ 141065 h 685800"/>
                  <a:gd name="connsiteX15" fmla="*/ 219430 w 629524"/>
                  <a:gd name="connsiteY15" fmla="*/ 144399 h 685800"/>
                  <a:gd name="connsiteX16" fmla="*/ 219430 w 629524"/>
                  <a:gd name="connsiteY16" fmla="*/ 685800 h 685800"/>
                  <a:gd name="connsiteX17" fmla="*/ 295630 w 629524"/>
                  <a:gd name="connsiteY17" fmla="*/ 685800 h 685800"/>
                  <a:gd name="connsiteX18" fmla="*/ 295630 w 629524"/>
                  <a:gd name="connsiteY18" fmla="*/ 342900 h 685800"/>
                  <a:gd name="connsiteX19" fmla="*/ 333730 w 629524"/>
                  <a:gd name="connsiteY19" fmla="*/ 342900 h 685800"/>
                  <a:gd name="connsiteX20" fmla="*/ 333730 w 629524"/>
                  <a:gd name="connsiteY20" fmla="*/ 685800 h 685800"/>
                  <a:gd name="connsiteX21" fmla="*/ 409930 w 629524"/>
                  <a:gd name="connsiteY21" fmla="*/ 685800 h 685800"/>
                  <a:gd name="connsiteX22" fmla="*/ 409930 w 629524"/>
                  <a:gd name="connsiteY22" fmla="*/ 144494 h 685800"/>
                  <a:gd name="connsiteX23" fmla="*/ 417931 w 629524"/>
                  <a:gd name="connsiteY23" fmla="*/ 140970 h 685800"/>
                  <a:gd name="connsiteX24" fmla="*/ 441458 w 629524"/>
                  <a:gd name="connsiteY24" fmla="*/ 203835 h 685800"/>
                  <a:gd name="connsiteX25" fmla="*/ 477081 w 629524"/>
                  <a:gd name="connsiteY25" fmla="*/ 228600 h 685800"/>
                  <a:gd name="connsiteX26" fmla="*/ 483368 w 629524"/>
                  <a:gd name="connsiteY26" fmla="*/ 228028 h 685800"/>
                  <a:gd name="connsiteX27" fmla="*/ 597668 w 629524"/>
                  <a:gd name="connsiteY27" fmla="*/ 208978 h 685800"/>
                  <a:gd name="connsiteX28" fmla="*/ 629005 w 629524"/>
                  <a:gd name="connsiteY28" fmla="*/ 165164 h 685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29524" h="685800">
                    <a:moveTo>
                      <a:pt x="629005" y="165164"/>
                    </a:moveTo>
                    <a:cubicBezTo>
                      <a:pt x="625554" y="144414"/>
                      <a:pt x="605941" y="130386"/>
                      <a:pt x="585190" y="133826"/>
                    </a:cubicBezTo>
                    <a:lnTo>
                      <a:pt x="501846" y="147733"/>
                    </a:lnTo>
                    <a:cubicBezTo>
                      <a:pt x="501846" y="147733"/>
                      <a:pt x="467080" y="55435"/>
                      <a:pt x="467080" y="54578"/>
                    </a:cubicBezTo>
                    <a:cubicBezTo>
                      <a:pt x="449364" y="0"/>
                      <a:pt x="373354" y="0"/>
                      <a:pt x="314680" y="0"/>
                    </a:cubicBezTo>
                    <a:cubicBezTo>
                      <a:pt x="256006" y="0"/>
                      <a:pt x="180473" y="0"/>
                      <a:pt x="163137" y="54578"/>
                    </a:cubicBezTo>
                    <a:cubicBezTo>
                      <a:pt x="163137" y="55435"/>
                      <a:pt x="128085" y="147733"/>
                      <a:pt x="128085" y="147733"/>
                    </a:cubicBezTo>
                    <a:lnTo>
                      <a:pt x="44742" y="133826"/>
                    </a:lnTo>
                    <a:cubicBezTo>
                      <a:pt x="24021" y="130162"/>
                      <a:pt x="4254" y="143988"/>
                      <a:pt x="589" y="164709"/>
                    </a:cubicBezTo>
                    <a:cubicBezTo>
                      <a:pt x="-3076" y="185430"/>
                      <a:pt x="10752" y="205198"/>
                      <a:pt x="31472" y="208862"/>
                    </a:cubicBezTo>
                    <a:cubicBezTo>
                      <a:pt x="31704" y="208903"/>
                      <a:pt x="31936" y="208941"/>
                      <a:pt x="32169" y="208978"/>
                    </a:cubicBezTo>
                    <a:lnTo>
                      <a:pt x="146469" y="228028"/>
                    </a:lnTo>
                    <a:cubicBezTo>
                      <a:pt x="148542" y="228408"/>
                      <a:pt x="150646" y="228599"/>
                      <a:pt x="152755" y="228600"/>
                    </a:cubicBezTo>
                    <a:cubicBezTo>
                      <a:pt x="168664" y="228612"/>
                      <a:pt x="182906" y="218738"/>
                      <a:pt x="188474" y="203835"/>
                    </a:cubicBezTo>
                    <a:lnTo>
                      <a:pt x="211905" y="141065"/>
                    </a:lnTo>
                    <a:lnTo>
                      <a:pt x="219430" y="144399"/>
                    </a:lnTo>
                    <a:lnTo>
                      <a:pt x="219430" y="685800"/>
                    </a:lnTo>
                    <a:lnTo>
                      <a:pt x="295630" y="685800"/>
                    </a:lnTo>
                    <a:lnTo>
                      <a:pt x="295630" y="342900"/>
                    </a:lnTo>
                    <a:lnTo>
                      <a:pt x="333730" y="342900"/>
                    </a:lnTo>
                    <a:lnTo>
                      <a:pt x="333730" y="685800"/>
                    </a:lnTo>
                    <a:lnTo>
                      <a:pt x="409930" y="685800"/>
                    </a:lnTo>
                    <a:lnTo>
                      <a:pt x="409930" y="144494"/>
                    </a:lnTo>
                    <a:cubicBezTo>
                      <a:pt x="412692" y="143351"/>
                      <a:pt x="415359" y="142208"/>
                      <a:pt x="417931" y="140970"/>
                    </a:cubicBezTo>
                    <a:lnTo>
                      <a:pt x="441458" y="203835"/>
                    </a:lnTo>
                    <a:cubicBezTo>
                      <a:pt x="447014" y="218705"/>
                      <a:pt x="461207" y="228572"/>
                      <a:pt x="477081" y="228600"/>
                    </a:cubicBezTo>
                    <a:cubicBezTo>
                      <a:pt x="479190" y="228599"/>
                      <a:pt x="481294" y="228408"/>
                      <a:pt x="483368" y="228028"/>
                    </a:cubicBezTo>
                    <a:lnTo>
                      <a:pt x="597668" y="208978"/>
                    </a:lnTo>
                    <a:cubicBezTo>
                      <a:pt x="618418" y="205528"/>
                      <a:pt x="632446" y="185915"/>
                      <a:pt x="629005" y="165164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47000360-C65E-44C9-85B2-53E7FDA048B3}"/>
                  </a:ext>
                </a:extLst>
              </p:cNvPr>
              <p:cNvSpPr/>
              <p:nvPr/>
            </p:nvSpPr>
            <p:spPr>
              <a:xfrm>
                <a:off x="11125992" y="2037545"/>
                <a:ext cx="152400" cy="152400"/>
              </a:xfrm>
              <a:custGeom>
                <a:avLst/>
                <a:gdLst>
                  <a:gd name="connsiteX0" fmla="*/ 152400 w 152400"/>
                  <a:gd name="connsiteY0" fmla="*/ 76200 h 152400"/>
                  <a:gd name="connsiteX1" fmla="*/ 76200 w 152400"/>
                  <a:gd name="connsiteY1" fmla="*/ 152400 h 152400"/>
                  <a:gd name="connsiteX2" fmla="*/ 0 w 152400"/>
                  <a:gd name="connsiteY2" fmla="*/ 76200 h 152400"/>
                  <a:gd name="connsiteX3" fmla="*/ 76200 w 152400"/>
                  <a:gd name="connsiteY3" fmla="*/ 0 h 152400"/>
                  <a:gd name="connsiteX4" fmla="*/ 152400 w 152400"/>
                  <a:gd name="connsiteY4" fmla="*/ 76200 h 152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2400" h="152400">
                    <a:moveTo>
                      <a:pt x="152400" y="76200"/>
                    </a:moveTo>
                    <a:cubicBezTo>
                      <a:pt x="152400" y="118284"/>
                      <a:pt x="118284" y="152400"/>
                      <a:pt x="76200" y="152400"/>
                    </a:cubicBezTo>
                    <a:cubicBezTo>
                      <a:pt x="34116" y="152400"/>
                      <a:pt x="0" y="118284"/>
                      <a:pt x="0" y="76200"/>
                    </a:cubicBezTo>
                    <a:cubicBezTo>
                      <a:pt x="0" y="34116"/>
                      <a:pt x="34116" y="0"/>
                      <a:pt x="76200" y="0"/>
                    </a:cubicBezTo>
                    <a:cubicBezTo>
                      <a:pt x="118284" y="0"/>
                      <a:pt x="152400" y="34116"/>
                      <a:pt x="152400" y="76200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Verdana" panose="020B0604030504040204" pitchFamily="34" charset="0"/>
                </a:endParaRPr>
              </a:p>
            </p:txBody>
          </p:sp>
        </p:grpSp>
      </p:grpSp>
      <p:pic>
        <p:nvPicPr>
          <p:cNvPr id="56" name="Picture 55">
            <a:extLst>
              <a:ext uri="{FF2B5EF4-FFF2-40B4-BE49-F238E27FC236}">
                <a16:creationId xmlns:a16="http://schemas.microsoft.com/office/drawing/2014/main" id="{9C29BF0C-CBC2-76A8-9953-A612262E12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2971" y="97693"/>
            <a:ext cx="2559578" cy="113907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2C515A0-734C-8D69-2387-2AEB4C8F93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5382" y="4284452"/>
            <a:ext cx="1503199" cy="39017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48B9720-A1C6-F184-3DD2-F6A652DFB219}"/>
              </a:ext>
            </a:extLst>
          </p:cNvPr>
          <p:cNvSpPr txBox="1"/>
          <p:nvPr/>
        </p:nvSpPr>
        <p:spPr>
          <a:xfrm>
            <a:off x="7108964" y="2331335"/>
            <a:ext cx="1264228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900" b="1" kern="0" dirty="0">
                <a:solidFill>
                  <a:prstClr val="black"/>
                </a:solidFill>
                <a:latin typeface="Trebuchet MS" panose="020B0603020202020204" pitchFamily="34" charset="0"/>
                <a:ea typeface="Verdana" panose="020B0604030504040204" pitchFamily="34" charset="0"/>
              </a:rPr>
              <a:t>Līgumi par programmas projekta īstenošanu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13E304-9A81-E431-86B8-93E9FC031883}"/>
              </a:ext>
            </a:extLst>
          </p:cNvPr>
          <p:cNvSpPr txBox="1"/>
          <p:nvPr/>
        </p:nvSpPr>
        <p:spPr>
          <a:xfrm>
            <a:off x="7248645" y="2867321"/>
            <a:ext cx="1181697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900" kern="0" noProof="1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</a:rPr>
              <a:t>Līgumu slēgšana ar projektiem, par  kuru finansēšanu Lēmumu ir pieņēmusi ĪUK</a:t>
            </a:r>
            <a:endParaRPr lang="en-US" sz="900" kern="0" noProof="1">
              <a:solidFill>
                <a:prstClr val="black">
                  <a:lumMod val="65000"/>
                  <a:lumOff val="35000"/>
                </a:prstClr>
              </a:solidFill>
              <a:latin typeface="Trebuchet MS" panose="020B060302020202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412803A-8B7B-E9D3-2356-0472BE551B99}"/>
              </a:ext>
            </a:extLst>
          </p:cNvPr>
          <p:cNvSpPr txBox="1"/>
          <p:nvPr/>
        </p:nvSpPr>
        <p:spPr>
          <a:xfrm>
            <a:off x="6966985" y="3992039"/>
            <a:ext cx="156741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900" b="1" kern="0" cap="all" dirty="0">
                <a:solidFill>
                  <a:prstClr val="black"/>
                </a:solidFill>
                <a:latin typeface="Trebuchet MS" panose="020B0603020202020204" pitchFamily="34" charset="0"/>
                <a:ea typeface="Verdana" panose="020B0604030504040204" pitchFamily="34" charset="0"/>
              </a:rPr>
              <a:t>Līgumu</a:t>
            </a:r>
            <a:r>
              <a:rPr kumimoji="0" lang="lv-LV" sz="1200" b="1" i="0" u="none" strike="noStrike" kern="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Verdana" panose="020B0604030504040204" pitchFamily="34" charset="0"/>
                <a:cs typeface="+mn-cs"/>
              </a:rPr>
              <a:t> </a:t>
            </a:r>
            <a:r>
              <a:rPr lang="lv-LV" sz="900" b="1" kern="0" cap="all" dirty="0">
                <a:solidFill>
                  <a:prstClr val="black"/>
                </a:solidFill>
                <a:latin typeface="Trebuchet MS" panose="020B0603020202020204" pitchFamily="34" charset="0"/>
                <a:ea typeface="Verdana" panose="020B0604030504040204" pitchFamily="34" charset="0"/>
              </a:rPr>
              <a:t>slēgšana/projektu īstenošanas uzsākšana</a:t>
            </a:r>
            <a:endParaRPr lang="en-US" sz="900" b="1" kern="0" cap="all" dirty="0">
              <a:solidFill>
                <a:prstClr val="black"/>
              </a:solidFill>
              <a:latin typeface="Trebuchet MS" panose="020B060302020202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897043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da87ffd-8f64-4f8c-a64f-c56ce314df4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A0279F08DEC3164BAB2C187642D2EA5D" ma:contentTypeVersion="16" ma:contentTypeDescription="Izveidot jaunu dokumentu." ma:contentTypeScope="" ma:versionID="014e0812b9b8cdf203d5ca4bf314708c">
  <xsd:schema xmlns:xsd="http://www.w3.org/2001/XMLSchema" xmlns:xs="http://www.w3.org/2001/XMLSchema" xmlns:p="http://schemas.microsoft.com/office/2006/metadata/properties" xmlns:ns3="9da87ffd-8f64-4f8c-a64f-c56ce314df41" xmlns:ns4="d083aa81-a035-440d-ba4b-753329d0a7cf" targetNamespace="http://schemas.microsoft.com/office/2006/metadata/properties" ma:root="true" ma:fieldsID="9862c494469a3eff5572a14a518ca29b" ns3:_="" ns4:_="">
    <xsd:import namespace="9da87ffd-8f64-4f8c-a64f-c56ce314df41"/>
    <xsd:import namespace="d083aa81-a035-440d-ba4b-753329d0a7c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a87ffd-8f64-4f8c-a64f-c56ce314df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83aa81-a035-440d-ba4b-753329d0a7cf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Koplietošanas norādes jaucējkod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2DCFA8-FC87-4267-BBA5-B7F20CE93B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D65BEE-874F-4245-AC24-84C8DCC85B13}">
  <ds:schemaRefs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d083aa81-a035-440d-ba4b-753329d0a7cf"/>
    <ds:schemaRef ds:uri="http://schemas.microsoft.com/office/infopath/2007/PartnerControls"/>
    <ds:schemaRef ds:uri="http://schemas.openxmlformats.org/package/2006/metadata/core-properties"/>
    <ds:schemaRef ds:uri="9da87ffd-8f64-4f8c-a64f-c56ce314df41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78733F2-80B3-42C5-B492-8D9B8A71B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a87ffd-8f64-4f8c-a64f-c56ce314df41"/>
    <ds:schemaRef ds:uri="d083aa81-a035-440d-ba4b-753329d0a7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8511</TotalTime>
  <Words>351</Words>
  <Application>Microsoft Office PowerPoint</Application>
  <PresentationFormat>Slaidrāde ekrānā (4:3)</PresentationFormat>
  <Paragraphs>72</Paragraphs>
  <Slides>2</Slides>
  <Notes>2</Notes>
  <HiddenSlides>0</HiddenSlides>
  <MMClips>0</MMClips>
  <ScaleCrop>false</ScaleCrop>
  <HeadingPairs>
    <vt:vector size="6" baseType="variant">
      <vt:variant>
        <vt:lpstr>Lietotie fonti</vt:lpstr>
      </vt:variant>
      <vt:variant>
        <vt:i4>7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2</vt:i4>
      </vt:variant>
    </vt:vector>
  </HeadingPairs>
  <TitlesOfParts>
    <vt:vector size="10" baseType="lpstr">
      <vt:lpstr>MS PGothic</vt:lpstr>
      <vt:lpstr>SimSun-ExtB</vt:lpstr>
      <vt:lpstr>Arial</vt:lpstr>
      <vt:lpstr>Calibri</vt:lpstr>
      <vt:lpstr>Times New Roman</vt:lpstr>
      <vt:lpstr>Trebuchet MS</vt:lpstr>
      <vt:lpstr>Verdana</vt:lpstr>
      <vt:lpstr>89_Prezentacija_templateLV</vt:lpstr>
      <vt:lpstr>Galvenie nosacījumi</vt:lpstr>
      <vt:lpstr>Konkursa laika līnija  (VM VPP aptuveni)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Ingmārs</dc:creator>
  <cp:lastModifiedBy>Liene Berziņa</cp:lastModifiedBy>
  <cp:revision>400</cp:revision>
  <cp:lastPrinted>2023-10-19T13:16:44Z</cp:lastPrinted>
  <dcterms:created xsi:type="dcterms:W3CDTF">2014-11-20T14:46:47Z</dcterms:created>
  <dcterms:modified xsi:type="dcterms:W3CDTF">2024-04-26T08:06:23Z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0x010100A0279F08DEC3164BAB2C187642D2EA5D</vt:lpwstr>
  </property>
</Properties>
</file>