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2"/>
  </p:notesMasterIdLst>
  <p:sldIdLst>
    <p:sldId id="256" r:id="rId5"/>
    <p:sldId id="326" r:id="rId6"/>
    <p:sldId id="459" r:id="rId7"/>
    <p:sldId id="460" r:id="rId8"/>
    <p:sldId id="439" r:id="rId9"/>
    <p:sldId id="461" r:id="rId10"/>
    <p:sldId id="426" r:id="rId11"/>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Lst>
        </p14:section>
        <p14:section name="Vispārīgā informācija" id="{ED32D47B-177F-41C2-BC74-0531FC2E0BFE}">
          <p14:sldIdLst>
            <p14:sldId id="459"/>
            <p14:sldId id="460"/>
            <p14:sldId id="439"/>
            <p14:sldId id="461"/>
            <p14:sldId id="426"/>
          </p14:sldIdLst>
        </p14:section>
        <p14:section name="Iesniegšanas uzsākšana" id="{492D6EA9-2F47-4921-9A0D-A31848B624B2}">
          <p14:sldIdLst/>
        </p14:section>
        <p14:section name="Projekta iesnieguma A daļa &quot;Vispārīgā informācija&quot;" id="{5DA7333A-3F8A-4F9B-978D-C378178A382E}">
          <p14:sldIdLst/>
        </p14:section>
        <p14:section name="Projekta iesnieguma B daļa &quot;Projekta apraksts&quot;" id="{361E39B2-2A97-485C-8A7D-6FE95F969777}">
          <p14:sldIdLst/>
        </p14:section>
        <p14:section name="Projekta iesnieguma C daļa &quot;Curriculum Vitae&quot;" id="{789A29B1-5206-4C2E-98CC-624203DF237A}">
          <p14:sldIdLst/>
        </p14:section>
        <p14:section name="Projekta iesnieguma D, E un F daļas" id="{127245EC-5B9F-4E7E-ACFD-19363EF7F188}">
          <p14:sldIdLst/>
        </p14:section>
        <p14:section name="Projekta iesnieguma iesniegšana IS" id="{B6524636-2870-4344-B91B-5E99E73CA4A9}">
          <p14:sldIdLst/>
        </p14:section>
        <p14:section name="Administratīvā, zinātniskā izvērtēšana un lēmumi" id="{9BF91C0B-BF15-4119-AEF6-DF47DAF82078}">
          <p14:sldIdLst/>
        </p14:section>
        <p14:section name="Noslēgums" id="{7DC5CAFD-AE62-4EA7-B139-C411F048338B}">
          <p14:sldIdLst/>
        </p14:section>
        <p14:section name="Untitled Section" id="{221EE8F9-3A03-4813-B566-BD84BF282E3A}">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neta Grieķere" initials="VG" lastIdx="1" clrIdx="0">
    <p:extLst>
      <p:ext uri="{19B8F6BF-5375-455C-9EA6-DF929625EA0E}">
        <p15:presenceInfo xmlns:p15="http://schemas.microsoft.com/office/powerpoint/2012/main" userId="S-1-5-21-2248648672-1805581734-3082584179-13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59" autoAdjust="0"/>
    <p:restoredTop sz="94434" autoAdjust="0"/>
  </p:normalViewPr>
  <p:slideViewPr>
    <p:cSldViewPr snapToGrid="0" snapToObjects="1">
      <p:cViewPr varScale="1">
        <p:scale>
          <a:sx n="130" d="100"/>
          <a:sy n="130" d="100"/>
        </p:scale>
        <p:origin x="95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53E4D-DC70-4D59-A07D-462C8618D3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5B9F1848-7949-4E27-A2FA-CFAE0BD7E55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Kritēriji</a:t>
          </a:r>
        </a:p>
      </dgm:t>
    </dgm:pt>
    <dgm:pt modelId="{ED43907F-48AE-4898-8351-51A7CAB8B859}" type="parTrans" cxnId="{30E34660-716F-454D-844D-0012773BC545}">
      <dgm:prSet/>
      <dgm:spPr/>
      <dgm:t>
        <a:bodyPr/>
        <a:lstStyle/>
        <a:p>
          <a:endParaRPr lang="lv-LV"/>
        </a:p>
      </dgm:t>
    </dgm:pt>
    <dgm:pt modelId="{D489F156-2E50-4C04-9777-B2D27E5C8340}" type="sibTrans" cxnId="{30E34660-716F-454D-844D-0012773BC545}">
      <dgm:prSet/>
      <dgm:spPr/>
      <dgm:t>
        <a:bodyPr/>
        <a:lstStyle/>
        <a:p>
          <a:endParaRPr lang="lv-LV"/>
        </a:p>
      </dgm:t>
    </dgm:pt>
    <dgm:pt modelId="{CC5F0C6E-1184-442D-9136-DB75DACABBDC}">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Papildu kritēriji</a:t>
          </a:r>
        </a:p>
      </dgm:t>
    </dgm:pt>
    <dgm:pt modelId="{9FAD0200-F1C4-4FB3-B4DC-D8D514C22B9C}" type="parTrans" cxnId="{A076A039-D1B5-497E-9541-CA7C134C65CD}">
      <dgm:prSet/>
      <dgm:spPr/>
      <dgm:t>
        <a:bodyPr/>
        <a:lstStyle/>
        <a:p>
          <a:endParaRPr lang="lv-LV"/>
        </a:p>
      </dgm:t>
    </dgm:pt>
    <dgm:pt modelId="{D181F64B-0C1A-4553-B5BC-36DC78993302}" type="sibTrans" cxnId="{A076A039-D1B5-497E-9541-CA7C134C65CD}">
      <dgm:prSet/>
      <dgm:spPr/>
      <dgm:t>
        <a:bodyPr/>
        <a:lstStyle/>
        <a:p>
          <a:endParaRPr lang="lv-LV"/>
        </a:p>
      </dgm:t>
    </dgm:pt>
    <dgm:pt modelId="{D3F7723B-6533-4547-85BD-326FBD170E4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pieteikums ir pilnībā aizpildīts, noformēts un iesniegts, izmantojot informācijas sistēmu;</a:t>
          </a:r>
        </a:p>
      </dgm:t>
    </dgm:pt>
    <dgm:pt modelId="{69689899-00FB-45BD-BA93-5AE1D58CDB07}" type="parTrans" cxnId="{F3909D7F-83C9-454D-B2EF-DA2360C3075E}">
      <dgm:prSet/>
      <dgm:spPr/>
      <dgm:t>
        <a:bodyPr/>
        <a:lstStyle/>
        <a:p>
          <a:endParaRPr lang="lv-LV"/>
        </a:p>
      </dgm:t>
    </dgm:pt>
    <dgm:pt modelId="{8B243100-36B0-4680-A1AF-49F539D83CAF}" type="sibTrans" cxnId="{F3909D7F-83C9-454D-B2EF-DA2360C3075E}">
      <dgm:prSet/>
      <dgm:spPr/>
      <dgm:t>
        <a:bodyPr/>
        <a:lstStyle/>
        <a:p>
          <a:endParaRPr lang="lv-LV"/>
        </a:p>
      </dgm:t>
    </dgm:pt>
    <dgm:pt modelId="{666DA832-A709-4DBA-9503-BC8E2496CFB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dgm:t>
    </dgm:pt>
    <dgm:pt modelId="{450595FC-1ABC-4076-BC47-53BA41E293DB}" type="parTrans" cxnId="{575A5D1F-EAB2-4088-A3B3-CC10820D2E2E}">
      <dgm:prSet/>
      <dgm:spPr/>
      <dgm:t>
        <a:bodyPr/>
        <a:lstStyle/>
        <a:p>
          <a:endParaRPr lang="lv-LV"/>
        </a:p>
      </dgm:t>
    </dgm:pt>
    <dgm:pt modelId="{C8580517-D8FD-4482-8A8E-C7A8F84573D2}" type="sibTrans" cxnId="{575A5D1F-EAB2-4088-A3B3-CC10820D2E2E}">
      <dgm:prSet/>
      <dgm:spPr/>
      <dgm:t>
        <a:bodyPr/>
        <a:lstStyle/>
        <a:p>
          <a:endParaRPr lang="lv-LV"/>
        </a:p>
      </dgm:t>
    </dgm:pt>
    <dgm:pt modelId="{A3F3FC63-4DF6-40D6-90E8-25DF663BBFB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zinātniskās grupas dalības nosacījumiem;</a:t>
          </a:r>
        </a:p>
      </dgm:t>
    </dgm:pt>
    <dgm:pt modelId="{AFC1C259-2E6D-4FE3-A316-4C9ABF87DDD8}" type="parTrans" cxnId="{7C3367B3-F131-4EC7-AB04-B4F851A02774}">
      <dgm:prSet/>
      <dgm:spPr/>
      <dgm:t>
        <a:bodyPr/>
        <a:lstStyle/>
        <a:p>
          <a:endParaRPr lang="lv-LV"/>
        </a:p>
      </dgm:t>
    </dgm:pt>
    <dgm:pt modelId="{E802C647-98D5-48C0-841B-9A8ACB2D67E4}" type="sibTrans" cxnId="{7C3367B3-F131-4EC7-AB04-B4F851A02774}">
      <dgm:prSet/>
      <dgm:spPr/>
      <dgm:t>
        <a:bodyPr/>
        <a:lstStyle/>
        <a:p>
          <a:endParaRPr lang="lv-LV"/>
        </a:p>
      </dgm:t>
    </dgm:pt>
    <dgm:pt modelId="{D9764727-6994-4F3C-83A6-3E309EBF8A9F}">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projektu īsteno zinātniskajā institūcijā, kas atbilst šo noteikumu prasībām;</a:t>
          </a:r>
        </a:p>
      </dgm:t>
    </dgm:pt>
    <dgm:pt modelId="{30756FAB-6379-4330-B6A9-0376FB9E8B11}" type="parTrans" cxnId="{1417048A-0D05-47B4-8783-E2087A616E35}">
      <dgm:prSet/>
      <dgm:spPr/>
      <dgm:t>
        <a:bodyPr/>
        <a:lstStyle/>
        <a:p>
          <a:endParaRPr lang="lv-LV"/>
        </a:p>
      </dgm:t>
    </dgm:pt>
    <dgm:pt modelId="{A82AF50C-529A-443E-9F4A-B8A0A74469EE}" type="sibTrans" cxnId="{1417048A-0D05-47B4-8783-E2087A616E35}">
      <dgm:prSet/>
      <dgm:spPr/>
      <dgm:t>
        <a:bodyPr/>
        <a:lstStyle/>
        <a:p>
          <a:endParaRPr lang="lv-LV"/>
        </a:p>
      </dgm:t>
    </dgm:pt>
    <dgm:pt modelId="{6B17A793-38B8-42DF-AB96-CFC5DABE989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dgm:t>
    </dgm:pt>
    <dgm:pt modelId="{822D1904-B1CF-456F-839E-CB1B635E82EE}" type="parTrans" cxnId="{657E4690-EC7C-4F96-9BAF-32481357FAF5}">
      <dgm:prSet/>
      <dgm:spPr/>
      <dgm:t>
        <a:bodyPr/>
        <a:lstStyle/>
        <a:p>
          <a:endParaRPr lang="lv-LV"/>
        </a:p>
      </dgm:t>
    </dgm:pt>
    <dgm:pt modelId="{AD64608C-6A2E-4499-90BF-535FE1AE9443}" type="sibTrans" cxnId="{657E4690-EC7C-4F96-9BAF-32481357FAF5}">
      <dgm:prSet/>
      <dgm:spPr/>
      <dgm:t>
        <a:bodyPr/>
        <a:lstStyle/>
        <a:p>
          <a:endParaRPr lang="lv-LV"/>
        </a:p>
      </dgm:t>
    </dgm:pt>
    <dgm:pt modelId="{78891B47-E76A-4EF1-B94C-627AC7B23E5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noteiktajām prasībām;</a:t>
          </a:r>
        </a:p>
      </dgm:t>
    </dgm:pt>
    <dgm:pt modelId="{953A9F3D-8492-42CF-BB8E-6F7B8D8182C9}" type="parTrans" cxnId="{72B3643D-10F3-42AB-8E53-A1A9C8572FBD}">
      <dgm:prSet/>
      <dgm:spPr/>
      <dgm:t>
        <a:bodyPr/>
        <a:lstStyle/>
        <a:p>
          <a:endParaRPr lang="lv-LV"/>
        </a:p>
      </dgm:t>
    </dgm:pt>
    <dgm:pt modelId="{4235F58C-7DFA-4725-A879-5DFD738EDDBD}" type="sibTrans" cxnId="{72B3643D-10F3-42AB-8E53-A1A9C8572FBD}">
      <dgm:prSet/>
      <dgm:spPr/>
      <dgm:t>
        <a:bodyPr/>
        <a:lstStyle/>
        <a:p>
          <a:endParaRPr lang="lv-LV"/>
        </a:p>
      </dgm:t>
    </dgm:pt>
    <dgm:pt modelId="{55875356-0E8D-43B7-A024-3B8F3B5BD2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projekts ir ar saimniecisku darbību nesaistīts;</a:t>
          </a:r>
        </a:p>
      </dgm:t>
    </dgm:pt>
    <dgm:pt modelId="{8DC4DCC2-36AB-4B9A-957E-77041169F4CE}" type="parTrans" cxnId="{FCC479CC-D39E-4A01-969F-30BD69F567FD}">
      <dgm:prSet/>
      <dgm:spPr/>
      <dgm:t>
        <a:bodyPr/>
        <a:lstStyle/>
        <a:p>
          <a:endParaRPr lang="lv-LV"/>
        </a:p>
      </dgm:t>
    </dgm:pt>
    <dgm:pt modelId="{5349C433-888A-4515-A397-EF58CD86E368}" type="sibTrans" cxnId="{FCC479CC-D39E-4A01-969F-30BD69F567FD}">
      <dgm:prSet/>
      <dgm:spPr/>
      <dgm:t>
        <a:bodyPr/>
        <a:lstStyle/>
        <a:p>
          <a:endParaRPr lang="lv-LV"/>
        </a:p>
      </dgm:t>
    </dgm:pt>
    <dgm:pt modelId="{EBBF5675-2400-423A-8406-03FA681BED4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aptverti </a:t>
          </a:r>
          <a:r>
            <a:rPr lang="lv-LV" dirty="0">
              <a:solidFill>
                <a:schemeClr val="accent2">
                  <a:lumMod val="75000"/>
                </a:schemeClr>
              </a:solidFill>
              <a:latin typeface="Verdana" panose="020B0604030504040204" pitchFamily="34" charset="0"/>
              <a:ea typeface="Verdana" panose="020B0604030504040204" pitchFamily="34" charset="0"/>
            </a:rPr>
            <a:t>visi</a:t>
          </a:r>
          <a:r>
            <a:rPr lang="lv-LV" dirty="0">
              <a:latin typeface="Verdana" panose="020B0604030504040204" pitchFamily="34" charset="0"/>
              <a:ea typeface="Verdana" panose="020B0604030504040204" pitchFamily="34" charset="0"/>
            </a:rPr>
            <a:t> MK rīkojuma 8. punktā noteiktie programmas </a:t>
          </a:r>
          <a:r>
            <a:rPr lang="lv-LV">
              <a:latin typeface="Verdana" panose="020B0604030504040204" pitchFamily="34" charset="0"/>
              <a:ea typeface="Verdana" panose="020B0604030504040204" pitchFamily="34" charset="0"/>
            </a:rPr>
            <a:t>horizontālie uzdevumi.</a:t>
          </a:r>
          <a:endParaRPr lang="lv-LV" dirty="0">
            <a:latin typeface="Verdana" panose="020B0604030504040204" pitchFamily="34" charset="0"/>
            <a:ea typeface="Verdana" panose="020B0604030504040204" pitchFamily="34" charset="0"/>
          </a:endParaRPr>
        </a:p>
      </dgm:t>
    </dgm:pt>
    <dgm:pt modelId="{F45CFAEF-3F51-43E8-8B9A-72B2F1F20827}" type="parTrans" cxnId="{B3F57F80-E941-44B5-8BA1-8616A164A2E5}">
      <dgm:prSet/>
      <dgm:spPr/>
      <dgm:t>
        <a:bodyPr/>
        <a:lstStyle/>
        <a:p>
          <a:endParaRPr lang="lv-LV"/>
        </a:p>
      </dgm:t>
    </dgm:pt>
    <dgm:pt modelId="{9D0C8434-EAA2-4E1D-B9A2-02D3723810AA}" type="sibTrans" cxnId="{B3F57F80-E941-44B5-8BA1-8616A164A2E5}">
      <dgm:prSet/>
      <dgm:spPr/>
      <dgm:t>
        <a:bodyPr/>
        <a:lstStyle/>
        <a:p>
          <a:endParaRPr lang="lv-LV"/>
        </a:p>
      </dgm:t>
    </dgm:pt>
    <dgm:pt modelId="{B230A8FF-5463-47F6-BE92-1F70DF46AA07}">
      <dgm:prSet/>
      <dgm:spPr>
        <a:ln>
          <a:solidFill>
            <a:schemeClr val="accent2">
              <a:lumMod val="75000"/>
            </a:schemeClr>
          </a:solidFill>
        </a:ln>
      </dgm:spPr>
      <dgm:t>
        <a:bodyPr/>
        <a:lstStyle/>
        <a:p>
          <a:pPr algn="l"/>
          <a:endParaRPr lang="lv-LV" dirty="0"/>
        </a:p>
      </dgm:t>
    </dgm:pt>
    <dgm:pt modelId="{77BF00B8-0EFE-4634-BEBC-CA2B2EF08CEA}" type="parTrans" cxnId="{47528CFA-C5B1-4EC6-B58F-A9DF2919976B}">
      <dgm:prSet/>
      <dgm:spPr/>
      <dgm:t>
        <a:bodyPr/>
        <a:lstStyle/>
        <a:p>
          <a:endParaRPr lang="lv-LV"/>
        </a:p>
      </dgm:t>
    </dgm:pt>
    <dgm:pt modelId="{6B32C2FA-1CD0-4924-9DE7-30AABBD2E942}" type="sibTrans" cxnId="{47528CFA-C5B1-4EC6-B58F-A9DF2919976B}">
      <dgm:prSet/>
      <dgm:spPr/>
      <dgm:t>
        <a:bodyPr/>
        <a:lstStyle/>
        <a:p>
          <a:endParaRPr lang="lv-LV"/>
        </a:p>
      </dgm:t>
    </dgm:pt>
    <dgm:pt modelId="{8746178E-C93E-4F90-BC0B-138E077001D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dubultā finansējuma riska neesība ar citiem publiskajiem finansēšanas avotiem.</a:t>
          </a:r>
        </a:p>
      </dgm:t>
    </dgm:pt>
    <dgm:pt modelId="{B5948A73-D0F9-4AAC-B467-812A151D8ED3}" type="parTrans" cxnId="{0E449284-E61B-4492-82CE-E02139CAB673}">
      <dgm:prSet/>
      <dgm:spPr/>
      <dgm:t>
        <a:bodyPr/>
        <a:lstStyle/>
        <a:p>
          <a:endParaRPr lang="lv-LV"/>
        </a:p>
      </dgm:t>
    </dgm:pt>
    <dgm:pt modelId="{30A044FB-96A4-4590-B797-271D30F4B2F8}" type="sibTrans" cxnId="{0E449284-E61B-4492-82CE-E02139CAB673}">
      <dgm:prSet/>
      <dgm:spPr/>
      <dgm:t>
        <a:bodyPr/>
        <a:lstStyle/>
        <a:p>
          <a:endParaRPr lang="lv-LV"/>
        </a:p>
      </dgm:t>
    </dgm:pt>
    <dgm:pt modelId="{F8F34C79-D632-47A7-A216-CF1FAF99DD2C}">
      <dgm:prSet/>
      <dgm:spPr/>
      <dgm:t>
        <a:bodyPr/>
        <a:lstStyle/>
        <a:p>
          <a:pPr algn="just"/>
          <a:endParaRPr lang="lv-LV" dirty="0">
            <a:latin typeface="Verdana" panose="020B0604030504040204" pitchFamily="34" charset="0"/>
            <a:ea typeface="Verdana" panose="020B0604030504040204" pitchFamily="34" charset="0"/>
          </a:endParaRPr>
        </a:p>
      </dgm:t>
    </dgm:pt>
    <dgm:pt modelId="{34D56806-434D-4A3E-B634-3EFE42A536DE}" type="parTrans" cxnId="{C6C9B2CA-39FA-4BFB-81EF-3628DEB502A6}">
      <dgm:prSet/>
      <dgm:spPr/>
      <dgm:t>
        <a:bodyPr/>
        <a:lstStyle/>
        <a:p>
          <a:endParaRPr lang="lv-LV"/>
        </a:p>
      </dgm:t>
    </dgm:pt>
    <dgm:pt modelId="{D99ED9FD-5E5A-497C-BC9C-FC9DBA320F16}" type="sibTrans" cxnId="{C6C9B2CA-39FA-4BFB-81EF-3628DEB502A6}">
      <dgm:prSet/>
      <dgm:spPr/>
      <dgm:t>
        <a:bodyPr/>
        <a:lstStyle/>
        <a:p>
          <a:endParaRPr lang="lv-LV"/>
        </a:p>
      </dgm:t>
    </dgm:pt>
    <dgm:pt modelId="{6DFF316A-787B-4F7B-8443-480A1FDBA080}" type="pres">
      <dgm:prSet presAssocID="{1B953E4D-DC70-4D59-A07D-462C8618D3CD}" presName="linear" presStyleCnt="0">
        <dgm:presLayoutVars>
          <dgm:dir/>
          <dgm:animLvl val="lvl"/>
          <dgm:resizeHandles val="exact"/>
        </dgm:presLayoutVars>
      </dgm:prSet>
      <dgm:spPr/>
    </dgm:pt>
    <dgm:pt modelId="{A3F58ED6-53E6-4A30-888F-72B73BA64D63}" type="pres">
      <dgm:prSet presAssocID="{5B9F1848-7949-4E27-A2FA-CFAE0BD7E55A}" presName="parentLin" presStyleCnt="0"/>
      <dgm:spPr/>
    </dgm:pt>
    <dgm:pt modelId="{545EE151-F18C-4C20-9AE3-49304C27D556}" type="pres">
      <dgm:prSet presAssocID="{5B9F1848-7949-4E27-A2FA-CFAE0BD7E55A}" presName="parentLeftMargin" presStyleLbl="node1" presStyleIdx="0" presStyleCnt="2"/>
      <dgm:spPr/>
    </dgm:pt>
    <dgm:pt modelId="{690AC03C-D1E8-485B-B1A3-37D9D7D960B7}" type="pres">
      <dgm:prSet presAssocID="{5B9F1848-7949-4E27-A2FA-CFAE0BD7E55A}" presName="parentText" presStyleLbl="node1" presStyleIdx="0" presStyleCnt="2">
        <dgm:presLayoutVars>
          <dgm:chMax val="0"/>
          <dgm:bulletEnabled val="1"/>
        </dgm:presLayoutVars>
      </dgm:prSet>
      <dgm:spPr/>
    </dgm:pt>
    <dgm:pt modelId="{216C06C6-6CC1-48D9-91F8-F49501B34186}" type="pres">
      <dgm:prSet presAssocID="{5B9F1848-7949-4E27-A2FA-CFAE0BD7E55A}" presName="negativeSpace" presStyleCnt="0"/>
      <dgm:spPr/>
    </dgm:pt>
    <dgm:pt modelId="{0519819F-F00A-4A50-86C2-F6362377D046}" type="pres">
      <dgm:prSet presAssocID="{5B9F1848-7949-4E27-A2FA-CFAE0BD7E55A}" presName="childText" presStyleLbl="conFgAcc1" presStyleIdx="0" presStyleCnt="2">
        <dgm:presLayoutVars>
          <dgm:bulletEnabled val="1"/>
        </dgm:presLayoutVars>
      </dgm:prSet>
      <dgm:spPr/>
    </dgm:pt>
    <dgm:pt modelId="{E733E574-6610-4D23-98BC-4CD77CB2BC47}" type="pres">
      <dgm:prSet presAssocID="{D489F156-2E50-4C04-9777-B2D27E5C8340}" presName="spaceBetweenRectangles" presStyleCnt="0"/>
      <dgm:spPr/>
    </dgm:pt>
    <dgm:pt modelId="{C3ECAD6A-9E3C-4197-9976-D0B8521CB594}" type="pres">
      <dgm:prSet presAssocID="{CC5F0C6E-1184-442D-9136-DB75DACABBDC}" presName="parentLin" presStyleCnt="0"/>
      <dgm:spPr/>
    </dgm:pt>
    <dgm:pt modelId="{73F275E5-5242-42E4-9CE4-7BC2C43EC137}" type="pres">
      <dgm:prSet presAssocID="{CC5F0C6E-1184-442D-9136-DB75DACABBDC}" presName="parentLeftMargin" presStyleLbl="node1" presStyleIdx="0" presStyleCnt="2"/>
      <dgm:spPr/>
    </dgm:pt>
    <dgm:pt modelId="{97819B6C-4F81-4718-9841-7FFE10CF8016}" type="pres">
      <dgm:prSet presAssocID="{CC5F0C6E-1184-442D-9136-DB75DACABBDC}" presName="parentText" presStyleLbl="node1" presStyleIdx="1" presStyleCnt="2">
        <dgm:presLayoutVars>
          <dgm:chMax val="0"/>
          <dgm:bulletEnabled val="1"/>
        </dgm:presLayoutVars>
      </dgm:prSet>
      <dgm:spPr/>
    </dgm:pt>
    <dgm:pt modelId="{29237D04-52C8-4BA3-851E-8E4EFB61C4FD}" type="pres">
      <dgm:prSet presAssocID="{CC5F0C6E-1184-442D-9136-DB75DACABBDC}" presName="negativeSpace" presStyleCnt="0"/>
      <dgm:spPr/>
    </dgm:pt>
    <dgm:pt modelId="{5226DEA1-9E0E-4DF4-B215-755901189863}" type="pres">
      <dgm:prSet presAssocID="{CC5F0C6E-1184-442D-9136-DB75DACABBDC}" presName="childText" presStyleLbl="conFgAcc1" presStyleIdx="1" presStyleCnt="2">
        <dgm:presLayoutVars>
          <dgm:bulletEnabled val="1"/>
        </dgm:presLayoutVars>
      </dgm:prSet>
      <dgm:spPr/>
    </dgm:pt>
  </dgm:ptLst>
  <dgm:cxnLst>
    <dgm:cxn modelId="{575A5D1F-EAB2-4088-A3B3-CC10820D2E2E}" srcId="{5B9F1848-7949-4E27-A2FA-CFAE0BD7E55A}" destId="{666DA832-A709-4DBA-9503-BC8E2496CFB8}" srcOrd="1" destOrd="0" parTransId="{450595FC-1ABC-4076-BC47-53BA41E293DB}" sibTransId="{C8580517-D8FD-4482-8A8E-C7A8F84573D2}"/>
    <dgm:cxn modelId="{B62A3F39-9A5B-46C0-9DB9-868B32A168F6}" type="presOf" srcId="{8746178E-C93E-4F90-BC0B-138E077001DD}" destId="{0519819F-F00A-4A50-86C2-F6362377D046}" srcOrd="0" destOrd="7" presId="urn:microsoft.com/office/officeart/2005/8/layout/list1"/>
    <dgm:cxn modelId="{A076A039-D1B5-497E-9541-CA7C134C65CD}" srcId="{1B953E4D-DC70-4D59-A07D-462C8618D3CD}" destId="{CC5F0C6E-1184-442D-9136-DB75DACABBDC}" srcOrd="1" destOrd="0" parTransId="{9FAD0200-F1C4-4FB3-B4DC-D8D514C22B9C}" sibTransId="{D181F64B-0C1A-4553-B5BC-36DC78993302}"/>
    <dgm:cxn modelId="{B3A09F3B-7474-4AD8-867B-96F68B641CA5}" type="presOf" srcId="{CC5F0C6E-1184-442D-9136-DB75DACABBDC}" destId="{73F275E5-5242-42E4-9CE4-7BC2C43EC137}" srcOrd="0" destOrd="0" presId="urn:microsoft.com/office/officeart/2005/8/layout/list1"/>
    <dgm:cxn modelId="{72B3643D-10F3-42AB-8E53-A1A9C8572FBD}" srcId="{5B9F1848-7949-4E27-A2FA-CFAE0BD7E55A}" destId="{78891B47-E76A-4EF1-B94C-627AC7B23E5C}" srcOrd="5" destOrd="0" parTransId="{953A9F3D-8492-42CF-BB8E-6F7B8D8182C9}" sibTransId="{4235F58C-7DFA-4725-A879-5DFD738EDDBD}"/>
    <dgm:cxn modelId="{30E34660-716F-454D-844D-0012773BC545}" srcId="{1B953E4D-DC70-4D59-A07D-462C8618D3CD}" destId="{5B9F1848-7949-4E27-A2FA-CFAE0BD7E55A}" srcOrd="0" destOrd="0" parTransId="{ED43907F-48AE-4898-8351-51A7CAB8B859}" sibTransId="{D489F156-2E50-4C04-9777-B2D27E5C8340}"/>
    <dgm:cxn modelId="{C87D4E45-9AF5-43D2-B90C-2C31BF4E5D14}" type="presOf" srcId="{D9764727-6994-4F3C-83A6-3E309EBF8A9F}" destId="{0519819F-F00A-4A50-86C2-F6362377D046}" srcOrd="0" destOrd="3" presId="urn:microsoft.com/office/officeart/2005/8/layout/list1"/>
    <dgm:cxn modelId="{A886E748-4AD5-411E-9880-42723C9B1B29}" type="presOf" srcId="{A3F3FC63-4DF6-40D6-90E8-25DF663BBFBD}" destId="{0519819F-F00A-4A50-86C2-F6362377D046}" srcOrd="0" destOrd="2" presId="urn:microsoft.com/office/officeart/2005/8/layout/list1"/>
    <dgm:cxn modelId="{FD049F4D-378B-4CCF-9FC1-F01EDD169641}" type="presOf" srcId="{EBBF5675-2400-423A-8406-03FA681BED4A}" destId="{5226DEA1-9E0E-4DF4-B215-755901189863}" srcOrd="0" destOrd="0" presId="urn:microsoft.com/office/officeart/2005/8/layout/list1"/>
    <dgm:cxn modelId="{F3909D7F-83C9-454D-B2EF-DA2360C3075E}" srcId="{5B9F1848-7949-4E27-A2FA-CFAE0BD7E55A}" destId="{D3F7723B-6533-4547-85BD-326FBD170E48}" srcOrd="0" destOrd="0" parTransId="{69689899-00FB-45BD-BA93-5AE1D58CDB07}" sibTransId="{8B243100-36B0-4680-A1AF-49F539D83CAF}"/>
    <dgm:cxn modelId="{B3F57F80-E941-44B5-8BA1-8616A164A2E5}" srcId="{CC5F0C6E-1184-442D-9136-DB75DACABBDC}" destId="{EBBF5675-2400-423A-8406-03FA681BED4A}" srcOrd="0" destOrd="0" parTransId="{F45CFAEF-3F51-43E8-8B9A-72B2F1F20827}" sibTransId="{9D0C8434-EAA2-4E1D-B9A2-02D3723810AA}"/>
    <dgm:cxn modelId="{0E449284-E61B-4492-82CE-E02139CAB673}" srcId="{5B9F1848-7949-4E27-A2FA-CFAE0BD7E55A}" destId="{8746178E-C93E-4F90-BC0B-138E077001DD}" srcOrd="7" destOrd="0" parTransId="{B5948A73-D0F9-4AAC-B467-812A151D8ED3}" sibTransId="{30A044FB-96A4-4590-B797-271D30F4B2F8}"/>
    <dgm:cxn modelId="{1417048A-0D05-47B4-8783-E2087A616E35}" srcId="{5B9F1848-7949-4E27-A2FA-CFAE0BD7E55A}" destId="{D9764727-6994-4F3C-83A6-3E309EBF8A9F}" srcOrd="3" destOrd="0" parTransId="{30756FAB-6379-4330-B6A9-0376FB9E8B11}" sibTransId="{A82AF50C-529A-443E-9F4A-B8A0A74469EE}"/>
    <dgm:cxn modelId="{657E4690-EC7C-4F96-9BAF-32481357FAF5}" srcId="{5B9F1848-7949-4E27-A2FA-CFAE0BD7E55A}" destId="{6B17A793-38B8-42DF-AB96-CFC5DABE989A}" srcOrd="4" destOrd="0" parTransId="{822D1904-B1CF-456F-839E-CB1B635E82EE}" sibTransId="{AD64608C-6A2E-4499-90BF-535FE1AE9443}"/>
    <dgm:cxn modelId="{F0D7E89B-C1F6-4030-A920-E6D2ADC2423F}" type="presOf" srcId="{666DA832-A709-4DBA-9503-BC8E2496CFB8}" destId="{0519819F-F00A-4A50-86C2-F6362377D046}" srcOrd="0" destOrd="1" presId="urn:microsoft.com/office/officeart/2005/8/layout/list1"/>
    <dgm:cxn modelId="{7C3367B3-F131-4EC7-AB04-B4F851A02774}" srcId="{5B9F1848-7949-4E27-A2FA-CFAE0BD7E55A}" destId="{A3F3FC63-4DF6-40D6-90E8-25DF663BBFBD}" srcOrd="2" destOrd="0" parTransId="{AFC1C259-2E6D-4FE3-A316-4C9ABF87DDD8}" sibTransId="{E802C647-98D5-48C0-841B-9A8ACB2D67E4}"/>
    <dgm:cxn modelId="{C6C9B2CA-39FA-4BFB-81EF-3628DEB502A6}" srcId="{CC5F0C6E-1184-442D-9136-DB75DACABBDC}" destId="{F8F34C79-D632-47A7-A216-CF1FAF99DD2C}" srcOrd="1" destOrd="0" parTransId="{34D56806-434D-4A3E-B634-3EFE42A536DE}" sibTransId="{D99ED9FD-5E5A-497C-BC9C-FC9DBA320F16}"/>
    <dgm:cxn modelId="{FCC479CC-D39E-4A01-969F-30BD69F567FD}" srcId="{5B9F1848-7949-4E27-A2FA-CFAE0BD7E55A}" destId="{55875356-0E8D-43B7-A024-3B8F3B5BD297}" srcOrd="6" destOrd="0" parTransId="{8DC4DCC2-36AB-4B9A-957E-77041169F4CE}" sibTransId="{5349C433-888A-4515-A397-EF58CD86E368}"/>
    <dgm:cxn modelId="{D5FF78CD-3482-4A5C-B960-F2CC1674658E}" type="presOf" srcId="{B230A8FF-5463-47F6-BE92-1F70DF46AA07}" destId="{5226DEA1-9E0E-4DF4-B215-755901189863}" srcOrd="0" destOrd="2" presId="urn:microsoft.com/office/officeart/2005/8/layout/list1"/>
    <dgm:cxn modelId="{66B1B5D1-6E3E-4D5A-88EA-C8330984D91A}" type="presOf" srcId="{1B953E4D-DC70-4D59-A07D-462C8618D3CD}" destId="{6DFF316A-787B-4F7B-8443-480A1FDBA080}" srcOrd="0" destOrd="0" presId="urn:microsoft.com/office/officeart/2005/8/layout/list1"/>
    <dgm:cxn modelId="{68745DD7-EE2D-47C5-BD0E-1DD4E65E86B4}" type="presOf" srcId="{CC5F0C6E-1184-442D-9136-DB75DACABBDC}" destId="{97819B6C-4F81-4718-9841-7FFE10CF8016}" srcOrd="1" destOrd="0" presId="urn:microsoft.com/office/officeart/2005/8/layout/list1"/>
    <dgm:cxn modelId="{AE8495E3-E908-4930-81DF-3AA75EB937E7}" type="presOf" srcId="{5B9F1848-7949-4E27-A2FA-CFAE0BD7E55A}" destId="{545EE151-F18C-4C20-9AE3-49304C27D556}" srcOrd="0" destOrd="0" presId="urn:microsoft.com/office/officeart/2005/8/layout/list1"/>
    <dgm:cxn modelId="{EDBB24EC-AAFE-4313-8EFD-86E6675F027C}" type="presOf" srcId="{D3F7723B-6533-4547-85BD-326FBD170E48}" destId="{0519819F-F00A-4A50-86C2-F6362377D046}" srcOrd="0" destOrd="0" presId="urn:microsoft.com/office/officeart/2005/8/layout/list1"/>
    <dgm:cxn modelId="{BFDCD2EF-8BDD-4B83-8471-929A2A3A46EC}" type="presOf" srcId="{6B17A793-38B8-42DF-AB96-CFC5DABE989A}" destId="{0519819F-F00A-4A50-86C2-F6362377D046}" srcOrd="0" destOrd="4" presId="urn:microsoft.com/office/officeart/2005/8/layout/list1"/>
    <dgm:cxn modelId="{2B822EF6-B5ED-42F4-8911-C161CEFF7015}" type="presOf" srcId="{F8F34C79-D632-47A7-A216-CF1FAF99DD2C}" destId="{5226DEA1-9E0E-4DF4-B215-755901189863}" srcOrd="0" destOrd="1" presId="urn:microsoft.com/office/officeart/2005/8/layout/list1"/>
    <dgm:cxn modelId="{DFA324FA-F38B-4555-9C78-42BB51EC5443}" type="presOf" srcId="{55875356-0E8D-43B7-A024-3B8F3B5BD297}" destId="{0519819F-F00A-4A50-86C2-F6362377D046}" srcOrd="0" destOrd="6" presId="urn:microsoft.com/office/officeart/2005/8/layout/list1"/>
    <dgm:cxn modelId="{E8327FFA-3B8D-48FB-902A-E0B209795881}" type="presOf" srcId="{78891B47-E76A-4EF1-B94C-627AC7B23E5C}" destId="{0519819F-F00A-4A50-86C2-F6362377D046}" srcOrd="0" destOrd="5" presId="urn:microsoft.com/office/officeart/2005/8/layout/list1"/>
    <dgm:cxn modelId="{47528CFA-C5B1-4EC6-B58F-A9DF2919976B}" srcId="{CC5F0C6E-1184-442D-9136-DB75DACABBDC}" destId="{B230A8FF-5463-47F6-BE92-1F70DF46AA07}" srcOrd="2" destOrd="0" parTransId="{77BF00B8-0EFE-4634-BEBC-CA2B2EF08CEA}" sibTransId="{6B32C2FA-1CD0-4924-9DE7-30AABBD2E942}"/>
    <dgm:cxn modelId="{4F4D63FC-0360-479D-9026-517875FC18FA}" type="presOf" srcId="{5B9F1848-7949-4E27-A2FA-CFAE0BD7E55A}" destId="{690AC03C-D1E8-485B-B1A3-37D9D7D960B7}" srcOrd="1" destOrd="0" presId="urn:microsoft.com/office/officeart/2005/8/layout/list1"/>
    <dgm:cxn modelId="{EB3EE8EE-B79B-472C-99F0-C68E29D292DD}" type="presParOf" srcId="{6DFF316A-787B-4F7B-8443-480A1FDBA080}" destId="{A3F58ED6-53E6-4A30-888F-72B73BA64D63}" srcOrd="0" destOrd="0" presId="urn:microsoft.com/office/officeart/2005/8/layout/list1"/>
    <dgm:cxn modelId="{587A6D79-744C-434A-A9C2-9066E1CB7161}" type="presParOf" srcId="{A3F58ED6-53E6-4A30-888F-72B73BA64D63}" destId="{545EE151-F18C-4C20-9AE3-49304C27D556}" srcOrd="0" destOrd="0" presId="urn:microsoft.com/office/officeart/2005/8/layout/list1"/>
    <dgm:cxn modelId="{D6D287A0-7D6C-4A42-AE84-61A41C19236F}" type="presParOf" srcId="{A3F58ED6-53E6-4A30-888F-72B73BA64D63}" destId="{690AC03C-D1E8-485B-B1A3-37D9D7D960B7}" srcOrd="1" destOrd="0" presId="urn:microsoft.com/office/officeart/2005/8/layout/list1"/>
    <dgm:cxn modelId="{FF10DB54-3F90-4DE3-BED0-B46845A5F130}" type="presParOf" srcId="{6DFF316A-787B-4F7B-8443-480A1FDBA080}" destId="{216C06C6-6CC1-48D9-91F8-F49501B34186}" srcOrd="1" destOrd="0" presId="urn:microsoft.com/office/officeart/2005/8/layout/list1"/>
    <dgm:cxn modelId="{073D2475-F0C3-45AE-AB9E-D3084963F9B8}" type="presParOf" srcId="{6DFF316A-787B-4F7B-8443-480A1FDBA080}" destId="{0519819F-F00A-4A50-86C2-F6362377D046}" srcOrd="2" destOrd="0" presId="urn:microsoft.com/office/officeart/2005/8/layout/list1"/>
    <dgm:cxn modelId="{BD81DFF4-A223-4223-A41A-9C2F4932DC66}" type="presParOf" srcId="{6DFF316A-787B-4F7B-8443-480A1FDBA080}" destId="{E733E574-6610-4D23-98BC-4CD77CB2BC47}" srcOrd="3" destOrd="0" presId="urn:microsoft.com/office/officeart/2005/8/layout/list1"/>
    <dgm:cxn modelId="{D9DA90B3-51A6-499F-A7CE-79D889FC7F98}" type="presParOf" srcId="{6DFF316A-787B-4F7B-8443-480A1FDBA080}" destId="{C3ECAD6A-9E3C-4197-9976-D0B8521CB594}" srcOrd="4" destOrd="0" presId="urn:microsoft.com/office/officeart/2005/8/layout/list1"/>
    <dgm:cxn modelId="{BDACA83A-8644-4B8D-B62C-619BB8D219A1}" type="presParOf" srcId="{C3ECAD6A-9E3C-4197-9976-D0B8521CB594}" destId="{73F275E5-5242-42E4-9CE4-7BC2C43EC137}" srcOrd="0" destOrd="0" presId="urn:microsoft.com/office/officeart/2005/8/layout/list1"/>
    <dgm:cxn modelId="{B9A16AA9-3E26-48CC-8E8C-227C075B3F0A}" type="presParOf" srcId="{C3ECAD6A-9E3C-4197-9976-D0B8521CB594}" destId="{97819B6C-4F81-4718-9841-7FFE10CF8016}" srcOrd="1" destOrd="0" presId="urn:microsoft.com/office/officeart/2005/8/layout/list1"/>
    <dgm:cxn modelId="{A7752687-3BEA-435F-BC99-9981ED933082}" type="presParOf" srcId="{6DFF316A-787B-4F7B-8443-480A1FDBA080}" destId="{29237D04-52C8-4BA3-851E-8E4EFB61C4FD}" srcOrd="5" destOrd="0" presId="urn:microsoft.com/office/officeart/2005/8/layout/list1"/>
    <dgm:cxn modelId="{6657587F-7AE0-41CF-A62F-6FCAF14A165D}" type="presParOf" srcId="{6DFF316A-787B-4F7B-8443-480A1FDBA080}" destId="{5226DEA1-9E0E-4DF4-B215-75590118986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dgm:spPr>
      <dgm:t>
        <a:bodyPr/>
        <a:lstStyle/>
        <a:p>
          <a:r>
            <a:rPr 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F352B9-DC87-4DFB-B002-0FB614990ED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E0C3ADC1-48DF-4F7B-851A-34F727846363}">
      <dgm:prSet phldrT="[Text]"/>
      <dgm:spPr>
        <a:solidFill>
          <a:schemeClr val="accent2">
            <a:lumMod val="50000"/>
          </a:schemeClr>
        </a:solidFill>
      </dgm:spPr>
      <dgm:t>
        <a:bodyPr/>
        <a:lstStyle/>
        <a:p>
          <a:r>
            <a:rPr lang="lv-LV" dirty="0">
              <a:latin typeface="Verdana" panose="020B0604030504040204" pitchFamily="34" charset="0"/>
              <a:ea typeface="Verdana" panose="020B0604030504040204" pitchFamily="34" charset="0"/>
            </a:rPr>
            <a:t>Zinātniskā kvalitāte</a:t>
          </a:r>
        </a:p>
      </dgm:t>
    </dgm:pt>
    <dgm:pt modelId="{EB78190A-89A9-475E-9932-5EE31115E35E}" type="parTrans" cxnId="{AC6150DD-C972-425C-82CD-674287A9C498}">
      <dgm:prSet/>
      <dgm:spPr/>
      <dgm:t>
        <a:bodyPr/>
        <a:lstStyle/>
        <a:p>
          <a:endParaRPr lang="lv-LV"/>
        </a:p>
      </dgm:t>
    </dgm:pt>
    <dgm:pt modelId="{A182F469-62C9-4D9E-A758-E72366983CA1}" type="sibTrans" cxnId="{AC6150DD-C972-425C-82CD-674287A9C498}">
      <dgm:prSet/>
      <dgm:spPr/>
      <dgm:t>
        <a:bodyPr/>
        <a:lstStyle/>
        <a:p>
          <a:endParaRPr lang="lv-LV"/>
        </a:p>
      </dgm:t>
    </dgm:pt>
    <dgm:pt modelId="{4F4C42D2-D8E6-4F3E-B1C4-6BE80A7CE3EF}">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Rezultātu ietekme</a:t>
          </a:r>
        </a:p>
      </dgm:t>
    </dgm:pt>
    <dgm:pt modelId="{E9F77581-4DE9-45E9-A887-1F80C9D3C325}" type="parTrans" cxnId="{EAD43DDA-222D-4961-9324-2B4481B8BB60}">
      <dgm:prSet/>
      <dgm:spPr/>
      <dgm:t>
        <a:bodyPr/>
        <a:lstStyle/>
        <a:p>
          <a:endParaRPr lang="lv-LV"/>
        </a:p>
      </dgm:t>
    </dgm:pt>
    <dgm:pt modelId="{21A90970-0717-482D-BB68-98562DE110AD}" type="sibTrans" cxnId="{EAD43DDA-222D-4961-9324-2B4481B8BB60}">
      <dgm:prSet/>
      <dgm:spPr/>
      <dgm:t>
        <a:bodyPr/>
        <a:lstStyle/>
        <a:p>
          <a:endParaRPr lang="lv-LV"/>
        </a:p>
      </dgm:t>
    </dgm:pt>
    <dgm:pt modelId="{D6D68A25-A13C-4DA3-BD3A-012329A538E4}">
      <dgm:prSet phldrT="[Text]"/>
      <dgm:spPr>
        <a:solidFill>
          <a:schemeClr val="accent2">
            <a:lumMod val="60000"/>
            <a:lumOff val="40000"/>
          </a:schemeClr>
        </a:solidFill>
      </dgm:spPr>
      <dgm:t>
        <a:bodyPr/>
        <a:lstStyle/>
        <a:p>
          <a:pPr algn="l"/>
          <a:endParaRPr lang="lv-LV" dirty="0">
            <a:solidFill>
              <a:schemeClr val="tx1"/>
            </a:solidFill>
          </a:endParaRPr>
        </a:p>
        <a:p>
          <a:pPr algn="l"/>
          <a:r>
            <a:rPr lang="lv-LV" dirty="0">
              <a:solidFill>
                <a:schemeClr val="tx1"/>
              </a:solidFill>
              <a:latin typeface="Verdana" panose="020B0604030504040204" pitchFamily="34" charset="0"/>
              <a:ea typeface="Verdana" panose="020B0604030504040204" pitchFamily="34" charset="0"/>
            </a:rPr>
            <a:t>Īstenošanas iespējas un nodrošinājums</a:t>
          </a:r>
        </a:p>
        <a:p>
          <a:pPr algn="l"/>
          <a:endParaRPr lang="lv-LV" dirty="0"/>
        </a:p>
      </dgm:t>
    </dgm:pt>
    <dgm:pt modelId="{3B385073-3026-41DE-8381-04884EA90CBC}" type="parTrans" cxnId="{5DE8E19B-3498-415E-92E6-5BF8231FACFA}">
      <dgm:prSet/>
      <dgm:spPr/>
      <dgm:t>
        <a:bodyPr/>
        <a:lstStyle/>
        <a:p>
          <a:endParaRPr lang="lv-LV"/>
        </a:p>
      </dgm:t>
    </dgm:pt>
    <dgm:pt modelId="{B9AD7007-DDEC-4C41-B233-066F7E28A760}" type="sibTrans" cxnId="{5DE8E19B-3498-415E-92E6-5BF8231FACFA}">
      <dgm:prSet/>
      <dgm:spPr/>
      <dgm:t>
        <a:bodyPr/>
        <a:lstStyle/>
        <a:p>
          <a:endParaRPr lang="lv-LV"/>
        </a:p>
      </dgm:t>
    </dgm:pt>
    <dgm:pt modelId="{F95679E5-4040-44F6-9BE2-0FF877379B30}">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zinātniskā kvalitāte, ticamība un novitāte;</a:t>
          </a:r>
        </a:p>
      </dgm:t>
    </dgm:pt>
    <dgm:pt modelId="{A579E25B-6A66-47F7-AED8-4A6B2300AEA1}" type="parTrans" cxnId="{F1B0AAD1-57A2-4D7E-A8B8-3DE342C50E7D}">
      <dgm:prSet/>
      <dgm:spPr/>
      <dgm:t>
        <a:bodyPr/>
        <a:lstStyle/>
        <a:p>
          <a:endParaRPr lang="lv-LV"/>
        </a:p>
      </dgm:t>
    </dgm:pt>
    <dgm:pt modelId="{4FCEF20B-DF15-48EA-8CD7-E4FB3E5EE1F4}" type="sibTrans" cxnId="{F1B0AAD1-57A2-4D7E-A8B8-3DE342C50E7D}">
      <dgm:prSet/>
      <dgm:spPr/>
      <dgm:t>
        <a:bodyPr/>
        <a:lstStyle/>
        <a:p>
          <a:endParaRPr lang="lv-LV"/>
        </a:p>
      </dgm:t>
    </dgm:pt>
    <dgm:pt modelId="{8C14BEA8-FD3E-4184-9130-E4445DE70D62}">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dgm:t>
    </dgm:pt>
    <dgm:pt modelId="{94F1ECD1-7A5B-43CB-AC5C-3ACC4E2E7A86}" type="parTrans" cxnId="{596A1AE4-430F-4C0F-BF7B-A47898DE74B0}">
      <dgm:prSet/>
      <dgm:spPr/>
      <dgm:t>
        <a:bodyPr/>
        <a:lstStyle/>
        <a:p>
          <a:endParaRPr lang="lv-LV"/>
        </a:p>
      </dgm:t>
    </dgm:pt>
    <dgm:pt modelId="{AA1C86D4-D002-4791-9459-B7D2B81E2F18}" type="sibTrans" cxnId="{596A1AE4-430F-4C0F-BF7B-A47898DE74B0}">
      <dgm:prSet/>
      <dgm:spPr/>
      <dgm:t>
        <a:bodyPr/>
        <a:lstStyle/>
        <a:p>
          <a:endParaRPr lang="lv-LV"/>
        </a:p>
      </dgm:t>
    </dgm:pt>
    <dgm:pt modelId="{69E22A64-B820-49FD-B3D6-24CAB4A0CD98}">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projekta spēja radīt jaunas zināšanas vai tehnoloģiskās atziņas;</a:t>
          </a:r>
        </a:p>
      </dgm:t>
    </dgm:pt>
    <dgm:pt modelId="{B870E08B-9331-4EBC-816A-CECEDE421ADD}" type="parTrans" cxnId="{353F9B72-181A-4D46-8F11-CC387EF15A27}">
      <dgm:prSet/>
      <dgm:spPr/>
      <dgm:t>
        <a:bodyPr/>
        <a:lstStyle/>
        <a:p>
          <a:endParaRPr lang="lv-LV"/>
        </a:p>
      </dgm:t>
    </dgm:pt>
    <dgm:pt modelId="{FD25CB1F-C286-41DA-AE66-5A0E2230C63F}" type="sibTrans" cxnId="{353F9B72-181A-4D46-8F11-CC387EF15A27}">
      <dgm:prSet/>
      <dgm:spPr/>
      <dgm:t>
        <a:bodyPr/>
        <a:lstStyle/>
        <a:p>
          <a:endParaRPr lang="lv-LV"/>
        </a:p>
      </dgm:t>
    </dgm:pt>
    <dgm:pt modelId="{271AA837-CB8E-4AF7-AC2F-169D8CE8EC5F}">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gm:t>
    </dgm:pt>
    <dgm:pt modelId="{CF899251-E25A-407F-8838-E1321920B4A8}" type="parTrans" cxnId="{91366E67-1D9D-43ED-B777-88130DCC1623}">
      <dgm:prSet/>
      <dgm:spPr/>
      <dgm:t>
        <a:bodyPr/>
        <a:lstStyle/>
        <a:p>
          <a:endParaRPr lang="lv-LV"/>
        </a:p>
      </dgm:t>
    </dgm:pt>
    <dgm:pt modelId="{9AE3EC66-B9C6-484B-9E22-C6625DCD4FA7}" type="sibTrans" cxnId="{91366E67-1D9D-43ED-B777-88130DCC1623}">
      <dgm:prSet/>
      <dgm:spPr/>
      <dgm:t>
        <a:bodyPr/>
        <a:lstStyle/>
        <a:p>
          <a:endParaRPr lang="lv-LV"/>
        </a:p>
      </dgm:t>
    </dgm:pt>
    <dgm:pt modelId="{585087F0-C2BD-4EAD-99EE-EE7041BD7898}">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dgm:t>
    </dgm:pt>
    <dgm:pt modelId="{C3CD5544-EDFA-4345-B7E0-02303DC0BC6E}" type="parTrans" cxnId="{90706403-695E-46A0-8E11-9B3BC65CBCE3}">
      <dgm:prSet/>
      <dgm:spPr/>
      <dgm:t>
        <a:bodyPr/>
        <a:lstStyle/>
        <a:p>
          <a:endParaRPr lang="lv-LV"/>
        </a:p>
      </dgm:t>
    </dgm:pt>
    <dgm:pt modelId="{BA673320-BADA-47A7-AE28-06D4A584BD25}" type="sibTrans" cxnId="{90706403-695E-46A0-8E11-9B3BC65CBCE3}">
      <dgm:prSet/>
      <dgm:spPr/>
      <dgm:t>
        <a:bodyPr/>
        <a:lstStyle/>
        <a:p>
          <a:endParaRPr lang="lv-LV"/>
        </a:p>
      </dgm:t>
    </dgm:pt>
    <dgm:pt modelId="{63FB8D72-A81D-4548-A9B2-F63B5AE1382A}">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pētniecības attīstības iespējas, ieskaitot ieguldījumu jaunu projektu sagatavošanā;</a:t>
          </a:r>
        </a:p>
      </dgm:t>
    </dgm:pt>
    <dgm:pt modelId="{3178FEC5-5891-4F17-9322-ABE850793B92}" type="parTrans" cxnId="{00B0AA93-BD41-42CF-B71A-BE6D4AAE74C3}">
      <dgm:prSet/>
      <dgm:spPr/>
      <dgm:t>
        <a:bodyPr/>
        <a:lstStyle/>
        <a:p>
          <a:endParaRPr lang="lv-LV"/>
        </a:p>
      </dgm:t>
    </dgm:pt>
    <dgm:pt modelId="{FA04FEDA-BABA-4526-BADA-6575DDCAC130}" type="sibTrans" cxnId="{00B0AA93-BD41-42CF-B71A-BE6D4AAE74C3}">
      <dgm:prSet/>
      <dgm:spPr/>
      <dgm:t>
        <a:bodyPr/>
        <a:lstStyle/>
        <a:p>
          <a:endParaRPr lang="lv-LV"/>
        </a:p>
      </dgm:t>
    </dgm:pt>
    <dgm:pt modelId="{0CE4E79D-D541-4848-9F62-655B39677351}">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dgm:t>
    </dgm:pt>
    <dgm:pt modelId="{D6C354D4-B1D4-4C52-8975-552F65FB0345}" type="parTrans" cxnId="{B78F4BFA-A7D6-471A-ABC9-24A18A11BEB7}">
      <dgm:prSet/>
      <dgm:spPr/>
      <dgm:t>
        <a:bodyPr/>
        <a:lstStyle/>
        <a:p>
          <a:endParaRPr lang="lv-LV"/>
        </a:p>
      </dgm:t>
    </dgm:pt>
    <dgm:pt modelId="{3202BDFA-68B0-481F-907A-56C86D7BBEA7}" type="sibTrans" cxnId="{B78F4BFA-A7D6-471A-ABC9-24A18A11BEB7}">
      <dgm:prSet/>
      <dgm:spPr/>
      <dgm:t>
        <a:bodyPr/>
        <a:lstStyle/>
        <a:p>
          <a:endParaRPr lang="lv-LV"/>
        </a:p>
      </dgm:t>
    </dgm:pt>
    <dgm:pt modelId="{6BF2B8EE-0094-43B1-8131-451AC6471027}">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dgm:t>
    </dgm:pt>
    <dgm:pt modelId="{67991CF7-39A2-4E22-AE00-8E28DD0DF019}" type="parTrans" cxnId="{375DA02D-E576-4227-B5CD-412B6D84F827}">
      <dgm:prSet/>
      <dgm:spPr/>
      <dgm:t>
        <a:bodyPr/>
        <a:lstStyle/>
        <a:p>
          <a:endParaRPr lang="lv-LV"/>
        </a:p>
      </dgm:t>
    </dgm:pt>
    <dgm:pt modelId="{9F421A45-1F38-47B0-8F88-6C85DB91E418}" type="sibTrans" cxnId="{375DA02D-E576-4227-B5CD-412B6D84F827}">
      <dgm:prSet/>
      <dgm:spPr/>
      <dgm:t>
        <a:bodyPr/>
        <a:lstStyle/>
        <a:p>
          <a:endParaRPr lang="lv-LV"/>
        </a:p>
      </dgm:t>
    </dgm:pt>
    <dgm:pt modelId="{D462BDAC-6E22-404A-B382-853372D1165E}">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gm:t>
    </dgm:pt>
    <dgm:pt modelId="{E6433899-63B1-405B-BCDE-17CED992321B}" type="parTrans" cxnId="{EFD4237A-D12B-4447-9B6F-4053C673B5C6}">
      <dgm:prSet/>
      <dgm:spPr/>
      <dgm:t>
        <a:bodyPr/>
        <a:lstStyle/>
        <a:p>
          <a:endParaRPr lang="lv-LV"/>
        </a:p>
      </dgm:t>
    </dgm:pt>
    <dgm:pt modelId="{0F4D6055-5174-4AD1-822A-03F21F548A26}" type="sibTrans" cxnId="{EFD4237A-D12B-4447-9B6F-4053C673B5C6}">
      <dgm:prSet/>
      <dgm:spPr/>
      <dgm:t>
        <a:bodyPr/>
        <a:lstStyle/>
        <a:p>
          <a:endParaRPr lang="lv-LV"/>
        </a:p>
      </dgm:t>
    </dgm:pt>
    <dgm:pt modelId="{D23CCA4D-95DA-4E8F-9E0D-C425D8D880DD}">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dgm:t>
    </dgm:pt>
    <dgm:pt modelId="{06489D3B-EEE8-449F-8B4B-4BA7A763523E}" type="parTrans" cxnId="{85B68DAC-9678-4F10-9E84-C5378E8475DC}">
      <dgm:prSet/>
      <dgm:spPr/>
      <dgm:t>
        <a:bodyPr/>
        <a:lstStyle/>
        <a:p>
          <a:endParaRPr lang="lv-LV"/>
        </a:p>
      </dgm:t>
    </dgm:pt>
    <dgm:pt modelId="{DC950959-1B3C-497E-8AD4-CA01912D2B3F}" type="sibTrans" cxnId="{85B68DAC-9678-4F10-9E84-C5378E8475DC}">
      <dgm:prSet/>
      <dgm:spPr/>
      <dgm:t>
        <a:bodyPr/>
        <a:lstStyle/>
        <a:p>
          <a:endParaRPr lang="lv-LV"/>
        </a:p>
      </dgm:t>
    </dgm:pt>
    <dgm:pt modelId="{98CAACD9-E8DB-454E-BA76-43E5DD9864C6}">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dgm:t>
    </dgm:pt>
    <dgm:pt modelId="{7EE0B5D7-E89A-44A5-B20F-EE9F46D4E18D}" type="parTrans" cxnId="{06AA2B8C-E374-4492-9226-1751FB2DB947}">
      <dgm:prSet/>
      <dgm:spPr/>
      <dgm:t>
        <a:bodyPr/>
        <a:lstStyle/>
        <a:p>
          <a:endParaRPr lang="lv-LV"/>
        </a:p>
      </dgm:t>
    </dgm:pt>
    <dgm:pt modelId="{E89984D1-0B5D-49EE-B2EB-EFEFD8666F1B}" type="sibTrans" cxnId="{06AA2B8C-E374-4492-9226-1751FB2DB947}">
      <dgm:prSet/>
      <dgm:spPr/>
      <dgm:t>
        <a:bodyPr/>
        <a:lstStyle/>
        <a:p>
          <a:endParaRPr lang="lv-LV"/>
        </a:p>
      </dgm:t>
    </dgm:pt>
    <dgm:pt modelId="{9A39741E-2591-4B31-8B40-B205649F73BC}">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dgm:t>
    </dgm:pt>
    <dgm:pt modelId="{AA8192DD-F794-4D98-A157-32EB92EF2E05}" type="parTrans" cxnId="{CB621B1B-6F39-414B-A969-335E5DD51581}">
      <dgm:prSet/>
      <dgm:spPr/>
      <dgm:t>
        <a:bodyPr/>
        <a:lstStyle/>
        <a:p>
          <a:endParaRPr lang="lv-LV"/>
        </a:p>
      </dgm:t>
    </dgm:pt>
    <dgm:pt modelId="{833FC62E-7D7F-4C19-BA2B-9C29D8840903}" type="sibTrans" cxnId="{CB621B1B-6F39-414B-A969-335E5DD51581}">
      <dgm:prSet/>
      <dgm:spPr/>
      <dgm:t>
        <a:bodyPr/>
        <a:lstStyle/>
        <a:p>
          <a:endParaRPr lang="lv-LV"/>
        </a:p>
      </dgm:t>
    </dgm:pt>
    <dgm:pt modelId="{7D700DB2-3419-43E9-87C1-3507DD5AACD2}">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dgm:t>
    </dgm:pt>
    <dgm:pt modelId="{3AE8FC09-39BE-4628-BB2C-A7C582A9A5C0}" type="parTrans" cxnId="{D1DD1FF6-BC27-44C4-BFB7-FABEE8C88FEC}">
      <dgm:prSet/>
      <dgm:spPr/>
      <dgm:t>
        <a:bodyPr/>
        <a:lstStyle/>
        <a:p>
          <a:endParaRPr lang="lv-LV"/>
        </a:p>
      </dgm:t>
    </dgm:pt>
    <dgm:pt modelId="{8DDFA581-8B86-4B81-85E8-B31E9714D35F}" type="sibTrans" cxnId="{D1DD1FF6-BC27-44C4-BFB7-FABEE8C88FEC}">
      <dgm:prSet/>
      <dgm:spPr/>
      <dgm:t>
        <a:bodyPr/>
        <a:lstStyle/>
        <a:p>
          <a:endParaRPr lang="lv-LV"/>
        </a:p>
      </dgm:t>
    </dgm:pt>
    <dgm:pt modelId="{F59FDE4E-D3C1-4A0E-82E6-92D0C20F9B29}">
      <dgm:prSet/>
      <dgm:spPr>
        <a:ln>
          <a:solidFill>
            <a:schemeClr val="accent2">
              <a:lumMod val="75000"/>
            </a:schemeClr>
          </a:solidFill>
        </a:ln>
      </dgm:spPr>
      <dgm:t>
        <a:bodyPr/>
        <a:lstStyle/>
        <a:p>
          <a:r>
            <a:rPr lang="lv-LV" dirty="0">
              <a:latin typeface="Verdana" panose="020B0604030504040204" pitchFamily="34" charset="0"/>
              <a:ea typeface="Verdana" panose="020B0604030504040204" pitchFamily="34" charset="0"/>
            </a:rPr>
            <a:t>institūcijai, kas īsteno pētījumu, un tās sadarbības partneriem (ja attiecināms) ir projekta īstenošanai nepieciešamā pieredze.</a:t>
          </a:r>
        </a:p>
      </dgm:t>
    </dgm:pt>
    <dgm:pt modelId="{77C53B80-475E-454D-9743-A03CAF8B557E}" type="parTrans" cxnId="{6B961ED2-CBC4-418C-9941-D01CE4DC0340}">
      <dgm:prSet/>
      <dgm:spPr/>
      <dgm:t>
        <a:bodyPr/>
        <a:lstStyle/>
        <a:p>
          <a:endParaRPr lang="lv-LV"/>
        </a:p>
      </dgm:t>
    </dgm:pt>
    <dgm:pt modelId="{A252A059-D69B-41E1-B90C-FCE707516CAF}" type="sibTrans" cxnId="{6B961ED2-CBC4-418C-9941-D01CE4DC0340}">
      <dgm:prSet/>
      <dgm:spPr/>
      <dgm:t>
        <a:bodyPr/>
        <a:lstStyle/>
        <a:p>
          <a:endParaRPr lang="lv-LV"/>
        </a:p>
      </dgm:t>
    </dgm:pt>
    <dgm:pt modelId="{E3E1EC22-315A-4544-9B24-A527ACE6F9ED}" type="pres">
      <dgm:prSet presAssocID="{29F352B9-DC87-4DFB-B002-0FB614990EDF}" presName="linear" presStyleCnt="0">
        <dgm:presLayoutVars>
          <dgm:dir/>
          <dgm:animLvl val="lvl"/>
          <dgm:resizeHandles val="exact"/>
        </dgm:presLayoutVars>
      </dgm:prSet>
      <dgm:spPr/>
    </dgm:pt>
    <dgm:pt modelId="{05159AC4-F3C5-44E4-9EC3-F068016D4B56}" type="pres">
      <dgm:prSet presAssocID="{E0C3ADC1-48DF-4F7B-851A-34F727846363}" presName="parentLin" presStyleCnt="0"/>
      <dgm:spPr/>
    </dgm:pt>
    <dgm:pt modelId="{73FEC017-295D-40C4-ABDA-7CDA9D3131DD}" type="pres">
      <dgm:prSet presAssocID="{E0C3ADC1-48DF-4F7B-851A-34F727846363}" presName="parentLeftMargin" presStyleLbl="node1" presStyleIdx="0" presStyleCnt="3"/>
      <dgm:spPr/>
    </dgm:pt>
    <dgm:pt modelId="{9E8D09D5-7D91-4025-90B6-21CB33BAC573}" type="pres">
      <dgm:prSet presAssocID="{E0C3ADC1-48DF-4F7B-851A-34F727846363}" presName="parentText" presStyleLbl="node1" presStyleIdx="0" presStyleCnt="3">
        <dgm:presLayoutVars>
          <dgm:chMax val="0"/>
          <dgm:bulletEnabled val="1"/>
        </dgm:presLayoutVars>
      </dgm:prSet>
      <dgm:spPr/>
    </dgm:pt>
    <dgm:pt modelId="{3D867A2C-F16A-483F-895F-8D9A0A21F0CA}" type="pres">
      <dgm:prSet presAssocID="{E0C3ADC1-48DF-4F7B-851A-34F727846363}" presName="negativeSpace" presStyleCnt="0"/>
      <dgm:spPr/>
    </dgm:pt>
    <dgm:pt modelId="{34E26846-B029-46DA-9D3A-8623CB7FCD54}" type="pres">
      <dgm:prSet presAssocID="{E0C3ADC1-48DF-4F7B-851A-34F727846363}" presName="childText" presStyleLbl="conFgAcc1" presStyleIdx="0" presStyleCnt="3">
        <dgm:presLayoutVars>
          <dgm:bulletEnabled val="1"/>
        </dgm:presLayoutVars>
      </dgm:prSet>
      <dgm:spPr/>
    </dgm:pt>
    <dgm:pt modelId="{E76964D5-2FAA-447B-8072-41764AB941D0}" type="pres">
      <dgm:prSet presAssocID="{A182F469-62C9-4D9E-A758-E72366983CA1}" presName="spaceBetweenRectangles" presStyleCnt="0"/>
      <dgm:spPr/>
    </dgm:pt>
    <dgm:pt modelId="{6D19FC52-2D35-4EC7-8EBE-E1CAFDC76D21}" type="pres">
      <dgm:prSet presAssocID="{4F4C42D2-D8E6-4F3E-B1C4-6BE80A7CE3EF}" presName="parentLin" presStyleCnt="0"/>
      <dgm:spPr/>
    </dgm:pt>
    <dgm:pt modelId="{E4B2D426-89E6-4F4A-A62B-2013347E850C}" type="pres">
      <dgm:prSet presAssocID="{4F4C42D2-D8E6-4F3E-B1C4-6BE80A7CE3EF}" presName="parentLeftMargin" presStyleLbl="node1" presStyleIdx="0" presStyleCnt="3"/>
      <dgm:spPr/>
    </dgm:pt>
    <dgm:pt modelId="{445E2326-9F2E-464C-A912-45E6727694AF}" type="pres">
      <dgm:prSet presAssocID="{4F4C42D2-D8E6-4F3E-B1C4-6BE80A7CE3EF}" presName="parentText" presStyleLbl="node1" presStyleIdx="1" presStyleCnt="3">
        <dgm:presLayoutVars>
          <dgm:chMax val="0"/>
          <dgm:bulletEnabled val="1"/>
        </dgm:presLayoutVars>
      </dgm:prSet>
      <dgm:spPr/>
    </dgm:pt>
    <dgm:pt modelId="{0999E56C-49E4-4B5D-A21F-45E3B87D66DB}" type="pres">
      <dgm:prSet presAssocID="{4F4C42D2-D8E6-4F3E-B1C4-6BE80A7CE3EF}" presName="negativeSpace" presStyleCnt="0"/>
      <dgm:spPr/>
    </dgm:pt>
    <dgm:pt modelId="{86CA5026-DF26-4056-BA24-212D2A98133D}" type="pres">
      <dgm:prSet presAssocID="{4F4C42D2-D8E6-4F3E-B1C4-6BE80A7CE3EF}" presName="childText" presStyleLbl="conFgAcc1" presStyleIdx="1" presStyleCnt="3">
        <dgm:presLayoutVars>
          <dgm:bulletEnabled val="1"/>
        </dgm:presLayoutVars>
      </dgm:prSet>
      <dgm:spPr/>
    </dgm:pt>
    <dgm:pt modelId="{D329CE03-4743-4337-98B6-3115E0E29AA4}" type="pres">
      <dgm:prSet presAssocID="{21A90970-0717-482D-BB68-98562DE110AD}" presName="spaceBetweenRectangles" presStyleCnt="0"/>
      <dgm:spPr/>
    </dgm:pt>
    <dgm:pt modelId="{61476B50-6790-4060-91A8-76CD6CDC207B}" type="pres">
      <dgm:prSet presAssocID="{D6D68A25-A13C-4DA3-BD3A-012329A538E4}" presName="parentLin" presStyleCnt="0"/>
      <dgm:spPr/>
    </dgm:pt>
    <dgm:pt modelId="{5ACFC7BE-0E6E-4286-9D6F-50F705C6ED66}" type="pres">
      <dgm:prSet presAssocID="{D6D68A25-A13C-4DA3-BD3A-012329A538E4}" presName="parentLeftMargin" presStyleLbl="node1" presStyleIdx="1" presStyleCnt="3"/>
      <dgm:spPr/>
    </dgm:pt>
    <dgm:pt modelId="{C728B3C9-4A6C-445A-B480-BB8C9BB50796}" type="pres">
      <dgm:prSet presAssocID="{D6D68A25-A13C-4DA3-BD3A-012329A538E4}" presName="parentText" presStyleLbl="node1" presStyleIdx="2" presStyleCnt="3">
        <dgm:presLayoutVars>
          <dgm:chMax val="0"/>
          <dgm:bulletEnabled val="1"/>
        </dgm:presLayoutVars>
      </dgm:prSet>
      <dgm:spPr/>
    </dgm:pt>
    <dgm:pt modelId="{C1A0CDFC-7DD4-4E39-AF49-265AFD54C289}" type="pres">
      <dgm:prSet presAssocID="{D6D68A25-A13C-4DA3-BD3A-012329A538E4}" presName="negativeSpace" presStyleCnt="0"/>
      <dgm:spPr/>
    </dgm:pt>
    <dgm:pt modelId="{3345C7C8-2E68-4775-A00F-699D269D398B}" type="pres">
      <dgm:prSet presAssocID="{D6D68A25-A13C-4DA3-BD3A-012329A538E4}" presName="childText" presStyleLbl="conFgAcc1" presStyleIdx="2" presStyleCnt="3">
        <dgm:presLayoutVars>
          <dgm:bulletEnabled val="1"/>
        </dgm:presLayoutVars>
      </dgm:prSet>
      <dgm:spPr/>
    </dgm:pt>
  </dgm:ptLst>
  <dgm:cxnLst>
    <dgm:cxn modelId="{90706403-695E-46A0-8E11-9B3BC65CBCE3}" srcId="{4F4C42D2-D8E6-4F3E-B1C4-6BE80A7CE3EF}" destId="{585087F0-C2BD-4EAD-99EE-EE7041BD7898}" srcOrd="0" destOrd="0" parTransId="{C3CD5544-EDFA-4345-B7E0-02303DC0BC6E}" sibTransId="{BA673320-BADA-47A7-AE28-06D4A584BD25}"/>
    <dgm:cxn modelId="{2938E504-CD62-49D6-BCB7-C8779290934E}" type="presOf" srcId="{D23CCA4D-95DA-4E8F-9E0D-C425D8D880DD}" destId="{3345C7C8-2E68-4775-A00F-699D269D398B}" srcOrd="0" destOrd="0" presId="urn:microsoft.com/office/officeart/2005/8/layout/list1"/>
    <dgm:cxn modelId="{CB621B1B-6F39-414B-A969-335E5DD51581}" srcId="{D6D68A25-A13C-4DA3-BD3A-012329A538E4}" destId="{9A39741E-2591-4B31-8B40-B205649F73BC}" srcOrd="2" destOrd="0" parTransId="{AA8192DD-F794-4D98-A157-32EB92EF2E05}" sibTransId="{833FC62E-7D7F-4C19-BA2B-9C29D8840903}"/>
    <dgm:cxn modelId="{5F29F61F-6C4B-4EB0-901A-CAAC2DAC1C98}" type="presOf" srcId="{D6D68A25-A13C-4DA3-BD3A-012329A538E4}" destId="{C728B3C9-4A6C-445A-B480-BB8C9BB50796}" srcOrd="1" destOrd="0" presId="urn:microsoft.com/office/officeart/2005/8/layout/list1"/>
    <dgm:cxn modelId="{70746C22-CE24-4957-8EFC-D09AB2756A3B}" type="presOf" srcId="{6BF2B8EE-0094-43B1-8131-451AC6471027}" destId="{86CA5026-DF26-4056-BA24-212D2A98133D}" srcOrd="0" destOrd="3" presId="urn:microsoft.com/office/officeart/2005/8/layout/list1"/>
    <dgm:cxn modelId="{DCC44729-1E03-48D3-98D8-446A9D4A6490}" type="presOf" srcId="{E0C3ADC1-48DF-4F7B-851A-34F727846363}" destId="{73FEC017-295D-40C4-ABDA-7CDA9D3131DD}" srcOrd="0" destOrd="0" presId="urn:microsoft.com/office/officeart/2005/8/layout/list1"/>
    <dgm:cxn modelId="{375DA02D-E576-4227-B5CD-412B6D84F827}" srcId="{4F4C42D2-D8E6-4F3E-B1C4-6BE80A7CE3EF}" destId="{6BF2B8EE-0094-43B1-8131-451AC6471027}" srcOrd="3" destOrd="0" parTransId="{67991CF7-39A2-4E22-AE00-8E28DD0DF019}" sibTransId="{9F421A45-1F38-47B0-8F88-6C85DB91E418}"/>
    <dgm:cxn modelId="{13D2B831-3E34-4730-89BD-2F094B2123AF}" type="presOf" srcId="{271AA837-CB8E-4AF7-AC2F-169D8CE8EC5F}" destId="{34E26846-B029-46DA-9D3A-8623CB7FCD54}" srcOrd="0" destOrd="3" presId="urn:microsoft.com/office/officeart/2005/8/layout/list1"/>
    <dgm:cxn modelId="{97E67C60-F71F-4AAB-A9FD-163FE7FD4486}" type="presOf" srcId="{585087F0-C2BD-4EAD-99EE-EE7041BD7898}" destId="{86CA5026-DF26-4056-BA24-212D2A98133D}" srcOrd="0" destOrd="0" presId="urn:microsoft.com/office/officeart/2005/8/layout/list1"/>
    <dgm:cxn modelId="{0A48BA66-E264-4760-8C35-ECCF2A93A973}" type="presOf" srcId="{63FB8D72-A81D-4548-A9B2-F63B5AE1382A}" destId="{86CA5026-DF26-4056-BA24-212D2A98133D}" srcOrd="0" destOrd="1" presId="urn:microsoft.com/office/officeart/2005/8/layout/list1"/>
    <dgm:cxn modelId="{91366E67-1D9D-43ED-B777-88130DCC1623}" srcId="{E0C3ADC1-48DF-4F7B-851A-34F727846363}" destId="{271AA837-CB8E-4AF7-AC2F-169D8CE8EC5F}" srcOrd="3" destOrd="0" parTransId="{CF899251-E25A-407F-8838-E1321920B4A8}" sibTransId="{9AE3EC66-B9C6-484B-9E22-C6625DCD4FA7}"/>
    <dgm:cxn modelId="{8D6EC44C-60C0-4603-A628-657FE7F6FFAE}" type="presOf" srcId="{E0C3ADC1-48DF-4F7B-851A-34F727846363}" destId="{9E8D09D5-7D91-4025-90B6-21CB33BAC573}" srcOrd="1" destOrd="0" presId="urn:microsoft.com/office/officeart/2005/8/layout/list1"/>
    <dgm:cxn modelId="{5F94136D-120C-4637-A2C5-B3400DA7B607}" type="presOf" srcId="{D6D68A25-A13C-4DA3-BD3A-012329A538E4}" destId="{5ACFC7BE-0E6E-4286-9D6F-50F705C6ED66}" srcOrd="0" destOrd="0" presId="urn:microsoft.com/office/officeart/2005/8/layout/list1"/>
    <dgm:cxn modelId="{353F9B72-181A-4D46-8F11-CC387EF15A27}" srcId="{E0C3ADC1-48DF-4F7B-851A-34F727846363}" destId="{69E22A64-B820-49FD-B3D6-24CAB4A0CD98}" srcOrd="2" destOrd="0" parTransId="{B870E08B-9331-4EBC-816A-CECEDE421ADD}" sibTransId="{FD25CB1F-C286-41DA-AE66-5A0E2230C63F}"/>
    <dgm:cxn modelId="{12840874-650B-412D-B739-A645B8A7DFED}" type="presOf" srcId="{D462BDAC-6E22-404A-B382-853372D1165E}" destId="{86CA5026-DF26-4056-BA24-212D2A98133D}" srcOrd="0" destOrd="4" presId="urn:microsoft.com/office/officeart/2005/8/layout/list1"/>
    <dgm:cxn modelId="{97251778-DAD2-49C4-9CD2-9861176B8148}" type="presOf" srcId="{4F4C42D2-D8E6-4F3E-B1C4-6BE80A7CE3EF}" destId="{E4B2D426-89E6-4F4A-A62B-2013347E850C}" srcOrd="0" destOrd="0" presId="urn:microsoft.com/office/officeart/2005/8/layout/list1"/>
    <dgm:cxn modelId="{EFD4237A-D12B-4447-9B6F-4053C673B5C6}" srcId="{4F4C42D2-D8E6-4F3E-B1C4-6BE80A7CE3EF}" destId="{D462BDAC-6E22-404A-B382-853372D1165E}" srcOrd="4" destOrd="0" parTransId="{E6433899-63B1-405B-BCDE-17CED992321B}" sibTransId="{0F4D6055-5174-4AD1-822A-03F21F548A26}"/>
    <dgm:cxn modelId="{B8BF4B5A-93E9-4208-B499-8DEA534B00BC}" type="presOf" srcId="{0CE4E79D-D541-4848-9F62-655B39677351}" destId="{86CA5026-DF26-4056-BA24-212D2A98133D}" srcOrd="0" destOrd="2" presId="urn:microsoft.com/office/officeart/2005/8/layout/list1"/>
    <dgm:cxn modelId="{18C0FF81-25C9-4033-9696-65E2EE58978B}" type="presOf" srcId="{29F352B9-DC87-4DFB-B002-0FB614990EDF}" destId="{E3E1EC22-315A-4544-9B24-A527ACE6F9ED}" srcOrd="0" destOrd="0" presId="urn:microsoft.com/office/officeart/2005/8/layout/list1"/>
    <dgm:cxn modelId="{18D16585-151D-4F2B-8AB9-A4F89AEAEFC0}" type="presOf" srcId="{69E22A64-B820-49FD-B3D6-24CAB4A0CD98}" destId="{34E26846-B029-46DA-9D3A-8623CB7FCD54}" srcOrd="0" destOrd="2" presId="urn:microsoft.com/office/officeart/2005/8/layout/list1"/>
    <dgm:cxn modelId="{498E7285-403D-4257-97AA-BFB3B755C70E}" type="presOf" srcId="{8C14BEA8-FD3E-4184-9130-E4445DE70D62}" destId="{34E26846-B029-46DA-9D3A-8623CB7FCD54}" srcOrd="0" destOrd="1" presId="urn:microsoft.com/office/officeart/2005/8/layout/list1"/>
    <dgm:cxn modelId="{06AA2B8C-E374-4492-9226-1751FB2DB947}" srcId="{D6D68A25-A13C-4DA3-BD3A-012329A538E4}" destId="{98CAACD9-E8DB-454E-BA76-43E5DD9864C6}" srcOrd="1" destOrd="0" parTransId="{7EE0B5D7-E89A-44A5-B20F-EE9F46D4E18D}" sibTransId="{E89984D1-0B5D-49EE-B2EB-EFEFD8666F1B}"/>
    <dgm:cxn modelId="{00B0AA93-BD41-42CF-B71A-BE6D4AAE74C3}" srcId="{4F4C42D2-D8E6-4F3E-B1C4-6BE80A7CE3EF}" destId="{63FB8D72-A81D-4548-A9B2-F63B5AE1382A}" srcOrd="1" destOrd="0" parTransId="{3178FEC5-5891-4F17-9322-ABE850793B92}" sibTransId="{FA04FEDA-BABA-4526-BADA-6575DDCAC130}"/>
    <dgm:cxn modelId="{3DB46B96-4EB7-4EFD-95E8-E70F875EDB27}" type="presOf" srcId="{F59FDE4E-D3C1-4A0E-82E6-92D0C20F9B29}" destId="{3345C7C8-2E68-4775-A00F-699D269D398B}" srcOrd="0" destOrd="4" presId="urn:microsoft.com/office/officeart/2005/8/layout/list1"/>
    <dgm:cxn modelId="{5DE8E19B-3498-415E-92E6-5BF8231FACFA}" srcId="{29F352B9-DC87-4DFB-B002-0FB614990EDF}" destId="{D6D68A25-A13C-4DA3-BD3A-012329A538E4}" srcOrd="2" destOrd="0" parTransId="{3B385073-3026-41DE-8381-04884EA90CBC}" sibTransId="{B9AD7007-DDEC-4C41-B233-066F7E28A760}"/>
    <dgm:cxn modelId="{85B68DAC-9678-4F10-9E84-C5378E8475DC}" srcId="{D6D68A25-A13C-4DA3-BD3A-012329A538E4}" destId="{D23CCA4D-95DA-4E8F-9E0D-C425D8D880DD}" srcOrd="0" destOrd="0" parTransId="{06489D3B-EEE8-449F-8B4B-4BA7A763523E}" sibTransId="{DC950959-1B3C-497E-8AD4-CA01912D2B3F}"/>
    <dgm:cxn modelId="{28DB96C4-A810-4D24-9008-94443AF92874}" type="presOf" srcId="{9A39741E-2591-4B31-8B40-B205649F73BC}" destId="{3345C7C8-2E68-4775-A00F-699D269D398B}" srcOrd="0" destOrd="2" presId="urn:microsoft.com/office/officeart/2005/8/layout/list1"/>
    <dgm:cxn modelId="{EA2DA9C9-6614-4AD1-AAE2-CC7AC53BC28E}" type="presOf" srcId="{7D700DB2-3419-43E9-87C1-3507DD5AACD2}" destId="{3345C7C8-2E68-4775-A00F-699D269D398B}" srcOrd="0" destOrd="3" presId="urn:microsoft.com/office/officeart/2005/8/layout/list1"/>
    <dgm:cxn modelId="{F1B0AAD1-57A2-4D7E-A8B8-3DE342C50E7D}" srcId="{E0C3ADC1-48DF-4F7B-851A-34F727846363}" destId="{F95679E5-4040-44F6-9BE2-0FF877379B30}" srcOrd="0" destOrd="0" parTransId="{A579E25B-6A66-47F7-AED8-4A6B2300AEA1}" sibTransId="{4FCEF20B-DF15-48EA-8CD7-E4FB3E5EE1F4}"/>
    <dgm:cxn modelId="{6B961ED2-CBC4-418C-9941-D01CE4DC0340}" srcId="{D6D68A25-A13C-4DA3-BD3A-012329A538E4}" destId="{F59FDE4E-D3C1-4A0E-82E6-92D0C20F9B29}" srcOrd="4" destOrd="0" parTransId="{77C53B80-475E-454D-9743-A03CAF8B557E}" sibTransId="{A252A059-D69B-41E1-B90C-FCE707516CAF}"/>
    <dgm:cxn modelId="{F279C4D2-9652-4B12-8573-6E290B61BAAD}" type="presOf" srcId="{F95679E5-4040-44F6-9BE2-0FF877379B30}" destId="{34E26846-B029-46DA-9D3A-8623CB7FCD54}" srcOrd="0" destOrd="0" presId="urn:microsoft.com/office/officeart/2005/8/layout/list1"/>
    <dgm:cxn modelId="{EAD43DDA-222D-4961-9324-2B4481B8BB60}" srcId="{29F352B9-DC87-4DFB-B002-0FB614990EDF}" destId="{4F4C42D2-D8E6-4F3E-B1C4-6BE80A7CE3EF}" srcOrd="1" destOrd="0" parTransId="{E9F77581-4DE9-45E9-A887-1F80C9D3C325}" sibTransId="{21A90970-0717-482D-BB68-98562DE110AD}"/>
    <dgm:cxn modelId="{AC6150DD-C972-425C-82CD-674287A9C498}" srcId="{29F352B9-DC87-4DFB-B002-0FB614990EDF}" destId="{E0C3ADC1-48DF-4F7B-851A-34F727846363}" srcOrd="0" destOrd="0" parTransId="{EB78190A-89A9-475E-9932-5EE31115E35E}" sibTransId="{A182F469-62C9-4D9E-A758-E72366983CA1}"/>
    <dgm:cxn modelId="{596A1AE4-430F-4C0F-BF7B-A47898DE74B0}" srcId="{E0C3ADC1-48DF-4F7B-851A-34F727846363}" destId="{8C14BEA8-FD3E-4184-9130-E4445DE70D62}" srcOrd="1" destOrd="0" parTransId="{94F1ECD1-7A5B-43CB-AC5C-3ACC4E2E7A86}" sibTransId="{AA1C86D4-D002-4791-9459-B7D2B81E2F18}"/>
    <dgm:cxn modelId="{C7C985E6-6B09-4307-ACA0-12CCCC20A87F}" type="presOf" srcId="{4F4C42D2-D8E6-4F3E-B1C4-6BE80A7CE3EF}" destId="{445E2326-9F2E-464C-A912-45E6727694AF}" srcOrd="1" destOrd="0" presId="urn:microsoft.com/office/officeart/2005/8/layout/list1"/>
    <dgm:cxn modelId="{6CAF3EF2-19FF-48AD-8C59-A621A06DD664}" type="presOf" srcId="{98CAACD9-E8DB-454E-BA76-43E5DD9864C6}" destId="{3345C7C8-2E68-4775-A00F-699D269D398B}" srcOrd="0" destOrd="1" presId="urn:microsoft.com/office/officeart/2005/8/layout/list1"/>
    <dgm:cxn modelId="{D1DD1FF6-BC27-44C4-BFB7-FABEE8C88FEC}" srcId="{D6D68A25-A13C-4DA3-BD3A-012329A538E4}" destId="{7D700DB2-3419-43E9-87C1-3507DD5AACD2}" srcOrd="3" destOrd="0" parTransId="{3AE8FC09-39BE-4628-BB2C-A7C582A9A5C0}" sibTransId="{8DDFA581-8B86-4B81-85E8-B31E9714D35F}"/>
    <dgm:cxn modelId="{B78F4BFA-A7D6-471A-ABC9-24A18A11BEB7}" srcId="{4F4C42D2-D8E6-4F3E-B1C4-6BE80A7CE3EF}" destId="{0CE4E79D-D541-4848-9F62-655B39677351}" srcOrd="2" destOrd="0" parTransId="{D6C354D4-B1D4-4C52-8975-552F65FB0345}" sibTransId="{3202BDFA-68B0-481F-907A-56C86D7BBEA7}"/>
    <dgm:cxn modelId="{CBAE0828-627F-4574-B4A3-F259329A3C79}" type="presParOf" srcId="{E3E1EC22-315A-4544-9B24-A527ACE6F9ED}" destId="{05159AC4-F3C5-44E4-9EC3-F068016D4B56}" srcOrd="0" destOrd="0" presId="urn:microsoft.com/office/officeart/2005/8/layout/list1"/>
    <dgm:cxn modelId="{5D0F0E82-1444-4CB7-B76A-BD468A37F2BF}" type="presParOf" srcId="{05159AC4-F3C5-44E4-9EC3-F068016D4B56}" destId="{73FEC017-295D-40C4-ABDA-7CDA9D3131DD}" srcOrd="0" destOrd="0" presId="urn:microsoft.com/office/officeart/2005/8/layout/list1"/>
    <dgm:cxn modelId="{50B23778-602D-43D0-8E70-F7340E6C51DD}" type="presParOf" srcId="{05159AC4-F3C5-44E4-9EC3-F068016D4B56}" destId="{9E8D09D5-7D91-4025-90B6-21CB33BAC573}" srcOrd="1" destOrd="0" presId="urn:microsoft.com/office/officeart/2005/8/layout/list1"/>
    <dgm:cxn modelId="{D156696D-BE20-4120-8564-88D3832A6F50}" type="presParOf" srcId="{E3E1EC22-315A-4544-9B24-A527ACE6F9ED}" destId="{3D867A2C-F16A-483F-895F-8D9A0A21F0CA}" srcOrd="1" destOrd="0" presId="urn:microsoft.com/office/officeart/2005/8/layout/list1"/>
    <dgm:cxn modelId="{B7140862-3D8A-4551-9EC8-AE4884D34012}" type="presParOf" srcId="{E3E1EC22-315A-4544-9B24-A527ACE6F9ED}" destId="{34E26846-B029-46DA-9D3A-8623CB7FCD54}" srcOrd="2" destOrd="0" presId="urn:microsoft.com/office/officeart/2005/8/layout/list1"/>
    <dgm:cxn modelId="{9F674D53-3E1F-4252-85E0-B768114BBF62}" type="presParOf" srcId="{E3E1EC22-315A-4544-9B24-A527ACE6F9ED}" destId="{E76964D5-2FAA-447B-8072-41764AB941D0}" srcOrd="3" destOrd="0" presId="urn:microsoft.com/office/officeart/2005/8/layout/list1"/>
    <dgm:cxn modelId="{E12AED03-35BF-4F87-89F9-B1EA4E76E4A9}" type="presParOf" srcId="{E3E1EC22-315A-4544-9B24-A527ACE6F9ED}" destId="{6D19FC52-2D35-4EC7-8EBE-E1CAFDC76D21}" srcOrd="4" destOrd="0" presId="urn:microsoft.com/office/officeart/2005/8/layout/list1"/>
    <dgm:cxn modelId="{939BA03B-EF46-4F88-97F8-B513B7D21E43}" type="presParOf" srcId="{6D19FC52-2D35-4EC7-8EBE-E1CAFDC76D21}" destId="{E4B2D426-89E6-4F4A-A62B-2013347E850C}" srcOrd="0" destOrd="0" presId="urn:microsoft.com/office/officeart/2005/8/layout/list1"/>
    <dgm:cxn modelId="{69834D35-954C-481C-BF1F-E44BB3F7F0EB}" type="presParOf" srcId="{6D19FC52-2D35-4EC7-8EBE-E1CAFDC76D21}" destId="{445E2326-9F2E-464C-A912-45E6727694AF}" srcOrd="1" destOrd="0" presId="urn:microsoft.com/office/officeart/2005/8/layout/list1"/>
    <dgm:cxn modelId="{2521996B-D07A-4AFD-B7CA-2A50C28DB7B3}" type="presParOf" srcId="{E3E1EC22-315A-4544-9B24-A527ACE6F9ED}" destId="{0999E56C-49E4-4B5D-A21F-45E3B87D66DB}" srcOrd="5" destOrd="0" presId="urn:microsoft.com/office/officeart/2005/8/layout/list1"/>
    <dgm:cxn modelId="{D6879616-4DC1-4451-9A0F-B91DBDE7EC28}" type="presParOf" srcId="{E3E1EC22-315A-4544-9B24-A527ACE6F9ED}" destId="{86CA5026-DF26-4056-BA24-212D2A98133D}" srcOrd="6" destOrd="0" presId="urn:microsoft.com/office/officeart/2005/8/layout/list1"/>
    <dgm:cxn modelId="{D719A2DE-5A27-4C09-8E9A-666F9A609591}" type="presParOf" srcId="{E3E1EC22-315A-4544-9B24-A527ACE6F9ED}" destId="{D329CE03-4743-4337-98B6-3115E0E29AA4}" srcOrd="7" destOrd="0" presId="urn:microsoft.com/office/officeart/2005/8/layout/list1"/>
    <dgm:cxn modelId="{A9F58B0C-FD64-47CF-BE4B-A51EA349C5CF}" type="presParOf" srcId="{E3E1EC22-315A-4544-9B24-A527ACE6F9ED}" destId="{61476B50-6790-4060-91A8-76CD6CDC207B}" srcOrd="8" destOrd="0" presId="urn:microsoft.com/office/officeart/2005/8/layout/list1"/>
    <dgm:cxn modelId="{92C4624E-D231-409F-B885-1D62A63000A7}" type="presParOf" srcId="{61476B50-6790-4060-91A8-76CD6CDC207B}" destId="{5ACFC7BE-0E6E-4286-9D6F-50F705C6ED66}" srcOrd="0" destOrd="0" presId="urn:microsoft.com/office/officeart/2005/8/layout/list1"/>
    <dgm:cxn modelId="{E6E02B9C-8035-4E84-8858-BB81494D5C25}" type="presParOf" srcId="{61476B50-6790-4060-91A8-76CD6CDC207B}" destId="{C728B3C9-4A6C-445A-B480-BB8C9BB50796}" srcOrd="1" destOrd="0" presId="urn:microsoft.com/office/officeart/2005/8/layout/list1"/>
    <dgm:cxn modelId="{281596E2-9D20-428A-948F-6081CE35D907}" type="presParOf" srcId="{E3E1EC22-315A-4544-9B24-A527ACE6F9ED}" destId="{C1A0CDFC-7DD4-4E39-AF49-265AFD54C289}" srcOrd="9" destOrd="0" presId="urn:microsoft.com/office/officeart/2005/8/layout/list1"/>
    <dgm:cxn modelId="{D53E9D7E-D272-4CB9-9EAC-6F4A55A4A414}" type="presParOf" srcId="{E3E1EC22-315A-4544-9B24-A527ACE6F9ED}" destId="{3345C7C8-2E68-4775-A00F-699D269D398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819F-F00A-4A50-86C2-F6362377D046}">
      <dsp:nvSpPr>
        <dsp:cNvPr id="0" name=""/>
        <dsp:cNvSpPr/>
      </dsp:nvSpPr>
      <dsp:spPr>
        <a:xfrm>
          <a:off x="0" y="360156"/>
          <a:ext cx="6928884" cy="3357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pieteikums ir pilnībā aizpildīts, noformēts un iesniegts, izmantojot informācijas sistēmu;</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izpildītas konkursa nolikuma prasības par zinātniskās grupas dalības nosacījumiem;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projektu īsteno zinātniskajā institūcijā, kas atbilst šo noteikumu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iesniegumā norādītās attiecināmās izmaksas atbilst konkursa nolikumā noteiktajām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projekts ir ar saimniecisku darbību nesaistīts;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dubultā finansējuma riska neesība ar citiem publiskajiem finansēšanas avotiem.</a:t>
          </a:r>
        </a:p>
      </dsp:txBody>
      <dsp:txXfrm>
        <a:off x="0" y="360156"/>
        <a:ext cx="6928884" cy="3357900"/>
      </dsp:txXfrm>
    </dsp:sp>
    <dsp:sp modelId="{690AC03C-D1E8-485B-B1A3-37D9D7D960B7}">
      <dsp:nvSpPr>
        <dsp:cNvPr id="0" name=""/>
        <dsp:cNvSpPr/>
      </dsp:nvSpPr>
      <dsp:spPr>
        <a:xfrm>
          <a:off x="346444" y="168276"/>
          <a:ext cx="4850218"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Kritēriji</a:t>
          </a:r>
        </a:p>
      </dsp:txBody>
      <dsp:txXfrm>
        <a:off x="365178" y="187010"/>
        <a:ext cx="4812750" cy="346292"/>
      </dsp:txXfrm>
    </dsp:sp>
    <dsp:sp modelId="{5226DEA1-9E0E-4DF4-B215-755901189863}">
      <dsp:nvSpPr>
        <dsp:cNvPr id="0" name=""/>
        <dsp:cNvSpPr/>
      </dsp:nvSpPr>
      <dsp:spPr>
        <a:xfrm>
          <a:off x="0" y="3980136"/>
          <a:ext cx="6928884" cy="1146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aptverti </a:t>
          </a:r>
          <a:r>
            <a:rPr lang="lv-LV" sz="1300" kern="1200" dirty="0">
              <a:solidFill>
                <a:schemeClr val="accent2">
                  <a:lumMod val="75000"/>
                </a:schemeClr>
              </a:solidFill>
              <a:latin typeface="Verdana" panose="020B0604030504040204" pitchFamily="34" charset="0"/>
              <a:ea typeface="Verdana" panose="020B0604030504040204" pitchFamily="34" charset="0"/>
            </a:rPr>
            <a:t>visi</a:t>
          </a:r>
          <a:r>
            <a:rPr lang="lv-LV" sz="1300" kern="1200" dirty="0">
              <a:latin typeface="Verdana" panose="020B0604030504040204" pitchFamily="34" charset="0"/>
              <a:ea typeface="Verdana" panose="020B0604030504040204" pitchFamily="34" charset="0"/>
            </a:rPr>
            <a:t> MK rīkojuma 8. punktā noteiktie programmas </a:t>
          </a:r>
          <a:r>
            <a:rPr lang="lv-LV" sz="1300" kern="1200">
              <a:latin typeface="Verdana" panose="020B0604030504040204" pitchFamily="34" charset="0"/>
              <a:ea typeface="Verdana" panose="020B0604030504040204" pitchFamily="34" charset="0"/>
            </a:rPr>
            <a:t>horizontālie uzdevumi.</a:t>
          </a:r>
          <a:endParaRPr lang="lv-LV" sz="1300" kern="1200" dirty="0">
            <a:latin typeface="Verdana" panose="020B0604030504040204" pitchFamily="34" charset="0"/>
            <a:ea typeface="Verdana" panose="020B0604030504040204" pitchFamily="34" charset="0"/>
          </a:endParaRPr>
        </a:p>
        <a:p>
          <a:pPr marL="114300" lvl="1" indent="-114300" algn="just" defTabSz="577850">
            <a:lnSpc>
              <a:spcPct val="90000"/>
            </a:lnSpc>
            <a:spcBef>
              <a:spcPct val="0"/>
            </a:spcBef>
            <a:spcAft>
              <a:spcPct val="15000"/>
            </a:spcAft>
            <a:buChar char="•"/>
          </a:pPr>
          <a:endParaRPr lang="lv-LV" sz="1300" kern="1200" dirty="0">
            <a:latin typeface="Verdana" panose="020B0604030504040204" pitchFamily="34" charset="0"/>
            <a:ea typeface="Verdana" panose="020B0604030504040204" pitchFamily="34" charset="0"/>
          </a:endParaRPr>
        </a:p>
        <a:p>
          <a:pPr marL="114300" lvl="1" indent="-114300" algn="l" defTabSz="577850">
            <a:lnSpc>
              <a:spcPct val="90000"/>
            </a:lnSpc>
            <a:spcBef>
              <a:spcPct val="0"/>
            </a:spcBef>
            <a:spcAft>
              <a:spcPct val="15000"/>
            </a:spcAft>
            <a:buChar char="•"/>
          </a:pPr>
          <a:endParaRPr lang="lv-LV" sz="1300" kern="1200" dirty="0"/>
        </a:p>
      </dsp:txBody>
      <dsp:txXfrm>
        <a:off x="0" y="3980136"/>
        <a:ext cx="6928884" cy="1146600"/>
      </dsp:txXfrm>
    </dsp:sp>
    <dsp:sp modelId="{97819B6C-4F81-4718-9841-7FFE10CF8016}">
      <dsp:nvSpPr>
        <dsp:cNvPr id="0" name=""/>
        <dsp:cNvSpPr/>
      </dsp:nvSpPr>
      <dsp:spPr>
        <a:xfrm>
          <a:off x="346444" y="3788256"/>
          <a:ext cx="4850218" cy="3837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Papildu kritēriji</a:t>
          </a:r>
        </a:p>
      </dsp:txBody>
      <dsp:txXfrm>
        <a:off x="365178" y="3806990"/>
        <a:ext cx="4812750"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06" y="1865042"/>
          <a:ext cx="2302758"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11206" y="1865042"/>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26846-B029-46DA-9D3A-8623CB7FCD54}">
      <dsp:nvSpPr>
        <dsp:cNvPr id="0" name=""/>
        <dsp:cNvSpPr/>
      </dsp:nvSpPr>
      <dsp:spPr>
        <a:xfrm>
          <a:off x="0" y="236939"/>
          <a:ext cx="7093974" cy="1197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zinātniskā kvalitāte, ticamība un novitāte;</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spēja radīt jaunas zināšanas vai tehnoloģiskās atziņas;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sp:txBody>
      <dsp:txXfrm>
        <a:off x="0" y="236939"/>
        <a:ext cx="7093974" cy="1197000"/>
      </dsp:txXfrm>
    </dsp:sp>
    <dsp:sp modelId="{9E8D09D5-7D91-4025-90B6-21CB33BAC573}">
      <dsp:nvSpPr>
        <dsp:cNvPr id="0" name=""/>
        <dsp:cNvSpPr/>
      </dsp:nvSpPr>
      <dsp:spPr>
        <a:xfrm>
          <a:off x="354698" y="89339"/>
          <a:ext cx="4965781" cy="295200"/>
        </a:xfrm>
        <a:prstGeom prst="round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Zinātniskā kvalitāte</a:t>
          </a:r>
        </a:p>
      </dsp:txBody>
      <dsp:txXfrm>
        <a:off x="369108" y="103749"/>
        <a:ext cx="4936961" cy="266380"/>
      </dsp:txXfrm>
    </dsp:sp>
    <dsp:sp modelId="{86CA5026-DF26-4056-BA24-212D2A98133D}">
      <dsp:nvSpPr>
        <dsp:cNvPr id="0" name=""/>
        <dsp:cNvSpPr/>
      </dsp:nvSpPr>
      <dsp:spPr>
        <a:xfrm>
          <a:off x="0" y="1635539"/>
          <a:ext cx="7093974" cy="1638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pētniecības attīstības iespējas, ieskaitot ieguldījumu jaunu projektu sagatavošanā;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sp:txBody>
      <dsp:txXfrm>
        <a:off x="0" y="1635539"/>
        <a:ext cx="7093974" cy="1638000"/>
      </dsp:txXfrm>
    </dsp:sp>
    <dsp:sp modelId="{445E2326-9F2E-464C-A912-45E6727694AF}">
      <dsp:nvSpPr>
        <dsp:cNvPr id="0" name=""/>
        <dsp:cNvSpPr/>
      </dsp:nvSpPr>
      <dsp:spPr>
        <a:xfrm>
          <a:off x="354698" y="1487939"/>
          <a:ext cx="4965781" cy="29520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Rezultātu ietekme</a:t>
          </a:r>
        </a:p>
      </dsp:txBody>
      <dsp:txXfrm>
        <a:off x="369108" y="1502349"/>
        <a:ext cx="4936961" cy="266380"/>
      </dsp:txXfrm>
    </dsp:sp>
    <dsp:sp modelId="{3345C7C8-2E68-4775-A00F-699D269D398B}">
      <dsp:nvSpPr>
        <dsp:cNvPr id="0" name=""/>
        <dsp:cNvSpPr/>
      </dsp:nvSpPr>
      <dsp:spPr>
        <a:xfrm>
          <a:off x="0" y="3475139"/>
          <a:ext cx="7093974" cy="20790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institūcijai, kas īsteno pētījumu, un tās sadarbības partneriem (ja attiecināms) ir projekta īstenošanai nepieciešamā pieredze.</a:t>
          </a:r>
        </a:p>
      </dsp:txBody>
      <dsp:txXfrm>
        <a:off x="0" y="3475139"/>
        <a:ext cx="7093974" cy="2079000"/>
      </dsp:txXfrm>
    </dsp:sp>
    <dsp:sp modelId="{C728B3C9-4A6C-445A-B480-BB8C9BB50796}">
      <dsp:nvSpPr>
        <dsp:cNvPr id="0" name=""/>
        <dsp:cNvSpPr/>
      </dsp:nvSpPr>
      <dsp:spPr>
        <a:xfrm>
          <a:off x="354698" y="3327539"/>
          <a:ext cx="4965781" cy="29520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endParaRPr lang="lv-LV" sz="1000" kern="1200" dirty="0">
            <a:solidFill>
              <a:schemeClr val="tx1"/>
            </a:solidFill>
          </a:endParaRPr>
        </a:p>
        <a:p>
          <a:pPr marL="0" lvl="0" indent="0" algn="l" defTabSz="444500">
            <a:lnSpc>
              <a:spcPct val="90000"/>
            </a:lnSpc>
            <a:spcBef>
              <a:spcPct val="0"/>
            </a:spcBef>
            <a:spcAft>
              <a:spcPct val="35000"/>
            </a:spcAft>
            <a:buNone/>
          </a:pPr>
          <a:r>
            <a:rPr lang="lv-LV" sz="1000" kern="1200" dirty="0">
              <a:solidFill>
                <a:schemeClr val="tx1"/>
              </a:solidFill>
              <a:latin typeface="Verdana" panose="020B0604030504040204" pitchFamily="34" charset="0"/>
              <a:ea typeface="Verdana" panose="020B0604030504040204" pitchFamily="34" charset="0"/>
            </a:rPr>
            <a:t>Īstenošanas iespējas un nodrošinājums</a:t>
          </a:r>
        </a:p>
        <a:p>
          <a:pPr marL="0" lvl="0" indent="0" algn="l" defTabSz="444500">
            <a:lnSpc>
              <a:spcPct val="90000"/>
            </a:lnSpc>
            <a:spcBef>
              <a:spcPct val="0"/>
            </a:spcBef>
            <a:spcAft>
              <a:spcPct val="35000"/>
            </a:spcAft>
            <a:buNone/>
          </a:pPr>
          <a:endParaRPr lang="lv-LV" sz="1000" kern="1200" dirty="0"/>
        </a:p>
      </dsp:txBody>
      <dsp:txXfrm>
        <a:off x="369108" y="3341949"/>
        <a:ext cx="4936961"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24.04.2024</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a:t>
            </a:fld>
            <a:endParaRPr lang="lv-LV" altLang="lv-LV"/>
          </a:p>
        </p:txBody>
      </p:sp>
    </p:spTree>
    <p:extLst>
      <p:ext uri="{BB962C8B-B14F-4D97-AF65-F5344CB8AC3E}">
        <p14:creationId xmlns:p14="http://schemas.microsoft.com/office/powerpoint/2010/main" val="3443098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3</a:t>
            </a:fld>
            <a:endParaRPr lang="lv-LV" altLang="lv-LV"/>
          </a:p>
        </p:txBody>
      </p:sp>
    </p:spTree>
    <p:extLst>
      <p:ext uri="{BB962C8B-B14F-4D97-AF65-F5344CB8AC3E}">
        <p14:creationId xmlns:p14="http://schemas.microsoft.com/office/powerpoint/2010/main" val="112323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4</a:t>
            </a:fld>
            <a:endParaRPr lang="lv-LV" altLang="lv-LV"/>
          </a:p>
        </p:txBody>
      </p:sp>
    </p:spTree>
    <p:extLst>
      <p:ext uri="{BB962C8B-B14F-4D97-AF65-F5344CB8AC3E}">
        <p14:creationId xmlns:p14="http://schemas.microsoft.com/office/powerpoint/2010/main" val="3313504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5</a:t>
            </a:fld>
            <a:endParaRPr lang="lv-LV" altLang="lv-LV"/>
          </a:p>
        </p:txBody>
      </p:sp>
    </p:spTree>
    <p:extLst>
      <p:ext uri="{BB962C8B-B14F-4D97-AF65-F5344CB8AC3E}">
        <p14:creationId xmlns:p14="http://schemas.microsoft.com/office/powerpoint/2010/main" val="3525355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6</a:t>
            </a:fld>
            <a:endParaRPr lang="lv-LV" altLang="lv-LV"/>
          </a:p>
        </p:txBody>
      </p:sp>
    </p:spTree>
    <p:extLst>
      <p:ext uri="{BB962C8B-B14F-4D97-AF65-F5344CB8AC3E}">
        <p14:creationId xmlns:p14="http://schemas.microsoft.com/office/powerpoint/2010/main" val="242983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5.png"/><Relationship Id="rId4" Type="http://schemas.openxmlformats.org/officeDocument/2006/relationships/diagramLayout" Target="../diagrams/layout2.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a:bodyPr>
          <a:lstStyle/>
          <a:p>
            <a:r>
              <a:rPr lang="lv-LV" sz="1600" b="1" dirty="0">
                <a:solidFill>
                  <a:srgbClr val="CC3300"/>
                </a:solidFill>
              </a:rPr>
              <a:t>Par valsts pētījumu programmu «Sabiedrības veselība" </a:t>
            </a:r>
          </a:p>
          <a:p>
            <a:r>
              <a:rPr lang="lv-LV" sz="1600" b="1" dirty="0">
                <a:solidFill>
                  <a:schemeClr val="bg1">
                    <a:lumMod val="50000"/>
                  </a:schemeClr>
                </a:solidFill>
              </a:rPr>
              <a:t>projektu pieteikumu otrais atklātais konkurss </a:t>
            </a:r>
          </a:p>
          <a:p>
            <a:endParaRPr lang="lv-LV" sz="1600" b="1" dirty="0">
              <a:solidFill>
                <a:schemeClr val="bg1">
                  <a:lumMod val="50000"/>
                </a:schemeClr>
              </a:solidFill>
            </a:endParaRPr>
          </a:p>
          <a:p>
            <a:endParaRPr lang="lv-LV" sz="1600" b="1" dirty="0">
              <a:solidFill>
                <a:schemeClr val="bg1">
                  <a:lumMod val="50000"/>
                </a:schemeClr>
              </a:solidFill>
            </a:endParaRPr>
          </a:p>
          <a:p>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70755" y="274620"/>
            <a:ext cx="3098182" cy="13787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200" dirty="0">
                <a:solidFill>
                  <a:schemeClr val="accent4">
                    <a:lumMod val="75000"/>
                  </a:schemeClr>
                </a:solidFill>
              </a:rPr>
              <a:t>Prezentācijā izskatāmie </a:t>
            </a:r>
            <a:br>
              <a:rPr lang="lv-LV" sz="2200" dirty="0">
                <a:solidFill>
                  <a:schemeClr val="accent4">
                    <a:lumMod val="75000"/>
                  </a:schemeClr>
                </a:solidFill>
              </a:rPr>
            </a:br>
            <a:r>
              <a:rPr lang="lv-LV" sz="2200" dirty="0">
                <a:solidFill>
                  <a:schemeClr val="accent4">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554354" y="223476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79576" y="3035053"/>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596547" y="2354792"/>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Administratīvā</a:t>
            </a:r>
            <a:r>
              <a:rPr lang="en-US"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s</a:t>
            </a: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un zinātniskās izvērtēšanas nosacījumi</a:t>
            </a: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619049" y="3097312"/>
            <a:ext cx="6552680"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norises laika grafiks</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70406" y="97694"/>
            <a:ext cx="2402143" cy="1069016"/>
          </a:xfrm>
          <a:prstGeom prst="rect">
            <a:avLst/>
          </a:prstGeom>
        </p:spPr>
      </p:pic>
      <p:pic>
        <p:nvPicPr>
          <p:cNvPr id="24" name="Picture 4" descr="Image result for checklist icon">
            <a:extLst>
              <a:ext uri="{FF2B5EF4-FFF2-40B4-BE49-F238E27FC236}">
                <a16:creationId xmlns:a16="http://schemas.microsoft.com/office/drawing/2014/main" id="{568F1792-147D-EF32-2C38-CF84858A21C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7243" y="2061065"/>
            <a:ext cx="456153" cy="457200"/>
          </a:xfrm>
          <a:prstGeom prst="rect">
            <a:avLst/>
          </a:prstGeom>
          <a:solidFill>
            <a:srgbClr val="FF9900"/>
          </a:solidFill>
          <a:ln>
            <a:noFill/>
          </a:ln>
        </p:spPr>
      </p:pic>
      <p:pic>
        <p:nvPicPr>
          <p:cNvPr id="26" name="Picture 4" descr="Image result for checklist icon">
            <a:extLst>
              <a:ext uri="{FF2B5EF4-FFF2-40B4-BE49-F238E27FC236}">
                <a16:creationId xmlns:a16="http://schemas.microsoft.com/office/drawing/2014/main" id="{3A134155-00DB-8E6D-3E08-44222E66430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7701" y="2868712"/>
            <a:ext cx="456153" cy="457200"/>
          </a:xfrm>
          <a:prstGeom prst="rect">
            <a:avLst/>
          </a:prstGeom>
          <a:solidFill>
            <a:srgbClr val="FF9900"/>
          </a:solidFill>
          <a:ln>
            <a:noFill/>
          </a:ln>
        </p:spPr>
      </p:pic>
    </p:spTree>
    <p:extLst>
      <p:ext uri="{BB962C8B-B14F-4D97-AF65-F5344CB8AC3E}">
        <p14:creationId xmlns:p14="http://schemas.microsoft.com/office/powerpoint/2010/main" val="3334510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C791-CB38-FBC3-2D62-719C7CA06545}"/>
              </a:ext>
            </a:extLst>
          </p:cNvPr>
          <p:cNvSpPr>
            <a:spLocks noGrp="1"/>
          </p:cNvSpPr>
          <p:nvPr>
            <p:ph type="title"/>
          </p:nvPr>
        </p:nvSpPr>
        <p:spPr>
          <a:xfrm>
            <a:off x="2052484" y="167996"/>
            <a:ext cx="6096000" cy="1036642"/>
          </a:xfrm>
        </p:spPr>
        <p:txBody>
          <a:bodyPr/>
          <a:lstStyle/>
          <a:p>
            <a:r>
              <a:rPr lang="lv-LV" dirty="0">
                <a:solidFill>
                  <a:schemeClr val="accent4">
                    <a:lumMod val="75000"/>
                  </a:schemeClr>
                </a:solidFill>
              </a:rPr>
              <a:t>Projektu pieteikumu administratīvā vērtēšana</a:t>
            </a:r>
          </a:p>
        </p:txBody>
      </p:sp>
      <p:graphicFrame>
        <p:nvGraphicFramePr>
          <p:cNvPr id="6" name="Content Placeholder 5">
            <a:extLst>
              <a:ext uri="{FF2B5EF4-FFF2-40B4-BE49-F238E27FC236}">
                <a16:creationId xmlns:a16="http://schemas.microsoft.com/office/drawing/2014/main" id="{28F0073E-9589-D334-BDC6-8717CAB4C211}"/>
              </a:ext>
            </a:extLst>
          </p:cNvPr>
          <p:cNvGraphicFramePr>
            <a:graphicFrameLocks noGrp="1"/>
          </p:cNvGraphicFramePr>
          <p:nvPr>
            <p:ph idx="1"/>
            <p:extLst>
              <p:ext uri="{D42A27DB-BD31-4B8C-83A1-F6EECF244321}">
                <p14:modId xmlns:p14="http://schemas.microsoft.com/office/powerpoint/2010/main" val="2845350839"/>
              </p:ext>
            </p:extLst>
          </p:nvPr>
        </p:nvGraphicFramePr>
        <p:xfrm>
          <a:off x="1757916" y="1268819"/>
          <a:ext cx="6928884"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406252-002B-5D03-FBB2-FA9EA3DBC8F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899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C11B-09CC-E890-1FF8-D965284869E6}"/>
              </a:ext>
            </a:extLst>
          </p:cNvPr>
          <p:cNvSpPr>
            <a:spLocks noGrp="1"/>
          </p:cNvSpPr>
          <p:nvPr>
            <p:ph type="title"/>
          </p:nvPr>
        </p:nvSpPr>
        <p:spPr>
          <a:xfrm>
            <a:off x="1750141" y="141589"/>
            <a:ext cx="6096000" cy="1036642"/>
          </a:xfrm>
        </p:spPr>
        <p:txBody>
          <a:bodyPr/>
          <a:lstStyle/>
          <a:p>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zinātniskā izvērtēšana</a:t>
            </a:r>
          </a:p>
        </p:txBody>
      </p:sp>
      <p:sp>
        <p:nvSpPr>
          <p:cNvPr id="3" name="Content Placeholder 2">
            <a:extLst>
              <a:ext uri="{FF2B5EF4-FFF2-40B4-BE49-F238E27FC236}">
                <a16:creationId xmlns:a16="http://schemas.microsoft.com/office/drawing/2014/main" id="{3AD71429-CC78-6FCD-F8D0-50F89D718420}"/>
              </a:ext>
            </a:extLst>
          </p:cNvPr>
          <p:cNvSpPr>
            <a:spLocks noGrp="1"/>
          </p:cNvSpPr>
          <p:nvPr>
            <p:ph idx="1"/>
          </p:nvPr>
        </p:nvSpPr>
        <p:spPr>
          <a:xfrm>
            <a:off x="375686" y="1752600"/>
            <a:ext cx="5245394" cy="4373573"/>
          </a:xfrm>
        </p:spPr>
        <p:txBody>
          <a:bodyPr>
            <a:normAutofit/>
          </a:bodyPr>
          <a:lstStyle/>
          <a:p>
            <a:pPr marL="342900" indent="-342900" algn="just">
              <a:buFont typeface="Arial" panose="020B0604020202020204" pitchFamily="34" charset="0"/>
              <a:buChar char="•"/>
            </a:pPr>
            <a:r>
              <a:rPr lang="lv-LV" dirty="0"/>
              <a:t>Kopā 1 mēnesis;</a:t>
            </a:r>
          </a:p>
          <a:p>
            <a:pPr marL="342900" indent="-342900" algn="just">
              <a:buFont typeface="Arial" panose="020B0604020202020204" pitchFamily="34" charset="0"/>
              <a:buChar char="•"/>
            </a:pPr>
            <a:r>
              <a:rPr lang="lv-LV" dirty="0"/>
              <a:t>Katram projekta pieteikumam piesaista vismaz 2 starptautiskos ekspertus;</a:t>
            </a:r>
          </a:p>
          <a:p>
            <a:pPr marL="342900" indent="-342900" algn="just">
              <a:buFont typeface="Arial" panose="020B0604020202020204" pitchFamily="34" charset="0"/>
              <a:buChar char="•"/>
            </a:pPr>
            <a:r>
              <a:rPr lang="lv-LV" dirty="0"/>
              <a:t>Tiek izvērtēti 3 kritēriji:  projekta pieteikuma zinātniskā kvalitāte (A), projekta rezultātu ietekme (B), projekta īstenošanas iespējas un nodrošinājums (C);</a:t>
            </a:r>
          </a:p>
          <a:p>
            <a:pPr marL="342900" indent="-342900" algn="just">
              <a:buFont typeface="Arial" panose="020B0604020202020204" pitchFamily="34" charset="0"/>
              <a:buChar char="•"/>
            </a:pPr>
            <a:r>
              <a:rPr lang="lv-LV" dirty="0"/>
              <a:t>Katrā kritērijā eksperts piešķir līdz 5 punktiem (ar soli 0,5).</a:t>
            </a:r>
          </a:p>
          <a:p>
            <a:pPr algn="just"/>
            <a:r>
              <a:rPr lang="lv-LV" dirty="0">
                <a:solidFill>
                  <a:schemeClr val="accent2">
                    <a:lumMod val="75000"/>
                  </a:schemeClr>
                </a:solidFill>
              </a:rPr>
              <a:t>Svērto atzīmi aprēķina šādi</a:t>
            </a:r>
            <a:r>
              <a:rPr lang="lv-LV" dirty="0"/>
              <a:t>:</a:t>
            </a:r>
          </a:p>
        </p:txBody>
      </p:sp>
      <p:graphicFrame>
        <p:nvGraphicFramePr>
          <p:cNvPr id="6" name="Content Placeholder 6">
            <a:extLst>
              <a:ext uri="{FF2B5EF4-FFF2-40B4-BE49-F238E27FC236}">
                <a16:creationId xmlns:a16="http://schemas.microsoft.com/office/drawing/2014/main" id="{AA06EC69-D727-C8D7-156C-2E14A6D7441C}"/>
              </a:ext>
            </a:extLst>
          </p:cNvPr>
          <p:cNvGraphicFramePr>
            <a:graphicFrameLocks/>
          </p:cNvGraphicFramePr>
          <p:nvPr>
            <p:extLst>
              <p:ext uri="{D42A27DB-BD31-4B8C-83A1-F6EECF244321}">
                <p14:modId xmlns:p14="http://schemas.microsoft.com/office/powerpoint/2010/main" val="2088624698"/>
              </p:ext>
            </p:extLst>
          </p:nvPr>
        </p:nvGraphicFramePr>
        <p:xfrm>
          <a:off x="5839228" y="2273565"/>
          <a:ext cx="2713974" cy="2694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738F7FA-74AA-93DA-2A85-B27DA713E59D}"/>
              </a:ext>
            </a:extLst>
          </p:cNvPr>
          <p:cNvSpPr txBox="1"/>
          <p:nvPr/>
        </p:nvSpPr>
        <p:spPr>
          <a:xfrm>
            <a:off x="5982586" y="2658139"/>
            <a:ext cx="620683" cy="353943"/>
          </a:xfrm>
          <a:prstGeom prst="rect">
            <a:avLst/>
          </a:prstGeom>
          <a:noFill/>
        </p:spPr>
        <p:txBody>
          <a:bodyPr wrap="none" rtlCol="0">
            <a:spAutoFit/>
          </a:bodyPr>
          <a:lstStyle/>
          <a:p>
            <a:r>
              <a:rPr lang="lv-LV" b="1" dirty="0"/>
              <a:t>30%</a:t>
            </a:r>
          </a:p>
        </p:txBody>
      </p:sp>
      <p:sp>
        <p:nvSpPr>
          <p:cNvPr id="9" name="TextBox 8">
            <a:extLst>
              <a:ext uri="{FF2B5EF4-FFF2-40B4-BE49-F238E27FC236}">
                <a16:creationId xmlns:a16="http://schemas.microsoft.com/office/drawing/2014/main" id="{DB156DE3-96CD-F867-7076-D800EC7F8458}"/>
              </a:ext>
            </a:extLst>
          </p:cNvPr>
          <p:cNvSpPr txBox="1"/>
          <p:nvPr/>
        </p:nvSpPr>
        <p:spPr>
          <a:xfrm>
            <a:off x="6121786" y="3443958"/>
            <a:ext cx="620683" cy="353943"/>
          </a:xfrm>
          <a:prstGeom prst="rect">
            <a:avLst/>
          </a:prstGeom>
          <a:noFill/>
        </p:spPr>
        <p:txBody>
          <a:bodyPr wrap="none" rtlCol="0">
            <a:spAutoFit/>
          </a:bodyPr>
          <a:lstStyle/>
          <a:p>
            <a:r>
              <a:rPr lang="lv-LV" b="1" dirty="0"/>
              <a:t>50%</a:t>
            </a:r>
          </a:p>
        </p:txBody>
      </p:sp>
      <p:sp>
        <p:nvSpPr>
          <p:cNvPr id="10" name="TextBox 9">
            <a:extLst>
              <a:ext uri="{FF2B5EF4-FFF2-40B4-BE49-F238E27FC236}">
                <a16:creationId xmlns:a16="http://schemas.microsoft.com/office/drawing/2014/main" id="{F08AD01B-E744-4F86-CA74-531D9AB5EF34}"/>
              </a:ext>
            </a:extLst>
          </p:cNvPr>
          <p:cNvSpPr txBox="1"/>
          <p:nvPr/>
        </p:nvSpPr>
        <p:spPr>
          <a:xfrm>
            <a:off x="5982586" y="4259693"/>
            <a:ext cx="620683" cy="353943"/>
          </a:xfrm>
          <a:prstGeom prst="rect">
            <a:avLst/>
          </a:prstGeom>
          <a:noFill/>
        </p:spPr>
        <p:txBody>
          <a:bodyPr wrap="none" rtlCol="0">
            <a:spAutoFit/>
          </a:bodyPr>
          <a:lstStyle/>
          <a:p>
            <a:r>
              <a:rPr lang="lv-LV" b="1" dirty="0"/>
              <a:t>20%</a:t>
            </a:r>
          </a:p>
        </p:txBody>
      </p:sp>
      <p:pic>
        <p:nvPicPr>
          <p:cNvPr id="12" name="Picture 11">
            <a:extLst>
              <a:ext uri="{FF2B5EF4-FFF2-40B4-BE49-F238E27FC236}">
                <a16:creationId xmlns:a16="http://schemas.microsoft.com/office/drawing/2014/main" id="{6475B146-C358-6D8F-198C-B78D8900FF56}"/>
              </a:ext>
            </a:extLst>
          </p:cNvPr>
          <p:cNvPicPr>
            <a:picLocks noChangeAspect="1"/>
          </p:cNvPicPr>
          <p:nvPr/>
        </p:nvPicPr>
        <p:blipFill>
          <a:blip r:embed="rId8"/>
          <a:stretch>
            <a:fillRect/>
          </a:stretch>
        </p:blipFill>
        <p:spPr>
          <a:xfrm>
            <a:off x="593427" y="5705448"/>
            <a:ext cx="4809912" cy="420725"/>
          </a:xfrm>
          <a:prstGeom prst="rect">
            <a:avLst/>
          </a:prstGeom>
        </p:spPr>
      </p:pic>
      <p:pic>
        <p:nvPicPr>
          <p:cNvPr id="11" name="Picture 10">
            <a:extLst>
              <a:ext uri="{FF2B5EF4-FFF2-40B4-BE49-F238E27FC236}">
                <a16:creationId xmlns:a16="http://schemas.microsoft.com/office/drawing/2014/main" id="{86C00A45-63B5-85BA-B49F-1CE131799901}"/>
              </a:ext>
            </a:extLst>
          </p:cNvPr>
          <p:cNvPicPr>
            <a:picLocks noChangeAspect="1"/>
          </p:cNvPicPr>
          <p:nvPr/>
        </p:nvPicPr>
        <p:blipFill>
          <a:blip r:embed="rId9"/>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7F58F787-62B2-8EE0-BDE4-AA431F3636C2}"/>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124" y="4808887"/>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29373D5-47DA-E1FD-DC29-EED5BC3AE5A5}"/>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5068" y="3213250"/>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A10636BB-B7EE-3DB6-2A2D-0E31C8A01F9B}"/>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7918" y="2295219"/>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85A13E0A-30FA-20A9-73E2-570A5BBEA0E7}"/>
              </a:ext>
            </a:extLst>
          </p:cNvPr>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7919" y="1834097"/>
            <a:ext cx="269357" cy="269975"/>
          </a:xfrm>
          <a:prstGeom prst="rect">
            <a:avLst/>
          </a:prstGeom>
          <a:solidFill>
            <a:srgbClr val="FF9900"/>
          </a:solidFill>
          <a:ln>
            <a:noFill/>
          </a:ln>
        </p:spPr>
      </p:pic>
    </p:spTree>
    <p:extLst>
      <p:ext uri="{BB962C8B-B14F-4D97-AF65-F5344CB8AC3E}">
        <p14:creationId xmlns:p14="http://schemas.microsoft.com/office/powerpoint/2010/main" val="4262181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090E-8D40-8A95-2468-2AA9172B6219}"/>
              </a:ext>
            </a:extLst>
          </p:cNvPr>
          <p:cNvSpPr>
            <a:spLocks noGrp="1"/>
          </p:cNvSpPr>
          <p:nvPr>
            <p:ph type="title"/>
          </p:nvPr>
        </p:nvSpPr>
        <p:spPr>
          <a:xfrm>
            <a:off x="1592826" y="233051"/>
            <a:ext cx="6096000" cy="719454"/>
          </a:xfrm>
        </p:spPr>
        <p:txBody>
          <a:bodyPr>
            <a:normAutofit/>
          </a:bodyPr>
          <a:lstStyle/>
          <a:p>
            <a:r>
              <a:rPr lang="lv-LV" sz="2000" dirty="0">
                <a:solidFill>
                  <a:schemeClr val="accent4">
                    <a:lumMod val="75000"/>
                  </a:schemeClr>
                </a:solidFill>
              </a:rPr>
              <a:t>Zinātniskās vērtēšanas kritēriji</a:t>
            </a:r>
          </a:p>
        </p:txBody>
      </p:sp>
      <p:graphicFrame>
        <p:nvGraphicFramePr>
          <p:cNvPr id="7" name="Content Placeholder 6">
            <a:extLst>
              <a:ext uri="{FF2B5EF4-FFF2-40B4-BE49-F238E27FC236}">
                <a16:creationId xmlns:a16="http://schemas.microsoft.com/office/drawing/2014/main" id="{B21BAF41-67F9-0D0C-8DB1-F93B76F6B4FA}"/>
              </a:ext>
            </a:extLst>
          </p:cNvPr>
          <p:cNvGraphicFramePr>
            <a:graphicFrameLocks noGrp="1"/>
          </p:cNvGraphicFramePr>
          <p:nvPr>
            <p:ph idx="1"/>
            <p:extLst>
              <p:ext uri="{D42A27DB-BD31-4B8C-83A1-F6EECF244321}">
                <p14:modId xmlns:p14="http://schemas.microsoft.com/office/powerpoint/2010/main" val="725752342"/>
              </p:ext>
            </p:extLst>
          </p:nvPr>
        </p:nvGraphicFramePr>
        <p:xfrm>
          <a:off x="1592826" y="1090459"/>
          <a:ext cx="7093974" cy="5643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FA616FEB-F272-823B-AD81-EF314464AD65}"/>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235722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E4E0-2B65-A305-5A33-099CA427F398}"/>
              </a:ext>
            </a:extLst>
          </p:cNvPr>
          <p:cNvSpPr>
            <a:spLocks noGrp="1"/>
          </p:cNvSpPr>
          <p:nvPr>
            <p:ph type="title"/>
          </p:nvPr>
        </p:nvSpPr>
        <p:spPr>
          <a:xfrm>
            <a:off x="1784555" y="228600"/>
            <a:ext cx="4370439" cy="1036642"/>
          </a:xfrm>
        </p:spPr>
        <p:txBody>
          <a:bodyPr/>
          <a:lstStyle/>
          <a:p>
            <a:r>
              <a:rPr lang="lv-LV" dirty="0">
                <a:solidFill>
                  <a:schemeClr val="accent4">
                    <a:lumMod val="75000"/>
                  </a:schemeClr>
                </a:solidFill>
              </a:rPr>
              <a:t>Komisijas lēmums</a:t>
            </a:r>
          </a:p>
        </p:txBody>
      </p:sp>
      <p:sp>
        <p:nvSpPr>
          <p:cNvPr id="3" name="Content Placeholder 2">
            <a:extLst>
              <a:ext uri="{FF2B5EF4-FFF2-40B4-BE49-F238E27FC236}">
                <a16:creationId xmlns:a16="http://schemas.microsoft.com/office/drawing/2014/main" id="{760E8D9D-0E38-4C73-5443-7BEB1C9D383E}"/>
              </a:ext>
            </a:extLst>
          </p:cNvPr>
          <p:cNvSpPr>
            <a:spLocks noGrp="1"/>
          </p:cNvSpPr>
          <p:nvPr>
            <p:ph idx="1"/>
          </p:nvPr>
        </p:nvSpPr>
        <p:spPr>
          <a:xfrm>
            <a:off x="1688691" y="1170039"/>
            <a:ext cx="6902245" cy="4965290"/>
          </a:xfrm>
        </p:spPr>
        <p:txBody>
          <a:bodyPr>
            <a:normAutofit fontScale="92500" lnSpcReduction="20000"/>
          </a:bodyPr>
          <a:lstStyle/>
          <a:p>
            <a:r>
              <a:rPr lang="lv-LV" dirty="0">
                <a:solidFill>
                  <a:schemeClr val="accent2">
                    <a:lumMod val="75000"/>
                  </a:schemeClr>
                </a:solidFill>
              </a:rPr>
              <a:t>Kvalitātes slieksnis ir:</a:t>
            </a:r>
          </a:p>
          <a:p>
            <a:pPr algn="just"/>
            <a:r>
              <a:rPr lang="lv-LV" dirty="0"/>
              <a:t>    4 punkti zinātniskās kvalitātes kritērijā;</a:t>
            </a:r>
          </a:p>
          <a:p>
            <a:pPr algn="just"/>
            <a:r>
              <a:rPr lang="lv-LV" dirty="0"/>
              <a:t>    3 punkti projekta rezultātu ietekmes kritērijā;</a:t>
            </a:r>
          </a:p>
          <a:p>
            <a:pPr algn="just"/>
            <a:r>
              <a:rPr lang="lv-LV" dirty="0"/>
              <a:t>    3 punkti projekta īstenošanas iespējas un nodrošinājuma kritērijā;</a:t>
            </a:r>
          </a:p>
          <a:p>
            <a:pPr algn="just"/>
            <a:r>
              <a:rPr lang="lv-LV" dirty="0"/>
              <a:t>Vismaz </a:t>
            </a:r>
            <a:r>
              <a:rPr lang="lv-LV" dirty="0">
                <a:solidFill>
                  <a:schemeClr val="accent2">
                    <a:lumMod val="75000"/>
                  </a:schemeClr>
                </a:solidFill>
              </a:rPr>
              <a:t>10 punkti </a:t>
            </a:r>
            <a:r>
              <a:rPr lang="lv-LV" dirty="0"/>
              <a:t>visos kritērijos kopā.</a:t>
            </a:r>
          </a:p>
          <a:p>
            <a:endParaRPr lang="lv-LV" dirty="0"/>
          </a:p>
          <a:p>
            <a:r>
              <a:rPr lang="lv-LV" dirty="0"/>
              <a:t>Tālākās darbības:</a:t>
            </a:r>
          </a:p>
          <a:p>
            <a:pPr marL="342900" indent="-342900">
              <a:buFont typeface="Arial" panose="020B0604020202020204" pitchFamily="34" charset="0"/>
              <a:buChar char="•"/>
            </a:pPr>
            <a:r>
              <a:rPr lang="lv-LV" dirty="0"/>
              <a:t>LZP sagatavo sarakstu, kurā projektu pieteikumi sarindoti pēc iegūto punktu skaita, papildus </a:t>
            </a:r>
          </a:p>
          <a:p>
            <a:pPr marL="342900" indent="-342900">
              <a:buFont typeface="Arial" panose="020B0604020202020204" pitchFamily="34" charset="0"/>
              <a:buChar char="•"/>
            </a:pPr>
            <a:r>
              <a:rPr lang="lv-LV" dirty="0"/>
              <a:t>norādot virs kvalitātes sliekšņa novērtētos projektu pieteikumus;</a:t>
            </a:r>
          </a:p>
          <a:p>
            <a:pPr marL="342900" indent="-342900">
              <a:buFont typeface="Arial" panose="020B0604020202020204" pitchFamily="34" charset="0"/>
              <a:buChar char="•"/>
            </a:pPr>
            <a:r>
              <a:rPr lang="lv-LV" dirty="0"/>
              <a:t>Komisija divu nedēļu laikā pieņem lēmumu par virs kvalitātes sliekšņa novērtētajiem projektiem, ņemot vērā pieejamo finansējumu;</a:t>
            </a:r>
          </a:p>
          <a:p>
            <a:pPr marL="342900" indent="-342900">
              <a:buFont typeface="Arial" panose="020B0604020202020204" pitchFamily="34" charset="0"/>
              <a:buChar char="•"/>
            </a:pPr>
            <a:r>
              <a:rPr lang="lv-LV" dirty="0"/>
              <a:t>LZP komisijas pieņemtos lēmumus nosūta projekta pieteikuma iesniedzējiem.</a:t>
            </a:r>
          </a:p>
          <a:p>
            <a:endParaRPr lang="lv-LV" dirty="0"/>
          </a:p>
          <a:p>
            <a:endParaRPr lang="lv-LV" dirty="0"/>
          </a:p>
          <a:p>
            <a:endParaRPr lang="lv-LV" dirty="0"/>
          </a:p>
        </p:txBody>
      </p:sp>
      <p:sp>
        <p:nvSpPr>
          <p:cNvPr id="4" name="Text Placeholder 3">
            <a:extLst>
              <a:ext uri="{FF2B5EF4-FFF2-40B4-BE49-F238E27FC236}">
                <a16:creationId xmlns:a16="http://schemas.microsoft.com/office/drawing/2014/main" id="{91FBC30D-B63E-4F3B-3836-EAA2A484707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AB8D4C2-660F-328B-7254-4AA2E1D7F988}"/>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3D9F56E5-409C-A177-DFDE-029C6AE28262}"/>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2058471"/>
            <a:ext cx="26935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E1B5A5E9-32D3-75E6-FDD9-7FA76357B4B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4" y="177612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E40EC9E4-B839-8259-7049-E4FFC761906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3" y="149378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DABBD1A9-565A-AEE0-8832-639F3A9E0B8A}"/>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1" y="5234506"/>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289560CC-BE17-6A11-2895-4ADF4DC3F54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4507157"/>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F48D974C-80B5-16CE-DCD4-6A29F726E089}"/>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5" y="4030736"/>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AB2E3F0F-2EEE-36CD-0DFE-3A410788D964}"/>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2" y="3532216"/>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BB8C15AA-D5E4-55BF-086A-77714BC6B9FE}"/>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03080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a:xfrm>
            <a:off x="2590800" y="370058"/>
            <a:ext cx="2962712" cy="1036642"/>
          </a:xfrm>
        </p:spPr>
        <p:txBody>
          <a:bodyPr>
            <a:normAutofit/>
          </a:bodyPr>
          <a:lstStyle/>
          <a:p>
            <a:r>
              <a:rPr lang="lv-LV" sz="2000" dirty="0">
                <a:solidFill>
                  <a:schemeClr val="accent4">
                    <a:lumMod val="75000"/>
                  </a:schemeClr>
                </a:solidFill>
                <a:latin typeface="Trebuchet MS" panose="020B0603020202020204" pitchFamily="34" charset="0"/>
              </a:rPr>
              <a:t>Konkursa laika līnija </a:t>
            </a:r>
            <a:br>
              <a:rPr lang="lv-LV" sz="2000">
                <a:solidFill>
                  <a:schemeClr val="accent4">
                    <a:lumMod val="75000"/>
                  </a:schemeClr>
                </a:solidFill>
                <a:latin typeface="Trebuchet MS" panose="020B0603020202020204" pitchFamily="34" charset="0"/>
              </a:rPr>
            </a:br>
            <a:r>
              <a:rPr lang="lv-LV" sz="2000">
                <a:solidFill>
                  <a:schemeClr val="accent4">
                    <a:lumMod val="75000"/>
                  </a:schemeClr>
                </a:solidFill>
                <a:latin typeface="Trebuchet MS" panose="020B0603020202020204" pitchFamily="34" charset="0"/>
              </a:rPr>
              <a:t>(VM </a:t>
            </a:r>
            <a:r>
              <a:rPr lang="lv-LV" sz="2000" dirty="0">
                <a:solidFill>
                  <a:schemeClr val="accent4">
                    <a:lumMod val="75000"/>
                  </a:schemeClr>
                </a:solidFill>
                <a:latin typeface="Trebuchet MS" panose="020B0603020202020204" pitchFamily="34" charset="0"/>
              </a:rPr>
              <a:t>VPP aptuveni)</a:t>
            </a:r>
          </a:p>
        </p:txBody>
      </p:sp>
      <p:sp>
        <p:nvSpPr>
          <p:cNvPr id="4" name="Text Placeholder 3">
            <a:extLst>
              <a:ext uri="{FF2B5EF4-FFF2-40B4-BE49-F238E27FC236}">
                <a16:creationId xmlns:a16="http://schemas.microsoft.com/office/drawing/2014/main" id="{BF691541-26E7-4332-88E7-2DEC1B1B02E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p:txBody>
          <a:bodyPr/>
          <a:lstStyle/>
          <a:p>
            <a:endParaRPr lang="lv-LV"/>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836549"/>
            <a:ext cx="8337091" cy="4407211"/>
            <a:chOff x="1824625" y="1186446"/>
            <a:chExt cx="8337091" cy="4407211"/>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Projektu iesniegšana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Administratīvā izvērtēšana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Individuālie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cap="all" dirty="0">
                  <a:solidFill>
                    <a:prstClr val="black"/>
                  </a:solidFill>
                  <a:latin typeface="Trebuchet MS" panose="020B0603020202020204" pitchFamily="34" charset="0"/>
                  <a:ea typeface="Verdana" panose="020B0604030504040204" pitchFamily="34" charset="0"/>
                </a:rPr>
                <a:t>Konsolidētie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noraidīšanu</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30/05/2024</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14</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/06/2024</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26/07</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/2024</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08/08/2024</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19/08</a:t>
              </a:r>
              <a:r>
                <a:rPr kumimoji="0" lang="lv-LV" sz="9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/202</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4</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568264"/>
              <a:ext cx="1239271" cy="1290781"/>
              <a:chOff x="190371" y="2596989"/>
              <a:chExt cx="3068645" cy="1721039"/>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596989"/>
                <a:ext cx="3068645" cy="492442"/>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Informācijas apkopošana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231105"/>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Projekta pieteikumu lūdzam iesniegt NZDIS LZP informācijas sistēmā laicīgi, bet ne vēlāk kā </a:t>
                </a:r>
                <a:r>
                  <a:rPr kumimoji="0" lang="lv-LV" sz="900" b="0" i="0" u="none" strike="noStrike" kern="0" cap="none" spc="0" normalizeH="0" baseline="0" noProof="1">
                    <a:ln>
                      <a:noFill/>
                    </a:ln>
                    <a:solidFill>
                      <a:schemeClr val="bg1">
                        <a:lumMod val="50000"/>
                      </a:schemeClr>
                    </a:solidFill>
                    <a:effectLst/>
                    <a:uLnTx/>
                    <a:uFillTx/>
                    <a:latin typeface="Trebuchet MS" panose="020B0603020202020204" pitchFamily="34" charset="0"/>
                    <a:ea typeface="Verdana" panose="020B0604030504040204" pitchFamily="34" charset="0"/>
                  </a:rPr>
                  <a:t>30.05.2024. plkst. </a:t>
                </a:r>
                <a:r>
                  <a:rPr lang="lv-LV" sz="900" kern="0" noProof="1">
                    <a:solidFill>
                      <a:schemeClr val="bg1">
                        <a:lumMod val="50000"/>
                      </a:schemeClr>
                    </a:solidFill>
                    <a:latin typeface="Trebuchet MS" panose="020B0603020202020204" pitchFamily="34" charset="0"/>
                    <a:ea typeface="Verdana" panose="020B0604030504040204" pitchFamily="34" charset="0"/>
                  </a:rPr>
                  <a:t>17</a:t>
                </a:r>
                <a:r>
                  <a:rPr kumimoji="0" lang="lv-LV" sz="900" b="0" i="0" u="none" strike="noStrike" kern="0" cap="none" spc="0" normalizeH="0" baseline="0" noProof="1">
                    <a:ln>
                      <a:noFill/>
                    </a:ln>
                    <a:solidFill>
                      <a:schemeClr val="bg1">
                        <a:lumMod val="50000"/>
                      </a:schemeClr>
                    </a:solidFill>
                    <a:effectLst/>
                    <a:uLnTx/>
                    <a:uFillTx/>
                    <a:latin typeface="Trebuchet MS" panose="020B0603020202020204" pitchFamily="34" charset="0"/>
                    <a:ea typeface="Verdana" panose="020B0604030504040204" pitchFamily="34" charset="0"/>
                  </a:rPr>
                  <a:t>:00</a:t>
                </a:r>
                <a:endParaRPr kumimoji="0" lang="en-US" sz="900" b="0" i="0" u="none" strike="noStrike" kern="0" cap="none" spc="0" normalizeH="0" baseline="0" noProof="1">
                  <a:ln>
                    <a:noFill/>
                  </a:ln>
                  <a:solidFill>
                    <a:schemeClr val="bg1">
                      <a:lumMod val="50000"/>
                    </a:schemeClr>
                  </a:solidFill>
                  <a:effectLst/>
                  <a:uLnTx/>
                  <a:uFillTx/>
                  <a:latin typeface="Trebuchet MS" panose="020B060302020202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02195"/>
              <a:ext cx="1305892" cy="1706279"/>
              <a:chOff x="138037" y="2412323"/>
              <a:chExt cx="3233610" cy="2275037"/>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12323"/>
                <a:ext cx="3233610" cy="677108"/>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Lēmumi par administratīvo vērtēšanu</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3"/>
                <a:ext cx="2926080" cy="160043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Projekta pieteikuma atbilstības administratīvajiem kritērijiem izvērtēšana, nepieciešamības gadījumā noraidot projekta </a:t>
                </a:r>
                <a:r>
                  <a:rPr lang="lv-LV" sz="900" kern="0" noProof="1">
                    <a:solidFill>
                      <a:prstClr val="black">
                        <a:lumMod val="65000"/>
                        <a:lumOff val="35000"/>
                      </a:prstClr>
                    </a:solidFill>
                    <a:latin typeface="Trebuchet MS" panose="020B0603020202020204" pitchFamily="34" charset="0"/>
                    <a:ea typeface="Verdana" panose="020B0604030504040204" pitchFamily="34" charset="0"/>
                  </a:rPr>
                  <a:t>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869523"/>
              <a:ext cx="1181696" cy="1706277"/>
              <a:chOff x="332936" y="2596989"/>
              <a:chExt cx="2926080" cy="2275034"/>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596989"/>
                <a:ext cx="2926080" cy="492442"/>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Zinātniskā izvērtēšana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1"/>
                <a:ext cx="2926080" cy="178510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Katra projekta pieteikuma zinātniskajā izvērtēšanā tiek piesaistīti vismaz divi ārvalstu zinātniskie eksperti, kuri sniedz savu viedokli par projekta </a:t>
                </a:r>
                <a:r>
                  <a:rPr lang="lv-LV" sz="900" kern="0" noProof="1">
                    <a:solidFill>
                      <a:prstClr val="black">
                        <a:lumMod val="65000"/>
                        <a:lumOff val="35000"/>
                      </a:prstClr>
                    </a:solidFill>
                    <a:latin typeface="Trebuchet MS" panose="020B0603020202020204" pitchFamily="34" charset="0"/>
                    <a:ea typeface="Verdana" panose="020B0604030504040204" pitchFamily="34" charset="0"/>
                  </a:rPr>
                  <a:t>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524428"/>
              <a:ext cx="1277033" cy="1567778"/>
              <a:chOff x="332934" y="2412323"/>
              <a:chExt cx="3162150" cy="2090369"/>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412323"/>
                <a:ext cx="2926079" cy="677107"/>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900" b="1" kern="0" noProof="1">
                    <a:solidFill>
                      <a:prstClr val="black"/>
                    </a:solidFill>
                    <a:latin typeface="Trebuchet MS" panose="020B0603020202020204" pitchFamily="34" charset="0"/>
                    <a:ea typeface="Verdana" panose="020B0604030504040204" pitchFamily="34" charset="0"/>
                  </a:rPr>
                  <a:t>Konsolidētā vērtējuma sagatavošana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62150" cy="141577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Nepieciešamības gadījumā tiek organizētas ekspertu savstarpējās konsultācijas, lai saskaņotu konsolidēto vērtējumu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186446"/>
              <a:ext cx="1193343" cy="1363319"/>
              <a:chOff x="332936" y="2412323"/>
              <a:chExt cx="2954920" cy="1817758"/>
            </a:xfrm>
          </p:grpSpPr>
          <p:sp>
            <p:nvSpPr>
              <p:cNvPr id="99" name="TextBox 98">
                <a:extLst>
                  <a:ext uri="{FF2B5EF4-FFF2-40B4-BE49-F238E27FC236}">
                    <a16:creationId xmlns:a16="http://schemas.microsoft.com/office/drawing/2014/main" id="{25F1FB28-A3C5-4EE8-960C-42ECF80C3FAA}"/>
                  </a:ext>
                </a:extLst>
              </p:cNvPr>
              <p:cNvSpPr txBox="1"/>
              <p:nvPr/>
            </p:nvSpPr>
            <p:spPr>
              <a:xfrm>
                <a:off x="361776" y="2412323"/>
                <a:ext cx="2926080" cy="677107"/>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Lēmuma sagatavošana un nosūtīšana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231106"/>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Pamatojoties uz konsolidēto vērtējumu, tiek pieņemts lēmums par finansēšanu vai noraidīšanu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429043" y="3158646"/>
              <a:ext cx="539492" cy="630372"/>
              <a:chOff x="6540057" y="3068526"/>
              <a:chExt cx="719322" cy="840495"/>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912539" y="3068526"/>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540057" y="3251796"/>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689573" y="2385410"/>
              <a:ext cx="472143" cy="677692"/>
              <a:chOff x="10887431" y="2037545"/>
              <a:chExt cx="629524" cy="903589"/>
            </a:xfrm>
          </p:grpSpPr>
          <p:sp>
            <p:nvSpPr>
              <p:cNvPr id="87" name="Freeform: Shape 86">
                <a:extLst>
                  <a:ext uri="{FF2B5EF4-FFF2-40B4-BE49-F238E27FC236}">
                    <a16:creationId xmlns:a16="http://schemas.microsoft.com/office/drawing/2014/main" id="{09F0CEA3-0EB8-4452-833D-27C5486EB6E0}"/>
                  </a:ext>
                </a:extLst>
              </p:cNvPr>
              <p:cNvSpPr/>
              <p:nvPr/>
            </p:nvSpPr>
            <p:spPr>
              <a:xfrm>
                <a:off x="10887431" y="2255334"/>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125992"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pic>
        <p:nvPicPr>
          <p:cNvPr id="56" name="Picture 55">
            <a:extLst>
              <a:ext uri="{FF2B5EF4-FFF2-40B4-BE49-F238E27FC236}">
                <a16:creationId xmlns:a16="http://schemas.microsoft.com/office/drawing/2014/main" id="{9C29BF0C-CBC2-76A8-9953-A612262E1293}"/>
              </a:ext>
            </a:extLst>
          </p:cNvPr>
          <p:cNvPicPr>
            <a:picLocks noChangeAspect="1"/>
          </p:cNvPicPr>
          <p:nvPr/>
        </p:nvPicPr>
        <p:blipFill>
          <a:blip r:embed="rId2"/>
          <a:stretch>
            <a:fillRect/>
          </a:stretch>
        </p:blipFill>
        <p:spPr>
          <a:xfrm>
            <a:off x="6412971" y="97693"/>
            <a:ext cx="2559578" cy="1139079"/>
          </a:xfrm>
          <a:prstGeom prst="rect">
            <a:avLst/>
          </a:prstGeom>
        </p:spPr>
      </p:pic>
    </p:spTree>
    <p:extLst>
      <p:ext uri="{BB962C8B-B14F-4D97-AF65-F5344CB8AC3E}">
        <p14:creationId xmlns:p14="http://schemas.microsoft.com/office/powerpoint/2010/main" val="223989704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3.xml><?xml version="1.0" encoding="utf-8"?>
<ds:datastoreItem xmlns:ds="http://schemas.openxmlformats.org/officeDocument/2006/customXml" ds:itemID="{60D65BEE-874F-4245-AC24-84C8DCC85B13}">
  <ds:schemaRefs>
    <ds:schemaRef ds:uri="http://schemas.openxmlformats.org/package/2006/metadata/core-properties"/>
    <ds:schemaRef ds:uri="http://www.w3.org/XML/1998/namespace"/>
    <ds:schemaRef ds:uri="http://purl.org/dc/dcmitype/"/>
    <ds:schemaRef ds:uri="http://schemas.microsoft.com/office/2006/metadata/properties"/>
    <ds:schemaRef ds:uri="http://schemas.microsoft.com/office/2006/documentManagement/types"/>
    <ds:schemaRef ds:uri="http://purl.org/dc/elements/1.1/"/>
    <ds:schemaRef ds:uri="2f243a88-1479-4942-bbce-7bc383319ad9"/>
    <ds:schemaRef ds:uri="http://schemas.microsoft.com/office/infopath/2007/PartnerControls"/>
    <ds:schemaRef ds:uri="73924fda-3357-40d4-9fae-85802a249899"/>
    <ds:schemaRef ds:uri="http://purl.org/dc/te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9689</TotalTime>
  <Words>685</Words>
  <Application>Microsoft Office PowerPoint</Application>
  <PresentationFormat>On-screen Show (4:3)</PresentationFormat>
  <Paragraphs>90</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Times New Roman</vt:lpstr>
      <vt:lpstr>Trebuchet MS</vt:lpstr>
      <vt:lpstr>Verdana</vt:lpstr>
      <vt:lpstr>89_Prezentacija_templateLV</vt:lpstr>
      <vt:lpstr>PowerPoint Presentation</vt:lpstr>
      <vt:lpstr>Prezentācijā izskatāmie  jautājumi</vt:lpstr>
      <vt:lpstr>Projektu pieteikumu administratīvā vērtēšana</vt:lpstr>
      <vt:lpstr>Projekta pieteikuma  zinātniskā izvērtēšana</vt:lpstr>
      <vt:lpstr>Zinātniskās vērtēšanas kritēriji</vt:lpstr>
      <vt:lpstr>Komisijas lēmums</vt:lpstr>
      <vt:lpstr>Konkursa laika līnija  (VM VPP aptuveni)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Jolanta Vanadziņa</cp:lastModifiedBy>
  <cp:revision>383</cp:revision>
  <cp:lastPrinted>2023-10-19T05:42:03Z</cp:lastPrinted>
  <dcterms:created xsi:type="dcterms:W3CDTF">2014-11-20T14:46:47Z</dcterms:created>
  <dcterms:modified xsi:type="dcterms:W3CDTF">2024-04-24T13:24:11Z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