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m" ContentType="application/vnd.ms-excel.sheet.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3" r:id="rId2"/>
    <p:sldMasterId id="2147483683" r:id="rId3"/>
  </p:sldMasterIdLst>
  <p:notesMasterIdLst>
    <p:notesMasterId r:id="rId30"/>
  </p:notesMasterIdLst>
  <p:handoutMasterIdLst>
    <p:handoutMasterId r:id="rId31"/>
  </p:handoutMasterIdLst>
  <p:sldIdLst>
    <p:sldId id="696" r:id="rId4"/>
    <p:sldId id="280" r:id="rId5"/>
    <p:sldId id="540" r:id="rId6"/>
    <p:sldId id="479" r:id="rId7"/>
    <p:sldId id="1605" r:id="rId8"/>
    <p:sldId id="750" r:id="rId9"/>
    <p:sldId id="1606" r:id="rId10"/>
    <p:sldId id="738" r:id="rId11"/>
    <p:sldId id="1624" r:id="rId12"/>
    <p:sldId id="1625" r:id="rId13"/>
    <p:sldId id="782" r:id="rId14"/>
    <p:sldId id="1611" r:id="rId15"/>
    <p:sldId id="1609" r:id="rId16"/>
    <p:sldId id="1626" r:id="rId17"/>
    <p:sldId id="536" r:id="rId18"/>
    <p:sldId id="1623" r:id="rId19"/>
    <p:sldId id="537" r:id="rId20"/>
    <p:sldId id="1627" r:id="rId21"/>
    <p:sldId id="538" r:id="rId22"/>
    <p:sldId id="539" r:id="rId23"/>
    <p:sldId id="1628" r:id="rId24"/>
    <p:sldId id="1633" r:id="rId25"/>
    <p:sldId id="1635" r:id="rId26"/>
    <p:sldId id="1634" r:id="rId27"/>
    <p:sldId id="1632" r:id="rId28"/>
    <p:sldId id="404" r:id="rId29"/>
  </p:sldIdLst>
  <p:sldSz cx="12192000" cy="6858000"/>
  <p:notesSz cx="9296400" cy="70104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FF"/>
    <a:srgbClr val="800080"/>
    <a:srgbClr val="FF6600"/>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92165" autoAdjust="0"/>
  </p:normalViewPr>
  <p:slideViewPr>
    <p:cSldViewPr snapToGrid="0">
      <p:cViewPr varScale="1">
        <p:scale>
          <a:sx n="58" d="100"/>
          <a:sy n="58" d="100"/>
        </p:scale>
        <p:origin x="1296" y="4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ja Aksjonova" userId="8c42c169-36c5-4b7d-87e7-721ac4bb8d20" providerId="ADAL" clId="{2C21AE8A-F264-4457-A4CD-030568CA0AF5}"/>
    <pc:docChg chg="delSld modSld sldOrd">
      <pc:chgData name="Darja Aksjonova" userId="8c42c169-36c5-4b7d-87e7-721ac4bb8d20" providerId="ADAL" clId="{2C21AE8A-F264-4457-A4CD-030568CA0AF5}" dt="2024-05-04T12:37:53.936" v="21"/>
      <pc:docMkLst>
        <pc:docMk/>
      </pc:docMkLst>
      <pc:sldChg chg="ord">
        <pc:chgData name="Darja Aksjonova" userId="8c42c169-36c5-4b7d-87e7-721ac4bb8d20" providerId="ADAL" clId="{2C21AE8A-F264-4457-A4CD-030568CA0AF5}" dt="2024-05-04T12:37:53.936" v="21"/>
        <pc:sldMkLst>
          <pc:docMk/>
          <pc:sldMk cId="1541616890" sldId="404"/>
        </pc:sldMkLst>
      </pc:sldChg>
      <pc:sldChg chg="modSp mod">
        <pc:chgData name="Darja Aksjonova" userId="8c42c169-36c5-4b7d-87e7-721ac4bb8d20" providerId="ADAL" clId="{2C21AE8A-F264-4457-A4CD-030568CA0AF5}" dt="2024-05-04T12:36:46.524" v="18" actId="1076"/>
        <pc:sldMkLst>
          <pc:docMk/>
          <pc:sldMk cId="86861823" sldId="537"/>
        </pc:sldMkLst>
        <pc:picChg chg="mod">
          <ac:chgData name="Darja Aksjonova" userId="8c42c169-36c5-4b7d-87e7-721ac4bb8d20" providerId="ADAL" clId="{2C21AE8A-F264-4457-A4CD-030568CA0AF5}" dt="2024-05-04T12:36:46.524" v="18" actId="1076"/>
          <ac:picMkLst>
            <pc:docMk/>
            <pc:sldMk cId="86861823" sldId="537"/>
            <ac:picMk id="10" creationId="{876D04FD-20BF-21EC-8830-6672AA2B7746}"/>
          </ac:picMkLst>
        </pc:picChg>
      </pc:sldChg>
      <pc:sldChg chg="modSp mod">
        <pc:chgData name="Darja Aksjonova" userId="8c42c169-36c5-4b7d-87e7-721ac4bb8d20" providerId="ADAL" clId="{2C21AE8A-F264-4457-A4CD-030568CA0AF5}" dt="2024-05-04T10:30:42.055" v="3" actId="20577"/>
        <pc:sldMkLst>
          <pc:docMk/>
          <pc:sldMk cId="2642891749" sldId="696"/>
        </pc:sldMkLst>
        <pc:spChg chg="mod">
          <ac:chgData name="Darja Aksjonova" userId="8c42c169-36c5-4b7d-87e7-721ac4bb8d20" providerId="ADAL" clId="{2C21AE8A-F264-4457-A4CD-030568CA0AF5}" dt="2024-05-04T10:30:42.055" v="3" actId="20577"/>
          <ac:spMkLst>
            <pc:docMk/>
            <pc:sldMk cId="2642891749" sldId="696"/>
            <ac:spMk id="3" creationId="{1E58EB22-D538-CB82-85C9-A96C518B12C8}"/>
          </ac:spMkLst>
        </pc:spChg>
      </pc:sldChg>
      <pc:sldChg chg="del">
        <pc:chgData name="Darja Aksjonova" userId="8c42c169-36c5-4b7d-87e7-721ac4bb8d20" providerId="ADAL" clId="{2C21AE8A-F264-4457-A4CD-030568CA0AF5}" dt="2024-05-04T12:37:05.892" v="19" actId="47"/>
        <pc:sldMkLst>
          <pc:docMk/>
          <pc:sldMk cId="1459053967" sldId="697"/>
        </pc:sldMkLst>
      </pc:sldChg>
      <pc:sldChg chg="ord">
        <pc:chgData name="Darja Aksjonova" userId="8c42c169-36c5-4b7d-87e7-721ac4bb8d20" providerId="ADAL" clId="{2C21AE8A-F264-4457-A4CD-030568CA0AF5}" dt="2024-05-04T12:15:33.459" v="16"/>
        <pc:sldMkLst>
          <pc:docMk/>
          <pc:sldMk cId="748425364" sldId="782"/>
        </pc:sldMkLst>
      </pc:sldChg>
      <pc:sldChg chg="del">
        <pc:chgData name="Darja Aksjonova" userId="8c42c169-36c5-4b7d-87e7-721ac4bb8d20" providerId="ADAL" clId="{2C21AE8A-F264-4457-A4CD-030568CA0AF5}" dt="2024-05-04T12:36:20.308" v="17" actId="47"/>
        <pc:sldMkLst>
          <pc:docMk/>
          <pc:sldMk cId="3698833689" sldId="1604"/>
        </pc:sldMkLst>
      </pc:sldChg>
      <pc:sldChg chg="modSp mod">
        <pc:chgData name="Darja Aksjonova" userId="8c42c169-36c5-4b7d-87e7-721ac4bb8d20" providerId="ADAL" clId="{2C21AE8A-F264-4457-A4CD-030568CA0AF5}" dt="2024-05-04T12:12:47.245" v="12" actId="20577"/>
        <pc:sldMkLst>
          <pc:docMk/>
          <pc:sldMk cId="2291283803" sldId="1606"/>
        </pc:sldMkLst>
        <pc:spChg chg="mod">
          <ac:chgData name="Darja Aksjonova" userId="8c42c169-36c5-4b7d-87e7-721ac4bb8d20" providerId="ADAL" clId="{2C21AE8A-F264-4457-A4CD-030568CA0AF5}" dt="2024-05-04T12:12:47.245" v="12" actId="20577"/>
          <ac:spMkLst>
            <pc:docMk/>
            <pc:sldMk cId="2291283803" sldId="1606"/>
            <ac:spMk id="4" creationId="{007CE38F-BF37-6DCE-1E93-5C4B9800928B}"/>
          </ac:spMkLst>
        </pc:spChg>
      </pc:sldChg>
      <pc:sldChg chg="ord">
        <pc:chgData name="Darja Aksjonova" userId="8c42c169-36c5-4b7d-87e7-721ac4bb8d20" providerId="ADAL" clId="{2C21AE8A-F264-4457-A4CD-030568CA0AF5}" dt="2024-05-04T12:15:18.143" v="14"/>
        <pc:sldMkLst>
          <pc:docMk/>
          <pc:sldMk cId="3015612455" sldId="1609"/>
        </pc:sldMkLst>
      </pc:sldChg>
      <pc:sldMasterChg chg="delSldLayout">
        <pc:chgData name="Darja Aksjonova" userId="8c42c169-36c5-4b7d-87e7-721ac4bb8d20" providerId="ADAL" clId="{2C21AE8A-F264-4457-A4CD-030568CA0AF5}" dt="2024-05-04T12:36:20.308" v="17" actId="47"/>
        <pc:sldMasterMkLst>
          <pc:docMk/>
          <pc:sldMasterMk cId="3419384323" sldId="2147483648"/>
        </pc:sldMasterMkLst>
        <pc:sldLayoutChg chg="del">
          <pc:chgData name="Darja Aksjonova" userId="8c42c169-36c5-4b7d-87e7-721ac4bb8d20" providerId="ADAL" clId="{2C21AE8A-F264-4457-A4CD-030568CA0AF5}" dt="2024-05-04T12:36:20.308" v="17" actId="47"/>
          <pc:sldLayoutMkLst>
            <pc:docMk/>
            <pc:sldMasterMk cId="3419384323" sldId="2147483648"/>
            <pc:sldLayoutMk cId="2578531723" sldId="2147483662"/>
          </pc:sldLayoutMkLst>
        </pc:sldLayoutChg>
      </pc:sldMaster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Macro-Enabled_Worksheet.xlsm"/><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Macro-Enabled_Worksheet1.xlsm"/><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VALUE</c:v>
                </c:pt>
              </c:strCache>
            </c:strRef>
          </c:tx>
          <c:spPr>
            <a:ln>
              <a:noFill/>
            </a:ln>
            <a:effectLst/>
            <a:scene3d>
              <a:camera prst="orthographicFront"/>
              <a:lightRig rig="threePt" dir="t"/>
            </a:scene3d>
            <a:sp3d prstMaterial="matte"/>
          </c:spPr>
          <c:explosion val="5"/>
          <c:dPt>
            <c:idx val="0"/>
            <c:bubble3D val="0"/>
            <c:spPr>
              <a:solidFill>
                <a:srgbClr val="76C8AE"/>
              </a:solidFill>
              <a:ln>
                <a:noFill/>
              </a:ln>
              <a:effectLst/>
              <a:scene3d>
                <a:camera prst="orthographicFront"/>
                <a:lightRig rig="threePt" dir="t"/>
              </a:scene3d>
              <a:sp3d prstMaterial="matte"/>
            </c:spPr>
            <c:extLst>
              <c:ext xmlns:c16="http://schemas.microsoft.com/office/drawing/2014/chart" uri="{C3380CC4-5D6E-409C-BE32-E72D297353CC}">
                <c16:uniqueId val="{00000000-DC44-4B49-BBCD-6F749DB31531}"/>
              </c:ext>
            </c:extLst>
          </c:dPt>
          <c:dPt>
            <c:idx val="1"/>
            <c:bubble3D val="0"/>
            <c:spPr>
              <a:solidFill>
                <a:srgbClr val="00AE9D"/>
              </a:solidFill>
              <a:ln>
                <a:noFill/>
              </a:ln>
              <a:effectLst/>
              <a:scene3d>
                <a:camera prst="orthographicFront"/>
                <a:lightRig rig="threePt" dir="t"/>
              </a:scene3d>
              <a:sp3d prstMaterial="matte"/>
            </c:spPr>
            <c:extLst>
              <c:ext xmlns:c16="http://schemas.microsoft.com/office/drawing/2014/chart" uri="{C3380CC4-5D6E-409C-BE32-E72D297353CC}">
                <c16:uniqueId val="{00000001-DC44-4B49-BBCD-6F749DB31531}"/>
              </c:ext>
            </c:extLst>
          </c:dPt>
          <c:dPt>
            <c:idx val="2"/>
            <c:bubble3D val="0"/>
            <c:spPr>
              <a:solidFill>
                <a:srgbClr val="008E7A"/>
              </a:solidFill>
              <a:ln>
                <a:noFill/>
              </a:ln>
              <a:effectLst/>
              <a:scene3d>
                <a:camera prst="orthographicFront"/>
                <a:lightRig rig="threePt" dir="t"/>
              </a:scene3d>
              <a:sp3d prstMaterial="matte"/>
            </c:spPr>
            <c:extLst>
              <c:ext xmlns:c16="http://schemas.microsoft.com/office/drawing/2014/chart" uri="{C3380CC4-5D6E-409C-BE32-E72D297353CC}">
                <c16:uniqueId val="{00000002-DC44-4B49-BBCD-6F749DB31531}"/>
              </c:ext>
            </c:extLst>
          </c:dPt>
          <c:dPt>
            <c:idx val="3"/>
            <c:bubble3D val="0"/>
            <c:spPr>
              <a:solidFill>
                <a:srgbClr val="006762"/>
              </a:solidFill>
              <a:ln>
                <a:noFill/>
              </a:ln>
              <a:effectLst/>
              <a:scene3d>
                <a:camera prst="orthographicFront"/>
                <a:lightRig rig="threePt" dir="t"/>
              </a:scene3d>
              <a:sp3d prstMaterial="matte"/>
            </c:spPr>
            <c:extLst>
              <c:ext xmlns:c16="http://schemas.microsoft.com/office/drawing/2014/chart" uri="{C3380CC4-5D6E-409C-BE32-E72D297353CC}">
                <c16:uniqueId val="{00000003-DC44-4B49-BBCD-6F749DB31531}"/>
              </c:ext>
            </c:extLst>
          </c:dPt>
          <c:dPt>
            <c:idx val="4"/>
            <c:bubble3D val="0"/>
            <c:spPr>
              <a:solidFill>
                <a:srgbClr val="FFCC4E"/>
              </a:solidFill>
              <a:ln>
                <a:noFill/>
              </a:ln>
              <a:effectLst/>
              <a:scene3d>
                <a:camera prst="orthographicFront"/>
                <a:lightRig rig="threePt" dir="t"/>
              </a:scene3d>
              <a:sp3d prstMaterial="matte"/>
            </c:spPr>
            <c:extLst>
              <c:ext xmlns:c16="http://schemas.microsoft.com/office/drawing/2014/chart" uri="{C3380CC4-5D6E-409C-BE32-E72D297353CC}">
                <c16:uniqueId val="{00000004-DC44-4B49-BBCD-6F749DB31531}"/>
              </c:ext>
            </c:extLst>
          </c:dPt>
          <c:dPt>
            <c:idx val="5"/>
            <c:bubble3D val="0"/>
            <c:spPr>
              <a:solidFill>
                <a:srgbClr val="FBAB18"/>
              </a:solidFill>
              <a:ln>
                <a:noFill/>
              </a:ln>
              <a:effectLst/>
              <a:scene3d>
                <a:camera prst="orthographicFront"/>
                <a:lightRig rig="threePt" dir="t"/>
              </a:scene3d>
              <a:sp3d prstMaterial="matte"/>
            </c:spPr>
            <c:extLst>
              <c:ext xmlns:c16="http://schemas.microsoft.com/office/drawing/2014/chart" uri="{C3380CC4-5D6E-409C-BE32-E72D297353CC}">
                <c16:uniqueId val="{00000005-DC44-4B49-BBCD-6F749DB31531}"/>
              </c:ext>
            </c:extLst>
          </c:dPt>
          <c:dPt>
            <c:idx val="6"/>
            <c:bubble3D val="0"/>
            <c:spPr>
              <a:solidFill>
                <a:srgbClr val="F47920"/>
              </a:solidFill>
              <a:ln>
                <a:noFill/>
              </a:ln>
              <a:effectLst/>
              <a:scene3d>
                <a:camera prst="orthographicFront"/>
                <a:lightRig rig="threePt" dir="t"/>
              </a:scene3d>
              <a:sp3d prstMaterial="matte"/>
            </c:spPr>
            <c:extLst>
              <c:ext xmlns:c16="http://schemas.microsoft.com/office/drawing/2014/chart" uri="{C3380CC4-5D6E-409C-BE32-E72D297353CC}">
                <c16:uniqueId val="{00000006-DC44-4B49-BBCD-6F749DB31531}"/>
              </c:ext>
            </c:extLst>
          </c:dPt>
          <c:dPt>
            <c:idx val="7"/>
            <c:bubble3D val="0"/>
            <c:spPr>
              <a:solidFill>
                <a:srgbClr val="A75534"/>
              </a:solidFill>
              <a:ln>
                <a:noFill/>
              </a:ln>
              <a:effectLst/>
              <a:scene3d>
                <a:camera prst="orthographicFront"/>
                <a:lightRig rig="threePt" dir="t"/>
              </a:scene3d>
              <a:sp3d prstMaterial="matte"/>
            </c:spPr>
            <c:extLst>
              <c:ext xmlns:c16="http://schemas.microsoft.com/office/drawing/2014/chart" uri="{C3380CC4-5D6E-409C-BE32-E72D297353CC}">
                <c16:uniqueId val="{00000007-DC44-4B49-BBCD-6F749DB31531}"/>
              </c:ext>
            </c:extLst>
          </c:dPt>
          <c:dPt>
            <c:idx val="8"/>
            <c:bubble3D val="0"/>
            <c:spPr>
              <a:solidFill>
                <a:srgbClr val="F1666A"/>
              </a:solidFill>
              <a:ln>
                <a:noFill/>
              </a:ln>
              <a:effectLst/>
              <a:scene3d>
                <a:camera prst="orthographicFront"/>
                <a:lightRig rig="threePt" dir="t"/>
              </a:scene3d>
              <a:sp3d prstMaterial="matte"/>
            </c:spPr>
            <c:extLst>
              <c:ext xmlns:c16="http://schemas.microsoft.com/office/drawing/2014/chart" uri="{C3380CC4-5D6E-409C-BE32-E72D297353CC}">
                <c16:uniqueId val="{00000008-DC44-4B49-BBCD-6F749DB31531}"/>
              </c:ext>
            </c:extLst>
          </c:dPt>
          <c:dPt>
            <c:idx val="9"/>
            <c:bubble3D val="0"/>
            <c:spPr>
              <a:solidFill>
                <a:srgbClr val="ED1B2F"/>
              </a:solidFill>
              <a:ln>
                <a:noFill/>
              </a:ln>
              <a:effectLst/>
              <a:scene3d>
                <a:camera prst="orthographicFront"/>
                <a:lightRig rig="threePt" dir="t"/>
              </a:scene3d>
              <a:sp3d prstMaterial="matte"/>
            </c:spPr>
            <c:extLst>
              <c:ext xmlns:c16="http://schemas.microsoft.com/office/drawing/2014/chart" uri="{C3380CC4-5D6E-409C-BE32-E72D297353CC}">
                <c16:uniqueId val="{00000009-DC44-4B49-BBCD-6F749DB31531}"/>
              </c:ext>
            </c:extLst>
          </c:dPt>
          <c:dPt>
            <c:idx val="10"/>
            <c:bubble3D val="0"/>
            <c:spPr>
              <a:solidFill>
                <a:srgbClr val="CF1D39"/>
              </a:solidFill>
              <a:ln>
                <a:noFill/>
              </a:ln>
              <a:effectLst/>
              <a:scene3d>
                <a:camera prst="orthographicFront"/>
                <a:lightRig rig="threePt" dir="t"/>
              </a:scene3d>
              <a:sp3d prstMaterial="matte"/>
            </c:spPr>
            <c:extLst>
              <c:ext xmlns:c16="http://schemas.microsoft.com/office/drawing/2014/chart" uri="{C3380CC4-5D6E-409C-BE32-E72D297353CC}">
                <c16:uniqueId val="{0000000A-DC44-4B49-BBCD-6F749DB31531}"/>
              </c:ext>
            </c:extLst>
          </c:dPt>
          <c:dPt>
            <c:idx val="11"/>
            <c:bubble3D val="0"/>
            <c:spPr>
              <a:solidFill>
                <a:srgbClr val="960136"/>
              </a:solidFill>
              <a:ln>
                <a:noFill/>
              </a:ln>
              <a:effectLst/>
              <a:scene3d>
                <a:camera prst="orthographicFront"/>
                <a:lightRig rig="threePt" dir="t"/>
              </a:scene3d>
              <a:sp3d prstMaterial="matte"/>
            </c:spPr>
            <c:extLst>
              <c:ext xmlns:c16="http://schemas.microsoft.com/office/drawing/2014/chart" uri="{C3380CC4-5D6E-409C-BE32-E72D297353CC}">
                <c16:uniqueId val="{0000000B-DC44-4B49-BBCD-6F749DB31531}"/>
              </c:ext>
            </c:extLst>
          </c:dPt>
          <c:dPt>
            <c:idx val="12"/>
            <c:bubble3D val="0"/>
            <c:spPr>
              <a:solidFill>
                <a:srgbClr val="6DCFF6"/>
              </a:solidFill>
              <a:ln>
                <a:noFill/>
              </a:ln>
              <a:effectLst/>
              <a:scene3d>
                <a:camera prst="orthographicFront"/>
                <a:lightRig rig="threePt" dir="t"/>
              </a:scene3d>
              <a:sp3d prstMaterial="matte"/>
            </c:spPr>
            <c:extLst>
              <c:ext xmlns:c16="http://schemas.microsoft.com/office/drawing/2014/chart" uri="{C3380CC4-5D6E-409C-BE32-E72D297353CC}">
                <c16:uniqueId val="{0000000C-DC44-4B49-BBCD-6F749DB31531}"/>
              </c:ext>
            </c:extLst>
          </c:dPt>
          <c:dPt>
            <c:idx val="13"/>
            <c:bubble3D val="0"/>
            <c:spPr>
              <a:solidFill>
                <a:srgbClr val="009BDB"/>
              </a:solidFill>
              <a:ln>
                <a:noFill/>
              </a:ln>
              <a:effectLst/>
              <a:scene3d>
                <a:camera prst="orthographicFront"/>
                <a:lightRig rig="threePt" dir="t"/>
              </a:scene3d>
              <a:sp3d prstMaterial="matte"/>
            </c:spPr>
            <c:extLst>
              <c:ext xmlns:c16="http://schemas.microsoft.com/office/drawing/2014/chart" uri="{C3380CC4-5D6E-409C-BE32-E72D297353CC}">
                <c16:uniqueId val="{0000000D-DC44-4B49-BBCD-6F749DB31531}"/>
              </c:ext>
            </c:extLst>
          </c:dPt>
          <c:dPt>
            <c:idx val="14"/>
            <c:bubble3D val="0"/>
            <c:spPr>
              <a:solidFill>
                <a:srgbClr val="00619E"/>
              </a:solidFill>
              <a:ln>
                <a:noFill/>
              </a:ln>
              <a:effectLst/>
              <a:scene3d>
                <a:camera prst="orthographicFront"/>
                <a:lightRig rig="threePt" dir="t"/>
              </a:scene3d>
              <a:sp3d prstMaterial="matte"/>
            </c:spPr>
            <c:extLst>
              <c:ext xmlns:c16="http://schemas.microsoft.com/office/drawing/2014/chart" uri="{C3380CC4-5D6E-409C-BE32-E72D297353CC}">
                <c16:uniqueId val="{0000000E-DC44-4B49-BBCD-6F749DB31531}"/>
              </c:ext>
            </c:extLst>
          </c:dPt>
          <c:dPt>
            <c:idx val="15"/>
            <c:bubble3D val="0"/>
            <c:spPr>
              <a:solidFill>
                <a:srgbClr val="1E3378"/>
              </a:solidFill>
              <a:ln>
                <a:noFill/>
              </a:ln>
              <a:effectLst/>
              <a:scene3d>
                <a:camera prst="orthographicFront"/>
                <a:lightRig rig="threePt" dir="t"/>
              </a:scene3d>
              <a:sp3d prstMaterial="matte"/>
            </c:spPr>
            <c:extLst>
              <c:ext xmlns:c16="http://schemas.microsoft.com/office/drawing/2014/chart" uri="{C3380CC4-5D6E-409C-BE32-E72D297353CC}">
                <c16:uniqueId val="{0000000F-DC44-4B49-BBCD-6F749DB31531}"/>
              </c:ext>
            </c:extLst>
          </c:dPt>
          <c:dPt>
            <c:idx val="16"/>
            <c:bubble3D val="0"/>
            <c:spPr>
              <a:solidFill>
                <a:srgbClr val="76C8AE"/>
              </a:solidFill>
              <a:ln>
                <a:noFill/>
              </a:ln>
              <a:effectLst/>
              <a:scene3d>
                <a:camera prst="orthographicFront"/>
                <a:lightRig rig="threePt" dir="t"/>
              </a:scene3d>
              <a:sp3d prstMaterial="matte"/>
            </c:spPr>
            <c:extLst>
              <c:ext xmlns:c16="http://schemas.microsoft.com/office/drawing/2014/chart" uri="{C3380CC4-5D6E-409C-BE32-E72D297353CC}">
                <c16:uniqueId val="{00000010-DC44-4B49-BBCD-6F749DB31531}"/>
              </c:ext>
            </c:extLst>
          </c:dPt>
          <c:dPt>
            <c:idx val="17"/>
            <c:bubble3D val="0"/>
            <c:spPr>
              <a:solidFill>
                <a:srgbClr val="00AE9D"/>
              </a:solidFill>
              <a:ln>
                <a:noFill/>
              </a:ln>
              <a:effectLst/>
              <a:scene3d>
                <a:camera prst="orthographicFront"/>
                <a:lightRig rig="threePt" dir="t"/>
              </a:scene3d>
              <a:sp3d prstMaterial="matte"/>
            </c:spPr>
            <c:extLst>
              <c:ext xmlns:c16="http://schemas.microsoft.com/office/drawing/2014/chart" uri="{C3380CC4-5D6E-409C-BE32-E72D297353CC}">
                <c16:uniqueId val="{00000011-DC44-4B49-BBCD-6F749DB31531}"/>
              </c:ext>
            </c:extLst>
          </c:dPt>
          <c:dPt>
            <c:idx val="18"/>
            <c:bubble3D val="0"/>
            <c:spPr>
              <a:solidFill>
                <a:srgbClr val="008E7A"/>
              </a:solidFill>
              <a:ln>
                <a:noFill/>
              </a:ln>
              <a:effectLst/>
              <a:scene3d>
                <a:camera prst="orthographicFront"/>
                <a:lightRig rig="threePt" dir="t"/>
              </a:scene3d>
              <a:sp3d prstMaterial="matte"/>
            </c:spPr>
            <c:extLst>
              <c:ext xmlns:c16="http://schemas.microsoft.com/office/drawing/2014/chart" uri="{C3380CC4-5D6E-409C-BE32-E72D297353CC}">
                <c16:uniqueId val="{00000012-DC44-4B49-BBCD-6F749DB31531}"/>
              </c:ext>
            </c:extLst>
          </c:dPt>
          <c:dPt>
            <c:idx val="19"/>
            <c:bubble3D val="0"/>
            <c:spPr>
              <a:solidFill>
                <a:srgbClr val="006762"/>
              </a:solidFill>
              <a:ln>
                <a:noFill/>
              </a:ln>
              <a:effectLst/>
              <a:scene3d>
                <a:camera prst="orthographicFront"/>
                <a:lightRig rig="threePt" dir="t"/>
              </a:scene3d>
              <a:sp3d prstMaterial="matte"/>
            </c:spPr>
            <c:extLst>
              <c:ext xmlns:c16="http://schemas.microsoft.com/office/drawing/2014/chart" uri="{C3380CC4-5D6E-409C-BE32-E72D297353CC}">
                <c16:uniqueId val="{00000013-DC44-4B49-BBCD-6F749DB31531}"/>
              </c:ext>
            </c:extLst>
          </c:dPt>
          <c:dPt>
            <c:idx val="20"/>
            <c:bubble3D val="0"/>
            <c:spPr>
              <a:solidFill>
                <a:srgbClr val="FFCC4E"/>
              </a:solidFill>
              <a:ln>
                <a:noFill/>
              </a:ln>
              <a:effectLst/>
              <a:scene3d>
                <a:camera prst="orthographicFront"/>
                <a:lightRig rig="threePt" dir="t"/>
              </a:scene3d>
              <a:sp3d prstMaterial="matte"/>
            </c:spPr>
            <c:extLst>
              <c:ext xmlns:c16="http://schemas.microsoft.com/office/drawing/2014/chart" uri="{C3380CC4-5D6E-409C-BE32-E72D297353CC}">
                <c16:uniqueId val="{00000014-DC44-4B49-BBCD-6F749DB31531}"/>
              </c:ext>
            </c:extLst>
          </c:dPt>
          <c:dPt>
            <c:idx val="21"/>
            <c:bubble3D val="0"/>
            <c:spPr>
              <a:solidFill>
                <a:srgbClr val="FFDE00"/>
              </a:solidFill>
              <a:ln>
                <a:noFill/>
              </a:ln>
              <a:effectLst/>
              <a:scene3d>
                <a:camera prst="orthographicFront"/>
                <a:lightRig rig="threePt" dir="t"/>
              </a:scene3d>
              <a:sp3d prstMaterial="matte"/>
            </c:spPr>
            <c:extLst>
              <c:ext xmlns:c16="http://schemas.microsoft.com/office/drawing/2014/chart" uri="{C3380CC4-5D6E-409C-BE32-E72D297353CC}">
                <c16:uniqueId val="{00000015-DC44-4B49-BBCD-6F749DB31531}"/>
              </c:ext>
            </c:extLst>
          </c:dPt>
          <c:dPt>
            <c:idx val="22"/>
            <c:bubble3D val="0"/>
            <c:spPr>
              <a:solidFill>
                <a:srgbClr val="F47920"/>
              </a:solidFill>
              <a:ln>
                <a:noFill/>
              </a:ln>
              <a:effectLst/>
              <a:scene3d>
                <a:camera prst="orthographicFront"/>
                <a:lightRig rig="threePt" dir="t"/>
              </a:scene3d>
              <a:sp3d prstMaterial="matte"/>
            </c:spPr>
            <c:extLst>
              <c:ext xmlns:c16="http://schemas.microsoft.com/office/drawing/2014/chart" uri="{C3380CC4-5D6E-409C-BE32-E72D297353CC}">
                <c16:uniqueId val="{00000016-DC44-4B49-BBCD-6F749DB31531}"/>
              </c:ext>
            </c:extLst>
          </c:dPt>
          <c:dPt>
            <c:idx val="23"/>
            <c:bubble3D val="0"/>
            <c:spPr>
              <a:solidFill>
                <a:srgbClr val="A75534"/>
              </a:solidFill>
              <a:ln>
                <a:noFill/>
              </a:ln>
              <a:effectLst/>
              <a:scene3d>
                <a:camera prst="orthographicFront"/>
                <a:lightRig rig="threePt" dir="t"/>
              </a:scene3d>
              <a:sp3d prstMaterial="matte"/>
            </c:spPr>
            <c:extLst>
              <c:ext xmlns:c16="http://schemas.microsoft.com/office/drawing/2014/chart" uri="{C3380CC4-5D6E-409C-BE32-E72D297353CC}">
                <c16:uniqueId val="{00000017-DC44-4B49-BBCD-6F749DB31531}"/>
              </c:ext>
            </c:extLst>
          </c:dPt>
          <c:dLbls>
            <c:spPr>
              <a:noFill/>
              <a:ln w="2761">
                <a:noFill/>
              </a:ln>
            </c:spPr>
            <c:txPr>
              <a:bodyPr wrap="square" lIns="38100" tIns="19050" rIns="38100" bIns="19050" anchor="ctr">
                <a:spAutoFit/>
              </a:bodyPr>
              <a:lstStyle/>
              <a:p>
                <a:pPr>
                  <a:defRPr sz="144" b="1" i="0" u="none" strike="noStrike" baseline="0">
                    <a:solidFill>
                      <a:srgbClr val="CCFFFF"/>
                    </a:solidFill>
                    <a:latin typeface="Arial"/>
                    <a:ea typeface="Arial"/>
                    <a:cs typeface="Arial"/>
                  </a:defRPr>
                </a:pPr>
                <a:endParaRPr lang="en-US"/>
              </a:p>
            </c:txPr>
            <c:dLblPos val="bestFit"/>
            <c:showLegendKey val="1"/>
            <c:showVal val="0"/>
            <c:showCatName val="1"/>
            <c:showSerName val="0"/>
            <c:showPercent val="1"/>
            <c:showBubbleSize val="0"/>
            <c:showLeaderLines val="1"/>
            <c:leaderLines>
              <c:spPr>
                <a:ln w="1033"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Sheet1!$A$2:$A$25</c:f>
              <c:strCache>
                <c:ptCount val="24"/>
                <c:pt idx="0">
                  <c:v>1st Entry</c:v>
                </c:pt>
                <c:pt idx="1">
                  <c:v>2nd Entry</c:v>
                </c:pt>
                <c:pt idx="2">
                  <c:v>3rd Entry</c:v>
                </c:pt>
                <c:pt idx="3">
                  <c:v>4th Entry</c:v>
                </c:pt>
                <c:pt idx="4">
                  <c:v>5th Entry</c:v>
                </c:pt>
                <c:pt idx="5">
                  <c:v>6th Entry</c:v>
                </c:pt>
                <c:pt idx="6">
                  <c:v>7th Entry</c:v>
                </c:pt>
                <c:pt idx="7">
                  <c:v>8th Entry</c:v>
                </c:pt>
                <c:pt idx="8">
                  <c:v>9th Entry</c:v>
                </c:pt>
                <c:pt idx="9">
                  <c:v>10th Entry</c:v>
                </c:pt>
                <c:pt idx="10">
                  <c:v>11th Entry</c:v>
                </c:pt>
                <c:pt idx="11">
                  <c:v>12th Entry</c:v>
                </c:pt>
                <c:pt idx="12">
                  <c:v>13th Entry</c:v>
                </c:pt>
                <c:pt idx="13">
                  <c:v>14th Entry</c:v>
                </c:pt>
                <c:pt idx="14">
                  <c:v>15th Entry</c:v>
                </c:pt>
                <c:pt idx="15">
                  <c:v>16th Entry</c:v>
                </c:pt>
                <c:pt idx="16">
                  <c:v>17th Entry</c:v>
                </c:pt>
                <c:pt idx="17">
                  <c:v>18th Entry</c:v>
                </c:pt>
                <c:pt idx="18">
                  <c:v>19th Entry</c:v>
                </c:pt>
                <c:pt idx="19">
                  <c:v>20th Entry</c:v>
                </c:pt>
                <c:pt idx="20">
                  <c:v>21th Entry</c:v>
                </c:pt>
                <c:pt idx="21">
                  <c:v>22th Entry</c:v>
                </c:pt>
                <c:pt idx="22">
                  <c:v>23th Entry</c:v>
                </c:pt>
                <c:pt idx="23">
                  <c:v>24th Entry</c:v>
                </c:pt>
              </c:strCache>
            </c:strRef>
          </c:cat>
          <c:val>
            <c:numRef>
              <c:f>Sheet1!$B$2:$B$25</c:f>
              <c:numCache>
                <c:formatCode>General</c:formatCode>
                <c:ptCount val="2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numCache>
            </c:numRef>
          </c:val>
          <c:extLst>
            <c:ext xmlns:c16="http://schemas.microsoft.com/office/drawing/2014/chart" uri="{C3380CC4-5D6E-409C-BE32-E72D297353CC}">
              <c16:uniqueId val="{00000018-DC44-4B49-BBCD-6F749DB31531}"/>
            </c:ext>
          </c:extLst>
        </c:ser>
        <c:dLbls>
          <c:showLegendKey val="0"/>
          <c:showVal val="0"/>
          <c:showCatName val="0"/>
          <c:showSerName val="0"/>
          <c:showPercent val="0"/>
          <c:showBubbleSize val="0"/>
          <c:showLeaderLines val="1"/>
        </c:dLbls>
      </c:pie3DChart>
      <c:spPr>
        <a:noFill/>
        <a:ln w="12178">
          <a:noFill/>
        </a:ln>
      </c:spPr>
    </c:plotArea>
    <c:plotVisOnly val="1"/>
    <c:dispBlanksAs val="gap"/>
    <c:showDLblsOverMax val="0"/>
  </c:chart>
  <c:spPr>
    <a:noFill/>
    <a:ln>
      <a:noFill/>
    </a:ln>
  </c:spPr>
  <c:txPr>
    <a:bodyPr/>
    <a:lstStyle/>
    <a:p>
      <a:pPr>
        <a:defRPr sz="110" b="0" i="0" u="none" strike="noStrike" baseline="0">
          <a:solidFill>
            <a:srgbClr val="003366"/>
          </a:solidFill>
          <a:latin typeface="Arial"/>
          <a:ea typeface="Arial"/>
          <a:cs typeface="Aria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0"/>
    </c:view3D>
    <c:floor>
      <c:thickness val="0"/>
      <c:spPr>
        <a:solidFill>
          <a:schemeClr val="accent1">
            <a:alpha val="30000"/>
          </a:schemeClr>
        </a:solidFill>
        <a:ln>
          <a:noFill/>
        </a:ln>
        <a:effectLst/>
        <a:sp3d/>
      </c:spPr>
    </c:floor>
    <c:sideWall>
      <c:thickness val="0"/>
      <c:spPr>
        <a:noFill/>
        <a:ln w="25400">
          <a:noFill/>
        </a:ln>
      </c:spPr>
    </c:sideWall>
    <c:backWall>
      <c:thickness val="0"/>
      <c:spPr>
        <a:noFill/>
        <a:ln w="25400">
          <a:noFill/>
        </a:ln>
      </c:spPr>
    </c:backWall>
    <c:plotArea>
      <c:layout/>
      <c:bar3DChart>
        <c:barDir val="col"/>
        <c:grouping val="clustered"/>
        <c:varyColors val="0"/>
        <c:ser>
          <c:idx val="0"/>
          <c:order val="0"/>
          <c:tx>
            <c:strRef>
              <c:f>Sheet1!$B$1</c:f>
              <c:strCache>
                <c:ptCount val="1"/>
                <c:pt idx="0">
                  <c:v>VALUE</c:v>
                </c:pt>
              </c:strCache>
            </c:strRef>
          </c:tx>
          <c:spPr>
            <a:solidFill>
              <a:schemeClr val="accent1">
                <a:lumMod val="20000"/>
                <a:lumOff val="80000"/>
              </a:schemeClr>
            </a:solidFill>
            <a:ln>
              <a:noFill/>
            </a:ln>
            <a:effectLst/>
            <a:sp3d/>
          </c:spPr>
          <c:invertIfNegative val="0"/>
          <c:dPt>
            <c:idx val="0"/>
            <c:invertIfNegative val="0"/>
            <c:bubble3D val="0"/>
            <c:spPr>
              <a:solidFill>
                <a:srgbClr val="76C8AE"/>
              </a:solidFill>
              <a:ln w="2750">
                <a:noFill/>
              </a:ln>
            </c:spPr>
            <c:extLst>
              <c:ext xmlns:c16="http://schemas.microsoft.com/office/drawing/2014/chart" uri="{C3380CC4-5D6E-409C-BE32-E72D297353CC}">
                <c16:uniqueId val="{00000000-2DAF-3D4F-B812-5F609674362E}"/>
              </c:ext>
            </c:extLst>
          </c:dPt>
          <c:dPt>
            <c:idx val="1"/>
            <c:invertIfNegative val="0"/>
            <c:bubble3D val="0"/>
            <c:spPr>
              <a:solidFill>
                <a:srgbClr val="00AE9D"/>
              </a:solidFill>
              <a:ln w="2750">
                <a:noFill/>
              </a:ln>
            </c:spPr>
            <c:extLst>
              <c:ext xmlns:c16="http://schemas.microsoft.com/office/drawing/2014/chart" uri="{C3380CC4-5D6E-409C-BE32-E72D297353CC}">
                <c16:uniqueId val="{00000001-2DAF-3D4F-B812-5F609674362E}"/>
              </c:ext>
            </c:extLst>
          </c:dPt>
          <c:dPt>
            <c:idx val="2"/>
            <c:invertIfNegative val="0"/>
            <c:bubble3D val="0"/>
            <c:spPr>
              <a:solidFill>
                <a:srgbClr val="008E7A"/>
              </a:solidFill>
              <a:ln w="2750">
                <a:noFill/>
              </a:ln>
            </c:spPr>
            <c:extLst>
              <c:ext xmlns:c16="http://schemas.microsoft.com/office/drawing/2014/chart" uri="{C3380CC4-5D6E-409C-BE32-E72D297353CC}">
                <c16:uniqueId val="{00000002-2DAF-3D4F-B812-5F609674362E}"/>
              </c:ext>
            </c:extLst>
          </c:dPt>
          <c:dPt>
            <c:idx val="3"/>
            <c:invertIfNegative val="0"/>
            <c:bubble3D val="0"/>
            <c:spPr>
              <a:solidFill>
                <a:srgbClr val="006762"/>
              </a:solidFill>
              <a:ln w="2750">
                <a:noFill/>
              </a:ln>
            </c:spPr>
            <c:extLst>
              <c:ext xmlns:c16="http://schemas.microsoft.com/office/drawing/2014/chart" uri="{C3380CC4-5D6E-409C-BE32-E72D297353CC}">
                <c16:uniqueId val="{00000003-2DAF-3D4F-B812-5F609674362E}"/>
              </c:ext>
            </c:extLst>
          </c:dPt>
          <c:dPt>
            <c:idx val="4"/>
            <c:invertIfNegative val="0"/>
            <c:bubble3D val="0"/>
            <c:spPr>
              <a:solidFill>
                <a:srgbClr val="FFCC4E"/>
              </a:solidFill>
              <a:ln w="2750">
                <a:noFill/>
              </a:ln>
            </c:spPr>
            <c:extLst>
              <c:ext xmlns:c16="http://schemas.microsoft.com/office/drawing/2014/chart" uri="{C3380CC4-5D6E-409C-BE32-E72D297353CC}">
                <c16:uniqueId val="{00000004-2DAF-3D4F-B812-5F609674362E}"/>
              </c:ext>
            </c:extLst>
          </c:dPt>
          <c:dPt>
            <c:idx val="5"/>
            <c:invertIfNegative val="0"/>
            <c:bubble3D val="0"/>
            <c:spPr>
              <a:solidFill>
                <a:srgbClr val="FBAB18"/>
              </a:solidFill>
              <a:ln w="2750">
                <a:noFill/>
              </a:ln>
            </c:spPr>
            <c:extLst>
              <c:ext xmlns:c16="http://schemas.microsoft.com/office/drawing/2014/chart" uri="{C3380CC4-5D6E-409C-BE32-E72D297353CC}">
                <c16:uniqueId val="{00000005-2DAF-3D4F-B812-5F609674362E}"/>
              </c:ext>
            </c:extLst>
          </c:dPt>
          <c:dPt>
            <c:idx val="6"/>
            <c:invertIfNegative val="0"/>
            <c:bubble3D val="0"/>
            <c:spPr>
              <a:solidFill>
                <a:srgbClr val="F47920"/>
              </a:solidFill>
              <a:ln w="2750">
                <a:noFill/>
              </a:ln>
            </c:spPr>
            <c:extLst>
              <c:ext xmlns:c16="http://schemas.microsoft.com/office/drawing/2014/chart" uri="{C3380CC4-5D6E-409C-BE32-E72D297353CC}">
                <c16:uniqueId val="{00000006-2DAF-3D4F-B812-5F609674362E}"/>
              </c:ext>
            </c:extLst>
          </c:dPt>
          <c:dPt>
            <c:idx val="7"/>
            <c:invertIfNegative val="0"/>
            <c:bubble3D val="0"/>
            <c:spPr>
              <a:solidFill>
                <a:srgbClr val="A75534"/>
              </a:solidFill>
              <a:ln w="2750">
                <a:noFill/>
              </a:ln>
            </c:spPr>
            <c:extLst>
              <c:ext xmlns:c16="http://schemas.microsoft.com/office/drawing/2014/chart" uri="{C3380CC4-5D6E-409C-BE32-E72D297353CC}">
                <c16:uniqueId val="{00000007-2DAF-3D4F-B812-5F609674362E}"/>
              </c:ext>
            </c:extLst>
          </c:dPt>
          <c:dPt>
            <c:idx val="8"/>
            <c:invertIfNegative val="0"/>
            <c:bubble3D val="0"/>
            <c:spPr>
              <a:solidFill>
                <a:srgbClr val="F1666A"/>
              </a:solidFill>
              <a:ln w="2750">
                <a:noFill/>
              </a:ln>
            </c:spPr>
            <c:extLst>
              <c:ext xmlns:c16="http://schemas.microsoft.com/office/drawing/2014/chart" uri="{C3380CC4-5D6E-409C-BE32-E72D297353CC}">
                <c16:uniqueId val="{00000008-2DAF-3D4F-B812-5F609674362E}"/>
              </c:ext>
            </c:extLst>
          </c:dPt>
          <c:dPt>
            <c:idx val="9"/>
            <c:invertIfNegative val="0"/>
            <c:bubble3D val="0"/>
            <c:spPr>
              <a:solidFill>
                <a:srgbClr val="ED1B2F"/>
              </a:solidFill>
              <a:ln w="2750">
                <a:noFill/>
              </a:ln>
            </c:spPr>
            <c:extLst>
              <c:ext xmlns:c16="http://schemas.microsoft.com/office/drawing/2014/chart" uri="{C3380CC4-5D6E-409C-BE32-E72D297353CC}">
                <c16:uniqueId val="{00000009-2DAF-3D4F-B812-5F609674362E}"/>
              </c:ext>
            </c:extLst>
          </c:dPt>
          <c:dPt>
            <c:idx val="10"/>
            <c:invertIfNegative val="0"/>
            <c:bubble3D val="0"/>
            <c:spPr>
              <a:solidFill>
                <a:srgbClr val="CF1D39"/>
              </a:solidFill>
              <a:ln w="2750">
                <a:noFill/>
              </a:ln>
            </c:spPr>
            <c:extLst>
              <c:ext xmlns:c16="http://schemas.microsoft.com/office/drawing/2014/chart" uri="{C3380CC4-5D6E-409C-BE32-E72D297353CC}">
                <c16:uniqueId val="{0000000A-2DAF-3D4F-B812-5F609674362E}"/>
              </c:ext>
            </c:extLst>
          </c:dPt>
          <c:dPt>
            <c:idx val="11"/>
            <c:invertIfNegative val="0"/>
            <c:bubble3D val="0"/>
            <c:spPr>
              <a:solidFill>
                <a:srgbClr val="960136"/>
              </a:solidFill>
              <a:ln w="2750">
                <a:noFill/>
              </a:ln>
            </c:spPr>
            <c:extLst>
              <c:ext xmlns:c16="http://schemas.microsoft.com/office/drawing/2014/chart" uri="{C3380CC4-5D6E-409C-BE32-E72D297353CC}">
                <c16:uniqueId val="{0000000B-2DAF-3D4F-B812-5F609674362E}"/>
              </c:ext>
            </c:extLst>
          </c:dPt>
          <c:dPt>
            <c:idx val="12"/>
            <c:invertIfNegative val="0"/>
            <c:bubble3D val="0"/>
            <c:spPr>
              <a:solidFill>
                <a:srgbClr val="6DCFF6"/>
              </a:solidFill>
              <a:ln w="2750">
                <a:noFill/>
              </a:ln>
            </c:spPr>
            <c:extLst>
              <c:ext xmlns:c16="http://schemas.microsoft.com/office/drawing/2014/chart" uri="{C3380CC4-5D6E-409C-BE32-E72D297353CC}">
                <c16:uniqueId val="{0000000C-2DAF-3D4F-B812-5F609674362E}"/>
              </c:ext>
            </c:extLst>
          </c:dPt>
          <c:dPt>
            <c:idx val="13"/>
            <c:invertIfNegative val="0"/>
            <c:bubble3D val="0"/>
            <c:spPr>
              <a:solidFill>
                <a:srgbClr val="009BDB"/>
              </a:solidFill>
              <a:ln w="2750">
                <a:noFill/>
              </a:ln>
            </c:spPr>
            <c:extLst>
              <c:ext xmlns:c16="http://schemas.microsoft.com/office/drawing/2014/chart" uri="{C3380CC4-5D6E-409C-BE32-E72D297353CC}">
                <c16:uniqueId val="{0000000D-2DAF-3D4F-B812-5F609674362E}"/>
              </c:ext>
            </c:extLst>
          </c:dPt>
          <c:dPt>
            <c:idx val="14"/>
            <c:invertIfNegative val="0"/>
            <c:bubble3D val="0"/>
            <c:spPr>
              <a:solidFill>
                <a:srgbClr val="00619E"/>
              </a:solidFill>
              <a:ln w="2750">
                <a:noFill/>
              </a:ln>
            </c:spPr>
            <c:extLst>
              <c:ext xmlns:c16="http://schemas.microsoft.com/office/drawing/2014/chart" uri="{C3380CC4-5D6E-409C-BE32-E72D297353CC}">
                <c16:uniqueId val="{0000000E-2DAF-3D4F-B812-5F609674362E}"/>
              </c:ext>
            </c:extLst>
          </c:dPt>
          <c:dPt>
            <c:idx val="15"/>
            <c:invertIfNegative val="0"/>
            <c:bubble3D val="0"/>
            <c:spPr>
              <a:solidFill>
                <a:srgbClr val="1E3378"/>
              </a:solidFill>
              <a:ln w="2750">
                <a:noFill/>
              </a:ln>
            </c:spPr>
            <c:extLst>
              <c:ext xmlns:c16="http://schemas.microsoft.com/office/drawing/2014/chart" uri="{C3380CC4-5D6E-409C-BE32-E72D297353CC}">
                <c16:uniqueId val="{0000000F-2DAF-3D4F-B812-5F609674362E}"/>
              </c:ext>
            </c:extLst>
          </c:dPt>
          <c:dPt>
            <c:idx val="16"/>
            <c:invertIfNegative val="0"/>
            <c:bubble3D val="0"/>
            <c:spPr>
              <a:solidFill>
                <a:srgbClr val="76C8AE"/>
              </a:solidFill>
              <a:ln w="2750">
                <a:noFill/>
              </a:ln>
            </c:spPr>
            <c:extLst>
              <c:ext xmlns:c16="http://schemas.microsoft.com/office/drawing/2014/chart" uri="{C3380CC4-5D6E-409C-BE32-E72D297353CC}">
                <c16:uniqueId val="{00000010-2DAF-3D4F-B812-5F609674362E}"/>
              </c:ext>
            </c:extLst>
          </c:dPt>
          <c:dPt>
            <c:idx val="17"/>
            <c:invertIfNegative val="0"/>
            <c:bubble3D val="0"/>
            <c:spPr>
              <a:solidFill>
                <a:srgbClr val="00AE9D"/>
              </a:solidFill>
              <a:ln w="2750">
                <a:noFill/>
              </a:ln>
            </c:spPr>
            <c:extLst>
              <c:ext xmlns:c16="http://schemas.microsoft.com/office/drawing/2014/chart" uri="{C3380CC4-5D6E-409C-BE32-E72D297353CC}">
                <c16:uniqueId val="{00000011-2DAF-3D4F-B812-5F609674362E}"/>
              </c:ext>
            </c:extLst>
          </c:dPt>
          <c:dPt>
            <c:idx val="18"/>
            <c:invertIfNegative val="0"/>
            <c:bubble3D val="0"/>
            <c:spPr>
              <a:solidFill>
                <a:srgbClr val="008E7A"/>
              </a:solidFill>
              <a:ln w="2750">
                <a:noFill/>
              </a:ln>
            </c:spPr>
            <c:extLst>
              <c:ext xmlns:c16="http://schemas.microsoft.com/office/drawing/2014/chart" uri="{C3380CC4-5D6E-409C-BE32-E72D297353CC}">
                <c16:uniqueId val="{00000012-2DAF-3D4F-B812-5F609674362E}"/>
              </c:ext>
            </c:extLst>
          </c:dPt>
          <c:dPt>
            <c:idx val="19"/>
            <c:invertIfNegative val="0"/>
            <c:bubble3D val="0"/>
            <c:spPr>
              <a:solidFill>
                <a:srgbClr val="006762"/>
              </a:solidFill>
              <a:ln w="2750">
                <a:noFill/>
              </a:ln>
            </c:spPr>
            <c:extLst>
              <c:ext xmlns:c16="http://schemas.microsoft.com/office/drawing/2014/chart" uri="{C3380CC4-5D6E-409C-BE32-E72D297353CC}">
                <c16:uniqueId val="{00000013-2DAF-3D4F-B812-5F609674362E}"/>
              </c:ext>
            </c:extLst>
          </c:dPt>
          <c:dPt>
            <c:idx val="20"/>
            <c:invertIfNegative val="0"/>
            <c:bubble3D val="0"/>
            <c:spPr>
              <a:solidFill>
                <a:srgbClr val="FFCC4E"/>
              </a:solidFill>
              <a:ln w="2750">
                <a:noFill/>
              </a:ln>
            </c:spPr>
            <c:extLst>
              <c:ext xmlns:c16="http://schemas.microsoft.com/office/drawing/2014/chart" uri="{C3380CC4-5D6E-409C-BE32-E72D297353CC}">
                <c16:uniqueId val="{00000014-2DAF-3D4F-B812-5F609674362E}"/>
              </c:ext>
            </c:extLst>
          </c:dPt>
          <c:dPt>
            <c:idx val="21"/>
            <c:invertIfNegative val="0"/>
            <c:bubble3D val="0"/>
            <c:spPr>
              <a:solidFill>
                <a:srgbClr val="FBAB18"/>
              </a:solidFill>
              <a:ln w="2750">
                <a:noFill/>
              </a:ln>
            </c:spPr>
            <c:extLst>
              <c:ext xmlns:c16="http://schemas.microsoft.com/office/drawing/2014/chart" uri="{C3380CC4-5D6E-409C-BE32-E72D297353CC}">
                <c16:uniqueId val="{00000015-2DAF-3D4F-B812-5F609674362E}"/>
              </c:ext>
            </c:extLst>
          </c:dPt>
          <c:dPt>
            <c:idx val="22"/>
            <c:invertIfNegative val="0"/>
            <c:bubble3D val="0"/>
            <c:spPr>
              <a:solidFill>
                <a:srgbClr val="F47920"/>
              </a:solidFill>
              <a:ln w="2750">
                <a:noFill/>
              </a:ln>
            </c:spPr>
            <c:extLst>
              <c:ext xmlns:c16="http://schemas.microsoft.com/office/drawing/2014/chart" uri="{C3380CC4-5D6E-409C-BE32-E72D297353CC}">
                <c16:uniqueId val="{00000016-2DAF-3D4F-B812-5F609674362E}"/>
              </c:ext>
            </c:extLst>
          </c:dPt>
          <c:dPt>
            <c:idx val="23"/>
            <c:invertIfNegative val="0"/>
            <c:bubble3D val="0"/>
            <c:spPr>
              <a:solidFill>
                <a:srgbClr val="A75534"/>
              </a:solidFill>
              <a:ln w="2750">
                <a:noFill/>
              </a:ln>
            </c:spPr>
            <c:extLst>
              <c:ext xmlns:c16="http://schemas.microsoft.com/office/drawing/2014/chart" uri="{C3380CC4-5D6E-409C-BE32-E72D297353CC}">
                <c16:uniqueId val="{00000017-2DAF-3D4F-B812-5F609674362E}"/>
              </c:ext>
            </c:extLst>
          </c:dPt>
          <c:cat>
            <c:strRef>
              <c:f>Sheet1!$A$2:$A$25</c:f>
              <c:strCache>
                <c:ptCount val="24"/>
                <c:pt idx="0">
                  <c:v>1st Entry</c:v>
                </c:pt>
                <c:pt idx="1">
                  <c:v>2nd Entry</c:v>
                </c:pt>
                <c:pt idx="2">
                  <c:v>3rd Entry</c:v>
                </c:pt>
                <c:pt idx="3">
                  <c:v>4th Entry</c:v>
                </c:pt>
                <c:pt idx="4">
                  <c:v>5th Entry</c:v>
                </c:pt>
                <c:pt idx="5">
                  <c:v>6th Entry</c:v>
                </c:pt>
                <c:pt idx="6">
                  <c:v>7th Entry</c:v>
                </c:pt>
                <c:pt idx="7">
                  <c:v>8th Entry</c:v>
                </c:pt>
                <c:pt idx="8">
                  <c:v>9th Entry</c:v>
                </c:pt>
                <c:pt idx="9">
                  <c:v>10th Entry</c:v>
                </c:pt>
                <c:pt idx="10">
                  <c:v>11th Entry</c:v>
                </c:pt>
                <c:pt idx="11">
                  <c:v>12th Entry</c:v>
                </c:pt>
                <c:pt idx="12">
                  <c:v>13th Entry</c:v>
                </c:pt>
                <c:pt idx="13">
                  <c:v>14th Entry</c:v>
                </c:pt>
                <c:pt idx="14">
                  <c:v>15th Entry</c:v>
                </c:pt>
                <c:pt idx="15">
                  <c:v>16th Entry</c:v>
                </c:pt>
                <c:pt idx="16">
                  <c:v>17th Entry</c:v>
                </c:pt>
                <c:pt idx="17">
                  <c:v>18th Entry</c:v>
                </c:pt>
                <c:pt idx="18">
                  <c:v>19th Entry</c:v>
                </c:pt>
                <c:pt idx="19">
                  <c:v>20th Entry</c:v>
                </c:pt>
                <c:pt idx="20">
                  <c:v>21th Entry</c:v>
                </c:pt>
                <c:pt idx="21">
                  <c:v>22th Entry</c:v>
                </c:pt>
                <c:pt idx="22">
                  <c:v>23th Entry</c:v>
                </c:pt>
                <c:pt idx="23">
                  <c:v>24th Entry</c:v>
                </c:pt>
              </c:strCache>
            </c:strRef>
          </c:cat>
          <c:val>
            <c:numRef>
              <c:f>Sheet1!$B$2:$B$25</c:f>
              <c:numCache>
                <c:formatCode>General</c:formatCode>
                <c:ptCount val="2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numCache>
            </c:numRef>
          </c:val>
          <c:extLst>
            <c:ext xmlns:c16="http://schemas.microsoft.com/office/drawing/2014/chart" uri="{C3380CC4-5D6E-409C-BE32-E72D297353CC}">
              <c16:uniqueId val="{00000018-2DAF-3D4F-B812-5F609674362E}"/>
            </c:ext>
          </c:extLst>
        </c:ser>
        <c:dLbls>
          <c:showLegendKey val="0"/>
          <c:showVal val="0"/>
          <c:showCatName val="0"/>
          <c:showSerName val="0"/>
          <c:showPercent val="0"/>
          <c:showBubbleSize val="0"/>
        </c:dLbls>
        <c:gapWidth val="160"/>
        <c:gapDepth val="10"/>
        <c:shape val="box"/>
        <c:axId val="1273768800"/>
        <c:axId val="1"/>
        <c:axId val="0"/>
      </c:bar3DChart>
      <c:catAx>
        <c:axId val="1273768800"/>
        <c:scaling>
          <c:orientation val="minMax"/>
        </c:scaling>
        <c:delete val="0"/>
        <c:axPos val="b"/>
        <c:majorGridlines>
          <c:spPr>
            <a:ln w="1029" cap="flat" cmpd="sng" algn="ctr">
              <a:solidFill>
                <a:schemeClr val="lt1">
                  <a:lumMod val="60000"/>
                  <a:lumOff val="40000"/>
                </a:schemeClr>
              </a:solidFill>
              <a:round/>
            </a:ln>
            <a:effectLst/>
          </c:spPr>
        </c:majorGridlines>
        <c:numFmt formatCode="General" sourceLinked="1"/>
        <c:majorTickMark val="none"/>
        <c:minorTickMark val="none"/>
        <c:tickLblPos val="nextTo"/>
        <c:spPr>
          <a:ln w="688">
            <a:noFill/>
          </a:ln>
        </c:spPr>
        <c:txPr>
          <a:bodyPr rot="-2700000" vert="horz"/>
          <a:lstStyle/>
          <a:p>
            <a:pPr>
              <a:defRPr sz="129" b="0" i="0" u="none" strike="noStrike" baseline="0">
                <a:solidFill>
                  <a:srgbClr val="CCFFFF"/>
                </a:solidFill>
                <a:latin typeface="Arial"/>
                <a:ea typeface="Arial"/>
                <a:cs typeface="Arial"/>
              </a:defRPr>
            </a:pPr>
            <a:endParaRPr lang="en-US"/>
          </a:p>
        </c:txPr>
        <c:crossAx val="1"/>
        <c:crosses val="autoZero"/>
        <c:auto val="1"/>
        <c:lblAlgn val="ctr"/>
        <c:lblOffset val="100"/>
        <c:noMultiLvlLbl val="0"/>
      </c:catAx>
      <c:valAx>
        <c:axId val="1"/>
        <c:scaling>
          <c:orientation val="minMax"/>
        </c:scaling>
        <c:delete val="0"/>
        <c:axPos val="l"/>
        <c:numFmt formatCode="General" sourceLinked="0"/>
        <c:majorTickMark val="none"/>
        <c:minorTickMark val="none"/>
        <c:tickLblPos val="nextTo"/>
        <c:spPr>
          <a:ln w="688">
            <a:noFill/>
          </a:ln>
        </c:spPr>
        <c:txPr>
          <a:bodyPr rot="0" vert="horz"/>
          <a:lstStyle/>
          <a:p>
            <a:pPr>
              <a:defRPr sz="129" b="0" i="0" u="none" strike="noStrike" baseline="0">
                <a:solidFill>
                  <a:srgbClr val="CCFFFF"/>
                </a:solidFill>
                <a:latin typeface="Arial"/>
                <a:ea typeface="Arial"/>
                <a:cs typeface="Arial"/>
              </a:defRPr>
            </a:pPr>
            <a:endParaRPr lang="en-US"/>
          </a:p>
        </c:txPr>
        <c:crossAx val="1273768800"/>
        <c:crosses val="autoZero"/>
        <c:crossBetween val="between"/>
      </c:valAx>
      <c:spPr>
        <a:noFill/>
        <a:ln w="12178">
          <a:noFill/>
        </a:ln>
      </c:spPr>
    </c:plotArea>
    <c:plotVisOnly val="1"/>
    <c:dispBlanksAs val="gap"/>
    <c:showDLblsOverMax val="0"/>
  </c:chart>
  <c:spPr>
    <a:noFill/>
    <a:ln>
      <a:noFill/>
    </a:ln>
  </c:spPr>
  <c:txPr>
    <a:bodyPr/>
    <a:lstStyle/>
    <a:p>
      <a:pPr>
        <a:defRPr sz="110" b="0" i="0" u="none" strike="noStrike" baseline="0">
          <a:solidFill>
            <a:srgbClr val="003366"/>
          </a:solidFill>
          <a:latin typeface="Arial"/>
          <a:ea typeface="Arial"/>
          <a:cs typeface="Arial"/>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a:extLst>
              <a:ext uri="{FF2B5EF4-FFF2-40B4-BE49-F238E27FC236}">
                <a16:creationId xmlns:a16="http://schemas.microsoft.com/office/drawing/2014/main" id="{B2823B9B-5BB5-4F57-86CB-04A4F4BA7280}"/>
              </a:ext>
            </a:extLst>
          </p:cNvPr>
          <p:cNvSpPr>
            <a:spLocks noGrp="1"/>
          </p:cNvSpPr>
          <p:nvPr>
            <p:ph type="hdr" sz="quarter"/>
          </p:nvPr>
        </p:nvSpPr>
        <p:spPr>
          <a:xfrm>
            <a:off x="0" y="3"/>
            <a:ext cx="4028440" cy="351736"/>
          </a:xfrm>
          <a:prstGeom prst="rect">
            <a:avLst/>
          </a:prstGeom>
        </p:spPr>
        <p:txBody>
          <a:bodyPr vert="horz" lIns="93177" tIns="46589" rIns="93177" bIns="46589" rtlCol="0"/>
          <a:lstStyle>
            <a:lvl1pPr algn="l">
              <a:defRPr sz="1200"/>
            </a:lvl1pPr>
          </a:lstStyle>
          <a:p>
            <a:endParaRPr lang="lv-LV" dirty="0"/>
          </a:p>
        </p:txBody>
      </p:sp>
      <p:sp>
        <p:nvSpPr>
          <p:cNvPr id="3" name="Datuma vietturis 2">
            <a:extLst>
              <a:ext uri="{FF2B5EF4-FFF2-40B4-BE49-F238E27FC236}">
                <a16:creationId xmlns:a16="http://schemas.microsoft.com/office/drawing/2014/main" id="{B0B00563-2D7C-40DE-8933-5A4B2829614C}"/>
              </a:ext>
            </a:extLst>
          </p:cNvPr>
          <p:cNvSpPr>
            <a:spLocks noGrp="1"/>
          </p:cNvSpPr>
          <p:nvPr>
            <p:ph type="dt" sz="quarter" idx="1"/>
          </p:nvPr>
        </p:nvSpPr>
        <p:spPr>
          <a:xfrm>
            <a:off x="5265809" y="3"/>
            <a:ext cx="4028440" cy="351736"/>
          </a:xfrm>
          <a:prstGeom prst="rect">
            <a:avLst/>
          </a:prstGeom>
        </p:spPr>
        <p:txBody>
          <a:bodyPr vert="horz" lIns="93177" tIns="46589" rIns="93177" bIns="46589" rtlCol="0"/>
          <a:lstStyle>
            <a:lvl1pPr algn="r">
              <a:defRPr sz="1200"/>
            </a:lvl1pPr>
          </a:lstStyle>
          <a:p>
            <a:fld id="{A805AED3-040C-4A80-936A-8AE5228151E1}" type="datetimeFigureOut">
              <a:rPr lang="lv-LV" smtClean="0"/>
              <a:t>03.05.2024</a:t>
            </a:fld>
            <a:endParaRPr lang="lv-LV" dirty="0"/>
          </a:p>
        </p:txBody>
      </p:sp>
      <p:sp>
        <p:nvSpPr>
          <p:cNvPr id="4" name="Kājenes vietturis 3">
            <a:extLst>
              <a:ext uri="{FF2B5EF4-FFF2-40B4-BE49-F238E27FC236}">
                <a16:creationId xmlns:a16="http://schemas.microsoft.com/office/drawing/2014/main" id="{BA7819CC-6116-4007-BA4F-4152FFCDF67F}"/>
              </a:ext>
            </a:extLst>
          </p:cNvPr>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lv-LV" dirty="0"/>
          </a:p>
        </p:txBody>
      </p:sp>
      <p:sp>
        <p:nvSpPr>
          <p:cNvPr id="5" name="Slaida numura vietturis 4">
            <a:extLst>
              <a:ext uri="{FF2B5EF4-FFF2-40B4-BE49-F238E27FC236}">
                <a16:creationId xmlns:a16="http://schemas.microsoft.com/office/drawing/2014/main" id="{D8DF4598-C6BA-49ED-8914-427EFD652F19}"/>
              </a:ext>
            </a:extLst>
          </p:cNvPr>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A6DB0F09-69AA-4D0A-9857-F1BEB576DF87}" type="slidenum">
              <a:rPr lang="lv-LV" smtClean="0"/>
              <a:t>‹#›</a:t>
            </a:fld>
            <a:endParaRPr lang="lv-LV" dirty="0"/>
          </a:p>
        </p:txBody>
      </p:sp>
    </p:spTree>
    <p:extLst>
      <p:ext uri="{BB962C8B-B14F-4D97-AF65-F5344CB8AC3E}">
        <p14:creationId xmlns:p14="http://schemas.microsoft.com/office/powerpoint/2010/main" val="3298177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4028440" cy="351736"/>
          </a:xfrm>
          <a:prstGeom prst="rect">
            <a:avLst/>
          </a:prstGeom>
        </p:spPr>
        <p:txBody>
          <a:bodyPr vert="horz" lIns="93177" tIns="46589" rIns="93177" bIns="46589" rtlCol="0"/>
          <a:lstStyle>
            <a:lvl1pPr algn="l">
              <a:defRPr sz="1200"/>
            </a:lvl1pPr>
          </a:lstStyle>
          <a:p>
            <a:endParaRPr lang="lv-LV" dirty="0"/>
          </a:p>
        </p:txBody>
      </p:sp>
      <p:sp>
        <p:nvSpPr>
          <p:cNvPr id="3" name="Date Placeholder 2"/>
          <p:cNvSpPr>
            <a:spLocks noGrp="1"/>
          </p:cNvSpPr>
          <p:nvPr>
            <p:ph type="dt" idx="1"/>
          </p:nvPr>
        </p:nvSpPr>
        <p:spPr>
          <a:xfrm>
            <a:off x="5265809" y="3"/>
            <a:ext cx="4028440" cy="351736"/>
          </a:xfrm>
          <a:prstGeom prst="rect">
            <a:avLst/>
          </a:prstGeom>
        </p:spPr>
        <p:txBody>
          <a:bodyPr vert="horz" lIns="93177" tIns="46589" rIns="93177" bIns="46589" rtlCol="0"/>
          <a:lstStyle>
            <a:lvl1pPr algn="r">
              <a:defRPr sz="1200"/>
            </a:lvl1pPr>
          </a:lstStyle>
          <a:p>
            <a:fld id="{3EE21990-72FD-4F2C-8BD7-8975FC12F00B}" type="datetimeFigureOut">
              <a:rPr lang="lv-LV" smtClean="0"/>
              <a:t>02.05.2024</a:t>
            </a:fld>
            <a:endParaRPr lang="lv-LV" dirty="0"/>
          </a:p>
        </p:txBody>
      </p:sp>
      <p:sp>
        <p:nvSpPr>
          <p:cNvPr id="4" name="Slide Image Placeholder 3"/>
          <p:cNvSpPr>
            <a:spLocks noGrp="1" noRot="1" noChangeAspect="1"/>
          </p:cNvSpPr>
          <p:nvPr>
            <p:ph type="sldImg" idx="2"/>
          </p:nvPr>
        </p:nvSpPr>
        <p:spPr>
          <a:xfrm>
            <a:off x="2544763" y="876300"/>
            <a:ext cx="4206875" cy="2366963"/>
          </a:xfrm>
          <a:prstGeom prst="rect">
            <a:avLst/>
          </a:prstGeom>
          <a:noFill/>
          <a:ln w="12700">
            <a:solidFill>
              <a:prstClr val="black"/>
            </a:solidFill>
          </a:ln>
        </p:spPr>
        <p:txBody>
          <a:bodyPr vert="horz" lIns="93177" tIns="46589" rIns="93177" bIns="46589" rtlCol="0" anchor="ctr"/>
          <a:lstStyle/>
          <a:p>
            <a:endParaRPr lang="lv-LV" dirty="0"/>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lv-LV" dirty="0"/>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F43E3A39-F0E6-4DBB-A897-EDEB3961B8B5}" type="slidenum">
              <a:rPr lang="lv-LV" smtClean="0"/>
              <a:t>‹#›</a:t>
            </a:fld>
            <a:endParaRPr lang="lv-LV" dirty="0"/>
          </a:p>
        </p:txBody>
      </p:sp>
    </p:spTree>
    <p:extLst>
      <p:ext uri="{BB962C8B-B14F-4D97-AF65-F5344CB8AC3E}">
        <p14:creationId xmlns:p14="http://schemas.microsoft.com/office/powerpoint/2010/main" val="1728341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7F7072F8-94B0-4898-B341-A305228E68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E0AD87C2-0DDC-4A81-A877-5E536071FF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13316" name="Slide Number Placeholder 3">
            <a:extLst>
              <a:ext uri="{FF2B5EF4-FFF2-40B4-BE49-F238E27FC236}">
                <a16:creationId xmlns:a16="http://schemas.microsoft.com/office/drawing/2014/main" id="{149A11AB-3885-414C-901B-BF6C0AEAB8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2AD0B49-A7D2-437B-A8A7-EB9C9EBD486F}" type="slidenum">
              <a:rPr lang="lv-LV" altLang="lv-LV"/>
              <a:pPr/>
              <a:t>2</a:t>
            </a:fld>
            <a:endParaRPr lang="lv-LV" altLang="lv-LV"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CF97F-B27E-EB45-1CB7-B2FF73BFB7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4E54A0-AD66-852C-9C24-C7A876DDDA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929EA4-623D-A84F-68B0-8604CE7C80B0}"/>
              </a:ext>
            </a:extLst>
          </p:cNvPr>
          <p:cNvSpPr>
            <a:spLocks noGrp="1"/>
          </p:cNvSpPr>
          <p:nvPr>
            <p:ph type="body" idx="1"/>
          </p:nvPr>
        </p:nvSpPr>
        <p:spPr/>
        <p:txBody>
          <a:bodyPr/>
          <a:lstStyle/>
          <a:p>
            <a:endParaRPr lang="lv-LV"/>
          </a:p>
        </p:txBody>
      </p:sp>
      <p:sp>
        <p:nvSpPr>
          <p:cNvPr id="4" name="Slide Number Placeholder 3">
            <a:extLst>
              <a:ext uri="{FF2B5EF4-FFF2-40B4-BE49-F238E27FC236}">
                <a16:creationId xmlns:a16="http://schemas.microsoft.com/office/drawing/2014/main" id="{B95248D2-A56C-BD40-6B9F-B584292262D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E3A39-F0E6-4DBB-A897-EDEB3961B8B5}"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618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CF97F-B27E-EB45-1CB7-B2FF73BFB7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4E54A0-AD66-852C-9C24-C7A876DDDA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929EA4-623D-A84F-68B0-8604CE7C80B0}"/>
              </a:ext>
            </a:extLst>
          </p:cNvPr>
          <p:cNvSpPr>
            <a:spLocks noGrp="1"/>
          </p:cNvSpPr>
          <p:nvPr>
            <p:ph type="body" idx="1"/>
          </p:nvPr>
        </p:nvSpPr>
        <p:spPr/>
        <p:txBody>
          <a:bodyPr/>
          <a:lstStyle/>
          <a:p>
            <a:endParaRPr lang="lv-LV"/>
          </a:p>
        </p:txBody>
      </p:sp>
      <p:sp>
        <p:nvSpPr>
          <p:cNvPr id="4" name="Slide Number Placeholder 3">
            <a:extLst>
              <a:ext uri="{FF2B5EF4-FFF2-40B4-BE49-F238E27FC236}">
                <a16:creationId xmlns:a16="http://schemas.microsoft.com/office/drawing/2014/main" id="{B95248D2-A56C-BD40-6B9F-B584292262D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E3A39-F0E6-4DBB-A897-EDEB3961B8B5}"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1668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CF97F-B27E-EB45-1CB7-B2FF73BFB7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4E54A0-AD66-852C-9C24-C7A876DDDA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929EA4-623D-A84F-68B0-8604CE7C80B0}"/>
              </a:ext>
            </a:extLst>
          </p:cNvPr>
          <p:cNvSpPr>
            <a:spLocks noGrp="1"/>
          </p:cNvSpPr>
          <p:nvPr>
            <p:ph type="body" idx="1"/>
          </p:nvPr>
        </p:nvSpPr>
        <p:spPr/>
        <p:txBody>
          <a:bodyPr/>
          <a:lstStyle/>
          <a:p>
            <a:endParaRPr lang="lv-LV"/>
          </a:p>
        </p:txBody>
      </p:sp>
      <p:sp>
        <p:nvSpPr>
          <p:cNvPr id="4" name="Slide Number Placeholder 3">
            <a:extLst>
              <a:ext uri="{FF2B5EF4-FFF2-40B4-BE49-F238E27FC236}">
                <a16:creationId xmlns:a16="http://schemas.microsoft.com/office/drawing/2014/main" id="{B95248D2-A56C-BD40-6B9F-B584292262D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E3A39-F0E6-4DBB-A897-EDEB3961B8B5}"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7463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F43E3A39-F0E6-4DBB-A897-EDEB3961B8B5}" type="slidenum">
              <a:rPr lang="lv-LV" smtClean="0"/>
              <a:t>14</a:t>
            </a:fld>
            <a:endParaRPr lang="lv-LV" dirty="0"/>
          </a:p>
        </p:txBody>
      </p:sp>
    </p:spTree>
    <p:extLst>
      <p:ext uri="{BB962C8B-B14F-4D97-AF65-F5344CB8AC3E}">
        <p14:creationId xmlns:p14="http://schemas.microsoft.com/office/powerpoint/2010/main" val="22895990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5.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image" Target="../media/image31.jpe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1" Type="http://schemas.openxmlformats.org/officeDocument/2006/relationships/slideMaster" Target="../slideMasters/slideMaster2.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5.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image" Target="../media/image32.jpe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1" Type="http://schemas.openxmlformats.org/officeDocument/2006/relationships/slideMaster" Target="../slideMasters/slideMaster2.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5.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image" Target="../media/image31.jpe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1" Type="http://schemas.openxmlformats.org/officeDocument/2006/relationships/slideMaster" Target="../slideMasters/slideMaster2.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5.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image" Target="../media/image33.jpe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1" Type="http://schemas.openxmlformats.org/officeDocument/2006/relationships/slideMaster" Target="../slideMasters/slideMaster2.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3.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5.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chart" Target="../charts/chart1.xml"/><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image" Target="../media/image5.pn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1" Type="http://schemas.openxmlformats.org/officeDocument/2006/relationships/slideMaster" Target="../slideMasters/slideMaster2.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chart" Target="../charts/chart2.xml"/><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image" Target="../media/image5.pn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1" Type="http://schemas.openxmlformats.org/officeDocument/2006/relationships/slideMaster" Target="../slideMasters/slideMaster2.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3.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5.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3.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5.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3.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5.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3.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5.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3.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5.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3.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5.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3.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5.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3.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5.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5.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image" Target="../media/image32.jpe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1" Type="http://schemas.openxmlformats.org/officeDocument/2006/relationships/slideMaster" Target="../slideMasters/slideMaster3.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3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34.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Master" Target="../slideMasters/slideMaster3.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3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34.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Master" Target="../slideMasters/slideMaster3.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3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34.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Master" Target="../slideMasters/slideMaster3.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3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34.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Master" Target="../slideMasters/slideMaster3.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3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34.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Master" Target="../slideMasters/slideMaster3.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cstate="print"/>
          <a:srcRect/>
          <a:stretch>
            <a:fillRect/>
          </a:stretch>
        </p:blipFill>
        <p:spPr bwMode="auto">
          <a:xfrm>
            <a:off x="0" y="6611938"/>
            <a:ext cx="12192000" cy="246062"/>
          </a:xfrm>
          <a:prstGeom prst="rect">
            <a:avLst/>
          </a:prstGeom>
          <a:noFill/>
          <a:ln w="9525">
            <a:noFill/>
            <a:miter lim="800000"/>
            <a:headEnd/>
            <a:tailEnd/>
          </a:ln>
        </p:spPr>
      </p:pic>
      <p:sp>
        <p:nvSpPr>
          <p:cNvPr id="7" name="Title 1"/>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a:prstGeom prst="rect">
            <a:avLst/>
          </a:prstGeo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914400" y="4724400"/>
            <a:ext cx="10363200" cy="914400"/>
          </a:xfrm>
          <a:prstGeom prst="rect">
            <a:avLst/>
          </a:prstGeo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a:prstGeom prst="rect">
            <a:avLst/>
          </a:prstGeo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pic>
        <p:nvPicPr>
          <p:cNvPr id="1026" name="Picture 2" descr="Sākums | Latvijas Zinātnes padome">
            <a:extLst>
              <a:ext uri="{FF2B5EF4-FFF2-40B4-BE49-F238E27FC236}">
                <a16:creationId xmlns:a16="http://schemas.microsoft.com/office/drawing/2014/main" id="{C35AAD40-F317-4C36-85E5-DD8860D27FF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51841" y="7938"/>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495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008B3-A6E7-464B-9464-E8E4EA7FEBA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2F9DA82F-D4B9-435A-963B-36AE5D792FC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dirty="0"/>
          </a:p>
        </p:txBody>
      </p:sp>
      <p:sp>
        <p:nvSpPr>
          <p:cNvPr id="4" name="Text Placeholder 3">
            <a:extLst>
              <a:ext uri="{FF2B5EF4-FFF2-40B4-BE49-F238E27FC236}">
                <a16:creationId xmlns:a16="http://schemas.microsoft.com/office/drawing/2014/main" id="{AFF4A43F-3B94-42BA-970B-384F3FACE09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4BE6CB-8680-4C6A-BD53-38D0F61C8881}"/>
              </a:ext>
            </a:extLst>
          </p:cNvPr>
          <p:cNvSpPr>
            <a:spLocks noGrp="1"/>
          </p:cNvSpPr>
          <p:nvPr>
            <p:ph type="dt" sz="half" idx="10"/>
          </p:nvPr>
        </p:nvSpPr>
        <p:spPr/>
        <p:txBody>
          <a:bodyPr/>
          <a:lstStyle/>
          <a:p>
            <a:endParaRPr lang="lv-LV" dirty="0"/>
          </a:p>
        </p:txBody>
      </p:sp>
      <p:sp>
        <p:nvSpPr>
          <p:cNvPr id="6" name="Footer Placeholder 5">
            <a:extLst>
              <a:ext uri="{FF2B5EF4-FFF2-40B4-BE49-F238E27FC236}">
                <a16:creationId xmlns:a16="http://schemas.microsoft.com/office/drawing/2014/main" id="{B022AD7D-F564-4491-A512-38CCBAD2E12E}"/>
              </a:ext>
            </a:extLst>
          </p:cNvPr>
          <p:cNvSpPr>
            <a:spLocks noGrp="1"/>
          </p:cNvSpPr>
          <p:nvPr>
            <p:ph type="ftr" sz="quarter" idx="11"/>
          </p:nvPr>
        </p:nvSpPr>
        <p:spPr/>
        <p:txBody>
          <a:bodyPr/>
          <a:lstStyle/>
          <a:p>
            <a:endParaRPr lang="lv-LV" dirty="0"/>
          </a:p>
        </p:txBody>
      </p:sp>
      <p:sp>
        <p:nvSpPr>
          <p:cNvPr id="7" name="Slide Number Placeholder 6">
            <a:extLst>
              <a:ext uri="{FF2B5EF4-FFF2-40B4-BE49-F238E27FC236}">
                <a16:creationId xmlns:a16="http://schemas.microsoft.com/office/drawing/2014/main" id="{13B60BF6-6731-42A4-8477-66B85EBE0CC8}"/>
              </a:ext>
            </a:extLst>
          </p:cNvPr>
          <p:cNvSpPr>
            <a:spLocks noGrp="1"/>
          </p:cNvSpPr>
          <p:nvPr>
            <p:ph type="sldNum" sz="quarter" idx="12"/>
          </p:nvPr>
        </p:nvSpPr>
        <p:spPr/>
        <p:txBody>
          <a:bodyPr/>
          <a:lstStyle/>
          <a:p>
            <a:fld id="{660F3F40-12FA-4968-8235-5F18DAFE2DEF}" type="slidenum">
              <a:rPr lang="lv-LV" smtClean="0"/>
              <a:t>‹#›</a:t>
            </a:fld>
            <a:endParaRPr lang="lv-LV" dirty="0"/>
          </a:p>
        </p:txBody>
      </p:sp>
      <p:pic>
        <p:nvPicPr>
          <p:cNvPr id="9" name="Picture 2" descr="Sākums | Latvijas Zinātnes padome">
            <a:extLst>
              <a:ext uri="{FF2B5EF4-FFF2-40B4-BE49-F238E27FC236}">
                <a16:creationId xmlns:a16="http://schemas.microsoft.com/office/drawing/2014/main" id="{F1CDEEE0-A0CF-4402-93B7-86C9F3EC2C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102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51654-83F3-461A-B246-B7B4C1E4528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A18D2883-830D-4E6F-9D87-510C2FED2EA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4F390AD9-2B88-44A9-8733-DC27A4DD18AA}"/>
              </a:ext>
            </a:extLst>
          </p:cNvPr>
          <p:cNvSpPr>
            <a:spLocks noGrp="1"/>
          </p:cNvSpPr>
          <p:nvPr>
            <p:ph type="dt" sz="half" idx="10"/>
          </p:nvPr>
        </p:nvSpPr>
        <p:spPr/>
        <p:txBody>
          <a:bodyPr/>
          <a:lstStyle/>
          <a:p>
            <a:endParaRPr lang="lv-LV" dirty="0"/>
          </a:p>
        </p:txBody>
      </p:sp>
      <p:sp>
        <p:nvSpPr>
          <p:cNvPr id="5" name="Footer Placeholder 4">
            <a:extLst>
              <a:ext uri="{FF2B5EF4-FFF2-40B4-BE49-F238E27FC236}">
                <a16:creationId xmlns:a16="http://schemas.microsoft.com/office/drawing/2014/main" id="{513CE9EB-76F8-42D0-8A1D-4666FCE11E27}"/>
              </a:ext>
            </a:extLst>
          </p:cNvPr>
          <p:cNvSpPr>
            <a:spLocks noGrp="1"/>
          </p:cNvSpPr>
          <p:nvPr>
            <p:ph type="ftr" sz="quarter" idx="11"/>
          </p:nvPr>
        </p:nvSpPr>
        <p:spPr/>
        <p:txBody>
          <a:bodyPr/>
          <a:lstStyle/>
          <a:p>
            <a:endParaRPr lang="lv-LV" dirty="0"/>
          </a:p>
        </p:txBody>
      </p:sp>
      <p:sp>
        <p:nvSpPr>
          <p:cNvPr id="6" name="Slide Number Placeholder 5">
            <a:extLst>
              <a:ext uri="{FF2B5EF4-FFF2-40B4-BE49-F238E27FC236}">
                <a16:creationId xmlns:a16="http://schemas.microsoft.com/office/drawing/2014/main" id="{56ADDDFA-E70A-402D-B501-A6A73B114C06}"/>
              </a:ext>
            </a:extLst>
          </p:cNvPr>
          <p:cNvSpPr>
            <a:spLocks noGrp="1"/>
          </p:cNvSpPr>
          <p:nvPr>
            <p:ph type="sldNum" sz="quarter" idx="12"/>
          </p:nvPr>
        </p:nvSpPr>
        <p:spPr/>
        <p:txBody>
          <a:bodyPr/>
          <a:lstStyle/>
          <a:p>
            <a:fld id="{660F3F40-12FA-4968-8235-5F18DAFE2DEF}" type="slidenum">
              <a:rPr lang="lv-LV" smtClean="0"/>
              <a:t>‹#›</a:t>
            </a:fld>
            <a:endParaRPr lang="lv-LV" dirty="0"/>
          </a:p>
        </p:txBody>
      </p:sp>
      <p:pic>
        <p:nvPicPr>
          <p:cNvPr id="8" name="Picture 2" descr="Sākums | Latvijas Zinātnes padome">
            <a:extLst>
              <a:ext uri="{FF2B5EF4-FFF2-40B4-BE49-F238E27FC236}">
                <a16:creationId xmlns:a16="http://schemas.microsoft.com/office/drawing/2014/main" id="{44B297D2-39E8-41A4-9155-6865329A5B3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533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98B521-2DDC-4E06-9FEE-DB49F87B48A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E203A677-5CC0-4A89-94F7-880E76E5A46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1398728C-CCD1-4AA2-AA96-FA9F2F152C45}"/>
              </a:ext>
            </a:extLst>
          </p:cNvPr>
          <p:cNvSpPr>
            <a:spLocks noGrp="1"/>
          </p:cNvSpPr>
          <p:nvPr>
            <p:ph type="dt" sz="half" idx="10"/>
          </p:nvPr>
        </p:nvSpPr>
        <p:spPr/>
        <p:txBody>
          <a:bodyPr/>
          <a:lstStyle/>
          <a:p>
            <a:endParaRPr lang="lv-LV" dirty="0"/>
          </a:p>
        </p:txBody>
      </p:sp>
      <p:sp>
        <p:nvSpPr>
          <p:cNvPr id="5" name="Footer Placeholder 4">
            <a:extLst>
              <a:ext uri="{FF2B5EF4-FFF2-40B4-BE49-F238E27FC236}">
                <a16:creationId xmlns:a16="http://schemas.microsoft.com/office/drawing/2014/main" id="{02CD5B90-2350-4E63-976D-59B319F53675}"/>
              </a:ext>
            </a:extLst>
          </p:cNvPr>
          <p:cNvSpPr>
            <a:spLocks noGrp="1"/>
          </p:cNvSpPr>
          <p:nvPr>
            <p:ph type="ftr" sz="quarter" idx="11"/>
          </p:nvPr>
        </p:nvSpPr>
        <p:spPr/>
        <p:txBody>
          <a:bodyPr/>
          <a:lstStyle/>
          <a:p>
            <a:endParaRPr lang="lv-LV" dirty="0"/>
          </a:p>
        </p:txBody>
      </p:sp>
      <p:sp>
        <p:nvSpPr>
          <p:cNvPr id="6" name="Slide Number Placeholder 5">
            <a:extLst>
              <a:ext uri="{FF2B5EF4-FFF2-40B4-BE49-F238E27FC236}">
                <a16:creationId xmlns:a16="http://schemas.microsoft.com/office/drawing/2014/main" id="{5E75E050-3379-442B-92A2-D87B820EDCD9}"/>
              </a:ext>
            </a:extLst>
          </p:cNvPr>
          <p:cNvSpPr>
            <a:spLocks noGrp="1"/>
          </p:cNvSpPr>
          <p:nvPr>
            <p:ph type="sldNum" sz="quarter" idx="12"/>
          </p:nvPr>
        </p:nvSpPr>
        <p:spPr/>
        <p:txBody>
          <a:bodyPr/>
          <a:lstStyle/>
          <a:p>
            <a:fld id="{660F3F40-12FA-4968-8235-5F18DAFE2DEF}" type="slidenum">
              <a:rPr lang="lv-LV" smtClean="0"/>
              <a:t>‹#›</a:t>
            </a:fld>
            <a:endParaRPr lang="lv-LV" dirty="0"/>
          </a:p>
        </p:txBody>
      </p:sp>
      <p:pic>
        <p:nvPicPr>
          <p:cNvPr id="8" name="Picture 2" descr="Sākums | Latvijas Zinātnes padome">
            <a:extLst>
              <a:ext uri="{FF2B5EF4-FFF2-40B4-BE49-F238E27FC236}">
                <a16:creationId xmlns:a16="http://schemas.microsoft.com/office/drawing/2014/main" id="{40D1D190-6552-41BF-A08A-8EA33C11252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976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54400" y="381000"/>
            <a:ext cx="8128000" cy="1036642"/>
          </a:xfrm>
          <a:prstGeom prst="rect">
            <a:avLst/>
          </a:prstGeom>
        </p:spPr>
        <p:txBody>
          <a:bodyPr anchor="t">
            <a:normAutofit/>
          </a:bodyPr>
          <a:lstStyle>
            <a:lvl1pPr algn="l">
              <a:defRPr sz="2400" b="1">
                <a:latin typeface="Times New Roman" panose="02020603050405020304" pitchFamily="18" charset="0"/>
                <a:ea typeface="Verdana" panose="020B0604030504040204" pitchFamily="34"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3454400" y="1752601"/>
            <a:ext cx="8128000" cy="4373573"/>
          </a:xfrm>
          <a:prstGeom prst="rect">
            <a:avLst/>
          </a:prstGeom>
        </p:spPr>
        <p:txBody>
          <a:bodyPr>
            <a:normAutofit/>
          </a:bodyPr>
          <a:lstStyle>
            <a:lvl1pPr marL="0" indent="0">
              <a:buNone/>
              <a:defRPr sz="2000">
                <a:latin typeface="Times New Roman" panose="02020603050405020304" pitchFamily="18" charset="0"/>
                <a:ea typeface="Verdana" panose="020B0604030504040204" pitchFamily="34" charset="0"/>
                <a:cs typeface="Times New Roman" panose="02020603050405020304" pitchFamily="18"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dirty="0"/>
              <a:t>Click to edit Master text styles</a:t>
            </a:r>
          </a:p>
        </p:txBody>
      </p:sp>
      <p:sp>
        <p:nvSpPr>
          <p:cNvPr id="24" name="Text Placeholder 15"/>
          <p:cNvSpPr>
            <a:spLocks noGrp="1"/>
          </p:cNvSpPr>
          <p:nvPr>
            <p:ph type="body" sz="quarter" idx="10"/>
          </p:nvPr>
        </p:nvSpPr>
        <p:spPr>
          <a:xfrm>
            <a:off x="3454400" y="6324600"/>
            <a:ext cx="2641600" cy="304800"/>
          </a:xfrm>
          <a:prstGeom prst="rect">
            <a:avLst/>
          </a:prstGeom>
        </p:spPr>
        <p:txBody>
          <a:bodyPr>
            <a:normAutofit/>
          </a:bodyPr>
          <a:lstStyle>
            <a:lvl1pPr marL="0" indent="0">
              <a:buNone/>
              <a:defRPr sz="1000">
                <a:latin typeface="Times New Roman" panose="02020603050405020304" pitchFamily="18" charset="0"/>
                <a:ea typeface="Verdana" panose="020B0604030504040204" pitchFamily="34" charset="0"/>
                <a:cs typeface="Times New Roman" panose="02020603050405020304" pitchFamily="18"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a:prstGeom prst="rect">
            <a:avLst/>
          </a:prstGeom>
        </p:spPr>
        <p:txBody>
          <a:bodyPr>
            <a:normAutofit/>
          </a:bodyPr>
          <a:lstStyle>
            <a:lvl1pPr marL="0" indent="0" algn="r">
              <a:buNone/>
              <a:defRPr sz="1000" baseline="0">
                <a:latin typeface="Times New Roman" panose="02020603050405020304" pitchFamily="18" charset="0"/>
                <a:ea typeface="Verdana" panose="020B0604030504040204" pitchFamily="34" charset="0"/>
                <a:cs typeface="Times New Roman" panose="02020603050405020304" pitchFamily="18"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11379200" y="6324600"/>
            <a:ext cx="406400" cy="304800"/>
          </a:xfrm>
        </p:spPr>
        <p:txBody>
          <a:bodyPr/>
          <a:lstStyle>
            <a:lvl1pPr>
              <a:defRPr sz="1000" smtClean="0">
                <a:latin typeface="Times New Roman" panose="02020603050405020304" pitchFamily="18" charset="0"/>
                <a:cs typeface="Times New Roman" panose="02020603050405020304" pitchFamily="18" charset="0"/>
              </a:defRPr>
            </a:lvl1pPr>
          </a:lstStyle>
          <a:p>
            <a:pPr>
              <a:defRPr/>
            </a:pPr>
            <a:fld id="{559B3BF5-5EA0-4E17-AB4B-664290D5DB15}" type="slidenum">
              <a:rPr lang="en-US" altLang="lv-LV" smtClean="0"/>
              <a:pPr>
                <a:defRPr/>
              </a:pPr>
              <a:t>‹#›</a:t>
            </a:fld>
            <a:endParaRPr lang="en-US" altLang="lv-LV" dirty="0"/>
          </a:p>
        </p:txBody>
      </p:sp>
      <p:pic>
        <p:nvPicPr>
          <p:cNvPr id="8" name="Picture 2" descr="Sākums | Latvijas Zinātnes padome">
            <a:extLst>
              <a:ext uri="{FF2B5EF4-FFF2-40B4-BE49-F238E27FC236}">
                <a16:creationId xmlns:a16="http://schemas.microsoft.com/office/drawing/2014/main" id="{8C0064B7-B908-4039-A9DD-78A64C15760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817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1">
    <p:spTree>
      <p:nvGrpSpPr>
        <p:cNvPr id="1" name=""/>
        <p:cNvGrpSpPr/>
        <p:nvPr/>
      </p:nvGrpSpPr>
      <p:grpSpPr>
        <a:xfrm>
          <a:off x="0" y="0"/>
          <a:ext cx="0" cy="0"/>
          <a:chOff x="0" y="0"/>
          <a:chExt cx="0" cy="0"/>
        </a:xfrm>
      </p:grpSpPr>
      <p:pic>
        <p:nvPicPr>
          <p:cNvPr id="2" name="Picture 35">
            <a:extLst>
              <a:ext uri="{FF2B5EF4-FFF2-40B4-BE49-F238E27FC236}">
                <a16:creationId xmlns:a16="http://schemas.microsoft.com/office/drawing/2014/main" id="{60E37A58-AEE5-46FF-E72F-F0B79D8DA42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76B1D91B-89FF-E634-A2EF-2207C7525290}"/>
              </a:ext>
            </a:extLst>
          </p:cNvPr>
          <p:cNvSpPr/>
          <p:nvPr userDrawn="1"/>
        </p:nvSpPr>
        <p:spPr>
          <a:xfrm>
            <a:off x="-17463" y="0"/>
            <a:ext cx="12209463" cy="6858000"/>
          </a:xfrm>
          <a:prstGeom prst="rect">
            <a:avLst/>
          </a:prstGeom>
          <a:solidFill>
            <a:srgbClr val="0032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4" name="Picture 3">
            <a:extLst>
              <a:ext uri="{FF2B5EF4-FFF2-40B4-BE49-F238E27FC236}">
                <a16:creationId xmlns:a16="http://schemas.microsoft.com/office/drawing/2014/main" id="{CC5A28AE-E639-7087-859A-41676E5513D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202CC873-2A2D-D828-3F48-0F5BF220522A}"/>
              </a:ext>
            </a:extLst>
          </p:cNvPr>
          <p:cNvCxnSpPr>
            <a:cxnSpLocks/>
          </p:cNvCxnSpPr>
          <p:nvPr userDrawn="1"/>
        </p:nvCxnSpPr>
        <p:spPr>
          <a:xfrm>
            <a:off x="219075" y="4078288"/>
            <a:ext cx="1173797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6BC9FAA-4D02-12B9-9B31-3D308F0D232B}"/>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ADF2064-3D98-371B-8688-01077A71E00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a:extLst>
              <a:ext uri="{FF2B5EF4-FFF2-40B4-BE49-F238E27FC236}">
                <a16:creationId xmlns:a16="http://schemas.microsoft.com/office/drawing/2014/main" id="{195A1FA7-CE8D-EA34-D7FD-B829F5024CDA}"/>
              </a:ext>
            </a:extLst>
          </p:cNvPr>
          <p:cNvGrpSpPr>
            <a:grpSpLocks/>
          </p:cNvGrpSpPr>
          <p:nvPr userDrawn="1"/>
        </p:nvGrpSpPr>
        <p:grpSpPr bwMode="auto">
          <a:xfrm>
            <a:off x="227013" y="6572250"/>
            <a:ext cx="9280525" cy="144463"/>
            <a:chOff x="226688" y="6572055"/>
            <a:chExt cx="9280921" cy="144114"/>
          </a:xfrm>
        </p:grpSpPr>
        <p:pic>
          <p:nvPicPr>
            <p:cNvPr id="11" name="Picture 42" descr="at.png">
              <a:extLst>
                <a:ext uri="{FF2B5EF4-FFF2-40B4-BE49-F238E27FC236}">
                  <a16:creationId xmlns:a16="http://schemas.microsoft.com/office/drawing/2014/main" id="{D00C4BD8-6E1A-AF7D-E931-7239B624A980}"/>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3" descr="be.png">
              <a:extLst>
                <a:ext uri="{FF2B5EF4-FFF2-40B4-BE49-F238E27FC236}">
                  <a16:creationId xmlns:a16="http://schemas.microsoft.com/office/drawing/2014/main" id="{2773583A-710B-5ED9-39FE-23D9F822D391}"/>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4" descr="ch.png">
              <a:extLst>
                <a:ext uri="{FF2B5EF4-FFF2-40B4-BE49-F238E27FC236}">
                  <a16:creationId xmlns:a16="http://schemas.microsoft.com/office/drawing/2014/main" id="{8B596A0E-C1DE-920F-621D-C8D2788B9572}"/>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5" descr="cz.png">
              <a:extLst>
                <a:ext uri="{FF2B5EF4-FFF2-40B4-BE49-F238E27FC236}">
                  <a16:creationId xmlns:a16="http://schemas.microsoft.com/office/drawing/2014/main" id="{4C6B7FB9-2E20-CC88-88C4-B41CF90038C2}"/>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6" descr="de.png">
              <a:extLst>
                <a:ext uri="{FF2B5EF4-FFF2-40B4-BE49-F238E27FC236}">
                  <a16:creationId xmlns:a16="http://schemas.microsoft.com/office/drawing/2014/main" id="{F7977730-C467-FBE1-CFC5-3CDEF9A6174D}"/>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7" descr="dk.png">
              <a:extLst>
                <a:ext uri="{FF2B5EF4-FFF2-40B4-BE49-F238E27FC236}">
                  <a16:creationId xmlns:a16="http://schemas.microsoft.com/office/drawing/2014/main" id="{319086F0-53BD-AEC3-6E72-78452E5819C7}"/>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8" descr="ee.png">
              <a:extLst>
                <a:ext uri="{FF2B5EF4-FFF2-40B4-BE49-F238E27FC236}">
                  <a16:creationId xmlns:a16="http://schemas.microsoft.com/office/drawing/2014/main" id="{BF0C1E1B-893D-7517-340F-57F648349DB9}"/>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9" descr="es.png">
              <a:extLst>
                <a:ext uri="{FF2B5EF4-FFF2-40B4-BE49-F238E27FC236}">
                  <a16:creationId xmlns:a16="http://schemas.microsoft.com/office/drawing/2014/main" id="{9316ED1B-0A5F-375F-ABB5-D57C17B74727}"/>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0" descr="fi.png">
              <a:extLst>
                <a:ext uri="{FF2B5EF4-FFF2-40B4-BE49-F238E27FC236}">
                  <a16:creationId xmlns:a16="http://schemas.microsoft.com/office/drawing/2014/main" id="{5E8582D8-3988-8087-AFC8-8E13BBA3FD10}"/>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1" descr="fr.png">
              <a:extLst>
                <a:ext uri="{FF2B5EF4-FFF2-40B4-BE49-F238E27FC236}">
                  <a16:creationId xmlns:a16="http://schemas.microsoft.com/office/drawing/2014/main" id="{0D3B6622-297E-322D-FE3F-805D4265AA60}"/>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2" descr="gr.png">
              <a:extLst>
                <a:ext uri="{FF2B5EF4-FFF2-40B4-BE49-F238E27FC236}">
                  <a16:creationId xmlns:a16="http://schemas.microsoft.com/office/drawing/2014/main" id="{E755DD5A-7945-9EF8-69F5-D71A708174C7}"/>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3" descr="hu.png">
              <a:extLst>
                <a:ext uri="{FF2B5EF4-FFF2-40B4-BE49-F238E27FC236}">
                  <a16:creationId xmlns:a16="http://schemas.microsoft.com/office/drawing/2014/main" id="{D39BD035-C72B-3371-5924-36837152763F}"/>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4" descr="ie.png">
              <a:extLst>
                <a:ext uri="{FF2B5EF4-FFF2-40B4-BE49-F238E27FC236}">
                  <a16:creationId xmlns:a16="http://schemas.microsoft.com/office/drawing/2014/main" id="{11ED9B6E-132B-11FE-B171-319A55FCD835}"/>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5" descr="it.png">
              <a:extLst>
                <a:ext uri="{FF2B5EF4-FFF2-40B4-BE49-F238E27FC236}">
                  <a16:creationId xmlns:a16="http://schemas.microsoft.com/office/drawing/2014/main" id="{F86E62A0-11A8-A2E4-B7E6-BB13D6126CDF}"/>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6" descr="lu.png">
              <a:extLst>
                <a:ext uri="{FF2B5EF4-FFF2-40B4-BE49-F238E27FC236}">
                  <a16:creationId xmlns:a16="http://schemas.microsoft.com/office/drawing/2014/main" id="{9FBD3C6E-8FC1-72FA-E0AE-5815E917A559}"/>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7" descr="nl.png">
              <a:extLst>
                <a:ext uri="{FF2B5EF4-FFF2-40B4-BE49-F238E27FC236}">
                  <a16:creationId xmlns:a16="http://schemas.microsoft.com/office/drawing/2014/main" id="{33CEB081-2785-0950-9B92-265703E33A67}"/>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58" descr="no.png">
              <a:extLst>
                <a:ext uri="{FF2B5EF4-FFF2-40B4-BE49-F238E27FC236}">
                  <a16:creationId xmlns:a16="http://schemas.microsoft.com/office/drawing/2014/main" id="{DB728822-AE99-87D3-3201-E35A02E057A5}"/>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59" descr="pl.png">
              <a:extLst>
                <a:ext uri="{FF2B5EF4-FFF2-40B4-BE49-F238E27FC236}">
                  <a16:creationId xmlns:a16="http://schemas.microsoft.com/office/drawing/2014/main" id="{70115D57-90AC-ED6F-9BD0-58C07BD2A611}"/>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0" descr="pt.png">
              <a:extLst>
                <a:ext uri="{FF2B5EF4-FFF2-40B4-BE49-F238E27FC236}">
                  <a16:creationId xmlns:a16="http://schemas.microsoft.com/office/drawing/2014/main" id="{5CD1D190-6611-305E-0242-4F7C47512C15}"/>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1" descr="ro.png">
              <a:extLst>
                <a:ext uri="{FF2B5EF4-FFF2-40B4-BE49-F238E27FC236}">
                  <a16:creationId xmlns:a16="http://schemas.microsoft.com/office/drawing/2014/main" id="{CC3C9E89-8E59-CB09-D59B-A19439FCB2E6}"/>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2" descr="se.png">
              <a:extLst>
                <a:ext uri="{FF2B5EF4-FFF2-40B4-BE49-F238E27FC236}">
                  <a16:creationId xmlns:a16="http://schemas.microsoft.com/office/drawing/2014/main" id="{3379A2EE-DF30-CE89-DAD2-C7EFC490C677}"/>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6" descr="uk.png">
              <a:extLst>
                <a:ext uri="{FF2B5EF4-FFF2-40B4-BE49-F238E27FC236}">
                  <a16:creationId xmlns:a16="http://schemas.microsoft.com/office/drawing/2014/main" id="{157A9952-5CF2-41B4-E160-B46D4B14A1B0}"/>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7" descr="ca.png">
              <a:extLst>
                <a:ext uri="{FF2B5EF4-FFF2-40B4-BE49-F238E27FC236}">
                  <a16:creationId xmlns:a16="http://schemas.microsoft.com/office/drawing/2014/main" id="{13D3B5A9-7E30-8947-3AA7-924784234D1A}"/>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68">
              <a:extLst>
                <a:ext uri="{FF2B5EF4-FFF2-40B4-BE49-F238E27FC236}">
                  <a16:creationId xmlns:a16="http://schemas.microsoft.com/office/drawing/2014/main" id="{5F700749-106C-A60D-8872-A449A97BEACE}"/>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69" descr="si.png">
              <a:extLst>
                <a:ext uri="{FF2B5EF4-FFF2-40B4-BE49-F238E27FC236}">
                  <a16:creationId xmlns:a16="http://schemas.microsoft.com/office/drawing/2014/main" id="{C152842C-63BE-E110-F6C3-B57262978DFE}"/>
                </a:ext>
              </a:extLst>
            </p:cNvPr>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itle 5"/>
          <p:cNvSpPr>
            <a:spLocks noGrp="1"/>
          </p:cNvSpPr>
          <p:nvPr>
            <p:ph type="title"/>
          </p:nvPr>
        </p:nvSpPr>
        <p:spPr>
          <a:xfrm>
            <a:off x="216425" y="3509439"/>
            <a:ext cx="11741010" cy="563779"/>
          </a:xfrm>
        </p:spPr>
        <p:txBody>
          <a:bodyPr anchor="b">
            <a:noAutofit/>
          </a:bodyPr>
          <a:lstStyle>
            <a:lvl1pPr>
              <a:defRPr sz="4000"/>
            </a:lvl1pPr>
          </a:lstStyle>
          <a:p>
            <a:r>
              <a:rPr lang="en-US"/>
              <a:t>Click to edit Master title style</a:t>
            </a:r>
            <a:endParaRPr lang="it-IT" dirty="0"/>
          </a:p>
        </p:txBody>
      </p:sp>
      <p:sp>
        <p:nvSpPr>
          <p:cNvPr id="8" name="Text Placeholder 7"/>
          <p:cNvSpPr>
            <a:spLocks noGrp="1"/>
          </p:cNvSpPr>
          <p:nvPr>
            <p:ph type="body" sz="quarter" idx="10"/>
          </p:nvPr>
        </p:nvSpPr>
        <p:spPr>
          <a:xfrm>
            <a:off x="9365005" y="5091757"/>
            <a:ext cx="2594803" cy="1315441"/>
          </a:xfrm>
        </p:spPr>
        <p:txBody>
          <a:bodyPr lIns="0" rIns="0" anchor="ctr"/>
          <a:lstStyle>
            <a:lvl1pPr algn="r">
              <a:lnSpc>
                <a:spcPct val="150000"/>
              </a:lnSpc>
              <a:defRPr sz="1200">
                <a:solidFill>
                  <a:schemeClr val="bg1"/>
                </a:solidFill>
              </a:defRPr>
            </a:lvl1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2490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upRigh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500" fill="hold"/>
                                        <p:tgtEl>
                                          <p:spTgt spid="10"/>
                                        </p:tgtEl>
                                        <p:attrNameLst>
                                          <p:attrName>ppt_x</p:attrName>
                                        </p:attrNameLst>
                                      </p:cBhvr>
                                      <p:tavLst>
                                        <p:tav tm="0">
                                          <p:val>
                                            <p:strVal val="0-#ppt_w/2"/>
                                          </p:val>
                                        </p:tav>
                                        <p:tav tm="100000">
                                          <p:val>
                                            <p:strVal val="#ppt_x"/>
                                          </p:val>
                                        </p:tav>
                                      </p:tavLst>
                                    </p:anim>
                                    <p:anim calcmode="lin" valueType="num">
                                      <p:cBhvr additive="base">
                                        <p:cTn id="12" dur="1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12"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1"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par>
                          <p:cTn id="25" fill="hold">
                            <p:stCondLst>
                              <p:cond delay="3000"/>
                            </p:stCondLst>
                            <p:childTnLst>
                              <p:par>
                                <p:cTn id="26" presetID="18" presetClass="entr" presetSubtype="3"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strips(upRight)">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RK1">
    <p:spTree>
      <p:nvGrpSpPr>
        <p:cNvPr id="1" name=""/>
        <p:cNvGrpSpPr/>
        <p:nvPr/>
      </p:nvGrpSpPr>
      <p:grpSpPr>
        <a:xfrm>
          <a:off x="0" y="0"/>
          <a:ext cx="0" cy="0"/>
          <a:chOff x="0" y="0"/>
          <a:chExt cx="0" cy="0"/>
        </a:xfrm>
      </p:grpSpPr>
      <p:pic>
        <p:nvPicPr>
          <p:cNvPr id="2" name="Picture 35">
            <a:extLst>
              <a:ext uri="{FF2B5EF4-FFF2-40B4-BE49-F238E27FC236}">
                <a16:creationId xmlns:a16="http://schemas.microsoft.com/office/drawing/2014/main" id="{5CC1D896-A77C-94F3-0F7D-4CAA75D230B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48277CF0-A119-1C21-25CE-31778969BCB5}"/>
              </a:ext>
            </a:extLst>
          </p:cNvPr>
          <p:cNvSpPr/>
          <p:nvPr userDrawn="1"/>
        </p:nvSpPr>
        <p:spPr>
          <a:xfrm>
            <a:off x="0" y="0"/>
            <a:ext cx="12198350" cy="6858000"/>
          </a:xfrm>
          <a:prstGeom prst="rect">
            <a:avLst/>
          </a:prstGeom>
          <a:solidFill>
            <a:srgbClr val="00324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solidFill>
                <a:schemeClr val="lt1">
                  <a:alpha val="60000"/>
                </a:schemeClr>
              </a:solidFill>
            </a:endParaRPr>
          </a:p>
        </p:txBody>
      </p:sp>
      <p:cxnSp>
        <p:nvCxnSpPr>
          <p:cNvPr id="4" name="Straight Connector 3">
            <a:extLst>
              <a:ext uri="{FF2B5EF4-FFF2-40B4-BE49-F238E27FC236}">
                <a16:creationId xmlns:a16="http://schemas.microsoft.com/office/drawing/2014/main" id="{AA32B54E-3A7E-ECAE-F5D6-091CCAC0F3D0}"/>
              </a:ext>
            </a:extLst>
          </p:cNvPr>
          <p:cNvCxnSpPr/>
          <p:nvPr userDrawn="1"/>
        </p:nvCxnSpPr>
        <p:spPr>
          <a:xfrm>
            <a:off x="217488" y="882650"/>
            <a:ext cx="117697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38">
            <a:extLst>
              <a:ext uri="{FF2B5EF4-FFF2-40B4-BE49-F238E27FC236}">
                <a16:creationId xmlns:a16="http://schemas.microsoft.com/office/drawing/2014/main" id="{FCE6F144-881E-D814-8278-B09DB6AF463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8">
            <a:extLst>
              <a:ext uri="{FF2B5EF4-FFF2-40B4-BE49-F238E27FC236}">
                <a16:creationId xmlns:a16="http://schemas.microsoft.com/office/drawing/2014/main" id="{6B658716-B7C7-05E5-F425-96E303B8CAF5}"/>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3D038FF3-9E19-4D47-857A-E25B2B1C63C4}" type="slidenum">
              <a:rPr altLang="en-US" sz="800" noProof="1" smtClean="0">
                <a:solidFill>
                  <a:srgbClr val="8197A6"/>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rgbClr val="8197A6"/>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90DC208D-61A4-F156-B3A0-BB7BABEB6380}"/>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8" name="Picture 41">
            <a:extLst>
              <a:ext uri="{FF2B5EF4-FFF2-40B4-BE49-F238E27FC236}">
                <a16:creationId xmlns:a16="http://schemas.microsoft.com/office/drawing/2014/main" id="{550C4262-15CA-505C-749E-104D3375688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42">
            <a:extLst>
              <a:ext uri="{FF2B5EF4-FFF2-40B4-BE49-F238E27FC236}">
                <a16:creationId xmlns:a16="http://schemas.microsoft.com/office/drawing/2014/main" id="{8860E080-DF9E-7FD5-BA7F-BF982D0A9F96}"/>
              </a:ext>
            </a:extLst>
          </p:cNvPr>
          <p:cNvGrpSpPr>
            <a:grpSpLocks/>
          </p:cNvGrpSpPr>
          <p:nvPr userDrawn="1"/>
        </p:nvGrpSpPr>
        <p:grpSpPr bwMode="auto">
          <a:xfrm>
            <a:off x="227013" y="6572250"/>
            <a:ext cx="9280525" cy="144463"/>
            <a:chOff x="226688" y="6572055"/>
            <a:chExt cx="9280921" cy="144114"/>
          </a:xfrm>
        </p:grpSpPr>
        <p:pic>
          <p:nvPicPr>
            <p:cNvPr id="10" name="Picture 43" descr="at.png">
              <a:extLst>
                <a:ext uri="{FF2B5EF4-FFF2-40B4-BE49-F238E27FC236}">
                  <a16:creationId xmlns:a16="http://schemas.microsoft.com/office/drawing/2014/main" id="{C52A458E-CBCE-5EE3-8208-D407F98D2404}"/>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4" descr="be.png">
              <a:extLst>
                <a:ext uri="{FF2B5EF4-FFF2-40B4-BE49-F238E27FC236}">
                  <a16:creationId xmlns:a16="http://schemas.microsoft.com/office/drawing/2014/main" id="{1C3764CE-FE23-0915-645C-B341C56035E7}"/>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5" descr="ch.png">
              <a:extLst>
                <a:ext uri="{FF2B5EF4-FFF2-40B4-BE49-F238E27FC236}">
                  <a16:creationId xmlns:a16="http://schemas.microsoft.com/office/drawing/2014/main" id="{3BDA7E57-7DBF-41E2-F410-C219E8A684B4}"/>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6" descr="cz.png">
              <a:extLst>
                <a:ext uri="{FF2B5EF4-FFF2-40B4-BE49-F238E27FC236}">
                  <a16:creationId xmlns:a16="http://schemas.microsoft.com/office/drawing/2014/main" id="{EDE91B1F-13C8-B879-1B57-EF5B44122CFF}"/>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7" descr="de.png">
              <a:extLst>
                <a:ext uri="{FF2B5EF4-FFF2-40B4-BE49-F238E27FC236}">
                  <a16:creationId xmlns:a16="http://schemas.microsoft.com/office/drawing/2014/main" id="{C9DD367A-9781-F1E8-8D43-26C38E7FC5A5}"/>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8" descr="dk.png">
              <a:extLst>
                <a:ext uri="{FF2B5EF4-FFF2-40B4-BE49-F238E27FC236}">
                  <a16:creationId xmlns:a16="http://schemas.microsoft.com/office/drawing/2014/main" id="{56673ABC-E1DC-87B9-DAEF-6820C7E5FF4A}"/>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9" descr="ee.png">
              <a:extLst>
                <a:ext uri="{FF2B5EF4-FFF2-40B4-BE49-F238E27FC236}">
                  <a16:creationId xmlns:a16="http://schemas.microsoft.com/office/drawing/2014/main" id="{694260D8-2441-C599-FF8B-D11E7476B600}"/>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0" descr="es.png">
              <a:extLst>
                <a:ext uri="{FF2B5EF4-FFF2-40B4-BE49-F238E27FC236}">
                  <a16:creationId xmlns:a16="http://schemas.microsoft.com/office/drawing/2014/main" id="{C0ADB38B-3421-9A6B-0A5F-B3D93E457026}"/>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1" descr="fi.png">
              <a:extLst>
                <a:ext uri="{FF2B5EF4-FFF2-40B4-BE49-F238E27FC236}">
                  <a16:creationId xmlns:a16="http://schemas.microsoft.com/office/drawing/2014/main" id="{0E4369B7-AED9-B6DE-2655-D215C3897458}"/>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2" descr="fr.png">
              <a:extLst>
                <a:ext uri="{FF2B5EF4-FFF2-40B4-BE49-F238E27FC236}">
                  <a16:creationId xmlns:a16="http://schemas.microsoft.com/office/drawing/2014/main" id="{E7F3ACEB-B696-BACA-284E-8140A20DDEE1}"/>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 descr="gr.png">
              <a:extLst>
                <a:ext uri="{FF2B5EF4-FFF2-40B4-BE49-F238E27FC236}">
                  <a16:creationId xmlns:a16="http://schemas.microsoft.com/office/drawing/2014/main" id="{814775C7-AACA-C7EA-1738-40839ACDD7C3}"/>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4" descr="hu.png">
              <a:extLst>
                <a:ext uri="{FF2B5EF4-FFF2-40B4-BE49-F238E27FC236}">
                  <a16:creationId xmlns:a16="http://schemas.microsoft.com/office/drawing/2014/main" id="{142E7825-84C8-F16E-F203-9ADEBC7F859F}"/>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5" descr="ie.png">
              <a:extLst>
                <a:ext uri="{FF2B5EF4-FFF2-40B4-BE49-F238E27FC236}">
                  <a16:creationId xmlns:a16="http://schemas.microsoft.com/office/drawing/2014/main" id="{FD17B1E0-0828-F86D-F6FE-ABB41B44B252}"/>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6" descr="it.png">
              <a:extLst>
                <a:ext uri="{FF2B5EF4-FFF2-40B4-BE49-F238E27FC236}">
                  <a16:creationId xmlns:a16="http://schemas.microsoft.com/office/drawing/2014/main" id="{7AA352CF-5A59-832E-D2A9-ED62A25D9CD2}"/>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7" descr="lu.png">
              <a:extLst>
                <a:ext uri="{FF2B5EF4-FFF2-40B4-BE49-F238E27FC236}">
                  <a16:creationId xmlns:a16="http://schemas.microsoft.com/office/drawing/2014/main" id="{8F80D5BD-234A-45A0-6269-84134144DA6E}"/>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8" descr="nl.png">
              <a:extLst>
                <a:ext uri="{FF2B5EF4-FFF2-40B4-BE49-F238E27FC236}">
                  <a16:creationId xmlns:a16="http://schemas.microsoft.com/office/drawing/2014/main" id="{609DA26A-CB8D-874E-4C98-17BB4BDBE2F2}"/>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9" descr="no.png">
              <a:extLst>
                <a:ext uri="{FF2B5EF4-FFF2-40B4-BE49-F238E27FC236}">
                  <a16:creationId xmlns:a16="http://schemas.microsoft.com/office/drawing/2014/main" id="{ECD1E9D7-F6FE-002A-9A03-91F65E601217}"/>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0" descr="pl.png">
              <a:extLst>
                <a:ext uri="{FF2B5EF4-FFF2-40B4-BE49-F238E27FC236}">
                  <a16:creationId xmlns:a16="http://schemas.microsoft.com/office/drawing/2014/main" id="{47B1166A-6574-D87A-E4D4-7F2B12B0AE04}"/>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1" descr="pt.png">
              <a:extLst>
                <a:ext uri="{FF2B5EF4-FFF2-40B4-BE49-F238E27FC236}">
                  <a16:creationId xmlns:a16="http://schemas.microsoft.com/office/drawing/2014/main" id="{40ACF93A-45FC-BC66-3272-DCAF579D50C6}"/>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2" descr="ro.png">
              <a:extLst>
                <a:ext uri="{FF2B5EF4-FFF2-40B4-BE49-F238E27FC236}">
                  <a16:creationId xmlns:a16="http://schemas.microsoft.com/office/drawing/2014/main" id="{45AC3E89-20B5-017E-1B0F-D2E4A41857FC}"/>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6" descr="se.png">
              <a:extLst>
                <a:ext uri="{FF2B5EF4-FFF2-40B4-BE49-F238E27FC236}">
                  <a16:creationId xmlns:a16="http://schemas.microsoft.com/office/drawing/2014/main" id="{FDBA9CFA-9D81-266F-3CCD-96D037645ACB}"/>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7" descr="uk.png">
              <a:extLst>
                <a:ext uri="{FF2B5EF4-FFF2-40B4-BE49-F238E27FC236}">
                  <a16:creationId xmlns:a16="http://schemas.microsoft.com/office/drawing/2014/main" id="{0331E2B0-95FB-EE3F-FBCF-8BD585732908}"/>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8" descr="ca.png">
              <a:extLst>
                <a:ext uri="{FF2B5EF4-FFF2-40B4-BE49-F238E27FC236}">
                  <a16:creationId xmlns:a16="http://schemas.microsoft.com/office/drawing/2014/main" id="{BA818B83-9610-365B-2BA7-B03DA3E59D27}"/>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9">
              <a:extLst>
                <a:ext uri="{FF2B5EF4-FFF2-40B4-BE49-F238E27FC236}">
                  <a16:creationId xmlns:a16="http://schemas.microsoft.com/office/drawing/2014/main" id="{D93FCFBF-11F2-576C-21EE-F0D531438ED1}"/>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70" descr="si.png">
              <a:extLst>
                <a:ext uri="{FF2B5EF4-FFF2-40B4-BE49-F238E27FC236}">
                  <a16:creationId xmlns:a16="http://schemas.microsoft.com/office/drawing/2014/main" id="{8E37AB3F-644D-952A-0AE0-6DB540410B7C}"/>
                </a:ext>
              </a:extLst>
            </p:cNvPr>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4" name="Rectang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chemeClr val="bg1"/>
                </a:solidFill>
              </a:defRPr>
            </a:lvl1pPr>
          </a:lstStyle>
          <a:p>
            <a:pPr lvl="0"/>
            <a:r>
              <a:rPr lang="en-US" altLang="en-US"/>
              <a:t>Click to edit Master title style</a:t>
            </a:r>
            <a:endParaRPr lang="en-GB" altLang="en-US" dirty="0"/>
          </a:p>
        </p:txBody>
      </p:sp>
      <p:sp>
        <p:nvSpPr>
          <p:cNvPr id="41" name="Content Placeholder 2"/>
          <p:cNvSpPr>
            <a:spLocks noGrp="1"/>
          </p:cNvSpPr>
          <p:nvPr>
            <p:ph idx="1"/>
          </p:nvPr>
        </p:nvSpPr>
        <p:spPr>
          <a:xfrm>
            <a:off x="218262" y="888004"/>
            <a:ext cx="11763662" cy="5529155"/>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Tree>
    <p:extLst>
      <p:ext uri="{BB962C8B-B14F-4D97-AF65-F5344CB8AC3E}">
        <p14:creationId xmlns:p14="http://schemas.microsoft.com/office/powerpoint/2010/main" val="2494750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RK2">
    <p:spTree>
      <p:nvGrpSpPr>
        <p:cNvPr id="1" name=""/>
        <p:cNvGrpSpPr/>
        <p:nvPr/>
      </p:nvGrpSpPr>
      <p:grpSpPr>
        <a:xfrm>
          <a:off x="0" y="0"/>
          <a:ext cx="0" cy="0"/>
          <a:chOff x="0" y="0"/>
          <a:chExt cx="0" cy="0"/>
        </a:xfrm>
      </p:grpSpPr>
      <p:pic>
        <p:nvPicPr>
          <p:cNvPr id="2" name="Picture 35">
            <a:extLst>
              <a:ext uri="{FF2B5EF4-FFF2-40B4-BE49-F238E27FC236}">
                <a16:creationId xmlns:a16="http://schemas.microsoft.com/office/drawing/2014/main" id="{4F29B878-1E82-9BB2-4178-F8F32576133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1DF808E2-3A02-D0DA-02E0-FDCBED415BB9}"/>
              </a:ext>
            </a:extLst>
          </p:cNvPr>
          <p:cNvSpPr/>
          <p:nvPr userDrawn="1"/>
        </p:nvSpPr>
        <p:spPr>
          <a:xfrm>
            <a:off x="0" y="0"/>
            <a:ext cx="12198350" cy="6858000"/>
          </a:xfrm>
          <a:prstGeom prst="rect">
            <a:avLst/>
          </a:prstGeom>
          <a:solidFill>
            <a:srgbClr val="00324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solidFill>
                <a:schemeClr val="lt1">
                  <a:alpha val="60000"/>
                </a:schemeClr>
              </a:solidFill>
            </a:endParaRPr>
          </a:p>
        </p:txBody>
      </p:sp>
      <p:cxnSp>
        <p:nvCxnSpPr>
          <p:cNvPr id="4" name="Straight Connector 3">
            <a:extLst>
              <a:ext uri="{FF2B5EF4-FFF2-40B4-BE49-F238E27FC236}">
                <a16:creationId xmlns:a16="http://schemas.microsoft.com/office/drawing/2014/main" id="{E80D13D6-54C5-7E76-0A5C-02F9C7A59A8F}"/>
              </a:ext>
            </a:extLst>
          </p:cNvPr>
          <p:cNvCxnSpPr/>
          <p:nvPr userDrawn="1"/>
        </p:nvCxnSpPr>
        <p:spPr>
          <a:xfrm>
            <a:off x="217488" y="882650"/>
            <a:ext cx="117697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38">
            <a:extLst>
              <a:ext uri="{FF2B5EF4-FFF2-40B4-BE49-F238E27FC236}">
                <a16:creationId xmlns:a16="http://schemas.microsoft.com/office/drawing/2014/main" id="{39F20A67-F92C-E50F-F17E-C9EB7A606C6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8">
            <a:extLst>
              <a:ext uri="{FF2B5EF4-FFF2-40B4-BE49-F238E27FC236}">
                <a16:creationId xmlns:a16="http://schemas.microsoft.com/office/drawing/2014/main" id="{8983CDC3-168D-152B-8FEA-823F37A26E79}"/>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48F4C6DE-0BF9-B345-9B8B-09474C6CEAD3}" type="slidenum">
              <a:rPr altLang="en-US" sz="800" noProof="1" smtClean="0">
                <a:solidFill>
                  <a:srgbClr val="8197A6"/>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rgbClr val="8197A6"/>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E897B7AC-18A7-E89C-D815-5C2F99DA2696}"/>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8" name="Picture 41">
            <a:extLst>
              <a:ext uri="{FF2B5EF4-FFF2-40B4-BE49-F238E27FC236}">
                <a16:creationId xmlns:a16="http://schemas.microsoft.com/office/drawing/2014/main" id="{B1C09986-C206-74D5-C3DE-9B5237B93F4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42">
            <a:extLst>
              <a:ext uri="{FF2B5EF4-FFF2-40B4-BE49-F238E27FC236}">
                <a16:creationId xmlns:a16="http://schemas.microsoft.com/office/drawing/2014/main" id="{9CCA2F22-354D-E456-74CB-54F2A01D4564}"/>
              </a:ext>
            </a:extLst>
          </p:cNvPr>
          <p:cNvGrpSpPr>
            <a:grpSpLocks/>
          </p:cNvGrpSpPr>
          <p:nvPr userDrawn="1"/>
        </p:nvGrpSpPr>
        <p:grpSpPr bwMode="auto">
          <a:xfrm>
            <a:off x="227013" y="6572250"/>
            <a:ext cx="9280525" cy="144463"/>
            <a:chOff x="226688" y="6572055"/>
            <a:chExt cx="9280921" cy="144114"/>
          </a:xfrm>
        </p:grpSpPr>
        <p:pic>
          <p:nvPicPr>
            <p:cNvPr id="10" name="Picture 43" descr="at.png">
              <a:extLst>
                <a:ext uri="{FF2B5EF4-FFF2-40B4-BE49-F238E27FC236}">
                  <a16:creationId xmlns:a16="http://schemas.microsoft.com/office/drawing/2014/main" id="{157DAAE5-DE9B-04C7-A3F7-B62C2AB19960}"/>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4" descr="be.png">
              <a:extLst>
                <a:ext uri="{FF2B5EF4-FFF2-40B4-BE49-F238E27FC236}">
                  <a16:creationId xmlns:a16="http://schemas.microsoft.com/office/drawing/2014/main" id="{CF98949F-968D-FE8C-D09C-65FE359AE1AA}"/>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5" descr="ch.png">
              <a:extLst>
                <a:ext uri="{FF2B5EF4-FFF2-40B4-BE49-F238E27FC236}">
                  <a16:creationId xmlns:a16="http://schemas.microsoft.com/office/drawing/2014/main" id="{F72F4E26-E32E-D6DD-046F-799BE6848205}"/>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6" descr="cz.png">
              <a:extLst>
                <a:ext uri="{FF2B5EF4-FFF2-40B4-BE49-F238E27FC236}">
                  <a16:creationId xmlns:a16="http://schemas.microsoft.com/office/drawing/2014/main" id="{25A4FAE3-3B19-4AA5-7F94-543B4E115742}"/>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7" descr="de.png">
              <a:extLst>
                <a:ext uri="{FF2B5EF4-FFF2-40B4-BE49-F238E27FC236}">
                  <a16:creationId xmlns:a16="http://schemas.microsoft.com/office/drawing/2014/main" id="{514C48D5-6D26-4B38-4E30-DC8EDD20D6F0}"/>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8" descr="dk.png">
              <a:extLst>
                <a:ext uri="{FF2B5EF4-FFF2-40B4-BE49-F238E27FC236}">
                  <a16:creationId xmlns:a16="http://schemas.microsoft.com/office/drawing/2014/main" id="{AB28D708-AFBB-343D-7704-D4469AB183F9}"/>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9" descr="ee.png">
              <a:extLst>
                <a:ext uri="{FF2B5EF4-FFF2-40B4-BE49-F238E27FC236}">
                  <a16:creationId xmlns:a16="http://schemas.microsoft.com/office/drawing/2014/main" id="{AC87357B-CCEE-EEB4-9C98-0CD3F203075F}"/>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0" descr="es.png">
              <a:extLst>
                <a:ext uri="{FF2B5EF4-FFF2-40B4-BE49-F238E27FC236}">
                  <a16:creationId xmlns:a16="http://schemas.microsoft.com/office/drawing/2014/main" id="{EFDE254B-3D06-33D5-6EF1-F32B9ADF094E}"/>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1" descr="fi.png">
              <a:extLst>
                <a:ext uri="{FF2B5EF4-FFF2-40B4-BE49-F238E27FC236}">
                  <a16:creationId xmlns:a16="http://schemas.microsoft.com/office/drawing/2014/main" id="{95F2AE44-6967-A2E9-50ED-C466F2BB128D}"/>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2" descr="fr.png">
              <a:extLst>
                <a:ext uri="{FF2B5EF4-FFF2-40B4-BE49-F238E27FC236}">
                  <a16:creationId xmlns:a16="http://schemas.microsoft.com/office/drawing/2014/main" id="{3A3AD2CA-2580-6F6E-433D-605CBB64F281}"/>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 descr="gr.png">
              <a:extLst>
                <a:ext uri="{FF2B5EF4-FFF2-40B4-BE49-F238E27FC236}">
                  <a16:creationId xmlns:a16="http://schemas.microsoft.com/office/drawing/2014/main" id="{FFB4965E-2AA6-54D2-713B-7EAB3F4CFDAD}"/>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4" descr="hu.png">
              <a:extLst>
                <a:ext uri="{FF2B5EF4-FFF2-40B4-BE49-F238E27FC236}">
                  <a16:creationId xmlns:a16="http://schemas.microsoft.com/office/drawing/2014/main" id="{6183AB5D-AC68-AD38-CF7C-562F5CE7AE61}"/>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5" descr="ie.png">
              <a:extLst>
                <a:ext uri="{FF2B5EF4-FFF2-40B4-BE49-F238E27FC236}">
                  <a16:creationId xmlns:a16="http://schemas.microsoft.com/office/drawing/2014/main" id="{20038AED-E059-7AE5-82E3-4D62B63A3F91}"/>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6" descr="it.png">
              <a:extLst>
                <a:ext uri="{FF2B5EF4-FFF2-40B4-BE49-F238E27FC236}">
                  <a16:creationId xmlns:a16="http://schemas.microsoft.com/office/drawing/2014/main" id="{B3D668C0-17B1-26B4-0DE4-78A0B12C38C8}"/>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7" descr="lu.png">
              <a:extLst>
                <a:ext uri="{FF2B5EF4-FFF2-40B4-BE49-F238E27FC236}">
                  <a16:creationId xmlns:a16="http://schemas.microsoft.com/office/drawing/2014/main" id="{4CE5E278-D5A5-AA71-3CA9-8079128ED7FC}"/>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8" descr="nl.png">
              <a:extLst>
                <a:ext uri="{FF2B5EF4-FFF2-40B4-BE49-F238E27FC236}">
                  <a16:creationId xmlns:a16="http://schemas.microsoft.com/office/drawing/2014/main" id="{47927B7C-9CB8-3BE0-D6FB-7C20183D4A03}"/>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9" descr="no.png">
              <a:extLst>
                <a:ext uri="{FF2B5EF4-FFF2-40B4-BE49-F238E27FC236}">
                  <a16:creationId xmlns:a16="http://schemas.microsoft.com/office/drawing/2014/main" id="{BD4B3098-FF14-C184-D18F-EFA3660532D6}"/>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0" descr="pl.png">
              <a:extLst>
                <a:ext uri="{FF2B5EF4-FFF2-40B4-BE49-F238E27FC236}">
                  <a16:creationId xmlns:a16="http://schemas.microsoft.com/office/drawing/2014/main" id="{D229C57A-6C81-BD5C-6DD2-B3818E82F112}"/>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1" descr="pt.png">
              <a:extLst>
                <a:ext uri="{FF2B5EF4-FFF2-40B4-BE49-F238E27FC236}">
                  <a16:creationId xmlns:a16="http://schemas.microsoft.com/office/drawing/2014/main" id="{5B5F758C-3FDC-5E56-5602-A93BFBCD58F4}"/>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2" descr="ro.png">
              <a:extLst>
                <a:ext uri="{FF2B5EF4-FFF2-40B4-BE49-F238E27FC236}">
                  <a16:creationId xmlns:a16="http://schemas.microsoft.com/office/drawing/2014/main" id="{28CF9230-FD6D-1615-9BD6-F3D8AEE3FD6B}"/>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6" descr="se.png">
              <a:extLst>
                <a:ext uri="{FF2B5EF4-FFF2-40B4-BE49-F238E27FC236}">
                  <a16:creationId xmlns:a16="http://schemas.microsoft.com/office/drawing/2014/main" id="{AA126D17-709B-72F4-3341-B758937DF9FC}"/>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7" descr="uk.png">
              <a:extLst>
                <a:ext uri="{FF2B5EF4-FFF2-40B4-BE49-F238E27FC236}">
                  <a16:creationId xmlns:a16="http://schemas.microsoft.com/office/drawing/2014/main" id="{FF31E49F-0EF2-F7C0-031A-7B47D7933F91}"/>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8" descr="ca.png">
              <a:extLst>
                <a:ext uri="{FF2B5EF4-FFF2-40B4-BE49-F238E27FC236}">
                  <a16:creationId xmlns:a16="http://schemas.microsoft.com/office/drawing/2014/main" id="{6D77953D-2C16-044F-29F0-59E276632DAC}"/>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9">
              <a:extLst>
                <a:ext uri="{FF2B5EF4-FFF2-40B4-BE49-F238E27FC236}">
                  <a16:creationId xmlns:a16="http://schemas.microsoft.com/office/drawing/2014/main" id="{AEA47264-509D-A48D-0A68-5737ADA957F1}"/>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70" descr="si.png">
              <a:extLst>
                <a:ext uri="{FF2B5EF4-FFF2-40B4-BE49-F238E27FC236}">
                  <a16:creationId xmlns:a16="http://schemas.microsoft.com/office/drawing/2014/main" id="{2C150261-F91F-4653-0DFD-F06A12FB8B5F}"/>
                </a:ext>
              </a:extLst>
            </p:cNvPr>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3" name="Rectang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chemeClr val="bg1"/>
                </a:solidFill>
              </a:defRPr>
            </a:lvl1pPr>
          </a:lstStyle>
          <a:p>
            <a:pPr lvl="0"/>
            <a:r>
              <a:rPr lang="en-US" altLang="en-US"/>
              <a:t>Click to edit Master title style</a:t>
            </a:r>
            <a:endParaRPr lang="en-GB" altLang="en-US" dirty="0"/>
          </a:p>
        </p:txBody>
      </p:sp>
      <p:sp>
        <p:nvSpPr>
          <p:cNvPr id="44" name="Content Placeholder 2"/>
          <p:cNvSpPr>
            <a:spLocks noGrp="1"/>
          </p:cNvSpPr>
          <p:nvPr>
            <p:ph idx="1"/>
          </p:nvPr>
        </p:nvSpPr>
        <p:spPr>
          <a:xfrm>
            <a:off x="218262" y="882192"/>
            <a:ext cx="11763662" cy="5534968"/>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Tree>
    <p:extLst>
      <p:ext uri="{BB962C8B-B14F-4D97-AF65-F5344CB8AC3E}">
        <p14:creationId xmlns:p14="http://schemas.microsoft.com/office/powerpoint/2010/main" val="3633120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RK BG ">
    <p:spTree>
      <p:nvGrpSpPr>
        <p:cNvPr id="1" name=""/>
        <p:cNvGrpSpPr/>
        <p:nvPr/>
      </p:nvGrpSpPr>
      <p:grpSpPr>
        <a:xfrm>
          <a:off x="0" y="0"/>
          <a:ext cx="0" cy="0"/>
          <a:chOff x="0" y="0"/>
          <a:chExt cx="0" cy="0"/>
        </a:xfrm>
      </p:grpSpPr>
      <p:pic>
        <p:nvPicPr>
          <p:cNvPr id="2" name="Picture 35">
            <a:extLst>
              <a:ext uri="{FF2B5EF4-FFF2-40B4-BE49-F238E27FC236}">
                <a16:creationId xmlns:a16="http://schemas.microsoft.com/office/drawing/2014/main" id="{BFBE28BE-774F-D2C4-1488-E6AB249E59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a:extLst>
              <a:ext uri="{FF2B5EF4-FFF2-40B4-BE49-F238E27FC236}">
                <a16:creationId xmlns:a16="http://schemas.microsoft.com/office/drawing/2014/main" id="{770638C7-CCBC-B7E9-33BC-114930218E6A}"/>
              </a:ext>
            </a:extLst>
          </p:cNvPr>
          <p:cNvCxnSpPr/>
          <p:nvPr userDrawn="1"/>
        </p:nvCxnSpPr>
        <p:spPr>
          <a:xfrm>
            <a:off x="217488" y="882650"/>
            <a:ext cx="117697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7">
            <a:extLst>
              <a:ext uri="{FF2B5EF4-FFF2-40B4-BE49-F238E27FC236}">
                <a16:creationId xmlns:a16="http://schemas.microsoft.com/office/drawing/2014/main" id="{817C1EE4-3B84-7B99-571C-346C2A6E591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8">
            <a:extLst>
              <a:ext uri="{FF2B5EF4-FFF2-40B4-BE49-F238E27FC236}">
                <a16:creationId xmlns:a16="http://schemas.microsoft.com/office/drawing/2014/main" id="{6C2233AD-8066-F2DD-70FA-BE2EAA694416}"/>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7D1CCBA2-5F23-1E4C-952B-6B5812D5AF1E}" type="slidenum">
              <a:rPr altLang="en-US" sz="800" noProof="1" smtClean="0">
                <a:solidFill>
                  <a:srgbClr val="8197A6"/>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rgbClr val="8197A6"/>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0DA9B041-2E6E-5071-F606-3404E27346BC}"/>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40">
            <a:extLst>
              <a:ext uri="{FF2B5EF4-FFF2-40B4-BE49-F238E27FC236}">
                <a16:creationId xmlns:a16="http://schemas.microsoft.com/office/drawing/2014/main" id="{C1EEAD36-6E9B-A59E-950D-ADCE56CD95E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1">
            <a:extLst>
              <a:ext uri="{FF2B5EF4-FFF2-40B4-BE49-F238E27FC236}">
                <a16:creationId xmlns:a16="http://schemas.microsoft.com/office/drawing/2014/main" id="{3665E827-6AA6-99D9-EC47-D98130C31680}"/>
              </a:ext>
            </a:extLst>
          </p:cNvPr>
          <p:cNvGrpSpPr>
            <a:grpSpLocks/>
          </p:cNvGrpSpPr>
          <p:nvPr userDrawn="1"/>
        </p:nvGrpSpPr>
        <p:grpSpPr bwMode="auto">
          <a:xfrm>
            <a:off x="227013" y="6572250"/>
            <a:ext cx="9280525" cy="144463"/>
            <a:chOff x="226688" y="6572055"/>
            <a:chExt cx="9280921" cy="144114"/>
          </a:xfrm>
        </p:grpSpPr>
        <p:pic>
          <p:nvPicPr>
            <p:cNvPr id="9" name="Picture 42" descr="at.png">
              <a:extLst>
                <a:ext uri="{FF2B5EF4-FFF2-40B4-BE49-F238E27FC236}">
                  <a16:creationId xmlns:a16="http://schemas.microsoft.com/office/drawing/2014/main" id="{E09A74B0-9E02-C50D-F2A8-8A61E6149C15}"/>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3" descr="be.png">
              <a:extLst>
                <a:ext uri="{FF2B5EF4-FFF2-40B4-BE49-F238E27FC236}">
                  <a16:creationId xmlns:a16="http://schemas.microsoft.com/office/drawing/2014/main" id="{24BE06CA-6486-9A50-D9E3-204569039B38}"/>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4" descr="ch.png">
              <a:extLst>
                <a:ext uri="{FF2B5EF4-FFF2-40B4-BE49-F238E27FC236}">
                  <a16:creationId xmlns:a16="http://schemas.microsoft.com/office/drawing/2014/main" id="{A902D8CC-AFC7-78BE-8D0F-CB3F9061040C}"/>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5" descr="cz.png">
              <a:extLst>
                <a:ext uri="{FF2B5EF4-FFF2-40B4-BE49-F238E27FC236}">
                  <a16:creationId xmlns:a16="http://schemas.microsoft.com/office/drawing/2014/main" id="{35ACBEE3-CF92-09FC-7E55-A593951B6524}"/>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6" descr="de.png">
              <a:extLst>
                <a:ext uri="{FF2B5EF4-FFF2-40B4-BE49-F238E27FC236}">
                  <a16:creationId xmlns:a16="http://schemas.microsoft.com/office/drawing/2014/main" id="{B85E3F9F-EA7A-F13E-CAAE-74183A71DF41}"/>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7" descr="dk.png">
              <a:extLst>
                <a:ext uri="{FF2B5EF4-FFF2-40B4-BE49-F238E27FC236}">
                  <a16:creationId xmlns:a16="http://schemas.microsoft.com/office/drawing/2014/main" id="{F10CD8F6-8CFE-15CB-7371-C445920F906E}"/>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8" descr="ee.png">
              <a:extLst>
                <a:ext uri="{FF2B5EF4-FFF2-40B4-BE49-F238E27FC236}">
                  <a16:creationId xmlns:a16="http://schemas.microsoft.com/office/drawing/2014/main" id="{39FDF5A3-C48A-AC16-380E-F8F3342B2A84}"/>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9" descr="es.png">
              <a:extLst>
                <a:ext uri="{FF2B5EF4-FFF2-40B4-BE49-F238E27FC236}">
                  <a16:creationId xmlns:a16="http://schemas.microsoft.com/office/drawing/2014/main" id="{5AE5136C-1832-2C84-E3E6-7CFE688206C8}"/>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0" descr="fi.png">
              <a:extLst>
                <a:ext uri="{FF2B5EF4-FFF2-40B4-BE49-F238E27FC236}">
                  <a16:creationId xmlns:a16="http://schemas.microsoft.com/office/drawing/2014/main" id="{A3C1C431-19CE-618A-7F5F-A6141C8C9D11}"/>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1" descr="fr.png">
              <a:extLst>
                <a:ext uri="{FF2B5EF4-FFF2-40B4-BE49-F238E27FC236}">
                  <a16:creationId xmlns:a16="http://schemas.microsoft.com/office/drawing/2014/main" id="{489B0B29-C943-6EC0-B5C0-095391D4FB6F}"/>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2" descr="gr.png">
              <a:extLst>
                <a:ext uri="{FF2B5EF4-FFF2-40B4-BE49-F238E27FC236}">
                  <a16:creationId xmlns:a16="http://schemas.microsoft.com/office/drawing/2014/main" id="{164B1F77-5B52-3F16-70E6-711B05D245BC}"/>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 descr="hu.png">
              <a:extLst>
                <a:ext uri="{FF2B5EF4-FFF2-40B4-BE49-F238E27FC236}">
                  <a16:creationId xmlns:a16="http://schemas.microsoft.com/office/drawing/2014/main" id="{69FA4CA5-9907-9E96-7B42-1C97D0B7EE28}"/>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4" descr="ie.png">
              <a:extLst>
                <a:ext uri="{FF2B5EF4-FFF2-40B4-BE49-F238E27FC236}">
                  <a16:creationId xmlns:a16="http://schemas.microsoft.com/office/drawing/2014/main" id="{926459A2-C313-8533-989D-E8DF393AC7AA}"/>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5" descr="it.png">
              <a:extLst>
                <a:ext uri="{FF2B5EF4-FFF2-40B4-BE49-F238E27FC236}">
                  <a16:creationId xmlns:a16="http://schemas.microsoft.com/office/drawing/2014/main" id="{9CAA5053-399A-2345-373E-FE0210FFE928}"/>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6" descr="lu.png">
              <a:extLst>
                <a:ext uri="{FF2B5EF4-FFF2-40B4-BE49-F238E27FC236}">
                  <a16:creationId xmlns:a16="http://schemas.microsoft.com/office/drawing/2014/main" id="{D069621F-283F-A729-D183-813B937F6077}"/>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7" descr="nl.png">
              <a:extLst>
                <a:ext uri="{FF2B5EF4-FFF2-40B4-BE49-F238E27FC236}">
                  <a16:creationId xmlns:a16="http://schemas.microsoft.com/office/drawing/2014/main" id="{B7F2EDCC-DF75-F139-3B2E-2DEFF56AF281}"/>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8" descr="no.png">
              <a:extLst>
                <a:ext uri="{FF2B5EF4-FFF2-40B4-BE49-F238E27FC236}">
                  <a16:creationId xmlns:a16="http://schemas.microsoft.com/office/drawing/2014/main" id="{C2F50031-6739-B2C8-B758-89D06601A7C9}"/>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9" descr="pl.png">
              <a:extLst>
                <a:ext uri="{FF2B5EF4-FFF2-40B4-BE49-F238E27FC236}">
                  <a16:creationId xmlns:a16="http://schemas.microsoft.com/office/drawing/2014/main" id="{535B36E3-1A1D-4C57-0E53-84F46E9D3E89}"/>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0" descr="pt.png">
              <a:extLst>
                <a:ext uri="{FF2B5EF4-FFF2-40B4-BE49-F238E27FC236}">
                  <a16:creationId xmlns:a16="http://schemas.microsoft.com/office/drawing/2014/main" id="{AE667320-542F-B1B0-52D6-6821C02AC64E}"/>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1" descr="ro.png">
              <a:extLst>
                <a:ext uri="{FF2B5EF4-FFF2-40B4-BE49-F238E27FC236}">
                  <a16:creationId xmlns:a16="http://schemas.microsoft.com/office/drawing/2014/main" id="{CAC9CF51-E23E-8986-0C43-D112F493B5BC}"/>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2" descr="se.png">
              <a:extLst>
                <a:ext uri="{FF2B5EF4-FFF2-40B4-BE49-F238E27FC236}">
                  <a16:creationId xmlns:a16="http://schemas.microsoft.com/office/drawing/2014/main" id="{C5F73689-FEF0-582A-C7DF-8E88CA30E165}"/>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6" descr="uk.png">
              <a:extLst>
                <a:ext uri="{FF2B5EF4-FFF2-40B4-BE49-F238E27FC236}">
                  <a16:creationId xmlns:a16="http://schemas.microsoft.com/office/drawing/2014/main" id="{CA4D5822-E2D2-0932-5473-6E3D405E9DA5}"/>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7" descr="ca.png">
              <a:extLst>
                <a:ext uri="{FF2B5EF4-FFF2-40B4-BE49-F238E27FC236}">
                  <a16:creationId xmlns:a16="http://schemas.microsoft.com/office/drawing/2014/main" id="{3D35C864-B1EF-8165-4C55-B762FEFEFBF6}"/>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8">
              <a:extLst>
                <a:ext uri="{FF2B5EF4-FFF2-40B4-BE49-F238E27FC236}">
                  <a16:creationId xmlns:a16="http://schemas.microsoft.com/office/drawing/2014/main" id="{26583717-8A18-1DEE-47B3-9EE2D95784FD}"/>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9" descr="si.png">
              <a:extLst>
                <a:ext uri="{FF2B5EF4-FFF2-40B4-BE49-F238E27FC236}">
                  <a16:creationId xmlns:a16="http://schemas.microsoft.com/office/drawing/2014/main" id="{7D14319F-D243-C221-DACD-A7183CD21540}"/>
                </a:ext>
              </a:extLst>
            </p:cNvPr>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 name="Rectang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chemeClr val="bg1"/>
                </a:solidFill>
              </a:defRPr>
            </a:lvl1pPr>
          </a:lstStyle>
          <a:p>
            <a:pPr lvl="0"/>
            <a:r>
              <a:rPr lang="en-US" altLang="en-US"/>
              <a:t>Click to edit Master title style</a:t>
            </a:r>
            <a:endParaRPr lang="en-GB" altLang="en-US" dirty="0"/>
          </a:p>
        </p:txBody>
      </p:sp>
      <p:sp>
        <p:nvSpPr>
          <p:cNvPr id="42" name="Content Placeholder 2"/>
          <p:cNvSpPr>
            <a:spLocks noGrp="1"/>
          </p:cNvSpPr>
          <p:nvPr>
            <p:ph idx="1"/>
          </p:nvPr>
        </p:nvSpPr>
        <p:spPr>
          <a:xfrm>
            <a:off x="218262" y="882192"/>
            <a:ext cx="11763662" cy="5534968"/>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Tree>
    <p:extLst>
      <p:ext uri="{BB962C8B-B14F-4D97-AF65-F5344CB8AC3E}">
        <p14:creationId xmlns:p14="http://schemas.microsoft.com/office/powerpoint/2010/main" val="35724220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ARK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B6FCC0-F767-7FCD-47EF-51A0A909A33E}"/>
              </a:ext>
            </a:extLst>
          </p:cNvPr>
          <p:cNvSpPr/>
          <p:nvPr userDrawn="1"/>
        </p:nvSpPr>
        <p:spPr>
          <a:xfrm>
            <a:off x="0" y="6426200"/>
            <a:ext cx="12192000" cy="431800"/>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3" name="Straight Connector 2">
            <a:extLst>
              <a:ext uri="{FF2B5EF4-FFF2-40B4-BE49-F238E27FC236}">
                <a16:creationId xmlns:a16="http://schemas.microsoft.com/office/drawing/2014/main" id="{7FA75173-3D94-22EF-815F-FC3527F23EF5}"/>
              </a:ext>
            </a:extLst>
          </p:cNvPr>
          <p:cNvCxnSpPr/>
          <p:nvPr userDrawn="1"/>
        </p:nvCxnSpPr>
        <p:spPr>
          <a:xfrm>
            <a:off x="217488" y="882650"/>
            <a:ext cx="117697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7">
            <a:extLst>
              <a:ext uri="{FF2B5EF4-FFF2-40B4-BE49-F238E27FC236}">
                <a16:creationId xmlns:a16="http://schemas.microsoft.com/office/drawing/2014/main" id="{913997B0-7D71-E500-7BC7-13264E2A7A1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8">
            <a:extLst>
              <a:ext uri="{FF2B5EF4-FFF2-40B4-BE49-F238E27FC236}">
                <a16:creationId xmlns:a16="http://schemas.microsoft.com/office/drawing/2014/main" id="{3232D9DE-903D-0EF1-E1AC-4EF70EE5EAB9}"/>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005BDC7F-5BCD-DB4F-974B-08B39F8B851F}" type="slidenum">
              <a:rPr altLang="en-US" sz="800" noProof="1" smtClean="0">
                <a:solidFill>
                  <a:srgbClr val="8197A6"/>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rgbClr val="8197A6"/>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FB05BAE1-F30C-3CA4-6B80-5B98C104A961}"/>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40">
            <a:extLst>
              <a:ext uri="{FF2B5EF4-FFF2-40B4-BE49-F238E27FC236}">
                <a16:creationId xmlns:a16="http://schemas.microsoft.com/office/drawing/2014/main" id="{D02A2D50-C791-A6A0-F64B-6011473AB3A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1">
            <a:extLst>
              <a:ext uri="{FF2B5EF4-FFF2-40B4-BE49-F238E27FC236}">
                <a16:creationId xmlns:a16="http://schemas.microsoft.com/office/drawing/2014/main" id="{BB2082DE-570E-EAD3-0A76-134792F5EDAC}"/>
              </a:ext>
            </a:extLst>
          </p:cNvPr>
          <p:cNvGrpSpPr>
            <a:grpSpLocks/>
          </p:cNvGrpSpPr>
          <p:nvPr userDrawn="1"/>
        </p:nvGrpSpPr>
        <p:grpSpPr bwMode="auto">
          <a:xfrm>
            <a:off x="227013" y="6572250"/>
            <a:ext cx="9280525" cy="144463"/>
            <a:chOff x="226688" y="6572055"/>
            <a:chExt cx="9280921" cy="144114"/>
          </a:xfrm>
        </p:grpSpPr>
        <p:pic>
          <p:nvPicPr>
            <p:cNvPr id="9" name="Picture 42" descr="at.png">
              <a:extLst>
                <a:ext uri="{FF2B5EF4-FFF2-40B4-BE49-F238E27FC236}">
                  <a16:creationId xmlns:a16="http://schemas.microsoft.com/office/drawing/2014/main" id="{1AC3D390-8F80-D704-B047-9988E6893B5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3" descr="be.png">
              <a:extLst>
                <a:ext uri="{FF2B5EF4-FFF2-40B4-BE49-F238E27FC236}">
                  <a16:creationId xmlns:a16="http://schemas.microsoft.com/office/drawing/2014/main" id="{FFE52256-D8CA-2E0C-2290-A96BC56DC803}"/>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4" descr="ch.png">
              <a:extLst>
                <a:ext uri="{FF2B5EF4-FFF2-40B4-BE49-F238E27FC236}">
                  <a16:creationId xmlns:a16="http://schemas.microsoft.com/office/drawing/2014/main" id="{CD035F5C-DB82-0DEE-A538-37FE6AA129A9}"/>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5" descr="cz.png">
              <a:extLst>
                <a:ext uri="{FF2B5EF4-FFF2-40B4-BE49-F238E27FC236}">
                  <a16:creationId xmlns:a16="http://schemas.microsoft.com/office/drawing/2014/main" id="{2876C5DC-EE09-571D-1C13-09DD9B7F8FA3}"/>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6" descr="de.png">
              <a:extLst>
                <a:ext uri="{FF2B5EF4-FFF2-40B4-BE49-F238E27FC236}">
                  <a16:creationId xmlns:a16="http://schemas.microsoft.com/office/drawing/2014/main" id="{4BBD9DEB-567A-4BEA-DCE1-1196B1E399A2}"/>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7" descr="dk.png">
              <a:extLst>
                <a:ext uri="{FF2B5EF4-FFF2-40B4-BE49-F238E27FC236}">
                  <a16:creationId xmlns:a16="http://schemas.microsoft.com/office/drawing/2014/main" id="{039AEEF7-AC24-C649-F0F6-8E9E3F46AEA1}"/>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8" descr="ee.png">
              <a:extLst>
                <a:ext uri="{FF2B5EF4-FFF2-40B4-BE49-F238E27FC236}">
                  <a16:creationId xmlns:a16="http://schemas.microsoft.com/office/drawing/2014/main" id="{2C7A7106-24E6-92C5-0C6A-558A51DF0DDD}"/>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9" descr="es.png">
              <a:extLst>
                <a:ext uri="{FF2B5EF4-FFF2-40B4-BE49-F238E27FC236}">
                  <a16:creationId xmlns:a16="http://schemas.microsoft.com/office/drawing/2014/main" id="{9F056813-187E-6E9B-3B8F-1067A336B3FC}"/>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0" descr="fi.png">
              <a:extLst>
                <a:ext uri="{FF2B5EF4-FFF2-40B4-BE49-F238E27FC236}">
                  <a16:creationId xmlns:a16="http://schemas.microsoft.com/office/drawing/2014/main" id="{41838BE1-E7C1-A455-0630-0AC4D6145043}"/>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1" descr="fr.png">
              <a:extLst>
                <a:ext uri="{FF2B5EF4-FFF2-40B4-BE49-F238E27FC236}">
                  <a16:creationId xmlns:a16="http://schemas.microsoft.com/office/drawing/2014/main" id="{6BBA8E0A-FD06-D74D-35E1-C728F7987630}"/>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2" descr="gr.png">
              <a:extLst>
                <a:ext uri="{FF2B5EF4-FFF2-40B4-BE49-F238E27FC236}">
                  <a16:creationId xmlns:a16="http://schemas.microsoft.com/office/drawing/2014/main" id="{55BADB1E-E46E-030B-3A72-C2FD885BD51B}"/>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 descr="hu.png">
              <a:extLst>
                <a:ext uri="{FF2B5EF4-FFF2-40B4-BE49-F238E27FC236}">
                  <a16:creationId xmlns:a16="http://schemas.microsoft.com/office/drawing/2014/main" id="{F68F7EF4-2F61-5890-4F94-11E3F0E37171}"/>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4" descr="ie.png">
              <a:extLst>
                <a:ext uri="{FF2B5EF4-FFF2-40B4-BE49-F238E27FC236}">
                  <a16:creationId xmlns:a16="http://schemas.microsoft.com/office/drawing/2014/main" id="{2072C009-B5E0-FF5C-6751-66C0B4E3BAB4}"/>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5" descr="it.png">
              <a:extLst>
                <a:ext uri="{FF2B5EF4-FFF2-40B4-BE49-F238E27FC236}">
                  <a16:creationId xmlns:a16="http://schemas.microsoft.com/office/drawing/2014/main" id="{9469C2B7-E31F-5133-70D8-DFABDE8BC23A}"/>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6" descr="lu.png">
              <a:extLst>
                <a:ext uri="{FF2B5EF4-FFF2-40B4-BE49-F238E27FC236}">
                  <a16:creationId xmlns:a16="http://schemas.microsoft.com/office/drawing/2014/main" id="{25782F84-8B66-1A84-D41D-2A360D54B44C}"/>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7" descr="nl.png">
              <a:extLst>
                <a:ext uri="{FF2B5EF4-FFF2-40B4-BE49-F238E27FC236}">
                  <a16:creationId xmlns:a16="http://schemas.microsoft.com/office/drawing/2014/main" id="{24523854-ECB6-54D0-2C2A-58E4DEA5A89F}"/>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8" descr="no.png">
              <a:extLst>
                <a:ext uri="{FF2B5EF4-FFF2-40B4-BE49-F238E27FC236}">
                  <a16:creationId xmlns:a16="http://schemas.microsoft.com/office/drawing/2014/main" id="{29A5EBC8-1B35-2CBE-B814-26FB2C45F365}"/>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9" descr="pl.png">
              <a:extLst>
                <a:ext uri="{FF2B5EF4-FFF2-40B4-BE49-F238E27FC236}">
                  <a16:creationId xmlns:a16="http://schemas.microsoft.com/office/drawing/2014/main" id="{C33C01C2-688B-EF6D-4D33-DEB577F33877}"/>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0" descr="pt.png">
              <a:extLst>
                <a:ext uri="{FF2B5EF4-FFF2-40B4-BE49-F238E27FC236}">
                  <a16:creationId xmlns:a16="http://schemas.microsoft.com/office/drawing/2014/main" id="{466C3E02-963F-301B-9D47-759ECE717490}"/>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1" descr="ro.png">
              <a:extLst>
                <a:ext uri="{FF2B5EF4-FFF2-40B4-BE49-F238E27FC236}">
                  <a16:creationId xmlns:a16="http://schemas.microsoft.com/office/drawing/2014/main" id="{0E637597-1CE6-9B59-AD89-BCC6FC0890D2}"/>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2" descr="se.png">
              <a:extLst>
                <a:ext uri="{FF2B5EF4-FFF2-40B4-BE49-F238E27FC236}">
                  <a16:creationId xmlns:a16="http://schemas.microsoft.com/office/drawing/2014/main" id="{662CD138-091F-4C2F-4A79-6E88D3870DF3}"/>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6" descr="uk.png">
              <a:extLst>
                <a:ext uri="{FF2B5EF4-FFF2-40B4-BE49-F238E27FC236}">
                  <a16:creationId xmlns:a16="http://schemas.microsoft.com/office/drawing/2014/main" id="{C9313E86-0984-D120-9018-D84425E7BCA4}"/>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7" descr="ca.png">
              <a:extLst>
                <a:ext uri="{FF2B5EF4-FFF2-40B4-BE49-F238E27FC236}">
                  <a16:creationId xmlns:a16="http://schemas.microsoft.com/office/drawing/2014/main" id="{1C69025C-8FE2-98DE-8BF3-B56CA93DBBE2}"/>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8">
              <a:extLst>
                <a:ext uri="{FF2B5EF4-FFF2-40B4-BE49-F238E27FC236}">
                  <a16:creationId xmlns:a16="http://schemas.microsoft.com/office/drawing/2014/main" id="{C91D28AE-CD0B-80B1-EA2D-05D5B2161D01}"/>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9" descr="si.png">
              <a:extLst>
                <a:ext uri="{FF2B5EF4-FFF2-40B4-BE49-F238E27FC236}">
                  <a16:creationId xmlns:a16="http://schemas.microsoft.com/office/drawing/2014/main" id="{97305C53-9CB4-8707-F575-3FF9533A75E2}"/>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5" name="Rectang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chemeClr val="bg1"/>
                </a:solidFill>
              </a:defRPr>
            </a:lvl1pPr>
          </a:lstStyle>
          <a:p>
            <a:pPr lvl="0"/>
            <a:r>
              <a:rPr lang="en-US" altLang="en-US"/>
              <a:t>Click to edit Master title style</a:t>
            </a:r>
            <a:endParaRPr lang="en-GB" altLang="en-US" dirty="0"/>
          </a:p>
        </p:txBody>
      </p:sp>
      <p:sp>
        <p:nvSpPr>
          <p:cNvPr id="96" name="Content Placeholder 2"/>
          <p:cNvSpPr>
            <a:spLocks noGrp="1"/>
          </p:cNvSpPr>
          <p:nvPr>
            <p:ph idx="1"/>
          </p:nvPr>
        </p:nvSpPr>
        <p:spPr>
          <a:xfrm>
            <a:off x="218262" y="882192"/>
            <a:ext cx="11763662" cy="5534968"/>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Tree>
    <p:extLst>
      <p:ext uri="{BB962C8B-B14F-4D97-AF65-F5344CB8AC3E}">
        <p14:creationId xmlns:p14="http://schemas.microsoft.com/office/powerpoint/2010/main" val="16884248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ARK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D870B8-5474-EA64-A466-8263FEF3371E}"/>
              </a:ext>
            </a:extLst>
          </p:cNvPr>
          <p:cNvSpPr/>
          <p:nvPr userDrawn="1"/>
        </p:nvSpPr>
        <p:spPr>
          <a:xfrm>
            <a:off x="0" y="6426200"/>
            <a:ext cx="12192000" cy="431800"/>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3" name="Straight Connector 2">
            <a:extLst>
              <a:ext uri="{FF2B5EF4-FFF2-40B4-BE49-F238E27FC236}">
                <a16:creationId xmlns:a16="http://schemas.microsoft.com/office/drawing/2014/main" id="{571967D9-E52B-A063-821B-65FB38BCEC21}"/>
              </a:ext>
            </a:extLst>
          </p:cNvPr>
          <p:cNvCxnSpPr/>
          <p:nvPr userDrawn="1"/>
        </p:nvCxnSpPr>
        <p:spPr>
          <a:xfrm>
            <a:off x="217488" y="882650"/>
            <a:ext cx="117697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7">
            <a:extLst>
              <a:ext uri="{FF2B5EF4-FFF2-40B4-BE49-F238E27FC236}">
                <a16:creationId xmlns:a16="http://schemas.microsoft.com/office/drawing/2014/main" id="{30793DAC-DA86-1ADC-F03B-57D65A03A73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8">
            <a:extLst>
              <a:ext uri="{FF2B5EF4-FFF2-40B4-BE49-F238E27FC236}">
                <a16:creationId xmlns:a16="http://schemas.microsoft.com/office/drawing/2014/main" id="{A9B77C2D-A34D-FC64-F13E-37AC983E6879}"/>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D5A71AD9-E219-D64A-ACD7-A16412B4C9F1}" type="slidenum">
              <a:rPr altLang="en-US" sz="800" noProof="1" smtClean="0">
                <a:solidFill>
                  <a:srgbClr val="8197A6"/>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rgbClr val="8197A6"/>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2DB7FCCB-9933-19FB-EECB-E037BCA7508B}"/>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7" name="Chart 6">
            <a:extLst>
              <a:ext uri="{FF2B5EF4-FFF2-40B4-BE49-F238E27FC236}">
                <a16:creationId xmlns:a16="http://schemas.microsoft.com/office/drawing/2014/main" id="{FDAD5C19-1B26-0709-1158-14650B439360}"/>
              </a:ext>
            </a:extLst>
          </p:cNvPr>
          <p:cNvGraphicFramePr>
            <a:graphicFrameLocks/>
          </p:cNvGraphicFramePr>
          <p:nvPr/>
        </p:nvGraphicFramePr>
        <p:xfrm>
          <a:off x="-738188" y="333375"/>
          <a:ext cx="13657263" cy="6750050"/>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41">
            <a:extLst>
              <a:ext uri="{FF2B5EF4-FFF2-40B4-BE49-F238E27FC236}">
                <a16:creationId xmlns:a16="http://schemas.microsoft.com/office/drawing/2014/main" id="{E91B0C04-16D1-C971-4342-D3E0E8D7901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42">
            <a:extLst>
              <a:ext uri="{FF2B5EF4-FFF2-40B4-BE49-F238E27FC236}">
                <a16:creationId xmlns:a16="http://schemas.microsoft.com/office/drawing/2014/main" id="{55E7445D-7EAD-1AB7-E1EE-3CD021F9FD12}"/>
              </a:ext>
            </a:extLst>
          </p:cNvPr>
          <p:cNvGrpSpPr>
            <a:grpSpLocks/>
          </p:cNvGrpSpPr>
          <p:nvPr userDrawn="1"/>
        </p:nvGrpSpPr>
        <p:grpSpPr bwMode="auto">
          <a:xfrm>
            <a:off x="227013" y="6572250"/>
            <a:ext cx="9280525" cy="144463"/>
            <a:chOff x="226688" y="6572055"/>
            <a:chExt cx="9280921" cy="144114"/>
          </a:xfrm>
        </p:grpSpPr>
        <p:pic>
          <p:nvPicPr>
            <p:cNvPr id="10" name="Picture 43" descr="at.png">
              <a:extLst>
                <a:ext uri="{FF2B5EF4-FFF2-40B4-BE49-F238E27FC236}">
                  <a16:creationId xmlns:a16="http://schemas.microsoft.com/office/drawing/2014/main" id="{A1B8EA82-3F08-9640-BA15-35A4DEF8C518}"/>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4" descr="be.png">
              <a:extLst>
                <a:ext uri="{FF2B5EF4-FFF2-40B4-BE49-F238E27FC236}">
                  <a16:creationId xmlns:a16="http://schemas.microsoft.com/office/drawing/2014/main" id="{19B4F343-7446-DDE8-C3CB-69D37B34030E}"/>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5" descr="ch.png">
              <a:extLst>
                <a:ext uri="{FF2B5EF4-FFF2-40B4-BE49-F238E27FC236}">
                  <a16:creationId xmlns:a16="http://schemas.microsoft.com/office/drawing/2014/main" id="{220DF533-0F72-6523-B647-9A164174DC83}"/>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6" descr="cz.png">
              <a:extLst>
                <a:ext uri="{FF2B5EF4-FFF2-40B4-BE49-F238E27FC236}">
                  <a16:creationId xmlns:a16="http://schemas.microsoft.com/office/drawing/2014/main" id="{D574FCE4-E09F-0282-62E7-8F9DB4C29BCB}"/>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7" descr="de.png">
              <a:extLst>
                <a:ext uri="{FF2B5EF4-FFF2-40B4-BE49-F238E27FC236}">
                  <a16:creationId xmlns:a16="http://schemas.microsoft.com/office/drawing/2014/main" id="{4106040B-4950-AD29-B3CD-3432F3BD3A88}"/>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8" descr="dk.png">
              <a:extLst>
                <a:ext uri="{FF2B5EF4-FFF2-40B4-BE49-F238E27FC236}">
                  <a16:creationId xmlns:a16="http://schemas.microsoft.com/office/drawing/2014/main" id="{47B9D54B-C691-0ECA-C5E1-D1C6E2F3C8FB}"/>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9" descr="ee.png">
              <a:extLst>
                <a:ext uri="{FF2B5EF4-FFF2-40B4-BE49-F238E27FC236}">
                  <a16:creationId xmlns:a16="http://schemas.microsoft.com/office/drawing/2014/main" id="{591AE44C-6FE2-FD97-FC99-1C563B013927}"/>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0" descr="es.png">
              <a:extLst>
                <a:ext uri="{FF2B5EF4-FFF2-40B4-BE49-F238E27FC236}">
                  <a16:creationId xmlns:a16="http://schemas.microsoft.com/office/drawing/2014/main" id="{AD68C4CD-45A2-05E1-184C-2EF847231C20}"/>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1" descr="fi.png">
              <a:extLst>
                <a:ext uri="{FF2B5EF4-FFF2-40B4-BE49-F238E27FC236}">
                  <a16:creationId xmlns:a16="http://schemas.microsoft.com/office/drawing/2014/main" id="{8ADA3ED8-2801-BD27-C4DD-5C5EFCA18585}"/>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2" descr="fr.png">
              <a:extLst>
                <a:ext uri="{FF2B5EF4-FFF2-40B4-BE49-F238E27FC236}">
                  <a16:creationId xmlns:a16="http://schemas.microsoft.com/office/drawing/2014/main" id="{E3494136-56B8-D4F5-6996-229A326995CC}"/>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 descr="gr.png">
              <a:extLst>
                <a:ext uri="{FF2B5EF4-FFF2-40B4-BE49-F238E27FC236}">
                  <a16:creationId xmlns:a16="http://schemas.microsoft.com/office/drawing/2014/main" id="{92E99DE0-AD5B-9B62-D5B0-73FE4DEACA7E}"/>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4" descr="hu.png">
              <a:extLst>
                <a:ext uri="{FF2B5EF4-FFF2-40B4-BE49-F238E27FC236}">
                  <a16:creationId xmlns:a16="http://schemas.microsoft.com/office/drawing/2014/main" id="{8D8282AB-88AC-40FC-F6F7-AC556080CFED}"/>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5" descr="ie.png">
              <a:extLst>
                <a:ext uri="{FF2B5EF4-FFF2-40B4-BE49-F238E27FC236}">
                  <a16:creationId xmlns:a16="http://schemas.microsoft.com/office/drawing/2014/main" id="{4CFDA48D-08E6-26D3-23F4-61B8F64B05F2}"/>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6" descr="it.png">
              <a:extLst>
                <a:ext uri="{FF2B5EF4-FFF2-40B4-BE49-F238E27FC236}">
                  <a16:creationId xmlns:a16="http://schemas.microsoft.com/office/drawing/2014/main" id="{FB3DC0AB-12BF-444E-4A42-9ABCCBDB32AE}"/>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7" descr="lu.png">
              <a:extLst>
                <a:ext uri="{FF2B5EF4-FFF2-40B4-BE49-F238E27FC236}">
                  <a16:creationId xmlns:a16="http://schemas.microsoft.com/office/drawing/2014/main" id="{0B5BFC46-2FA5-B9E2-369F-1F519D2386A0}"/>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8" descr="nl.png">
              <a:extLst>
                <a:ext uri="{FF2B5EF4-FFF2-40B4-BE49-F238E27FC236}">
                  <a16:creationId xmlns:a16="http://schemas.microsoft.com/office/drawing/2014/main" id="{B7ED9E8A-66D3-A97E-A5AB-DC3727AD4C07}"/>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9" descr="no.png">
              <a:extLst>
                <a:ext uri="{FF2B5EF4-FFF2-40B4-BE49-F238E27FC236}">
                  <a16:creationId xmlns:a16="http://schemas.microsoft.com/office/drawing/2014/main" id="{2F48FEBE-E08D-834B-9A33-F163795916EF}"/>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0" descr="pl.png">
              <a:extLst>
                <a:ext uri="{FF2B5EF4-FFF2-40B4-BE49-F238E27FC236}">
                  <a16:creationId xmlns:a16="http://schemas.microsoft.com/office/drawing/2014/main" id="{41C71EE5-5005-D7E7-B915-825F4F2EDACF}"/>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1" descr="pt.png">
              <a:extLst>
                <a:ext uri="{FF2B5EF4-FFF2-40B4-BE49-F238E27FC236}">
                  <a16:creationId xmlns:a16="http://schemas.microsoft.com/office/drawing/2014/main" id="{FA4A7316-35DF-0B7C-2B2B-C2EA29DAEF33}"/>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2" descr="ro.png">
              <a:extLst>
                <a:ext uri="{FF2B5EF4-FFF2-40B4-BE49-F238E27FC236}">
                  <a16:creationId xmlns:a16="http://schemas.microsoft.com/office/drawing/2014/main" id="{74F56E7F-A126-DD5C-C509-DFBEE6A9161D}"/>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6" descr="se.png">
              <a:extLst>
                <a:ext uri="{FF2B5EF4-FFF2-40B4-BE49-F238E27FC236}">
                  <a16:creationId xmlns:a16="http://schemas.microsoft.com/office/drawing/2014/main" id="{CE8248F0-9C19-F8A8-F00E-CE1534612CED}"/>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7" descr="uk.png">
              <a:extLst>
                <a:ext uri="{FF2B5EF4-FFF2-40B4-BE49-F238E27FC236}">
                  <a16:creationId xmlns:a16="http://schemas.microsoft.com/office/drawing/2014/main" id="{3A954FA6-CAD2-3746-7DA4-65858B24EB24}"/>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8" descr="ca.png">
              <a:extLst>
                <a:ext uri="{FF2B5EF4-FFF2-40B4-BE49-F238E27FC236}">
                  <a16:creationId xmlns:a16="http://schemas.microsoft.com/office/drawing/2014/main" id="{242A768D-8FD1-53E9-5C8F-FA226F16C0B2}"/>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9">
              <a:extLst>
                <a:ext uri="{FF2B5EF4-FFF2-40B4-BE49-F238E27FC236}">
                  <a16:creationId xmlns:a16="http://schemas.microsoft.com/office/drawing/2014/main" id="{F0CCD43A-1D92-E00C-2195-38CF9C3B7A8F}"/>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70" descr="si.png">
              <a:extLst>
                <a:ext uri="{FF2B5EF4-FFF2-40B4-BE49-F238E27FC236}">
                  <a16:creationId xmlns:a16="http://schemas.microsoft.com/office/drawing/2014/main" id="{11A2553C-DEC7-46EB-A926-815E21D29291}"/>
                </a:ext>
              </a:extLst>
            </p:cNvPr>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5" name="Rectang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chemeClr val="bg1"/>
                </a:solidFill>
              </a:defRPr>
            </a:lvl1pPr>
          </a:lstStyle>
          <a:p>
            <a:pPr lvl="0"/>
            <a:r>
              <a:rPr lang="en-US" altLang="en-US"/>
              <a:t>Click to edit Master title style</a:t>
            </a:r>
            <a:endParaRPr lang="en-GB" altLang="en-US" dirty="0"/>
          </a:p>
        </p:txBody>
      </p:sp>
    </p:spTree>
    <p:extLst>
      <p:ext uri="{BB962C8B-B14F-4D97-AF65-F5344CB8AC3E}">
        <p14:creationId xmlns:p14="http://schemas.microsoft.com/office/powerpoint/2010/main" val="8315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0" fill="hold" grpId="0" nodeType="after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7" dur="300"/>
                                        <p:tgtEl>
                                          <p:spTgt spid="7">
                                            <p:graphicEl>
                                              <a:chart seriesIdx="-3" categoryIdx="-3" bldStep="gridLegend"/>
                                            </p:graphicEl>
                                          </p:spTgt>
                                        </p:tgtEl>
                                      </p:cBhvr>
                                    </p:animEffect>
                                  </p:childTnLst>
                                </p:cTn>
                              </p:par>
                            </p:childTnLst>
                          </p:cTn>
                        </p:par>
                        <p:par>
                          <p:cTn id="8" fill="hold">
                            <p:stCondLst>
                              <p:cond delay="300"/>
                            </p:stCondLst>
                            <p:childTnLst>
                              <p:par>
                                <p:cTn id="9" presetID="22" presetClass="entr" presetSubtype="4" repeatCount="0" fill="hold" grpId="0" nodeType="afterEffect">
                                  <p:stCondLst>
                                    <p:cond delay="0"/>
                                  </p:stCondLst>
                                  <p:childTnLst>
                                    <p:set>
                                      <p:cBhvr>
                                        <p:cTn id="10" dur="1" fill="hold">
                                          <p:stCondLst>
                                            <p:cond delay="0"/>
                                          </p:stCondLst>
                                        </p:cTn>
                                        <p:tgtEl>
                                          <p:spTgt spid="7">
                                            <p:graphicEl>
                                              <a:chart seriesIdx="-4" categoryIdx="0" bldStep="category"/>
                                            </p:graphicEl>
                                          </p:spTgt>
                                        </p:tgtEl>
                                        <p:attrNameLst>
                                          <p:attrName>style.visibility</p:attrName>
                                        </p:attrNameLst>
                                      </p:cBhvr>
                                      <p:to>
                                        <p:strVal val="visible"/>
                                      </p:to>
                                    </p:set>
                                    <p:animEffect transition="in" filter="wipe(down)">
                                      <p:cBhvr>
                                        <p:cTn id="11" dur="300"/>
                                        <p:tgtEl>
                                          <p:spTgt spid="7">
                                            <p:graphicEl>
                                              <a:chart seriesIdx="-4" categoryIdx="0" bldStep="category"/>
                                            </p:graphicEl>
                                          </p:spTgt>
                                        </p:tgtEl>
                                      </p:cBhvr>
                                    </p:animEffect>
                                  </p:childTnLst>
                                </p:cTn>
                              </p:par>
                            </p:childTnLst>
                          </p:cTn>
                        </p:par>
                        <p:par>
                          <p:cTn id="12" fill="hold">
                            <p:stCondLst>
                              <p:cond delay="600"/>
                            </p:stCondLst>
                            <p:childTnLst>
                              <p:par>
                                <p:cTn id="13" presetID="22" presetClass="entr" presetSubtype="4" repeatCount="0" fill="hold" grpId="0" nodeType="afterEffect">
                                  <p:stCondLst>
                                    <p:cond delay="0"/>
                                  </p:stCondLst>
                                  <p:childTnLst>
                                    <p:set>
                                      <p:cBhvr>
                                        <p:cTn id="14" dur="1" fill="hold">
                                          <p:stCondLst>
                                            <p:cond delay="0"/>
                                          </p:stCondLst>
                                        </p:cTn>
                                        <p:tgtEl>
                                          <p:spTgt spid="7">
                                            <p:graphicEl>
                                              <a:chart seriesIdx="-4" categoryIdx="1" bldStep="category"/>
                                            </p:graphicEl>
                                          </p:spTgt>
                                        </p:tgtEl>
                                        <p:attrNameLst>
                                          <p:attrName>style.visibility</p:attrName>
                                        </p:attrNameLst>
                                      </p:cBhvr>
                                      <p:to>
                                        <p:strVal val="visible"/>
                                      </p:to>
                                    </p:set>
                                    <p:animEffect transition="in" filter="wipe(down)">
                                      <p:cBhvr>
                                        <p:cTn id="15" dur="300"/>
                                        <p:tgtEl>
                                          <p:spTgt spid="7">
                                            <p:graphicEl>
                                              <a:chart seriesIdx="-4" categoryIdx="1" bldStep="category"/>
                                            </p:graphicEl>
                                          </p:spTgt>
                                        </p:tgtEl>
                                      </p:cBhvr>
                                    </p:animEffect>
                                  </p:childTnLst>
                                </p:cTn>
                              </p:par>
                            </p:childTnLst>
                          </p:cTn>
                        </p:par>
                        <p:par>
                          <p:cTn id="16" fill="hold">
                            <p:stCondLst>
                              <p:cond delay="900"/>
                            </p:stCondLst>
                            <p:childTnLst>
                              <p:par>
                                <p:cTn id="17" presetID="22" presetClass="entr" presetSubtype="4" repeatCount="0" fill="hold" grpId="0" nodeType="afterEffect">
                                  <p:stCondLst>
                                    <p:cond delay="0"/>
                                  </p:stCondLst>
                                  <p:childTnLst>
                                    <p:set>
                                      <p:cBhvr>
                                        <p:cTn id="18" dur="1" fill="hold">
                                          <p:stCondLst>
                                            <p:cond delay="0"/>
                                          </p:stCondLst>
                                        </p:cTn>
                                        <p:tgtEl>
                                          <p:spTgt spid="7">
                                            <p:graphicEl>
                                              <a:chart seriesIdx="-4" categoryIdx="2" bldStep="category"/>
                                            </p:graphicEl>
                                          </p:spTgt>
                                        </p:tgtEl>
                                        <p:attrNameLst>
                                          <p:attrName>style.visibility</p:attrName>
                                        </p:attrNameLst>
                                      </p:cBhvr>
                                      <p:to>
                                        <p:strVal val="visible"/>
                                      </p:to>
                                    </p:set>
                                    <p:animEffect transition="in" filter="wipe(down)">
                                      <p:cBhvr>
                                        <p:cTn id="19" dur="300"/>
                                        <p:tgtEl>
                                          <p:spTgt spid="7">
                                            <p:graphicEl>
                                              <a:chart seriesIdx="-4" categoryIdx="2" bldStep="category"/>
                                            </p:graphicEl>
                                          </p:spTgt>
                                        </p:tgtEl>
                                      </p:cBhvr>
                                    </p:animEffect>
                                  </p:childTnLst>
                                </p:cTn>
                              </p:par>
                            </p:childTnLst>
                          </p:cTn>
                        </p:par>
                        <p:par>
                          <p:cTn id="20" fill="hold">
                            <p:stCondLst>
                              <p:cond delay="1200"/>
                            </p:stCondLst>
                            <p:childTnLst>
                              <p:par>
                                <p:cTn id="21" presetID="22" presetClass="entr" presetSubtype="4" repeatCount="0" fill="hold" grpId="0" nodeType="afterEffect">
                                  <p:stCondLst>
                                    <p:cond delay="0"/>
                                  </p:stCondLst>
                                  <p:childTnLst>
                                    <p:set>
                                      <p:cBhvr>
                                        <p:cTn id="22" dur="1" fill="hold">
                                          <p:stCondLst>
                                            <p:cond delay="0"/>
                                          </p:stCondLst>
                                        </p:cTn>
                                        <p:tgtEl>
                                          <p:spTgt spid="7">
                                            <p:graphicEl>
                                              <a:chart seriesIdx="-4" categoryIdx="3" bldStep="category"/>
                                            </p:graphicEl>
                                          </p:spTgt>
                                        </p:tgtEl>
                                        <p:attrNameLst>
                                          <p:attrName>style.visibility</p:attrName>
                                        </p:attrNameLst>
                                      </p:cBhvr>
                                      <p:to>
                                        <p:strVal val="visible"/>
                                      </p:to>
                                    </p:set>
                                    <p:animEffect transition="in" filter="wipe(down)">
                                      <p:cBhvr>
                                        <p:cTn id="23" dur="300"/>
                                        <p:tgtEl>
                                          <p:spTgt spid="7">
                                            <p:graphicEl>
                                              <a:chart seriesIdx="-4" categoryIdx="3" bldStep="category"/>
                                            </p:graphicEl>
                                          </p:spTgt>
                                        </p:tgtEl>
                                      </p:cBhvr>
                                    </p:animEffect>
                                  </p:childTnLst>
                                </p:cTn>
                              </p:par>
                            </p:childTnLst>
                          </p:cTn>
                        </p:par>
                        <p:par>
                          <p:cTn id="24" fill="hold">
                            <p:stCondLst>
                              <p:cond delay="1500"/>
                            </p:stCondLst>
                            <p:childTnLst>
                              <p:par>
                                <p:cTn id="25" presetID="22" presetClass="entr" presetSubtype="4" repeatCount="0" fill="hold" grpId="0" nodeType="afterEffect">
                                  <p:stCondLst>
                                    <p:cond delay="0"/>
                                  </p:stCondLst>
                                  <p:childTnLst>
                                    <p:set>
                                      <p:cBhvr>
                                        <p:cTn id="26" dur="1" fill="hold">
                                          <p:stCondLst>
                                            <p:cond delay="0"/>
                                          </p:stCondLst>
                                        </p:cTn>
                                        <p:tgtEl>
                                          <p:spTgt spid="7">
                                            <p:graphicEl>
                                              <a:chart seriesIdx="-4" categoryIdx="4" bldStep="category"/>
                                            </p:graphicEl>
                                          </p:spTgt>
                                        </p:tgtEl>
                                        <p:attrNameLst>
                                          <p:attrName>style.visibility</p:attrName>
                                        </p:attrNameLst>
                                      </p:cBhvr>
                                      <p:to>
                                        <p:strVal val="visible"/>
                                      </p:to>
                                    </p:set>
                                    <p:animEffect transition="in" filter="wipe(down)">
                                      <p:cBhvr>
                                        <p:cTn id="27" dur="300"/>
                                        <p:tgtEl>
                                          <p:spTgt spid="7">
                                            <p:graphicEl>
                                              <a:chart seriesIdx="-4" categoryIdx="4" bldStep="category"/>
                                            </p:graphicEl>
                                          </p:spTgt>
                                        </p:tgtEl>
                                      </p:cBhvr>
                                    </p:animEffect>
                                  </p:childTnLst>
                                </p:cTn>
                              </p:par>
                            </p:childTnLst>
                          </p:cTn>
                        </p:par>
                        <p:par>
                          <p:cTn id="28" fill="hold">
                            <p:stCondLst>
                              <p:cond delay="1800"/>
                            </p:stCondLst>
                            <p:childTnLst>
                              <p:par>
                                <p:cTn id="29" presetID="22" presetClass="entr" presetSubtype="4" repeatCount="0" fill="hold" grpId="0" nodeType="afterEffect">
                                  <p:stCondLst>
                                    <p:cond delay="0"/>
                                  </p:stCondLst>
                                  <p:childTnLst>
                                    <p:set>
                                      <p:cBhvr>
                                        <p:cTn id="30" dur="1" fill="hold">
                                          <p:stCondLst>
                                            <p:cond delay="0"/>
                                          </p:stCondLst>
                                        </p:cTn>
                                        <p:tgtEl>
                                          <p:spTgt spid="7">
                                            <p:graphicEl>
                                              <a:chart seriesIdx="-4" categoryIdx="5" bldStep="category"/>
                                            </p:graphicEl>
                                          </p:spTgt>
                                        </p:tgtEl>
                                        <p:attrNameLst>
                                          <p:attrName>style.visibility</p:attrName>
                                        </p:attrNameLst>
                                      </p:cBhvr>
                                      <p:to>
                                        <p:strVal val="visible"/>
                                      </p:to>
                                    </p:set>
                                    <p:animEffect transition="in" filter="wipe(down)">
                                      <p:cBhvr>
                                        <p:cTn id="31" dur="300"/>
                                        <p:tgtEl>
                                          <p:spTgt spid="7">
                                            <p:graphicEl>
                                              <a:chart seriesIdx="-4" categoryIdx="5" bldStep="category"/>
                                            </p:graphicEl>
                                          </p:spTgt>
                                        </p:tgtEl>
                                      </p:cBhvr>
                                    </p:animEffect>
                                  </p:childTnLst>
                                </p:cTn>
                              </p:par>
                            </p:childTnLst>
                          </p:cTn>
                        </p:par>
                        <p:par>
                          <p:cTn id="32" fill="hold">
                            <p:stCondLst>
                              <p:cond delay="2100"/>
                            </p:stCondLst>
                            <p:childTnLst>
                              <p:par>
                                <p:cTn id="33" presetID="22" presetClass="entr" presetSubtype="4" repeatCount="0" fill="hold" grpId="0" nodeType="afterEffect">
                                  <p:stCondLst>
                                    <p:cond delay="0"/>
                                  </p:stCondLst>
                                  <p:childTnLst>
                                    <p:set>
                                      <p:cBhvr>
                                        <p:cTn id="34" dur="1" fill="hold">
                                          <p:stCondLst>
                                            <p:cond delay="0"/>
                                          </p:stCondLst>
                                        </p:cTn>
                                        <p:tgtEl>
                                          <p:spTgt spid="7">
                                            <p:graphicEl>
                                              <a:chart seriesIdx="-4" categoryIdx="6" bldStep="category"/>
                                            </p:graphicEl>
                                          </p:spTgt>
                                        </p:tgtEl>
                                        <p:attrNameLst>
                                          <p:attrName>style.visibility</p:attrName>
                                        </p:attrNameLst>
                                      </p:cBhvr>
                                      <p:to>
                                        <p:strVal val="visible"/>
                                      </p:to>
                                    </p:set>
                                    <p:animEffect transition="in" filter="wipe(down)">
                                      <p:cBhvr>
                                        <p:cTn id="35" dur="300"/>
                                        <p:tgtEl>
                                          <p:spTgt spid="7">
                                            <p:graphicEl>
                                              <a:chart seriesIdx="-4" categoryIdx="6" bldStep="category"/>
                                            </p:graphicEl>
                                          </p:spTgt>
                                        </p:tgtEl>
                                      </p:cBhvr>
                                    </p:animEffect>
                                  </p:childTnLst>
                                </p:cTn>
                              </p:par>
                            </p:childTnLst>
                          </p:cTn>
                        </p:par>
                        <p:par>
                          <p:cTn id="36" fill="hold">
                            <p:stCondLst>
                              <p:cond delay="2400"/>
                            </p:stCondLst>
                            <p:childTnLst>
                              <p:par>
                                <p:cTn id="37" presetID="22" presetClass="entr" presetSubtype="4" repeatCount="0" fill="hold" grpId="0" nodeType="afterEffect">
                                  <p:stCondLst>
                                    <p:cond delay="0"/>
                                  </p:stCondLst>
                                  <p:childTnLst>
                                    <p:set>
                                      <p:cBhvr>
                                        <p:cTn id="38" dur="1" fill="hold">
                                          <p:stCondLst>
                                            <p:cond delay="0"/>
                                          </p:stCondLst>
                                        </p:cTn>
                                        <p:tgtEl>
                                          <p:spTgt spid="7">
                                            <p:graphicEl>
                                              <a:chart seriesIdx="-4" categoryIdx="7" bldStep="category"/>
                                            </p:graphicEl>
                                          </p:spTgt>
                                        </p:tgtEl>
                                        <p:attrNameLst>
                                          <p:attrName>style.visibility</p:attrName>
                                        </p:attrNameLst>
                                      </p:cBhvr>
                                      <p:to>
                                        <p:strVal val="visible"/>
                                      </p:to>
                                    </p:set>
                                    <p:animEffect transition="in" filter="wipe(down)">
                                      <p:cBhvr>
                                        <p:cTn id="39" dur="300"/>
                                        <p:tgtEl>
                                          <p:spTgt spid="7">
                                            <p:graphicEl>
                                              <a:chart seriesIdx="-4" categoryIdx="7" bldStep="category"/>
                                            </p:graphicEl>
                                          </p:spTgt>
                                        </p:tgtEl>
                                      </p:cBhvr>
                                    </p:animEffect>
                                  </p:childTnLst>
                                </p:cTn>
                              </p:par>
                            </p:childTnLst>
                          </p:cTn>
                        </p:par>
                        <p:par>
                          <p:cTn id="40" fill="hold">
                            <p:stCondLst>
                              <p:cond delay="2700"/>
                            </p:stCondLst>
                            <p:childTnLst>
                              <p:par>
                                <p:cTn id="41" presetID="22" presetClass="entr" presetSubtype="4" repeatCount="0" fill="hold" grpId="0" nodeType="afterEffect">
                                  <p:stCondLst>
                                    <p:cond delay="0"/>
                                  </p:stCondLst>
                                  <p:childTnLst>
                                    <p:set>
                                      <p:cBhvr>
                                        <p:cTn id="42" dur="1" fill="hold">
                                          <p:stCondLst>
                                            <p:cond delay="0"/>
                                          </p:stCondLst>
                                        </p:cTn>
                                        <p:tgtEl>
                                          <p:spTgt spid="7">
                                            <p:graphicEl>
                                              <a:chart seriesIdx="-4" categoryIdx="8" bldStep="category"/>
                                            </p:graphicEl>
                                          </p:spTgt>
                                        </p:tgtEl>
                                        <p:attrNameLst>
                                          <p:attrName>style.visibility</p:attrName>
                                        </p:attrNameLst>
                                      </p:cBhvr>
                                      <p:to>
                                        <p:strVal val="visible"/>
                                      </p:to>
                                    </p:set>
                                    <p:animEffect transition="in" filter="wipe(down)">
                                      <p:cBhvr>
                                        <p:cTn id="43" dur="300"/>
                                        <p:tgtEl>
                                          <p:spTgt spid="7">
                                            <p:graphicEl>
                                              <a:chart seriesIdx="-4" categoryIdx="8" bldStep="category"/>
                                            </p:graphicEl>
                                          </p:spTgt>
                                        </p:tgtEl>
                                      </p:cBhvr>
                                    </p:animEffect>
                                  </p:childTnLst>
                                </p:cTn>
                              </p:par>
                            </p:childTnLst>
                          </p:cTn>
                        </p:par>
                        <p:par>
                          <p:cTn id="44" fill="hold">
                            <p:stCondLst>
                              <p:cond delay="3000"/>
                            </p:stCondLst>
                            <p:childTnLst>
                              <p:par>
                                <p:cTn id="45" presetID="22" presetClass="entr" presetSubtype="4" repeatCount="0" fill="hold" grpId="0" nodeType="afterEffect">
                                  <p:stCondLst>
                                    <p:cond delay="0"/>
                                  </p:stCondLst>
                                  <p:childTnLst>
                                    <p:set>
                                      <p:cBhvr>
                                        <p:cTn id="46" dur="1" fill="hold">
                                          <p:stCondLst>
                                            <p:cond delay="0"/>
                                          </p:stCondLst>
                                        </p:cTn>
                                        <p:tgtEl>
                                          <p:spTgt spid="7">
                                            <p:graphicEl>
                                              <a:chart seriesIdx="-4" categoryIdx="9" bldStep="category"/>
                                            </p:graphicEl>
                                          </p:spTgt>
                                        </p:tgtEl>
                                        <p:attrNameLst>
                                          <p:attrName>style.visibility</p:attrName>
                                        </p:attrNameLst>
                                      </p:cBhvr>
                                      <p:to>
                                        <p:strVal val="visible"/>
                                      </p:to>
                                    </p:set>
                                    <p:animEffect transition="in" filter="wipe(down)">
                                      <p:cBhvr>
                                        <p:cTn id="47" dur="300"/>
                                        <p:tgtEl>
                                          <p:spTgt spid="7">
                                            <p:graphicEl>
                                              <a:chart seriesIdx="-4" categoryIdx="9" bldStep="category"/>
                                            </p:graphicEl>
                                          </p:spTgt>
                                        </p:tgtEl>
                                      </p:cBhvr>
                                    </p:animEffect>
                                  </p:childTnLst>
                                </p:cTn>
                              </p:par>
                            </p:childTnLst>
                          </p:cTn>
                        </p:par>
                        <p:par>
                          <p:cTn id="48" fill="hold">
                            <p:stCondLst>
                              <p:cond delay="3300"/>
                            </p:stCondLst>
                            <p:childTnLst>
                              <p:par>
                                <p:cTn id="49" presetID="22" presetClass="entr" presetSubtype="4" repeatCount="0" fill="hold" grpId="0" nodeType="afterEffect">
                                  <p:stCondLst>
                                    <p:cond delay="0"/>
                                  </p:stCondLst>
                                  <p:childTnLst>
                                    <p:set>
                                      <p:cBhvr>
                                        <p:cTn id="50" dur="1" fill="hold">
                                          <p:stCondLst>
                                            <p:cond delay="0"/>
                                          </p:stCondLst>
                                        </p:cTn>
                                        <p:tgtEl>
                                          <p:spTgt spid="7">
                                            <p:graphicEl>
                                              <a:chart seriesIdx="-4" categoryIdx="10" bldStep="category"/>
                                            </p:graphicEl>
                                          </p:spTgt>
                                        </p:tgtEl>
                                        <p:attrNameLst>
                                          <p:attrName>style.visibility</p:attrName>
                                        </p:attrNameLst>
                                      </p:cBhvr>
                                      <p:to>
                                        <p:strVal val="visible"/>
                                      </p:to>
                                    </p:set>
                                    <p:animEffect transition="in" filter="wipe(down)">
                                      <p:cBhvr>
                                        <p:cTn id="51" dur="300"/>
                                        <p:tgtEl>
                                          <p:spTgt spid="7">
                                            <p:graphicEl>
                                              <a:chart seriesIdx="-4" categoryIdx="10" bldStep="category"/>
                                            </p:graphicEl>
                                          </p:spTgt>
                                        </p:tgtEl>
                                      </p:cBhvr>
                                    </p:animEffect>
                                  </p:childTnLst>
                                </p:cTn>
                              </p:par>
                            </p:childTnLst>
                          </p:cTn>
                        </p:par>
                        <p:par>
                          <p:cTn id="52" fill="hold">
                            <p:stCondLst>
                              <p:cond delay="3600"/>
                            </p:stCondLst>
                            <p:childTnLst>
                              <p:par>
                                <p:cTn id="53" presetID="22" presetClass="entr" presetSubtype="4" repeatCount="0" fill="hold" grpId="0" nodeType="afterEffect">
                                  <p:stCondLst>
                                    <p:cond delay="0"/>
                                  </p:stCondLst>
                                  <p:childTnLst>
                                    <p:set>
                                      <p:cBhvr>
                                        <p:cTn id="54" dur="1" fill="hold">
                                          <p:stCondLst>
                                            <p:cond delay="0"/>
                                          </p:stCondLst>
                                        </p:cTn>
                                        <p:tgtEl>
                                          <p:spTgt spid="7">
                                            <p:graphicEl>
                                              <a:chart seriesIdx="-4" categoryIdx="11" bldStep="category"/>
                                            </p:graphicEl>
                                          </p:spTgt>
                                        </p:tgtEl>
                                        <p:attrNameLst>
                                          <p:attrName>style.visibility</p:attrName>
                                        </p:attrNameLst>
                                      </p:cBhvr>
                                      <p:to>
                                        <p:strVal val="visible"/>
                                      </p:to>
                                    </p:set>
                                    <p:animEffect transition="in" filter="wipe(down)">
                                      <p:cBhvr>
                                        <p:cTn id="55" dur="300"/>
                                        <p:tgtEl>
                                          <p:spTgt spid="7">
                                            <p:graphicEl>
                                              <a:chart seriesIdx="-4" categoryIdx="11" bldStep="category"/>
                                            </p:graphicEl>
                                          </p:spTgt>
                                        </p:tgtEl>
                                      </p:cBhvr>
                                    </p:animEffect>
                                  </p:childTnLst>
                                </p:cTn>
                              </p:par>
                            </p:childTnLst>
                          </p:cTn>
                        </p:par>
                        <p:par>
                          <p:cTn id="56" fill="hold">
                            <p:stCondLst>
                              <p:cond delay="3900"/>
                            </p:stCondLst>
                            <p:childTnLst>
                              <p:par>
                                <p:cTn id="57" presetID="22" presetClass="entr" presetSubtype="4" repeatCount="0" fill="hold" grpId="0" nodeType="afterEffect">
                                  <p:stCondLst>
                                    <p:cond delay="0"/>
                                  </p:stCondLst>
                                  <p:childTnLst>
                                    <p:set>
                                      <p:cBhvr>
                                        <p:cTn id="58" dur="1" fill="hold">
                                          <p:stCondLst>
                                            <p:cond delay="0"/>
                                          </p:stCondLst>
                                        </p:cTn>
                                        <p:tgtEl>
                                          <p:spTgt spid="7">
                                            <p:graphicEl>
                                              <a:chart seriesIdx="-4" categoryIdx="12" bldStep="category"/>
                                            </p:graphicEl>
                                          </p:spTgt>
                                        </p:tgtEl>
                                        <p:attrNameLst>
                                          <p:attrName>style.visibility</p:attrName>
                                        </p:attrNameLst>
                                      </p:cBhvr>
                                      <p:to>
                                        <p:strVal val="visible"/>
                                      </p:to>
                                    </p:set>
                                    <p:animEffect transition="in" filter="wipe(down)">
                                      <p:cBhvr>
                                        <p:cTn id="59" dur="300"/>
                                        <p:tgtEl>
                                          <p:spTgt spid="7">
                                            <p:graphicEl>
                                              <a:chart seriesIdx="-4" categoryIdx="12" bldStep="category"/>
                                            </p:graphicEl>
                                          </p:spTgt>
                                        </p:tgtEl>
                                      </p:cBhvr>
                                    </p:animEffect>
                                  </p:childTnLst>
                                </p:cTn>
                              </p:par>
                            </p:childTnLst>
                          </p:cTn>
                        </p:par>
                        <p:par>
                          <p:cTn id="60" fill="hold">
                            <p:stCondLst>
                              <p:cond delay="4200"/>
                            </p:stCondLst>
                            <p:childTnLst>
                              <p:par>
                                <p:cTn id="61" presetID="22" presetClass="entr" presetSubtype="4" repeatCount="0" fill="hold" grpId="0" nodeType="afterEffect">
                                  <p:stCondLst>
                                    <p:cond delay="0"/>
                                  </p:stCondLst>
                                  <p:childTnLst>
                                    <p:set>
                                      <p:cBhvr>
                                        <p:cTn id="62" dur="1" fill="hold">
                                          <p:stCondLst>
                                            <p:cond delay="0"/>
                                          </p:stCondLst>
                                        </p:cTn>
                                        <p:tgtEl>
                                          <p:spTgt spid="7">
                                            <p:graphicEl>
                                              <a:chart seriesIdx="-4" categoryIdx="13" bldStep="category"/>
                                            </p:graphicEl>
                                          </p:spTgt>
                                        </p:tgtEl>
                                        <p:attrNameLst>
                                          <p:attrName>style.visibility</p:attrName>
                                        </p:attrNameLst>
                                      </p:cBhvr>
                                      <p:to>
                                        <p:strVal val="visible"/>
                                      </p:to>
                                    </p:set>
                                    <p:animEffect transition="in" filter="wipe(down)">
                                      <p:cBhvr>
                                        <p:cTn id="63" dur="300"/>
                                        <p:tgtEl>
                                          <p:spTgt spid="7">
                                            <p:graphicEl>
                                              <a:chart seriesIdx="-4" categoryIdx="13" bldStep="category"/>
                                            </p:graphicEl>
                                          </p:spTgt>
                                        </p:tgtEl>
                                      </p:cBhvr>
                                    </p:animEffect>
                                  </p:childTnLst>
                                </p:cTn>
                              </p:par>
                            </p:childTnLst>
                          </p:cTn>
                        </p:par>
                        <p:par>
                          <p:cTn id="64" fill="hold">
                            <p:stCondLst>
                              <p:cond delay="4500"/>
                            </p:stCondLst>
                            <p:childTnLst>
                              <p:par>
                                <p:cTn id="65" presetID="22" presetClass="entr" presetSubtype="4" repeatCount="0" fill="hold" grpId="0" nodeType="afterEffect">
                                  <p:stCondLst>
                                    <p:cond delay="0"/>
                                  </p:stCondLst>
                                  <p:childTnLst>
                                    <p:set>
                                      <p:cBhvr>
                                        <p:cTn id="66" dur="1" fill="hold">
                                          <p:stCondLst>
                                            <p:cond delay="0"/>
                                          </p:stCondLst>
                                        </p:cTn>
                                        <p:tgtEl>
                                          <p:spTgt spid="7">
                                            <p:graphicEl>
                                              <a:chart seriesIdx="-4" categoryIdx="14" bldStep="category"/>
                                            </p:graphicEl>
                                          </p:spTgt>
                                        </p:tgtEl>
                                        <p:attrNameLst>
                                          <p:attrName>style.visibility</p:attrName>
                                        </p:attrNameLst>
                                      </p:cBhvr>
                                      <p:to>
                                        <p:strVal val="visible"/>
                                      </p:to>
                                    </p:set>
                                    <p:animEffect transition="in" filter="wipe(down)">
                                      <p:cBhvr>
                                        <p:cTn id="67" dur="300"/>
                                        <p:tgtEl>
                                          <p:spTgt spid="7">
                                            <p:graphicEl>
                                              <a:chart seriesIdx="-4" categoryIdx="14" bldStep="category"/>
                                            </p:graphicEl>
                                          </p:spTgt>
                                        </p:tgtEl>
                                      </p:cBhvr>
                                    </p:animEffect>
                                  </p:childTnLst>
                                </p:cTn>
                              </p:par>
                            </p:childTnLst>
                          </p:cTn>
                        </p:par>
                        <p:par>
                          <p:cTn id="68" fill="hold">
                            <p:stCondLst>
                              <p:cond delay="4800"/>
                            </p:stCondLst>
                            <p:childTnLst>
                              <p:par>
                                <p:cTn id="69" presetID="22" presetClass="entr" presetSubtype="4" repeatCount="0" fill="hold" grpId="0" nodeType="afterEffect">
                                  <p:stCondLst>
                                    <p:cond delay="0"/>
                                  </p:stCondLst>
                                  <p:childTnLst>
                                    <p:set>
                                      <p:cBhvr>
                                        <p:cTn id="70" dur="1" fill="hold">
                                          <p:stCondLst>
                                            <p:cond delay="0"/>
                                          </p:stCondLst>
                                        </p:cTn>
                                        <p:tgtEl>
                                          <p:spTgt spid="7">
                                            <p:graphicEl>
                                              <a:chart seriesIdx="-4" categoryIdx="15" bldStep="category"/>
                                            </p:graphicEl>
                                          </p:spTgt>
                                        </p:tgtEl>
                                        <p:attrNameLst>
                                          <p:attrName>style.visibility</p:attrName>
                                        </p:attrNameLst>
                                      </p:cBhvr>
                                      <p:to>
                                        <p:strVal val="visible"/>
                                      </p:to>
                                    </p:set>
                                    <p:animEffect transition="in" filter="wipe(down)">
                                      <p:cBhvr>
                                        <p:cTn id="71" dur="300"/>
                                        <p:tgtEl>
                                          <p:spTgt spid="7">
                                            <p:graphicEl>
                                              <a:chart seriesIdx="-4" categoryIdx="15" bldStep="category"/>
                                            </p:graphicEl>
                                          </p:spTgt>
                                        </p:tgtEl>
                                      </p:cBhvr>
                                    </p:animEffect>
                                  </p:childTnLst>
                                </p:cTn>
                              </p:par>
                            </p:childTnLst>
                          </p:cTn>
                        </p:par>
                        <p:par>
                          <p:cTn id="72" fill="hold">
                            <p:stCondLst>
                              <p:cond delay="5100"/>
                            </p:stCondLst>
                            <p:childTnLst>
                              <p:par>
                                <p:cTn id="73" presetID="22" presetClass="entr" presetSubtype="4" repeatCount="0" fill="hold" grpId="0" nodeType="afterEffect">
                                  <p:stCondLst>
                                    <p:cond delay="0"/>
                                  </p:stCondLst>
                                  <p:childTnLst>
                                    <p:set>
                                      <p:cBhvr>
                                        <p:cTn id="74" dur="1" fill="hold">
                                          <p:stCondLst>
                                            <p:cond delay="0"/>
                                          </p:stCondLst>
                                        </p:cTn>
                                        <p:tgtEl>
                                          <p:spTgt spid="7">
                                            <p:graphicEl>
                                              <a:chart seriesIdx="-4" categoryIdx="16" bldStep="category"/>
                                            </p:graphicEl>
                                          </p:spTgt>
                                        </p:tgtEl>
                                        <p:attrNameLst>
                                          <p:attrName>style.visibility</p:attrName>
                                        </p:attrNameLst>
                                      </p:cBhvr>
                                      <p:to>
                                        <p:strVal val="visible"/>
                                      </p:to>
                                    </p:set>
                                    <p:animEffect transition="in" filter="wipe(down)">
                                      <p:cBhvr>
                                        <p:cTn id="75" dur="300"/>
                                        <p:tgtEl>
                                          <p:spTgt spid="7">
                                            <p:graphicEl>
                                              <a:chart seriesIdx="-4" categoryIdx="16" bldStep="category"/>
                                            </p:graphicEl>
                                          </p:spTgt>
                                        </p:tgtEl>
                                      </p:cBhvr>
                                    </p:animEffect>
                                  </p:childTnLst>
                                </p:cTn>
                              </p:par>
                            </p:childTnLst>
                          </p:cTn>
                        </p:par>
                        <p:par>
                          <p:cTn id="76" fill="hold">
                            <p:stCondLst>
                              <p:cond delay="5400"/>
                            </p:stCondLst>
                            <p:childTnLst>
                              <p:par>
                                <p:cTn id="77" presetID="22" presetClass="entr" presetSubtype="4" repeatCount="0" fill="hold" grpId="0" nodeType="afterEffect">
                                  <p:stCondLst>
                                    <p:cond delay="0"/>
                                  </p:stCondLst>
                                  <p:childTnLst>
                                    <p:set>
                                      <p:cBhvr>
                                        <p:cTn id="78" dur="1" fill="hold">
                                          <p:stCondLst>
                                            <p:cond delay="0"/>
                                          </p:stCondLst>
                                        </p:cTn>
                                        <p:tgtEl>
                                          <p:spTgt spid="7">
                                            <p:graphicEl>
                                              <a:chart seriesIdx="-4" categoryIdx="17" bldStep="category"/>
                                            </p:graphicEl>
                                          </p:spTgt>
                                        </p:tgtEl>
                                        <p:attrNameLst>
                                          <p:attrName>style.visibility</p:attrName>
                                        </p:attrNameLst>
                                      </p:cBhvr>
                                      <p:to>
                                        <p:strVal val="visible"/>
                                      </p:to>
                                    </p:set>
                                    <p:animEffect transition="in" filter="wipe(down)">
                                      <p:cBhvr>
                                        <p:cTn id="79" dur="300"/>
                                        <p:tgtEl>
                                          <p:spTgt spid="7">
                                            <p:graphicEl>
                                              <a:chart seriesIdx="-4" categoryIdx="17" bldStep="category"/>
                                            </p:graphicEl>
                                          </p:spTgt>
                                        </p:tgtEl>
                                      </p:cBhvr>
                                    </p:animEffect>
                                  </p:childTnLst>
                                </p:cTn>
                              </p:par>
                            </p:childTnLst>
                          </p:cTn>
                        </p:par>
                        <p:par>
                          <p:cTn id="80" fill="hold">
                            <p:stCondLst>
                              <p:cond delay="5700"/>
                            </p:stCondLst>
                            <p:childTnLst>
                              <p:par>
                                <p:cTn id="81" presetID="22" presetClass="entr" presetSubtype="4" repeatCount="0" fill="hold" grpId="0" nodeType="afterEffect">
                                  <p:stCondLst>
                                    <p:cond delay="0"/>
                                  </p:stCondLst>
                                  <p:childTnLst>
                                    <p:set>
                                      <p:cBhvr>
                                        <p:cTn id="82" dur="1" fill="hold">
                                          <p:stCondLst>
                                            <p:cond delay="0"/>
                                          </p:stCondLst>
                                        </p:cTn>
                                        <p:tgtEl>
                                          <p:spTgt spid="7">
                                            <p:graphicEl>
                                              <a:chart seriesIdx="-4" categoryIdx="18" bldStep="category"/>
                                            </p:graphicEl>
                                          </p:spTgt>
                                        </p:tgtEl>
                                        <p:attrNameLst>
                                          <p:attrName>style.visibility</p:attrName>
                                        </p:attrNameLst>
                                      </p:cBhvr>
                                      <p:to>
                                        <p:strVal val="visible"/>
                                      </p:to>
                                    </p:set>
                                    <p:animEffect transition="in" filter="wipe(down)">
                                      <p:cBhvr>
                                        <p:cTn id="83" dur="300"/>
                                        <p:tgtEl>
                                          <p:spTgt spid="7">
                                            <p:graphicEl>
                                              <a:chart seriesIdx="-4" categoryIdx="18" bldStep="category"/>
                                            </p:graphicEl>
                                          </p:spTgt>
                                        </p:tgtEl>
                                      </p:cBhvr>
                                    </p:animEffect>
                                  </p:childTnLst>
                                </p:cTn>
                              </p:par>
                            </p:childTnLst>
                          </p:cTn>
                        </p:par>
                        <p:par>
                          <p:cTn id="84" fill="hold">
                            <p:stCondLst>
                              <p:cond delay="6000"/>
                            </p:stCondLst>
                            <p:childTnLst>
                              <p:par>
                                <p:cTn id="85" presetID="22" presetClass="entr" presetSubtype="4" repeatCount="0" fill="hold" grpId="0" nodeType="afterEffect">
                                  <p:stCondLst>
                                    <p:cond delay="0"/>
                                  </p:stCondLst>
                                  <p:childTnLst>
                                    <p:set>
                                      <p:cBhvr>
                                        <p:cTn id="86" dur="1" fill="hold">
                                          <p:stCondLst>
                                            <p:cond delay="0"/>
                                          </p:stCondLst>
                                        </p:cTn>
                                        <p:tgtEl>
                                          <p:spTgt spid="7">
                                            <p:graphicEl>
                                              <a:chart seriesIdx="-4" categoryIdx="19" bldStep="category"/>
                                            </p:graphicEl>
                                          </p:spTgt>
                                        </p:tgtEl>
                                        <p:attrNameLst>
                                          <p:attrName>style.visibility</p:attrName>
                                        </p:attrNameLst>
                                      </p:cBhvr>
                                      <p:to>
                                        <p:strVal val="visible"/>
                                      </p:to>
                                    </p:set>
                                    <p:animEffect transition="in" filter="wipe(down)">
                                      <p:cBhvr>
                                        <p:cTn id="87" dur="300"/>
                                        <p:tgtEl>
                                          <p:spTgt spid="7">
                                            <p:graphicEl>
                                              <a:chart seriesIdx="-4" categoryIdx="19" bldStep="category"/>
                                            </p:graphicEl>
                                          </p:spTgt>
                                        </p:tgtEl>
                                      </p:cBhvr>
                                    </p:animEffect>
                                  </p:childTnLst>
                                </p:cTn>
                              </p:par>
                            </p:childTnLst>
                          </p:cTn>
                        </p:par>
                        <p:par>
                          <p:cTn id="88" fill="hold">
                            <p:stCondLst>
                              <p:cond delay="6300"/>
                            </p:stCondLst>
                            <p:childTnLst>
                              <p:par>
                                <p:cTn id="89" presetID="22" presetClass="entr" presetSubtype="4" repeatCount="0" fill="hold" grpId="0" nodeType="afterEffect">
                                  <p:stCondLst>
                                    <p:cond delay="0"/>
                                  </p:stCondLst>
                                  <p:childTnLst>
                                    <p:set>
                                      <p:cBhvr>
                                        <p:cTn id="90" dur="1" fill="hold">
                                          <p:stCondLst>
                                            <p:cond delay="0"/>
                                          </p:stCondLst>
                                        </p:cTn>
                                        <p:tgtEl>
                                          <p:spTgt spid="7">
                                            <p:graphicEl>
                                              <a:chart seriesIdx="-4" categoryIdx="20" bldStep="category"/>
                                            </p:graphicEl>
                                          </p:spTgt>
                                        </p:tgtEl>
                                        <p:attrNameLst>
                                          <p:attrName>style.visibility</p:attrName>
                                        </p:attrNameLst>
                                      </p:cBhvr>
                                      <p:to>
                                        <p:strVal val="visible"/>
                                      </p:to>
                                    </p:set>
                                    <p:animEffect transition="in" filter="wipe(down)">
                                      <p:cBhvr>
                                        <p:cTn id="91" dur="300"/>
                                        <p:tgtEl>
                                          <p:spTgt spid="7">
                                            <p:graphicEl>
                                              <a:chart seriesIdx="-4" categoryIdx="20" bldStep="category"/>
                                            </p:graphicEl>
                                          </p:spTgt>
                                        </p:tgtEl>
                                      </p:cBhvr>
                                    </p:animEffect>
                                  </p:childTnLst>
                                </p:cTn>
                              </p:par>
                            </p:childTnLst>
                          </p:cTn>
                        </p:par>
                        <p:par>
                          <p:cTn id="92" fill="hold">
                            <p:stCondLst>
                              <p:cond delay="6600"/>
                            </p:stCondLst>
                            <p:childTnLst>
                              <p:par>
                                <p:cTn id="93" presetID="22" presetClass="entr" presetSubtype="4" repeatCount="0" fill="hold" grpId="0" nodeType="afterEffect">
                                  <p:stCondLst>
                                    <p:cond delay="0"/>
                                  </p:stCondLst>
                                  <p:childTnLst>
                                    <p:set>
                                      <p:cBhvr>
                                        <p:cTn id="94" dur="1" fill="hold">
                                          <p:stCondLst>
                                            <p:cond delay="0"/>
                                          </p:stCondLst>
                                        </p:cTn>
                                        <p:tgtEl>
                                          <p:spTgt spid="7">
                                            <p:graphicEl>
                                              <a:chart seriesIdx="-4" categoryIdx="21" bldStep="category"/>
                                            </p:graphicEl>
                                          </p:spTgt>
                                        </p:tgtEl>
                                        <p:attrNameLst>
                                          <p:attrName>style.visibility</p:attrName>
                                        </p:attrNameLst>
                                      </p:cBhvr>
                                      <p:to>
                                        <p:strVal val="visible"/>
                                      </p:to>
                                    </p:set>
                                    <p:animEffect transition="in" filter="wipe(down)">
                                      <p:cBhvr>
                                        <p:cTn id="95" dur="300"/>
                                        <p:tgtEl>
                                          <p:spTgt spid="7">
                                            <p:graphicEl>
                                              <a:chart seriesIdx="-4" categoryIdx="21" bldStep="category"/>
                                            </p:graphicEl>
                                          </p:spTgt>
                                        </p:tgtEl>
                                      </p:cBhvr>
                                    </p:animEffect>
                                  </p:childTnLst>
                                </p:cTn>
                              </p:par>
                            </p:childTnLst>
                          </p:cTn>
                        </p:par>
                        <p:par>
                          <p:cTn id="96" fill="hold">
                            <p:stCondLst>
                              <p:cond delay="6900"/>
                            </p:stCondLst>
                            <p:childTnLst>
                              <p:par>
                                <p:cTn id="97" presetID="22" presetClass="entr" presetSubtype="4" repeatCount="0" fill="hold" grpId="0" nodeType="afterEffect">
                                  <p:stCondLst>
                                    <p:cond delay="0"/>
                                  </p:stCondLst>
                                  <p:childTnLst>
                                    <p:set>
                                      <p:cBhvr>
                                        <p:cTn id="98" dur="1" fill="hold">
                                          <p:stCondLst>
                                            <p:cond delay="0"/>
                                          </p:stCondLst>
                                        </p:cTn>
                                        <p:tgtEl>
                                          <p:spTgt spid="7">
                                            <p:graphicEl>
                                              <a:chart seriesIdx="-4" categoryIdx="22" bldStep="category"/>
                                            </p:graphicEl>
                                          </p:spTgt>
                                        </p:tgtEl>
                                        <p:attrNameLst>
                                          <p:attrName>style.visibility</p:attrName>
                                        </p:attrNameLst>
                                      </p:cBhvr>
                                      <p:to>
                                        <p:strVal val="visible"/>
                                      </p:to>
                                    </p:set>
                                    <p:animEffect transition="in" filter="wipe(down)">
                                      <p:cBhvr>
                                        <p:cTn id="99" dur="300"/>
                                        <p:tgtEl>
                                          <p:spTgt spid="7">
                                            <p:graphicEl>
                                              <a:chart seriesIdx="-4" categoryIdx="22" bldStep="category"/>
                                            </p:graphicEl>
                                          </p:spTgt>
                                        </p:tgtEl>
                                      </p:cBhvr>
                                    </p:animEffect>
                                  </p:childTnLst>
                                </p:cTn>
                              </p:par>
                            </p:childTnLst>
                          </p:cTn>
                        </p:par>
                        <p:par>
                          <p:cTn id="100" fill="hold">
                            <p:stCondLst>
                              <p:cond delay="7200"/>
                            </p:stCondLst>
                            <p:childTnLst>
                              <p:par>
                                <p:cTn id="101" presetID="22" presetClass="entr" presetSubtype="4" repeatCount="0" fill="hold" grpId="0" nodeType="afterEffect">
                                  <p:stCondLst>
                                    <p:cond delay="0"/>
                                  </p:stCondLst>
                                  <p:childTnLst>
                                    <p:set>
                                      <p:cBhvr>
                                        <p:cTn id="102" dur="1" fill="hold">
                                          <p:stCondLst>
                                            <p:cond delay="0"/>
                                          </p:stCondLst>
                                        </p:cTn>
                                        <p:tgtEl>
                                          <p:spTgt spid="7">
                                            <p:graphicEl>
                                              <a:chart seriesIdx="-4" categoryIdx="23" bldStep="category"/>
                                            </p:graphicEl>
                                          </p:spTgt>
                                        </p:tgtEl>
                                        <p:attrNameLst>
                                          <p:attrName>style.visibility</p:attrName>
                                        </p:attrNameLst>
                                      </p:cBhvr>
                                      <p:to>
                                        <p:strVal val="visible"/>
                                      </p:to>
                                    </p:set>
                                    <p:animEffect transition="in" filter="wipe(down)">
                                      <p:cBhvr>
                                        <p:cTn id="103" dur="300"/>
                                        <p:tgtEl>
                                          <p:spTgt spid="7">
                                            <p:graphicEl>
                                              <a:chart seriesIdx="-4" categoryIdx="2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category"/>
        </p:bldSub>
      </p:bldGraphic>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9B18E-20FF-4E19-B143-EB763A43CD0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6B0AD9F4-15EA-4A04-A0F3-FB0C54ECA31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D9286782-B49D-481B-A15B-2F3E07400D27}"/>
              </a:ext>
            </a:extLst>
          </p:cNvPr>
          <p:cNvSpPr>
            <a:spLocks noGrp="1"/>
          </p:cNvSpPr>
          <p:nvPr>
            <p:ph type="dt" sz="half" idx="10"/>
          </p:nvPr>
        </p:nvSpPr>
        <p:spPr/>
        <p:txBody>
          <a:bodyPr/>
          <a:lstStyle/>
          <a:p>
            <a:endParaRPr lang="lv-LV" dirty="0"/>
          </a:p>
        </p:txBody>
      </p:sp>
      <p:sp>
        <p:nvSpPr>
          <p:cNvPr id="5" name="Footer Placeholder 4">
            <a:extLst>
              <a:ext uri="{FF2B5EF4-FFF2-40B4-BE49-F238E27FC236}">
                <a16:creationId xmlns:a16="http://schemas.microsoft.com/office/drawing/2014/main" id="{72689575-379C-4A61-B2D6-FB133736FDDE}"/>
              </a:ext>
            </a:extLst>
          </p:cNvPr>
          <p:cNvSpPr>
            <a:spLocks noGrp="1"/>
          </p:cNvSpPr>
          <p:nvPr>
            <p:ph type="ftr" sz="quarter" idx="11"/>
          </p:nvPr>
        </p:nvSpPr>
        <p:spPr/>
        <p:txBody>
          <a:bodyPr/>
          <a:lstStyle/>
          <a:p>
            <a:endParaRPr lang="lv-LV" dirty="0"/>
          </a:p>
        </p:txBody>
      </p:sp>
      <p:sp>
        <p:nvSpPr>
          <p:cNvPr id="6" name="Slide Number Placeholder 5">
            <a:extLst>
              <a:ext uri="{FF2B5EF4-FFF2-40B4-BE49-F238E27FC236}">
                <a16:creationId xmlns:a16="http://schemas.microsoft.com/office/drawing/2014/main" id="{6D19A390-ADEC-4F0B-9D01-9975C889E2D9}"/>
              </a:ext>
            </a:extLst>
          </p:cNvPr>
          <p:cNvSpPr>
            <a:spLocks noGrp="1"/>
          </p:cNvSpPr>
          <p:nvPr>
            <p:ph type="sldNum" sz="quarter" idx="12"/>
          </p:nvPr>
        </p:nvSpPr>
        <p:spPr/>
        <p:txBody>
          <a:bodyPr/>
          <a:lstStyle/>
          <a:p>
            <a:fld id="{660F3F40-12FA-4968-8235-5F18DAFE2DEF}" type="slidenum">
              <a:rPr lang="lv-LV" smtClean="0"/>
              <a:t>‹#›</a:t>
            </a:fld>
            <a:endParaRPr lang="lv-LV" dirty="0"/>
          </a:p>
        </p:txBody>
      </p:sp>
      <p:pic>
        <p:nvPicPr>
          <p:cNvPr id="8" name="Picture 7">
            <a:extLst>
              <a:ext uri="{FF2B5EF4-FFF2-40B4-BE49-F238E27FC236}">
                <a16:creationId xmlns:a16="http://schemas.microsoft.com/office/drawing/2014/main" id="{47E94189-80FC-4F48-B1CB-12BD0D889D3C}"/>
              </a:ext>
            </a:extLst>
          </p:cNvPr>
          <p:cNvPicPr>
            <a:picLocks noChangeAspect="1"/>
          </p:cNvPicPr>
          <p:nvPr userDrawn="1"/>
        </p:nvPicPr>
        <p:blipFill>
          <a:blip r:embed="rId2" cstate="print"/>
          <a:srcRect/>
          <a:stretch>
            <a:fillRect/>
          </a:stretch>
        </p:blipFill>
        <p:spPr bwMode="auto">
          <a:xfrm>
            <a:off x="0" y="6611938"/>
            <a:ext cx="12192000" cy="246062"/>
          </a:xfrm>
          <a:prstGeom prst="rect">
            <a:avLst/>
          </a:prstGeom>
          <a:noFill/>
          <a:ln w="9525">
            <a:noFill/>
            <a:miter lim="800000"/>
            <a:headEnd/>
            <a:tailEnd/>
          </a:ln>
        </p:spPr>
      </p:pic>
      <p:pic>
        <p:nvPicPr>
          <p:cNvPr id="2050" name="Picture 2" descr="Sākums | Latvijas Zinātnes padome">
            <a:extLst>
              <a:ext uri="{FF2B5EF4-FFF2-40B4-BE49-F238E27FC236}">
                <a16:creationId xmlns:a16="http://schemas.microsoft.com/office/drawing/2014/main" id="{CD05FA84-6DDF-4E54-BB3D-6F820A03AEF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7699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ARK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9ED424-2DBF-3B74-94E8-DC2A871C136D}"/>
              </a:ext>
            </a:extLst>
          </p:cNvPr>
          <p:cNvSpPr/>
          <p:nvPr userDrawn="1"/>
        </p:nvSpPr>
        <p:spPr>
          <a:xfrm>
            <a:off x="0" y="6426200"/>
            <a:ext cx="12192000" cy="431800"/>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3" name="Straight Connector 2">
            <a:extLst>
              <a:ext uri="{FF2B5EF4-FFF2-40B4-BE49-F238E27FC236}">
                <a16:creationId xmlns:a16="http://schemas.microsoft.com/office/drawing/2014/main" id="{03ED93D0-157B-621F-E897-DBBFEF3188A3}"/>
              </a:ext>
            </a:extLst>
          </p:cNvPr>
          <p:cNvCxnSpPr/>
          <p:nvPr userDrawn="1"/>
        </p:nvCxnSpPr>
        <p:spPr>
          <a:xfrm>
            <a:off x="217488" y="882650"/>
            <a:ext cx="117697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7">
            <a:extLst>
              <a:ext uri="{FF2B5EF4-FFF2-40B4-BE49-F238E27FC236}">
                <a16:creationId xmlns:a16="http://schemas.microsoft.com/office/drawing/2014/main" id="{76967FC5-5391-1ACA-4951-C90BDD8A198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8">
            <a:extLst>
              <a:ext uri="{FF2B5EF4-FFF2-40B4-BE49-F238E27FC236}">
                <a16:creationId xmlns:a16="http://schemas.microsoft.com/office/drawing/2014/main" id="{BE220B9D-F4BF-36AE-706E-89892BBAC502}"/>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FDFA4E41-346C-754C-9C57-B57C8D9DF194}" type="slidenum">
              <a:rPr altLang="en-US" sz="800" noProof="1" smtClean="0">
                <a:solidFill>
                  <a:srgbClr val="8197A6"/>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rgbClr val="8197A6"/>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7CA9F4F4-ADD8-2657-79CA-6D0009DD9B97}"/>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7" name="Chart 6">
            <a:extLst>
              <a:ext uri="{FF2B5EF4-FFF2-40B4-BE49-F238E27FC236}">
                <a16:creationId xmlns:a16="http://schemas.microsoft.com/office/drawing/2014/main" id="{BBB0E320-4358-267C-6720-583D170F0C8A}"/>
              </a:ext>
            </a:extLst>
          </p:cNvPr>
          <p:cNvGraphicFramePr>
            <a:graphicFrameLocks/>
          </p:cNvGraphicFramePr>
          <p:nvPr/>
        </p:nvGraphicFramePr>
        <p:xfrm>
          <a:off x="-738188" y="228600"/>
          <a:ext cx="13657263" cy="6864350"/>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41">
            <a:extLst>
              <a:ext uri="{FF2B5EF4-FFF2-40B4-BE49-F238E27FC236}">
                <a16:creationId xmlns:a16="http://schemas.microsoft.com/office/drawing/2014/main" id="{77AF06D7-27D3-0981-2F78-327A1698AA4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42">
            <a:extLst>
              <a:ext uri="{FF2B5EF4-FFF2-40B4-BE49-F238E27FC236}">
                <a16:creationId xmlns:a16="http://schemas.microsoft.com/office/drawing/2014/main" id="{2BCEC803-988D-BCBE-3D64-D15B4BD9B010}"/>
              </a:ext>
            </a:extLst>
          </p:cNvPr>
          <p:cNvGrpSpPr>
            <a:grpSpLocks/>
          </p:cNvGrpSpPr>
          <p:nvPr userDrawn="1"/>
        </p:nvGrpSpPr>
        <p:grpSpPr bwMode="auto">
          <a:xfrm>
            <a:off x="227013" y="6572250"/>
            <a:ext cx="9280525" cy="144463"/>
            <a:chOff x="226688" y="6572055"/>
            <a:chExt cx="9280921" cy="144114"/>
          </a:xfrm>
        </p:grpSpPr>
        <p:pic>
          <p:nvPicPr>
            <p:cNvPr id="10" name="Picture 43" descr="at.png">
              <a:extLst>
                <a:ext uri="{FF2B5EF4-FFF2-40B4-BE49-F238E27FC236}">
                  <a16:creationId xmlns:a16="http://schemas.microsoft.com/office/drawing/2014/main" id="{281198AC-10F3-1A89-1051-4FE11428786A}"/>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4" descr="be.png">
              <a:extLst>
                <a:ext uri="{FF2B5EF4-FFF2-40B4-BE49-F238E27FC236}">
                  <a16:creationId xmlns:a16="http://schemas.microsoft.com/office/drawing/2014/main" id="{D8E07E4D-F4ED-C08A-CDE9-D87000C2E8CF}"/>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5" descr="ch.png">
              <a:extLst>
                <a:ext uri="{FF2B5EF4-FFF2-40B4-BE49-F238E27FC236}">
                  <a16:creationId xmlns:a16="http://schemas.microsoft.com/office/drawing/2014/main" id="{4EC29F78-AC7C-371F-4CEF-39E8E2FA3861}"/>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6" descr="cz.png">
              <a:extLst>
                <a:ext uri="{FF2B5EF4-FFF2-40B4-BE49-F238E27FC236}">
                  <a16:creationId xmlns:a16="http://schemas.microsoft.com/office/drawing/2014/main" id="{EB123CF9-4CF8-ADA5-1895-0270FA418D50}"/>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7" descr="de.png">
              <a:extLst>
                <a:ext uri="{FF2B5EF4-FFF2-40B4-BE49-F238E27FC236}">
                  <a16:creationId xmlns:a16="http://schemas.microsoft.com/office/drawing/2014/main" id="{6DA52C4B-3D16-ACB4-FCC1-3A753F28831A}"/>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8" descr="dk.png">
              <a:extLst>
                <a:ext uri="{FF2B5EF4-FFF2-40B4-BE49-F238E27FC236}">
                  <a16:creationId xmlns:a16="http://schemas.microsoft.com/office/drawing/2014/main" id="{924853BE-AF73-E519-905B-9F7E51EBB976}"/>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9" descr="ee.png">
              <a:extLst>
                <a:ext uri="{FF2B5EF4-FFF2-40B4-BE49-F238E27FC236}">
                  <a16:creationId xmlns:a16="http://schemas.microsoft.com/office/drawing/2014/main" id="{98120220-08E3-D160-F4C7-A75A99E90420}"/>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0" descr="es.png">
              <a:extLst>
                <a:ext uri="{FF2B5EF4-FFF2-40B4-BE49-F238E27FC236}">
                  <a16:creationId xmlns:a16="http://schemas.microsoft.com/office/drawing/2014/main" id="{7AF31740-E9FD-1ACC-F13A-9E58CFC83563}"/>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1" descr="fi.png">
              <a:extLst>
                <a:ext uri="{FF2B5EF4-FFF2-40B4-BE49-F238E27FC236}">
                  <a16:creationId xmlns:a16="http://schemas.microsoft.com/office/drawing/2014/main" id="{21EBBFDD-5641-A09B-4708-53D63E88A90D}"/>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2" descr="fr.png">
              <a:extLst>
                <a:ext uri="{FF2B5EF4-FFF2-40B4-BE49-F238E27FC236}">
                  <a16:creationId xmlns:a16="http://schemas.microsoft.com/office/drawing/2014/main" id="{C209A1B4-DB55-B1DC-102C-AD8BA269D59E}"/>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 descr="gr.png">
              <a:extLst>
                <a:ext uri="{FF2B5EF4-FFF2-40B4-BE49-F238E27FC236}">
                  <a16:creationId xmlns:a16="http://schemas.microsoft.com/office/drawing/2014/main" id="{BAAD3CA8-14BC-C399-6EF1-D789FB57FCDD}"/>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4" descr="hu.png">
              <a:extLst>
                <a:ext uri="{FF2B5EF4-FFF2-40B4-BE49-F238E27FC236}">
                  <a16:creationId xmlns:a16="http://schemas.microsoft.com/office/drawing/2014/main" id="{4B0EE6EF-7E8D-A60A-064C-A022EC93EB74}"/>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5" descr="ie.png">
              <a:extLst>
                <a:ext uri="{FF2B5EF4-FFF2-40B4-BE49-F238E27FC236}">
                  <a16:creationId xmlns:a16="http://schemas.microsoft.com/office/drawing/2014/main" id="{8E7B347E-2A36-09CE-D15E-508DAC9D8495}"/>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6" descr="it.png">
              <a:extLst>
                <a:ext uri="{FF2B5EF4-FFF2-40B4-BE49-F238E27FC236}">
                  <a16:creationId xmlns:a16="http://schemas.microsoft.com/office/drawing/2014/main" id="{BABEE1BC-2E1E-1396-E205-A3A730E42011}"/>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7" descr="lu.png">
              <a:extLst>
                <a:ext uri="{FF2B5EF4-FFF2-40B4-BE49-F238E27FC236}">
                  <a16:creationId xmlns:a16="http://schemas.microsoft.com/office/drawing/2014/main" id="{7D314CAA-D21C-4343-950D-5A4DB40BFD69}"/>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8" descr="nl.png">
              <a:extLst>
                <a:ext uri="{FF2B5EF4-FFF2-40B4-BE49-F238E27FC236}">
                  <a16:creationId xmlns:a16="http://schemas.microsoft.com/office/drawing/2014/main" id="{668A852C-3820-A3A5-ADD0-70DD906E2162}"/>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9" descr="no.png">
              <a:extLst>
                <a:ext uri="{FF2B5EF4-FFF2-40B4-BE49-F238E27FC236}">
                  <a16:creationId xmlns:a16="http://schemas.microsoft.com/office/drawing/2014/main" id="{E13831AB-6AA3-146D-EA6E-7DA384BB2942}"/>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0" descr="pl.png">
              <a:extLst>
                <a:ext uri="{FF2B5EF4-FFF2-40B4-BE49-F238E27FC236}">
                  <a16:creationId xmlns:a16="http://schemas.microsoft.com/office/drawing/2014/main" id="{CF4111CE-958A-B795-5B3E-DD6659FBF546}"/>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1" descr="pt.png">
              <a:extLst>
                <a:ext uri="{FF2B5EF4-FFF2-40B4-BE49-F238E27FC236}">
                  <a16:creationId xmlns:a16="http://schemas.microsoft.com/office/drawing/2014/main" id="{FF48D456-9DE1-208A-9C11-124020476B15}"/>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2" descr="ro.png">
              <a:extLst>
                <a:ext uri="{FF2B5EF4-FFF2-40B4-BE49-F238E27FC236}">
                  <a16:creationId xmlns:a16="http://schemas.microsoft.com/office/drawing/2014/main" id="{9A9517AD-1BD8-7A85-0AAD-7C173AFAD04F}"/>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6" descr="se.png">
              <a:extLst>
                <a:ext uri="{FF2B5EF4-FFF2-40B4-BE49-F238E27FC236}">
                  <a16:creationId xmlns:a16="http://schemas.microsoft.com/office/drawing/2014/main" id="{6E37BC8C-795E-BA71-A759-D25BF7A9B218}"/>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7" descr="uk.png">
              <a:extLst>
                <a:ext uri="{FF2B5EF4-FFF2-40B4-BE49-F238E27FC236}">
                  <a16:creationId xmlns:a16="http://schemas.microsoft.com/office/drawing/2014/main" id="{241E0824-C38B-8259-5F0B-7F64A0F47364}"/>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8" descr="ca.png">
              <a:extLst>
                <a:ext uri="{FF2B5EF4-FFF2-40B4-BE49-F238E27FC236}">
                  <a16:creationId xmlns:a16="http://schemas.microsoft.com/office/drawing/2014/main" id="{7A3908CE-5C52-8ED8-35D6-E0DC60C62CFA}"/>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9">
              <a:extLst>
                <a:ext uri="{FF2B5EF4-FFF2-40B4-BE49-F238E27FC236}">
                  <a16:creationId xmlns:a16="http://schemas.microsoft.com/office/drawing/2014/main" id="{F3E009E0-0D9B-E044-B7FC-7F6F6BF99006}"/>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70" descr="si.png">
              <a:extLst>
                <a:ext uri="{FF2B5EF4-FFF2-40B4-BE49-F238E27FC236}">
                  <a16:creationId xmlns:a16="http://schemas.microsoft.com/office/drawing/2014/main" id="{1630FCED-0060-4E15-ED3C-FF62EE105F23}"/>
                </a:ext>
              </a:extLst>
            </p:cNvPr>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5" name="Rectang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chemeClr val="bg1"/>
                </a:solidFill>
              </a:defRPr>
            </a:lvl1pPr>
          </a:lstStyle>
          <a:p>
            <a:pPr lvl="0"/>
            <a:r>
              <a:rPr lang="en-US" altLang="en-US"/>
              <a:t>Click to edit Master title style</a:t>
            </a:r>
            <a:endParaRPr lang="en-GB" altLang="en-US" dirty="0"/>
          </a:p>
        </p:txBody>
      </p:sp>
    </p:spTree>
    <p:extLst>
      <p:ext uri="{BB962C8B-B14F-4D97-AF65-F5344CB8AC3E}">
        <p14:creationId xmlns:p14="http://schemas.microsoft.com/office/powerpoint/2010/main" val="155755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0" fill="hold" grpId="0" nodeType="after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7" dur="300"/>
                                        <p:tgtEl>
                                          <p:spTgt spid="7">
                                            <p:graphicEl>
                                              <a:chart seriesIdx="-3" categoryIdx="-3" bldStep="gridLegend"/>
                                            </p:graphicEl>
                                          </p:spTgt>
                                        </p:tgtEl>
                                      </p:cBhvr>
                                    </p:animEffect>
                                  </p:childTnLst>
                                </p:cTn>
                              </p:par>
                            </p:childTnLst>
                          </p:cTn>
                        </p:par>
                        <p:par>
                          <p:cTn id="8" fill="hold">
                            <p:stCondLst>
                              <p:cond delay="300"/>
                            </p:stCondLst>
                            <p:childTnLst>
                              <p:par>
                                <p:cTn id="9" presetID="22" presetClass="entr" presetSubtype="4" repeatCount="0" fill="hold" grpId="0" nodeType="afterEffect">
                                  <p:stCondLst>
                                    <p:cond delay="0"/>
                                  </p:stCondLst>
                                  <p:childTnLst>
                                    <p:set>
                                      <p:cBhvr>
                                        <p:cTn id="10" dur="1" fill="hold">
                                          <p:stCondLst>
                                            <p:cond delay="0"/>
                                          </p:stCondLst>
                                        </p:cTn>
                                        <p:tgtEl>
                                          <p:spTgt spid="7">
                                            <p:graphicEl>
                                              <a:chart seriesIdx="-4" categoryIdx="0" bldStep="category"/>
                                            </p:graphicEl>
                                          </p:spTgt>
                                        </p:tgtEl>
                                        <p:attrNameLst>
                                          <p:attrName>style.visibility</p:attrName>
                                        </p:attrNameLst>
                                      </p:cBhvr>
                                      <p:to>
                                        <p:strVal val="visible"/>
                                      </p:to>
                                    </p:set>
                                    <p:animEffect transition="in" filter="wipe(down)">
                                      <p:cBhvr>
                                        <p:cTn id="11" dur="300"/>
                                        <p:tgtEl>
                                          <p:spTgt spid="7">
                                            <p:graphicEl>
                                              <a:chart seriesIdx="-4" categoryIdx="0" bldStep="category"/>
                                            </p:graphicEl>
                                          </p:spTgt>
                                        </p:tgtEl>
                                      </p:cBhvr>
                                    </p:animEffect>
                                  </p:childTnLst>
                                </p:cTn>
                              </p:par>
                            </p:childTnLst>
                          </p:cTn>
                        </p:par>
                        <p:par>
                          <p:cTn id="12" fill="hold">
                            <p:stCondLst>
                              <p:cond delay="600"/>
                            </p:stCondLst>
                            <p:childTnLst>
                              <p:par>
                                <p:cTn id="13" presetID="22" presetClass="entr" presetSubtype="4" repeatCount="0" fill="hold" grpId="0" nodeType="afterEffect">
                                  <p:stCondLst>
                                    <p:cond delay="0"/>
                                  </p:stCondLst>
                                  <p:childTnLst>
                                    <p:set>
                                      <p:cBhvr>
                                        <p:cTn id="14" dur="1" fill="hold">
                                          <p:stCondLst>
                                            <p:cond delay="0"/>
                                          </p:stCondLst>
                                        </p:cTn>
                                        <p:tgtEl>
                                          <p:spTgt spid="7">
                                            <p:graphicEl>
                                              <a:chart seriesIdx="-4" categoryIdx="1" bldStep="category"/>
                                            </p:graphicEl>
                                          </p:spTgt>
                                        </p:tgtEl>
                                        <p:attrNameLst>
                                          <p:attrName>style.visibility</p:attrName>
                                        </p:attrNameLst>
                                      </p:cBhvr>
                                      <p:to>
                                        <p:strVal val="visible"/>
                                      </p:to>
                                    </p:set>
                                    <p:animEffect transition="in" filter="wipe(down)">
                                      <p:cBhvr>
                                        <p:cTn id="15" dur="300"/>
                                        <p:tgtEl>
                                          <p:spTgt spid="7">
                                            <p:graphicEl>
                                              <a:chart seriesIdx="-4" categoryIdx="1" bldStep="category"/>
                                            </p:graphicEl>
                                          </p:spTgt>
                                        </p:tgtEl>
                                      </p:cBhvr>
                                    </p:animEffect>
                                  </p:childTnLst>
                                </p:cTn>
                              </p:par>
                            </p:childTnLst>
                          </p:cTn>
                        </p:par>
                        <p:par>
                          <p:cTn id="16" fill="hold">
                            <p:stCondLst>
                              <p:cond delay="900"/>
                            </p:stCondLst>
                            <p:childTnLst>
                              <p:par>
                                <p:cTn id="17" presetID="22" presetClass="entr" presetSubtype="4" repeatCount="0" fill="hold" grpId="0" nodeType="afterEffect">
                                  <p:stCondLst>
                                    <p:cond delay="0"/>
                                  </p:stCondLst>
                                  <p:childTnLst>
                                    <p:set>
                                      <p:cBhvr>
                                        <p:cTn id="18" dur="1" fill="hold">
                                          <p:stCondLst>
                                            <p:cond delay="0"/>
                                          </p:stCondLst>
                                        </p:cTn>
                                        <p:tgtEl>
                                          <p:spTgt spid="7">
                                            <p:graphicEl>
                                              <a:chart seriesIdx="-4" categoryIdx="2" bldStep="category"/>
                                            </p:graphicEl>
                                          </p:spTgt>
                                        </p:tgtEl>
                                        <p:attrNameLst>
                                          <p:attrName>style.visibility</p:attrName>
                                        </p:attrNameLst>
                                      </p:cBhvr>
                                      <p:to>
                                        <p:strVal val="visible"/>
                                      </p:to>
                                    </p:set>
                                    <p:animEffect transition="in" filter="wipe(down)">
                                      <p:cBhvr>
                                        <p:cTn id="19" dur="300"/>
                                        <p:tgtEl>
                                          <p:spTgt spid="7">
                                            <p:graphicEl>
                                              <a:chart seriesIdx="-4" categoryIdx="2" bldStep="category"/>
                                            </p:graphicEl>
                                          </p:spTgt>
                                        </p:tgtEl>
                                      </p:cBhvr>
                                    </p:animEffect>
                                  </p:childTnLst>
                                </p:cTn>
                              </p:par>
                            </p:childTnLst>
                          </p:cTn>
                        </p:par>
                        <p:par>
                          <p:cTn id="20" fill="hold">
                            <p:stCondLst>
                              <p:cond delay="1200"/>
                            </p:stCondLst>
                            <p:childTnLst>
                              <p:par>
                                <p:cTn id="21" presetID="22" presetClass="entr" presetSubtype="4" repeatCount="0" fill="hold" grpId="0" nodeType="afterEffect">
                                  <p:stCondLst>
                                    <p:cond delay="0"/>
                                  </p:stCondLst>
                                  <p:childTnLst>
                                    <p:set>
                                      <p:cBhvr>
                                        <p:cTn id="22" dur="1" fill="hold">
                                          <p:stCondLst>
                                            <p:cond delay="0"/>
                                          </p:stCondLst>
                                        </p:cTn>
                                        <p:tgtEl>
                                          <p:spTgt spid="7">
                                            <p:graphicEl>
                                              <a:chart seriesIdx="-4" categoryIdx="3" bldStep="category"/>
                                            </p:graphicEl>
                                          </p:spTgt>
                                        </p:tgtEl>
                                        <p:attrNameLst>
                                          <p:attrName>style.visibility</p:attrName>
                                        </p:attrNameLst>
                                      </p:cBhvr>
                                      <p:to>
                                        <p:strVal val="visible"/>
                                      </p:to>
                                    </p:set>
                                    <p:animEffect transition="in" filter="wipe(down)">
                                      <p:cBhvr>
                                        <p:cTn id="23" dur="300"/>
                                        <p:tgtEl>
                                          <p:spTgt spid="7">
                                            <p:graphicEl>
                                              <a:chart seriesIdx="-4" categoryIdx="3" bldStep="category"/>
                                            </p:graphicEl>
                                          </p:spTgt>
                                        </p:tgtEl>
                                      </p:cBhvr>
                                    </p:animEffect>
                                  </p:childTnLst>
                                </p:cTn>
                              </p:par>
                            </p:childTnLst>
                          </p:cTn>
                        </p:par>
                        <p:par>
                          <p:cTn id="24" fill="hold">
                            <p:stCondLst>
                              <p:cond delay="1500"/>
                            </p:stCondLst>
                            <p:childTnLst>
                              <p:par>
                                <p:cTn id="25" presetID="22" presetClass="entr" presetSubtype="4" repeatCount="0" fill="hold" grpId="0" nodeType="afterEffect">
                                  <p:stCondLst>
                                    <p:cond delay="0"/>
                                  </p:stCondLst>
                                  <p:childTnLst>
                                    <p:set>
                                      <p:cBhvr>
                                        <p:cTn id="26" dur="1" fill="hold">
                                          <p:stCondLst>
                                            <p:cond delay="0"/>
                                          </p:stCondLst>
                                        </p:cTn>
                                        <p:tgtEl>
                                          <p:spTgt spid="7">
                                            <p:graphicEl>
                                              <a:chart seriesIdx="-4" categoryIdx="4" bldStep="category"/>
                                            </p:graphicEl>
                                          </p:spTgt>
                                        </p:tgtEl>
                                        <p:attrNameLst>
                                          <p:attrName>style.visibility</p:attrName>
                                        </p:attrNameLst>
                                      </p:cBhvr>
                                      <p:to>
                                        <p:strVal val="visible"/>
                                      </p:to>
                                    </p:set>
                                    <p:animEffect transition="in" filter="wipe(down)">
                                      <p:cBhvr>
                                        <p:cTn id="27" dur="300"/>
                                        <p:tgtEl>
                                          <p:spTgt spid="7">
                                            <p:graphicEl>
                                              <a:chart seriesIdx="-4" categoryIdx="4" bldStep="category"/>
                                            </p:graphicEl>
                                          </p:spTgt>
                                        </p:tgtEl>
                                      </p:cBhvr>
                                    </p:animEffect>
                                  </p:childTnLst>
                                </p:cTn>
                              </p:par>
                            </p:childTnLst>
                          </p:cTn>
                        </p:par>
                        <p:par>
                          <p:cTn id="28" fill="hold">
                            <p:stCondLst>
                              <p:cond delay="1800"/>
                            </p:stCondLst>
                            <p:childTnLst>
                              <p:par>
                                <p:cTn id="29" presetID="22" presetClass="entr" presetSubtype="4" repeatCount="0" fill="hold" grpId="0" nodeType="afterEffect">
                                  <p:stCondLst>
                                    <p:cond delay="0"/>
                                  </p:stCondLst>
                                  <p:childTnLst>
                                    <p:set>
                                      <p:cBhvr>
                                        <p:cTn id="30" dur="1" fill="hold">
                                          <p:stCondLst>
                                            <p:cond delay="0"/>
                                          </p:stCondLst>
                                        </p:cTn>
                                        <p:tgtEl>
                                          <p:spTgt spid="7">
                                            <p:graphicEl>
                                              <a:chart seriesIdx="-4" categoryIdx="5" bldStep="category"/>
                                            </p:graphicEl>
                                          </p:spTgt>
                                        </p:tgtEl>
                                        <p:attrNameLst>
                                          <p:attrName>style.visibility</p:attrName>
                                        </p:attrNameLst>
                                      </p:cBhvr>
                                      <p:to>
                                        <p:strVal val="visible"/>
                                      </p:to>
                                    </p:set>
                                    <p:animEffect transition="in" filter="wipe(down)">
                                      <p:cBhvr>
                                        <p:cTn id="31" dur="300"/>
                                        <p:tgtEl>
                                          <p:spTgt spid="7">
                                            <p:graphicEl>
                                              <a:chart seriesIdx="-4" categoryIdx="5" bldStep="category"/>
                                            </p:graphicEl>
                                          </p:spTgt>
                                        </p:tgtEl>
                                      </p:cBhvr>
                                    </p:animEffect>
                                  </p:childTnLst>
                                </p:cTn>
                              </p:par>
                            </p:childTnLst>
                          </p:cTn>
                        </p:par>
                        <p:par>
                          <p:cTn id="32" fill="hold">
                            <p:stCondLst>
                              <p:cond delay="2100"/>
                            </p:stCondLst>
                            <p:childTnLst>
                              <p:par>
                                <p:cTn id="33" presetID="22" presetClass="entr" presetSubtype="4" repeatCount="0" fill="hold" grpId="0" nodeType="afterEffect">
                                  <p:stCondLst>
                                    <p:cond delay="0"/>
                                  </p:stCondLst>
                                  <p:childTnLst>
                                    <p:set>
                                      <p:cBhvr>
                                        <p:cTn id="34" dur="1" fill="hold">
                                          <p:stCondLst>
                                            <p:cond delay="0"/>
                                          </p:stCondLst>
                                        </p:cTn>
                                        <p:tgtEl>
                                          <p:spTgt spid="7">
                                            <p:graphicEl>
                                              <a:chart seriesIdx="-4" categoryIdx="6" bldStep="category"/>
                                            </p:graphicEl>
                                          </p:spTgt>
                                        </p:tgtEl>
                                        <p:attrNameLst>
                                          <p:attrName>style.visibility</p:attrName>
                                        </p:attrNameLst>
                                      </p:cBhvr>
                                      <p:to>
                                        <p:strVal val="visible"/>
                                      </p:to>
                                    </p:set>
                                    <p:animEffect transition="in" filter="wipe(down)">
                                      <p:cBhvr>
                                        <p:cTn id="35" dur="300"/>
                                        <p:tgtEl>
                                          <p:spTgt spid="7">
                                            <p:graphicEl>
                                              <a:chart seriesIdx="-4" categoryIdx="6" bldStep="category"/>
                                            </p:graphicEl>
                                          </p:spTgt>
                                        </p:tgtEl>
                                      </p:cBhvr>
                                    </p:animEffect>
                                  </p:childTnLst>
                                </p:cTn>
                              </p:par>
                            </p:childTnLst>
                          </p:cTn>
                        </p:par>
                        <p:par>
                          <p:cTn id="36" fill="hold">
                            <p:stCondLst>
                              <p:cond delay="2400"/>
                            </p:stCondLst>
                            <p:childTnLst>
                              <p:par>
                                <p:cTn id="37" presetID="22" presetClass="entr" presetSubtype="4" repeatCount="0" fill="hold" grpId="0" nodeType="afterEffect">
                                  <p:stCondLst>
                                    <p:cond delay="0"/>
                                  </p:stCondLst>
                                  <p:childTnLst>
                                    <p:set>
                                      <p:cBhvr>
                                        <p:cTn id="38" dur="1" fill="hold">
                                          <p:stCondLst>
                                            <p:cond delay="0"/>
                                          </p:stCondLst>
                                        </p:cTn>
                                        <p:tgtEl>
                                          <p:spTgt spid="7">
                                            <p:graphicEl>
                                              <a:chart seriesIdx="-4" categoryIdx="7" bldStep="category"/>
                                            </p:graphicEl>
                                          </p:spTgt>
                                        </p:tgtEl>
                                        <p:attrNameLst>
                                          <p:attrName>style.visibility</p:attrName>
                                        </p:attrNameLst>
                                      </p:cBhvr>
                                      <p:to>
                                        <p:strVal val="visible"/>
                                      </p:to>
                                    </p:set>
                                    <p:animEffect transition="in" filter="wipe(down)">
                                      <p:cBhvr>
                                        <p:cTn id="39" dur="300"/>
                                        <p:tgtEl>
                                          <p:spTgt spid="7">
                                            <p:graphicEl>
                                              <a:chart seriesIdx="-4" categoryIdx="7" bldStep="category"/>
                                            </p:graphicEl>
                                          </p:spTgt>
                                        </p:tgtEl>
                                      </p:cBhvr>
                                    </p:animEffect>
                                  </p:childTnLst>
                                </p:cTn>
                              </p:par>
                            </p:childTnLst>
                          </p:cTn>
                        </p:par>
                        <p:par>
                          <p:cTn id="40" fill="hold">
                            <p:stCondLst>
                              <p:cond delay="2700"/>
                            </p:stCondLst>
                            <p:childTnLst>
                              <p:par>
                                <p:cTn id="41" presetID="22" presetClass="entr" presetSubtype="4" repeatCount="0" fill="hold" grpId="0" nodeType="afterEffect">
                                  <p:stCondLst>
                                    <p:cond delay="0"/>
                                  </p:stCondLst>
                                  <p:childTnLst>
                                    <p:set>
                                      <p:cBhvr>
                                        <p:cTn id="42" dur="1" fill="hold">
                                          <p:stCondLst>
                                            <p:cond delay="0"/>
                                          </p:stCondLst>
                                        </p:cTn>
                                        <p:tgtEl>
                                          <p:spTgt spid="7">
                                            <p:graphicEl>
                                              <a:chart seriesIdx="-4" categoryIdx="8" bldStep="category"/>
                                            </p:graphicEl>
                                          </p:spTgt>
                                        </p:tgtEl>
                                        <p:attrNameLst>
                                          <p:attrName>style.visibility</p:attrName>
                                        </p:attrNameLst>
                                      </p:cBhvr>
                                      <p:to>
                                        <p:strVal val="visible"/>
                                      </p:to>
                                    </p:set>
                                    <p:animEffect transition="in" filter="wipe(down)">
                                      <p:cBhvr>
                                        <p:cTn id="43" dur="300"/>
                                        <p:tgtEl>
                                          <p:spTgt spid="7">
                                            <p:graphicEl>
                                              <a:chart seriesIdx="-4" categoryIdx="8" bldStep="category"/>
                                            </p:graphicEl>
                                          </p:spTgt>
                                        </p:tgtEl>
                                      </p:cBhvr>
                                    </p:animEffect>
                                  </p:childTnLst>
                                </p:cTn>
                              </p:par>
                            </p:childTnLst>
                          </p:cTn>
                        </p:par>
                        <p:par>
                          <p:cTn id="44" fill="hold">
                            <p:stCondLst>
                              <p:cond delay="3000"/>
                            </p:stCondLst>
                            <p:childTnLst>
                              <p:par>
                                <p:cTn id="45" presetID="22" presetClass="entr" presetSubtype="4" repeatCount="0" fill="hold" grpId="0" nodeType="afterEffect">
                                  <p:stCondLst>
                                    <p:cond delay="0"/>
                                  </p:stCondLst>
                                  <p:childTnLst>
                                    <p:set>
                                      <p:cBhvr>
                                        <p:cTn id="46" dur="1" fill="hold">
                                          <p:stCondLst>
                                            <p:cond delay="0"/>
                                          </p:stCondLst>
                                        </p:cTn>
                                        <p:tgtEl>
                                          <p:spTgt spid="7">
                                            <p:graphicEl>
                                              <a:chart seriesIdx="-4" categoryIdx="9" bldStep="category"/>
                                            </p:graphicEl>
                                          </p:spTgt>
                                        </p:tgtEl>
                                        <p:attrNameLst>
                                          <p:attrName>style.visibility</p:attrName>
                                        </p:attrNameLst>
                                      </p:cBhvr>
                                      <p:to>
                                        <p:strVal val="visible"/>
                                      </p:to>
                                    </p:set>
                                    <p:animEffect transition="in" filter="wipe(down)">
                                      <p:cBhvr>
                                        <p:cTn id="47" dur="300"/>
                                        <p:tgtEl>
                                          <p:spTgt spid="7">
                                            <p:graphicEl>
                                              <a:chart seriesIdx="-4" categoryIdx="9" bldStep="category"/>
                                            </p:graphicEl>
                                          </p:spTgt>
                                        </p:tgtEl>
                                      </p:cBhvr>
                                    </p:animEffect>
                                  </p:childTnLst>
                                </p:cTn>
                              </p:par>
                            </p:childTnLst>
                          </p:cTn>
                        </p:par>
                        <p:par>
                          <p:cTn id="48" fill="hold">
                            <p:stCondLst>
                              <p:cond delay="3300"/>
                            </p:stCondLst>
                            <p:childTnLst>
                              <p:par>
                                <p:cTn id="49" presetID="22" presetClass="entr" presetSubtype="4" repeatCount="0" fill="hold" grpId="0" nodeType="afterEffect">
                                  <p:stCondLst>
                                    <p:cond delay="0"/>
                                  </p:stCondLst>
                                  <p:childTnLst>
                                    <p:set>
                                      <p:cBhvr>
                                        <p:cTn id="50" dur="1" fill="hold">
                                          <p:stCondLst>
                                            <p:cond delay="0"/>
                                          </p:stCondLst>
                                        </p:cTn>
                                        <p:tgtEl>
                                          <p:spTgt spid="7">
                                            <p:graphicEl>
                                              <a:chart seriesIdx="-4" categoryIdx="10" bldStep="category"/>
                                            </p:graphicEl>
                                          </p:spTgt>
                                        </p:tgtEl>
                                        <p:attrNameLst>
                                          <p:attrName>style.visibility</p:attrName>
                                        </p:attrNameLst>
                                      </p:cBhvr>
                                      <p:to>
                                        <p:strVal val="visible"/>
                                      </p:to>
                                    </p:set>
                                    <p:animEffect transition="in" filter="wipe(down)">
                                      <p:cBhvr>
                                        <p:cTn id="51" dur="300"/>
                                        <p:tgtEl>
                                          <p:spTgt spid="7">
                                            <p:graphicEl>
                                              <a:chart seriesIdx="-4" categoryIdx="10" bldStep="category"/>
                                            </p:graphicEl>
                                          </p:spTgt>
                                        </p:tgtEl>
                                      </p:cBhvr>
                                    </p:animEffect>
                                  </p:childTnLst>
                                </p:cTn>
                              </p:par>
                            </p:childTnLst>
                          </p:cTn>
                        </p:par>
                        <p:par>
                          <p:cTn id="52" fill="hold">
                            <p:stCondLst>
                              <p:cond delay="3600"/>
                            </p:stCondLst>
                            <p:childTnLst>
                              <p:par>
                                <p:cTn id="53" presetID="22" presetClass="entr" presetSubtype="4" repeatCount="0" fill="hold" grpId="0" nodeType="afterEffect">
                                  <p:stCondLst>
                                    <p:cond delay="0"/>
                                  </p:stCondLst>
                                  <p:childTnLst>
                                    <p:set>
                                      <p:cBhvr>
                                        <p:cTn id="54" dur="1" fill="hold">
                                          <p:stCondLst>
                                            <p:cond delay="0"/>
                                          </p:stCondLst>
                                        </p:cTn>
                                        <p:tgtEl>
                                          <p:spTgt spid="7">
                                            <p:graphicEl>
                                              <a:chart seriesIdx="-4" categoryIdx="11" bldStep="category"/>
                                            </p:graphicEl>
                                          </p:spTgt>
                                        </p:tgtEl>
                                        <p:attrNameLst>
                                          <p:attrName>style.visibility</p:attrName>
                                        </p:attrNameLst>
                                      </p:cBhvr>
                                      <p:to>
                                        <p:strVal val="visible"/>
                                      </p:to>
                                    </p:set>
                                    <p:animEffect transition="in" filter="wipe(down)">
                                      <p:cBhvr>
                                        <p:cTn id="55" dur="300"/>
                                        <p:tgtEl>
                                          <p:spTgt spid="7">
                                            <p:graphicEl>
                                              <a:chart seriesIdx="-4" categoryIdx="11" bldStep="category"/>
                                            </p:graphicEl>
                                          </p:spTgt>
                                        </p:tgtEl>
                                      </p:cBhvr>
                                    </p:animEffect>
                                  </p:childTnLst>
                                </p:cTn>
                              </p:par>
                            </p:childTnLst>
                          </p:cTn>
                        </p:par>
                        <p:par>
                          <p:cTn id="56" fill="hold">
                            <p:stCondLst>
                              <p:cond delay="3900"/>
                            </p:stCondLst>
                            <p:childTnLst>
                              <p:par>
                                <p:cTn id="57" presetID="22" presetClass="entr" presetSubtype="4" repeatCount="0" fill="hold" grpId="0" nodeType="afterEffect">
                                  <p:stCondLst>
                                    <p:cond delay="0"/>
                                  </p:stCondLst>
                                  <p:childTnLst>
                                    <p:set>
                                      <p:cBhvr>
                                        <p:cTn id="58" dur="1" fill="hold">
                                          <p:stCondLst>
                                            <p:cond delay="0"/>
                                          </p:stCondLst>
                                        </p:cTn>
                                        <p:tgtEl>
                                          <p:spTgt spid="7">
                                            <p:graphicEl>
                                              <a:chart seriesIdx="-4" categoryIdx="12" bldStep="category"/>
                                            </p:graphicEl>
                                          </p:spTgt>
                                        </p:tgtEl>
                                        <p:attrNameLst>
                                          <p:attrName>style.visibility</p:attrName>
                                        </p:attrNameLst>
                                      </p:cBhvr>
                                      <p:to>
                                        <p:strVal val="visible"/>
                                      </p:to>
                                    </p:set>
                                    <p:animEffect transition="in" filter="wipe(down)">
                                      <p:cBhvr>
                                        <p:cTn id="59" dur="300"/>
                                        <p:tgtEl>
                                          <p:spTgt spid="7">
                                            <p:graphicEl>
                                              <a:chart seriesIdx="-4" categoryIdx="12" bldStep="category"/>
                                            </p:graphicEl>
                                          </p:spTgt>
                                        </p:tgtEl>
                                      </p:cBhvr>
                                    </p:animEffect>
                                  </p:childTnLst>
                                </p:cTn>
                              </p:par>
                            </p:childTnLst>
                          </p:cTn>
                        </p:par>
                        <p:par>
                          <p:cTn id="60" fill="hold">
                            <p:stCondLst>
                              <p:cond delay="4200"/>
                            </p:stCondLst>
                            <p:childTnLst>
                              <p:par>
                                <p:cTn id="61" presetID="22" presetClass="entr" presetSubtype="4" repeatCount="0" fill="hold" grpId="0" nodeType="afterEffect">
                                  <p:stCondLst>
                                    <p:cond delay="0"/>
                                  </p:stCondLst>
                                  <p:childTnLst>
                                    <p:set>
                                      <p:cBhvr>
                                        <p:cTn id="62" dur="1" fill="hold">
                                          <p:stCondLst>
                                            <p:cond delay="0"/>
                                          </p:stCondLst>
                                        </p:cTn>
                                        <p:tgtEl>
                                          <p:spTgt spid="7">
                                            <p:graphicEl>
                                              <a:chart seriesIdx="-4" categoryIdx="13" bldStep="category"/>
                                            </p:graphicEl>
                                          </p:spTgt>
                                        </p:tgtEl>
                                        <p:attrNameLst>
                                          <p:attrName>style.visibility</p:attrName>
                                        </p:attrNameLst>
                                      </p:cBhvr>
                                      <p:to>
                                        <p:strVal val="visible"/>
                                      </p:to>
                                    </p:set>
                                    <p:animEffect transition="in" filter="wipe(down)">
                                      <p:cBhvr>
                                        <p:cTn id="63" dur="300"/>
                                        <p:tgtEl>
                                          <p:spTgt spid="7">
                                            <p:graphicEl>
                                              <a:chart seriesIdx="-4" categoryIdx="13" bldStep="category"/>
                                            </p:graphicEl>
                                          </p:spTgt>
                                        </p:tgtEl>
                                      </p:cBhvr>
                                    </p:animEffect>
                                  </p:childTnLst>
                                </p:cTn>
                              </p:par>
                            </p:childTnLst>
                          </p:cTn>
                        </p:par>
                        <p:par>
                          <p:cTn id="64" fill="hold">
                            <p:stCondLst>
                              <p:cond delay="4500"/>
                            </p:stCondLst>
                            <p:childTnLst>
                              <p:par>
                                <p:cTn id="65" presetID="22" presetClass="entr" presetSubtype="4" repeatCount="0" fill="hold" grpId="0" nodeType="afterEffect">
                                  <p:stCondLst>
                                    <p:cond delay="0"/>
                                  </p:stCondLst>
                                  <p:childTnLst>
                                    <p:set>
                                      <p:cBhvr>
                                        <p:cTn id="66" dur="1" fill="hold">
                                          <p:stCondLst>
                                            <p:cond delay="0"/>
                                          </p:stCondLst>
                                        </p:cTn>
                                        <p:tgtEl>
                                          <p:spTgt spid="7">
                                            <p:graphicEl>
                                              <a:chart seriesIdx="-4" categoryIdx="14" bldStep="category"/>
                                            </p:graphicEl>
                                          </p:spTgt>
                                        </p:tgtEl>
                                        <p:attrNameLst>
                                          <p:attrName>style.visibility</p:attrName>
                                        </p:attrNameLst>
                                      </p:cBhvr>
                                      <p:to>
                                        <p:strVal val="visible"/>
                                      </p:to>
                                    </p:set>
                                    <p:animEffect transition="in" filter="wipe(down)">
                                      <p:cBhvr>
                                        <p:cTn id="67" dur="300"/>
                                        <p:tgtEl>
                                          <p:spTgt spid="7">
                                            <p:graphicEl>
                                              <a:chart seriesIdx="-4" categoryIdx="14" bldStep="category"/>
                                            </p:graphicEl>
                                          </p:spTgt>
                                        </p:tgtEl>
                                      </p:cBhvr>
                                    </p:animEffect>
                                  </p:childTnLst>
                                </p:cTn>
                              </p:par>
                            </p:childTnLst>
                          </p:cTn>
                        </p:par>
                        <p:par>
                          <p:cTn id="68" fill="hold">
                            <p:stCondLst>
                              <p:cond delay="4800"/>
                            </p:stCondLst>
                            <p:childTnLst>
                              <p:par>
                                <p:cTn id="69" presetID="22" presetClass="entr" presetSubtype="4" repeatCount="0" fill="hold" grpId="0" nodeType="afterEffect">
                                  <p:stCondLst>
                                    <p:cond delay="0"/>
                                  </p:stCondLst>
                                  <p:childTnLst>
                                    <p:set>
                                      <p:cBhvr>
                                        <p:cTn id="70" dur="1" fill="hold">
                                          <p:stCondLst>
                                            <p:cond delay="0"/>
                                          </p:stCondLst>
                                        </p:cTn>
                                        <p:tgtEl>
                                          <p:spTgt spid="7">
                                            <p:graphicEl>
                                              <a:chart seriesIdx="-4" categoryIdx="15" bldStep="category"/>
                                            </p:graphicEl>
                                          </p:spTgt>
                                        </p:tgtEl>
                                        <p:attrNameLst>
                                          <p:attrName>style.visibility</p:attrName>
                                        </p:attrNameLst>
                                      </p:cBhvr>
                                      <p:to>
                                        <p:strVal val="visible"/>
                                      </p:to>
                                    </p:set>
                                    <p:animEffect transition="in" filter="wipe(down)">
                                      <p:cBhvr>
                                        <p:cTn id="71" dur="300"/>
                                        <p:tgtEl>
                                          <p:spTgt spid="7">
                                            <p:graphicEl>
                                              <a:chart seriesIdx="-4" categoryIdx="15" bldStep="category"/>
                                            </p:graphicEl>
                                          </p:spTgt>
                                        </p:tgtEl>
                                      </p:cBhvr>
                                    </p:animEffect>
                                  </p:childTnLst>
                                </p:cTn>
                              </p:par>
                            </p:childTnLst>
                          </p:cTn>
                        </p:par>
                        <p:par>
                          <p:cTn id="72" fill="hold">
                            <p:stCondLst>
                              <p:cond delay="5100"/>
                            </p:stCondLst>
                            <p:childTnLst>
                              <p:par>
                                <p:cTn id="73" presetID="22" presetClass="entr" presetSubtype="4" repeatCount="0" fill="hold" grpId="0" nodeType="afterEffect">
                                  <p:stCondLst>
                                    <p:cond delay="0"/>
                                  </p:stCondLst>
                                  <p:childTnLst>
                                    <p:set>
                                      <p:cBhvr>
                                        <p:cTn id="74" dur="1" fill="hold">
                                          <p:stCondLst>
                                            <p:cond delay="0"/>
                                          </p:stCondLst>
                                        </p:cTn>
                                        <p:tgtEl>
                                          <p:spTgt spid="7">
                                            <p:graphicEl>
                                              <a:chart seriesIdx="-4" categoryIdx="16" bldStep="category"/>
                                            </p:graphicEl>
                                          </p:spTgt>
                                        </p:tgtEl>
                                        <p:attrNameLst>
                                          <p:attrName>style.visibility</p:attrName>
                                        </p:attrNameLst>
                                      </p:cBhvr>
                                      <p:to>
                                        <p:strVal val="visible"/>
                                      </p:to>
                                    </p:set>
                                    <p:animEffect transition="in" filter="wipe(down)">
                                      <p:cBhvr>
                                        <p:cTn id="75" dur="300"/>
                                        <p:tgtEl>
                                          <p:spTgt spid="7">
                                            <p:graphicEl>
                                              <a:chart seriesIdx="-4" categoryIdx="16" bldStep="category"/>
                                            </p:graphicEl>
                                          </p:spTgt>
                                        </p:tgtEl>
                                      </p:cBhvr>
                                    </p:animEffect>
                                  </p:childTnLst>
                                </p:cTn>
                              </p:par>
                            </p:childTnLst>
                          </p:cTn>
                        </p:par>
                        <p:par>
                          <p:cTn id="76" fill="hold">
                            <p:stCondLst>
                              <p:cond delay="5400"/>
                            </p:stCondLst>
                            <p:childTnLst>
                              <p:par>
                                <p:cTn id="77" presetID="22" presetClass="entr" presetSubtype="4" repeatCount="0" fill="hold" grpId="0" nodeType="afterEffect">
                                  <p:stCondLst>
                                    <p:cond delay="0"/>
                                  </p:stCondLst>
                                  <p:childTnLst>
                                    <p:set>
                                      <p:cBhvr>
                                        <p:cTn id="78" dur="1" fill="hold">
                                          <p:stCondLst>
                                            <p:cond delay="0"/>
                                          </p:stCondLst>
                                        </p:cTn>
                                        <p:tgtEl>
                                          <p:spTgt spid="7">
                                            <p:graphicEl>
                                              <a:chart seriesIdx="-4" categoryIdx="17" bldStep="category"/>
                                            </p:graphicEl>
                                          </p:spTgt>
                                        </p:tgtEl>
                                        <p:attrNameLst>
                                          <p:attrName>style.visibility</p:attrName>
                                        </p:attrNameLst>
                                      </p:cBhvr>
                                      <p:to>
                                        <p:strVal val="visible"/>
                                      </p:to>
                                    </p:set>
                                    <p:animEffect transition="in" filter="wipe(down)">
                                      <p:cBhvr>
                                        <p:cTn id="79" dur="300"/>
                                        <p:tgtEl>
                                          <p:spTgt spid="7">
                                            <p:graphicEl>
                                              <a:chart seriesIdx="-4" categoryIdx="17" bldStep="category"/>
                                            </p:graphicEl>
                                          </p:spTgt>
                                        </p:tgtEl>
                                      </p:cBhvr>
                                    </p:animEffect>
                                  </p:childTnLst>
                                </p:cTn>
                              </p:par>
                            </p:childTnLst>
                          </p:cTn>
                        </p:par>
                        <p:par>
                          <p:cTn id="80" fill="hold">
                            <p:stCondLst>
                              <p:cond delay="5700"/>
                            </p:stCondLst>
                            <p:childTnLst>
                              <p:par>
                                <p:cTn id="81" presetID="22" presetClass="entr" presetSubtype="4" repeatCount="0" fill="hold" grpId="0" nodeType="afterEffect">
                                  <p:stCondLst>
                                    <p:cond delay="0"/>
                                  </p:stCondLst>
                                  <p:childTnLst>
                                    <p:set>
                                      <p:cBhvr>
                                        <p:cTn id="82" dur="1" fill="hold">
                                          <p:stCondLst>
                                            <p:cond delay="0"/>
                                          </p:stCondLst>
                                        </p:cTn>
                                        <p:tgtEl>
                                          <p:spTgt spid="7">
                                            <p:graphicEl>
                                              <a:chart seriesIdx="-4" categoryIdx="18" bldStep="category"/>
                                            </p:graphicEl>
                                          </p:spTgt>
                                        </p:tgtEl>
                                        <p:attrNameLst>
                                          <p:attrName>style.visibility</p:attrName>
                                        </p:attrNameLst>
                                      </p:cBhvr>
                                      <p:to>
                                        <p:strVal val="visible"/>
                                      </p:to>
                                    </p:set>
                                    <p:animEffect transition="in" filter="wipe(down)">
                                      <p:cBhvr>
                                        <p:cTn id="83" dur="300"/>
                                        <p:tgtEl>
                                          <p:spTgt spid="7">
                                            <p:graphicEl>
                                              <a:chart seriesIdx="-4" categoryIdx="18" bldStep="category"/>
                                            </p:graphicEl>
                                          </p:spTgt>
                                        </p:tgtEl>
                                      </p:cBhvr>
                                    </p:animEffect>
                                  </p:childTnLst>
                                </p:cTn>
                              </p:par>
                            </p:childTnLst>
                          </p:cTn>
                        </p:par>
                        <p:par>
                          <p:cTn id="84" fill="hold">
                            <p:stCondLst>
                              <p:cond delay="6000"/>
                            </p:stCondLst>
                            <p:childTnLst>
                              <p:par>
                                <p:cTn id="85" presetID="22" presetClass="entr" presetSubtype="4" repeatCount="0" fill="hold" grpId="0" nodeType="afterEffect">
                                  <p:stCondLst>
                                    <p:cond delay="0"/>
                                  </p:stCondLst>
                                  <p:childTnLst>
                                    <p:set>
                                      <p:cBhvr>
                                        <p:cTn id="86" dur="1" fill="hold">
                                          <p:stCondLst>
                                            <p:cond delay="0"/>
                                          </p:stCondLst>
                                        </p:cTn>
                                        <p:tgtEl>
                                          <p:spTgt spid="7">
                                            <p:graphicEl>
                                              <a:chart seriesIdx="-4" categoryIdx="19" bldStep="category"/>
                                            </p:graphicEl>
                                          </p:spTgt>
                                        </p:tgtEl>
                                        <p:attrNameLst>
                                          <p:attrName>style.visibility</p:attrName>
                                        </p:attrNameLst>
                                      </p:cBhvr>
                                      <p:to>
                                        <p:strVal val="visible"/>
                                      </p:to>
                                    </p:set>
                                    <p:animEffect transition="in" filter="wipe(down)">
                                      <p:cBhvr>
                                        <p:cTn id="87" dur="300"/>
                                        <p:tgtEl>
                                          <p:spTgt spid="7">
                                            <p:graphicEl>
                                              <a:chart seriesIdx="-4" categoryIdx="19" bldStep="category"/>
                                            </p:graphicEl>
                                          </p:spTgt>
                                        </p:tgtEl>
                                      </p:cBhvr>
                                    </p:animEffect>
                                  </p:childTnLst>
                                </p:cTn>
                              </p:par>
                            </p:childTnLst>
                          </p:cTn>
                        </p:par>
                        <p:par>
                          <p:cTn id="88" fill="hold">
                            <p:stCondLst>
                              <p:cond delay="6300"/>
                            </p:stCondLst>
                            <p:childTnLst>
                              <p:par>
                                <p:cTn id="89" presetID="22" presetClass="entr" presetSubtype="4" repeatCount="0" fill="hold" grpId="0" nodeType="afterEffect">
                                  <p:stCondLst>
                                    <p:cond delay="0"/>
                                  </p:stCondLst>
                                  <p:childTnLst>
                                    <p:set>
                                      <p:cBhvr>
                                        <p:cTn id="90" dur="1" fill="hold">
                                          <p:stCondLst>
                                            <p:cond delay="0"/>
                                          </p:stCondLst>
                                        </p:cTn>
                                        <p:tgtEl>
                                          <p:spTgt spid="7">
                                            <p:graphicEl>
                                              <a:chart seriesIdx="-4" categoryIdx="20" bldStep="category"/>
                                            </p:graphicEl>
                                          </p:spTgt>
                                        </p:tgtEl>
                                        <p:attrNameLst>
                                          <p:attrName>style.visibility</p:attrName>
                                        </p:attrNameLst>
                                      </p:cBhvr>
                                      <p:to>
                                        <p:strVal val="visible"/>
                                      </p:to>
                                    </p:set>
                                    <p:animEffect transition="in" filter="wipe(down)">
                                      <p:cBhvr>
                                        <p:cTn id="91" dur="300"/>
                                        <p:tgtEl>
                                          <p:spTgt spid="7">
                                            <p:graphicEl>
                                              <a:chart seriesIdx="-4" categoryIdx="20" bldStep="category"/>
                                            </p:graphicEl>
                                          </p:spTgt>
                                        </p:tgtEl>
                                      </p:cBhvr>
                                    </p:animEffect>
                                  </p:childTnLst>
                                </p:cTn>
                              </p:par>
                            </p:childTnLst>
                          </p:cTn>
                        </p:par>
                        <p:par>
                          <p:cTn id="92" fill="hold">
                            <p:stCondLst>
                              <p:cond delay="6600"/>
                            </p:stCondLst>
                            <p:childTnLst>
                              <p:par>
                                <p:cTn id="93" presetID="22" presetClass="entr" presetSubtype="4" repeatCount="0" fill="hold" grpId="0" nodeType="afterEffect">
                                  <p:stCondLst>
                                    <p:cond delay="0"/>
                                  </p:stCondLst>
                                  <p:childTnLst>
                                    <p:set>
                                      <p:cBhvr>
                                        <p:cTn id="94" dur="1" fill="hold">
                                          <p:stCondLst>
                                            <p:cond delay="0"/>
                                          </p:stCondLst>
                                        </p:cTn>
                                        <p:tgtEl>
                                          <p:spTgt spid="7">
                                            <p:graphicEl>
                                              <a:chart seriesIdx="-4" categoryIdx="21" bldStep="category"/>
                                            </p:graphicEl>
                                          </p:spTgt>
                                        </p:tgtEl>
                                        <p:attrNameLst>
                                          <p:attrName>style.visibility</p:attrName>
                                        </p:attrNameLst>
                                      </p:cBhvr>
                                      <p:to>
                                        <p:strVal val="visible"/>
                                      </p:to>
                                    </p:set>
                                    <p:animEffect transition="in" filter="wipe(down)">
                                      <p:cBhvr>
                                        <p:cTn id="95" dur="300"/>
                                        <p:tgtEl>
                                          <p:spTgt spid="7">
                                            <p:graphicEl>
                                              <a:chart seriesIdx="-4" categoryIdx="21" bldStep="category"/>
                                            </p:graphicEl>
                                          </p:spTgt>
                                        </p:tgtEl>
                                      </p:cBhvr>
                                    </p:animEffect>
                                  </p:childTnLst>
                                </p:cTn>
                              </p:par>
                            </p:childTnLst>
                          </p:cTn>
                        </p:par>
                        <p:par>
                          <p:cTn id="96" fill="hold">
                            <p:stCondLst>
                              <p:cond delay="6900"/>
                            </p:stCondLst>
                            <p:childTnLst>
                              <p:par>
                                <p:cTn id="97" presetID="22" presetClass="entr" presetSubtype="4" repeatCount="0" fill="hold" grpId="0" nodeType="afterEffect">
                                  <p:stCondLst>
                                    <p:cond delay="0"/>
                                  </p:stCondLst>
                                  <p:childTnLst>
                                    <p:set>
                                      <p:cBhvr>
                                        <p:cTn id="98" dur="1" fill="hold">
                                          <p:stCondLst>
                                            <p:cond delay="0"/>
                                          </p:stCondLst>
                                        </p:cTn>
                                        <p:tgtEl>
                                          <p:spTgt spid="7">
                                            <p:graphicEl>
                                              <a:chart seriesIdx="-4" categoryIdx="22" bldStep="category"/>
                                            </p:graphicEl>
                                          </p:spTgt>
                                        </p:tgtEl>
                                        <p:attrNameLst>
                                          <p:attrName>style.visibility</p:attrName>
                                        </p:attrNameLst>
                                      </p:cBhvr>
                                      <p:to>
                                        <p:strVal val="visible"/>
                                      </p:to>
                                    </p:set>
                                    <p:animEffect transition="in" filter="wipe(down)">
                                      <p:cBhvr>
                                        <p:cTn id="99" dur="300"/>
                                        <p:tgtEl>
                                          <p:spTgt spid="7">
                                            <p:graphicEl>
                                              <a:chart seriesIdx="-4" categoryIdx="22" bldStep="category"/>
                                            </p:graphicEl>
                                          </p:spTgt>
                                        </p:tgtEl>
                                      </p:cBhvr>
                                    </p:animEffect>
                                  </p:childTnLst>
                                </p:cTn>
                              </p:par>
                            </p:childTnLst>
                          </p:cTn>
                        </p:par>
                        <p:par>
                          <p:cTn id="100" fill="hold">
                            <p:stCondLst>
                              <p:cond delay="7200"/>
                            </p:stCondLst>
                            <p:childTnLst>
                              <p:par>
                                <p:cTn id="101" presetID="22" presetClass="entr" presetSubtype="4" repeatCount="0" fill="hold" grpId="0" nodeType="afterEffect">
                                  <p:stCondLst>
                                    <p:cond delay="0"/>
                                  </p:stCondLst>
                                  <p:childTnLst>
                                    <p:set>
                                      <p:cBhvr>
                                        <p:cTn id="102" dur="1" fill="hold">
                                          <p:stCondLst>
                                            <p:cond delay="0"/>
                                          </p:stCondLst>
                                        </p:cTn>
                                        <p:tgtEl>
                                          <p:spTgt spid="7">
                                            <p:graphicEl>
                                              <a:chart seriesIdx="-4" categoryIdx="23" bldStep="category"/>
                                            </p:graphicEl>
                                          </p:spTgt>
                                        </p:tgtEl>
                                        <p:attrNameLst>
                                          <p:attrName>style.visibility</p:attrName>
                                        </p:attrNameLst>
                                      </p:cBhvr>
                                      <p:to>
                                        <p:strVal val="visible"/>
                                      </p:to>
                                    </p:set>
                                    <p:animEffect transition="in" filter="wipe(down)">
                                      <p:cBhvr>
                                        <p:cTn id="103" dur="300"/>
                                        <p:tgtEl>
                                          <p:spTgt spid="7">
                                            <p:graphicEl>
                                              <a:chart seriesIdx="-4" categoryIdx="2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category"/>
        </p:bldSub>
      </p:bldGraphic>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ARK6">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3D0068-F732-5B75-95A7-8DB295009914}"/>
              </a:ext>
            </a:extLst>
          </p:cNvPr>
          <p:cNvSpPr/>
          <p:nvPr userDrawn="1"/>
        </p:nvSpPr>
        <p:spPr>
          <a:xfrm>
            <a:off x="0" y="0"/>
            <a:ext cx="12192000" cy="882650"/>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pic>
        <p:nvPicPr>
          <p:cNvPr id="3" name="Picture 36">
            <a:extLst>
              <a:ext uri="{FF2B5EF4-FFF2-40B4-BE49-F238E27FC236}">
                <a16:creationId xmlns:a16="http://schemas.microsoft.com/office/drawing/2014/main" id="{F88A3864-CF06-EF37-90F6-71C6F802D87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chemeClr val="bg1"/>
                </a:solidFill>
              </a:defRPr>
            </a:lvl1pPr>
          </a:lstStyle>
          <a:p>
            <a:pPr lvl="0"/>
            <a:r>
              <a:rPr lang="en-US" altLang="en-US"/>
              <a:t>Click to edit Master title style</a:t>
            </a:r>
            <a:endParaRPr lang="en-GB" altLang="en-US" dirty="0"/>
          </a:p>
        </p:txBody>
      </p:sp>
      <p:sp>
        <p:nvSpPr>
          <p:cNvPr id="42" name="Content Placeholder 2"/>
          <p:cNvSpPr>
            <a:spLocks noGrp="1"/>
          </p:cNvSpPr>
          <p:nvPr>
            <p:ph idx="1"/>
          </p:nvPr>
        </p:nvSpPr>
        <p:spPr>
          <a:xfrm>
            <a:off x="218262" y="882192"/>
            <a:ext cx="11763662" cy="551477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Tree>
    <p:extLst>
      <p:ext uri="{BB962C8B-B14F-4D97-AF65-F5344CB8AC3E}">
        <p14:creationId xmlns:p14="http://schemas.microsoft.com/office/powerpoint/2010/main" val="9500593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ARK7">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2D1060-9DAC-BB4C-5342-0BA740784EC5}"/>
              </a:ext>
            </a:extLst>
          </p:cNvPr>
          <p:cNvSpPr/>
          <p:nvPr userDrawn="1"/>
        </p:nvSpPr>
        <p:spPr>
          <a:xfrm>
            <a:off x="0" y="6426200"/>
            <a:ext cx="12192000" cy="431800"/>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3" name="Straight Connector 2">
            <a:extLst>
              <a:ext uri="{FF2B5EF4-FFF2-40B4-BE49-F238E27FC236}">
                <a16:creationId xmlns:a16="http://schemas.microsoft.com/office/drawing/2014/main" id="{7E1969A3-2780-D6A6-76D3-995F0F934B57}"/>
              </a:ext>
            </a:extLst>
          </p:cNvPr>
          <p:cNvCxnSpPr/>
          <p:nvPr userDrawn="1"/>
        </p:nvCxnSpPr>
        <p:spPr>
          <a:xfrm>
            <a:off x="217488" y="882650"/>
            <a:ext cx="117697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7">
            <a:extLst>
              <a:ext uri="{FF2B5EF4-FFF2-40B4-BE49-F238E27FC236}">
                <a16:creationId xmlns:a16="http://schemas.microsoft.com/office/drawing/2014/main" id="{5E08A485-67BD-959C-DDCD-4855FD4D4A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8">
            <a:extLst>
              <a:ext uri="{FF2B5EF4-FFF2-40B4-BE49-F238E27FC236}">
                <a16:creationId xmlns:a16="http://schemas.microsoft.com/office/drawing/2014/main" id="{78BB9DEC-F28F-5AF0-36F1-7FB155E45871}"/>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D87BD2C2-6E17-E14D-892B-96488CD4A444}" type="slidenum">
              <a:rPr altLang="en-US" sz="800" noProof="1" smtClean="0">
                <a:solidFill>
                  <a:srgbClr val="8197A6"/>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rgbClr val="8197A6"/>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897196A0-7390-41EF-9A52-ED95ACFA831F}"/>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40">
            <a:extLst>
              <a:ext uri="{FF2B5EF4-FFF2-40B4-BE49-F238E27FC236}">
                <a16:creationId xmlns:a16="http://schemas.microsoft.com/office/drawing/2014/main" id="{D68EDC05-A2B5-57EB-4B36-7EF681A6B1A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1">
            <a:extLst>
              <a:ext uri="{FF2B5EF4-FFF2-40B4-BE49-F238E27FC236}">
                <a16:creationId xmlns:a16="http://schemas.microsoft.com/office/drawing/2014/main" id="{E636CF4F-A05F-215D-49C0-7565D6C83C33}"/>
              </a:ext>
            </a:extLst>
          </p:cNvPr>
          <p:cNvGrpSpPr>
            <a:grpSpLocks/>
          </p:cNvGrpSpPr>
          <p:nvPr userDrawn="1"/>
        </p:nvGrpSpPr>
        <p:grpSpPr bwMode="auto">
          <a:xfrm>
            <a:off x="227013" y="6572250"/>
            <a:ext cx="9280525" cy="144463"/>
            <a:chOff x="226688" y="6572055"/>
            <a:chExt cx="9280921" cy="144114"/>
          </a:xfrm>
        </p:grpSpPr>
        <p:pic>
          <p:nvPicPr>
            <p:cNvPr id="9" name="Picture 42" descr="at.png">
              <a:extLst>
                <a:ext uri="{FF2B5EF4-FFF2-40B4-BE49-F238E27FC236}">
                  <a16:creationId xmlns:a16="http://schemas.microsoft.com/office/drawing/2014/main" id="{7CB3C840-BD70-9062-3DD2-A2D7CA7C97E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3" descr="be.png">
              <a:extLst>
                <a:ext uri="{FF2B5EF4-FFF2-40B4-BE49-F238E27FC236}">
                  <a16:creationId xmlns:a16="http://schemas.microsoft.com/office/drawing/2014/main" id="{C81735EA-4BDB-8022-431A-50E697137F6C}"/>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4" descr="ch.png">
              <a:extLst>
                <a:ext uri="{FF2B5EF4-FFF2-40B4-BE49-F238E27FC236}">
                  <a16:creationId xmlns:a16="http://schemas.microsoft.com/office/drawing/2014/main" id="{30F235A2-BAB4-4D19-2058-EDE969FAD4EC}"/>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5" descr="cz.png">
              <a:extLst>
                <a:ext uri="{FF2B5EF4-FFF2-40B4-BE49-F238E27FC236}">
                  <a16:creationId xmlns:a16="http://schemas.microsoft.com/office/drawing/2014/main" id="{7607ACC6-591D-1CFA-AD67-AB96CEB946D1}"/>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6" descr="de.png">
              <a:extLst>
                <a:ext uri="{FF2B5EF4-FFF2-40B4-BE49-F238E27FC236}">
                  <a16:creationId xmlns:a16="http://schemas.microsoft.com/office/drawing/2014/main" id="{557BF6E3-E4AC-8A87-8D44-74C4F3E5FEBA}"/>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7" descr="dk.png">
              <a:extLst>
                <a:ext uri="{FF2B5EF4-FFF2-40B4-BE49-F238E27FC236}">
                  <a16:creationId xmlns:a16="http://schemas.microsoft.com/office/drawing/2014/main" id="{A209A3EC-6C43-E864-78AD-14154C1C36AF}"/>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8" descr="ee.png">
              <a:extLst>
                <a:ext uri="{FF2B5EF4-FFF2-40B4-BE49-F238E27FC236}">
                  <a16:creationId xmlns:a16="http://schemas.microsoft.com/office/drawing/2014/main" id="{71502249-3EDB-8506-2BAB-3601BBFE9702}"/>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9" descr="es.png">
              <a:extLst>
                <a:ext uri="{FF2B5EF4-FFF2-40B4-BE49-F238E27FC236}">
                  <a16:creationId xmlns:a16="http://schemas.microsoft.com/office/drawing/2014/main" id="{54065BCE-43FA-B70A-C600-B6DA949BB4EF}"/>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0" descr="fi.png">
              <a:extLst>
                <a:ext uri="{FF2B5EF4-FFF2-40B4-BE49-F238E27FC236}">
                  <a16:creationId xmlns:a16="http://schemas.microsoft.com/office/drawing/2014/main" id="{3EAA5E31-811B-4BCC-020F-F2763AD29CD7}"/>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1" descr="fr.png">
              <a:extLst>
                <a:ext uri="{FF2B5EF4-FFF2-40B4-BE49-F238E27FC236}">
                  <a16:creationId xmlns:a16="http://schemas.microsoft.com/office/drawing/2014/main" id="{E1DCA201-4128-BC15-3732-29CD511BB34D}"/>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2" descr="gr.png">
              <a:extLst>
                <a:ext uri="{FF2B5EF4-FFF2-40B4-BE49-F238E27FC236}">
                  <a16:creationId xmlns:a16="http://schemas.microsoft.com/office/drawing/2014/main" id="{0721F231-BAEE-B1CB-3F00-A962ADC6D547}"/>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 descr="hu.png">
              <a:extLst>
                <a:ext uri="{FF2B5EF4-FFF2-40B4-BE49-F238E27FC236}">
                  <a16:creationId xmlns:a16="http://schemas.microsoft.com/office/drawing/2014/main" id="{6CF36841-EE8D-1EFF-6B1F-94C618B085C2}"/>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4" descr="ie.png">
              <a:extLst>
                <a:ext uri="{FF2B5EF4-FFF2-40B4-BE49-F238E27FC236}">
                  <a16:creationId xmlns:a16="http://schemas.microsoft.com/office/drawing/2014/main" id="{1D1E53A3-C64A-9252-1609-BC11541C3E05}"/>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5" descr="it.png">
              <a:extLst>
                <a:ext uri="{FF2B5EF4-FFF2-40B4-BE49-F238E27FC236}">
                  <a16:creationId xmlns:a16="http://schemas.microsoft.com/office/drawing/2014/main" id="{460980A0-5D9E-967B-01CE-6FFB035F5E13}"/>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6" descr="lu.png">
              <a:extLst>
                <a:ext uri="{FF2B5EF4-FFF2-40B4-BE49-F238E27FC236}">
                  <a16:creationId xmlns:a16="http://schemas.microsoft.com/office/drawing/2014/main" id="{25E68D8A-3636-6C2D-ABEE-158E4241A7E2}"/>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7" descr="nl.png">
              <a:extLst>
                <a:ext uri="{FF2B5EF4-FFF2-40B4-BE49-F238E27FC236}">
                  <a16:creationId xmlns:a16="http://schemas.microsoft.com/office/drawing/2014/main" id="{C3147045-09D6-0C00-BF83-7A7207ED367D}"/>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8" descr="no.png">
              <a:extLst>
                <a:ext uri="{FF2B5EF4-FFF2-40B4-BE49-F238E27FC236}">
                  <a16:creationId xmlns:a16="http://schemas.microsoft.com/office/drawing/2014/main" id="{6424C368-BED0-2549-8FD1-0F5D8A54B6C9}"/>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9" descr="pl.png">
              <a:extLst>
                <a:ext uri="{FF2B5EF4-FFF2-40B4-BE49-F238E27FC236}">
                  <a16:creationId xmlns:a16="http://schemas.microsoft.com/office/drawing/2014/main" id="{84167C73-D0B0-95DA-165E-3CA07B25AD56}"/>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0" descr="pt.png">
              <a:extLst>
                <a:ext uri="{FF2B5EF4-FFF2-40B4-BE49-F238E27FC236}">
                  <a16:creationId xmlns:a16="http://schemas.microsoft.com/office/drawing/2014/main" id="{43D53CB9-E74B-AB30-3F53-45774A366557}"/>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1" descr="ro.png">
              <a:extLst>
                <a:ext uri="{FF2B5EF4-FFF2-40B4-BE49-F238E27FC236}">
                  <a16:creationId xmlns:a16="http://schemas.microsoft.com/office/drawing/2014/main" id="{A936E226-42D9-5DF9-CE36-7581F002B86F}"/>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2" descr="se.png">
              <a:extLst>
                <a:ext uri="{FF2B5EF4-FFF2-40B4-BE49-F238E27FC236}">
                  <a16:creationId xmlns:a16="http://schemas.microsoft.com/office/drawing/2014/main" id="{DFD82ECF-E1B3-736F-939C-E36A69FC9056}"/>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6" descr="uk.png">
              <a:extLst>
                <a:ext uri="{FF2B5EF4-FFF2-40B4-BE49-F238E27FC236}">
                  <a16:creationId xmlns:a16="http://schemas.microsoft.com/office/drawing/2014/main" id="{3AD2AD59-3235-B2AA-14C5-CEDD997125D5}"/>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7" descr="ca.png">
              <a:extLst>
                <a:ext uri="{FF2B5EF4-FFF2-40B4-BE49-F238E27FC236}">
                  <a16:creationId xmlns:a16="http://schemas.microsoft.com/office/drawing/2014/main" id="{04487B5E-E1F5-21E1-4347-502AA5E4395B}"/>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8">
              <a:extLst>
                <a:ext uri="{FF2B5EF4-FFF2-40B4-BE49-F238E27FC236}">
                  <a16:creationId xmlns:a16="http://schemas.microsoft.com/office/drawing/2014/main" id="{F25450E0-63AE-A8A2-AF90-6AFA9C69614B}"/>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9" descr="si.png">
              <a:extLst>
                <a:ext uri="{FF2B5EF4-FFF2-40B4-BE49-F238E27FC236}">
                  <a16:creationId xmlns:a16="http://schemas.microsoft.com/office/drawing/2014/main" id="{4D5E114F-F010-2417-6A1D-3EFD74BC5B25}"/>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3" name="Content Placeholder 2"/>
          <p:cNvSpPr>
            <a:spLocks noGrp="1"/>
          </p:cNvSpPr>
          <p:nvPr>
            <p:ph idx="1"/>
          </p:nvPr>
        </p:nvSpPr>
        <p:spPr>
          <a:xfrm>
            <a:off x="218262" y="882192"/>
            <a:ext cx="11763662" cy="5534968"/>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95" name="Rectang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chemeClr val="bg1"/>
                </a:solidFill>
              </a:defRPr>
            </a:lvl1pPr>
          </a:lstStyle>
          <a:p>
            <a:pPr lvl="0"/>
            <a:r>
              <a:rPr lang="en-US" altLang="en-US"/>
              <a:t>Click to edit Master title style</a:t>
            </a:r>
            <a:endParaRPr lang="en-GB" altLang="en-US" dirty="0"/>
          </a:p>
        </p:txBody>
      </p:sp>
    </p:spTree>
    <p:extLst>
      <p:ext uri="{BB962C8B-B14F-4D97-AF65-F5344CB8AC3E}">
        <p14:creationId xmlns:p14="http://schemas.microsoft.com/office/powerpoint/2010/main" val="20744584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ARK8">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B57B1C-9683-1199-AB32-60DCCFB9C5A7}"/>
              </a:ext>
            </a:extLst>
          </p:cNvPr>
          <p:cNvSpPr/>
          <p:nvPr userDrawn="1"/>
        </p:nvSpPr>
        <p:spPr>
          <a:xfrm>
            <a:off x="0" y="6426200"/>
            <a:ext cx="12192000" cy="431800"/>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3" name="Straight Connector 2">
            <a:extLst>
              <a:ext uri="{FF2B5EF4-FFF2-40B4-BE49-F238E27FC236}">
                <a16:creationId xmlns:a16="http://schemas.microsoft.com/office/drawing/2014/main" id="{66DE3774-FB19-8739-7CA2-FD39E1A27F76}"/>
              </a:ext>
            </a:extLst>
          </p:cNvPr>
          <p:cNvCxnSpPr/>
          <p:nvPr userDrawn="1"/>
        </p:nvCxnSpPr>
        <p:spPr>
          <a:xfrm>
            <a:off x="217488" y="882650"/>
            <a:ext cx="117697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7">
            <a:extLst>
              <a:ext uri="{FF2B5EF4-FFF2-40B4-BE49-F238E27FC236}">
                <a16:creationId xmlns:a16="http://schemas.microsoft.com/office/drawing/2014/main" id="{9A67DFA3-418C-C4C5-F650-D11ED429A20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8">
            <a:extLst>
              <a:ext uri="{FF2B5EF4-FFF2-40B4-BE49-F238E27FC236}">
                <a16:creationId xmlns:a16="http://schemas.microsoft.com/office/drawing/2014/main" id="{1B143DD4-87F8-2B09-A573-B1741952442E}"/>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64FADDC9-1379-1647-B961-3E1C9A346AEE}" type="slidenum">
              <a:rPr altLang="en-US" sz="800" noProof="1" smtClean="0">
                <a:solidFill>
                  <a:srgbClr val="8197A6"/>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rgbClr val="8197A6"/>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AC28BFCF-EBEB-E313-E07B-D83A9C383DFA}"/>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40">
            <a:extLst>
              <a:ext uri="{FF2B5EF4-FFF2-40B4-BE49-F238E27FC236}">
                <a16:creationId xmlns:a16="http://schemas.microsoft.com/office/drawing/2014/main" id="{77EA14B9-4571-F7A8-AFED-A4692397E5C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1">
            <a:extLst>
              <a:ext uri="{FF2B5EF4-FFF2-40B4-BE49-F238E27FC236}">
                <a16:creationId xmlns:a16="http://schemas.microsoft.com/office/drawing/2014/main" id="{A7061AD3-801D-1330-34A3-A9B0633B4E74}"/>
              </a:ext>
            </a:extLst>
          </p:cNvPr>
          <p:cNvGrpSpPr>
            <a:grpSpLocks/>
          </p:cNvGrpSpPr>
          <p:nvPr userDrawn="1"/>
        </p:nvGrpSpPr>
        <p:grpSpPr bwMode="auto">
          <a:xfrm>
            <a:off x="227013" y="6572250"/>
            <a:ext cx="9280525" cy="144463"/>
            <a:chOff x="226688" y="6572055"/>
            <a:chExt cx="9280921" cy="144114"/>
          </a:xfrm>
        </p:grpSpPr>
        <p:pic>
          <p:nvPicPr>
            <p:cNvPr id="9" name="Picture 42" descr="at.png">
              <a:extLst>
                <a:ext uri="{FF2B5EF4-FFF2-40B4-BE49-F238E27FC236}">
                  <a16:creationId xmlns:a16="http://schemas.microsoft.com/office/drawing/2014/main" id="{C542C754-8E02-231F-CBF7-E1F7BFC871F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3" descr="be.png">
              <a:extLst>
                <a:ext uri="{FF2B5EF4-FFF2-40B4-BE49-F238E27FC236}">
                  <a16:creationId xmlns:a16="http://schemas.microsoft.com/office/drawing/2014/main" id="{80D6AD6D-6750-D4B1-6F20-2F73E94FC36D}"/>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4" descr="ch.png">
              <a:extLst>
                <a:ext uri="{FF2B5EF4-FFF2-40B4-BE49-F238E27FC236}">
                  <a16:creationId xmlns:a16="http://schemas.microsoft.com/office/drawing/2014/main" id="{2355E5C4-9A66-5E75-9EC1-AF5A7809CEDF}"/>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5" descr="cz.png">
              <a:extLst>
                <a:ext uri="{FF2B5EF4-FFF2-40B4-BE49-F238E27FC236}">
                  <a16:creationId xmlns:a16="http://schemas.microsoft.com/office/drawing/2014/main" id="{92690D38-C185-2E9B-C0B9-7366D7955294}"/>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6" descr="de.png">
              <a:extLst>
                <a:ext uri="{FF2B5EF4-FFF2-40B4-BE49-F238E27FC236}">
                  <a16:creationId xmlns:a16="http://schemas.microsoft.com/office/drawing/2014/main" id="{78410A80-39CE-114D-0B91-736A007BEFB3}"/>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7" descr="dk.png">
              <a:extLst>
                <a:ext uri="{FF2B5EF4-FFF2-40B4-BE49-F238E27FC236}">
                  <a16:creationId xmlns:a16="http://schemas.microsoft.com/office/drawing/2014/main" id="{2F078A03-6016-4D4E-8FF7-CB3BC87916CF}"/>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8" descr="ee.png">
              <a:extLst>
                <a:ext uri="{FF2B5EF4-FFF2-40B4-BE49-F238E27FC236}">
                  <a16:creationId xmlns:a16="http://schemas.microsoft.com/office/drawing/2014/main" id="{2F1BE9B5-66AA-BD6C-399D-1FA225D71852}"/>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9" descr="es.png">
              <a:extLst>
                <a:ext uri="{FF2B5EF4-FFF2-40B4-BE49-F238E27FC236}">
                  <a16:creationId xmlns:a16="http://schemas.microsoft.com/office/drawing/2014/main" id="{43D3FBC4-E027-E897-583F-A95DE67D5E67}"/>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0" descr="fi.png">
              <a:extLst>
                <a:ext uri="{FF2B5EF4-FFF2-40B4-BE49-F238E27FC236}">
                  <a16:creationId xmlns:a16="http://schemas.microsoft.com/office/drawing/2014/main" id="{517A7382-2DC2-BC68-7651-FBFF1CA4CF60}"/>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1" descr="fr.png">
              <a:extLst>
                <a:ext uri="{FF2B5EF4-FFF2-40B4-BE49-F238E27FC236}">
                  <a16:creationId xmlns:a16="http://schemas.microsoft.com/office/drawing/2014/main" id="{F940C2D5-4C44-8A22-8C8F-68816445968A}"/>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2" descr="gr.png">
              <a:extLst>
                <a:ext uri="{FF2B5EF4-FFF2-40B4-BE49-F238E27FC236}">
                  <a16:creationId xmlns:a16="http://schemas.microsoft.com/office/drawing/2014/main" id="{B767BEDE-FCD8-2241-9ADB-44FB02A51534}"/>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 descr="hu.png">
              <a:extLst>
                <a:ext uri="{FF2B5EF4-FFF2-40B4-BE49-F238E27FC236}">
                  <a16:creationId xmlns:a16="http://schemas.microsoft.com/office/drawing/2014/main" id="{F7BCEA36-AE5E-131F-4F12-6779CF720C8D}"/>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4" descr="ie.png">
              <a:extLst>
                <a:ext uri="{FF2B5EF4-FFF2-40B4-BE49-F238E27FC236}">
                  <a16:creationId xmlns:a16="http://schemas.microsoft.com/office/drawing/2014/main" id="{2C34BD6C-D0B7-0F14-B25D-F08061658C38}"/>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5" descr="it.png">
              <a:extLst>
                <a:ext uri="{FF2B5EF4-FFF2-40B4-BE49-F238E27FC236}">
                  <a16:creationId xmlns:a16="http://schemas.microsoft.com/office/drawing/2014/main" id="{0A237924-5DDA-232E-085E-15FA961B41A4}"/>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6" descr="lu.png">
              <a:extLst>
                <a:ext uri="{FF2B5EF4-FFF2-40B4-BE49-F238E27FC236}">
                  <a16:creationId xmlns:a16="http://schemas.microsoft.com/office/drawing/2014/main" id="{974B33C4-382C-414B-1BF0-C6A33752A1A7}"/>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7" descr="nl.png">
              <a:extLst>
                <a:ext uri="{FF2B5EF4-FFF2-40B4-BE49-F238E27FC236}">
                  <a16:creationId xmlns:a16="http://schemas.microsoft.com/office/drawing/2014/main" id="{C83919F9-12FF-66FF-BB69-8CE98FA8137A}"/>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8" descr="no.png">
              <a:extLst>
                <a:ext uri="{FF2B5EF4-FFF2-40B4-BE49-F238E27FC236}">
                  <a16:creationId xmlns:a16="http://schemas.microsoft.com/office/drawing/2014/main" id="{0D834C7D-2191-F33A-7282-F62F464073B0}"/>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9" descr="pl.png">
              <a:extLst>
                <a:ext uri="{FF2B5EF4-FFF2-40B4-BE49-F238E27FC236}">
                  <a16:creationId xmlns:a16="http://schemas.microsoft.com/office/drawing/2014/main" id="{41279517-8A5E-D292-7195-A41A72B20D38}"/>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0" descr="pt.png">
              <a:extLst>
                <a:ext uri="{FF2B5EF4-FFF2-40B4-BE49-F238E27FC236}">
                  <a16:creationId xmlns:a16="http://schemas.microsoft.com/office/drawing/2014/main" id="{6EA83151-D85E-FAD4-257B-475AA8705BF2}"/>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1" descr="ro.png">
              <a:extLst>
                <a:ext uri="{FF2B5EF4-FFF2-40B4-BE49-F238E27FC236}">
                  <a16:creationId xmlns:a16="http://schemas.microsoft.com/office/drawing/2014/main" id="{0B8AC5CE-3FC3-2BA0-646B-4EA8C1AFBA4D}"/>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2" descr="se.png">
              <a:extLst>
                <a:ext uri="{FF2B5EF4-FFF2-40B4-BE49-F238E27FC236}">
                  <a16:creationId xmlns:a16="http://schemas.microsoft.com/office/drawing/2014/main" id="{6F029DFD-442C-80DE-4154-37BA58D6B219}"/>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6" descr="uk.png">
              <a:extLst>
                <a:ext uri="{FF2B5EF4-FFF2-40B4-BE49-F238E27FC236}">
                  <a16:creationId xmlns:a16="http://schemas.microsoft.com/office/drawing/2014/main" id="{EC8C29CC-35B8-F6E8-8A92-5AB779497AB4}"/>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7" descr="ca.png">
              <a:extLst>
                <a:ext uri="{FF2B5EF4-FFF2-40B4-BE49-F238E27FC236}">
                  <a16:creationId xmlns:a16="http://schemas.microsoft.com/office/drawing/2014/main" id="{E0BF8E2B-DD09-480E-4017-7AA0130DC007}"/>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8">
              <a:extLst>
                <a:ext uri="{FF2B5EF4-FFF2-40B4-BE49-F238E27FC236}">
                  <a16:creationId xmlns:a16="http://schemas.microsoft.com/office/drawing/2014/main" id="{64DD1753-DABF-265A-0649-0D5B5CC35296}"/>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9" descr="si.png">
              <a:extLst>
                <a:ext uri="{FF2B5EF4-FFF2-40B4-BE49-F238E27FC236}">
                  <a16:creationId xmlns:a16="http://schemas.microsoft.com/office/drawing/2014/main" id="{33A09C5C-1958-F9E7-A583-FDE225DD973F}"/>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3" name="Content Placeholder 2"/>
          <p:cNvSpPr>
            <a:spLocks noGrp="1"/>
          </p:cNvSpPr>
          <p:nvPr>
            <p:ph sz="half" idx="10"/>
          </p:nvPr>
        </p:nvSpPr>
        <p:spPr>
          <a:xfrm>
            <a:off x="218261" y="1673225"/>
            <a:ext cx="5788843" cy="4318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66" name="Content Placeholder 3"/>
          <p:cNvSpPr>
            <a:spLocks noGrp="1"/>
          </p:cNvSpPr>
          <p:nvPr>
            <p:ph sz="half" idx="2"/>
          </p:nvPr>
        </p:nvSpPr>
        <p:spPr>
          <a:xfrm>
            <a:off x="6210296" y="1673225"/>
            <a:ext cx="5776365" cy="4318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96" name="Rectang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chemeClr val="bg1"/>
                </a:solidFill>
              </a:defRPr>
            </a:lvl1pPr>
          </a:lstStyle>
          <a:p>
            <a:pPr lvl="0"/>
            <a:r>
              <a:rPr lang="en-US" altLang="en-US"/>
              <a:t>Click to edit Master title style</a:t>
            </a:r>
            <a:endParaRPr lang="en-GB" altLang="en-US" dirty="0"/>
          </a:p>
        </p:txBody>
      </p:sp>
    </p:spTree>
    <p:extLst>
      <p:ext uri="{BB962C8B-B14F-4D97-AF65-F5344CB8AC3E}">
        <p14:creationId xmlns:p14="http://schemas.microsoft.com/office/powerpoint/2010/main" val="24166354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ARK_COLOUR_BG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234411-05E4-4EF7-5135-FB0800269244}"/>
              </a:ext>
            </a:extLst>
          </p:cNvPr>
          <p:cNvSpPr/>
          <p:nvPr userDrawn="1"/>
        </p:nvSpPr>
        <p:spPr>
          <a:xfrm>
            <a:off x="-6350" y="0"/>
            <a:ext cx="12198350" cy="6858000"/>
          </a:xfrm>
          <a:prstGeom prst="rect">
            <a:avLst/>
          </a:prstGeom>
          <a:solidFill>
            <a:srgbClr val="335E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3" name="Straight Connector 2">
            <a:extLst>
              <a:ext uri="{FF2B5EF4-FFF2-40B4-BE49-F238E27FC236}">
                <a16:creationId xmlns:a16="http://schemas.microsoft.com/office/drawing/2014/main" id="{F93A7F00-830E-9974-28D3-A7E27CBA5F3D}"/>
              </a:ext>
            </a:extLst>
          </p:cNvPr>
          <p:cNvCxnSpPr/>
          <p:nvPr userDrawn="1"/>
        </p:nvCxnSpPr>
        <p:spPr>
          <a:xfrm>
            <a:off x="217488" y="882650"/>
            <a:ext cx="117697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7">
            <a:extLst>
              <a:ext uri="{FF2B5EF4-FFF2-40B4-BE49-F238E27FC236}">
                <a16:creationId xmlns:a16="http://schemas.microsoft.com/office/drawing/2014/main" id="{70407749-000A-E2CA-8DFE-ED9B30B3E3F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8">
            <a:extLst>
              <a:ext uri="{FF2B5EF4-FFF2-40B4-BE49-F238E27FC236}">
                <a16:creationId xmlns:a16="http://schemas.microsoft.com/office/drawing/2014/main" id="{6F05AEE5-AC7D-A1F5-363D-8733F76D360D}"/>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CAF71088-E4AE-5848-8B0C-D4C67E7054F7}" type="slidenum">
              <a:rPr altLang="en-US" sz="800" noProof="1" smtClean="0">
                <a:solidFill>
                  <a:schemeClr val="bg1"/>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chemeClr val="bg1"/>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13D4C743-7F4A-1862-FBBE-F9C787F8727C}"/>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40">
            <a:extLst>
              <a:ext uri="{FF2B5EF4-FFF2-40B4-BE49-F238E27FC236}">
                <a16:creationId xmlns:a16="http://schemas.microsoft.com/office/drawing/2014/main" id="{80B8C503-7D17-4C25-5D4C-F99FAC14563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1">
            <a:extLst>
              <a:ext uri="{FF2B5EF4-FFF2-40B4-BE49-F238E27FC236}">
                <a16:creationId xmlns:a16="http://schemas.microsoft.com/office/drawing/2014/main" id="{4A5EC4D3-E2E0-B0C6-B94F-61EA9B152561}"/>
              </a:ext>
            </a:extLst>
          </p:cNvPr>
          <p:cNvGrpSpPr>
            <a:grpSpLocks/>
          </p:cNvGrpSpPr>
          <p:nvPr userDrawn="1"/>
        </p:nvGrpSpPr>
        <p:grpSpPr bwMode="auto">
          <a:xfrm>
            <a:off x="227013" y="6572250"/>
            <a:ext cx="9280525" cy="144463"/>
            <a:chOff x="226688" y="6572055"/>
            <a:chExt cx="9280921" cy="144114"/>
          </a:xfrm>
        </p:grpSpPr>
        <p:pic>
          <p:nvPicPr>
            <p:cNvPr id="9" name="Picture 42" descr="at.png">
              <a:extLst>
                <a:ext uri="{FF2B5EF4-FFF2-40B4-BE49-F238E27FC236}">
                  <a16:creationId xmlns:a16="http://schemas.microsoft.com/office/drawing/2014/main" id="{F04DE12F-BD0B-8D9A-20D6-61FEC90C296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3" descr="be.png">
              <a:extLst>
                <a:ext uri="{FF2B5EF4-FFF2-40B4-BE49-F238E27FC236}">
                  <a16:creationId xmlns:a16="http://schemas.microsoft.com/office/drawing/2014/main" id="{86B787B2-BF05-6C43-0C02-3A5BBBDE96D4}"/>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4" descr="ch.png">
              <a:extLst>
                <a:ext uri="{FF2B5EF4-FFF2-40B4-BE49-F238E27FC236}">
                  <a16:creationId xmlns:a16="http://schemas.microsoft.com/office/drawing/2014/main" id="{1C7D8C52-BBE9-61D0-61C4-723193119CC0}"/>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5" descr="cz.png">
              <a:extLst>
                <a:ext uri="{FF2B5EF4-FFF2-40B4-BE49-F238E27FC236}">
                  <a16:creationId xmlns:a16="http://schemas.microsoft.com/office/drawing/2014/main" id="{0DA851C4-82FC-04C3-E100-E4C9AD682867}"/>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6" descr="de.png">
              <a:extLst>
                <a:ext uri="{FF2B5EF4-FFF2-40B4-BE49-F238E27FC236}">
                  <a16:creationId xmlns:a16="http://schemas.microsoft.com/office/drawing/2014/main" id="{F6FFF371-B113-7263-5DBF-74E76DFC1398}"/>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7" descr="dk.png">
              <a:extLst>
                <a:ext uri="{FF2B5EF4-FFF2-40B4-BE49-F238E27FC236}">
                  <a16:creationId xmlns:a16="http://schemas.microsoft.com/office/drawing/2014/main" id="{1015A6E0-518F-D47C-98DC-99D2F905F363}"/>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8" descr="ee.png">
              <a:extLst>
                <a:ext uri="{FF2B5EF4-FFF2-40B4-BE49-F238E27FC236}">
                  <a16:creationId xmlns:a16="http://schemas.microsoft.com/office/drawing/2014/main" id="{241AA1EA-E55C-8523-76D7-2C6C7D5A644A}"/>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9" descr="es.png">
              <a:extLst>
                <a:ext uri="{FF2B5EF4-FFF2-40B4-BE49-F238E27FC236}">
                  <a16:creationId xmlns:a16="http://schemas.microsoft.com/office/drawing/2014/main" id="{0C84BB46-1A07-4CEF-D29D-795CB4869564}"/>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0" descr="fi.png">
              <a:extLst>
                <a:ext uri="{FF2B5EF4-FFF2-40B4-BE49-F238E27FC236}">
                  <a16:creationId xmlns:a16="http://schemas.microsoft.com/office/drawing/2014/main" id="{8EFC3072-66DB-76A2-4884-232803EF3C32}"/>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1" descr="fr.png">
              <a:extLst>
                <a:ext uri="{FF2B5EF4-FFF2-40B4-BE49-F238E27FC236}">
                  <a16:creationId xmlns:a16="http://schemas.microsoft.com/office/drawing/2014/main" id="{E63B6908-F6B5-667A-92F0-306DFF7E8027}"/>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2" descr="gr.png">
              <a:extLst>
                <a:ext uri="{FF2B5EF4-FFF2-40B4-BE49-F238E27FC236}">
                  <a16:creationId xmlns:a16="http://schemas.microsoft.com/office/drawing/2014/main" id="{5D3AE1CD-56D3-8C68-36A5-786D0808E81F}"/>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 descr="hu.png">
              <a:extLst>
                <a:ext uri="{FF2B5EF4-FFF2-40B4-BE49-F238E27FC236}">
                  <a16:creationId xmlns:a16="http://schemas.microsoft.com/office/drawing/2014/main" id="{7D2D2299-EDAC-7D6C-98D2-81C9BD018152}"/>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4" descr="ie.png">
              <a:extLst>
                <a:ext uri="{FF2B5EF4-FFF2-40B4-BE49-F238E27FC236}">
                  <a16:creationId xmlns:a16="http://schemas.microsoft.com/office/drawing/2014/main" id="{6F8A6458-694B-1805-CC52-8097CEBCC4FD}"/>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5" descr="it.png">
              <a:extLst>
                <a:ext uri="{FF2B5EF4-FFF2-40B4-BE49-F238E27FC236}">
                  <a16:creationId xmlns:a16="http://schemas.microsoft.com/office/drawing/2014/main" id="{98328094-F3F9-7A04-05A5-71F669D6A98E}"/>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6" descr="lu.png">
              <a:extLst>
                <a:ext uri="{FF2B5EF4-FFF2-40B4-BE49-F238E27FC236}">
                  <a16:creationId xmlns:a16="http://schemas.microsoft.com/office/drawing/2014/main" id="{29A9F541-6145-9AB2-E624-62C33926EE45}"/>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7" descr="nl.png">
              <a:extLst>
                <a:ext uri="{FF2B5EF4-FFF2-40B4-BE49-F238E27FC236}">
                  <a16:creationId xmlns:a16="http://schemas.microsoft.com/office/drawing/2014/main" id="{563B68EB-4506-E0F7-3FEC-FD29F95C6705}"/>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8" descr="no.png">
              <a:extLst>
                <a:ext uri="{FF2B5EF4-FFF2-40B4-BE49-F238E27FC236}">
                  <a16:creationId xmlns:a16="http://schemas.microsoft.com/office/drawing/2014/main" id="{270EB966-552B-AA37-E065-C66029708FDB}"/>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9" descr="pl.png">
              <a:extLst>
                <a:ext uri="{FF2B5EF4-FFF2-40B4-BE49-F238E27FC236}">
                  <a16:creationId xmlns:a16="http://schemas.microsoft.com/office/drawing/2014/main" id="{672F86C6-3036-10F1-5E5A-5EF040465F47}"/>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0" descr="pt.png">
              <a:extLst>
                <a:ext uri="{FF2B5EF4-FFF2-40B4-BE49-F238E27FC236}">
                  <a16:creationId xmlns:a16="http://schemas.microsoft.com/office/drawing/2014/main" id="{26E41B11-AE9B-F864-9846-777AE72326AA}"/>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1" descr="ro.png">
              <a:extLst>
                <a:ext uri="{FF2B5EF4-FFF2-40B4-BE49-F238E27FC236}">
                  <a16:creationId xmlns:a16="http://schemas.microsoft.com/office/drawing/2014/main" id="{B6CB1480-205F-E201-D8D5-E3DEB5744FA7}"/>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2" descr="se.png">
              <a:extLst>
                <a:ext uri="{FF2B5EF4-FFF2-40B4-BE49-F238E27FC236}">
                  <a16:creationId xmlns:a16="http://schemas.microsoft.com/office/drawing/2014/main" id="{ADBE0309-CDAD-EE2C-BD99-12E56FC0809D}"/>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6" descr="uk.png">
              <a:extLst>
                <a:ext uri="{FF2B5EF4-FFF2-40B4-BE49-F238E27FC236}">
                  <a16:creationId xmlns:a16="http://schemas.microsoft.com/office/drawing/2014/main" id="{E6B8A5AF-0F87-95CF-2735-6527630EB975}"/>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7" descr="ca.png">
              <a:extLst>
                <a:ext uri="{FF2B5EF4-FFF2-40B4-BE49-F238E27FC236}">
                  <a16:creationId xmlns:a16="http://schemas.microsoft.com/office/drawing/2014/main" id="{D1CB13AF-6049-24A9-9FB6-D0EA6D18438A}"/>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8">
              <a:extLst>
                <a:ext uri="{FF2B5EF4-FFF2-40B4-BE49-F238E27FC236}">
                  <a16:creationId xmlns:a16="http://schemas.microsoft.com/office/drawing/2014/main" id="{81C708DF-56CE-3704-0A4D-7CDA785D6932}"/>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9" descr="si.png">
              <a:extLst>
                <a:ext uri="{FF2B5EF4-FFF2-40B4-BE49-F238E27FC236}">
                  <a16:creationId xmlns:a16="http://schemas.microsoft.com/office/drawing/2014/main" id="{AE0B9EE7-4C3B-C420-EE10-D368105B14AB}"/>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 name="Rectang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chemeClr val="bg1"/>
                </a:solidFill>
              </a:defRPr>
            </a:lvl1pPr>
          </a:lstStyle>
          <a:p>
            <a:pPr lvl="0"/>
            <a:r>
              <a:rPr lang="en-US" altLang="en-US"/>
              <a:t>Click to edit Master title style</a:t>
            </a:r>
            <a:endParaRPr lang="en-GB" altLang="en-US" dirty="0"/>
          </a:p>
        </p:txBody>
      </p:sp>
      <p:sp>
        <p:nvSpPr>
          <p:cNvPr id="41" name="Content Placeholder 2"/>
          <p:cNvSpPr>
            <a:spLocks noGrp="1"/>
          </p:cNvSpPr>
          <p:nvPr>
            <p:ph idx="1"/>
          </p:nvPr>
        </p:nvSpPr>
        <p:spPr>
          <a:xfrm>
            <a:off x="218262" y="882192"/>
            <a:ext cx="11763662" cy="5534968"/>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Tree>
    <p:extLst>
      <p:ext uri="{BB962C8B-B14F-4D97-AF65-F5344CB8AC3E}">
        <p14:creationId xmlns:p14="http://schemas.microsoft.com/office/powerpoint/2010/main" val="38821400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ARK_COLOUR_BG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F40B0B-859E-903A-532F-B5E08F800806}"/>
              </a:ext>
            </a:extLst>
          </p:cNvPr>
          <p:cNvSpPr/>
          <p:nvPr userDrawn="1"/>
        </p:nvSpPr>
        <p:spPr>
          <a:xfrm>
            <a:off x="-6350" y="0"/>
            <a:ext cx="12198350" cy="6858000"/>
          </a:xfrm>
          <a:prstGeom prst="rect">
            <a:avLst/>
          </a:prstGeom>
          <a:solidFill>
            <a:srgbClr val="8197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3" name="Straight Connector 2">
            <a:extLst>
              <a:ext uri="{FF2B5EF4-FFF2-40B4-BE49-F238E27FC236}">
                <a16:creationId xmlns:a16="http://schemas.microsoft.com/office/drawing/2014/main" id="{119F3583-7A1C-8EF8-AD8E-59C5F51B9DCF}"/>
              </a:ext>
            </a:extLst>
          </p:cNvPr>
          <p:cNvCxnSpPr/>
          <p:nvPr userDrawn="1"/>
        </p:nvCxnSpPr>
        <p:spPr>
          <a:xfrm>
            <a:off x="217488" y="882650"/>
            <a:ext cx="117697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7">
            <a:extLst>
              <a:ext uri="{FF2B5EF4-FFF2-40B4-BE49-F238E27FC236}">
                <a16:creationId xmlns:a16="http://schemas.microsoft.com/office/drawing/2014/main" id="{9B17AA33-CF1B-EEBE-5F18-713B924E783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8">
            <a:extLst>
              <a:ext uri="{FF2B5EF4-FFF2-40B4-BE49-F238E27FC236}">
                <a16:creationId xmlns:a16="http://schemas.microsoft.com/office/drawing/2014/main" id="{F4C1665D-D8E9-868C-968A-93585ADC8F78}"/>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6786C7ED-16F1-5044-AA27-65C4B1B50172}" type="slidenum">
              <a:rPr altLang="en-US" sz="800" noProof="1" smtClean="0">
                <a:solidFill>
                  <a:schemeClr val="bg1"/>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chemeClr val="bg1"/>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C96A8B92-C835-E7FB-AD9A-08CF313B0230}"/>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40">
            <a:extLst>
              <a:ext uri="{FF2B5EF4-FFF2-40B4-BE49-F238E27FC236}">
                <a16:creationId xmlns:a16="http://schemas.microsoft.com/office/drawing/2014/main" id="{8DACA833-4406-D815-11B2-19D997752DF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1">
            <a:extLst>
              <a:ext uri="{FF2B5EF4-FFF2-40B4-BE49-F238E27FC236}">
                <a16:creationId xmlns:a16="http://schemas.microsoft.com/office/drawing/2014/main" id="{C6309FC9-CD7F-ADEF-5260-7FA7E8A3953F}"/>
              </a:ext>
            </a:extLst>
          </p:cNvPr>
          <p:cNvGrpSpPr>
            <a:grpSpLocks/>
          </p:cNvGrpSpPr>
          <p:nvPr userDrawn="1"/>
        </p:nvGrpSpPr>
        <p:grpSpPr bwMode="auto">
          <a:xfrm>
            <a:off x="227013" y="6572250"/>
            <a:ext cx="9280525" cy="144463"/>
            <a:chOff x="226688" y="6572055"/>
            <a:chExt cx="9280921" cy="144114"/>
          </a:xfrm>
        </p:grpSpPr>
        <p:pic>
          <p:nvPicPr>
            <p:cNvPr id="9" name="Picture 42" descr="at.png">
              <a:extLst>
                <a:ext uri="{FF2B5EF4-FFF2-40B4-BE49-F238E27FC236}">
                  <a16:creationId xmlns:a16="http://schemas.microsoft.com/office/drawing/2014/main" id="{D7E05D0B-3E13-DAE1-A5B0-5CCD131E988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3" descr="be.png">
              <a:extLst>
                <a:ext uri="{FF2B5EF4-FFF2-40B4-BE49-F238E27FC236}">
                  <a16:creationId xmlns:a16="http://schemas.microsoft.com/office/drawing/2014/main" id="{BD746D9E-26EF-ACD8-2F22-01BD139EED65}"/>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4" descr="ch.png">
              <a:extLst>
                <a:ext uri="{FF2B5EF4-FFF2-40B4-BE49-F238E27FC236}">
                  <a16:creationId xmlns:a16="http://schemas.microsoft.com/office/drawing/2014/main" id="{08969359-90FA-9D5E-B833-F9FAC8544523}"/>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5" descr="cz.png">
              <a:extLst>
                <a:ext uri="{FF2B5EF4-FFF2-40B4-BE49-F238E27FC236}">
                  <a16:creationId xmlns:a16="http://schemas.microsoft.com/office/drawing/2014/main" id="{9BD0491F-C972-9784-2E7B-0E1F118A975F}"/>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6" descr="de.png">
              <a:extLst>
                <a:ext uri="{FF2B5EF4-FFF2-40B4-BE49-F238E27FC236}">
                  <a16:creationId xmlns:a16="http://schemas.microsoft.com/office/drawing/2014/main" id="{8DB8C559-4C00-4324-7765-4A8DF75B754E}"/>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7" descr="dk.png">
              <a:extLst>
                <a:ext uri="{FF2B5EF4-FFF2-40B4-BE49-F238E27FC236}">
                  <a16:creationId xmlns:a16="http://schemas.microsoft.com/office/drawing/2014/main" id="{0143CE05-1C6F-2124-B535-863FC545E1B0}"/>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8" descr="ee.png">
              <a:extLst>
                <a:ext uri="{FF2B5EF4-FFF2-40B4-BE49-F238E27FC236}">
                  <a16:creationId xmlns:a16="http://schemas.microsoft.com/office/drawing/2014/main" id="{8C7AD32A-ECEC-812A-E49C-0C48CD43C256}"/>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9" descr="es.png">
              <a:extLst>
                <a:ext uri="{FF2B5EF4-FFF2-40B4-BE49-F238E27FC236}">
                  <a16:creationId xmlns:a16="http://schemas.microsoft.com/office/drawing/2014/main" id="{4063BEF4-168A-195A-19C1-0CDF8D1646A4}"/>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0" descr="fi.png">
              <a:extLst>
                <a:ext uri="{FF2B5EF4-FFF2-40B4-BE49-F238E27FC236}">
                  <a16:creationId xmlns:a16="http://schemas.microsoft.com/office/drawing/2014/main" id="{43AAC9DB-7957-BE05-57BB-9F394C83EF60}"/>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1" descr="fr.png">
              <a:extLst>
                <a:ext uri="{FF2B5EF4-FFF2-40B4-BE49-F238E27FC236}">
                  <a16:creationId xmlns:a16="http://schemas.microsoft.com/office/drawing/2014/main" id="{A85B1376-C1A5-AA65-2626-AA560FAEB4DF}"/>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2" descr="gr.png">
              <a:extLst>
                <a:ext uri="{FF2B5EF4-FFF2-40B4-BE49-F238E27FC236}">
                  <a16:creationId xmlns:a16="http://schemas.microsoft.com/office/drawing/2014/main" id="{F603015C-9567-4DE4-D436-2A3371E6FDE2}"/>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 descr="hu.png">
              <a:extLst>
                <a:ext uri="{FF2B5EF4-FFF2-40B4-BE49-F238E27FC236}">
                  <a16:creationId xmlns:a16="http://schemas.microsoft.com/office/drawing/2014/main" id="{A0F19EB8-70AD-41D3-DAB6-215F44FF4335}"/>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4" descr="ie.png">
              <a:extLst>
                <a:ext uri="{FF2B5EF4-FFF2-40B4-BE49-F238E27FC236}">
                  <a16:creationId xmlns:a16="http://schemas.microsoft.com/office/drawing/2014/main" id="{6307FF48-1E8E-FA0A-8080-AC53BEF27441}"/>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5" descr="it.png">
              <a:extLst>
                <a:ext uri="{FF2B5EF4-FFF2-40B4-BE49-F238E27FC236}">
                  <a16:creationId xmlns:a16="http://schemas.microsoft.com/office/drawing/2014/main" id="{45F751C4-BBDE-B191-BDA9-5F7100EE2073}"/>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6" descr="lu.png">
              <a:extLst>
                <a:ext uri="{FF2B5EF4-FFF2-40B4-BE49-F238E27FC236}">
                  <a16:creationId xmlns:a16="http://schemas.microsoft.com/office/drawing/2014/main" id="{A4DE8A9D-9942-02A7-854A-A5D3C63C5AC7}"/>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7" descr="nl.png">
              <a:extLst>
                <a:ext uri="{FF2B5EF4-FFF2-40B4-BE49-F238E27FC236}">
                  <a16:creationId xmlns:a16="http://schemas.microsoft.com/office/drawing/2014/main" id="{9AD0007D-CBA2-62D7-1FA2-9469C15E43D6}"/>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8" descr="no.png">
              <a:extLst>
                <a:ext uri="{FF2B5EF4-FFF2-40B4-BE49-F238E27FC236}">
                  <a16:creationId xmlns:a16="http://schemas.microsoft.com/office/drawing/2014/main" id="{E243BEE6-C734-5D71-EF22-C975A7E7002A}"/>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9" descr="pl.png">
              <a:extLst>
                <a:ext uri="{FF2B5EF4-FFF2-40B4-BE49-F238E27FC236}">
                  <a16:creationId xmlns:a16="http://schemas.microsoft.com/office/drawing/2014/main" id="{1BC69B70-D858-0EB9-FAD9-A762100ABAE8}"/>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0" descr="pt.png">
              <a:extLst>
                <a:ext uri="{FF2B5EF4-FFF2-40B4-BE49-F238E27FC236}">
                  <a16:creationId xmlns:a16="http://schemas.microsoft.com/office/drawing/2014/main" id="{A7961FE3-A158-1458-C9D0-B69B6826001C}"/>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1" descr="ro.png">
              <a:extLst>
                <a:ext uri="{FF2B5EF4-FFF2-40B4-BE49-F238E27FC236}">
                  <a16:creationId xmlns:a16="http://schemas.microsoft.com/office/drawing/2014/main" id="{0D50E048-D00A-9D1E-403B-EEA28C92A959}"/>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2" descr="se.png">
              <a:extLst>
                <a:ext uri="{FF2B5EF4-FFF2-40B4-BE49-F238E27FC236}">
                  <a16:creationId xmlns:a16="http://schemas.microsoft.com/office/drawing/2014/main" id="{EDE8FDBA-801E-D01F-2154-75ED73531025}"/>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6" descr="uk.png">
              <a:extLst>
                <a:ext uri="{FF2B5EF4-FFF2-40B4-BE49-F238E27FC236}">
                  <a16:creationId xmlns:a16="http://schemas.microsoft.com/office/drawing/2014/main" id="{D9D9CD7D-6282-2808-8C4B-7A91056F467D}"/>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7" descr="ca.png">
              <a:extLst>
                <a:ext uri="{FF2B5EF4-FFF2-40B4-BE49-F238E27FC236}">
                  <a16:creationId xmlns:a16="http://schemas.microsoft.com/office/drawing/2014/main" id="{E2EC6AAE-AEDC-B316-CF35-2E9FA4BA97E4}"/>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8">
              <a:extLst>
                <a:ext uri="{FF2B5EF4-FFF2-40B4-BE49-F238E27FC236}">
                  <a16:creationId xmlns:a16="http://schemas.microsoft.com/office/drawing/2014/main" id="{57BE23ED-19A3-0546-C68B-D6372F48FF7F}"/>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9" descr="si.png">
              <a:extLst>
                <a:ext uri="{FF2B5EF4-FFF2-40B4-BE49-F238E27FC236}">
                  <a16:creationId xmlns:a16="http://schemas.microsoft.com/office/drawing/2014/main" id="{B6C4DBD9-7BD0-43AD-01D6-9E87254C0939}"/>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 name="Rectang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chemeClr val="bg1"/>
                </a:solidFill>
              </a:defRPr>
            </a:lvl1pPr>
          </a:lstStyle>
          <a:p>
            <a:pPr lvl="0"/>
            <a:r>
              <a:rPr lang="en-US" altLang="en-US"/>
              <a:t>Click to edit Master title style</a:t>
            </a:r>
            <a:endParaRPr lang="en-GB" altLang="en-US" dirty="0"/>
          </a:p>
        </p:txBody>
      </p:sp>
      <p:sp>
        <p:nvSpPr>
          <p:cNvPr id="41" name="Content Placeholder 2"/>
          <p:cNvSpPr>
            <a:spLocks noGrp="1"/>
          </p:cNvSpPr>
          <p:nvPr>
            <p:ph idx="1"/>
          </p:nvPr>
        </p:nvSpPr>
        <p:spPr>
          <a:xfrm>
            <a:off x="218262" y="882192"/>
            <a:ext cx="11763662" cy="5541665"/>
          </a:xfrm>
        </p:spPr>
        <p:txBody>
          <a:bodyPr/>
          <a:lstStyle>
            <a:lvl1pPr>
              <a:defRPr>
                <a:solidFill>
                  <a:srgbClr val="335E6F"/>
                </a:solidFill>
              </a:defRPr>
            </a:lvl1pPr>
            <a:lvl2pPr>
              <a:defRPr>
                <a:solidFill>
                  <a:srgbClr val="335E6F"/>
                </a:solidFill>
              </a:defRPr>
            </a:lvl2pPr>
            <a:lvl3pPr>
              <a:defRPr>
                <a:solidFill>
                  <a:srgbClr val="335E6F"/>
                </a:solidFill>
              </a:defRPr>
            </a:lvl3pPr>
            <a:lvl4pPr>
              <a:defRPr>
                <a:solidFill>
                  <a:srgbClr val="335E6F"/>
                </a:solidFill>
              </a:defRPr>
            </a:lvl4pPr>
            <a:lvl5pPr>
              <a:defRPr>
                <a:solidFill>
                  <a:srgbClr val="335E6F"/>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Tree>
    <p:extLst>
      <p:ext uri="{BB962C8B-B14F-4D97-AF65-F5344CB8AC3E}">
        <p14:creationId xmlns:p14="http://schemas.microsoft.com/office/powerpoint/2010/main" val="29713151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ARK_COLOUR_BG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84854C-A74E-6114-5813-ABD209409F63}"/>
              </a:ext>
            </a:extLst>
          </p:cNvPr>
          <p:cNvSpPr/>
          <p:nvPr userDrawn="1"/>
        </p:nvSpPr>
        <p:spPr>
          <a:xfrm>
            <a:off x="-6350" y="0"/>
            <a:ext cx="12198350" cy="6858000"/>
          </a:xfrm>
          <a:prstGeom prst="rect">
            <a:avLst/>
          </a:prstGeom>
          <a:solidFill>
            <a:srgbClr val="008E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3" name="Straight Connector 2">
            <a:extLst>
              <a:ext uri="{FF2B5EF4-FFF2-40B4-BE49-F238E27FC236}">
                <a16:creationId xmlns:a16="http://schemas.microsoft.com/office/drawing/2014/main" id="{534EF313-BA6B-5D7D-DCC4-331F8AD46797}"/>
              </a:ext>
            </a:extLst>
          </p:cNvPr>
          <p:cNvCxnSpPr/>
          <p:nvPr userDrawn="1"/>
        </p:nvCxnSpPr>
        <p:spPr>
          <a:xfrm>
            <a:off x="217488" y="882650"/>
            <a:ext cx="117697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7">
            <a:extLst>
              <a:ext uri="{FF2B5EF4-FFF2-40B4-BE49-F238E27FC236}">
                <a16:creationId xmlns:a16="http://schemas.microsoft.com/office/drawing/2014/main" id="{6C6281AE-DEDD-ED39-65A7-C6B2B317093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8">
            <a:extLst>
              <a:ext uri="{FF2B5EF4-FFF2-40B4-BE49-F238E27FC236}">
                <a16:creationId xmlns:a16="http://schemas.microsoft.com/office/drawing/2014/main" id="{45C38170-73D3-7666-D042-78349388E284}"/>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CE824342-6170-BA41-80E5-28F5D9C26CDA}" type="slidenum">
              <a:rPr altLang="en-US" sz="800" noProof="1" smtClean="0">
                <a:solidFill>
                  <a:schemeClr val="bg1"/>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chemeClr val="bg1"/>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143E9AA0-7F86-3222-299E-8252BD21FA32}"/>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40">
            <a:extLst>
              <a:ext uri="{FF2B5EF4-FFF2-40B4-BE49-F238E27FC236}">
                <a16:creationId xmlns:a16="http://schemas.microsoft.com/office/drawing/2014/main" id="{951AECCE-92BF-2862-0B98-23477D39CD5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1">
            <a:extLst>
              <a:ext uri="{FF2B5EF4-FFF2-40B4-BE49-F238E27FC236}">
                <a16:creationId xmlns:a16="http://schemas.microsoft.com/office/drawing/2014/main" id="{09D4EC4B-F835-53D3-D9F3-35951F2BFB9C}"/>
              </a:ext>
            </a:extLst>
          </p:cNvPr>
          <p:cNvGrpSpPr>
            <a:grpSpLocks/>
          </p:cNvGrpSpPr>
          <p:nvPr userDrawn="1"/>
        </p:nvGrpSpPr>
        <p:grpSpPr bwMode="auto">
          <a:xfrm>
            <a:off x="227013" y="6572250"/>
            <a:ext cx="9280525" cy="144463"/>
            <a:chOff x="226688" y="6572055"/>
            <a:chExt cx="9280921" cy="144114"/>
          </a:xfrm>
        </p:grpSpPr>
        <p:pic>
          <p:nvPicPr>
            <p:cNvPr id="9" name="Picture 42" descr="at.png">
              <a:extLst>
                <a:ext uri="{FF2B5EF4-FFF2-40B4-BE49-F238E27FC236}">
                  <a16:creationId xmlns:a16="http://schemas.microsoft.com/office/drawing/2014/main" id="{71F2ED1B-3B4D-4D1B-B55E-CFE39476095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3" descr="be.png">
              <a:extLst>
                <a:ext uri="{FF2B5EF4-FFF2-40B4-BE49-F238E27FC236}">
                  <a16:creationId xmlns:a16="http://schemas.microsoft.com/office/drawing/2014/main" id="{CCD34636-E5D0-066A-7D3D-57B6DA31B902}"/>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4" descr="ch.png">
              <a:extLst>
                <a:ext uri="{FF2B5EF4-FFF2-40B4-BE49-F238E27FC236}">
                  <a16:creationId xmlns:a16="http://schemas.microsoft.com/office/drawing/2014/main" id="{E3B13427-2D2D-2952-305F-EB1EA024CFAA}"/>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5" descr="cz.png">
              <a:extLst>
                <a:ext uri="{FF2B5EF4-FFF2-40B4-BE49-F238E27FC236}">
                  <a16:creationId xmlns:a16="http://schemas.microsoft.com/office/drawing/2014/main" id="{3C70F2C8-13E5-209B-0D80-7AAD80AD85A6}"/>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6" descr="de.png">
              <a:extLst>
                <a:ext uri="{FF2B5EF4-FFF2-40B4-BE49-F238E27FC236}">
                  <a16:creationId xmlns:a16="http://schemas.microsoft.com/office/drawing/2014/main" id="{E39230CE-6943-0F84-C1D7-810AE473D039}"/>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7" descr="dk.png">
              <a:extLst>
                <a:ext uri="{FF2B5EF4-FFF2-40B4-BE49-F238E27FC236}">
                  <a16:creationId xmlns:a16="http://schemas.microsoft.com/office/drawing/2014/main" id="{4AF06AD0-BEFF-E3F3-58D4-966335169E72}"/>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8" descr="ee.png">
              <a:extLst>
                <a:ext uri="{FF2B5EF4-FFF2-40B4-BE49-F238E27FC236}">
                  <a16:creationId xmlns:a16="http://schemas.microsoft.com/office/drawing/2014/main" id="{854952DF-CAFF-19D5-A5B1-77D2B94D6464}"/>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9" descr="es.png">
              <a:extLst>
                <a:ext uri="{FF2B5EF4-FFF2-40B4-BE49-F238E27FC236}">
                  <a16:creationId xmlns:a16="http://schemas.microsoft.com/office/drawing/2014/main" id="{BCC6302B-1399-6AC2-B182-2C7703A26A39}"/>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0" descr="fi.png">
              <a:extLst>
                <a:ext uri="{FF2B5EF4-FFF2-40B4-BE49-F238E27FC236}">
                  <a16:creationId xmlns:a16="http://schemas.microsoft.com/office/drawing/2014/main" id="{2491090A-13DD-24C6-CCBB-02CA762039FA}"/>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1" descr="fr.png">
              <a:extLst>
                <a:ext uri="{FF2B5EF4-FFF2-40B4-BE49-F238E27FC236}">
                  <a16:creationId xmlns:a16="http://schemas.microsoft.com/office/drawing/2014/main" id="{65217150-E9A7-F8C1-4EC0-27FC14BD128E}"/>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2" descr="gr.png">
              <a:extLst>
                <a:ext uri="{FF2B5EF4-FFF2-40B4-BE49-F238E27FC236}">
                  <a16:creationId xmlns:a16="http://schemas.microsoft.com/office/drawing/2014/main" id="{1B1D1B32-1133-9B84-FEC8-B56DC2ACAB14}"/>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 descr="hu.png">
              <a:extLst>
                <a:ext uri="{FF2B5EF4-FFF2-40B4-BE49-F238E27FC236}">
                  <a16:creationId xmlns:a16="http://schemas.microsoft.com/office/drawing/2014/main" id="{07351949-4E77-486C-1CB5-2C1611B71990}"/>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4" descr="ie.png">
              <a:extLst>
                <a:ext uri="{FF2B5EF4-FFF2-40B4-BE49-F238E27FC236}">
                  <a16:creationId xmlns:a16="http://schemas.microsoft.com/office/drawing/2014/main" id="{BBA6B9D7-39EA-6CD5-AB94-76FF4738D601}"/>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5" descr="it.png">
              <a:extLst>
                <a:ext uri="{FF2B5EF4-FFF2-40B4-BE49-F238E27FC236}">
                  <a16:creationId xmlns:a16="http://schemas.microsoft.com/office/drawing/2014/main" id="{0C8D4E3C-D815-81CE-10EA-2ADC281C3A55}"/>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6" descr="lu.png">
              <a:extLst>
                <a:ext uri="{FF2B5EF4-FFF2-40B4-BE49-F238E27FC236}">
                  <a16:creationId xmlns:a16="http://schemas.microsoft.com/office/drawing/2014/main" id="{2AC5FF6B-06B6-0ED5-23BF-966752CB14CE}"/>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7" descr="nl.png">
              <a:extLst>
                <a:ext uri="{FF2B5EF4-FFF2-40B4-BE49-F238E27FC236}">
                  <a16:creationId xmlns:a16="http://schemas.microsoft.com/office/drawing/2014/main" id="{40AD693B-89F6-7679-63BE-9E041B03019A}"/>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8" descr="no.png">
              <a:extLst>
                <a:ext uri="{FF2B5EF4-FFF2-40B4-BE49-F238E27FC236}">
                  <a16:creationId xmlns:a16="http://schemas.microsoft.com/office/drawing/2014/main" id="{0ECCD529-00FF-A2B1-D032-AEE834BDD1D9}"/>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9" descr="pl.png">
              <a:extLst>
                <a:ext uri="{FF2B5EF4-FFF2-40B4-BE49-F238E27FC236}">
                  <a16:creationId xmlns:a16="http://schemas.microsoft.com/office/drawing/2014/main" id="{2928BB8F-33D2-6E24-32D8-AF2F75A9A04D}"/>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0" descr="pt.png">
              <a:extLst>
                <a:ext uri="{FF2B5EF4-FFF2-40B4-BE49-F238E27FC236}">
                  <a16:creationId xmlns:a16="http://schemas.microsoft.com/office/drawing/2014/main" id="{7295B9FD-B558-0A41-46D2-510EDFD8219A}"/>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1" descr="ro.png">
              <a:extLst>
                <a:ext uri="{FF2B5EF4-FFF2-40B4-BE49-F238E27FC236}">
                  <a16:creationId xmlns:a16="http://schemas.microsoft.com/office/drawing/2014/main" id="{35628831-E364-E48E-F185-143B41BFDC06}"/>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2" descr="se.png">
              <a:extLst>
                <a:ext uri="{FF2B5EF4-FFF2-40B4-BE49-F238E27FC236}">
                  <a16:creationId xmlns:a16="http://schemas.microsoft.com/office/drawing/2014/main" id="{54A96C51-77CF-FB92-F756-A665C746E5AC}"/>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6" descr="uk.png">
              <a:extLst>
                <a:ext uri="{FF2B5EF4-FFF2-40B4-BE49-F238E27FC236}">
                  <a16:creationId xmlns:a16="http://schemas.microsoft.com/office/drawing/2014/main" id="{47C05627-286E-2187-626F-AE78B0742A90}"/>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7" descr="ca.png">
              <a:extLst>
                <a:ext uri="{FF2B5EF4-FFF2-40B4-BE49-F238E27FC236}">
                  <a16:creationId xmlns:a16="http://schemas.microsoft.com/office/drawing/2014/main" id="{4AC3D0F0-E243-6F87-A732-63C83B99F6B2}"/>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8">
              <a:extLst>
                <a:ext uri="{FF2B5EF4-FFF2-40B4-BE49-F238E27FC236}">
                  <a16:creationId xmlns:a16="http://schemas.microsoft.com/office/drawing/2014/main" id="{9D95AF1F-3D4C-1B6C-3AEA-E9C6441EE31E}"/>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9" descr="si.png">
              <a:extLst>
                <a:ext uri="{FF2B5EF4-FFF2-40B4-BE49-F238E27FC236}">
                  <a16:creationId xmlns:a16="http://schemas.microsoft.com/office/drawing/2014/main" id="{1533141F-C46A-C372-DD59-AFA7A65C92D0}"/>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 name="Rectang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chemeClr val="bg1"/>
                </a:solidFill>
              </a:defRPr>
            </a:lvl1pPr>
          </a:lstStyle>
          <a:p>
            <a:pPr lvl="0"/>
            <a:r>
              <a:rPr lang="en-US" altLang="en-US"/>
              <a:t>Click to edit Master title style</a:t>
            </a:r>
            <a:endParaRPr lang="en-GB" altLang="en-US" dirty="0"/>
          </a:p>
        </p:txBody>
      </p:sp>
      <p:sp>
        <p:nvSpPr>
          <p:cNvPr id="41" name="Content Placeholder 2"/>
          <p:cNvSpPr>
            <a:spLocks noGrp="1"/>
          </p:cNvSpPr>
          <p:nvPr>
            <p:ph idx="1"/>
          </p:nvPr>
        </p:nvSpPr>
        <p:spPr>
          <a:xfrm>
            <a:off x="218262" y="882192"/>
            <a:ext cx="11763662" cy="5541665"/>
          </a:xfrm>
        </p:spPr>
        <p:txBody>
          <a:bodyPr/>
          <a:lstStyle>
            <a:lvl1pPr>
              <a:defRPr>
                <a:solidFill>
                  <a:srgbClr val="76C8AE"/>
                </a:solidFill>
              </a:defRPr>
            </a:lvl1pPr>
            <a:lvl2pPr>
              <a:defRPr>
                <a:solidFill>
                  <a:srgbClr val="76C8AE"/>
                </a:solidFill>
              </a:defRPr>
            </a:lvl2pPr>
            <a:lvl3pPr>
              <a:defRPr>
                <a:solidFill>
                  <a:srgbClr val="76C8AE"/>
                </a:solidFill>
              </a:defRPr>
            </a:lvl3pPr>
            <a:lvl4pPr>
              <a:defRPr>
                <a:solidFill>
                  <a:srgbClr val="76C8AE"/>
                </a:solidFill>
              </a:defRPr>
            </a:lvl4pPr>
            <a:lvl5pPr>
              <a:defRPr>
                <a:solidFill>
                  <a:srgbClr val="76C8AE"/>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Tree>
    <p:extLst>
      <p:ext uri="{BB962C8B-B14F-4D97-AF65-F5344CB8AC3E}">
        <p14:creationId xmlns:p14="http://schemas.microsoft.com/office/powerpoint/2010/main" val="219146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ARK_COLOUR_BG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879A0E-0B32-D690-41E4-03817897D481}"/>
              </a:ext>
            </a:extLst>
          </p:cNvPr>
          <p:cNvSpPr/>
          <p:nvPr userDrawn="1"/>
        </p:nvSpPr>
        <p:spPr>
          <a:xfrm>
            <a:off x="-6350" y="0"/>
            <a:ext cx="12198350" cy="6858000"/>
          </a:xfrm>
          <a:prstGeom prst="rect">
            <a:avLst/>
          </a:prstGeom>
          <a:solidFill>
            <a:srgbClr val="9601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3" name="Straight Connector 2">
            <a:extLst>
              <a:ext uri="{FF2B5EF4-FFF2-40B4-BE49-F238E27FC236}">
                <a16:creationId xmlns:a16="http://schemas.microsoft.com/office/drawing/2014/main" id="{83B25A18-022D-FC26-1FD4-7BEF76C40B9D}"/>
              </a:ext>
            </a:extLst>
          </p:cNvPr>
          <p:cNvCxnSpPr/>
          <p:nvPr userDrawn="1"/>
        </p:nvCxnSpPr>
        <p:spPr>
          <a:xfrm>
            <a:off x="217488" y="882650"/>
            <a:ext cx="117697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7">
            <a:extLst>
              <a:ext uri="{FF2B5EF4-FFF2-40B4-BE49-F238E27FC236}">
                <a16:creationId xmlns:a16="http://schemas.microsoft.com/office/drawing/2014/main" id="{C50DF4A4-D575-6EED-CDED-76DCF28778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8">
            <a:extLst>
              <a:ext uri="{FF2B5EF4-FFF2-40B4-BE49-F238E27FC236}">
                <a16:creationId xmlns:a16="http://schemas.microsoft.com/office/drawing/2014/main" id="{E24A033C-034A-346B-C646-58768D25B609}"/>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055FA707-2399-224E-9980-1B7869B65ADB}" type="slidenum">
              <a:rPr altLang="en-US" sz="800" noProof="1" smtClean="0">
                <a:solidFill>
                  <a:schemeClr val="bg1"/>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chemeClr val="bg1"/>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AFF4FA85-B270-4432-D3C0-B3A61B76EC50}"/>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40">
            <a:extLst>
              <a:ext uri="{FF2B5EF4-FFF2-40B4-BE49-F238E27FC236}">
                <a16:creationId xmlns:a16="http://schemas.microsoft.com/office/drawing/2014/main" id="{B4B3DB55-F976-7C68-13A7-0B6774B80F7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1">
            <a:extLst>
              <a:ext uri="{FF2B5EF4-FFF2-40B4-BE49-F238E27FC236}">
                <a16:creationId xmlns:a16="http://schemas.microsoft.com/office/drawing/2014/main" id="{FC452459-8359-87FB-3D11-B2E2E146A9A6}"/>
              </a:ext>
            </a:extLst>
          </p:cNvPr>
          <p:cNvGrpSpPr>
            <a:grpSpLocks/>
          </p:cNvGrpSpPr>
          <p:nvPr userDrawn="1"/>
        </p:nvGrpSpPr>
        <p:grpSpPr bwMode="auto">
          <a:xfrm>
            <a:off x="227013" y="6572250"/>
            <a:ext cx="9280525" cy="144463"/>
            <a:chOff x="226688" y="6572055"/>
            <a:chExt cx="9280921" cy="144114"/>
          </a:xfrm>
        </p:grpSpPr>
        <p:pic>
          <p:nvPicPr>
            <p:cNvPr id="9" name="Picture 42" descr="at.png">
              <a:extLst>
                <a:ext uri="{FF2B5EF4-FFF2-40B4-BE49-F238E27FC236}">
                  <a16:creationId xmlns:a16="http://schemas.microsoft.com/office/drawing/2014/main" id="{536C5BAC-C08C-CAC9-1237-9833536C862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3" descr="be.png">
              <a:extLst>
                <a:ext uri="{FF2B5EF4-FFF2-40B4-BE49-F238E27FC236}">
                  <a16:creationId xmlns:a16="http://schemas.microsoft.com/office/drawing/2014/main" id="{E2C7CE96-5D9D-1438-26A9-8413FDED104D}"/>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4" descr="ch.png">
              <a:extLst>
                <a:ext uri="{FF2B5EF4-FFF2-40B4-BE49-F238E27FC236}">
                  <a16:creationId xmlns:a16="http://schemas.microsoft.com/office/drawing/2014/main" id="{91E13607-4DE9-6A17-90CB-2F4EC6A2468E}"/>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5" descr="cz.png">
              <a:extLst>
                <a:ext uri="{FF2B5EF4-FFF2-40B4-BE49-F238E27FC236}">
                  <a16:creationId xmlns:a16="http://schemas.microsoft.com/office/drawing/2014/main" id="{06D3E3EA-A1D7-0291-E765-BA3584B8FF44}"/>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6" descr="de.png">
              <a:extLst>
                <a:ext uri="{FF2B5EF4-FFF2-40B4-BE49-F238E27FC236}">
                  <a16:creationId xmlns:a16="http://schemas.microsoft.com/office/drawing/2014/main" id="{C27FFEC1-8E38-DD25-7228-345A0D4BDAC2}"/>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7" descr="dk.png">
              <a:extLst>
                <a:ext uri="{FF2B5EF4-FFF2-40B4-BE49-F238E27FC236}">
                  <a16:creationId xmlns:a16="http://schemas.microsoft.com/office/drawing/2014/main" id="{C7EF8DCE-1796-6D66-9CA0-ED8580399EBC}"/>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8" descr="ee.png">
              <a:extLst>
                <a:ext uri="{FF2B5EF4-FFF2-40B4-BE49-F238E27FC236}">
                  <a16:creationId xmlns:a16="http://schemas.microsoft.com/office/drawing/2014/main" id="{F56E7727-0633-F8F6-F074-09697E764F10}"/>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9" descr="es.png">
              <a:extLst>
                <a:ext uri="{FF2B5EF4-FFF2-40B4-BE49-F238E27FC236}">
                  <a16:creationId xmlns:a16="http://schemas.microsoft.com/office/drawing/2014/main" id="{EE9933C3-8C1C-8182-1E15-A158288ACDE5}"/>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0" descr="fi.png">
              <a:extLst>
                <a:ext uri="{FF2B5EF4-FFF2-40B4-BE49-F238E27FC236}">
                  <a16:creationId xmlns:a16="http://schemas.microsoft.com/office/drawing/2014/main" id="{7983DFD9-1FD7-CC64-FE2E-773DC021AF01}"/>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1" descr="fr.png">
              <a:extLst>
                <a:ext uri="{FF2B5EF4-FFF2-40B4-BE49-F238E27FC236}">
                  <a16:creationId xmlns:a16="http://schemas.microsoft.com/office/drawing/2014/main" id="{C99C9275-C646-E2DD-2CAF-3E9527A6E2EA}"/>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2" descr="gr.png">
              <a:extLst>
                <a:ext uri="{FF2B5EF4-FFF2-40B4-BE49-F238E27FC236}">
                  <a16:creationId xmlns:a16="http://schemas.microsoft.com/office/drawing/2014/main" id="{5EE480B7-E000-9BA2-8A47-1D884E9BFE41}"/>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 descr="hu.png">
              <a:extLst>
                <a:ext uri="{FF2B5EF4-FFF2-40B4-BE49-F238E27FC236}">
                  <a16:creationId xmlns:a16="http://schemas.microsoft.com/office/drawing/2014/main" id="{DF66EAC0-B55E-8E27-CF97-4EDA0F998961}"/>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4" descr="ie.png">
              <a:extLst>
                <a:ext uri="{FF2B5EF4-FFF2-40B4-BE49-F238E27FC236}">
                  <a16:creationId xmlns:a16="http://schemas.microsoft.com/office/drawing/2014/main" id="{4AED4983-978D-46F0-6557-71ADA5AED602}"/>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5" descr="it.png">
              <a:extLst>
                <a:ext uri="{FF2B5EF4-FFF2-40B4-BE49-F238E27FC236}">
                  <a16:creationId xmlns:a16="http://schemas.microsoft.com/office/drawing/2014/main" id="{AFA5F4E2-FD14-60B4-F96C-B52B6691C6FA}"/>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6" descr="lu.png">
              <a:extLst>
                <a:ext uri="{FF2B5EF4-FFF2-40B4-BE49-F238E27FC236}">
                  <a16:creationId xmlns:a16="http://schemas.microsoft.com/office/drawing/2014/main" id="{0F5DEBCB-32B2-1E1E-1C15-0E5F921F50EE}"/>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7" descr="nl.png">
              <a:extLst>
                <a:ext uri="{FF2B5EF4-FFF2-40B4-BE49-F238E27FC236}">
                  <a16:creationId xmlns:a16="http://schemas.microsoft.com/office/drawing/2014/main" id="{C75590B8-2044-37A9-35D2-0C524718EC45}"/>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8" descr="no.png">
              <a:extLst>
                <a:ext uri="{FF2B5EF4-FFF2-40B4-BE49-F238E27FC236}">
                  <a16:creationId xmlns:a16="http://schemas.microsoft.com/office/drawing/2014/main" id="{7D4697DE-4FA7-18B1-910D-7DA71841A724}"/>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9" descr="pl.png">
              <a:extLst>
                <a:ext uri="{FF2B5EF4-FFF2-40B4-BE49-F238E27FC236}">
                  <a16:creationId xmlns:a16="http://schemas.microsoft.com/office/drawing/2014/main" id="{C1BDE833-64A1-6D90-67FE-7B16B481360A}"/>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0" descr="pt.png">
              <a:extLst>
                <a:ext uri="{FF2B5EF4-FFF2-40B4-BE49-F238E27FC236}">
                  <a16:creationId xmlns:a16="http://schemas.microsoft.com/office/drawing/2014/main" id="{7C698F51-8A89-B7A8-409F-E3FA49DB8558}"/>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1" descr="ro.png">
              <a:extLst>
                <a:ext uri="{FF2B5EF4-FFF2-40B4-BE49-F238E27FC236}">
                  <a16:creationId xmlns:a16="http://schemas.microsoft.com/office/drawing/2014/main" id="{5B7010D6-FA5E-C2C6-78A7-933E56115CD8}"/>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2" descr="se.png">
              <a:extLst>
                <a:ext uri="{FF2B5EF4-FFF2-40B4-BE49-F238E27FC236}">
                  <a16:creationId xmlns:a16="http://schemas.microsoft.com/office/drawing/2014/main" id="{87D04108-EBDD-863A-978A-78771D00FA6C}"/>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6" descr="uk.png">
              <a:extLst>
                <a:ext uri="{FF2B5EF4-FFF2-40B4-BE49-F238E27FC236}">
                  <a16:creationId xmlns:a16="http://schemas.microsoft.com/office/drawing/2014/main" id="{1F02511B-F4A4-0B79-3A5C-91878410CF24}"/>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7" descr="ca.png">
              <a:extLst>
                <a:ext uri="{FF2B5EF4-FFF2-40B4-BE49-F238E27FC236}">
                  <a16:creationId xmlns:a16="http://schemas.microsoft.com/office/drawing/2014/main" id="{AC1D5E4F-40AF-A2E2-A82F-FB532A70FF78}"/>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8">
              <a:extLst>
                <a:ext uri="{FF2B5EF4-FFF2-40B4-BE49-F238E27FC236}">
                  <a16:creationId xmlns:a16="http://schemas.microsoft.com/office/drawing/2014/main" id="{4CD194FE-341B-96C7-38B5-B0CFD9C8086E}"/>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9" descr="si.png">
              <a:extLst>
                <a:ext uri="{FF2B5EF4-FFF2-40B4-BE49-F238E27FC236}">
                  <a16:creationId xmlns:a16="http://schemas.microsoft.com/office/drawing/2014/main" id="{7BEEC215-0645-9CFC-36AC-6597A68764A8}"/>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 name="Rectang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chemeClr val="bg1"/>
                </a:solidFill>
              </a:defRPr>
            </a:lvl1pPr>
          </a:lstStyle>
          <a:p>
            <a:pPr lvl="0"/>
            <a:r>
              <a:rPr lang="en-US" altLang="en-US"/>
              <a:t>Click to edit Master title style</a:t>
            </a:r>
            <a:endParaRPr lang="en-GB" altLang="en-US" dirty="0"/>
          </a:p>
        </p:txBody>
      </p:sp>
      <p:sp>
        <p:nvSpPr>
          <p:cNvPr id="41" name="Content Placeholder 2"/>
          <p:cNvSpPr>
            <a:spLocks noGrp="1"/>
          </p:cNvSpPr>
          <p:nvPr>
            <p:ph idx="1"/>
          </p:nvPr>
        </p:nvSpPr>
        <p:spPr>
          <a:xfrm>
            <a:off x="218262" y="882192"/>
            <a:ext cx="11763662" cy="5541666"/>
          </a:xfrm>
        </p:spPr>
        <p:txBody>
          <a:bodyPr/>
          <a:lstStyle>
            <a:lvl1pPr>
              <a:defRPr>
                <a:solidFill>
                  <a:srgbClr val="F1666A"/>
                </a:solidFill>
              </a:defRPr>
            </a:lvl1pPr>
            <a:lvl2pPr>
              <a:defRPr>
                <a:solidFill>
                  <a:srgbClr val="F1666A"/>
                </a:solidFill>
              </a:defRPr>
            </a:lvl2pPr>
            <a:lvl3pPr>
              <a:defRPr>
                <a:solidFill>
                  <a:srgbClr val="F1666A"/>
                </a:solidFill>
              </a:defRPr>
            </a:lvl3pPr>
            <a:lvl4pPr>
              <a:defRPr>
                <a:solidFill>
                  <a:srgbClr val="F1666A"/>
                </a:solidFill>
              </a:defRPr>
            </a:lvl4pPr>
            <a:lvl5pPr>
              <a:defRPr>
                <a:solidFill>
                  <a:srgbClr val="F1666A"/>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Tree>
    <p:extLst>
      <p:ext uri="{BB962C8B-B14F-4D97-AF65-F5344CB8AC3E}">
        <p14:creationId xmlns:p14="http://schemas.microsoft.com/office/powerpoint/2010/main" val="6659418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ARK_COLOUR_BG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CB7119-C0AF-723F-E88C-AF2A3F2BA2FB}"/>
              </a:ext>
            </a:extLst>
          </p:cNvPr>
          <p:cNvSpPr/>
          <p:nvPr userDrawn="1"/>
        </p:nvSpPr>
        <p:spPr>
          <a:xfrm>
            <a:off x="-6350" y="0"/>
            <a:ext cx="12198350" cy="6858000"/>
          </a:xfrm>
          <a:prstGeom prst="rect">
            <a:avLst/>
          </a:prstGeom>
          <a:solidFill>
            <a:srgbClr val="F479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3" name="Straight Connector 2">
            <a:extLst>
              <a:ext uri="{FF2B5EF4-FFF2-40B4-BE49-F238E27FC236}">
                <a16:creationId xmlns:a16="http://schemas.microsoft.com/office/drawing/2014/main" id="{0809C67B-739A-8C1D-87A3-AA2EADC5605A}"/>
              </a:ext>
            </a:extLst>
          </p:cNvPr>
          <p:cNvCxnSpPr/>
          <p:nvPr userDrawn="1"/>
        </p:nvCxnSpPr>
        <p:spPr>
          <a:xfrm>
            <a:off x="217488" y="882650"/>
            <a:ext cx="117697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7">
            <a:extLst>
              <a:ext uri="{FF2B5EF4-FFF2-40B4-BE49-F238E27FC236}">
                <a16:creationId xmlns:a16="http://schemas.microsoft.com/office/drawing/2014/main" id="{D5DFE39E-D22E-4EB6-FD4A-C833CA3976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8">
            <a:extLst>
              <a:ext uri="{FF2B5EF4-FFF2-40B4-BE49-F238E27FC236}">
                <a16:creationId xmlns:a16="http://schemas.microsoft.com/office/drawing/2014/main" id="{D0902654-D809-B22B-3F73-4EE316E94908}"/>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BAC9C2A6-16D4-8E4A-A8D3-C4803869764F}" type="slidenum">
              <a:rPr altLang="en-US" sz="800" noProof="1" smtClean="0">
                <a:solidFill>
                  <a:schemeClr val="bg1"/>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chemeClr val="bg1"/>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27EB7C82-6C28-6030-338E-134D2C300EF5}"/>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40">
            <a:extLst>
              <a:ext uri="{FF2B5EF4-FFF2-40B4-BE49-F238E27FC236}">
                <a16:creationId xmlns:a16="http://schemas.microsoft.com/office/drawing/2014/main" id="{BA01C337-A566-CD6B-EA7F-CA3730D22C2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1">
            <a:extLst>
              <a:ext uri="{FF2B5EF4-FFF2-40B4-BE49-F238E27FC236}">
                <a16:creationId xmlns:a16="http://schemas.microsoft.com/office/drawing/2014/main" id="{529F9543-7F6E-A7EC-D4AC-D9438F94A8D5}"/>
              </a:ext>
            </a:extLst>
          </p:cNvPr>
          <p:cNvGrpSpPr>
            <a:grpSpLocks/>
          </p:cNvGrpSpPr>
          <p:nvPr userDrawn="1"/>
        </p:nvGrpSpPr>
        <p:grpSpPr bwMode="auto">
          <a:xfrm>
            <a:off x="227013" y="6572250"/>
            <a:ext cx="9280525" cy="144463"/>
            <a:chOff x="226688" y="6572055"/>
            <a:chExt cx="9280921" cy="144114"/>
          </a:xfrm>
        </p:grpSpPr>
        <p:pic>
          <p:nvPicPr>
            <p:cNvPr id="9" name="Picture 42" descr="at.png">
              <a:extLst>
                <a:ext uri="{FF2B5EF4-FFF2-40B4-BE49-F238E27FC236}">
                  <a16:creationId xmlns:a16="http://schemas.microsoft.com/office/drawing/2014/main" id="{01E01D3D-C03A-483B-C289-F7F4016F292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3" descr="be.png">
              <a:extLst>
                <a:ext uri="{FF2B5EF4-FFF2-40B4-BE49-F238E27FC236}">
                  <a16:creationId xmlns:a16="http://schemas.microsoft.com/office/drawing/2014/main" id="{051DF546-6584-6BE2-F5AF-C9DAD29C39E2}"/>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4" descr="ch.png">
              <a:extLst>
                <a:ext uri="{FF2B5EF4-FFF2-40B4-BE49-F238E27FC236}">
                  <a16:creationId xmlns:a16="http://schemas.microsoft.com/office/drawing/2014/main" id="{87482CE0-0DC8-C10C-20B1-AAC7B9DF7629}"/>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5" descr="cz.png">
              <a:extLst>
                <a:ext uri="{FF2B5EF4-FFF2-40B4-BE49-F238E27FC236}">
                  <a16:creationId xmlns:a16="http://schemas.microsoft.com/office/drawing/2014/main" id="{74E3050B-0348-0024-B213-4F9416A9A8C3}"/>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6" descr="de.png">
              <a:extLst>
                <a:ext uri="{FF2B5EF4-FFF2-40B4-BE49-F238E27FC236}">
                  <a16:creationId xmlns:a16="http://schemas.microsoft.com/office/drawing/2014/main" id="{FA802C65-DB06-810D-5FB2-E0BF41081239}"/>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7" descr="dk.png">
              <a:extLst>
                <a:ext uri="{FF2B5EF4-FFF2-40B4-BE49-F238E27FC236}">
                  <a16:creationId xmlns:a16="http://schemas.microsoft.com/office/drawing/2014/main" id="{ABD91381-DB0B-ABDF-93A9-B049FAEE0D28}"/>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8" descr="ee.png">
              <a:extLst>
                <a:ext uri="{FF2B5EF4-FFF2-40B4-BE49-F238E27FC236}">
                  <a16:creationId xmlns:a16="http://schemas.microsoft.com/office/drawing/2014/main" id="{B42FC133-354B-B70E-765E-938B00DDBB6A}"/>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9" descr="es.png">
              <a:extLst>
                <a:ext uri="{FF2B5EF4-FFF2-40B4-BE49-F238E27FC236}">
                  <a16:creationId xmlns:a16="http://schemas.microsoft.com/office/drawing/2014/main" id="{5D0F2BB3-FAE2-C813-186F-012A2F69D8CB}"/>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0" descr="fi.png">
              <a:extLst>
                <a:ext uri="{FF2B5EF4-FFF2-40B4-BE49-F238E27FC236}">
                  <a16:creationId xmlns:a16="http://schemas.microsoft.com/office/drawing/2014/main" id="{FD056A7A-4F30-1E5C-CCE1-E9B8C392E15D}"/>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1" descr="fr.png">
              <a:extLst>
                <a:ext uri="{FF2B5EF4-FFF2-40B4-BE49-F238E27FC236}">
                  <a16:creationId xmlns:a16="http://schemas.microsoft.com/office/drawing/2014/main" id="{EA94E426-31CC-9449-9D3D-DCC9E26E585A}"/>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2" descr="gr.png">
              <a:extLst>
                <a:ext uri="{FF2B5EF4-FFF2-40B4-BE49-F238E27FC236}">
                  <a16:creationId xmlns:a16="http://schemas.microsoft.com/office/drawing/2014/main" id="{D4377E94-3E68-0D15-CE98-C14DA447B571}"/>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 descr="hu.png">
              <a:extLst>
                <a:ext uri="{FF2B5EF4-FFF2-40B4-BE49-F238E27FC236}">
                  <a16:creationId xmlns:a16="http://schemas.microsoft.com/office/drawing/2014/main" id="{BDDD9E66-FA94-BDD1-A797-63C100E0DAD2}"/>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4" descr="ie.png">
              <a:extLst>
                <a:ext uri="{FF2B5EF4-FFF2-40B4-BE49-F238E27FC236}">
                  <a16:creationId xmlns:a16="http://schemas.microsoft.com/office/drawing/2014/main" id="{559371ED-F003-F683-61DF-02BC80318D7A}"/>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5" descr="it.png">
              <a:extLst>
                <a:ext uri="{FF2B5EF4-FFF2-40B4-BE49-F238E27FC236}">
                  <a16:creationId xmlns:a16="http://schemas.microsoft.com/office/drawing/2014/main" id="{4949792E-82BB-AF6E-7206-2447C2019217}"/>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6" descr="lu.png">
              <a:extLst>
                <a:ext uri="{FF2B5EF4-FFF2-40B4-BE49-F238E27FC236}">
                  <a16:creationId xmlns:a16="http://schemas.microsoft.com/office/drawing/2014/main" id="{5070BC48-D56A-169B-D068-85C47B6BD5CA}"/>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7" descr="nl.png">
              <a:extLst>
                <a:ext uri="{FF2B5EF4-FFF2-40B4-BE49-F238E27FC236}">
                  <a16:creationId xmlns:a16="http://schemas.microsoft.com/office/drawing/2014/main" id="{A9428B89-2A39-53A9-7D3F-C8913AD7E0F6}"/>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8" descr="no.png">
              <a:extLst>
                <a:ext uri="{FF2B5EF4-FFF2-40B4-BE49-F238E27FC236}">
                  <a16:creationId xmlns:a16="http://schemas.microsoft.com/office/drawing/2014/main" id="{391AF77A-3CDC-5775-D76F-E06BF521FA2C}"/>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9" descr="pl.png">
              <a:extLst>
                <a:ext uri="{FF2B5EF4-FFF2-40B4-BE49-F238E27FC236}">
                  <a16:creationId xmlns:a16="http://schemas.microsoft.com/office/drawing/2014/main" id="{8296BA7C-97DE-848B-73A9-640381D43BAC}"/>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0" descr="pt.png">
              <a:extLst>
                <a:ext uri="{FF2B5EF4-FFF2-40B4-BE49-F238E27FC236}">
                  <a16:creationId xmlns:a16="http://schemas.microsoft.com/office/drawing/2014/main" id="{39F399FE-91F8-3151-B80C-E5935400D1A6}"/>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1" descr="ro.png">
              <a:extLst>
                <a:ext uri="{FF2B5EF4-FFF2-40B4-BE49-F238E27FC236}">
                  <a16:creationId xmlns:a16="http://schemas.microsoft.com/office/drawing/2014/main" id="{1AA92D24-6FF5-EB45-F686-03C853AC98F8}"/>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2" descr="se.png">
              <a:extLst>
                <a:ext uri="{FF2B5EF4-FFF2-40B4-BE49-F238E27FC236}">
                  <a16:creationId xmlns:a16="http://schemas.microsoft.com/office/drawing/2014/main" id="{EC5E55C8-AADE-DA65-47A0-C0D928DAC8E4}"/>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6" descr="uk.png">
              <a:extLst>
                <a:ext uri="{FF2B5EF4-FFF2-40B4-BE49-F238E27FC236}">
                  <a16:creationId xmlns:a16="http://schemas.microsoft.com/office/drawing/2014/main" id="{F089E5E6-D261-798F-1B48-53896010EB43}"/>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7" descr="ca.png">
              <a:extLst>
                <a:ext uri="{FF2B5EF4-FFF2-40B4-BE49-F238E27FC236}">
                  <a16:creationId xmlns:a16="http://schemas.microsoft.com/office/drawing/2014/main" id="{C9576544-1F10-9764-C0B5-CD56EB85748D}"/>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8">
              <a:extLst>
                <a:ext uri="{FF2B5EF4-FFF2-40B4-BE49-F238E27FC236}">
                  <a16:creationId xmlns:a16="http://schemas.microsoft.com/office/drawing/2014/main" id="{32C70CAC-BC1A-6C7D-CE4D-77A42759CC6D}"/>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9" descr="si.png">
              <a:extLst>
                <a:ext uri="{FF2B5EF4-FFF2-40B4-BE49-F238E27FC236}">
                  <a16:creationId xmlns:a16="http://schemas.microsoft.com/office/drawing/2014/main" id="{832B0403-2FF1-E719-C44B-DF585B27935B}"/>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 name="Rectang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chemeClr val="bg1"/>
                </a:solidFill>
              </a:defRPr>
            </a:lvl1pPr>
          </a:lstStyle>
          <a:p>
            <a:pPr lvl="0"/>
            <a:r>
              <a:rPr lang="en-US" altLang="en-US"/>
              <a:t>Click to edit Master title style</a:t>
            </a:r>
            <a:endParaRPr lang="en-GB" altLang="en-US" dirty="0"/>
          </a:p>
        </p:txBody>
      </p:sp>
      <p:sp>
        <p:nvSpPr>
          <p:cNvPr id="41" name="Content Placeholder 2"/>
          <p:cNvSpPr>
            <a:spLocks noGrp="1"/>
          </p:cNvSpPr>
          <p:nvPr>
            <p:ph idx="1"/>
          </p:nvPr>
        </p:nvSpPr>
        <p:spPr>
          <a:xfrm>
            <a:off x="218262" y="882192"/>
            <a:ext cx="11763662" cy="5548032"/>
          </a:xfrm>
        </p:spPr>
        <p:txBody>
          <a:bodyPr/>
          <a:lstStyle>
            <a:lvl1pPr>
              <a:defRPr>
                <a:solidFill>
                  <a:srgbClr val="FFCC4E"/>
                </a:solidFill>
              </a:defRPr>
            </a:lvl1pPr>
            <a:lvl2pPr>
              <a:defRPr>
                <a:solidFill>
                  <a:srgbClr val="FFCC4E"/>
                </a:solidFill>
              </a:defRPr>
            </a:lvl2pPr>
            <a:lvl3pPr>
              <a:defRPr>
                <a:solidFill>
                  <a:srgbClr val="FFCC4E"/>
                </a:solidFill>
              </a:defRPr>
            </a:lvl3pPr>
            <a:lvl4pPr>
              <a:defRPr>
                <a:solidFill>
                  <a:srgbClr val="FFCC4E"/>
                </a:solidFill>
              </a:defRPr>
            </a:lvl4pPr>
            <a:lvl5pPr>
              <a:defRPr>
                <a:solidFill>
                  <a:srgbClr val="FFCC4E"/>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Tree>
    <p:extLst>
      <p:ext uri="{BB962C8B-B14F-4D97-AF65-F5344CB8AC3E}">
        <p14:creationId xmlns:p14="http://schemas.microsoft.com/office/powerpoint/2010/main" val="7181535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ARK_COLOUR_BG6">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171E1A-5012-3310-0507-A9531051AD6B}"/>
              </a:ext>
            </a:extLst>
          </p:cNvPr>
          <p:cNvSpPr/>
          <p:nvPr userDrawn="1"/>
        </p:nvSpPr>
        <p:spPr>
          <a:xfrm>
            <a:off x="-6350" y="0"/>
            <a:ext cx="12198350" cy="6858000"/>
          </a:xfrm>
          <a:prstGeom prst="rect">
            <a:avLst/>
          </a:prstGeom>
          <a:solidFill>
            <a:srgbClr val="0061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3" name="Straight Connector 2">
            <a:extLst>
              <a:ext uri="{FF2B5EF4-FFF2-40B4-BE49-F238E27FC236}">
                <a16:creationId xmlns:a16="http://schemas.microsoft.com/office/drawing/2014/main" id="{5D40594F-298B-6364-B789-AECF7C702518}"/>
              </a:ext>
            </a:extLst>
          </p:cNvPr>
          <p:cNvCxnSpPr/>
          <p:nvPr userDrawn="1"/>
        </p:nvCxnSpPr>
        <p:spPr>
          <a:xfrm>
            <a:off x="217488" y="882650"/>
            <a:ext cx="117697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7">
            <a:extLst>
              <a:ext uri="{FF2B5EF4-FFF2-40B4-BE49-F238E27FC236}">
                <a16:creationId xmlns:a16="http://schemas.microsoft.com/office/drawing/2014/main" id="{36B805BD-9A36-7B67-4B04-7699AAAA212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8">
            <a:extLst>
              <a:ext uri="{FF2B5EF4-FFF2-40B4-BE49-F238E27FC236}">
                <a16:creationId xmlns:a16="http://schemas.microsoft.com/office/drawing/2014/main" id="{2DC90829-70B9-D6F3-2885-D7807ACA44EB}"/>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CF9E73EE-E46D-6C40-B5C0-8A751B709C57}" type="slidenum">
              <a:rPr altLang="en-US" sz="800" noProof="1" smtClean="0">
                <a:solidFill>
                  <a:schemeClr val="bg1"/>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chemeClr val="bg1"/>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18E41DD4-18A3-9605-4D13-F40929D97FDC}"/>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40">
            <a:extLst>
              <a:ext uri="{FF2B5EF4-FFF2-40B4-BE49-F238E27FC236}">
                <a16:creationId xmlns:a16="http://schemas.microsoft.com/office/drawing/2014/main" id="{8DD777EA-5D06-7372-A557-7047DA56B14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1">
            <a:extLst>
              <a:ext uri="{FF2B5EF4-FFF2-40B4-BE49-F238E27FC236}">
                <a16:creationId xmlns:a16="http://schemas.microsoft.com/office/drawing/2014/main" id="{7F6EE1DC-4627-9817-7463-EB3F4AC87DB3}"/>
              </a:ext>
            </a:extLst>
          </p:cNvPr>
          <p:cNvGrpSpPr>
            <a:grpSpLocks/>
          </p:cNvGrpSpPr>
          <p:nvPr userDrawn="1"/>
        </p:nvGrpSpPr>
        <p:grpSpPr bwMode="auto">
          <a:xfrm>
            <a:off x="227013" y="6572250"/>
            <a:ext cx="9280525" cy="144463"/>
            <a:chOff x="226688" y="6572055"/>
            <a:chExt cx="9280921" cy="144114"/>
          </a:xfrm>
        </p:grpSpPr>
        <p:pic>
          <p:nvPicPr>
            <p:cNvPr id="9" name="Picture 42" descr="at.png">
              <a:extLst>
                <a:ext uri="{FF2B5EF4-FFF2-40B4-BE49-F238E27FC236}">
                  <a16:creationId xmlns:a16="http://schemas.microsoft.com/office/drawing/2014/main" id="{B7E1F57B-5F1F-FABF-507A-4953174BADE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3" descr="be.png">
              <a:extLst>
                <a:ext uri="{FF2B5EF4-FFF2-40B4-BE49-F238E27FC236}">
                  <a16:creationId xmlns:a16="http://schemas.microsoft.com/office/drawing/2014/main" id="{3839E55E-8E96-47CD-4CC5-BA3ED13B1454}"/>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4" descr="ch.png">
              <a:extLst>
                <a:ext uri="{FF2B5EF4-FFF2-40B4-BE49-F238E27FC236}">
                  <a16:creationId xmlns:a16="http://schemas.microsoft.com/office/drawing/2014/main" id="{05A510E8-2C77-B5F9-9913-A6F0F768A702}"/>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5" descr="cz.png">
              <a:extLst>
                <a:ext uri="{FF2B5EF4-FFF2-40B4-BE49-F238E27FC236}">
                  <a16:creationId xmlns:a16="http://schemas.microsoft.com/office/drawing/2014/main" id="{AD96A417-3C96-5097-268C-E57465CE02A0}"/>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6" descr="de.png">
              <a:extLst>
                <a:ext uri="{FF2B5EF4-FFF2-40B4-BE49-F238E27FC236}">
                  <a16:creationId xmlns:a16="http://schemas.microsoft.com/office/drawing/2014/main" id="{20EEB573-1EDC-1B51-5F80-9B90D65D3C24}"/>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7" descr="dk.png">
              <a:extLst>
                <a:ext uri="{FF2B5EF4-FFF2-40B4-BE49-F238E27FC236}">
                  <a16:creationId xmlns:a16="http://schemas.microsoft.com/office/drawing/2014/main" id="{C3332FDB-E3C3-AFA5-B7F8-C8DC4604713E}"/>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8" descr="ee.png">
              <a:extLst>
                <a:ext uri="{FF2B5EF4-FFF2-40B4-BE49-F238E27FC236}">
                  <a16:creationId xmlns:a16="http://schemas.microsoft.com/office/drawing/2014/main" id="{A729FD3D-2A79-2266-78DC-5CFA61A67CE7}"/>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9" descr="es.png">
              <a:extLst>
                <a:ext uri="{FF2B5EF4-FFF2-40B4-BE49-F238E27FC236}">
                  <a16:creationId xmlns:a16="http://schemas.microsoft.com/office/drawing/2014/main" id="{AC0E8CA8-CB06-0627-17EF-4D9F9DFE893A}"/>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0" descr="fi.png">
              <a:extLst>
                <a:ext uri="{FF2B5EF4-FFF2-40B4-BE49-F238E27FC236}">
                  <a16:creationId xmlns:a16="http://schemas.microsoft.com/office/drawing/2014/main" id="{D5075193-9C08-5374-DAC9-8A6B10AA786E}"/>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1" descr="fr.png">
              <a:extLst>
                <a:ext uri="{FF2B5EF4-FFF2-40B4-BE49-F238E27FC236}">
                  <a16:creationId xmlns:a16="http://schemas.microsoft.com/office/drawing/2014/main" id="{28122362-B8CA-D430-A68D-B095FB1F1D8F}"/>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2" descr="gr.png">
              <a:extLst>
                <a:ext uri="{FF2B5EF4-FFF2-40B4-BE49-F238E27FC236}">
                  <a16:creationId xmlns:a16="http://schemas.microsoft.com/office/drawing/2014/main" id="{7616CBF5-7C39-BE54-AC87-F599AD4AE43B}"/>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 descr="hu.png">
              <a:extLst>
                <a:ext uri="{FF2B5EF4-FFF2-40B4-BE49-F238E27FC236}">
                  <a16:creationId xmlns:a16="http://schemas.microsoft.com/office/drawing/2014/main" id="{A171C8CC-8E2D-AA2A-ED1C-B34CCC8C9DCB}"/>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4" descr="ie.png">
              <a:extLst>
                <a:ext uri="{FF2B5EF4-FFF2-40B4-BE49-F238E27FC236}">
                  <a16:creationId xmlns:a16="http://schemas.microsoft.com/office/drawing/2014/main" id="{A408B644-FA1D-8922-0BAE-80E58B664385}"/>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5" descr="it.png">
              <a:extLst>
                <a:ext uri="{FF2B5EF4-FFF2-40B4-BE49-F238E27FC236}">
                  <a16:creationId xmlns:a16="http://schemas.microsoft.com/office/drawing/2014/main" id="{F92FAEFE-23D0-E327-8D35-C69BCB9E6DB4}"/>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6" descr="lu.png">
              <a:extLst>
                <a:ext uri="{FF2B5EF4-FFF2-40B4-BE49-F238E27FC236}">
                  <a16:creationId xmlns:a16="http://schemas.microsoft.com/office/drawing/2014/main" id="{D19208DB-A92D-A8F6-4577-4614C38B2D67}"/>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7" descr="nl.png">
              <a:extLst>
                <a:ext uri="{FF2B5EF4-FFF2-40B4-BE49-F238E27FC236}">
                  <a16:creationId xmlns:a16="http://schemas.microsoft.com/office/drawing/2014/main" id="{3B9B9D3E-DFDD-D3E7-8D29-C5F69A4E3A54}"/>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8" descr="no.png">
              <a:extLst>
                <a:ext uri="{FF2B5EF4-FFF2-40B4-BE49-F238E27FC236}">
                  <a16:creationId xmlns:a16="http://schemas.microsoft.com/office/drawing/2014/main" id="{DB4599E6-4B51-E8C7-8813-45A10A00FD3A}"/>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9" descr="pl.png">
              <a:extLst>
                <a:ext uri="{FF2B5EF4-FFF2-40B4-BE49-F238E27FC236}">
                  <a16:creationId xmlns:a16="http://schemas.microsoft.com/office/drawing/2014/main" id="{4EA3EA6C-6025-AE04-59BF-5AFD21672A04}"/>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0" descr="pt.png">
              <a:extLst>
                <a:ext uri="{FF2B5EF4-FFF2-40B4-BE49-F238E27FC236}">
                  <a16:creationId xmlns:a16="http://schemas.microsoft.com/office/drawing/2014/main" id="{B21CCF3C-9A50-6DC3-752C-E9ABD5EE9C2D}"/>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1" descr="ro.png">
              <a:extLst>
                <a:ext uri="{FF2B5EF4-FFF2-40B4-BE49-F238E27FC236}">
                  <a16:creationId xmlns:a16="http://schemas.microsoft.com/office/drawing/2014/main" id="{62072B21-5959-04D8-834C-5B05DE197D6D}"/>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2" descr="se.png">
              <a:extLst>
                <a:ext uri="{FF2B5EF4-FFF2-40B4-BE49-F238E27FC236}">
                  <a16:creationId xmlns:a16="http://schemas.microsoft.com/office/drawing/2014/main" id="{B351F8EA-3642-D18A-1D11-CD4F6C3C6B2F}"/>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6" descr="uk.png">
              <a:extLst>
                <a:ext uri="{FF2B5EF4-FFF2-40B4-BE49-F238E27FC236}">
                  <a16:creationId xmlns:a16="http://schemas.microsoft.com/office/drawing/2014/main" id="{0C104B96-F316-7307-8D17-99F8F0889960}"/>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7" descr="ca.png">
              <a:extLst>
                <a:ext uri="{FF2B5EF4-FFF2-40B4-BE49-F238E27FC236}">
                  <a16:creationId xmlns:a16="http://schemas.microsoft.com/office/drawing/2014/main" id="{D146A9AF-3705-2BE9-BF00-841ED804B9C2}"/>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8">
              <a:extLst>
                <a:ext uri="{FF2B5EF4-FFF2-40B4-BE49-F238E27FC236}">
                  <a16:creationId xmlns:a16="http://schemas.microsoft.com/office/drawing/2014/main" id="{BFA18094-A418-96CD-A259-30887E6B2A7B}"/>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9" descr="si.png">
              <a:extLst>
                <a:ext uri="{FF2B5EF4-FFF2-40B4-BE49-F238E27FC236}">
                  <a16:creationId xmlns:a16="http://schemas.microsoft.com/office/drawing/2014/main" id="{F5A4F592-7014-3130-509E-E8A894CDEDE7}"/>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 name="Rectang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chemeClr val="bg1"/>
                </a:solidFill>
              </a:defRPr>
            </a:lvl1pPr>
          </a:lstStyle>
          <a:p>
            <a:pPr lvl="0"/>
            <a:r>
              <a:rPr lang="en-US" altLang="en-US"/>
              <a:t>Click to edit Master title style</a:t>
            </a:r>
            <a:endParaRPr lang="en-GB" altLang="en-US" dirty="0"/>
          </a:p>
        </p:txBody>
      </p:sp>
      <p:sp>
        <p:nvSpPr>
          <p:cNvPr id="41" name="Content Placeholder 2"/>
          <p:cNvSpPr>
            <a:spLocks noGrp="1"/>
          </p:cNvSpPr>
          <p:nvPr>
            <p:ph idx="1"/>
          </p:nvPr>
        </p:nvSpPr>
        <p:spPr>
          <a:xfrm>
            <a:off x="218262" y="882192"/>
            <a:ext cx="11763662" cy="5534968"/>
          </a:xfrm>
        </p:spPr>
        <p:txBody>
          <a:bodyPr/>
          <a:lstStyle>
            <a:lvl1pPr>
              <a:defRPr>
                <a:solidFill>
                  <a:srgbClr val="009BDB"/>
                </a:solidFill>
              </a:defRPr>
            </a:lvl1pPr>
            <a:lvl2pPr>
              <a:defRPr>
                <a:solidFill>
                  <a:srgbClr val="009BDB"/>
                </a:solidFill>
              </a:defRPr>
            </a:lvl2pPr>
            <a:lvl3pPr>
              <a:defRPr>
                <a:solidFill>
                  <a:srgbClr val="009BDB"/>
                </a:solidFill>
              </a:defRPr>
            </a:lvl3pPr>
            <a:lvl4pPr>
              <a:defRPr>
                <a:solidFill>
                  <a:srgbClr val="009BDB"/>
                </a:solidFill>
              </a:defRPr>
            </a:lvl4pPr>
            <a:lvl5pPr>
              <a:defRPr>
                <a:solidFill>
                  <a:srgbClr val="009BDB"/>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Tree>
    <p:extLst>
      <p:ext uri="{BB962C8B-B14F-4D97-AF65-F5344CB8AC3E}">
        <p14:creationId xmlns:p14="http://schemas.microsoft.com/office/powerpoint/2010/main" val="782030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EB9FA-273A-4A9F-9656-7EB3945E8BA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3861117F-D07C-4F19-93EB-522433A8075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E0D3783C-3E09-4EDD-9CDD-AA0054AC000F}"/>
              </a:ext>
            </a:extLst>
          </p:cNvPr>
          <p:cNvSpPr>
            <a:spLocks noGrp="1"/>
          </p:cNvSpPr>
          <p:nvPr>
            <p:ph type="dt" sz="half" idx="10"/>
          </p:nvPr>
        </p:nvSpPr>
        <p:spPr/>
        <p:txBody>
          <a:bodyPr/>
          <a:lstStyle/>
          <a:p>
            <a:endParaRPr lang="lv-LV" dirty="0"/>
          </a:p>
        </p:txBody>
      </p:sp>
      <p:sp>
        <p:nvSpPr>
          <p:cNvPr id="5" name="Footer Placeholder 4">
            <a:extLst>
              <a:ext uri="{FF2B5EF4-FFF2-40B4-BE49-F238E27FC236}">
                <a16:creationId xmlns:a16="http://schemas.microsoft.com/office/drawing/2014/main" id="{8771C67E-4D5E-4346-86CA-0AFC65D49C5E}"/>
              </a:ext>
            </a:extLst>
          </p:cNvPr>
          <p:cNvSpPr>
            <a:spLocks noGrp="1"/>
          </p:cNvSpPr>
          <p:nvPr>
            <p:ph type="ftr" sz="quarter" idx="11"/>
          </p:nvPr>
        </p:nvSpPr>
        <p:spPr/>
        <p:txBody>
          <a:bodyPr/>
          <a:lstStyle/>
          <a:p>
            <a:endParaRPr lang="lv-LV" dirty="0"/>
          </a:p>
        </p:txBody>
      </p:sp>
      <p:sp>
        <p:nvSpPr>
          <p:cNvPr id="6" name="Slide Number Placeholder 5">
            <a:extLst>
              <a:ext uri="{FF2B5EF4-FFF2-40B4-BE49-F238E27FC236}">
                <a16:creationId xmlns:a16="http://schemas.microsoft.com/office/drawing/2014/main" id="{3779ED28-745F-4C27-80CC-EFB875E687F9}"/>
              </a:ext>
            </a:extLst>
          </p:cNvPr>
          <p:cNvSpPr>
            <a:spLocks noGrp="1"/>
          </p:cNvSpPr>
          <p:nvPr>
            <p:ph type="sldNum" sz="quarter" idx="12"/>
          </p:nvPr>
        </p:nvSpPr>
        <p:spPr/>
        <p:txBody>
          <a:bodyPr/>
          <a:lstStyle/>
          <a:p>
            <a:fld id="{660F3F40-12FA-4968-8235-5F18DAFE2DEF}" type="slidenum">
              <a:rPr lang="lv-LV" smtClean="0"/>
              <a:t>‹#›</a:t>
            </a:fld>
            <a:endParaRPr lang="lv-LV" dirty="0"/>
          </a:p>
        </p:txBody>
      </p:sp>
      <p:pic>
        <p:nvPicPr>
          <p:cNvPr id="8" name="Picture 7">
            <a:extLst>
              <a:ext uri="{FF2B5EF4-FFF2-40B4-BE49-F238E27FC236}">
                <a16:creationId xmlns:a16="http://schemas.microsoft.com/office/drawing/2014/main" id="{66C2EDF4-9C1B-450E-9E15-A29E7A9F3D13}"/>
              </a:ext>
            </a:extLst>
          </p:cNvPr>
          <p:cNvPicPr>
            <a:picLocks noChangeAspect="1"/>
          </p:cNvPicPr>
          <p:nvPr userDrawn="1"/>
        </p:nvPicPr>
        <p:blipFill>
          <a:blip r:embed="rId2" cstate="print"/>
          <a:srcRect/>
          <a:stretch>
            <a:fillRect/>
          </a:stretch>
        </p:blipFill>
        <p:spPr bwMode="auto">
          <a:xfrm>
            <a:off x="0" y="6611938"/>
            <a:ext cx="12192000" cy="246062"/>
          </a:xfrm>
          <a:prstGeom prst="rect">
            <a:avLst/>
          </a:prstGeom>
          <a:noFill/>
          <a:ln w="9525">
            <a:noFill/>
            <a:miter lim="800000"/>
            <a:headEnd/>
            <a:tailEnd/>
          </a:ln>
        </p:spPr>
      </p:pic>
      <p:pic>
        <p:nvPicPr>
          <p:cNvPr id="9" name="Picture 2" descr="Sākums | Latvijas Zinātnes padome">
            <a:extLst>
              <a:ext uri="{FF2B5EF4-FFF2-40B4-BE49-F238E27FC236}">
                <a16:creationId xmlns:a16="http://schemas.microsoft.com/office/drawing/2014/main" id="{FD0EE456-916E-40DB-B9BA-65F2AABB54C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1805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ARK_CLOSING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DC7449-9116-A21B-7656-3A0058E5969A}"/>
              </a:ext>
            </a:extLst>
          </p:cNvPr>
          <p:cNvSpPr/>
          <p:nvPr userDrawn="1"/>
        </p:nvSpPr>
        <p:spPr>
          <a:xfrm>
            <a:off x="0" y="0"/>
            <a:ext cx="12192000" cy="6858000"/>
          </a:xfrm>
          <a:prstGeom prst="rect">
            <a:avLst/>
          </a:prstGeom>
          <a:solidFill>
            <a:srgbClr val="335E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335E6F"/>
              </a:solidFill>
            </a:endParaRPr>
          </a:p>
        </p:txBody>
      </p:sp>
      <p:sp>
        <p:nvSpPr>
          <p:cNvPr id="3" name="Rectangle 2">
            <a:extLst>
              <a:ext uri="{FF2B5EF4-FFF2-40B4-BE49-F238E27FC236}">
                <a16:creationId xmlns:a16="http://schemas.microsoft.com/office/drawing/2014/main" id="{B79ED515-59E3-62B0-D3B2-8B71ED64A3C7}"/>
              </a:ext>
            </a:extLst>
          </p:cNvPr>
          <p:cNvSpPr/>
          <p:nvPr userDrawn="1"/>
        </p:nvSpPr>
        <p:spPr>
          <a:xfrm flipH="1">
            <a:off x="4686300" y="2011363"/>
            <a:ext cx="2819400" cy="2819400"/>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Subtitle 2">
            <a:extLst>
              <a:ext uri="{FF2B5EF4-FFF2-40B4-BE49-F238E27FC236}">
                <a16:creationId xmlns:a16="http://schemas.microsoft.com/office/drawing/2014/main" id="{EDC99B64-EA9C-A34D-60C8-305E70E38FDF}"/>
              </a:ext>
            </a:extLst>
          </p:cNvPr>
          <p:cNvSpPr txBox="1">
            <a:spLocks/>
          </p:cNvSpPr>
          <p:nvPr userDrawn="1"/>
        </p:nvSpPr>
        <p:spPr>
          <a:xfrm>
            <a:off x="4686300" y="4524375"/>
            <a:ext cx="2813050" cy="314325"/>
          </a:xfrm>
          <a:prstGeom prst="rect">
            <a:avLst/>
          </a:prstGeom>
        </p:spPr>
        <p:txBody>
          <a:bodyPr>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defRPr/>
            </a:pPr>
            <a:endParaRPr lang="en-GB" sz="1400" dirty="0">
              <a:solidFill>
                <a:srgbClr val="8197A6"/>
              </a:solidFill>
              <a:ea typeface="Arial" charset="0"/>
              <a:cs typeface="Arial" charset="0"/>
            </a:endParaRPr>
          </a:p>
        </p:txBody>
      </p:sp>
      <p:sp>
        <p:nvSpPr>
          <p:cNvPr id="5" name="Subtitle 2">
            <a:extLst>
              <a:ext uri="{FF2B5EF4-FFF2-40B4-BE49-F238E27FC236}">
                <a16:creationId xmlns:a16="http://schemas.microsoft.com/office/drawing/2014/main" id="{58F479EA-B195-7CC9-7B8F-78F0CE1A780D}"/>
              </a:ext>
            </a:extLst>
          </p:cNvPr>
          <p:cNvSpPr txBox="1">
            <a:spLocks/>
          </p:cNvSpPr>
          <p:nvPr userDrawn="1"/>
        </p:nvSpPr>
        <p:spPr>
          <a:xfrm>
            <a:off x="4686300" y="1739900"/>
            <a:ext cx="2819400" cy="261938"/>
          </a:xfrm>
          <a:prstGeom prst="rect">
            <a:avLst/>
          </a:prstGeom>
        </p:spPr>
        <p:txBody>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defRPr/>
            </a:pPr>
            <a:r>
              <a:rPr lang="en-GB" sz="1100" dirty="0">
                <a:solidFill>
                  <a:schemeClr val="bg1"/>
                </a:solidFill>
                <a:ea typeface="Arial" charset="0"/>
                <a:cs typeface="Arial" charset="0"/>
              </a:rPr>
              <a:t>Produced by</a:t>
            </a:r>
            <a:endParaRPr lang="en-US" sz="1100" dirty="0">
              <a:solidFill>
                <a:schemeClr val="bg1"/>
              </a:solidFill>
              <a:ea typeface="Arial" charset="0"/>
              <a:cs typeface="Arial" charset="0"/>
            </a:endParaRPr>
          </a:p>
        </p:txBody>
      </p:sp>
      <p:sp>
        <p:nvSpPr>
          <p:cNvPr id="8" name="Text Placeholder 2"/>
          <p:cNvSpPr>
            <a:spLocks noGrp="1"/>
          </p:cNvSpPr>
          <p:nvPr>
            <p:ph type="body" idx="14"/>
          </p:nvPr>
        </p:nvSpPr>
        <p:spPr>
          <a:xfrm>
            <a:off x="4686298" y="2041526"/>
            <a:ext cx="2819402" cy="2359024"/>
          </a:xfrm>
          <a:prstGeom prst="rect">
            <a:avLst/>
          </a:prstGeom>
        </p:spPr>
        <p:txBody>
          <a:bodyPr>
            <a:normAutofit/>
          </a:bodyPr>
          <a:lstStyle>
            <a:lvl1pPr marL="0" indent="0" algn="l">
              <a:buNone/>
              <a:defRPr sz="2140" b="0" baseline="0">
                <a:solidFill>
                  <a:schemeClr val="bg1"/>
                </a:solidFill>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2"/>
          <p:cNvSpPr>
            <a:spLocks noGrp="1"/>
          </p:cNvSpPr>
          <p:nvPr>
            <p:ph type="body" idx="15"/>
          </p:nvPr>
        </p:nvSpPr>
        <p:spPr>
          <a:xfrm>
            <a:off x="4686298" y="4406773"/>
            <a:ext cx="2819402" cy="423565"/>
          </a:xfrm>
          <a:prstGeom prst="rect">
            <a:avLst/>
          </a:prstGeom>
        </p:spPr>
        <p:txBody>
          <a:bodyPr anchor="ctr">
            <a:noAutofit/>
          </a:bodyPr>
          <a:lstStyle>
            <a:lvl1pPr marL="0" indent="0" algn="l">
              <a:buNone/>
              <a:defRPr sz="1500" b="0" baseline="0">
                <a:solidFill>
                  <a:schemeClr val="bg1"/>
                </a:solidFill>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35585987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54C7D452-C7AF-E7D7-02B4-3A167D6A2EDB}"/>
              </a:ext>
            </a:extLst>
          </p:cNvPr>
          <p:cNvSpPr>
            <a:spLocks noGrp="1"/>
          </p:cNvSpPr>
          <p:nvPr>
            <p:ph type="dt" sz="half" idx="10"/>
          </p:nvPr>
        </p:nvSpPr>
        <p:spPr>
          <a:xfrm>
            <a:off x="0" y="0"/>
            <a:ext cx="0" cy="0"/>
          </a:xfrm>
        </p:spPr>
        <p:txBody>
          <a:bodyPr/>
          <a:lstStyle>
            <a:lvl1pPr>
              <a:defRPr/>
            </a:lvl1pPr>
          </a:lstStyle>
          <a:p>
            <a:pPr>
              <a:defRPr/>
            </a:pPr>
            <a:fld id="{C68FD0AC-3194-1148-9B5D-9B32FE83E064}" type="datetimeFigureOut">
              <a:rPr lang="en-GB"/>
              <a:pPr>
                <a:defRPr/>
              </a:pPr>
              <a:t>02/05/2024</a:t>
            </a:fld>
            <a:endParaRPr lang="en-GB"/>
          </a:p>
        </p:txBody>
      </p:sp>
      <p:sp>
        <p:nvSpPr>
          <p:cNvPr id="4" name="Footer Placeholder 3">
            <a:extLst>
              <a:ext uri="{FF2B5EF4-FFF2-40B4-BE49-F238E27FC236}">
                <a16:creationId xmlns:a16="http://schemas.microsoft.com/office/drawing/2014/main" id="{6848C8B4-DDA9-D63D-CD85-947004365B5E}"/>
              </a:ext>
            </a:extLst>
          </p:cNvPr>
          <p:cNvSpPr>
            <a:spLocks noGrp="1"/>
          </p:cNvSpPr>
          <p:nvPr>
            <p:ph type="ftr" sz="quarter" idx="11"/>
          </p:nvPr>
        </p:nvSpPr>
        <p:spPr>
          <a:xfrm>
            <a:off x="0" y="0"/>
            <a:ext cx="0" cy="0"/>
          </a:xfrm>
        </p:spPr>
        <p:txBody>
          <a:bodyPr/>
          <a:lstStyle>
            <a:lvl1pPr>
              <a:defRPr/>
            </a:lvl1pPr>
          </a:lstStyle>
          <a:p>
            <a:pPr>
              <a:defRPr/>
            </a:pPr>
            <a:endParaRPr lang="en-GB"/>
          </a:p>
        </p:txBody>
      </p:sp>
      <p:sp>
        <p:nvSpPr>
          <p:cNvPr id="5" name="Slide Number Placeholder 4">
            <a:extLst>
              <a:ext uri="{FF2B5EF4-FFF2-40B4-BE49-F238E27FC236}">
                <a16:creationId xmlns:a16="http://schemas.microsoft.com/office/drawing/2014/main" id="{58E56B41-0EA8-4D64-C29F-DF677A47AF29}"/>
              </a:ext>
            </a:extLst>
          </p:cNvPr>
          <p:cNvSpPr>
            <a:spLocks noGrp="1"/>
          </p:cNvSpPr>
          <p:nvPr>
            <p:ph type="sldNum" sz="quarter" idx="12"/>
          </p:nvPr>
        </p:nvSpPr>
        <p:spPr>
          <a:xfrm>
            <a:off x="0" y="0"/>
            <a:ext cx="0" cy="0"/>
          </a:xfrm>
        </p:spPr>
        <p:txBody>
          <a:bodyPr/>
          <a:lstStyle>
            <a:lvl1pPr>
              <a:defRPr/>
            </a:lvl1pPr>
          </a:lstStyle>
          <a:p>
            <a:pPr>
              <a:defRPr/>
            </a:pPr>
            <a:fld id="{ECEFBE01-0F7E-5D41-858E-D03C4BD735D6}" type="slidenum">
              <a:rPr lang="en-GB"/>
              <a:pPr>
                <a:defRPr/>
              </a:pPr>
              <a:t>‹#›</a:t>
            </a:fld>
            <a:endParaRPr lang="en-GB"/>
          </a:p>
        </p:txBody>
      </p:sp>
    </p:spTree>
    <p:extLst>
      <p:ext uri="{BB962C8B-B14F-4D97-AF65-F5344CB8AC3E}">
        <p14:creationId xmlns:p14="http://schemas.microsoft.com/office/powerpoint/2010/main" val="34508447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VER1">
    <p:spTree>
      <p:nvGrpSpPr>
        <p:cNvPr id="1" name=""/>
        <p:cNvGrpSpPr/>
        <p:nvPr/>
      </p:nvGrpSpPr>
      <p:grpSpPr>
        <a:xfrm>
          <a:off x="0" y="0"/>
          <a:ext cx="0" cy="0"/>
          <a:chOff x="0" y="0"/>
          <a:chExt cx="0" cy="0"/>
        </a:xfrm>
      </p:grpSpPr>
      <p:pic>
        <p:nvPicPr>
          <p:cNvPr id="2" name="Picture 34">
            <a:extLst>
              <a:ext uri="{FF2B5EF4-FFF2-40B4-BE49-F238E27FC236}">
                <a16:creationId xmlns:a16="http://schemas.microsoft.com/office/drawing/2014/main" id="{57158B46-0481-BAA1-32CE-C3908A5FA16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F1C32B09-DE01-9ED5-B4DF-857F1A85A3EF}"/>
              </a:ext>
            </a:extLst>
          </p:cNvPr>
          <p:cNvSpPr/>
          <p:nvPr userDrawn="1"/>
        </p:nvSpPr>
        <p:spPr>
          <a:xfrm>
            <a:off x="-17463" y="0"/>
            <a:ext cx="12209463" cy="6858000"/>
          </a:xfrm>
          <a:prstGeom prst="rect">
            <a:avLst/>
          </a:prstGeom>
          <a:solidFill>
            <a:srgbClr val="0032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4" name="Picture 3">
            <a:extLst>
              <a:ext uri="{FF2B5EF4-FFF2-40B4-BE49-F238E27FC236}">
                <a16:creationId xmlns:a16="http://schemas.microsoft.com/office/drawing/2014/main" id="{5A309B08-6AFD-7ECE-6162-412EB0E5FF5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7A3CD579-FBDD-46EF-413E-46EB5AF4C7C8}"/>
              </a:ext>
            </a:extLst>
          </p:cNvPr>
          <p:cNvCxnSpPr>
            <a:cxnSpLocks/>
          </p:cNvCxnSpPr>
          <p:nvPr userDrawn="1"/>
        </p:nvCxnSpPr>
        <p:spPr>
          <a:xfrm>
            <a:off x="219075" y="4078288"/>
            <a:ext cx="1173797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A93C1C2-47DB-974A-2D36-432A42669A4A}"/>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94F1320C-C49F-E8E4-DA91-59141DB9616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a:extLst>
              <a:ext uri="{FF2B5EF4-FFF2-40B4-BE49-F238E27FC236}">
                <a16:creationId xmlns:a16="http://schemas.microsoft.com/office/drawing/2014/main" id="{B49C64D3-86F9-9C1A-BADE-54907B7852C1}"/>
              </a:ext>
            </a:extLst>
          </p:cNvPr>
          <p:cNvGrpSpPr>
            <a:grpSpLocks/>
          </p:cNvGrpSpPr>
          <p:nvPr userDrawn="1"/>
        </p:nvGrpSpPr>
        <p:grpSpPr bwMode="auto">
          <a:xfrm>
            <a:off x="227013" y="6572250"/>
            <a:ext cx="9280525" cy="144463"/>
            <a:chOff x="226688" y="6572055"/>
            <a:chExt cx="9280921" cy="144114"/>
          </a:xfrm>
        </p:grpSpPr>
        <p:pic>
          <p:nvPicPr>
            <p:cNvPr id="11" name="Picture 43" descr="at.png">
              <a:extLst>
                <a:ext uri="{FF2B5EF4-FFF2-40B4-BE49-F238E27FC236}">
                  <a16:creationId xmlns:a16="http://schemas.microsoft.com/office/drawing/2014/main" id="{13CAB590-0037-B08B-CC78-EF523A7344E7}"/>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4" descr="be.png">
              <a:extLst>
                <a:ext uri="{FF2B5EF4-FFF2-40B4-BE49-F238E27FC236}">
                  <a16:creationId xmlns:a16="http://schemas.microsoft.com/office/drawing/2014/main" id="{8E8F0E1E-82D5-7779-A2FE-9A095DD84B95}"/>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5" descr="ch.png">
              <a:extLst>
                <a:ext uri="{FF2B5EF4-FFF2-40B4-BE49-F238E27FC236}">
                  <a16:creationId xmlns:a16="http://schemas.microsoft.com/office/drawing/2014/main" id="{0CB9A1F0-BDA1-80FD-905E-A8BD9446BFBC}"/>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6" descr="cz.png">
              <a:extLst>
                <a:ext uri="{FF2B5EF4-FFF2-40B4-BE49-F238E27FC236}">
                  <a16:creationId xmlns:a16="http://schemas.microsoft.com/office/drawing/2014/main" id="{60EFB7A4-2EAC-A084-1BFF-70A51EC9DB18}"/>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7" descr="de.png">
              <a:extLst>
                <a:ext uri="{FF2B5EF4-FFF2-40B4-BE49-F238E27FC236}">
                  <a16:creationId xmlns:a16="http://schemas.microsoft.com/office/drawing/2014/main" id="{3F9E9F5E-773D-6674-3207-11BB3A5F440D}"/>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8" descr="dk.png">
              <a:extLst>
                <a:ext uri="{FF2B5EF4-FFF2-40B4-BE49-F238E27FC236}">
                  <a16:creationId xmlns:a16="http://schemas.microsoft.com/office/drawing/2014/main" id="{AFA86FA3-EF2F-DB36-09D2-65CAEF4A772B}"/>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9" descr="ee.png">
              <a:extLst>
                <a:ext uri="{FF2B5EF4-FFF2-40B4-BE49-F238E27FC236}">
                  <a16:creationId xmlns:a16="http://schemas.microsoft.com/office/drawing/2014/main" id="{42CFB62B-1476-4525-CA0C-A52F51201958}"/>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0" descr="es.png">
              <a:extLst>
                <a:ext uri="{FF2B5EF4-FFF2-40B4-BE49-F238E27FC236}">
                  <a16:creationId xmlns:a16="http://schemas.microsoft.com/office/drawing/2014/main" id="{8CF3D7E4-F303-4FF3-CB10-EC3D1C4F762A}"/>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1" descr="fi.png">
              <a:extLst>
                <a:ext uri="{FF2B5EF4-FFF2-40B4-BE49-F238E27FC236}">
                  <a16:creationId xmlns:a16="http://schemas.microsoft.com/office/drawing/2014/main" id="{DB242E3E-942A-C11A-B264-243C723A4D02}"/>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2" descr="fr.png">
              <a:extLst>
                <a:ext uri="{FF2B5EF4-FFF2-40B4-BE49-F238E27FC236}">
                  <a16:creationId xmlns:a16="http://schemas.microsoft.com/office/drawing/2014/main" id="{8BF8EECD-65E3-ABEE-8AC5-ADE45674DF1B}"/>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3" descr="gr.png">
              <a:extLst>
                <a:ext uri="{FF2B5EF4-FFF2-40B4-BE49-F238E27FC236}">
                  <a16:creationId xmlns:a16="http://schemas.microsoft.com/office/drawing/2014/main" id="{2FEDD4E0-0DB4-0D24-A389-574B9D9636BA}"/>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4" descr="hu.png">
              <a:extLst>
                <a:ext uri="{FF2B5EF4-FFF2-40B4-BE49-F238E27FC236}">
                  <a16:creationId xmlns:a16="http://schemas.microsoft.com/office/drawing/2014/main" id="{988DDB7F-480B-1896-19ED-7F8A6323F7E0}"/>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5" descr="ie.png">
              <a:extLst>
                <a:ext uri="{FF2B5EF4-FFF2-40B4-BE49-F238E27FC236}">
                  <a16:creationId xmlns:a16="http://schemas.microsoft.com/office/drawing/2014/main" id="{1290F089-BF4B-F02C-27E1-423CFC839FFE}"/>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6" descr="it.png">
              <a:extLst>
                <a:ext uri="{FF2B5EF4-FFF2-40B4-BE49-F238E27FC236}">
                  <a16:creationId xmlns:a16="http://schemas.microsoft.com/office/drawing/2014/main" id="{58500317-0C84-02EC-6DD8-A0FB51ECD574}"/>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7" descr="lu.png">
              <a:extLst>
                <a:ext uri="{FF2B5EF4-FFF2-40B4-BE49-F238E27FC236}">
                  <a16:creationId xmlns:a16="http://schemas.microsoft.com/office/drawing/2014/main" id="{2896B36C-D746-6203-F327-49464BEAC2C7}"/>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8" descr="nl.png">
              <a:extLst>
                <a:ext uri="{FF2B5EF4-FFF2-40B4-BE49-F238E27FC236}">
                  <a16:creationId xmlns:a16="http://schemas.microsoft.com/office/drawing/2014/main" id="{108515D8-7272-7D3B-3BEB-2EB5FBE9D18A}"/>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59" descr="no.png">
              <a:extLst>
                <a:ext uri="{FF2B5EF4-FFF2-40B4-BE49-F238E27FC236}">
                  <a16:creationId xmlns:a16="http://schemas.microsoft.com/office/drawing/2014/main" id="{DF09C3E9-83B6-455B-46C9-595750CD6180}"/>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0" descr="pl.png">
              <a:extLst>
                <a:ext uri="{FF2B5EF4-FFF2-40B4-BE49-F238E27FC236}">
                  <a16:creationId xmlns:a16="http://schemas.microsoft.com/office/drawing/2014/main" id="{FA180B0A-9C32-2F59-8E5B-27FC0A4E8CCA}"/>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1" descr="pt.png">
              <a:extLst>
                <a:ext uri="{FF2B5EF4-FFF2-40B4-BE49-F238E27FC236}">
                  <a16:creationId xmlns:a16="http://schemas.microsoft.com/office/drawing/2014/main" id="{084F71B1-6FA5-2FBD-7749-25155AB758EE}"/>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2" descr="ro.png">
              <a:extLst>
                <a:ext uri="{FF2B5EF4-FFF2-40B4-BE49-F238E27FC236}">
                  <a16:creationId xmlns:a16="http://schemas.microsoft.com/office/drawing/2014/main" id="{3A4FA843-8EC5-6E42-EBE0-7DA314D467BB}"/>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3" descr="se.png">
              <a:extLst>
                <a:ext uri="{FF2B5EF4-FFF2-40B4-BE49-F238E27FC236}">
                  <a16:creationId xmlns:a16="http://schemas.microsoft.com/office/drawing/2014/main" id="{434F01B2-4CFD-E7E2-A719-716D8D22BEEF}"/>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4" descr="uk.png">
              <a:extLst>
                <a:ext uri="{FF2B5EF4-FFF2-40B4-BE49-F238E27FC236}">
                  <a16:creationId xmlns:a16="http://schemas.microsoft.com/office/drawing/2014/main" id="{DE095CF1-93C4-0C93-93D6-D40ED09CEEA1}"/>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5" descr="ca.png">
              <a:extLst>
                <a:ext uri="{FF2B5EF4-FFF2-40B4-BE49-F238E27FC236}">
                  <a16:creationId xmlns:a16="http://schemas.microsoft.com/office/drawing/2014/main" id="{D1D26092-F276-F54B-5E17-4405ED739E57}"/>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66">
              <a:extLst>
                <a:ext uri="{FF2B5EF4-FFF2-40B4-BE49-F238E27FC236}">
                  <a16:creationId xmlns:a16="http://schemas.microsoft.com/office/drawing/2014/main" id="{6CD5B0D8-EAE2-DF37-649D-09F00EFC4327}"/>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67" descr="si.png">
              <a:extLst>
                <a:ext uri="{FF2B5EF4-FFF2-40B4-BE49-F238E27FC236}">
                  <a16:creationId xmlns:a16="http://schemas.microsoft.com/office/drawing/2014/main" id="{C23F97DF-7CC6-1DAF-A732-F28F5A7FC058}"/>
                </a:ext>
              </a:extLst>
            </p:cNvPr>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itle 5"/>
          <p:cNvSpPr>
            <a:spLocks noGrp="1"/>
          </p:cNvSpPr>
          <p:nvPr>
            <p:ph type="title"/>
          </p:nvPr>
        </p:nvSpPr>
        <p:spPr>
          <a:xfrm>
            <a:off x="216425" y="3509439"/>
            <a:ext cx="11741010" cy="563779"/>
          </a:xfrm>
        </p:spPr>
        <p:txBody>
          <a:bodyPr anchor="b">
            <a:noAutofit/>
          </a:bodyPr>
          <a:lstStyle>
            <a:lvl1pPr>
              <a:defRPr sz="4000">
                <a:solidFill>
                  <a:schemeClr val="bg1"/>
                </a:solidFill>
              </a:defRPr>
            </a:lvl1pPr>
          </a:lstStyle>
          <a:p>
            <a:r>
              <a:rPr lang="en-US"/>
              <a:t>Click to edit Master title style</a:t>
            </a:r>
            <a:endParaRPr lang="it-IT" dirty="0"/>
          </a:p>
        </p:txBody>
      </p:sp>
      <p:sp>
        <p:nvSpPr>
          <p:cNvPr id="8" name="Text Placeholder 7"/>
          <p:cNvSpPr>
            <a:spLocks noGrp="1"/>
          </p:cNvSpPr>
          <p:nvPr>
            <p:ph type="body" sz="quarter" idx="10"/>
          </p:nvPr>
        </p:nvSpPr>
        <p:spPr>
          <a:xfrm>
            <a:off x="9365005" y="5091757"/>
            <a:ext cx="2594803" cy="1315441"/>
          </a:xfrm>
        </p:spPr>
        <p:txBody>
          <a:bodyPr lIns="0" rIns="0" anchor="ctr"/>
          <a:lstStyle>
            <a:lvl1pPr algn="r">
              <a:lnSpc>
                <a:spcPct val="150000"/>
              </a:lnSpc>
              <a:defRPr sz="1200">
                <a:solidFill>
                  <a:schemeClr val="bg1"/>
                </a:solidFill>
              </a:defRPr>
            </a:lvl1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69575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upRigh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500" fill="hold"/>
                                        <p:tgtEl>
                                          <p:spTgt spid="10"/>
                                        </p:tgtEl>
                                        <p:attrNameLst>
                                          <p:attrName>ppt_x</p:attrName>
                                        </p:attrNameLst>
                                      </p:cBhvr>
                                      <p:tavLst>
                                        <p:tav tm="0">
                                          <p:val>
                                            <p:strVal val="0-#ppt_w/2"/>
                                          </p:val>
                                        </p:tav>
                                        <p:tav tm="100000">
                                          <p:val>
                                            <p:strVal val="#ppt_x"/>
                                          </p:val>
                                        </p:tav>
                                      </p:tavLst>
                                    </p:anim>
                                    <p:anim calcmode="lin" valueType="num">
                                      <p:cBhvr additive="base">
                                        <p:cTn id="12" dur="1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12"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1"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par>
                          <p:cTn id="25" fill="hold">
                            <p:stCondLst>
                              <p:cond delay="3000"/>
                            </p:stCondLst>
                            <p:childTnLst>
                              <p:par>
                                <p:cTn id="26" presetID="18" presetClass="entr" presetSubtype="3"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strips(upRight)">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LEAR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43EB24-42C3-1AEB-685A-AE9367704C47}"/>
              </a:ext>
            </a:extLst>
          </p:cNvPr>
          <p:cNvSpPr/>
          <p:nvPr userDrawn="1"/>
        </p:nvSpPr>
        <p:spPr>
          <a:xfrm>
            <a:off x="0" y="0"/>
            <a:ext cx="12192000" cy="882650"/>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pic>
        <p:nvPicPr>
          <p:cNvPr id="3" name="Picture 35">
            <a:extLst>
              <a:ext uri="{FF2B5EF4-FFF2-40B4-BE49-F238E27FC236}">
                <a16:creationId xmlns:a16="http://schemas.microsoft.com/office/drawing/2014/main" id="{67DAA5FE-9768-959B-E773-1DDB3EA4A0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a:extLst>
              <a:ext uri="{FF2B5EF4-FFF2-40B4-BE49-F238E27FC236}">
                <a16:creationId xmlns:a16="http://schemas.microsoft.com/office/drawing/2014/main" id="{52567898-584F-DB9A-52B4-02EDA51B689A}"/>
              </a:ext>
            </a:extLst>
          </p:cNvPr>
          <p:cNvCxnSpPr>
            <a:cxnSpLocks/>
          </p:cNvCxnSpPr>
          <p:nvPr userDrawn="1"/>
        </p:nvCxnSpPr>
        <p:spPr>
          <a:xfrm>
            <a:off x="220663" y="6423025"/>
            <a:ext cx="11736387"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
        <p:nvSpPr>
          <p:cNvPr id="40" name="Rectang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chemeClr val="bg1"/>
                </a:solidFill>
              </a:defRPr>
            </a:lvl1pPr>
          </a:lstStyle>
          <a:p>
            <a:pPr lvl="0"/>
            <a:r>
              <a:rPr lang="en-US" altLang="en-US"/>
              <a:t>Click to edit Master title style</a:t>
            </a:r>
            <a:endParaRPr lang="en-GB" altLang="en-US" dirty="0"/>
          </a:p>
        </p:txBody>
      </p:sp>
      <p:sp>
        <p:nvSpPr>
          <p:cNvPr id="34" name="Content Placeholder 2"/>
          <p:cNvSpPr>
            <a:spLocks noGrp="1"/>
          </p:cNvSpPr>
          <p:nvPr>
            <p:ph idx="1"/>
          </p:nvPr>
        </p:nvSpPr>
        <p:spPr>
          <a:xfrm>
            <a:off x="218262" y="882192"/>
            <a:ext cx="11763662" cy="5540779"/>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Tree>
    <p:extLst>
      <p:ext uri="{BB962C8B-B14F-4D97-AF65-F5344CB8AC3E}">
        <p14:creationId xmlns:p14="http://schemas.microsoft.com/office/powerpoint/2010/main" val="34020807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LEAR2">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680AE0F-5B84-C9D1-FBCB-47F95FEC404D}"/>
              </a:ext>
            </a:extLst>
          </p:cNvPr>
          <p:cNvCxnSpPr>
            <a:cxnSpLocks/>
          </p:cNvCxnSpPr>
          <p:nvPr userDrawn="1"/>
        </p:nvCxnSpPr>
        <p:spPr>
          <a:xfrm>
            <a:off x="220663" y="6423025"/>
            <a:ext cx="11736387"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
        <p:nvSpPr>
          <p:cNvPr id="32" name="Title 31"/>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rgbClr val="335E6F"/>
                </a:solidFill>
              </a:defRPr>
            </a:lvl1pPr>
          </a:lstStyle>
          <a:p>
            <a:pPr lvl="0"/>
            <a:r>
              <a:rPr lang="en-US" altLang="en-US"/>
              <a:t>Click to edit Master title style</a:t>
            </a:r>
            <a:endParaRPr lang="en-GB" altLang="en-US" dirty="0"/>
          </a:p>
        </p:txBody>
      </p:sp>
      <p:sp>
        <p:nvSpPr>
          <p:cNvPr id="33" name="Content Placeholder 2"/>
          <p:cNvSpPr>
            <a:spLocks noGrp="1"/>
          </p:cNvSpPr>
          <p:nvPr>
            <p:ph idx="1"/>
          </p:nvPr>
        </p:nvSpPr>
        <p:spPr>
          <a:xfrm>
            <a:off x="218262" y="882192"/>
            <a:ext cx="11763662" cy="554077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6787527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LEAR3">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9F976E0-3E43-5AD1-FB40-82809A317EDD}"/>
              </a:ext>
            </a:extLst>
          </p:cNvPr>
          <p:cNvCxnSpPr/>
          <p:nvPr userDrawn="1"/>
        </p:nvCxnSpPr>
        <p:spPr>
          <a:xfrm>
            <a:off x="217488" y="882650"/>
            <a:ext cx="11769725"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B4C2268-3705-F813-856C-B4AA9671EE45}"/>
              </a:ext>
            </a:extLst>
          </p:cNvPr>
          <p:cNvCxnSpPr>
            <a:cxnSpLocks/>
          </p:cNvCxnSpPr>
          <p:nvPr userDrawn="1"/>
        </p:nvCxnSpPr>
        <p:spPr>
          <a:xfrm>
            <a:off x="220663" y="6423025"/>
            <a:ext cx="11736387"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7" name="Tit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rgbClr val="335E6F"/>
                </a:solidFill>
              </a:defRPr>
            </a:lvl1pPr>
          </a:lstStyle>
          <a:p>
            <a:pPr lvl="0"/>
            <a:r>
              <a:rPr lang="en-US" altLang="en-US"/>
              <a:t>Click to edit Master title style</a:t>
            </a:r>
            <a:endParaRPr lang="en-GB" altLang="en-US" dirty="0"/>
          </a:p>
        </p:txBody>
      </p:sp>
    </p:spTree>
    <p:extLst>
      <p:ext uri="{BB962C8B-B14F-4D97-AF65-F5344CB8AC3E}">
        <p14:creationId xmlns:p14="http://schemas.microsoft.com/office/powerpoint/2010/main" val="14693313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LEAR4">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DA45571-97EE-D86A-FB7E-5EB64638F306}"/>
              </a:ext>
            </a:extLst>
          </p:cNvPr>
          <p:cNvCxnSpPr/>
          <p:nvPr userDrawn="1"/>
        </p:nvCxnSpPr>
        <p:spPr>
          <a:xfrm>
            <a:off x="217488" y="882650"/>
            <a:ext cx="11769725"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CA79E79-93E7-3F46-9ACC-B511B17EECF7}"/>
              </a:ext>
            </a:extLst>
          </p:cNvPr>
          <p:cNvCxnSpPr>
            <a:cxnSpLocks/>
          </p:cNvCxnSpPr>
          <p:nvPr userDrawn="1"/>
        </p:nvCxnSpPr>
        <p:spPr>
          <a:xfrm>
            <a:off x="220663" y="6423025"/>
            <a:ext cx="11736387"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218261" y="1673225"/>
            <a:ext cx="5788843" cy="4318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4" name="Content Placeholder 3"/>
          <p:cNvSpPr>
            <a:spLocks noGrp="1"/>
          </p:cNvSpPr>
          <p:nvPr>
            <p:ph sz="half" idx="2"/>
          </p:nvPr>
        </p:nvSpPr>
        <p:spPr>
          <a:xfrm>
            <a:off x="6210296" y="1673225"/>
            <a:ext cx="5776365" cy="4318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8" name="Title 7"/>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rgbClr val="335E6F"/>
                </a:solidFill>
              </a:defRPr>
            </a:lvl1pPr>
          </a:lstStyle>
          <a:p>
            <a:pPr lvl="0"/>
            <a:r>
              <a:rPr lang="en-US" altLang="en-US"/>
              <a:t>Click to edit Master title style</a:t>
            </a:r>
            <a:endParaRPr lang="en-GB" altLang="en-US" dirty="0"/>
          </a:p>
        </p:txBody>
      </p:sp>
    </p:spTree>
    <p:extLst>
      <p:ext uri="{BB962C8B-B14F-4D97-AF65-F5344CB8AC3E}">
        <p14:creationId xmlns:p14="http://schemas.microsoft.com/office/powerpoint/2010/main" val="7316350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LEAR_COLOUR_BG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F9E31C-4A93-EFC4-AEF0-A3CD2BEB6D10}"/>
              </a:ext>
            </a:extLst>
          </p:cNvPr>
          <p:cNvSpPr/>
          <p:nvPr userDrawn="1"/>
        </p:nvSpPr>
        <p:spPr>
          <a:xfrm>
            <a:off x="-6350" y="0"/>
            <a:ext cx="12198350" cy="6858000"/>
          </a:xfrm>
          <a:prstGeom prst="rect">
            <a:avLst/>
          </a:prstGeom>
          <a:solidFill>
            <a:srgbClr val="E8E9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3" name="Text Box 38">
            <a:extLst>
              <a:ext uri="{FF2B5EF4-FFF2-40B4-BE49-F238E27FC236}">
                <a16:creationId xmlns:a16="http://schemas.microsoft.com/office/drawing/2014/main" id="{E0DE2FA5-E63C-FFB2-8468-BD1B041CE7B1}"/>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DFE736C0-E29F-B94B-8E3D-3618DA7EA5D1}" type="slidenum">
              <a:rPr altLang="en-US" sz="800" noProof="1" smtClean="0">
                <a:solidFill>
                  <a:srgbClr val="8197A6"/>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rgbClr val="8197A6"/>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B1A36487-00CA-B783-45AC-FF4C208C7C4C}"/>
              </a:ext>
            </a:extLst>
          </p:cNvPr>
          <p:cNvCxnSpPr>
            <a:cxnSpLocks/>
          </p:cNvCxnSpPr>
          <p:nvPr userDrawn="1"/>
        </p:nvCxnSpPr>
        <p:spPr>
          <a:xfrm>
            <a:off x="220663" y="6423025"/>
            <a:ext cx="11736387"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AF97880-80AA-96D4-4593-CC4A20C0B7D6}"/>
              </a:ext>
            </a:extLst>
          </p:cNvPr>
          <p:cNvCxnSpPr/>
          <p:nvPr userDrawn="1"/>
        </p:nvCxnSpPr>
        <p:spPr>
          <a:xfrm>
            <a:off x="217488" y="882650"/>
            <a:ext cx="11769725"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pic>
        <p:nvPicPr>
          <p:cNvPr id="6" name="Picture 40">
            <a:extLst>
              <a:ext uri="{FF2B5EF4-FFF2-40B4-BE49-F238E27FC236}">
                <a16:creationId xmlns:a16="http://schemas.microsoft.com/office/drawing/2014/main" id="{C19BD9E4-9DDE-7703-D380-241E7BB07608}"/>
              </a:ext>
            </a:extLst>
          </p:cNvPr>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5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1">
            <a:extLst>
              <a:ext uri="{FF2B5EF4-FFF2-40B4-BE49-F238E27FC236}">
                <a16:creationId xmlns:a16="http://schemas.microsoft.com/office/drawing/2014/main" id="{721045A7-8830-0D53-C721-DBD80CB8053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2">
            <a:extLst>
              <a:ext uri="{FF2B5EF4-FFF2-40B4-BE49-F238E27FC236}">
                <a16:creationId xmlns:a16="http://schemas.microsoft.com/office/drawing/2014/main" id="{5132142A-D862-AEDD-E43A-DFCA6A654D92}"/>
              </a:ext>
            </a:extLst>
          </p:cNvPr>
          <p:cNvGrpSpPr>
            <a:grpSpLocks/>
          </p:cNvGrpSpPr>
          <p:nvPr userDrawn="1"/>
        </p:nvGrpSpPr>
        <p:grpSpPr bwMode="auto">
          <a:xfrm>
            <a:off x="227013" y="6572250"/>
            <a:ext cx="9280525" cy="144463"/>
            <a:chOff x="226688" y="6572055"/>
            <a:chExt cx="9280921" cy="144114"/>
          </a:xfrm>
        </p:grpSpPr>
        <p:pic>
          <p:nvPicPr>
            <p:cNvPr id="9" name="Picture 43" descr="at.png">
              <a:extLst>
                <a:ext uri="{FF2B5EF4-FFF2-40B4-BE49-F238E27FC236}">
                  <a16:creationId xmlns:a16="http://schemas.microsoft.com/office/drawing/2014/main" id="{46EA02BA-FBB5-0612-E2E0-361FA980E6A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4" descr="be.png">
              <a:extLst>
                <a:ext uri="{FF2B5EF4-FFF2-40B4-BE49-F238E27FC236}">
                  <a16:creationId xmlns:a16="http://schemas.microsoft.com/office/drawing/2014/main" id="{E5BFCC71-06B0-A66B-E3A8-1E8F51528390}"/>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5" descr="ch.png">
              <a:extLst>
                <a:ext uri="{FF2B5EF4-FFF2-40B4-BE49-F238E27FC236}">
                  <a16:creationId xmlns:a16="http://schemas.microsoft.com/office/drawing/2014/main" id="{6B14EA96-4CCB-FC6F-D765-E121A5591F8A}"/>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6" descr="cz.png">
              <a:extLst>
                <a:ext uri="{FF2B5EF4-FFF2-40B4-BE49-F238E27FC236}">
                  <a16:creationId xmlns:a16="http://schemas.microsoft.com/office/drawing/2014/main" id="{D066FDCD-C82F-6D90-92E9-E6325869B07A}"/>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7" descr="de.png">
              <a:extLst>
                <a:ext uri="{FF2B5EF4-FFF2-40B4-BE49-F238E27FC236}">
                  <a16:creationId xmlns:a16="http://schemas.microsoft.com/office/drawing/2014/main" id="{75DAEBB8-BDFA-BF96-767B-6BB814EC243E}"/>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8" descr="dk.png">
              <a:extLst>
                <a:ext uri="{FF2B5EF4-FFF2-40B4-BE49-F238E27FC236}">
                  <a16:creationId xmlns:a16="http://schemas.microsoft.com/office/drawing/2014/main" id="{1382AD90-01A6-CE54-D0DF-136F3780D11B}"/>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9" descr="ee.png">
              <a:extLst>
                <a:ext uri="{FF2B5EF4-FFF2-40B4-BE49-F238E27FC236}">
                  <a16:creationId xmlns:a16="http://schemas.microsoft.com/office/drawing/2014/main" id="{FBE9A759-C40D-7AD5-8160-99B327FADE1C}"/>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0" descr="es.png">
              <a:extLst>
                <a:ext uri="{FF2B5EF4-FFF2-40B4-BE49-F238E27FC236}">
                  <a16:creationId xmlns:a16="http://schemas.microsoft.com/office/drawing/2014/main" id="{86DB9466-A8DE-EE1C-CF39-A9364EF75461}"/>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1" descr="fi.png">
              <a:extLst>
                <a:ext uri="{FF2B5EF4-FFF2-40B4-BE49-F238E27FC236}">
                  <a16:creationId xmlns:a16="http://schemas.microsoft.com/office/drawing/2014/main" id="{CF00C6B9-CFA6-09E5-89E1-D3E34BE67363}"/>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2" descr="fr.png">
              <a:extLst>
                <a:ext uri="{FF2B5EF4-FFF2-40B4-BE49-F238E27FC236}">
                  <a16:creationId xmlns:a16="http://schemas.microsoft.com/office/drawing/2014/main" id="{CC39D262-990C-0BD4-4BC7-734A2B65E78D}"/>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3" descr="gr.png">
              <a:extLst>
                <a:ext uri="{FF2B5EF4-FFF2-40B4-BE49-F238E27FC236}">
                  <a16:creationId xmlns:a16="http://schemas.microsoft.com/office/drawing/2014/main" id="{CD11A339-1E4B-E4A2-29D8-BB1457A24297}"/>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4" descr="hu.png">
              <a:extLst>
                <a:ext uri="{FF2B5EF4-FFF2-40B4-BE49-F238E27FC236}">
                  <a16:creationId xmlns:a16="http://schemas.microsoft.com/office/drawing/2014/main" id="{3151055A-D5B6-322E-BB98-6F2AD9A2558E}"/>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5" descr="ie.png">
              <a:extLst>
                <a:ext uri="{FF2B5EF4-FFF2-40B4-BE49-F238E27FC236}">
                  <a16:creationId xmlns:a16="http://schemas.microsoft.com/office/drawing/2014/main" id="{D972CE99-7E8E-8F63-B011-AD7F132EF474}"/>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6" descr="it.png">
              <a:extLst>
                <a:ext uri="{FF2B5EF4-FFF2-40B4-BE49-F238E27FC236}">
                  <a16:creationId xmlns:a16="http://schemas.microsoft.com/office/drawing/2014/main" id="{17344EE7-D4BF-D1BA-F159-189530AF7FF4}"/>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7" descr="lu.png">
              <a:extLst>
                <a:ext uri="{FF2B5EF4-FFF2-40B4-BE49-F238E27FC236}">
                  <a16:creationId xmlns:a16="http://schemas.microsoft.com/office/drawing/2014/main" id="{AD7969A6-30A7-68DF-E3C0-D716B252FC42}"/>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8" descr="nl.png">
              <a:extLst>
                <a:ext uri="{FF2B5EF4-FFF2-40B4-BE49-F238E27FC236}">
                  <a16:creationId xmlns:a16="http://schemas.microsoft.com/office/drawing/2014/main" id="{838CF4C0-09B3-E712-FE70-52E084B328E5}"/>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9" descr="no.png">
              <a:extLst>
                <a:ext uri="{FF2B5EF4-FFF2-40B4-BE49-F238E27FC236}">
                  <a16:creationId xmlns:a16="http://schemas.microsoft.com/office/drawing/2014/main" id="{63D17AAE-123F-F3D4-0418-B2D56E04F1A2}"/>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60" descr="pl.png">
              <a:extLst>
                <a:ext uri="{FF2B5EF4-FFF2-40B4-BE49-F238E27FC236}">
                  <a16:creationId xmlns:a16="http://schemas.microsoft.com/office/drawing/2014/main" id="{A4F4E2D9-DE36-DD44-7ECA-64AA94C0097F}"/>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1" descr="pt.png">
              <a:extLst>
                <a:ext uri="{FF2B5EF4-FFF2-40B4-BE49-F238E27FC236}">
                  <a16:creationId xmlns:a16="http://schemas.microsoft.com/office/drawing/2014/main" id="{9302134C-D542-FEBA-CE13-42C79208D1C8}"/>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2" descr="ro.png">
              <a:extLst>
                <a:ext uri="{FF2B5EF4-FFF2-40B4-BE49-F238E27FC236}">
                  <a16:creationId xmlns:a16="http://schemas.microsoft.com/office/drawing/2014/main" id="{6D02288F-5C07-BE63-CC18-8BED0F1BDB7E}"/>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3" descr="se.png">
              <a:extLst>
                <a:ext uri="{FF2B5EF4-FFF2-40B4-BE49-F238E27FC236}">
                  <a16:creationId xmlns:a16="http://schemas.microsoft.com/office/drawing/2014/main" id="{5FB987F8-1562-B789-900B-6CA72EAF7E58}"/>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4" descr="uk.png">
              <a:extLst>
                <a:ext uri="{FF2B5EF4-FFF2-40B4-BE49-F238E27FC236}">
                  <a16:creationId xmlns:a16="http://schemas.microsoft.com/office/drawing/2014/main" id="{A7AFD63F-ED2D-5B9F-EC2F-E2E7E340E3BB}"/>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5" descr="ca.png">
              <a:extLst>
                <a:ext uri="{FF2B5EF4-FFF2-40B4-BE49-F238E27FC236}">
                  <a16:creationId xmlns:a16="http://schemas.microsoft.com/office/drawing/2014/main" id="{C70D3F24-095D-8A8B-6878-4034D215C235}"/>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6">
              <a:extLst>
                <a:ext uri="{FF2B5EF4-FFF2-40B4-BE49-F238E27FC236}">
                  <a16:creationId xmlns:a16="http://schemas.microsoft.com/office/drawing/2014/main" id="{11B0692E-95C2-EE0A-6EE4-8144112D6656}"/>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7" descr="si.png">
              <a:extLst>
                <a:ext uri="{FF2B5EF4-FFF2-40B4-BE49-F238E27FC236}">
                  <a16:creationId xmlns:a16="http://schemas.microsoft.com/office/drawing/2014/main" id="{A339EF06-54BB-6455-5474-FA23E1B551A8}"/>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6" name="Title 65"/>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rgbClr val="003249"/>
                </a:solidFill>
              </a:defRPr>
            </a:lvl1pPr>
          </a:lstStyle>
          <a:p>
            <a:pPr lvl="0"/>
            <a:r>
              <a:rPr lang="en-US" altLang="en-US"/>
              <a:t>Click to edit Master title style</a:t>
            </a:r>
            <a:endParaRPr lang="en-GB" altLang="en-US" dirty="0"/>
          </a:p>
        </p:txBody>
      </p:sp>
      <p:sp>
        <p:nvSpPr>
          <p:cNvPr id="96" name="Rectangle 2"/>
          <p:cNvSpPr>
            <a:spLocks noGrp="1" noChangeArrowheads="1"/>
          </p:cNvSpPr>
          <p:nvPr>
            <p:ph idx="1"/>
          </p:nvPr>
        </p:nvSpPr>
        <p:spPr bwMode="auto">
          <a:xfrm>
            <a:off x="218262" y="882192"/>
            <a:ext cx="11763662" cy="5548032"/>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42547849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LEAR_COLOUR_BG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3AFD04-A28F-3726-B10A-9E233222777B}"/>
              </a:ext>
            </a:extLst>
          </p:cNvPr>
          <p:cNvSpPr/>
          <p:nvPr userDrawn="1"/>
        </p:nvSpPr>
        <p:spPr>
          <a:xfrm>
            <a:off x="-6350" y="0"/>
            <a:ext cx="12198350" cy="6858000"/>
          </a:xfrm>
          <a:prstGeom prst="rect">
            <a:avLst/>
          </a:prstGeom>
          <a:solidFill>
            <a:srgbClr val="76C8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 name="Text Box 38">
            <a:extLst>
              <a:ext uri="{FF2B5EF4-FFF2-40B4-BE49-F238E27FC236}">
                <a16:creationId xmlns:a16="http://schemas.microsoft.com/office/drawing/2014/main" id="{DE8DA69C-7BBE-A12A-1B56-96929ECFF176}"/>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12779F35-8490-D54E-8F9E-0DA2E49C47CA}" type="slidenum">
              <a:rPr altLang="en-US" sz="800" noProof="1" smtClean="0">
                <a:solidFill>
                  <a:srgbClr val="8197A6"/>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rgbClr val="8197A6"/>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1EDEA65C-2232-342A-066E-C049247C0410}"/>
              </a:ext>
            </a:extLst>
          </p:cNvPr>
          <p:cNvCxnSpPr>
            <a:cxnSpLocks/>
          </p:cNvCxnSpPr>
          <p:nvPr userDrawn="1"/>
        </p:nvCxnSpPr>
        <p:spPr>
          <a:xfrm>
            <a:off x="220663" y="6423025"/>
            <a:ext cx="11736387"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A4C2C70-4C97-A180-F020-B0EA0A42B698}"/>
              </a:ext>
            </a:extLst>
          </p:cNvPr>
          <p:cNvCxnSpPr/>
          <p:nvPr userDrawn="1"/>
        </p:nvCxnSpPr>
        <p:spPr>
          <a:xfrm>
            <a:off x="217488" y="882650"/>
            <a:ext cx="11769725"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pic>
        <p:nvPicPr>
          <p:cNvPr id="6" name="Picture 40">
            <a:extLst>
              <a:ext uri="{FF2B5EF4-FFF2-40B4-BE49-F238E27FC236}">
                <a16:creationId xmlns:a16="http://schemas.microsoft.com/office/drawing/2014/main" id="{178ABB0C-5F09-51C0-9175-2E98512E1678}"/>
              </a:ext>
            </a:extLst>
          </p:cNvPr>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5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1">
            <a:extLst>
              <a:ext uri="{FF2B5EF4-FFF2-40B4-BE49-F238E27FC236}">
                <a16:creationId xmlns:a16="http://schemas.microsoft.com/office/drawing/2014/main" id="{2BE015A5-C0A1-6707-AF50-0F2AC75D650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2">
            <a:extLst>
              <a:ext uri="{FF2B5EF4-FFF2-40B4-BE49-F238E27FC236}">
                <a16:creationId xmlns:a16="http://schemas.microsoft.com/office/drawing/2014/main" id="{7401A6FB-7EF4-1CBB-DD00-A116054353D9}"/>
              </a:ext>
            </a:extLst>
          </p:cNvPr>
          <p:cNvGrpSpPr>
            <a:grpSpLocks/>
          </p:cNvGrpSpPr>
          <p:nvPr userDrawn="1"/>
        </p:nvGrpSpPr>
        <p:grpSpPr bwMode="auto">
          <a:xfrm>
            <a:off x="227013" y="6572250"/>
            <a:ext cx="9280525" cy="144463"/>
            <a:chOff x="226688" y="6572055"/>
            <a:chExt cx="9280921" cy="144114"/>
          </a:xfrm>
        </p:grpSpPr>
        <p:pic>
          <p:nvPicPr>
            <p:cNvPr id="9" name="Picture 43" descr="at.png">
              <a:extLst>
                <a:ext uri="{FF2B5EF4-FFF2-40B4-BE49-F238E27FC236}">
                  <a16:creationId xmlns:a16="http://schemas.microsoft.com/office/drawing/2014/main" id="{A4218B05-A275-68BE-0489-DE61C104563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4" descr="be.png">
              <a:extLst>
                <a:ext uri="{FF2B5EF4-FFF2-40B4-BE49-F238E27FC236}">
                  <a16:creationId xmlns:a16="http://schemas.microsoft.com/office/drawing/2014/main" id="{A21AC44A-C932-49E2-F700-9EF70E9B3C8A}"/>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5" descr="ch.png">
              <a:extLst>
                <a:ext uri="{FF2B5EF4-FFF2-40B4-BE49-F238E27FC236}">
                  <a16:creationId xmlns:a16="http://schemas.microsoft.com/office/drawing/2014/main" id="{C8968D7D-1D56-A2A0-F4E6-3075F79367CE}"/>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6" descr="cz.png">
              <a:extLst>
                <a:ext uri="{FF2B5EF4-FFF2-40B4-BE49-F238E27FC236}">
                  <a16:creationId xmlns:a16="http://schemas.microsoft.com/office/drawing/2014/main" id="{099E13F6-769A-B269-026C-7A808124DA9A}"/>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7" descr="de.png">
              <a:extLst>
                <a:ext uri="{FF2B5EF4-FFF2-40B4-BE49-F238E27FC236}">
                  <a16:creationId xmlns:a16="http://schemas.microsoft.com/office/drawing/2014/main" id="{2ED4FB62-158F-44AD-63E9-4E91AD889856}"/>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8" descr="dk.png">
              <a:extLst>
                <a:ext uri="{FF2B5EF4-FFF2-40B4-BE49-F238E27FC236}">
                  <a16:creationId xmlns:a16="http://schemas.microsoft.com/office/drawing/2014/main" id="{A4A00F2D-154E-0201-1C32-CF865BA8B74D}"/>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9" descr="ee.png">
              <a:extLst>
                <a:ext uri="{FF2B5EF4-FFF2-40B4-BE49-F238E27FC236}">
                  <a16:creationId xmlns:a16="http://schemas.microsoft.com/office/drawing/2014/main" id="{C9011890-CBAD-D8DA-10CF-6F98E3B5BC48}"/>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0" descr="es.png">
              <a:extLst>
                <a:ext uri="{FF2B5EF4-FFF2-40B4-BE49-F238E27FC236}">
                  <a16:creationId xmlns:a16="http://schemas.microsoft.com/office/drawing/2014/main" id="{733457E7-73F9-1E2A-CC26-69B8647D4A45}"/>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1" descr="fi.png">
              <a:extLst>
                <a:ext uri="{FF2B5EF4-FFF2-40B4-BE49-F238E27FC236}">
                  <a16:creationId xmlns:a16="http://schemas.microsoft.com/office/drawing/2014/main" id="{5546A5BC-976A-DEB2-45E7-402DC91EE765}"/>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2" descr="fr.png">
              <a:extLst>
                <a:ext uri="{FF2B5EF4-FFF2-40B4-BE49-F238E27FC236}">
                  <a16:creationId xmlns:a16="http://schemas.microsoft.com/office/drawing/2014/main" id="{07622D0A-D82A-B6B2-DE3B-364FC3F64B70}"/>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3" descr="gr.png">
              <a:extLst>
                <a:ext uri="{FF2B5EF4-FFF2-40B4-BE49-F238E27FC236}">
                  <a16:creationId xmlns:a16="http://schemas.microsoft.com/office/drawing/2014/main" id="{1375D08A-DD07-6CAB-CE40-0406B688ECB4}"/>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4" descr="hu.png">
              <a:extLst>
                <a:ext uri="{FF2B5EF4-FFF2-40B4-BE49-F238E27FC236}">
                  <a16:creationId xmlns:a16="http://schemas.microsoft.com/office/drawing/2014/main" id="{1136E575-9B74-866D-96BE-C29954D6FFB5}"/>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5" descr="ie.png">
              <a:extLst>
                <a:ext uri="{FF2B5EF4-FFF2-40B4-BE49-F238E27FC236}">
                  <a16:creationId xmlns:a16="http://schemas.microsoft.com/office/drawing/2014/main" id="{9DAC9F25-587D-0FF2-1678-FDD261D2EDB6}"/>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6" descr="it.png">
              <a:extLst>
                <a:ext uri="{FF2B5EF4-FFF2-40B4-BE49-F238E27FC236}">
                  <a16:creationId xmlns:a16="http://schemas.microsoft.com/office/drawing/2014/main" id="{D2CC3FF0-1864-E98F-6E63-8BE2BBC5E7BD}"/>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7" descr="lu.png">
              <a:extLst>
                <a:ext uri="{FF2B5EF4-FFF2-40B4-BE49-F238E27FC236}">
                  <a16:creationId xmlns:a16="http://schemas.microsoft.com/office/drawing/2014/main" id="{9BE06439-6E65-076E-71FF-25F178C428C0}"/>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8" descr="nl.png">
              <a:extLst>
                <a:ext uri="{FF2B5EF4-FFF2-40B4-BE49-F238E27FC236}">
                  <a16:creationId xmlns:a16="http://schemas.microsoft.com/office/drawing/2014/main" id="{FA49CEAC-2B7E-629C-0EAA-92F730CEE220}"/>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9" descr="no.png">
              <a:extLst>
                <a:ext uri="{FF2B5EF4-FFF2-40B4-BE49-F238E27FC236}">
                  <a16:creationId xmlns:a16="http://schemas.microsoft.com/office/drawing/2014/main" id="{96C0D12B-7208-0F60-EAAB-41F0EE131E67}"/>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60" descr="pl.png">
              <a:extLst>
                <a:ext uri="{FF2B5EF4-FFF2-40B4-BE49-F238E27FC236}">
                  <a16:creationId xmlns:a16="http://schemas.microsoft.com/office/drawing/2014/main" id="{85F32379-941D-9795-817C-F86348094802}"/>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1" descr="pt.png">
              <a:extLst>
                <a:ext uri="{FF2B5EF4-FFF2-40B4-BE49-F238E27FC236}">
                  <a16:creationId xmlns:a16="http://schemas.microsoft.com/office/drawing/2014/main" id="{0D2B6F03-7E04-87A5-D90A-84044EA711EB}"/>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2" descr="ro.png">
              <a:extLst>
                <a:ext uri="{FF2B5EF4-FFF2-40B4-BE49-F238E27FC236}">
                  <a16:creationId xmlns:a16="http://schemas.microsoft.com/office/drawing/2014/main" id="{C6887045-06CB-6B84-44AC-DE0F85FBC550}"/>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3" descr="se.png">
              <a:extLst>
                <a:ext uri="{FF2B5EF4-FFF2-40B4-BE49-F238E27FC236}">
                  <a16:creationId xmlns:a16="http://schemas.microsoft.com/office/drawing/2014/main" id="{4D50674A-3485-AADA-265C-37BA8E3953AC}"/>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4" descr="uk.png">
              <a:extLst>
                <a:ext uri="{FF2B5EF4-FFF2-40B4-BE49-F238E27FC236}">
                  <a16:creationId xmlns:a16="http://schemas.microsoft.com/office/drawing/2014/main" id="{75665104-8D06-5E7C-5837-2C159F7526C3}"/>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5" descr="ca.png">
              <a:extLst>
                <a:ext uri="{FF2B5EF4-FFF2-40B4-BE49-F238E27FC236}">
                  <a16:creationId xmlns:a16="http://schemas.microsoft.com/office/drawing/2014/main" id="{830027D9-B334-60EF-E27F-22DF3C26E276}"/>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6">
              <a:extLst>
                <a:ext uri="{FF2B5EF4-FFF2-40B4-BE49-F238E27FC236}">
                  <a16:creationId xmlns:a16="http://schemas.microsoft.com/office/drawing/2014/main" id="{4FCD267B-3E37-166C-310C-2923ACB17594}"/>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7" descr="si.png">
              <a:extLst>
                <a:ext uri="{FF2B5EF4-FFF2-40B4-BE49-F238E27FC236}">
                  <a16:creationId xmlns:a16="http://schemas.microsoft.com/office/drawing/2014/main" id="{C0410EDA-B46D-CB14-AE30-4B7CB24DDC5E}"/>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6" name="Title 65"/>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rgbClr val="003249"/>
                </a:solidFill>
              </a:defRPr>
            </a:lvl1pPr>
          </a:lstStyle>
          <a:p>
            <a:pPr lvl="0"/>
            <a:r>
              <a:rPr lang="en-US" altLang="en-US"/>
              <a:t>Click to edit Master title style</a:t>
            </a:r>
            <a:endParaRPr lang="en-GB" altLang="en-US" dirty="0"/>
          </a:p>
        </p:txBody>
      </p:sp>
      <p:sp>
        <p:nvSpPr>
          <p:cNvPr id="37" name="Rectangle 2"/>
          <p:cNvSpPr>
            <a:spLocks noGrp="1" noChangeArrowheads="1"/>
          </p:cNvSpPr>
          <p:nvPr>
            <p:ph idx="1"/>
          </p:nvPr>
        </p:nvSpPr>
        <p:spPr bwMode="auto">
          <a:xfrm>
            <a:off x="218262" y="882192"/>
            <a:ext cx="11763662" cy="5541665"/>
          </a:xfrm>
          <a:prstGeom prst="rect">
            <a:avLst/>
          </a:prstGeom>
          <a:noFill/>
          <a:ln>
            <a:noFill/>
          </a:ln>
        </p:spPr>
        <p:txBody>
          <a:bodyPr/>
          <a:lstStyle>
            <a:lvl1pPr>
              <a:defRPr>
                <a:solidFill>
                  <a:srgbClr val="006762"/>
                </a:solidFill>
              </a:defRPr>
            </a:lvl1pPr>
            <a:lvl2pPr>
              <a:defRPr>
                <a:solidFill>
                  <a:srgbClr val="006762"/>
                </a:solidFill>
              </a:defRPr>
            </a:lvl2pPr>
            <a:lvl3pPr>
              <a:defRPr>
                <a:solidFill>
                  <a:srgbClr val="006762"/>
                </a:solidFill>
              </a:defRPr>
            </a:lvl3pPr>
            <a:lvl4pPr>
              <a:defRPr>
                <a:solidFill>
                  <a:srgbClr val="006762"/>
                </a:solidFill>
              </a:defRPr>
            </a:lvl4pPr>
            <a:lvl5pPr>
              <a:defRPr>
                <a:solidFill>
                  <a:srgbClr val="006762"/>
                </a:solidFill>
              </a:defRPr>
            </a:lvl5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29403889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LEAR_COLOUR_BG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BC1A27-3AE4-A761-F16C-479C66B17E87}"/>
              </a:ext>
            </a:extLst>
          </p:cNvPr>
          <p:cNvSpPr/>
          <p:nvPr userDrawn="1"/>
        </p:nvSpPr>
        <p:spPr>
          <a:xfrm>
            <a:off x="-6350" y="0"/>
            <a:ext cx="12198350" cy="6858000"/>
          </a:xfrm>
          <a:prstGeom prst="rect">
            <a:avLst/>
          </a:prstGeom>
          <a:solidFill>
            <a:srgbClr val="F166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 name="Text Box 38">
            <a:extLst>
              <a:ext uri="{FF2B5EF4-FFF2-40B4-BE49-F238E27FC236}">
                <a16:creationId xmlns:a16="http://schemas.microsoft.com/office/drawing/2014/main" id="{D179E874-3550-1BD3-F35A-383BFE0D3B58}"/>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360C634F-2A55-D549-803A-838A252AC781}" type="slidenum">
              <a:rPr altLang="en-US" sz="800" noProof="1" smtClean="0">
                <a:solidFill>
                  <a:srgbClr val="8197A6"/>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rgbClr val="8197A6"/>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D5C67321-EE36-08B1-1A50-FD3530235360}"/>
              </a:ext>
            </a:extLst>
          </p:cNvPr>
          <p:cNvCxnSpPr>
            <a:cxnSpLocks/>
          </p:cNvCxnSpPr>
          <p:nvPr userDrawn="1"/>
        </p:nvCxnSpPr>
        <p:spPr>
          <a:xfrm>
            <a:off x="220663" y="6423025"/>
            <a:ext cx="11736387"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B9E3384-54AF-CCCF-1254-568371AC5DEA}"/>
              </a:ext>
            </a:extLst>
          </p:cNvPr>
          <p:cNvCxnSpPr/>
          <p:nvPr userDrawn="1"/>
        </p:nvCxnSpPr>
        <p:spPr>
          <a:xfrm>
            <a:off x="217488" y="882650"/>
            <a:ext cx="11769725"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pic>
        <p:nvPicPr>
          <p:cNvPr id="6" name="Picture 40">
            <a:extLst>
              <a:ext uri="{FF2B5EF4-FFF2-40B4-BE49-F238E27FC236}">
                <a16:creationId xmlns:a16="http://schemas.microsoft.com/office/drawing/2014/main" id="{684FD2E4-A0D6-2494-1E4E-5478F71379A3}"/>
              </a:ext>
            </a:extLst>
          </p:cNvPr>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5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1">
            <a:extLst>
              <a:ext uri="{FF2B5EF4-FFF2-40B4-BE49-F238E27FC236}">
                <a16:creationId xmlns:a16="http://schemas.microsoft.com/office/drawing/2014/main" id="{2316D73A-6D5D-5137-F8BC-93C0F509332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2">
            <a:extLst>
              <a:ext uri="{FF2B5EF4-FFF2-40B4-BE49-F238E27FC236}">
                <a16:creationId xmlns:a16="http://schemas.microsoft.com/office/drawing/2014/main" id="{B337743A-431D-0A82-9C94-4AB638D00599}"/>
              </a:ext>
            </a:extLst>
          </p:cNvPr>
          <p:cNvGrpSpPr>
            <a:grpSpLocks/>
          </p:cNvGrpSpPr>
          <p:nvPr userDrawn="1"/>
        </p:nvGrpSpPr>
        <p:grpSpPr bwMode="auto">
          <a:xfrm>
            <a:off x="227013" y="6572250"/>
            <a:ext cx="9280525" cy="144463"/>
            <a:chOff x="226688" y="6572055"/>
            <a:chExt cx="9280921" cy="144114"/>
          </a:xfrm>
        </p:grpSpPr>
        <p:pic>
          <p:nvPicPr>
            <p:cNvPr id="9" name="Picture 43" descr="at.png">
              <a:extLst>
                <a:ext uri="{FF2B5EF4-FFF2-40B4-BE49-F238E27FC236}">
                  <a16:creationId xmlns:a16="http://schemas.microsoft.com/office/drawing/2014/main" id="{5A3F0497-A0CA-260E-73B8-EF2336B6289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4" descr="be.png">
              <a:extLst>
                <a:ext uri="{FF2B5EF4-FFF2-40B4-BE49-F238E27FC236}">
                  <a16:creationId xmlns:a16="http://schemas.microsoft.com/office/drawing/2014/main" id="{036279EA-6138-282B-7516-5CFE1D45CC6A}"/>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5" descr="ch.png">
              <a:extLst>
                <a:ext uri="{FF2B5EF4-FFF2-40B4-BE49-F238E27FC236}">
                  <a16:creationId xmlns:a16="http://schemas.microsoft.com/office/drawing/2014/main" id="{696765C2-2C8C-531C-7578-31C86AB72868}"/>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6" descr="cz.png">
              <a:extLst>
                <a:ext uri="{FF2B5EF4-FFF2-40B4-BE49-F238E27FC236}">
                  <a16:creationId xmlns:a16="http://schemas.microsoft.com/office/drawing/2014/main" id="{E7316827-14C0-2D33-4A13-6B4E1FCCC7F0}"/>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7" descr="de.png">
              <a:extLst>
                <a:ext uri="{FF2B5EF4-FFF2-40B4-BE49-F238E27FC236}">
                  <a16:creationId xmlns:a16="http://schemas.microsoft.com/office/drawing/2014/main" id="{183EDB89-D286-E00A-1B51-28A369F497AA}"/>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8" descr="dk.png">
              <a:extLst>
                <a:ext uri="{FF2B5EF4-FFF2-40B4-BE49-F238E27FC236}">
                  <a16:creationId xmlns:a16="http://schemas.microsoft.com/office/drawing/2014/main" id="{3EE2CAA0-0D55-1106-ABB9-88843D24DE3E}"/>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9" descr="ee.png">
              <a:extLst>
                <a:ext uri="{FF2B5EF4-FFF2-40B4-BE49-F238E27FC236}">
                  <a16:creationId xmlns:a16="http://schemas.microsoft.com/office/drawing/2014/main" id="{E94F8B62-03FB-C7F6-0FBD-381D45E7ADB3}"/>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0" descr="es.png">
              <a:extLst>
                <a:ext uri="{FF2B5EF4-FFF2-40B4-BE49-F238E27FC236}">
                  <a16:creationId xmlns:a16="http://schemas.microsoft.com/office/drawing/2014/main" id="{CC05C4F2-2B66-32AE-FA84-BE288823D76A}"/>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1" descr="fi.png">
              <a:extLst>
                <a:ext uri="{FF2B5EF4-FFF2-40B4-BE49-F238E27FC236}">
                  <a16:creationId xmlns:a16="http://schemas.microsoft.com/office/drawing/2014/main" id="{C23CCFA9-B28C-46AD-0AD0-FC527F8EDAF8}"/>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2" descr="fr.png">
              <a:extLst>
                <a:ext uri="{FF2B5EF4-FFF2-40B4-BE49-F238E27FC236}">
                  <a16:creationId xmlns:a16="http://schemas.microsoft.com/office/drawing/2014/main" id="{755627C9-7CB4-4106-1470-4C849E3A8B7D}"/>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3" descr="gr.png">
              <a:extLst>
                <a:ext uri="{FF2B5EF4-FFF2-40B4-BE49-F238E27FC236}">
                  <a16:creationId xmlns:a16="http://schemas.microsoft.com/office/drawing/2014/main" id="{524BBD41-8B58-F7D5-A474-8AEC1CE9239C}"/>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4" descr="hu.png">
              <a:extLst>
                <a:ext uri="{FF2B5EF4-FFF2-40B4-BE49-F238E27FC236}">
                  <a16:creationId xmlns:a16="http://schemas.microsoft.com/office/drawing/2014/main" id="{83B9CAF0-442A-8519-BDDB-848ED2087362}"/>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5" descr="ie.png">
              <a:extLst>
                <a:ext uri="{FF2B5EF4-FFF2-40B4-BE49-F238E27FC236}">
                  <a16:creationId xmlns:a16="http://schemas.microsoft.com/office/drawing/2014/main" id="{D41B0D0F-7C06-81C7-6C74-8626D82EED21}"/>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6" descr="it.png">
              <a:extLst>
                <a:ext uri="{FF2B5EF4-FFF2-40B4-BE49-F238E27FC236}">
                  <a16:creationId xmlns:a16="http://schemas.microsoft.com/office/drawing/2014/main" id="{8F1C5D5E-DD0A-604D-FA5E-1740763A613B}"/>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7" descr="lu.png">
              <a:extLst>
                <a:ext uri="{FF2B5EF4-FFF2-40B4-BE49-F238E27FC236}">
                  <a16:creationId xmlns:a16="http://schemas.microsoft.com/office/drawing/2014/main" id="{517633F9-185E-E98B-A615-10F468DAD14F}"/>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8" descr="nl.png">
              <a:extLst>
                <a:ext uri="{FF2B5EF4-FFF2-40B4-BE49-F238E27FC236}">
                  <a16:creationId xmlns:a16="http://schemas.microsoft.com/office/drawing/2014/main" id="{A5347CCE-339B-392A-ACAF-839B5A47B638}"/>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9" descr="no.png">
              <a:extLst>
                <a:ext uri="{FF2B5EF4-FFF2-40B4-BE49-F238E27FC236}">
                  <a16:creationId xmlns:a16="http://schemas.microsoft.com/office/drawing/2014/main" id="{7905424C-0542-8D0B-1CC8-FA71C6D3A6BA}"/>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60" descr="pl.png">
              <a:extLst>
                <a:ext uri="{FF2B5EF4-FFF2-40B4-BE49-F238E27FC236}">
                  <a16:creationId xmlns:a16="http://schemas.microsoft.com/office/drawing/2014/main" id="{192A2071-FD48-7D70-AF1D-F90889A97BD7}"/>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1" descr="pt.png">
              <a:extLst>
                <a:ext uri="{FF2B5EF4-FFF2-40B4-BE49-F238E27FC236}">
                  <a16:creationId xmlns:a16="http://schemas.microsoft.com/office/drawing/2014/main" id="{E44FF60A-7027-6B1A-3652-09AEA9BDC3DC}"/>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2" descr="ro.png">
              <a:extLst>
                <a:ext uri="{FF2B5EF4-FFF2-40B4-BE49-F238E27FC236}">
                  <a16:creationId xmlns:a16="http://schemas.microsoft.com/office/drawing/2014/main" id="{68A9F504-9078-C2F3-97D4-8EE05BF253A9}"/>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3" descr="se.png">
              <a:extLst>
                <a:ext uri="{FF2B5EF4-FFF2-40B4-BE49-F238E27FC236}">
                  <a16:creationId xmlns:a16="http://schemas.microsoft.com/office/drawing/2014/main" id="{C3515C0F-9B8F-691A-66BC-20EBBFED810D}"/>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4" descr="uk.png">
              <a:extLst>
                <a:ext uri="{FF2B5EF4-FFF2-40B4-BE49-F238E27FC236}">
                  <a16:creationId xmlns:a16="http://schemas.microsoft.com/office/drawing/2014/main" id="{02AFD7EB-402C-711F-BA2D-70918AB08F40}"/>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5" descr="ca.png">
              <a:extLst>
                <a:ext uri="{FF2B5EF4-FFF2-40B4-BE49-F238E27FC236}">
                  <a16:creationId xmlns:a16="http://schemas.microsoft.com/office/drawing/2014/main" id="{F9038057-B509-B7BD-D237-0A0CB8EEF243}"/>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6">
              <a:extLst>
                <a:ext uri="{FF2B5EF4-FFF2-40B4-BE49-F238E27FC236}">
                  <a16:creationId xmlns:a16="http://schemas.microsoft.com/office/drawing/2014/main" id="{15C02525-7E94-6D37-E238-1191A4845413}"/>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7" descr="si.png">
              <a:extLst>
                <a:ext uri="{FF2B5EF4-FFF2-40B4-BE49-F238E27FC236}">
                  <a16:creationId xmlns:a16="http://schemas.microsoft.com/office/drawing/2014/main" id="{3C742B6D-F078-59FC-6D7F-586D286CDED4}"/>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6" name="Title 65"/>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rgbClr val="003249"/>
                </a:solidFill>
              </a:defRPr>
            </a:lvl1pPr>
          </a:lstStyle>
          <a:p>
            <a:pPr lvl="0"/>
            <a:r>
              <a:rPr lang="en-US" altLang="en-US"/>
              <a:t>Click to edit Master title style</a:t>
            </a:r>
            <a:endParaRPr lang="en-GB" altLang="en-US" dirty="0"/>
          </a:p>
        </p:txBody>
      </p:sp>
      <p:sp>
        <p:nvSpPr>
          <p:cNvPr id="37" name="Rectangle 2"/>
          <p:cNvSpPr>
            <a:spLocks noGrp="1" noChangeArrowheads="1"/>
          </p:cNvSpPr>
          <p:nvPr>
            <p:ph idx="1"/>
          </p:nvPr>
        </p:nvSpPr>
        <p:spPr bwMode="auto">
          <a:xfrm>
            <a:off x="218262" y="882192"/>
            <a:ext cx="11763662" cy="5534968"/>
          </a:xfrm>
          <a:prstGeom prst="rect">
            <a:avLst/>
          </a:prstGeom>
          <a:noFill/>
          <a:ln>
            <a:noFill/>
          </a:ln>
        </p:spPr>
        <p:txBody>
          <a:bodyPr/>
          <a:lstStyle>
            <a:lvl1pPr>
              <a:defRPr>
                <a:solidFill>
                  <a:srgbClr val="960136"/>
                </a:solidFill>
              </a:defRPr>
            </a:lvl1pPr>
            <a:lvl2pPr>
              <a:defRPr>
                <a:solidFill>
                  <a:srgbClr val="960136"/>
                </a:solidFill>
              </a:defRPr>
            </a:lvl2pPr>
            <a:lvl3pPr>
              <a:defRPr>
                <a:solidFill>
                  <a:srgbClr val="960136"/>
                </a:solidFill>
              </a:defRPr>
            </a:lvl3pPr>
            <a:lvl4pPr>
              <a:defRPr>
                <a:solidFill>
                  <a:srgbClr val="960136"/>
                </a:solidFill>
              </a:defRPr>
            </a:lvl4pPr>
            <a:lvl5pPr>
              <a:defRPr>
                <a:solidFill>
                  <a:srgbClr val="960136"/>
                </a:solidFill>
              </a:defRPr>
            </a:lvl5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712316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9B4F1-D983-4F07-8750-CB735B9804D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DBDB302B-1619-419C-B51B-B71B874F5E8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694B1D-49A8-4B62-A908-DDDEA63205B0}"/>
              </a:ext>
            </a:extLst>
          </p:cNvPr>
          <p:cNvSpPr>
            <a:spLocks noGrp="1"/>
          </p:cNvSpPr>
          <p:nvPr>
            <p:ph type="dt" sz="half" idx="10"/>
          </p:nvPr>
        </p:nvSpPr>
        <p:spPr/>
        <p:txBody>
          <a:bodyPr/>
          <a:lstStyle/>
          <a:p>
            <a:endParaRPr lang="lv-LV" dirty="0"/>
          </a:p>
        </p:txBody>
      </p:sp>
      <p:sp>
        <p:nvSpPr>
          <p:cNvPr id="5" name="Footer Placeholder 4">
            <a:extLst>
              <a:ext uri="{FF2B5EF4-FFF2-40B4-BE49-F238E27FC236}">
                <a16:creationId xmlns:a16="http://schemas.microsoft.com/office/drawing/2014/main" id="{F8CA1E2A-78CF-4456-B19A-863429164FA8}"/>
              </a:ext>
            </a:extLst>
          </p:cNvPr>
          <p:cNvSpPr>
            <a:spLocks noGrp="1"/>
          </p:cNvSpPr>
          <p:nvPr>
            <p:ph type="ftr" sz="quarter" idx="11"/>
          </p:nvPr>
        </p:nvSpPr>
        <p:spPr/>
        <p:txBody>
          <a:bodyPr/>
          <a:lstStyle/>
          <a:p>
            <a:endParaRPr lang="lv-LV" dirty="0"/>
          </a:p>
        </p:txBody>
      </p:sp>
      <p:sp>
        <p:nvSpPr>
          <p:cNvPr id="6" name="Slide Number Placeholder 5">
            <a:extLst>
              <a:ext uri="{FF2B5EF4-FFF2-40B4-BE49-F238E27FC236}">
                <a16:creationId xmlns:a16="http://schemas.microsoft.com/office/drawing/2014/main" id="{325FD112-9748-4924-90C5-DA4F37D8B064}"/>
              </a:ext>
            </a:extLst>
          </p:cNvPr>
          <p:cNvSpPr>
            <a:spLocks noGrp="1"/>
          </p:cNvSpPr>
          <p:nvPr>
            <p:ph type="sldNum" sz="quarter" idx="12"/>
          </p:nvPr>
        </p:nvSpPr>
        <p:spPr/>
        <p:txBody>
          <a:bodyPr/>
          <a:lstStyle/>
          <a:p>
            <a:fld id="{660F3F40-12FA-4968-8235-5F18DAFE2DEF}" type="slidenum">
              <a:rPr lang="lv-LV" smtClean="0"/>
              <a:t>‹#›</a:t>
            </a:fld>
            <a:endParaRPr lang="lv-LV" dirty="0"/>
          </a:p>
        </p:txBody>
      </p:sp>
      <p:pic>
        <p:nvPicPr>
          <p:cNvPr id="8" name="Picture 2" descr="Sākums | Latvijas Zinātnes padome">
            <a:extLst>
              <a:ext uri="{FF2B5EF4-FFF2-40B4-BE49-F238E27FC236}">
                <a16:creationId xmlns:a16="http://schemas.microsoft.com/office/drawing/2014/main" id="{B938A504-D2E6-4FB8-98BE-21BB1BD8A06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8644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LEAR_COLOUR_BG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37654D-9135-30AB-7356-4BE0A988206E}"/>
              </a:ext>
            </a:extLst>
          </p:cNvPr>
          <p:cNvSpPr/>
          <p:nvPr userDrawn="1"/>
        </p:nvSpPr>
        <p:spPr>
          <a:xfrm>
            <a:off x="-6350" y="0"/>
            <a:ext cx="12198350" cy="6858000"/>
          </a:xfrm>
          <a:prstGeom prst="rect">
            <a:avLst/>
          </a:prstGeom>
          <a:solidFill>
            <a:srgbClr val="FFCC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 name="Text Box 38">
            <a:extLst>
              <a:ext uri="{FF2B5EF4-FFF2-40B4-BE49-F238E27FC236}">
                <a16:creationId xmlns:a16="http://schemas.microsoft.com/office/drawing/2014/main" id="{F594708B-0F77-6DE4-1D1E-D6E79174880E}"/>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F8E70B4A-9E07-AF45-B984-AA03B5587535}" type="slidenum">
              <a:rPr altLang="en-US" sz="800" noProof="1" smtClean="0">
                <a:solidFill>
                  <a:srgbClr val="8197A6"/>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rgbClr val="8197A6"/>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6F4A4D26-099B-2207-7942-77031D14FA26}"/>
              </a:ext>
            </a:extLst>
          </p:cNvPr>
          <p:cNvCxnSpPr>
            <a:cxnSpLocks/>
          </p:cNvCxnSpPr>
          <p:nvPr userDrawn="1"/>
        </p:nvCxnSpPr>
        <p:spPr>
          <a:xfrm>
            <a:off x="220663" y="6423025"/>
            <a:ext cx="11736387"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5217571-B594-C5FE-1170-9FCB18D4241A}"/>
              </a:ext>
            </a:extLst>
          </p:cNvPr>
          <p:cNvCxnSpPr/>
          <p:nvPr userDrawn="1"/>
        </p:nvCxnSpPr>
        <p:spPr>
          <a:xfrm>
            <a:off x="217488" y="882650"/>
            <a:ext cx="11769725"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pic>
        <p:nvPicPr>
          <p:cNvPr id="6" name="Picture 40">
            <a:extLst>
              <a:ext uri="{FF2B5EF4-FFF2-40B4-BE49-F238E27FC236}">
                <a16:creationId xmlns:a16="http://schemas.microsoft.com/office/drawing/2014/main" id="{EF99DB1B-7DD7-9548-20D4-9D8B7B238210}"/>
              </a:ext>
            </a:extLst>
          </p:cNvPr>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5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1">
            <a:extLst>
              <a:ext uri="{FF2B5EF4-FFF2-40B4-BE49-F238E27FC236}">
                <a16:creationId xmlns:a16="http://schemas.microsoft.com/office/drawing/2014/main" id="{6199A032-932D-5B6E-31E2-97D1822EDA4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2">
            <a:extLst>
              <a:ext uri="{FF2B5EF4-FFF2-40B4-BE49-F238E27FC236}">
                <a16:creationId xmlns:a16="http://schemas.microsoft.com/office/drawing/2014/main" id="{6E15B27F-8EC4-0B57-0193-2956B978E1BD}"/>
              </a:ext>
            </a:extLst>
          </p:cNvPr>
          <p:cNvGrpSpPr>
            <a:grpSpLocks/>
          </p:cNvGrpSpPr>
          <p:nvPr userDrawn="1"/>
        </p:nvGrpSpPr>
        <p:grpSpPr bwMode="auto">
          <a:xfrm>
            <a:off x="227013" y="6572250"/>
            <a:ext cx="9280525" cy="144463"/>
            <a:chOff x="226688" y="6572055"/>
            <a:chExt cx="9280921" cy="144114"/>
          </a:xfrm>
        </p:grpSpPr>
        <p:pic>
          <p:nvPicPr>
            <p:cNvPr id="9" name="Picture 43" descr="at.png">
              <a:extLst>
                <a:ext uri="{FF2B5EF4-FFF2-40B4-BE49-F238E27FC236}">
                  <a16:creationId xmlns:a16="http://schemas.microsoft.com/office/drawing/2014/main" id="{76241577-ACAF-DEE4-FEF7-6CE2A65FB3F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4" descr="be.png">
              <a:extLst>
                <a:ext uri="{FF2B5EF4-FFF2-40B4-BE49-F238E27FC236}">
                  <a16:creationId xmlns:a16="http://schemas.microsoft.com/office/drawing/2014/main" id="{1FCA94FA-70E9-F3A7-5F73-041089DE2AF6}"/>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5" descr="ch.png">
              <a:extLst>
                <a:ext uri="{FF2B5EF4-FFF2-40B4-BE49-F238E27FC236}">
                  <a16:creationId xmlns:a16="http://schemas.microsoft.com/office/drawing/2014/main" id="{DDA65F09-40A9-47A2-64CB-D92BA99EAE06}"/>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6" descr="cz.png">
              <a:extLst>
                <a:ext uri="{FF2B5EF4-FFF2-40B4-BE49-F238E27FC236}">
                  <a16:creationId xmlns:a16="http://schemas.microsoft.com/office/drawing/2014/main" id="{E82FEB35-10AD-38B3-4E5A-B40337621F9C}"/>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7" descr="de.png">
              <a:extLst>
                <a:ext uri="{FF2B5EF4-FFF2-40B4-BE49-F238E27FC236}">
                  <a16:creationId xmlns:a16="http://schemas.microsoft.com/office/drawing/2014/main" id="{F25D869E-DC61-6C2C-6773-03FA2DCD97F5}"/>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8" descr="dk.png">
              <a:extLst>
                <a:ext uri="{FF2B5EF4-FFF2-40B4-BE49-F238E27FC236}">
                  <a16:creationId xmlns:a16="http://schemas.microsoft.com/office/drawing/2014/main" id="{25D2EFFD-14B1-D888-462A-AC0D1D82F213}"/>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9" descr="ee.png">
              <a:extLst>
                <a:ext uri="{FF2B5EF4-FFF2-40B4-BE49-F238E27FC236}">
                  <a16:creationId xmlns:a16="http://schemas.microsoft.com/office/drawing/2014/main" id="{55229976-1F2C-5DCA-1D3C-243914775581}"/>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0" descr="es.png">
              <a:extLst>
                <a:ext uri="{FF2B5EF4-FFF2-40B4-BE49-F238E27FC236}">
                  <a16:creationId xmlns:a16="http://schemas.microsoft.com/office/drawing/2014/main" id="{FBF63FE0-DEFA-0C6C-842C-31D788EC63BE}"/>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1" descr="fi.png">
              <a:extLst>
                <a:ext uri="{FF2B5EF4-FFF2-40B4-BE49-F238E27FC236}">
                  <a16:creationId xmlns:a16="http://schemas.microsoft.com/office/drawing/2014/main" id="{E47C496E-5DC8-5EB4-466C-DDD6F082D0CE}"/>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2" descr="fr.png">
              <a:extLst>
                <a:ext uri="{FF2B5EF4-FFF2-40B4-BE49-F238E27FC236}">
                  <a16:creationId xmlns:a16="http://schemas.microsoft.com/office/drawing/2014/main" id="{80202BA8-8EDB-C58D-0BCD-A3FAAD5F8924}"/>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3" descr="gr.png">
              <a:extLst>
                <a:ext uri="{FF2B5EF4-FFF2-40B4-BE49-F238E27FC236}">
                  <a16:creationId xmlns:a16="http://schemas.microsoft.com/office/drawing/2014/main" id="{30E7B050-6079-1486-2920-51634FA6EB56}"/>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4" descr="hu.png">
              <a:extLst>
                <a:ext uri="{FF2B5EF4-FFF2-40B4-BE49-F238E27FC236}">
                  <a16:creationId xmlns:a16="http://schemas.microsoft.com/office/drawing/2014/main" id="{14374BA0-ACE1-B8B6-8699-44CE1E78756F}"/>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5" descr="ie.png">
              <a:extLst>
                <a:ext uri="{FF2B5EF4-FFF2-40B4-BE49-F238E27FC236}">
                  <a16:creationId xmlns:a16="http://schemas.microsoft.com/office/drawing/2014/main" id="{A4EFD8CE-1BA0-370F-659D-B2C9C0A16C63}"/>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6" descr="it.png">
              <a:extLst>
                <a:ext uri="{FF2B5EF4-FFF2-40B4-BE49-F238E27FC236}">
                  <a16:creationId xmlns:a16="http://schemas.microsoft.com/office/drawing/2014/main" id="{C5ECEA77-9728-9ABC-3205-6684D37152A8}"/>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7" descr="lu.png">
              <a:extLst>
                <a:ext uri="{FF2B5EF4-FFF2-40B4-BE49-F238E27FC236}">
                  <a16:creationId xmlns:a16="http://schemas.microsoft.com/office/drawing/2014/main" id="{20861DC8-145B-9ED9-8E2F-C58BD8863FD4}"/>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8" descr="nl.png">
              <a:extLst>
                <a:ext uri="{FF2B5EF4-FFF2-40B4-BE49-F238E27FC236}">
                  <a16:creationId xmlns:a16="http://schemas.microsoft.com/office/drawing/2014/main" id="{A9FCF914-C6DC-5E80-F69F-B3C2554ACB39}"/>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9" descr="no.png">
              <a:extLst>
                <a:ext uri="{FF2B5EF4-FFF2-40B4-BE49-F238E27FC236}">
                  <a16:creationId xmlns:a16="http://schemas.microsoft.com/office/drawing/2014/main" id="{1333CD80-ABAC-E58E-023A-9ABD0F99C203}"/>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60" descr="pl.png">
              <a:extLst>
                <a:ext uri="{FF2B5EF4-FFF2-40B4-BE49-F238E27FC236}">
                  <a16:creationId xmlns:a16="http://schemas.microsoft.com/office/drawing/2014/main" id="{A1429262-FB01-3BA3-5EBB-48FCCEDF3B86}"/>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1" descr="pt.png">
              <a:extLst>
                <a:ext uri="{FF2B5EF4-FFF2-40B4-BE49-F238E27FC236}">
                  <a16:creationId xmlns:a16="http://schemas.microsoft.com/office/drawing/2014/main" id="{F183E61B-3CEC-0EDF-F1FB-4525AFC6132D}"/>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2" descr="ro.png">
              <a:extLst>
                <a:ext uri="{FF2B5EF4-FFF2-40B4-BE49-F238E27FC236}">
                  <a16:creationId xmlns:a16="http://schemas.microsoft.com/office/drawing/2014/main" id="{8DD7107C-FC43-A855-00D8-6C5BD62387CD}"/>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3" descr="se.png">
              <a:extLst>
                <a:ext uri="{FF2B5EF4-FFF2-40B4-BE49-F238E27FC236}">
                  <a16:creationId xmlns:a16="http://schemas.microsoft.com/office/drawing/2014/main" id="{E6FA30B9-0CD4-3E8A-9FFC-C83FACC68630}"/>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4" descr="uk.png">
              <a:extLst>
                <a:ext uri="{FF2B5EF4-FFF2-40B4-BE49-F238E27FC236}">
                  <a16:creationId xmlns:a16="http://schemas.microsoft.com/office/drawing/2014/main" id="{C14206D9-5E79-1C2F-FC8F-979E2361E090}"/>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5" descr="ca.png">
              <a:extLst>
                <a:ext uri="{FF2B5EF4-FFF2-40B4-BE49-F238E27FC236}">
                  <a16:creationId xmlns:a16="http://schemas.microsoft.com/office/drawing/2014/main" id="{A636133F-88E9-3499-78A7-D60E906CE838}"/>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6">
              <a:extLst>
                <a:ext uri="{FF2B5EF4-FFF2-40B4-BE49-F238E27FC236}">
                  <a16:creationId xmlns:a16="http://schemas.microsoft.com/office/drawing/2014/main" id="{6AA679A6-B578-1218-7A82-885285C0536F}"/>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7" descr="si.png">
              <a:extLst>
                <a:ext uri="{FF2B5EF4-FFF2-40B4-BE49-F238E27FC236}">
                  <a16:creationId xmlns:a16="http://schemas.microsoft.com/office/drawing/2014/main" id="{E7C2B78E-DBAC-1C23-DE85-19A47D4922C5}"/>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6" name="Title 65"/>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rgbClr val="003249"/>
                </a:solidFill>
              </a:defRPr>
            </a:lvl1pPr>
          </a:lstStyle>
          <a:p>
            <a:pPr lvl="0"/>
            <a:r>
              <a:rPr lang="en-US" altLang="en-US"/>
              <a:t>Click to edit Master title style</a:t>
            </a:r>
            <a:endParaRPr lang="en-GB" altLang="en-US" dirty="0"/>
          </a:p>
        </p:txBody>
      </p:sp>
      <p:sp>
        <p:nvSpPr>
          <p:cNvPr id="37" name="Rectangle 2"/>
          <p:cNvSpPr>
            <a:spLocks noGrp="1" noChangeArrowheads="1"/>
          </p:cNvSpPr>
          <p:nvPr>
            <p:ph idx="1"/>
          </p:nvPr>
        </p:nvSpPr>
        <p:spPr bwMode="auto">
          <a:xfrm>
            <a:off x="218262" y="882192"/>
            <a:ext cx="11763662" cy="5534968"/>
          </a:xfrm>
          <a:prstGeom prst="rect">
            <a:avLst/>
          </a:prstGeom>
          <a:noFill/>
          <a:ln>
            <a:noFill/>
          </a:ln>
        </p:spPr>
        <p:txBody>
          <a:bodyPr/>
          <a:lstStyle>
            <a:lvl1pPr>
              <a:defRPr>
                <a:solidFill>
                  <a:srgbClr val="A75534"/>
                </a:solidFill>
              </a:defRPr>
            </a:lvl1pPr>
            <a:lvl2pPr>
              <a:defRPr>
                <a:solidFill>
                  <a:srgbClr val="A75534"/>
                </a:solidFill>
              </a:defRPr>
            </a:lvl2pPr>
            <a:lvl3pPr>
              <a:defRPr>
                <a:solidFill>
                  <a:srgbClr val="A75534"/>
                </a:solidFill>
              </a:defRPr>
            </a:lvl3pPr>
            <a:lvl4pPr>
              <a:defRPr>
                <a:solidFill>
                  <a:srgbClr val="A75534"/>
                </a:solidFill>
              </a:defRPr>
            </a:lvl4pPr>
            <a:lvl5pPr>
              <a:defRPr>
                <a:solidFill>
                  <a:srgbClr val="A75534"/>
                </a:solidFill>
              </a:defRPr>
            </a:lvl5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30246655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LEAR_COLOUR_BG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DD6947-585F-3988-80DF-E18CB0002AAB}"/>
              </a:ext>
            </a:extLst>
          </p:cNvPr>
          <p:cNvSpPr/>
          <p:nvPr userDrawn="1"/>
        </p:nvSpPr>
        <p:spPr>
          <a:xfrm>
            <a:off x="-6350" y="0"/>
            <a:ext cx="12198350" cy="6858000"/>
          </a:xfrm>
          <a:prstGeom prst="rect">
            <a:avLst/>
          </a:prstGeom>
          <a:solidFill>
            <a:srgbClr val="6DCF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 name="Text Box 38">
            <a:extLst>
              <a:ext uri="{FF2B5EF4-FFF2-40B4-BE49-F238E27FC236}">
                <a16:creationId xmlns:a16="http://schemas.microsoft.com/office/drawing/2014/main" id="{F13FDC9B-117D-7E5E-01BD-EC078712433B}"/>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3168FF0B-9B63-BA4B-A862-4E6BE960F719}" type="slidenum">
              <a:rPr altLang="en-US" sz="800" noProof="1" smtClean="0">
                <a:solidFill>
                  <a:srgbClr val="8197A6"/>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rgbClr val="8197A6"/>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4E8999CF-2BA4-402A-D78B-36362EB91268}"/>
              </a:ext>
            </a:extLst>
          </p:cNvPr>
          <p:cNvCxnSpPr>
            <a:cxnSpLocks/>
          </p:cNvCxnSpPr>
          <p:nvPr userDrawn="1"/>
        </p:nvCxnSpPr>
        <p:spPr>
          <a:xfrm>
            <a:off x="220663" y="6423025"/>
            <a:ext cx="11736387"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F69A19C-0A82-077C-21AF-53E40D0560D3}"/>
              </a:ext>
            </a:extLst>
          </p:cNvPr>
          <p:cNvCxnSpPr/>
          <p:nvPr userDrawn="1"/>
        </p:nvCxnSpPr>
        <p:spPr>
          <a:xfrm>
            <a:off x="217488" y="882650"/>
            <a:ext cx="11769725"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pic>
        <p:nvPicPr>
          <p:cNvPr id="6" name="Picture 40">
            <a:extLst>
              <a:ext uri="{FF2B5EF4-FFF2-40B4-BE49-F238E27FC236}">
                <a16:creationId xmlns:a16="http://schemas.microsoft.com/office/drawing/2014/main" id="{EB5D0327-DAC3-E0D5-1695-AA2998267775}"/>
              </a:ext>
            </a:extLst>
          </p:cNvPr>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5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1">
            <a:extLst>
              <a:ext uri="{FF2B5EF4-FFF2-40B4-BE49-F238E27FC236}">
                <a16:creationId xmlns:a16="http://schemas.microsoft.com/office/drawing/2014/main" id="{54B1351F-05A9-9DA0-C0E3-1D7F73276D1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2">
            <a:extLst>
              <a:ext uri="{FF2B5EF4-FFF2-40B4-BE49-F238E27FC236}">
                <a16:creationId xmlns:a16="http://schemas.microsoft.com/office/drawing/2014/main" id="{36D56F67-E5D1-FAE3-1B72-777764825BFE}"/>
              </a:ext>
            </a:extLst>
          </p:cNvPr>
          <p:cNvGrpSpPr>
            <a:grpSpLocks/>
          </p:cNvGrpSpPr>
          <p:nvPr userDrawn="1"/>
        </p:nvGrpSpPr>
        <p:grpSpPr bwMode="auto">
          <a:xfrm>
            <a:off x="227013" y="6572250"/>
            <a:ext cx="9280525" cy="144463"/>
            <a:chOff x="226688" y="6572055"/>
            <a:chExt cx="9280921" cy="144114"/>
          </a:xfrm>
        </p:grpSpPr>
        <p:pic>
          <p:nvPicPr>
            <p:cNvPr id="9" name="Picture 43" descr="at.png">
              <a:extLst>
                <a:ext uri="{FF2B5EF4-FFF2-40B4-BE49-F238E27FC236}">
                  <a16:creationId xmlns:a16="http://schemas.microsoft.com/office/drawing/2014/main" id="{D190EF4F-6F2E-60D0-48A4-E869CCA9123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4" descr="be.png">
              <a:extLst>
                <a:ext uri="{FF2B5EF4-FFF2-40B4-BE49-F238E27FC236}">
                  <a16:creationId xmlns:a16="http://schemas.microsoft.com/office/drawing/2014/main" id="{96400B6F-490D-5A40-0784-50668AC3B987}"/>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5" descr="ch.png">
              <a:extLst>
                <a:ext uri="{FF2B5EF4-FFF2-40B4-BE49-F238E27FC236}">
                  <a16:creationId xmlns:a16="http://schemas.microsoft.com/office/drawing/2014/main" id="{AC8B9717-3FC4-2E33-49A9-AA7B7F1743D0}"/>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6" descr="cz.png">
              <a:extLst>
                <a:ext uri="{FF2B5EF4-FFF2-40B4-BE49-F238E27FC236}">
                  <a16:creationId xmlns:a16="http://schemas.microsoft.com/office/drawing/2014/main" id="{3F54AFD4-F7C6-7952-07B3-8F485ABC971D}"/>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7" descr="de.png">
              <a:extLst>
                <a:ext uri="{FF2B5EF4-FFF2-40B4-BE49-F238E27FC236}">
                  <a16:creationId xmlns:a16="http://schemas.microsoft.com/office/drawing/2014/main" id="{87C52D0B-75DD-B1B9-D53F-8AFD13164166}"/>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8" descr="dk.png">
              <a:extLst>
                <a:ext uri="{FF2B5EF4-FFF2-40B4-BE49-F238E27FC236}">
                  <a16:creationId xmlns:a16="http://schemas.microsoft.com/office/drawing/2014/main" id="{25FFDEE3-F17B-FE68-9934-F4C47219512C}"/>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9" descr="ee.png">
              <a:extLst>
                <a:ext uri="{FF2B5EF4-FFF2-40B4-BE49-F238E27FC236}">
                  <a16:creationId xmlns:a16="http://schemas.microsoft.com/office/drawing/2014/main" id="{95F6E4B8-5771-FE5D-F30B-FA088AB751CE}"/>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0" descr="es.png">
              <a:extLst>
                <a:ext uri="{FF2B5EF4-FFF2-40B4-BE49-F238E27FC236}">
                  <a16:creationId xmlns:a16="http://schemas.microsoft.com/office/drawing/2014/main" id="{396A0AFF-A0B0-1011-6CE8-40CCD587E2D9}"/>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1" descr="fi.png">
              <a:extLst>
                <a:ext uri="{FF2B5EF4-FFF2-40B4-BE49-F238E27FC236}">
                  <a16:creationId xmlns:a16="http://schemas.microsoft.com/office/drawing/2014/main" id="{2E101039-D750-1E37-DD07-F12B4A481A94}"/>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2" descr="fr.png">
              <a:extLst>
                <a:ext uri="{FF2B5EF4-FFF2-40B4-BE49-F238E27FC236}">
                  <a16:creationId xmlns:a16="http://schemas.microsoft.com/office/drawing/2014/main" id="{7385E0ED-98B4-8B1A-1E3A-4577303CA2BA}"/>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3" descr="gr.png">
              <a:extLst>
                <a:ext uri="{FF2B5EF4-FFF2-40B4-BE49-F238E27FC236}">
                  <a16:creationId xmlns:a16="http://schemas.microsoft.com/office/drawing/2014/main" id="{CD8DB7D5-8DCF-F588-628F-F760C77D11C2}"/>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4" descr="hu.png">
              <a:extLst>
                <a:ext uri="{FF2B5EF4-FFF2-40B4-BE49-F238E27FC236}">
                  <a16:creationId xmlns:a16="http://schemas.microsoft.com/office/drawing/2014/main" id="{DF0A4D85-C6FF-2790-2B8E-15B1EB225814}"/>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5" descr="ie.png">
              <a:extLst>
                <a:ext uri="{FF2B5EF4-FFF2-40B4-BE49-F238E27FC236}">
                  <a16:creationId xmlns:a16="http://schemas.microsoft.com/office/drawing/2014/main" id="{7E2EBFC6-52DE-1EC1-33C0-8234880343AB}"/>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6" descr="it.png">
              <a:extLst>
                <a:ext uri="{FF2B5EF4-FFF2-40B4-BE49-F238E27FC236}">
                  <a16:creationId xmlns:a16="http://schemas.microsoft.com/office/drawing/2014/main" id="{1D0B8F96-3C09-457D-3ED2-BCBB1E5488FA}"/>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7" descr="lu.png">
              <a:extLst>
                <a:ext uri="{FF2B5EF4-FFF2-40B4-BE49-F238E27FC236}">
                  <a16:creationId xmlns:a16="http://schemas.microsoft.com/office/drawing/2014/main" id="{FA5D636C-CA79-EF78-E951-21FBDDB9FAA4}"/>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8" descr="nl.png">
              <a:extLst>
                <a:ext uri="{FF2B5EF4-FFF2-40B4-BE49-F238E27FC236}">
                  <a16:creationId xmlns:a16="http://schemas.microsoft.com/office/drawing/2014/main" id="{D460286E-D7A3-8C14-FF5E-04528BB3FED8}"/>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9" descr="no.png">
              <a:extLst>
                <a:ext uri="{FF2B5EF4-FFF2-40B4-BE49-F238E27FC236}">
                  <a16:creationId xmlns:a16="http://schemas.microsoft.com/office/drawing/2014/main" id="{8BDDFBE4-C66C-1DFE-C56E-BE83B61C365B}"/>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60" descr="pl.png">
              <a:extLst>
                <a:ext uri="{FF2B5EF4-FFF2-40B4-BE49-F238E27FC236}">
                  <a16:creationId xmlns:a16="http://schemas.microsoft.com/office/drawing/2014/main" id="{63B2BDE2-0B52-92F3-B2AE-3F79D6C9B1AB}"/>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1" descr="pt.png">
              <a:extLst>
                <a:ext uri="{FF2B5EF4-FFF2-40B4-BE49-F238E27FC236}">
                  <a16:creationId xmlns:a16="http://schemas.microsoft.com/office/drawing/2014/main" id="{EEC9B687-4DFC-BDC2-A8A8-CA64065FA1BC}"/>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2" descr="ro.png">
              <a:extLst>
                <a:ext uri="{FF2B5EF4-FFF2-40B4-BE49-F238E27FC236}">
                  <a16:creationId xmlns:a16="http://schemas.microsoft.com/office/drawing/2014/main" id="{4CCE20D2-C2FD-CF42-0668-1DBDAD1B1CA6}"/>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3" descr="se.png">
              <a:extLst>
                <a:ext uri="{FF2B5EF4-FFF2-40B4-BE49-F238E27FC236}">
                  <a16:creationId xmlns:a16="http://schemas.microsoft.com/office/drawing/2014/main" id="{5B9AF5A3-B8C8-138E-A447-05978195C5A0}"/>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4" descr="uk.png">
              <a:extLst>
                <a:ext uri="{FF2B5EF4-FFF2-40B4-BE49-F238E27FC236}">
                  <a16:creationId xmlns:a16="http://schemas.microsoft.com/office/drawing/2014/main" id="{E8DCBC65-2547-320F-5481-D4DF56FECC0F}"/>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5" descr="ca.png">
              <a:extLst>
                <a:ext uri="{FF2B5EF4-FFF2-40B4-BE49-F238E27FC236}">
                  <a16:creationId xmlns:a16="http://schemas.microsoft.com/office/drawing/2014/main" id="{18B1A006-4A5C-79B1-24E8-A806920664A3}"/>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6">
              <a:extLst>
                <a:ext uri="{FF2B5EF4-FFF2-40B4-BE49-F238E27FC236}">
                  <a16:creationId xmlns:a16="http://schemas.microsoft.com/office/drawing/2014/main" id="{C0E1EDA0-F739-A4EA-D18F-075CF7961D31}"/>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7" descr="si.png">
              <a:extLst>
                <a:ext uri="{FF2B5EF4-FFF2-40B4-BE49-F238E27FC236}">
                  <a16:creationId xmlns:a16="http://schemas.microsoft.com/office/drawing/2014/main" id="{8681709D-3745-8ECE-0518-65978989E327}"/>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6" name="Title 65"/>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rgbClr val="003249"/>
                </a:solidFill>
              </a:defRPr>
            </a:lvl1pPr>
          </a:lstStyle>
          <a:p>
            <a:pPr lvl="0"/>
            <a:r>
              <a:rPr lang="en-US" altLang="en-US"/>
              <a:t>Click to edit Master title style</a:t>
            </a:r>
            <a:endParaRPr lang="en-GB" altLang="en-US" dirty="0"/>
          </a:p>
        </p:txBody>
      </p:sp>
      <p:sp>
        <p:nvSpPr>
          <p:cNvPr id="37" name="Rectangle 2"/>
          <p:cNvSpPr>
            <a:spLocks noGrp="1" noChangeArrowheads="1"/>
          </p:cNvSpPr>
          <p:nvPr>
            <p:ph idx="1"/>
          </p:nvPr>
        </p:nvSpPr>
        <p:spPr bwMode="auto">
          <a:xfrm>
            <a:off x="218262" y="882192"/>
            <a:ext cx="11763662" cy="5534968"/>
          </a:xfrm>
          <a:prstGeom prst="rect">
            <a:avLst/>
          </a:prstGeom>
          <a:noFill/>
          <a:ln>
            <a:noFill/>
          </a:ln>
        </p:spPr>
        <p:txBody>
          <a:bodyPr/>
          <a:lstStyle>
            <a:lvl1pPr>
              <a:defRPr>
                <a:solidFill>
                  <a:srgbClr val="1E3378"/>
                </a:solidFill>
              </a:defRPr>
            </a:lvl1pPr>
            <a:lvl2pPr>
              <a:defRPr>
                <a:solidFill>
                  <a:srgbClr val="1E3378"/>
                </a:solidFill>
              </a:defRPr>
            </a:lvl2pPr>
            <a:lvl3pPr>
              <a:defRPr>
                <a:solidFill>
                  <a:srgbClr val="1E3378"/>
                </a:solidFill>
              </a:defRPr>
            </a:lvl3pPr>
            <a:lvl4pPr>
              <a:defRPr>
                <a:solidFill>
                  <a:srgbClr val="1E3378"/>
                </a:solidFill>
              </a:defRPr>
            </a:lvl4pPr>
            <a:lvl5pPr>
              <a:defRPr>
                <a:solidFill>
                  <a:srgbClr val="1E3378"/>
                </a:solidFill>
              </a:defRPr>
            </a:lvl5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36801795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ARK_CLOSING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A8577F-C974-E9A6-165A-AF6BE05DF02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335E6F"/>
              </a:solidFill>
            </a:endParaRPr>
          </a:p>
        </p:txBody>
      </p:sp>
      <p:sp>
        <p:nvSpPr>
          <p:cNvPr id="3" name="Rectangle 2">
            <a:extLst>
              <a:ext uri="{FF2B5EF4-FFF2-40B4-BE49-F238E27FC236}">
                <a16:creationId xmlns:a16="http://schemas.microsoft.com/office/drawing/2014/main" id="{A29FADB7-2FBA-8E72-EA07-82138883B2F4}"/>
              </a:ext>
            </a:extLst>
          </p:cNvPr>
          <p:cNvSpPr/>
          <p:nvPr userDrawn="1"/>
        </p:nvSpPr>
        <p:spPr>
          <a:xfrm flipH="1">
            <a:off x="4686300" y="2011363"/>
            <a:ext cx="2819400" cy="2819400"/>
          </a:xfrm>
          <a:prstGeom prst="rect">
            <a:avLst/>
          </a:prstGeom>
          <a:solidFill>
            <a:schemeClr val="bg1"/>
          </a:solidFill>
          <a:ln w="9525">
            <a:solidFill>
              <a:srgbClr val="00324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Subtitle 2">
            <a:extLst>
              <a:ext uri="{FF2B5EF4-FFF2-40B4-BE49-F238E27FC236}">
                <a16:creationId xmlns:a16="http://schemas.microsoft.com/office/drawing/2014/main" id="{288B06C8-E821-FA51-2927-21A01824FA53}"/>
              </a:ext>
            </a:extLst>
          </p:cNvPr>
          <p:cNvSpPr txBox="1">
            <a:spLocks/>
          </p:cNvSpPr>
          <p:nvPr userDrawn="1"/>
        </p:nvSpPr>
        <p:spPr>
          <a:xfrm>
            <a:off x="4686300" y="4524375"/>
            <a:ext cx="2813050" cy="314325"/>
          </a:xfrm>
          <a:prstGeom prst="rect">
            <a:avLst/>
          </a:prstGeom>
        </p:spPr>
        <p:txBody>
          <a:bodyPr>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defRPr/>
            </a:pPr>
            <a:endParaRPr lang="en-GB" sz="1400" dirty="0">
              <a:solidFill>
                <a:srgbClr val="8197A6"/>
              </a:solidFill>
              <a:ea typeface="Arial" charset="0"/>
              <a:cs typeface="Arial" charset="0"/>
            </a:endParaRPr>
          </a:p>
        </p:txBody>
      </p:sp>
      <p:sp>
        <p:nvSpPr>
          <p:cNvPr id="5" name="Subtitle 2">
            <a:extLst>
              <a:ext uri="{FF2B5EF4-FFF2-40B4-BE49-F238E27FC236}">
                <a16:creationId xmlns:a16="http://schemas.microsoft.com/office/drawing/2014/main" id="{BFE72AD7-0F98-DB95-FFE3-BD921F8C9854}"/>
              </a:ext>
            </a:extLst>
          </p:cNvPr>
          <p:cNvSpPr txBox="1">
            <a:spLocks/>
          </p:cNvSpPr>
          <p:nvPr userDrawn="1"/>
        </p:nvSpPr>
        <p:spPr>
          <a:xfrm>
            <a:off x="4686300" y="1739900"/>
            <a:ext cx="2819400" cy="261938"/>
          </a:xfrm>
          <a:prstGeom prst="rect">
            <a:avLst/>
          </a:prstGeom>
        </p:spPr>
        <p:txBody>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defRPr/>
            </a:pPr>
            <a:r>
              <a:rPr lang="en-GB" sz="1100" dirty="0">
                <a:solidFill>
                  <a:srgbClr val="8197A6"/>
                </a:solidFill>
                <a:ea typeface="Arial" charset="0"/>
                <a:cs typeface="Arial" charset="0"/>
              </a:rPr>
              <a:t>Produced by</a:t>
            </a:r>
            <a:endParaRPr lang="en-US" sz="1100" dirty="0">
              <a:solidFill>
                <a:srgbClr val="8197A6"/>
              </a:solidFill>
              <a:ea typeface="Arial" charset="0"/>
              <a:cs typeface="Arial" charset="0"/>
            </a:endParaRPr>
          </a:p>
        </p:txBody>
      </p:sp>
      <p:sp>
        <p:nvSpPr>
          <p:cNvPr id="17" name="Text Placeholder 2"/>
          <p:cNvSpPr>
            <a:spLocks noGrp="1"/>
          </p:cNvSpPr>
          <p:nvPr>
            <p:ph type="body" idx="14"/>
          </p:nvPr>
        </p:nvSpPr>
        <p:spPr>
          <a:xfrm>
            <a:off x="4686298" y="2041526"/>
            <a:ext cx="2819402" cy="2359024"/>
          </a:xfrm>
          <a:prstGeom prst="rect">
            <a:avLst/>
          </a:prstGeom>
        </p:spPr>
        <p:txBody>
          <a:bodyPr>
            <a:normAutofit/>
          </a:bodyPr>
          <a:lstStyle>
            <a:lvl1pPr marL="0" indent="0" algn="l">
              <a:buNone/>
              <a:defRPr sz="2140" b="0" baseline="0">
                <a:solidFill>
                  <a:srgbClr val="003249"/>
                </a:solidFill>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2"/>
          <p:cNvSpPr>
            <a:spLocks noGrp="1"/>
          </p:cNvSpPr>
          <p:nvPr>
            <p:ph type="body" idx="15"/>
          </p:nvPr>
        </p:nvSpPr>
        <p:spPr>
          <a:xfrm>
            <a:off x="4686298" y="4406773"/>
            <a:ext cx="2819402" cy="423565"/>
          </a:xfrm>
          <a:prstGeom prst="rect">
            <a:avLst/>
          </a:prstGeom>
        </p:spPr>
        <p:txBody>
          <a:bodyPr anchor="ctr">
            <a:noAutofit/>
          </a:bodyPr>
          <a:lstStyle>
            <a:lvl1pPr marL="0" indent="0" algn="l">
              <a:buNone/>
              <a:defRPr sz="1500" b="0" baseline="0">
                <a:solidFill>
                  <a:srgbClr val="003249"/>
                </a:solidFill>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125364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AF269-5AA1-471D-BAB7-0ED429A903E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58360221-4DD4-4D8B-9CF3-0CB2C1BBE08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C6EEF147-2E4A-440E-A29D-F0235AA8961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DF36BDB2-E0F6-4DAC-8581-C3463E1FDE43}"/>
              </a:ext>
            </a:extLst>
          </p:cNvPr>
          <p:cNvSpPr>
            <a:spLocks noGrp="1"/>
          </p:cNvSpPr>
          <p:nvPr>
            <p:ph type="dt" sz="half" idx="10"/>
          </p:nvPr>
        </p:nvSpPr>
        <p:spPr/>
        <p:txBody>
          <a:bodyPr/>
          <a:lstStyle/>
          <a:p>
            <a:endParaRPr lang="lv-LV" dirty="0"/>
          </a:p>
        </p:txBody>
      </p:sp>
      <p:sp>
        <p:nvSpPr>
          <p:cNvPr id="6" name="Footer Placeholder 5">
            <a:extLst>
              <a:ext uri="{FF2B5EF4-FFF2-40B4-BE49-F238E27FC236}">
                <a16:creationId xmlns:a16="http://schemas.microsoft.com/office/drawing/2014/main" id="{9E820A10-011F-4D93-94E0-45BEAB95AB98}"/>
              </a:ext>
            </a:extLst>
          </p:cNvPr>
          <p:cNvSpPr>
            <a:spLocks noGrp="1"/>
          </p:cNvSpPr>
          <p:nvPr>
            <p:ph type="ftr" sz="quarter" idx="11"/>
          </p:nvPr>
        </p:nvSpPr>
        <p:spPr/>
        <p:txBody>
          <a:bodyPr/>
          <a:lstStyle/>
          <a:p>
            <a:endParaRPr lang="lv-LV" dirty="0"/>
          </a:p>
        </p:txBody>
      </p:sp>
      <p:sp>
        <p:nvSpPr>
          <p:cNvPr id="7" name="Slide Number Placeholder 6">
            <a:extLst>
              <a:ext uri="{FF2B5EF4-FFF2-40B4-BE49-F238E27FC236}">
                <a16:creationId xmlns:a16="http://schemas.microsoft.com/office/drawing/2014/main" id="{FD8F0154-4681-4D79-9FD7-38ADC84607C4}"/>
              </a:ext>
            </a:extLst>
          </p:cNvPr>
          <p:cNvSpPr>
            <a:spLocks noGrp="1"/>
          </p:cNvSpPr>
          <p:nvPr>
            <p:ph type="sldNum" sz="quarter" idx="12"/>
          </p:nvPr>
        </p:nvSpPr>
        <p:spPr/>
        <p:txBody>
          <a:bodyPr/>
          <a:lstStyle/>
          <a:p>
            <a:fld id="{660F3F40-12FA-4968-8235-5F18DAFE2DEF}" type="slidenum">
              <a:rPr lang="lv-LV" smtClean="0"/>
              <a:t>‹#›</a:t>
            </a:fld>
            <a:endParaRPr lang="lv-LV" dirty="0"/>
          </a:p>
        </p:txBody>
      </p:sp>
      <p:pic>
        <p:nvPicPr>
          <p:cNvPr id="9" name="Picture 2" descr="Sākums | Latvijas Zinātnes padome">
            <a:extLst>
              <a:ext uri="{FF2B5EF4-FFF2-40B4-BE49-F238E27FC236}">
                <a16:creationId xmlns:a16="http://schemas.microsoft.com/office/drawing/2014/main" id="{E237EFE2-2F83-4A1E-B452-D7DDCBFD6CF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842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A64C7-1483-497E-9E7B-8EB9615B52D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5F959B65-528C-408A-B64E-A855460584C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8FB11F-64E6-4A9D-8931-8BD4D5B4E44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EDC622A4-1F81-4AA9-B1DE-DE1409B4AB8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749487-BB10-4D10-B844-464099B4B07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6F986023-33AE-44F9-A932-894F4BEEA80E}"/>
              </a:ext>
            </a:extLst>
          </p:cNvPr>
          <p:cNvSpPr>
            <a:spLocks noGrp="1"/>
          </p:cNvSpPr>
          <p:nvPr>
            <p:ph type="dt" sz="half" idx="10"/>
          </p:nvPr>
        </p:nvSpPr>
        <p:spPr/>
        <p:txBody>
          <a:bodyPr/>
          <a:lstStyle/>
          <a:p>
            <a:endParaRPr lang="lv-LV" dirty="0"/>
          </a:p>
        </p:txBody>
      </p:sp>
      <p:sp>
        <p:nvSpPr>
          <p:cNvPr id="8" name="Footer Placeholder 7">
            <a:extLst>
              <a:ext uri="{FF2B5EF4-FFF2-40B4-BE49-F238E27FC236}">
                <a16:creationId xmlns:a16="http://schemas.microsoft.com/office/drawing/2014/main" id="{1ECB40D9-92C3-40D0-9907-58D43BC6BB42}"/>
              </a:ext>
            </a:extLst>
          </p:cNvPr>
          <p:cNvSpPr>
            <a:spLocks noGrp="1"/>
          </p:cNvSpPr>
          <p:nvPr>
            <p:ph type="ftr" sz="quarter" idx="11"/>
          </p:nvPr>
        </p:nvSpPr>
        <p:spPr/>
        <p:txBody>
          <a:bodyPr/>
          <a:lstStyle/>
          <a:p>
            <a:endParaRPr lang="lv-LV" dirty="0"/>
          </a:p>
        </p:txBody>
      </p:sp>
      <p:sp>
        <p:nvSpPr>
          <p:cNvPr id="9" name="Slide Number Placeholder 8">
            <a:extLst>
              <a:ext uri="{FF2B5EF4-FFF2-40B4-BE49-F238E27FC236}">
                <a16:creationId xmlns:a16="http://schemas.microsoft.com/office/drawing/2014/main" id="{582F623C-6933-4442-BE88-271369D687F6}"/>
              </a:ext>
            </a:extLst>
          </p:cNvPr>
          <p:cNvSpPr>
            <a:spLocks noGrp="1"/>
          </p:cNvSpPr>
          <p:nvPr>
            <p:ph type="sldNum" sz="quarter" idx="12"/>
          </p:nvPr>
        </p:nvSpPr>
        <p:spPr/>
        <p:txBody>
          <a:bodyPr/>
          <a:lstStyle/>
          <a:p>
            <a:fld id="{660F3F40-12FA-4968-8235-5F18DAFE2DEF}" type="slidenum">
              <a:rPr lang="lv-LV" smtClean="0"/>
              <a:t>‹#›</a:t>
            </a:fld>
            <a:endParaRPr lang="lv-LV" dirty="0"/>
          </a:p>
        </p:txBody>
      </p:sp>
      <p:pic>
        <p:nvPicPr>
          <p:cNvPr id="11" name="Picture 2" descr="Sākums | Latvijas Zinātnes padome">
            <a:extLst>
              <a:ext uri="{FF2B5EF4-FFF2-40B4-BE49-F238E27FC236}">
                <a16:creationId xmlns:a16="http://schemas.microsoft.com/office/drawing/2014/main" id="{DC7407A9-A2E9-45BF-8A09-B06170D08EA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581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C4972-890C-459F-B5AB-D02FF343D80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7D68642E-9B47-4B21-B904-4377B5F41822}"/>
              </a:ext>
            </a:extLst>
          </p:cNvPr>
          <p:cNvSpPr>
            <a:spLocks noGrp="1"/>
          </p:cNvSpPr>
          <p:nvPr>
            <p:ph type="dt" sz="half" idx="10"/>
          </p:nvPr>
        </p:nvSpPr>
        <p:spPr/>
        <p:txBody>
          <a:bodyPr/>
          <a:lstStyle/>
          <a:p>
            <a:endParaRPr lang="lv-LV" dirty="0"/>
          </a:p>
        </p:txBody>
      </p:sp>
      <p:sp>
        <p:nvSpPr>
          <p:cNvPr id="4" name="Footer Placeholder 3">
            <a:extLst>
              <a:ext uri="{FF2B5EF4-FFF2-40B4-BE49-F238E27FC236}">
                <a16:creationId xmlns:a16="http://schemas.microsoft.com/office/drawing/2014/main" id="{7F7CE064-8D41-449A-AB06-932036CE3383}"/>
              </a:ext>
            </a:extLst>
          </p:cNvPr>
          <p:cNvSpPr>
            <a:spLocks noGrp="1"/>
          </p:cNvSpPr>
          <p:nvPr>
            <p:ph type="ftr" sz="quarter" idx="11"/>
          </p:nvPr>
        </p:nvSpPr>
        <p:spPr/>
        <p:txBody>
          <a:bodyPr/>
          <a:lstStyle/>
          <a:p>
            <a:endParaRPr lang="lv-LV" dirty="0"/>
          </a:p>
        </p:txBody>
      </p:sp>
      <p:sp>
        <p:nvSpPr>
          <p:cNvPr id="5" name="Slide Number Placeholder 4">
            <a:extLst>
              <a:ext uri="{FF2B5EF4-FFF2-40B4-BE49-F238E27FC236}">
                <a16:creationId xmlns:a16="http://schemas.microsoft.com/office/drawing/2014/main" id="{3024C261-7980-450F-9458-CDA3262EB7BD}"/>
              </a:ext>
            </a:extLst>
          </p:cNvPr>
          <p:cNvSpPr>
            <a:spLocks noGrp="1"/>
          </p:cNvSpPr>
          <p:nvPr>
            <p:ph type="sldNum" sz="quarter" idx="12"/>
          </p:nvPr>
        </p:nvSpPr>
        <p:spPr/>
        <p:txBody>
          <a:bodyPr/>
          <a:lstStyle/>
          <a:p>
            <a:fld id="{660F3F40-12FA-4968-8235-5F18DAFE2DEF}" type="slidenum">
              <a:rPr lang="lv-LV" smtClean="0"/>
              <a:t>‹#›</a:t>
            </a:fld>
            <a:endParaRPr lang="lv-LV" dirty="0"/>
          </a:p>
        </p:txBody>
      </p:sp>
      <p:pic>
        <p:nvPicPr>
          <p:cNvPr id="7" name="Picture 2" descr="Sākums | Latvijas Zinātnes padome">
            <a:extLst>
              <a:ext uri="{FF2B5EF4-FFF2-40B4-BE49-F238E27FC236}">
                <a16:creationId xmlns:a16="http://schemas.microsoft.com/office/drawing/2014/main" id="{6C37ED99-99F1-4791-8672-8CFEDA5B92F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577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096B71-DA12-4E50-A16F-FE31C71C9D34}"/>
              </a:ext>
            </a:extLst>
          </p:cNvPr>
          <p:cNvSpPr>
            <a:spLocks noGrp="1"/>
          </p:cNvSpPr>
          <p:nvPr>
            <p:ph type="dt" sz="half" idx="10"/>
          </p:nvPr>
        </p:nvSpPr>
        <p:spPr/>
        <p:txBody>
          <a:bodyPr/>
          <a:lstStyle/>
          <a:p>
            <a:endParaRPr lang="lv-LV" dirty="0"/>
          </a:p>
        </p:txBody>
      </p:sp>
      <p:sp>
        <p:nvSpPr>
          <p:cNvPr id="3" name="Footer Placeholder 2">
            <a:extLst>
              <a:ext uri="{FF2B5EF4-FFF2-40B4-BE49-F238E27FC236}">
                <a16:creationId xmlns:a16="http://schemas.microsoft.com/office/drawing/2014/main" id="{8361CB30-DB34-4E9D-9AFF-A3F47C8B661E}"/>
              </a:ext>
            </a:extLst>
          </p:cNvPr>
          <p:cNvSpPr>
            <a:spLocks noGrp="1"/>
          </p:cNvSpPr>
          <p:nvPr>
            <p:ph type="ftr" sz="quarter" idx="11"/>
          </p:nvPr>
        </p:nvSpPr>
        <p:spPr/>
        <p:txBody>
          <a:bodyPr/>
          <a:lstStyle/>
          <a:p>
            <a:endParaRPr lang="lv-LV" dirty="0"/>
          </a:p>
        </p:txBody>
      </p:sp>
      <p:sp>
        <p:nvSpPr>
          <p:cNvPr id="4" name="Slide Number Placeholder 3">
            <a:extLst>
              <a:ext uri="{FF2B5EF4-FFF2-40B4-BE49-F238E27FC236}">
                <a16:creationId xmlns:a16="http://schemas.microsoft.com/office/drawing/2014/main" id="{D5230168-B434-4630-AE1D-775E14AED243}"/>
              </a:ext>
            </a:extLst>
          </p:cNvPr>
          <p:cNvSpPr>
            <a:spLocks noGrp="1"/>
          </p:cNvSpPr>
          <p:nvPr>
            <p:ph type="sldNum" sz="quarter" idx="12"/>
          </p:nvPr>
        </p:nvSpPr>
        <p:spPr/>
        <p:txBody>
          <a:bodyPr/>
          <a:lstStyle/>
          <a:p>
            <a:fld id="{660F3F40-12FA-4968-8235-5F18DAFE2DEF}" type="slidenum">
              <a:rPr lang="lv-LV" smtClean="0"/>
              <a:t>‹#›</a:t>
            </a:fld>
            <a:endParaRPr lang="lv-LV" dirty="0"/>
          </a:p>
        </p:txBody>
      </p:sp>
      <p:pic>
        <p:nvPicPr>
          <p:cNvPr id="6" name="Picture 2" descr="Sākums | Latvijas Zinātnes padome">
            <a:extLst>
              <a:ext uri="{FF2B5EF4-FFF2-40B4-BE49-F238E27FC236}">
                <a16:creationId xmlns:a16="http://schemas.microsoft.com/office/drawing/2014/main" id="{BEED6841-362B-4930-BD5B-08F9F1C710B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755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1B920-6A60-4A66-86B9-59EED392BC4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076C772A-3323-4864-9549-73BE3B5D3C8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A7F233B4-F9C6-40C2-AF4E-D26E35B1255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AA56F5-7924-4937-BC09-1BE429DAF10D}"/>
              </a:ext>
            </a:extLst>
          </p:cNvPr>
          <p:cNvSpPr>
            <a:spLocks noGrp="1"/>
          </p:cNvSpPr>
          <p:nvPr>
            <p:ph type="dt" sz="half" idx="10"/>
          </p:nvPr>
        </p:nvSpPr>
        <p:spPr/>
        <p:txBody>
          <a:bodyPr/>
          <a:lstStyle/>
          <a:p>
            <a:endParaRPr lang="lv-LV" dirty="0"/>
          </a:p>
        </p:txBody>
      </p:sp>
      <p:sp>
        <p:nvSpPr>
          <p:cNvPr id="6" name="Footer Placeholder 5">
            <a:extLst>
              <a:ext uri="{FF2B5EF4-FFF2-40B4-BE49-F238E27FC236}">
                <a16:creationId xmlns:a16="http://schemas.microsoft.com/office/drawing/2014/main" id="{467CDE28-CFAB-416A-A402-742B742A06E1}"/>
              </a:ext>
            </a:extLst>
          </p:cNvPr>
          <p:cNvSpPr>
            <a:spLocks noGrp="1"/>
          </p:cNvSpPr>
          <p:nvPr>
            <p:ph type="ftr" sz="quarter" idx="11"/>
          </p:nvPr>
        </p:nvSpPr>
        <p:spPr/>
        <p:txBody>
          <a:bodyPr/>
          <a:lstStyle/>
          <a:p>
            <a:endParaRPr lang="lv-LV" dirty="0"/>
          </a:p>
        </p:txBody>
      </p:sp>
      <p:sp>
        <p:nvSpPr>
          <p:cNvPr id="7" name="Slide Number Placeholder 6">
            <a:extLst>
              <a:ext uri="{FF2B5EF4-FFF2-40B4-BE49-F238E27FC236}">
                <a16:creationId xmlns:a16="http://schemas.microsoft.com/office/drawing/2014/main" id="{2D8A4236-2891-4A1B-8BA2-98684CB850A0}"/>
              </a:ext>
            </a:extLst>
          </p:cNvPr>
          <p:cNvSpPr>
            <a:spLocks noGrp="1"/>
          </p:cNvSpPr>
          <p:nvPr>
            <p:ph type="sldNum" sz="quarter" idx="12"/>
          </p:nvPr>
        </p:nvSpPr>
        <p:spPr/>
        <p:txBody>
          <a:bodyPr/>
          <a:lstStyle/>
          <a:p>
            <a:fld id="{660F3F40-12FA-4968-8235-5F18DAFE2DEF}" type="slidenum">
              <a:rPr lang="lv-LV" smtClean="0"/>
              <a:t>‹#›</a:t>
            </a:fld>
            <a:endParaRPr lang="lv-LV" dirty="0"/>
          </a:p>
        </p:txBody>
      </p:sp>
      <p:pic>
        <p:nvPicPr>
          <p:cNvPr id="9" name="Picture 2" descr="Sākums | Latvijas Zinātnes padome">
            <a:extLst>
              <a:ext uri="{FF2B5EF4-FFF2-40B4-BE49-F238E27FC236}">
                <a16:creationId xmlns:a16="http://schemas.microsoft.com/office/drawing/2014/main" id="{39984AC2-91AE-4E5F-A40D-D5062C1064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864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image" Target="../media/image9.png"/><Relationship Id="rId39" Type="http://schemas.openxmlformats.org/officeDocument/2006/relationships/image" Target="../media/image22.png"/><Relationship Id="rId21" Type="http://schemas.openxmlformats.org/officeDocument/2006/relationships/image" Target="../media/image4.png"/><Relationship Id="rId34" Type="http://schemas.openxmlformats.org/officeDocument/2006/relationships/image" Target="../media/image17.png"/><Relationship Id="rId42" Type="http://schemas.openxmlformats.org/officeDocument/2006/relationships/image" Target="../media/image25.png"/><Relationship Id="rId47" Type="http://schemas.openxmlformats.org/officeDocument/2006/relationships/image" Target="../media/image30.png"/><Relationship Id="rId7" Type="http://schemas.openxmlformats.org/officeDocument/2006/relationships/slideLayout" Target="../slideLayouts/slideLayout2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9" Type="http://schemas.openxmlformats.org/officeDocument/2006/relationships/image" Target="../media/image12.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image" Target="../media/image7.png"/><Relationship Id="rId32" Type="http://schemas.openxmlformats.org/officeDocument/2006/relationships/image" Target="../media/image15.png"/><Relationship Id="rId37" Type="http://schemas.openxmlformats.org/officeDocument/2006/relationships/image" Target="../media/image20.png"/><Relationship Id="rId40" Type="http://schemas.openxmlformats.org/officeDocument/2006/relationships/image" Target="../media/image23.png"/><Relationship Id="rId45" Type="http://schemas.openxmlformats.org/officeDocument/2006/relationships/image" Target="../media/image28.png"/><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image" Target="../media/image6.png"/><Relationship Id="rId28" Type="http://schemas.openxmlformats.org/officeDocument/2006/relationships/image" Target="../media/image11.png"/><Relationship Id="rId36" Type="http://schemas.openxmlformats.org/officeDocument/2006/relationships/image" Target="../media/image19.png"/><Relationship Id="rId10" Type="http://schemas.openxmlformats.org/officeDocument/2006/relationships/slideLayout" Target="../slideLayouts/slideLayout23.xml"/><Relationship Id="rId19" Type="http://schemas.openxmlformats.org/officeDocument/2006/relationships/theme" Target="../theme/theme2.xml"/><Relationship Id="rId31" Type="http://schemas.openxmlformats.org/officeDocument/2006/relationships/image" Target="../media/image14.png"/><Relationship Id="rId44" Type="http://schemas.openxmlformats.org/officeDocument/2006/relationships/image" Target="../media/image27.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image" Target="../media/image5.png"/><Relationship Id="rId27" Type="http://schemas.openxmlformats.org/officeDocument/2006/relationships/image" Target="../media/image10.png"/><Relationship Id="rId30" Type="http://schemas.openxmlformats.org/officeDocument/2006/relationships/image" Target="../media/image13.png"/><Relationship Id="rId35" Type="http://schemas.openxmlformats.org/officeDocument/2006/relationships/image" Target="../media/image18.png"/><Relationship Id="rId43" Type="http://schemas.openxmlformats.org/officeDocument/2006/relationships/image" Target="../media/image26.png"/><Relationship Id="rId8" Type="http://schemas.openxmlformats.org/officeDocument/2006/relationships/slideLayout" Target="../slideLayouts/slideLayout21.xml"/><Relationship Id="rId3" Type="http://schemas.openxmlformats.org/officeDocument/2006/relationships/slideLayout" Target="../slideLayouts/slideLayout16.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image" Target="../media/image8.png"/><Relationship Id="rId33" Type="http://schemas.openxmlformats.org/officeDocument/2006/relationships/image" Target="../media/image16.png"/><Relationship Id="rId38" Type="http://schemas.openxmlformats.org/officeDocument/2006/relationships/image" Target="../media/image21.png"/><Relationship Id="rId46" Type="http://schemas.openxmlformats.org/officeDocument/2006/relationships/image" Target="../media/image29.png"/><Relationship Id="rId20" Type="http://schemas.openxmlformats.org/officeDocument/2006/relationships/image" Target="../media/image3.png"/><Relationship Id="rId41" Type="http://schemas.openxmlformats.org/officeDocument/2006/relationships/image" Target="../media/image24.png"/></Relationships>
</file>

<file path=ppt/slideMasters/_rels/slideMaster3.xml.rels><?xml version="1.0" encoding="UTF-8" standalone="yes"?>
<Relationships xmlns="http://schemas.openxmlformats.org/package/2006/relationships"><Relationship Id="rId13" Type="http://schemas.openxmlformats.org/officeDocument/2006/relationships/image" Target="../media/image4.png"/><Relationship Id="rId18" Type="http://schemas.openxmlformats.org/officeDocument/2006/relationships/image" Target="../media/image8.png"/><Relationship Id="rId26" Type="http://schemas.openxmlformats.org/officeDocument/2006/relationships/image" Target="../media/image16.png"/><Relationship Id="rId39" Type="http://schemas.openxmlformats.org/officeDocument/2006/relationships/image" Target="../media/image29.png"/><Relationship Id="rId21" Type="http://schemas.openxmlformats.org/officeDocument/2006/relationships/image" Target="../media/image11.png"/><Relationship Id="rId34" Type="http://schemas.openxmlformats.org/officeDocument/2006/relationships/image" Target="../media/image24.png"/><Relationship Id="rId7" Type="http://schemas.openxmlformats.org/officeDocument/2006/relationships/slideLayout" Target="../slideLayouts/slideLayout38.xml"/><Relationship Id="rId12" Type="http://schemas.openxmlformats.org/officeDocument/2006/relationships/theme" Target="../theme/theme3.xml"/><Relationship Id="rId17" Type="http://schemas.openxmlformats.org/officeDocument/2006/relationships/image" Target="../media/image7.png"/><Relationship Id="rId25" Type="http://schemas.openxmlformats.org/officeDocument/2006/relationships/image" Target="../media/image15.png"/><Relationship Id="rId33" Type="http://schemas.openxmlformats.org/officeDocument/2006/relationships/image" Target="../media/image23.png"/><Relationship Id="rId38" Type="http://schemas.openxmlformats.org/officeDocument/2006/relationships/image" Target="../media/image28.png"/><Relationship Id="rId2" Type="http://schemas.openxmlformats.org/officeDocument/2006/relationships/slideLayout" Target="../slideLayouts/slideLayout33.xml"/><Relationship Id="rId16" Type="http://schemas.openxmlformats.org/officeDocument/2006/relationships/image" Target="../media/image6.png"/><Relationship Id="rId20" Type="http://schemas.openxmlformats.org/officeDocument/2006/relationships/image" Target="../media/image10.png"/><Relationship Id="rId29" Type="http://schemas.openxmlformats.org/officeDocument/2006/relationships/image" Target="../media/image19.png"/><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image" Target="../media/image14.png"/><Relationship Id="rId32" Type="http://schemas.openxmlformats.org/officeDocument/2006/relationships/image" Target="../media/image22.png"/><Relationship Id="rId37" Type="http://schemas.openxmlformats.org/officeDocument/2006/relationships/image" Target="../media/image27.png"/><Relationship Id="rId40" Type="http://schemas.openxmlformats.org/officeDocument/2006/relationships/image" Target="../media/image30.png"/><Relationship Id="rId5" Type="http://schemas.openxmlformats.org/officeDocument/2006/relationships/slideLayout" Target="../slideLayouts/slideLayout36.xml"/><Relationship Id="rId15" Type="http://schemas.openxmlformats.org/officeDocument/2006/relationships/image" Target="../media/image35.png"/><Relationship Id="rId23" Type="http://schemas.openxmlformats.org/officeDocument/2006/relationships/image" Target="../media/image13.png"/><Relationship Id="rId28" Type="http://schemas.openxmlformats.org/officeDocument/2006/relationships/image" Target="../media/image18.png"/><Relationship Id="rId36" Type="http://schemas.openxmlformats.org/officeDocument/2006/relationships/image" Target="../media/image26.png"/><Relationship Id="rId10" Type="http://schemas.openxmlformats.org/officeDocument/2006/relationships/slideLayout" Target="../slideLayouts/slideLayout41.xml"/><Relationship Id="rId19" Type="http://schemas.openxmlformats.org/officeDocument/2006/relationships/image" Target="../media/image9.png"/><Relationship Id="rId31" Type="http://schemas.openxmlformats.org/officeDocument/2006/relationships/image" Target="../media/image21.png"/><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34.png"/><Relationship Id="rId22" Type="http://schemas.openxmlformats.org/officeDocument/2006/relationships/image" Target="../media/image12.png"/><Relationship Id="rId27" Type="http://schemas.openxmlformats.org/officeDocument/2006/relationships/image" Target="../media/image17.png"/><Relationship Id="rId30" Type="http://schemas.openxmlformats.org/officeDocument/2006/relationships/image" Target="../media/image20.png"/><Relationship Id="rId35" Type="http://schemas.openxmlformats.org/officeDocument/2006/relationships/image" Target="../media/image25.png"/><Relationship Id="rId8" Type="http://schemas.openxmlformats.org/officeDocument/2006/relationships/slideLayout" Target="../slideLayouts/slideLayout39.xml"/><Relationship Id="rId3"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69B381-183E-4E86-854B-62D2A313BF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CFDCC780-5310-4662-80FF-B4F9049649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4" name="Date Placeholder 3">
            <a:extLst>
              <a:ext uri="{FF2B5EF4-FFF2-40B4-BE49-F238E27FC236}">
                <a16:creationId xmlns:a16="http://schemas.microsoft.com/office/drawing/2014/main" id="{D74B30EC-2F49-4D47-9128-397AA63F17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lv-LV" dirty="0"/>
          </a:p>
        </p:txBody>
      </p:sp>
      <p:sp>
        <p:nvSpPr>
          <p:cNvPr id="5" name="Footer Placeholder 4">
            <a:extLst>
              <a:ext uri="{FF2B5EF4-FFF2-40B4-BE49-F238E27FC236}">
                <a16:creationId xmlns:a16="http://schemas.microsoft.com/office/drawing/2014/main" id="{8F920956-802A-482C-8DE8-51D6E8B77A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dirty="0"/>
          </a:p>
        </p:txBody>
      </p:sp>
      <p:sp>
        <p:nvSpPr>
          <p:cNvPr id="6" name="Slide Number Placeholder 5">
            <a:extLst>
              <a:ext uri="{FF2B5EF4-FFF2-40B4-BE49-F238E27FC236}">
                <a16:creationId xmlns:a16="http://schemas.microsoft.com/office/drawing/2014/main" id="{F2636FC4-E873-4133-AB09-B4DE547806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0F3F40-12FA-4968-8235-5F18DAFE2DEF}" type="slidenum">
              <a:rPr lang="lv-LV" smtClean="0"/>
              <a:t>‹#›</a:t>
            </a:fld>
            <a:endParaRPr lang="lv-LV" dirty="0"/>
          </a:p>
        </p:txBody>
      </p:sp>
      <p:pic>
        <p:nvPicPr>
          <p:cNvPr id="14" name="Picture 7">
            <a:extLst>
              <a:ext uri="{FF2B5EF4-FFF2-40B4-BE49-F238E27FC236}">
                <a16:creationId xmlns:a16="http://schemas.microsoft.com/office/drawing/2014/main" id="{C36F20F8-7D3E-4312-A23B-2756A7D1E323}"/>
              </a:ext>
            </a:extLst>
          </p:cNvPr>
          <p:cNvPicPr>
            <a:picLocks noChangeAspect="1"/>
          </p:cNvPicPr>
          <p:nvPr userDrawn="1"/>
        </p:nvPicPr>
        <p:blipFill>
          <a:blip r:embed="rId15" cstate="print"/>
          <a:srcRect/>
          <a:stretch>
            <a:fillRect/>
          </a:stretch>
        </p:blipFill>
        <p:spPr bwMode="auto">
          <a:xfrm>
            <a:off x="0" y="6611938"/>
            <a:ext cx="12192000" cy="246062"/>
          </a:xfrm>
          <a:prstGeom prst="rect">
            <a:avLst/>
          </a:prstGeom>
          <a:noFill/>
          <a:ln w="9525">
            <a:noFill/>
            <a:miter lim="800000"/>
            <a:headEnd/>
            <a:tailEnd/>
          </a:ln>
        </p:spPr>
      </p:pic>
    </p:spTree>
    <p:extLst>
      <p:ext uri="{BB962C8B-B14F-4D97-AF65-F5344CB8AC3E}">
        <p14:creationId xmlns:p14="http://schemas.microsoft.com/office/powerpoint/2010/main" val="3419384323"/>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578F2E1-8569-D534-47E4-587A7DD01622}"/>
              </a:ext>
            </a:extLst>
          </p:cNvPr>
          <p:cNvSpPr/>
          <p:nvPr userDrawn="1"/>
        </p:nvSpPr>
        <p:spPr>
          <a:xfrm>
            <a:off x="-6350" y="0"/>
            <a:ext cx="12198350" cy="6858000"/>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pic>
        <p:nvPicPr>
          <p:cNvPr id="1027" name="Picture 5">
            <a:extLst>
              <a:ext uri="{FF2B5EF4-FFF2-40B4-BE49-F238E27FC236}">
                <a16:creationId xmlns:a16="http://schemas.microsoft.com/office/drawing/2014/main" id="{2359A323-DBCB-CF47-ABEA-D4A79107ACA4}"/>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35" descr="PPT_Header02" hidden="1">
            <a:extLst>
              <a:ext uri="{FF2B5EF4-FFF2-40B4-BE49-F238E27FC236}">
                <a16:creationId xmlns:a16="http://schemas.microsoft.com/office/drawing/2014/main" id="{11E2470D-84DA-75C8-B152-150B8205795E}"/>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12192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2">
            <a:extLst>
              <a:ext uri="{FF2B5EF4-FFF2-40B4-BE49-F238E27FC236}">
                <a16:creationId xmlns:a16="http://schemas.microsoft.com/office/drawing/2014/main" id="{5027AAC7-8125-078B-43FB-4D867FF47C85}"/>
              </a:ext>
            </a:extLst>
          </p:cNvPr>
          <p:cNvSpPr>
            <a:spLocks noGrp="1" noChangeArrowheads="1"/>
          </p:cNvSpPr>
          <p:nvPr>
            <p:ph type="body" idx="1"/>
          </p:nvPr>
        </p:nvSpPr>
        <p:spPr bwMode="auto">
          <a:xfrm>
            <a:off x="217488" y="882650"/>
            <a:ext cx="11764962" cy="55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30" name="Text Box 38">
            <a:extLst>
              <a:ext uri="{FF2B5EF4-FFF2-40B4-BE49-F238E27FC236}">
                <a16:creationId xmlns:a16="http://schemas.microsoft.com/office/drawing/2014/main" id="{70433105-0DE4-CBB6-7A69-8A5C460931AC}"/>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F2510814-4877-0E43-B41C-575B67B13949}" type="slidenum">
              <a:rPr altLang="en-US" sz="800" noProof="1" smtClean="0">
                <a:solidFill>
                  <a:srgbClr val="8197A6"/>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rgbClr val="8197A6"/>
              </a:solidFill>
              <a:latin typeface="Arial" panose="020B0604020202020204" pitchFamily="34" charset="0"/>
              <a:cs typeface="Arial" panose="020B0604020202020204" pitchFamily="34" charset="0"/>
            </a:endParaRPr>
          </a:p>
        </p:txBody>
      </p:sp>
      <p:pic>
        <p:nvPicPr>
          <p:cNvPr id="1031" name="Picture 63">
            <a:extLst>
              <a:ext uri="{FF2B5EF4-FFF2-40B4-BE49-F238E27FC236}">
                <a16:creationId xmlns:a16="http://schemas.microsoft.com/office/drawing/2014/main" id="{005F23A4-D726-2EC3-2FDB-8F138C101F63}"/>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5" name="Straight Connector 64">
            <a:extLst>
              <a:ext uri="{FF2B5EF4-FFF2-40B4-BE49-F238E27FC236}">
                <a16:creationId xmlns:a16="http://schemas.microsoft.com/office/drawing/2014/main" id="{5DA04C8A-555B-2ACA-F954-623FDDAD83C3}"/>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33" name="Title Placeholder 2">
            <a:extLst>
              <a:ext uri="{FF2B5EF4-FFF2-40B4-BE49-F238E27FC236}">
                <a16:creationId xmlns:a16="http://schemas.microsoft.com/office/drawing/2014/main" id="{688AFCC9-B6BD-D23B-0F7F-7643861C1219}"/>
              </a:ext>
            </a:extLst>
          </p:cNvPr>
          <p:cNvSpPr>
            <a:spLocks noGrp="1"/>
          </p:cNvSpPr>
          <p:nvPr userDrawn="1">
            <p:ph type="title"/>
          </p:nvPr>
        </p:nvSpPr>
        <p:spPr bwMode="auto">
          <a:xfrm>
            <a:off x="215900" y="157163"/>
            <a:ext cx="101092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bodyPr>
          <a:lstStyle/>
          <a:p>
            <a:pPr lvl="0"/>
            <a:r>
              <a:rPr lang="en-US" altLang="en-US"/>
              <a:t>CLICK TO EDIT MASTER TITLE STYLE</a:t>
            </a:r>
            <a:endParaRPr lang="it-IT" altLang="en-US"/>
          </a:p>
        </p:txBody>
      </p:sp>
      <p:grpSp>
        <p:nvGrpSpPr>
          <p:cNvPr id="1034" name="Group 122">
            <a:extLst>
              <a:ext uri="{FF2B5EF4-FFF2-40B4-BE49-F238E27FC236}">
                <a16:creationId xmlns:a16="http://schemas.microsoft.com/office/drawing/2014/main" id="{42EA5D5F-2BB4-8377-AB8C-B01D56E1BA3E}"/>
              </a:ext>
            </a:extLst>
          </p:cNvPr>
          <p:cNvGrpSpPr>
            <a:grpSpLocks/>
          </p:cNvGrpSpPr>
          <p:nvPr userDrawn="1"/>
        </p:nvGrpSpPr>
        <p:grpSpPr bwMode="auto">
          <a:xfrm>
            <a:off x="227013" y="6572250"/>
            <a:ext cx="9280525" cy="144463"/>
            <a:chOff x="226688" y="6572055"/>
            <a:chExt cx="9280921" cy="144114"/>
          </a:xfrm>
        </p:grpSpPr>
        <p:pic>
          <p:nvPicPr>
            <p:cNvPr id="1035" name="Picture 123" descr="at.png">
              <a:extLst>
                <a:ext uri="{FF2B5EF4-FFF2-40B4-BE49-F238E27FC236}">
                  <a16:creationId xmlns:a16="http://schemas.microsoft.com/office/drawing/2014/main" id="{24C300A1-7D3E-72E6-84B2-7CF7023F51B7}"/>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24" descr="be.png">
              <a:extLst>
                <a:ext uri="{FF2B5EF4-FFF2-40B4-BE49-F238E27FC236}">
                  <a16:creationId xmlns:a16="http://schemas.microsoft.com/office/drawing/2014/main" id="{9654607B-0581-CF94-78BC-F490FB1B7E6E}"/>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25" descr="ch.png">
              <a:extLst>
                <a:ext uri="{FF2B5EF4-FFF2-40B4-BE49-F238E27FC236}">
                  <a16:creationId xmlns:a16="http://schemas.microsoft.com/office/drawing/2014/main" id="{2B9DA66A-01AC-3973-ABDC-34C559214737}"/>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126" descr="cz.png">
              <a:extLst>
                <a:ext uri="{FF2B5EF4-FFF2-40B4-BE49-F238E27FC236}">
                  <a16:creationId xmlns:a16="http://schemas.microsoft.com/office/drawing/2014/main" id="{A3AE525C-77A5-4E72-9675-5278EA6001A4}"/>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127" descr="de.png">
              <a:extLst>
                <a:ext uri="{FF2B5EF4-FFF2-40B4-BE49-F238E27FC236}">
                  <a16:creationId xmlns:a16="http://schemas.microsoft.com/office/drawing/2014/main" id="{491B7F2D-092E-5DA9-23EB-BEAE06E2A896}"/>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128" descr="dk.png">
              <a:extLst>
                <a:ext uri="{FF2B5EF4-FFF2-40B4-BE49-F238E27FC236}">
                  <a16:creationId xmlns:a16="http://schemas.microsoft.com/office/drawing/2014/main" id="{360C1106-8927-1878-574A-95D7714E77C5}"/>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129" descr="ee.png">
              <a:extLst>
                <a:ext uri="{FF2B5EF4-FFF2-40B4-BE49-F238E27FC236}">
                  <a16:creationId xmlns:a16="http://schemas.microsoft.com/office/drawing/2014/main" id="{21F3C3C7-B057-75CC-DBA4-70729B98A0CB}"/>
                </a:ext>
              </a:extLst>
            </p:cNvPr>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130" descr="es.png">
              <a:extLst>
                <a:ext uri="{FF2B5EF4-FFF2-40B4-BE49-F238E27FC236}">
                  <a16:creationId xmlns:a16="http://schemas.microsoft.com/office/drawing/2014/main" id="{699FE933-D771-D902-8147-F37A7A6460A5}"/>
                </a:ext>
              </a:extLst>
            </p:cNvPr>
            <p:cNvPicPr>
              <a:picLocks noChangeAspect="1"/>
            </p:cNvPicPr>
            <p:nvPr userDrawn="1"/>
          </p:nvPicPr>
          <p:blipFill>
            <a:blip r:embed="rId30">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131" descr="fi.png">
              <a:extLst>
                <a:ext uri="{FF2B5EF4-FFF2-40B4-BE49-F238E27FC236}">
                  <a16:creationId xmlns:a16="http://schemas.microsoft.com/office/drawing/2014/main" id="{FA628004-5EC5-842E-F14A-E19C967779EF}"/>
                </a:ext>
              </a:extLst>
            </p:cNvPr>
            <p:cNvPicPr>
              <a:picLocks noChangeAspect="1"/>
            </p:cNvPicPr>
            <p:nvPr userDrawn="1"/>
          </p:nvPicPr>
          <p:blipFill>
            <a:blip r:embed="rId31">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132" descr="fr.png">
              <a:extLst>
                <a:ext uri="{FF2B5EF4-FFF2-40B4-BE49-F238E27FC236}">
                  <a16:creationId xmlns:a16="http://schemas.microsoft.com/office/drawing/2014/main" id="{04AA301C-0FF7-4582-08C5-45E3FDB3FECF}"/>
                </a:ext>
              </a:extLst>
            </p:cNvPr>
            <p:cNvPicPr>
              <a:picLocks noChangeAspect="1"/>
            </p:cNvPicPr>
            <p:nvPr userDrawn="1"/>
          </p:nvPicPr>
          <p:blipFill>
            <a:blip r:embed="rId32">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133" descr="gr.png">
              <a:extLst>
                <a:ext uri="{FF2B5EF4-FFF2-40B4-BE49-F238E27FC236}">
                  <a16:creationId xmlns:a16="http://schemas.microsoft.com/office/drawing/2014/main" id="{8537B849-9DE2-EBE1-770A-B54F85E6D20F}"/>
                </a:ext>
              </a:extLst>
            </p:cNvPr>
            <p:cNvPicPr>
              <a:picLocks noChangeAspect="1"/>
            </p:cNvPicPr>
            <p:nvPr userDrawn="1"/>
          </p:nvPicPr>
          <p:blipFill>
            <a:blip r:embed="rId33">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Picture 134" descr="hu.png">
              <a:extLst>
                <a:ext uri="{FF2B5EF4-FFF2-40B4-BE49-F238E27FC236}">
                  <a16:creationId xmlns:a16="http://schemas.microsoft.com/office/drawing/2014/main" id="{EBCB7A0D-C39B-1B0A-7C40-7BA0DCC9318C}"/>
                </a:ext>
              </a:extLst>
            </p:cNvPr>
            <p:cNvPicPr>
              <a:picLocks noChangeAspect="1"/>
            </p:cNvPicPr>
            <p:nvPr userDrawn="1"/>
          </p:nvPicPr>
          <p:blipFill>
            <a:blip r:embed="rId34">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Picture 135" descr="ie.png">
              <a:extLst>
                <a:ext uri="{FF2B5EF4-FFF2-40B4-BE49-F238E27FC236}">
                  <a16:creationId xmlns:a16="http://schemas.microsoft.com/office/drawing/2014/main" id="{EC017BAB-FE49-F465-3AB8-C32738FF8B45}"/>
                </a:ext>
              </a:extLst>
            </p:cNvPr>
            <p:cNvPicPr>
              <a:picLocks noChangeAspect="1"/>
            </p:cNvPicPr>
            <p:nvPr userDrawn="1"/>
          </p:nvPicPr>
          <p:blipFill>
            <a:blip r:embed="rId35">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Picture 136" descr="it.png">
              <a:extLst>
                <a:ext uri="{FF2B5EF4-FFF2-40B4-BE49-F238E27FC236}">
                  <a16:creationId xmlns:a16="http://schemas.microsoft.com/office/drawing/2014/main" id="{6FB53706-581A-8964-BB11-DBD8BBFDDA19}"/>
                </a:ext>
              </a:extLst>
            </p:cNvPr>
            <p:cNvPicPr>
              <a:picLocks noChangeAspect="1"/>
            </p:cNvPicPr>
            <p:nvPr userDrawn="1"/>
          </p:nvPicPr>
          <p:blipFill>
            <a:blip r:embed="rId36">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137" descr="lu.png">
              <a:extLst>
                <a:ext uri="{FF2B5EF4-FFF2-40B4-BE49-F238E27FC236}">
                  <a16:creationId xmlns:a16="http://schemas.microsoft.com/office/drawing/2014/main" id="{C27C9FAA-9478-8236-D9D3-3E19FEC1ABC1}"/>
                </a:ext>
              </a:extLst>
            </p:cNvPr>
            <p:cNvPicPr>
              <a:picLocks noChangeAspect="1"/>
            </p:cNvPicPr>
            <p:nvPr userDrawn="1"/>
          </p:nvPicPr>
          <p:blipFill>
            <a:blip r:embed="rId37">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Picture 138" descr="nl.png">
              <a:extLst>
                <a:ext uri="{FF2B5EF4-FFF2-40B4-BE49-F238E27FC236}">
                  <a16:creationId xmlns:a16="http://schemas.microsoft.com/office/drawing/2014/main" id="{5F4D1CC8-D50A-CDBD-72E3-A70BA4908004}"/>
                </a:ext>
              </a:extLst>
            </p:cNvPr>
            <p:cNvPicPr>
              <a:picLocks noChangeAspect="1"/>
            </p:cNvPicPr>
            <p:nvPr userDrawn="1"/>
          </p:nvPicPr>
          <p:blipFill>
            <a:blip r:embed="rId38">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Picture 139" descr="no.png">
              <a:extLst>
                <a:ext uri="{FF2B5EF4-FFF2-40B4-BE49-F238E27FC236}">
                  <a16:creationId xmlns:a16="http://schemas.microsoft.com/office/drawing/2014/main" id="{1FEDD97D-C6B7-5946-180F-CD6C19C2EADD}"/>
                </a:ext>
              </a:extLst>
            </p:cNvPr>
            <p:cNvPicPr>
              <a:picLocks noChangeAspect="1"/>
            </p:cNvPicPr>
            <p:nvPr userDrawn="1"/>
          </p:nvPicPr>
          <p:blipFill>
            <a:blip r:embed="rId39">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Picture 140" descr="pl.png">
              <a:extLst>
                <a:ext uri="{FF2B5EF4-FFF2-40B4-BE49-F238E27FC236}">
                  <a16:creationId xmlns:a16="http://schemas.microsoft.com/office/drawing/2014/main" id="{E1040D3A-95AB-176A-D2F3-A821FD95154D}"/>
                </a:ext>
              </a:extLst>
            </p:cNvPr>
            <p:cNvPicPr>
              <a:picLocks noChangeAspect="1"/>
            </p:cNvPicPr>
            <p:nvPr userDrawn="1"/>
          </p:nvPicPr>
          <p:blipFill>
            <a:blip r:embed="rId40">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141" descr="pt.png">
              <a:extLst>
                <a:ext uri="{FF2B5EF4-FFF2-40B4-BE49-F238E27FC236}">
                  <a16:creationId xmlns:a16="http://schemas.microsoft.com/office/drawing/2014/main" id="{EF14AB84-5F75-4870-756A-F9C0B7F877CC}"/>
                </a:ext>
              </a:extLst>
            </p:cNvPr>
            <p:cNvPicPr>
              <a:picLocks noChangeAspect="1"/>
            </p:cNvPicPr>
            <p:nvPr userDrawn="1"/>
          </p:nvPicPr>
          <p:blipFill>
            <a:blip r:embed="rId41">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142" descr="ro.png">
              <a:extLst>
                <a:ext uri="{FF2B5EF4-FFF2-40B4-BE49-F238E27FC236}">
                  <a16:creationId xmlns:a16="http://schemas.microsoft.com/office/drawing/2014/main" id="{8F9A4313-9BFB-6EA0-495E-7804C608F3E5}"/>
                </a:ext>
              </a:extLst>
            </p:cNvPr>
            <p:cNvPicPr>
              <a:picLocks noChangeAspect="1"/>
            </p:cNvPicPr>
            <p:nvPr userDrawn="1"/>
          </p:nvPicPr>
          <p:blipFill>
            <a:blip r:embed="rId42">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143" descr="se.png">
              <a:extLst>
                <a:ext uri="{FF2B5EF4-FFF2-40B4-BE49-F238E27FC236}">
                  <a16:creationId xmlns:a16="http://schemas.microsoft.com/office/drawing/2014/main" id="{77356E2B-E3D3-E2F0-1778-1CC87570989C}"/>
                </a:ext>
              </a:extLst>
            </p:cNvPr>
            <p:cNvPicPr>
              <a:picLocks noChangeAspect="1"/>
            </p:cNvPicPr>
            <p:nvPr userDrawn="1"/>
          </p:nvPicPr>
          <p:blipFill>
            <a:blip r:embed="rId43">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144" descr="uk.png">
              <a:extLst>
                <a:ext uri="{FF2B5EF4-FFF2-40B4-BE49-F238E27FC236}">
                  <a16:creationId xmlns:a16="http://schemas.microsoft.com/office/drawing/2014/main" id="{4B690478-3605-0654-56A3-4E692D800EFA}"/>
                </a:ext>
              </a:extLst>
            </p:cNvPr>
            <p:cNvPicPr>
              <a:picLocks noChangeAspect="1"/>
            </p:cNvPicPr>
            <p:nvPr userDrawn="1"/>
          </p:nvPicPr>
          <p:blipFill>
            <a:blip r:embed="rId44">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 name="Picture 145" descr="ca.png">
              <a:extLst>
                <a:ext uri="{FF2B5EF4-FFF2-40B4-BE49-F238E27FC236}">
                  <a16:creationId xmlns:a16="http://schemas.microsoft.com/office/drawing/2014/main" id="{A9C62DFD-1A99-2B07-A128-6C7F61E2C6AD}"/>
                </a:ext>
              </a:extLst>
            </p:cNvPr>
            <p:cNvPicPr>
              <a:picLocks noChangeAspect="1"/>
            </p:cNvPicPr>
            <p:nvPr userDrawn="1"/>
          </p:nvPicPr>
          <p:blipFill>
            <a:blip r:embed="rId45">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Picture 146">
              <a:extLst>
                <a:ext uri="{FF2B5EF4-FFF2-40B4-BE49-F238E27FC236}">
                  <a16:creationId xmlns:a16="http://schemas.microsoft.com/office/drawing/2014/main" id="{6FA90998-B5E2-0469-AD63-D69056015888}"/>
                </a:ext>
              </a:extLst>
            </p:cNvPr>
            <p:cNvPicPr>
              <a:picLocks noChangeAspect="1"/>
            </p:cNvPicPr>
            <p:nvPr userDrawn="1"/>
          </p:nvPicPr>
          <p:blipFill>
            <a:blip r:embed="rId46">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9" name="Picture 147" descr="si.png">
              <a:extLst>
                <a:ext uri="{FF2B5EF4-FFF2-40B4-BE49-F238E27FC236}">
                  <a16:creationId xmlns:a16="http://schemas.microsoft.com/office/drawing/2014/main" id="{F669CC25-9D63-04A8-82C6-40BFF90C6DF6}"/>
                </a:ext>
              </a:extLst>
            </p:cNvPr>
            <p:cNvPicPr>
              <a:picLocks noChangeAspect="1"/>
            </p:cNvPicPr>
            <p:nvPr userDrawn="1"/>
          </p:nvPicPr>
          <p:blipFill>
            <a:blip r:embed="rId47">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7037482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2" r:id="rId18"/>
  </p:sldLayoutIdLst>
  <p:hf sldNum="0" hdr="0" dt="0"/>
  <p:txStyles>
    <p:titleStyle>
      <a:lvl1pPr algn="l" rtl="0" eaLnBrk="0" fontAlgn="base" hangingPunct="0">
        <a:spcBef>
          <a:spcPct val="0"/>
        </a:spcBef>
        <a:spcAft>
          <a:spcPct val="0"/>
        </a:spcAft>
        <a:defRPr sz="3000" b="1">
          <a:solidFill>
            <a:schemeClr val="bg1"/>
          </a:solidFill>
          <a:latin typeface="Arial" charset="0"/>
          <a:ea typeface="MS PGothic" pitchFamily="34" charset="-128"/>
          <a:cs typeface="Arial" charset="0"/>
        </a:defRPr>
      </a:lvl1pPr>
      <a:lvl2pPr algn="l" rtl="0" eaLnBrk="0" fontAlgn="base" hangingPunct="0">
        <a:spcBef>
          <a:spcPct val="0"/>
        </a:spcBef>
        <a:spcAft>
          <a:spcPct val="0"/>
        </a:spcAft>
        <a:defRPr sz="3000" b="1">
          <a:solidFill>
            <a:schemeClr val="bg1"/>
          </a:solidFill>
          <a:latin typeface="Arial" charset="0"/>
          <a:ea typeface="MS PGothic" pitchFamily="34" charset="-128"/>
          <a:cs typeface="Arial" charset="0"/>
        </a:defRPr>
      </a:lvl2pPr>
      <a:lvl3pPr algn="l" rtl="0" eaLnBrk="0" fontAlgn="base" hangingPunct="0">
        <a:spcBef>
          <a:spcPct val="0"/>
        </a:spcBef>
        <a:spcAft>
          <a:spcPct val="0"/>
        </a:spcAft>
        <a:defRPr sz="3000" b="1">
          <a:solidFill>
            <a:schemeClr val="bg1"/>
          </a:solidFill>
          <a:latin typeface="Arial" charset="0"/>
          <a:ea typeface="MS PGothic" pitchFamily="34" charset="-128"/>
          <a:cs typeface="Arial" charset="0"/>
        </a:defRPr>
      </a:lvl3pPr>
      <a:lvl4pPr algn="l" rtl="0" eaLnBrk="0" fontAlgn="base" hangingPunct="0">
        <a:spcBef>
          <a:spcPct val="0"/>
        </a:spcBef>
        <a:spcAft>
          <a:spcPct val="0"/>
        </a:spcAft>
        <a:defRPr sz="3000" b="1">
          <a:solidFill>
            <a:schemeClr val="bg1"/>
          </a:solidFill>
          <a:latin typeface="Arial" charset="0"/>
          <a:ea typeface="MS PGothic" pitchFamily="34" charset="-128"/>
          <a:cs typeface="Arial" charset="0"/>
        </a:defRPr>
      </a:lvl4pPr>
      <a:lvl5pPr algn="l" rtl="0" eaLnBrk="0" fontAlgn="base" hangingPunct="0">
        <a:spcBef>
          <a:spcPct val="0"/>
        </a:spcBef>
        <a:spcAft>
          <a:spcPct val="0"/>
        </a:spcAft>
        <a:defRPr sz="3000" b="1">
          <a:solidFill>
            <a:schemeClr val="bg1"/>
          </a:solidFill>
          <a:latin typeface="Arial" charset="0"/>
          <a:ea typeface="MS PGothic" pitchFamily="34" charset="-128"/>
          <a:cs typeface="Arial"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p:titleStyle>
    <p:bodyStyle>
      <a:lvl1pPr marL="342900" indent="-342900" algn="l" rtl="0" eaLnBrk="0" fontAlgn="base" hangingPunct="0">
        <a:lnSpc>
          <a:spcPct val="119000"/>
        </a:lnSpc>
        <a:spcBef>
          <a:spcPct val="20000"/>
        </a:spcBef>
        <a:spcAft>
          <a:spcPct val="0"/>
        </a:spcAft>
        <a:buClr>
          <a:schemeClr val="accent1"/>
        </a:buClr>
        <a:buFont typeface="Verdana" panose="020B0604030504040204" pitchFamily="34" charset="0"/>
        <a:defRPr>
          <a:solidFill>
            <a:srgbClr val="8197A6"/>
          </a:solidFill>
          <a:latin typeface="Arial" charset="0"/>
          <a:ea typeface="MS PGothic" pitchFamily="34" charset="-128"/>
          <a:cs typeface="Arial" charset="0"/>
        </a:defRPr>
      </a:lvl1pPr>
      <a:lvl2pPr marL="808038" indent="-350838" algn="l" rtl="0" eaLnBrk="0" fontAlgn="base" hangingPunct="0">
        <a:lnSpc>
          <a:spcPct val="119000"/>
        </a:lnSpc>
        <a:spcBef>
          <a:spcPct val="20000"/>
        </a:spcBef>
        <a:spcAft>
          <a:spcPct val="0"/>
        </a:spcAft>
        <a:buClr>
          <a:schemeClr val="accent1"/>
        </a:buClr>
        <a:buFont typeface="+mj-lt" charset="0"/>
        <a:defRPr>
          <a:solidFill>
            <a:srgbClr val="8197A6"/>
          </a:solidFill>
          <a:latin typeface="Arial" charset="0"/>
          <a:ea typeface="MS PGothic" pitchFamily="34" charset="-128"/>
          <a:cs typeface="Arial" charset="0"/>
        </a:defRPr>
      </a:lvl2pPr>
      <a:lvl3pPr marL="1406525" indent="-492125" algn="l" rtl="0" eaLnBrk="0" fontAlgn="base" hangingPunct="0">
        <a:lnSpc>
          <a:spcPct val="119000"/>
        </a:lnSpc>
        <a:spcBef>
          <a:spcPct val="20000"/>
        </a:spcBef>
        <a:spcAft>
          <a:spcPct val="0"/>
        </a:spcAft>
        <a:buClr>
          <a:schemeClr val="accent1"/>
        </a:buClr>
        <a:buFont typeface="+mj-lt" charset="0"/>
        <a:defRPr>
          <a:solidFill>
            <a:srgbClr val="8197A6"/>
          </a:solidFill>
          <a:latin typeface="Arial" charset="0"/>
          <a:ea typeface="MS PGothic" pitchFamily="34" charset="-128"/>
          <a:cs typeface="Arial" charset="0"/>
        </a:defRPr>
      </a:lvl3pPr>
      <a:lvl4pPr marL="2005013" indent="-633413" algn="l" rtl="0" eaLnBrk="0" fontAlgn="base" hangingPunct="0">
        <a:lnSpc>
          <a:spcPct val="119000"/>
        </a:lnSpc>
        <a:spcBef>
          <a:spcPct val="20000"/>
        </a:spcBef>
        <a:spcAft>
          <a:spcPct val="0"/>
        </a:spcAft>
        <a:buClr>
          <a:schemeClr val="accent1"/>
        </a:buClr>
        <a:buFont typeface="+mj-lt" charset="0"/>
        <a:defRPr>
          <a:solidFill>
            <a:srgbClr val="8197A6"/>
          </a:solidFill>
          <a:latin typeface="Arial" charset="0"/>
          <a:ea typeface="MS PGothic" pitchFamily="34" charset="-128"/>
          <a:cs typeface="Arial" charset="0"/>
        </a:defRPr>
      </a:lvl4pPr>
      <a:lvl5pPr marL="2603500" indent="-774700" algn="l" rtl="0" eaLnBrk="0" fontAlgn="base" hangingPunct="0">
        <a:lnSpc>
          <a:spcPct val="119000"/>
        </a:lnSpc>
        <a:spcBef>
          <a:spcPct val="20000"/>
        </a:spcBef>
        <a:spcAft>
          <a:spcPct val="0"/>
        </a:spcAft>
        <a:buClr>
          <a:schemeClr val="accent1"/>
        </a:buClr>
        <a:buFont typeface="+mj-lt" charset="0"/>
        <a:defRPr>
          <a:solidFill>
            <a:srgbClr val="8197A6"/>
          </a:solidFill>
          <a:latin typeface="Arial" charset="0"/>
          <a:ea typeface="MS PGothic" pitchFamily="34" charset="-128"/>
          <a:cs typeface="Arial" charset="0"/>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2530" name="Picture 35" descr="PPT_Header02" hidden="1">
            <a:extLst>
              <a:ext uri="{FF2B5EF4-FFF2-40B4-BE49-F238E27FC236}">
                <a16:creationId xmlns:a16="http://schemas.microsoft.com/office/drawing/2014/main" id="{574C2077-DDEA-6F27-D12B-470A9A8397B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2">
            <a:extLst>
              <a:ext uri="{FF2B5EF4-FFF2-40B4-BE49-F238E27FC236}">
                <a16:creationId xmlns:a16="http://schemas.microsoft.com/office/drawing/2014/main" id="{F71ADC6B-BA7A-D1D7-3782-9FF65A00DB64}"/>
              </a:ext>
            </a:extLst>
          </p:cNvPr>
          <p:cNvSpPr>
            <a:spLocks noGrp="1" noChangeArrowheads="1"/>
          </p:cNvSpPr>
          <p:nvPr>
            <p:ph type="body" idx="1"/>
          </p:nvPr>
        </p:nvSpPr>
        <p:spPr bwMode="auto">
          <a:xfrm>
            <a:off x="217488" y="882650"/>
            <a:ext cx="11764962" cy="554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22532" name="Picture 33">
            <a:extLst>
              <a:ext uri="{FF2B5EF4-FFF2-40B4-BE49-F238E27FC236}">
                <a16:creationId xmlns:a16="http://schemas.microsoft.com/office/drawing/2014/main" id="{369701B6-EC58-1D49-3DCE-C2A5FE8D713B}"/>
              </a:ext>
            </a:extLst>
          </p:cNvPr>
          <p:cNvPicPr>
            <a:picLocks/>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331450" y="-215900"/>
            <a:ext cx="2095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38">
            <a:extLst>
              <a:ext uri="{FF2B5EF4-FFF2-40B4-BE49-F238E27FC236}">
                <a16:creationId xmlns:a16="http://schemas.microsoft.com/office/drawing/2014/main" id="{A37C4D36-C071-034B-89C7-F9C4E166A451}"/>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14E8D930-ABC3-CA4C-9EF9-B7F1AAE6DCB0}" type="slidenum">
              <a:rPr altLang="en-US" sz="800" noProof="1" smtClean="0">
                <a:solidFill>
                  <a:srgbClr val="8197A6"/>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rgbClr val="8197A6"/>
              </a:solidFill>
              <a:latin typeface="Arial" panose="020B0604020202020204" pitchFamily="34" charset="0"/>
              <a:cs typeface="Arial" panose="020B0604020202020204" pitchFamily="34" charset="0"/>
            </a:endParaRPr>
          </a:p>
        </p:txBody>
      </p:sp>
      <p:sp>
        <p:nvSpPr>
          <p:cNvPr id="22534" name="Title Placeholder 2">
            <a:extLst>
              <a:ext uri="{FF2B5EF4-FFF2-40B4-BE49-F238E27FC236}">
                <a16:creationId xmlns:a16="http://schemas.microsoft.com/office/drawing/2014/main" id="{72E3CBD7-24F5-E017-E201-551E5B31FB1E}"/>
              </a:ext>
            </a:extLst>
          </p:cNvPr>
          <p:cNvSpPr>
            <a:spLocks noGrp="1"/>
          </p:cNvSpPr>
          <p:nvPr>
            <p:ph type="title"/>
          </p:nvPr>
        </p:nvSpPr>
        <p:spPr bwMode="auto">
          <a:xfrm>
            <a:off x="215900" y="157163"/>
            <a:ext cx="101092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bodyPr>
          <a:lstStyle/>
          <a:p>
            <a:pPr lvl="0"/>
            <a:r>
              <a:rPr lang="en-US" altLang="en-US"/>
              <a:t>CLICK TO EDIT MASTER TITLE STYLE</a:t>
            </a:r>
            <a:endParaRPr lang="it-IT" altLang="en-US"/>
          </a:p>
        </p:txBody>
      </p:sp>
      <p:pic>
        <p:nvPicPr>
          <p:cNvPr id="22535" name="Picture 37">
            <a:extLst>
              <a:ext uri="{FF2B5EF4-FFF2-40B4-BE49-F238E27FC236}">
                <a16:creationId xmlns:a16="http://schemas.microsoft.com/office/drawing/2014/main" id="{6E56F003-AD9E-CDCE-9D79-2C41668BD293}"/>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9" name="Straight Connector 38">
            <a:extLst>
              <a:ext uri="{FF2B5EF4-FFF2-40B4-BE49-F238E27FC236}">
                <a16:creationId xmlns:a16="http://schemas.microsoft.com/office/drawing/2014/main" id="{5AA532EF-D566-C692-ECF1-26AEE50B087C}"/>
              </a:ext>
            </a:extLst>
          </p:cNvPr>
          <p:cNvCxnSpPr>
            <a:cxnSpLocks/>
          </p:cNvCxnSpPr>
          <p:nvPr userDrawn="1"/>
        </p:nvCxnSpPr>
        <p:spPr>
          <a:xfrm>
            <a:off x="220663" y="6423025"/>
            <a:ext cx="11736387"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grpSp>
        <p:nvGrpSpPr>
          <p:cNvPr id="22537" name="Group 166">
            <a:extLst>
              <a:ext uri="{FF2B5EF4-FFF2-40B4-BE49-F238E27FC236}">
                <a16:creationId xmlns:a16="http://schemas.microsoft.com/office/drawing/2014/main" id="{35294442-AE0C-D426-CE51-2AF53F5BFDD5}"/>
              </a:ext>
            </a:extLst>
          </p:cNvPr>
          <p:cNvGrpSpPr>
            <a:grpSpLocks/>
          </p:cNvGrpSpPr>
          <p:nvPr userDrawn="1"/>
        </p:nvGrpSpPr>
        <p:grpSpPr bwMode="auto">
          <a:xfrm>
            <a:off x="227013" y="6572250"/>
            <a:ext cx="9280525" cy="144463"/>
            <a:chOff x="226688" y="6572055"/>
            <a:chExt cx="9280921" cy="144114"/>
          </a:xfrm>
        </p:grpSpPr>
        <p:pic>
          <p:nvPicPr>
            <p:cNvPr id="22538" name="Picture 167" descr="at.png">
              <a:extLst>
                <a:ext uri="{FF2B5EF4-FFF2-40B4-BE49-F238E27FC236}">
                  <a16:creationId xmlns:a16="http://schemas.microsoft.com/office/drawing/2014/main" id="{93CBCC73-5661-D3E6-7A6E-0D6ACB2CCE47}"/>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168" descr="be.png">
              <a:extLst>
                <a:ext uri="{FF2B5EF4-FFF2-40B4-BE49-F238E27FC236}">
                  <a16:creationId xmlns:a16="http://schemas.microsoft.com/office/drawing/2014/main" id="{F92E3733-B8CB-F32B-6355-3CDE8792E7E5}"/>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Picture 169" descr="ch.png">
              <a:extLst>
                <a:ext uri="{FF2B5EF4-FFF2-40B4-BE49-F238E27FC236}">
                  <a16:creationId xmlns:a16="http://schemas.microsoft.com/office/drawing/2014/main" id="{5BC61FFB-5CC4-6B71-CC1D-5C483AC95C54}"/>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1" name="Picture 170" descr="cz.png">
              <a:extLst>
                <a:ext uri="{FF2B5EF4-FFF2-40B4-BE49-F238E27FC236}">
                  <a16:creationId xmlns:a16="http://schemas.microsoft.com/office/drawing/2014/main" id="{321A9FDD-008F-6FF4-81C0-64BF1B9CAF68}"/>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2" name="Picture 171" descr="de.png">
              <a:extLst>
                <a:ext uri="{FF2B5EF4-FFF2-40B4-BE49-F238E27FC236}">
                  <a16:creationId xmlns:a16="http://schemas.microsoft.com/office/drawing/2014/main" id="{BB99FF12-F1BB-10D0-5DCC-FA22BB37D902}"/>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3" name="Picture 172" descr="dk.png">
              <a:extLst>
                <a:ext uri="{FF2B5EF4-FFF2-40B4-BE49-F238E27FC236}">
                  <a16:creationId xmlns:a16="http://schemas.microsoft.com/office/drawing/2014/main" id="{1C5E26A5-6DFB-28A5-195E-531D389B94E0}"/>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4" name="Picture 173" descr="ee.png">
              <a:extLst>
                <a:ext uri="{FF2B5EF4-FFF2-40B4-BE49-F238E27FC236}">
                  <a16:creationId xmlns:a16="http://schemas.microsoft.com/office/drawing/2014/main" id="{0C48029B-8090-290E-007A-9AC716CA0532}"/>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5" name="Picture 174" descr="es.png">
              <a:extLst>
                <a:ext uri="{FF2B5EF4-FFF2-40B4-BE49-F238E27FC236}">
                  <a16:creationId xmlns:a16="http://schemas.microsoft.com/office/drawing/2014/main" id="{9F92DAA5-4BAD-378F-6403-F70FBFF5D2D3}"/>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6" name="Picture 175" descr="fi.png">
              <a:extLst>
                <a:ext uri="{FF2B5EF4-FFF2-40B4-BE49-F238E27FC236}">
                  <a16:creationId xmlns:a16="http://schemas.microsoft.com/office/drawing/2014/main" id="{5950D2AC-3AEF-A744-502A-885BDDEE7DD6}"/>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7" name="Picture 176" descr="fr.png">
              <a:extLst>
                <a:ext uri="{FF2B5EF4-FFF2-40B4-BE49-F238E27FC236}">
                  <a16:creationId xmlns:a16="http://schemas.microsoft.com/office/drawing/2014/main" id="{FF13AD4C-1F7A-D06F-5AD8-B7A4DEC9D219}"/>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8" name="Picture 177" descr="gr.png">
              <a:extLst>
                <a:ext uri="{FF2B5EF4-FFF2-40B4-BE49-F238E27FC236}">
                  <a16:creationId xmlns:a16="http://schemas.microsoft.com/office/drawing/2014/main" id="{73356D26-F755-3A3B-5ABA-648141421B61}"/>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9" name="Picture 178" descr="hu.png">
              <a:extLst>
                <a:ext uri="{FF2B5EF4-FFF2-40B4-BE49-F238E27FC236}">
                  <a16:creationId xmlns:a16="http://schemas.microsoft.com/office/drawing/2014/main" id="{0C4B6992-805B-C8B2-F322-4B824711C9E6}"/>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0" name="Picture 179" descr="ie.png">
              <a:extLst>
                <a:ext uri="{FF2B5EF4-FFF2-40B4-BE49-F238E27FC236}">
                  <a16:creationId xmlns:a16="http://schemas.microsoft.com/office/drawing/2014/main" id="{C4E41967-29D6-855B-5165-67739D4DCDED}"/>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1" name="Picture 180" descr="it.png">
              <a:extLst>
                <a:ext uri="{FF2B5EF4-FFF2-40B4-BE49-F238E27FC236}">
                  <a16:creationId xmlns:a16="http://schemas.microsoft.com/office/drawing/2014/main" id="{3713CB3E-70D3-1581-4724-FDE1E60F1F8C}"/>
                </a:ext>
              </a:extLst>
            </p:cNvPr>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2" name="Picture 181" descr="lu.png">
              <a:extLst>
                <a:ext uri="{FF2B5EF4-FFF2-40B4-BE49-F238E27FC236}">
                  <a16:creationId xmlns:a16="http://schemas.microsoft.com/office/drawing/2014/main" id="{0994F35A-0728-1B06-CC5A-C702558035AD}"/>
                </a:ext>
              </a:extLst>
            </p:cNvPr>
            <p:cNvPicPr>
              <a:picLocks noChangeAspect="1"/>
            </p:cNvPicPr>
            <p:nvPr userDrawn="1"/>
          </p:nvPicPr>
          <p:blipFill>
            <a:blip r:embed="rId30">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3" name="Picture 182" descr="nl.png">
              <a:extLst>
                <a:ext uri="{FF2B5EF4-FFF2-40B4-BE49-F238E27FC236}">
                  <a16:creationId xmlns:a16="http://schemas.microsoft.com/office/drawing/2014/main" id="{EE957BCF-BC18-6550-F8E1-05247492F4AC}"/>
                </a:ext>
              </a:extLst>
            </p:cNvPr>
            <p:cNvPicPr>
              <a:picLocks noChangeAspect="1"/>
            </p:cNvPicPr>
            <p:nvPr userDrawn="1"/>
          </p:nvPicPr>
          <p:blipFill>
            <a:blip r:embed="rId31">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4" name="Picture 183" descr="no.png">
              <a:extLst>
                <a:ext uri="{FF2B5EF4-FFF2-40B4-BE49-F238E27FC236}">
                  <a16:creationId xmlns:a16="http://schemas.microsoft.com/office/drawing/2014/main" id="{62EB1111-FC77-F608-EB83-F58636A09040}"/>
                </a:ext>
              </a:extLst>
            </p:cNvPr>
            <p:cNvPicPr>
              <a:picLocks noChangeAspect="1"/>
            </p:cNvPicPr>
            <p:nvPr userDrawn="1"/>
          </p:nvPicPr>
          <p:blipFill>
            <a:blip r:embed="rId32">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5" name="Picture 184" descr="pl.png">
              <a:extLst>
                <a:ext uri="{FF2B5EF4-FFF2-40B4-BE49-F238E27FC236}">
                  <a16:creationId xmlns:a16="http://schemas.microsoft.com/office/drawing/2014/main" id="{613A7CF5-25E0-13F7-67FE-4CDD6B099374}"/>
                </a:ext>
              </a:extLst>
            </p:cNvPr>
            <p:cNvPicPr>
              <a:picLocks noChangeAspect="1"/>
            </p:cNvPicPr>
            <p:nvPr userDrawn="1"/>
          </p:nvPicPr>
          <p:blipFill>
            <a:blip r:embed="rId33">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6" name="Picture 185" descr="pt.png">
              <a:extLst>
                <a:ext uri="{FF2B5EF4-FFF2-40B4-BE49-F238E27FC236}">
                  <a16:creationId xmlns:a16="http://schemas.microsoft.com/office/drawing/2014/main" id="{34D9F17A-961D-329D-1A38-825149F932DE}"/>
                </a:ext>
              </a:extLst>
            </p:cNvPr>
            <p:cNvPicPr>
              <a:picLocks noChangeAspect="1"/>
            </p:cNvPicPr>
            <p:nvPr userDrawn="1"/>
          </p:nvPicPr>
          <p:blipFill>
            <a:blip r:embed="rId34">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7" name="Picture 186" descr="ro.png">
              <a:extLst>
                <a:ext uri="{FF2B5EF4-FFF2-40B4-BE49-F238E27FC236}">
                  <a16:creationId xmlns:a16="http://schemas.microsoft.com/office/drawing/2014/main" id="{C6E0EB13-5899-9299-9A48-131974453B12}"/>
                </a:ext>
              </a:extLst>
            </p:cNvPr>
            <p:cNvPicPr>
              <a:picLocks noChangeAspect="1"/>
            </p:cNvPicPr>
            <p:nvPr userDrawn="1"/>
          </p:nvPicPr>
          <p:blipFill>
            <a:blip r:embed="rId35">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8" name="Picture 187" descr="se.png">
              <a:extLst>
                <a:ext uri="{FF2B5EF4-FFF2-40B4-BE49-F238E27FC236}">
                  <a16:creationId xmlns:a16="http://schemas.microsoft.com/office/drawing/2014/main" id="{5A415D59-D96A-FA8B-311A-CB3AE67B66AE}"/>
                </a:ext>
              </a:extLst>
            </p:cNvPr>
            <p:cNvPicPr>
              <a:picLocks noChangeAspect="1"/>
            </p:cNvPicPr>
            <p:nvPr userDrawn="1"/>
          </p:nvPicPr>
          <p:blipFill>
            <a:blip r:embed="rId36">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9" name="Picture 188" descr="uk.png">
              <a:extLst>
                <a:ext uri="{FF2B5EF4-FFF2-40B4-BE49-F238E27FC236}">
                  <a16:creationId xmlns:a16="http://schemas.microsoft.com/office/drawing/2014/main" id="{39228654-C199-AE33-CFDE-281C6CF29336}"/>
                </a:ext>
              </a:extLst>
            </p:cNvPr>
            <p:cNvPicPr>
              <a:picLocks noChangeAspect="1"/>
            </p:cNvPicPr>
            <p:nvPr userDrawn="1"/>
          </p:nvPicPr>
          <p:blipFill>
            <a:blip r:embed="rId37">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0" name="Picture 189" descr="ca.png">
              <a:extLst>
                <a:ext uri="{FF2B5EF4-FFF2-40B4-BE49-F238E27FC236}">
                  <a16:creationId xmlns:a16="http://schemas.microsoft.com/office/drawing/2014/main" id="{8A12A56A-D795-C5CA-61FF-D2B435F227FA}"/>
                </a:ext>
              </a:extLst>
            </p:cNvPr>
            <p:cNvPicPr>
              <a:picLocks noChangeAspect="1"/>
            </p:cNvPicPr>
            <p:nvPr userDrawn="1"/>
          </p:nvPicPr>
          <p:blipFill>
            <a:blip r:embed="rId38">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1" name="Picture 190">
              <a:extLst>
                <a:ext uri="{FF2B5EF4-FFF2-40B4-BE49-F238E27FC236}">
                  <a16:creationId xmlns:a16="http://schemas.microsoft.com/office/drawing/2014/main" id="{CD050291-C373-5788-BED1-C0554A32573F}"/>
                </a:ext>
              </a:extLst>
            </p:cNvPr>
            <p:cNvPicPr>
              <a:picLocks noChangeAspect="1"/>
            </p:cNvPicPr>
            <p:nvPr userDrawn="1"/>
          </p:nvPicPr>
          <p:blipFill>
            <a:blip r:embed="rId39">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2" name="Picture 191" descr="si.png">
              <a:extLst>
                <a:ext uri="{FF2B5EF4-FFF2-40B4-BE49-F238E27FC236}">
                  <a16:creationId xmlns:a16="http://schemas.microsoft.com/office/drawing/2014/main" id="{9BCE4285-7A58-C3E0-0798-6DFAE15D3483}"/>
                </a:ext>
              </a:extLst>
            </p:cNvPr>
            <p:cNvPicPr>
              <a:picLocks noChangeAspect="1"/>
            </p:cNvPicPr>
            <p:nvPr userDrawn="1"/>
          </p:nvPicPr>
          <p:blipFill>
            <a:blip r:embed="rId40">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8146037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sldNum="0" hdr="0" dt="0"/>
  <p:txStyles>
    <p:titleStyle>
      <a:lvl1pPr algn="l" rtl="0" eaLnBrk="0" fontAlgn="base" hangingPunct="0">
        <a:spcBef>
          <a:spcPct val="0"/>
        </a:spcBef>
        <a:spcAft>
          <a:spcPct val="0"/>
        </a:spcAft>
        <a:defRPr sz="3000" b="1">
          <a:solidFill>
            <a:srgbClr val="335E6F"/>
          </a:solidFill>
          <a:latin typeface="+mj-lt"/>
          <a:ea typeface="MS PGothic" pitchFamily="34" charset="-128"/>
          <a:cs typeface="Arial" charset="0"/>
        </a:defRPr>
      </a:lvl1pPr>
      <a:lvl2pPr algn="l" rtl="0" eaLnBrk="0" fontAlgn="base" hangingPunct="0">
        <a:spcBef>
          <a:spcPct val="0"/>
        </a:spcBef>
        <a:spcAft>
          <a:spcPct val="0"/>
        </a:spcAft>
        <a:defRPr sz="3000" b="1">
          <a:solidFill>
            <a:srgbClr val="335E6F"/>
          </a:solidFill>
          <a:latin typeface="Arial" charset="0"/>
          <a:ea typeface="MS PGothic" pitchFamily="34" charset="-128"/>
          <a:cs typeface="Arial" charset="0"/>
        </a:defRPr>
      </a:lvl2pPr>
      <a:lvl3pPr algn="l" rtl="0" eaLnBrk="0" fontAlgn="base" hangingPunct="0">
        <a:spcBef>
          <a:spcPct val="0"/>
        </a:spcBef>
        <a:spcAft>
          <a:spcPct val="0"/>
        </a:spcAft>
        <a:defRPr sz="3000" b="1">
          <a:solidFill>
            <a:srgbClr val="335E6F"/>
          </a:solidFill>
          <a:latin typeface="Arial" charset="0"/>
          <a:ea typeface="MS PGothic" pitchFamily="34" charset="-128"/>
          <a:cs typeface="Arial" charset="0"/>
        </a:defRPr>
      </a:lvl3pPr>
      <a:lvl4pPr algn="l" rtl="0" eaLnBrk="0" fontAlgn="base" hangingPunct="0">
        <a:spcBef>
          <a:spcPct val="0"/>
        </a:spcBef>
        <a:spcAft>
          <a:spcPct val="0"/>
        </a:spcAft>
        <a:defRPr sz="3000" b="1">
          <a:solidFill>
            <a:srgbClr val="335E6F"/>
          </a:solidFill>
          <a:latin typeface="Arial" charset="0"/>
          <a:ea typeface="MS PGothic" pitchFamily="34" charset="-128"/>
          <a:cs typeface="Arial" charset="0"/>
        </a:defRPr>
      </a:lvl4pPr>
      <a:lvl5pPr algn="l" rtl="0" eaLnBrk="0" fontAlgn="base" hangingPunct="0">
        <a:spcBef>
          <a:spcPct val="0"/>
        </a:spcBef>
        <a:spcAft>
          <a:spcPct val="0"/>
        </a:spcAft>
        <a:defRPr sz="3000" b="1">
          <a:solidFill>
            <a:srgbClr val="335E6F"/>
          </a:solidFill>
          <a:latin typeface="Arial" charset="0"/>
          <a:ea typeface="MS PGothic" pitchFamily="34" charset="-128"/>
          <a:cs typeface="Arial"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p:titleStyle>
    <p:bodyStyle>
      <a:lvl1pPr marL="342900" indent="-342900" algn="l" rtl="0" eaLnBrk="0" fontAlgn="base" hangingPunct="0">
        <a:lnSpc>
          <a:spcPct val="119000"/>
        </a:lnSpc>
        <a:spcBef>
          <a:spcPct val="20000"/>
        </a:spcBef>
        <a:spcAft>
          <a:spcPct val="0"/>
        </a:spcAft>
        <a:buClr>
          <a:schemeClr val="accent1"/>
        </a:buClr>
        <a:buFont typeface="Verdana" panose="020B0604030504040204" pitchFamily="34" charset="0"/>
        <a:defRPr>
          <a:solidFill>
            <a:srgbClr val="8197A6"/>
          </a:solidFill>
          <a:latin typeface="Arial" charset="0"/>
          <a:ea typeface="MS PGothic" pitchFamily="34" charset="-128"/>
          <a:cs typeface="Arial" charset="0"/>
        </a:defRPr>
      </a:lvl1pPr>
      <a:lvl2pPr marL="808038" indent="-350838" algn="l" rtl="0" eaLnBrk="0" fontAlgn="base" hangingPunct="0">
        <a:lnSpc>
          <a:spcPct val="119000"/>
        </a:lnSpc>
        <a:spcBef>
          <a:spcPct val="20000"/>
        </a:spcBef>
        <a:spcAft>
          <a:spcPct val="0"/>
        </a:spcAft>
        <a:buClr>
          <a:schemeClr val="accent1"/>
        </a:buClr>
        <a:buFont typeface="+mj-lt" charset="0"/>
        <a:defRPr>
          <a:solidFill>
            <a:srgbClr val="8197A6"/>
          </a:solidFill>
          <a:latin typeface="Arial" charset="0"/>
          <a:ea typeface="MS PGothic" pitchFamily="34" charset="-128"/>
          <a:cs typeface="Arial" charset="0"/>
        </a:defRPr>
      </a:lvl2pPr>
      <a:lvl3pPr marL="1406525" indent="-492125" algn="l" rtl="0" eaLnBrk="0" fontAlgn="base" hangingPunct="0">
        <a:lnSpc>
          <a:spcPct val="119000"/>
        </a:lnSpc>
        <a:spcBef>
          <a:spcPct val="20000"/>
        </a:spcBef>
        <a:spcAft>
          <a:spcPct val="0"/>
        </a:spcAft>
        <a:buClr>
          <a:schemeClr val="accent1"/>
        </a:buClr>
        <a:buFont typeface="+mj-lt" charset="0"/>
        <a:defRPr>
          <a:solidFill>
            <a:srgbClr val="8197A6"/>
          </a:solidFill>
          <a:latin typeface="Arial" charset="0"/>
          <a:ea typeface="MS PGothic" pitchFamily="34" charset="-128"/>
          <a:cs typeface="Arial" charset="0"/>
        </a:defRPr>
      </a:lvl3pPr>
      <a:lvl4pPr marL="2005013" indent="-633413" algn="l" rtl="0" eaLnBrk="0" fontAlgn="base" hangingPunct="0">
        <a:lnSpc>
          <a:spcPct val="119000"/>
        </a:lnSpc>
        <a:spcBef>
          <a:spcPct val="20000"/>
        </a:spcBef>
        <a:spcAft>
          <a:spcPct val="0"/>
        </a:spcAft>
        <a:buClr>
          <a:schemeClr val="accent1"/>
        </a:buClr>
        <a:buFont typeface="+mj-lt" charset="0"/>
        <a:defRPr>
          <a:solidFill>
            <a:srgbClr val="8197A6"/>
          </a:solidFill>
          <a:latin typeface="Arial" charset="0"/>
          <a:ea typeface="MS PGothic" pitchFamily="34" charset="-128"/>
          <a:cs typeface="Arial" charset="0"/>
        </a:defRPr>
      </a:lvl4pPr>
      <a:lvl5pPr marL="2603500" indent="-774700" algn="l" rtl="0" eaLnBrk="0" fontAlgn="base" hangingPunct="0">
        <a:lnSpc>
          <a:spcPct val="119000"/>
        </a:lnSpc>
        <a:spcBef>
          <a:spcPct val="20000"/>
        </a:spcBef>
        <a:spcAft>
          <a:spcPct val="0"/>
        </a:spcAft>
        <a:buClr>
          <a:schemeClr val="accent1"/>
        </a:buClr>
        <a:buFont typeface="+mj-lt" charset="0"/>
        <a:defRPr>
          <a:solidFill>
            <a:srgbClr val="8197A6"/>
          </a:solidFill>
          <a:latin typeface="Arial" charset="0"/>
          <a:ea typeface="MS PGothic" pitchFamily="34" charset="-128"/>
          <a:cs typeface="Arial" charset="0"/>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projects.research-and-innovation.ec.europa.eu/en/statistics/policy-support-facility/psf-challenge/mutual-learning-exercise-public-engagement-ri" TargetMode="External"/><Relationship Id="rId2" Type="http://schemas.openxmlformats.org/officeDocument/2006/relationships/hyperlink" Target="https://op.europa.eu/en/publication-detail/-/publication/6f3a03af-f2fb-11ee-8e14-01aa75ed71a1/language-en" TargetMode="External"/><Relationship Id="rId1" Type="http://schemas.openxmlformats.org/officeDocument/2006/relationships/slideLayout" Target="../slideLayouts/slideLayout3.xml"/><Relationship Id="rId5" Type="http://schemas.openxmlformats.org/officeDocument/2006/relationships/image" Target="../media/image41.png"/><Relationship Id="rId4" Type="http://schemas.openxmlformats.org/officeDocument/2006/relationships/hyperlink" Target="https://euraxess.ec.europa.eu/worldwide/south-korea/science-communication-achievements-horizon-2020-and-recommendations-way"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horizon-miss-2024-cross-01-01?order=DESC&amp;pageNumber=1&amp;pageSize=50&amp;sortBy=startDate&amp;isExactMatch=true&amp;status=31094501,31094502&amp;programmePart=43121563&amp;frameworkProgramme=43108390&amp;destinationGroup=46772753"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ec.europa.eu/info/funding-tenders/opportunities/portal/screen/opportunities/topic-details/horizon-miss-2024-cross-01-02?isExactMatch=true&amp;status=31094501,31094502&amp;frameworkProgramme=43108390&amp;programmePart=43121563&amp;destinationGroup=46772753&amp;order=DESC&amp;pageNumber=1&amp;pageSize=50&amp;sortBy=startDat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hyperlink" Target="https://www.ncpwideranet.eu/brokerage-events/" TargetMode="External"/><Relationship Id="rId2" Type="http://schemas.openxmlformats.org/officeDocument/2006/relationships/image" Target="../media/image45.png"/><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hyperlink" Target="https://www.lzp.gov.lv/lv/atbalsts-pieteicejiem"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48.png"/><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hyperlink" Target="Funding&amp;tender%20opportunities" TargetMode="External"/><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8" Type="http://schemas.openxmlformats.org/officeDocument/2006/relationships/hyperlink" Target="https://www.lzp.gov.lv/lv/notikumu-kalendars" TargetMode="External"/><Relationship Id="rId3" Type="http://schemas.openxmlformats.org/officeDocument/2006/relationships/hyperlink" Target="https://cluster-2-brokerage-event.b2match.io/" TargetMode="External"/><Relationship Id="rId7" Type="http://schemas.openxmlformats.org/officeDocument/2006/relationships/image" Target="../media/image56.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hyperlink" Target="https://missions-horizon-europe-brokerage-2024.b2match.io/home"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radosaeiropa.us3.list-manage.com/track/click?u=b982035d60549bc2bf56937f3&amp;id=6fab85bf3c&amp;e=92b43091ac" TargetMode="External"/><Relationship Id="rId7" Type="http://schemas.openxmlformats.org/officeDocument/2006/relationships/image" Target="../media/image60.png"/><Relationship Id="rId2" Type="http://schemas.openxmlformats.org/officeDocument/2006/relationships/hyperlink" Target="https://www.lzp.gov.lv/lv/pasakumu-informativie-materiali" TargetMode="External"/><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hyperlink" Target="https://radosaeiropa.us3.list-manage.com/track/click?u=b982035d60549bc2bf56937f3&amp;id=ca049ee381&amp;e=92b43091ac"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Darja.aksjonova@lzp.gov.lv"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docs.google.com/forms/d/e/1FAIpQLSdn-gzfe7nVfRFKL0HP5ec0Pv2U44PegySLUe0m8evdFO_5iw/viewform" TargetMode="External"/><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8.png"/><Relationship Id="rId2" Type="http://schemas.openxmlformats.org/officeDocument/2006/relationships/image" Target="../media/image64.png"/><Relationship Id="rId1" Type="http://schemas.openxmlformats.org/officeDocument/2006/relationships/slideLayout" Target="../slideLayouts/slideLayout1.xml"/><Relationship Id="rId6" Type="http://schemas.openxmlformats.org/officeDocument/2006/relationships/hyperlink" Target="https://www.lzp.gov.lv/lv/apvarsnis-eiropa" TargetMode="External"/><Relationship Id="rId5" Type="http://schemas.openxmlformats.org/officeDocument/2006/relationships/image" Target="../media/image67.png"/><Relationship Id="rId4" Type="http://schemas.openxmlformats.org/officeDocument/2006/relationships/image" Target="../media/image66.png"/></Relationships>
</file>

<file path=ppt/slides/_rels/slide3.xml.rels><?xml version="1.0" encoding="UTF-8" standalone="yes"?>
<Relationships xmlns="http://schemas.openxmlformats.org/package/2006/relationships"><Relationship Id="rId3" Type="http://schemas.openxmlformats.org/officeDocument/2006/relationships/hyperlink" Target="https://research-and-innovation.ec.europa.eu/funding/funding-opportunities/funding-programmes-and-open-calls/horizon-europe/horizon-europe-work-programmes_en" TargetMode="External"/><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ec.europa.eu/info/funding-tenders/opportunities/docs/2021-2027/horizon/wp-call/2023-2024/wp-5-culture-creativity-and-inclusive-society_horizon-2023-2024_en.pdf" TargetMode="External"/><Relationship Id="rId7" Type="http://schemas.openxmlformats.org/officeDocument/2006/relationships/image" Target="../media/image40.png"/><Relationship Id="rId2" Type="http://schemas.openxmlformats.org/officeDocument/2006/relationships/hyperlink" Target="https://research-innovation-community.ec.europa.eu/events/2oQugg5jdh3x8gWvkBREF0/overview" TargetMode="External"/><Relationship Id="rId1" Type="http://schemas.openxmlformats.org/officeDocument/2006/relationships/slideLayout" Target="../slideLayouts/slideLayout13.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hyperlink" Target="https://ec.europa.eu/info/funding-tenders/opportunities/docs/2021-2027/horizon/guidance/programme-guide_horizon_en.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horizon-miss-2024-neb-01-02?isExactMatch=true&amp;status=31094501,31094502&amp;frameworkProgramme=43108390&amp;programmePart=43120821&amp;destinationGroup=46783906&amp;order=DESC&amp;pageNumber=1&amp;pageSize=50&amp;sortBy=startDate"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s://ec.europa.eu/info/funding-tenders/opportunities/portal/screen/opportunities/topic-details/horizon-miss-2024-neb-01-01?isExactMatch=true&amp;status=31094501,31094502&amp;frameworkProgramme=43108390&amp;programmePart=43120821&amp;destinationGroup=46783906&amp;order=DESC&amp;pageNumber=1&amp;pageSize=50&amp;sortBy=startDate" TargetMode="External"/><Relationship Id="rId4" Type="http://schemas.openxmlformats.org/officeDocument/2006/relationships/hyperlink" Target="https://ec.europa.eu/info/funding-tenders/opportunities/portal/screen/opportunities/topic-details/horizon-miss-2024-neb-01-03?isExactMatch=true&amp;status=31094501,31094502&amp;frameworkProgramme=43108390&amp;programmePart=43120821&amp;destinationGroup=46783906&amp;order=DESC&amp;pageNumber=1&amp;pageSize=50&amp;sortBy=startDat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EB5A3-6AFD-EE44-7AB0-7087153D1FF4}"/>
              </a:ext>
            </a:extLst>
          </p:cNvPr>
          <p:cNvSpPr>
            <a:spLocks noGrp="1"/>
          </p:cNvSpPr>
          <p:nvPr>
            <p:ph type="title"/>
          </p:nvPr>
        </p:nvSpPr>
        <p:spPr>
          <a:xfrm>
            <a:off x="948732" y="0"/>
            <a:ext cx="10515600" cy="1325563"/>
          </a:xfrm>
        </p:spPr>
        <p:txBody>
          <a:bodyPr>
            <a:normAutofit fontScale="90000"/>
          </a:bodyPr>
          <a:lstStyle/>
          <a:p>
            <a:pPr algn="ctr">
              <a:defRPr/>
            </a:pPr>
            <a:r>
              <a:rPr lang="lv-LV" altLang="lv-LV" sz="3200" b="1" dirty="0">
                <a:solidFill>
                  <a:srgbClr val="0308DB">
                    <a:lumMod val="50000"/>
                  </a:srgbClr>
                </a:solidFill>
                <a:latin typeface="Verdana" panose="020B0604030504040204" pitchFamily="34" charset="0"/>
                <a:ea typeface="Verdana" panose="020B0604030504040204" pitchFamily="34" charset="0"/>
              </a:rPr>
              <a:t>Apvārsnis Eiropa 2. klastera «Kultūra, jaunrade un iekļaujoša sabiedrība» informācijas diena</a:t>
            </a:r>
            <a:endParaRPr lang="lv-LV" sz="3200" b="1" dirty="0">
              <a:solidFill>
                <a:srgbClr val="0308DB">
                  <a:lumMod val="50000"/>
                </a:srgbClr>
              </a:solidFill>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1E58EB22-D538-CB82-85C9-A96C518B12C8}"/>
              </a:ext>
            </a:extLst>
          </p:cNvPr>
          <p:cNvSpPr>
            <a:spLocks noGrp="1"/>
          </p:cNvSpPr>
          <p:nvPr>
            <p:ph idx="1"/>
          </p:nvPr>
        </p:nvSpPr>
        <p:spPr>
          <a:xfrm>
            <a:off x="747764" y="1507253"/>
            <a:ext cx="11310257" cy="4509372"/>
          </a:xfrm>
        </p:spPr>
        <p:txBody>
          <a:bodyPr>
            <a:noAutofit/>
          </a:bodyPr>
          <a:lstStyle/>
          <a:p>
            <a:pPr marL="0" indent="0">
              <a:lnSpc>
                <a:spcPct val="106000"/>
              </a:lnSpc>
              <a:spcBef>
                <a:spcPts val="500"/>
              </a:spcBef>
              <a:spcAft>
                <a:spcPts val="500"/>
              </a:spcAft>
              <a:buNone/>
            </a:pPr>
            <a:r>
              <a:rPr lang="lv-LV" sz="2000" b="1" kern="0" dirty="0">
                <a:solidFill>
                  <a:schemeClr val="tx1">
                    <a:lumMod val="95000"/>
                    <a:lumOff val="5000"/>
                  </a:schemeClr>
                </a:solidFill>
                <a:effectLst/>
                <a:latin typeface="Verdana" panose="020B0604030504040204" pitchFamily="34" charset="0"/>
                <a:ea typeface="Verdana" panose="020B0604030504040204" pitchFamily="34" charset="0"/>
                <a:cs typeface="Times New Roman" panose="02020603050405020304" pitchFamily="18" charset="0"/>
              </a:rPr>
              <a:t>Pasākuma programma:  </a:t>
            </a:r>
          </a:p>
          <a:p>
            <a:pPr marL="0" indent="0">
              <a:lnSpc>
                <a:spcPct val="106000"/>
              </a:lnSpc>
              <a:spcBef>
                <a:spcPts val="500"/>
              </a:spcBef>
              <a:spcAft>
                <a:spcPts val="500"/>
              </a:spcAft>
              <a:buNone/>
            </a:pPr>
            <a:endParaRPr lang="lv-LV" sz="500" kern="150" dirty="0">
              <a:solidFill>
                <a:schemeClr val="tx1">
                  <a:lumMod val="95000"/>
                  <a:lumOff val="5000"/>
                </a:schemeClr>
              </a:solidFill>
              <a:effectLst/>
              <a:latin typeface="Verdana" panose="020B0604030504040204" pitchFamily="34" charset="0"/>
              <a:ea typeface="Verdana" panose="020B0604030504040204" pitchFamily="34" charset="0"/>
              <a:cs typeface="Times New Roman" panose="02020603050405020304" pitchFamily="18" charset="0"/>
            </a:endParaRPr>
          </a:p>
          <a:p>
            <a:pPr marL="1970088" lvl="0" indent="-1970088">
              <a:lnSpc>
                <a:spcPct val="106000"/>
              </a:lnSpc>
              <a:spcBef>
                <a:spcPts val="0"/>
              </a:spcBef>
              <a:buSzPts val="1000"/>
              <a:buNone/>
              <a:tabLst>
                <a:tab pos="1970088" algn="l"/>
              </a:tabLst>
            </a:pPr>
            <a:r>
              <a:rPr lang="lv-LV" sz="2000" b="1" kern="0" dirty="0">
                <a:solidFill>
                  <a:schemeClr val="tx1">
                    <a:lumMod val="95000"/>
                    <a:lumOff val="5000"/>
                  </a:schemeClr>
                </a:solidFill>
                <a:effectLst/>
                <a:latin typeface="Verdana" panose="020B0604030504040204" pitchFamily="34" charset="0"/>
                <a:ea typeface="Verdana" panose="020B0604030504040204" pitchFamily="34" charset="0"/>
                <a:cs typeface="Times New Roman" panose="02020603050405020304" pitchFamily="18" charset="0"/>
              </a:rPr>
              <a:t>10:00-10:15</a:t>
            </a:r>
            <a:r>
              <a:rPr lang="lv-LV" sz="2000" kern="0" dirty="0">
                <a:solidFill>
                  <a:schemeClr val="tx1">
                    <a:lumMod val="95000"/>
                    <a:lumOff val="5000"/>
                  </a:schemeClr>
                </a:solidFill>
                <a:effectLst/>
                <a:latin typeface="Verdana" panose="020B0604030504040204" pitchFamily="34" charset="0"/>
                <a:ea typeface="Verdana" panose="020B0604030504040204" pitchFamily="34" charset="0"/>
                <a:cs typeface="Times New Roman" panose="02020603050405020304" pitchFamily="18" charset="0"/>
              </a:rPr>
              <a:t>  prezentācija par Apvārsnis Eiropa 2025. gada 2. klastera “Kultūra, jaunrade un iekļaujoša sabiedrība” darba programmas konkursiem 	</a:t>
            </a:r>
          </a:p>
          <a:p>
            <a:pPr marL="1970088" lvl="0" indent="0">
              <a:lnSpc>
                <a:spcPct val="106000"/>
              </a:lnSpc>
              <a:spcBef>
                <a:spcPts val="0"/>
              </a:spcBef>
              <a:buSzPts val="1000"/>
              <a:buNone/>
              <a:tabLst>
                <a:tab pos="1970088" algn="l"/>
              </a:tabLst>
            </a:pPr>
            <a:r>
              <a:rPr lang="lv-LV" sz="2000" b="1" i="1" kern="0" dirty="0">
                <a:solidFill>
                  <a:schemeClr val="tx1">
                    <a:lumMod val="95000"/>
                    <a:lumOff val="5000"/>
                  </a:schemeClr>
                </a:solidFill>
                <a:effectLst/>
                <a:latin typeface="Verdana" panose="020B0604030504040204" pitchFamily="34" charset="0"/>
                <a:ea typeface="Verdana" panose="020B0604030504040204" pitchFamily="34" charset="0"/>
                <a:cs typeface="Times New Roman" panose="02020603050405020304" pitchFamily="18" charset="0"/>
              </a:rPr>
              <a:t>Darja Aksjonova</a:t>
            </a:r>
            <a:r>
              <a:rPr lang="lv-LV" sz="2000" i="1" kern="0" dirty="0">
                <a:solidFill>
                  <a:schemeClr val="tx1">
                    <a:lumMod val="95000"/>
                    <a:lumOff val="5000"/>
                  </a:schemeClr>
                </a:solidFill>
                <a:effectLst/>
                <a:latin typeface="Verdana" panose="020B0604030504040204" pitchFamily="34" charset="0"/>
                <a:ea typeface="Verdana" panose="020B0604030504040204" pitchFamily="34" charset="0"/>
                <a:cs typeface="Times New Roman" panose="02020603050405020304" pitchFamily="18" charset="0"/>
              </a:rPr>
              <a:t>, Latvijas zinātnes padomes NKP vecāka eksperte </a:t>
            </a:r>
            <a:endParaRPr lang="lv-LV" sz="2000" i="1" kern="150" dirty="0">
              <a:solidFill>
                <a:schemeClr val="tx1">
                  <a:lumMod val="95000"/>
                  <a:lumOff val="5000"/>
                </a:schemeClr>
              </a:solidFill>
              <a:effectLst/>
              <a:latin typeface="Verdana" panose="020B0604030504040204" pitchFamily="34" charset="0"/>
              <a:ea typeface="Verdana" panose="020B0604030504040204" pitchFamily="34" charset="0"/>
              <a:cs typeface="Times New Roman" panose="02020603050405020304" pitchFamily="18" charset="0"/>
            </a:endParaRPr>
          </a:p>
          <a:p>
            <a:pPr marL="1970088" lvl="0" indent="-1970088">
              <a:lnSpc>
                <a:spcPct val="106000"/>
              </a:lnSpc>
              <a:spcBef>
                <a:spcPts val="0"/>
              </a:spcBef>
              <a:buSzPts val="1000"/>
              <a:buNone/>
            </a:pPr>
            <a:endParaRPr lang="lv-LV" sz="500" b="1" kern="0" dirty="0">
              <a:solidFill>
                <a:schemeClr val="tx1">
                  <a:lumMod val="95000"/>
                  <a:lumOff val="5000"/>
                </a:schemeClr>
              </a:solidFill>
              <a:effectLst/>
              <a:latin typeface="Verdana" panose="020B0604030504040204" pitchFamily="34" charset="0"/>
              <a:ea typeface="Verdana" panose="020B0604030504040204" pitchFamily="34" charset="0"/>
              <a:cs typeface="Times New Roman" panose="02020603050405020304" pitchFamily="18" charset="0"/>
            </a:endParaRPr>
          </a:p>
          <a:p>
            <a:pPr marL="1970088" lvl="0" indent="-1970088">
              <a:lnSpc>
                <a:spcPct val="106000"/>
              </a:lnSpc>
              <a:spcBef>
                <a:spcPts val="0"/>
              </a:spcBef>
              <a:buSzPts val="1000"/>
              <a:buNone/>
            </a:pPr>
            <a:r>
              <a:rPr lang="lv-LV" sz="2000" b="1" kern="0" dirty="0">
                <a:solidFill>
                  <a:schemeClr val="tx1">
                    <a:lumMod val="95000"/>
                    <a:lumOff val="5000"/>
                  </a:schemeClr>
                </a:solidFill>
                <a:effectLst/>
                <a:latin typeface="Verdana" panose="020B0604030504040204" pitchFamily="34" charset="0"/>
                <a:ea typeface="Verdana" panose="020B0604030504040204" pitchFamily="34" charset="0"/>
                <a:cs typeface="Times New Roman" panose="02020603050405020304" pitchFamily="18" charset="0"/>
              </a:rPr>
              <a:t>10:15-10:55</a:t>
            </a:r>
            <a:r>
              <a:rPr lang="lv-LV" sz="2000" b="1" kern="0" dirty="0">
                <a:solidFill>
                  <a:schemeClr val="tx1">
                    <a:lumMod val="95000"/>
                    <a:lumOff val="5000"/>
                  </a:schemeClr>
                </a:solidFill>
                <a:latin typeface="Verdana" panose="020B0604030504040204" pitchFamily="34" charset="0"/>
                <a:ea typeface="Verdana" panose="020B0604030504040204" pitchFamily="34" charset="0"/>
                <a:cs typeface="Times New Roman" panose="02020603050405020304" pitchFamily="18" charset="0"/>
              </a:rPr>
              <a:t>  </a:t>
            </a:r>
            <a:r>
              <a:rPr lang="lv-LV" sz="2000" kern="0" dirty="0">
                <a:solidFill>
                  <a:schemeClr val="tx1">
                    <a:lumMod val="95000"/>
                    <a:lumOff val="5000"/>
                  </a:schemeClr>
                </a:solidFill>
                <a:effectLst/>
                <a:latin typeface="Verdana" panose="020B0604030504040204" pitchFamily="34" charset="0"/>
                <a:ea typeface="Verdana" panose="020B0604030504040204" pitchFamily="34" charset="0"/>
                <a:cs typeface="Times New Roman" panose="02020603050405020304" pitchFamily="18" charset="0"/>
              </a:rPr>
              <a:t>Diskusija par 2. klastera īpatnībām un dalībnieku dalīšanas ar pieredzi </a:t>
            </a:r>
          </a:p>
          <a:p>
            <a:pPr marL="1970088" lvl="0" indent="-1970088">
              <a:lnSpc>
                <a:spcPct val="106000"/>
              </a:lnSpc>
              <a:spcBef>
                <a:spcPts val="0"/>
              </a:spcBef>
              <a:buSzPts val="1000"/>
              <a:buNone/>
            </a:pPr>
            <a:endParaRPr lang="lv-LV" sz="2000" kern="0" dirty="0">
              <a:solidFill>
                <a:schemeClr val="tx1">
                  <a:lumMod val="95000"/>
                  <a:lumOff val="5000"/>
                </a:schemeClr>
              </a:solidFill>
              <a:effectLst/>
              <a:latin typeface="Verdana" panose="020B0604030504040204" pitchFamily="34" charset="0"/>
              <a:ea typeface="Verdana" panose="020B0604030504040204" pitchFamily="34" charset="0"/>
              <a:cs typeface="Times New Roman" panose="02020603050405020304" pitchFamily="18" charset="0"/>
            </a:endParaRPr>
          </a:p>
          <a:p>
            <a:pPr marL="1970088" lvl="0" indent="-1970088">
              <a:lnSpc>
                <a:spcPct val="106000"/>
              </a:lnSpc>
              <a:spcBef>
                <a:spcPts val="0"/>
              </a:spcBef>
              <a:buSzPts val="1000"/>
              <a:buNone/>
            </a:pPr>
            <a:r>
              <a:rPr lang="lv-LV" sz="2000" b="1" i="1" kern="0" dirty="0">
                <a:solidFill>
                  <a:schemeClr val="tx1">
                    <a:lumMod val="95000"/>
                    <a:lumOff val="5000"/>
                  </a:schemeClr>
                </a:solidFill>
                <a:effectLst/>
                <a:latin typeface="Verdana" panose="020B0604030504040204" pitchFamily="34" charset="0"/>
                <a:ea typeface="Verdana" panose="020B0604030504040204" pitchFamily="34" charset="0"/>
                <a:cs typeface="Times New Roman" panose="02020603050405020304" pitchFamily="18" charset="0"/>
              </a:rPr>
              <a:t>Una Meiberga </a:t>
            </a:r>
            <a:r>
              <a:rPr lang="lv-LV" sz="2000" kern="0" dirty="0">
                <a:solidFill>
                  <a:schemeClr val="tx1">
                    <a:lumMod val="95000"/>
                    <a:lumOff val="5000"/>
                  </a:schemeClr>
                </a:solidFill>
                <a:effectLst/>
                <a:latin typeface="Verdana" panose="020B0604030504040204" pitchFamily="34" charset="0"/>
                <a:ea typeface="Verdana" panose="020B0604030504040204" pitchFamily="34" charset="0"/>
                <a:cs typeface="Times New Roman" panose="02020603050405020304" pitchFamily="18" charset="0"/>
              </a:rPr>
              <a:t>Kalnciema kvartāls un NVO Maize</a:t>
            </a:r>
          </a:p>
          <a:p>
            <a:pPr marL="1970088" lvl="0" indent="-1970088">
              <a:lnSpc>
                <a:spcPct val="106000"/>
              </a:lnSpc>
              <a:spcBef>
                <a:spcPts val="0"/>
              </a:spcBef>
              <a:buSzPts val="1000"/>
              <a:buNone/>
            </a:pPr>
            <a:r>
              <a:rPr lang="lv-LV" sz="2000" b="1" i="1" kern="0" dirty="0">
                <a:solidFill>
                  <a:schemeClr val="tx1">
                    <a:lumMod val="95000"/>
                    <a:lumOff val="5000"/>
                  </a:schemeClr>
                </a:solidFill>
                <a:latin typeface="Verdana" panose="020B0604030504040204" pitchFamily="34" charset="0"/>
                <a:ea typeface="Verdana" panose="020B0604030504040204" pitchFamily="34" charset="0"/>
                <a:cs typeface="Times New Roman" panose="02020603050405020304" pitchFamily="18" charset="0"/>
              </a:rPr>
              <a:t>Baiba Tjarve </a:t>
            </a:r>
            <a:r>
              <a:rPr lang="lv-LV" sz="2000" kern="0" dirty="0">
                <a:solidFill>
                  <a:schemeClr val="tx1">
                    <a:lumMod val="95000"/>
                    <a:lumOff val="5000"/>
                  </a:schemeClr>
                </a:solidFill>
                <a:latin typeface="Verdana" panose="020B0604030504040204" pitchFamily="34" charset="0"/>
                <a:ea typeface="Verdana" panose="020B0604030504040204" pitchFamily="34" charset="0"/>
                <a:cs typeface="Times New Roman" panose="02020603050405020304" pitchFamily="18" charset="0"/>
              </a:rPr>
              <a:t>Latvijas Kultūras Akadēmija </a:t>
            </a:r>
          </a:p>
          <a:p>
            <a:pPr marL="1970088" lvl="0" indent="-1970088">
              <a:lnSpc>
                <a:spcPct val="106000"/>
              </a:lnSpc>
              <a:spcBef>
                <a:spcPts val="0"/>
              </a:spcBef>
              <a:buSzPts val="1000"/>
              <a:buNone/>
            </a:pPr>
            <a:r>
              <a:rPr lang="lv-LV" sz="2000" b="1" i="1" kern="0" dirty="0">
                <a:solidFill>
                  <a:schemeClr val="tx1">
                    <a:lumMod val="95000"/>
                    <a:lumOff val="5000"/>
                  </a:schemeClr>
                </a:solidFill>
                <a:latin typeface="Verdana" panose="020B0604030504040204" pitchFamily="34" charset="0"/>
                <a:ea typeface="Verdana" panose="020B0604030504040204" pitchFamily="34" charset="0"/>
                <a:cs typeface="Times New Roman" panose="02020603050405020304" pitchFamily="18" charset="0"/>
              </a:rPr>
              <a:t>Guna </a:t>
            </a:r>
            <a:r>
              <a:rPr lang="lv-LV" sz="2000" b="1" i="1" kern="0" dirty="0" err="1">
                <a:solidFill>
                  <a:schemeClr val="tx1">
                    <a:lumMod val="95000"/>
                    <a:lumOff val="5000"/>
                  </a:schemeClr>
                </a:solidFill>
                <a:latin typeface="Verdana" panose="020B0604030504040204" pitchFamily="34" charset="0"/>
                <a:ea typeface="Verdana" panose="020B0604030504040204" pitchFamily="34" charset="0"/>
                <a:cs typeface="Times New Roman" panose="02020603050405020304" pitchFamily="18" charset="0"/>
              </a:rPr>
              <a:t>Valtere</a:t>
            </a:r>
            <a:r>
              <a:rPr lang="lv-LV" sz="2000" b="1" i="1" kern="0" dirty="0">
                <a:solidFill>
                  <a:schemeClr val="tx1">
                    <a:lumMod val="95000"/>
                    <a:lumOff val="5000"/>
                  </a:schemeClr>
                </a:solidFill>
                <a:latin typeface="Verdana" panose="020B0604030504040204" pitchFamily="34" charset="0"/>
                <a:ea typeface="Verdana" panose="020B0604030504040204" pitchFamily="34" charset="0"/>
                <a:cs typeface="Times New Roman" panose="02020603050405020304" pitchFamily="18" charset="0"/>
              </a:rPr>
              <a:t> </a:t>
            </a:r>
            <a:r>
              <a:rPr lang="lv-LV" sz="2000" kern="0" dirty="0">
                <a:solidFill>
                  <a:schemeClr val="tx1">
                    <a:lumMod val="95000"/>
                    <a:lumOff val="5000"/>
                  </a:schemeClr>
                </a:solidFill>
                <a:latin typeface="Verdana" panose="020B0604030504040204" pitchFamily="34" charset="0"/>
                <a:ea typeface="Verdana" panose="020B0604030504040204" pitchFamily="34" charset="0"/>
                <a:cs typeface="Times New Roman" panose="02020603050405020304" pitchFamily="18" charset="0"/>
              </a:rPr>
              <a:t>SIA WIT </a:t>
            </a:r>
            <a:r>
              <a:rPr lang="lv-LV" sz="2000" kern="0" dirty="0" err="1">
                <a:solidFill>
                  <a:schemeClr val="tx1">
                    <a:lumMod val="95000"/>
                    <a:lumOff val="5000"/>
                  </a:schemeClr>
                </a:solidFill>
                <a:latin typeface="Verdana" panose="020B0604030504040204" pitchFamily="34" charset="0"/>
                <a:ea typeface="Verdana" panose="020B0604030504040204" pitchFamily="34" charset="0"/>
                <a:cs typeface="Times New Roman" panose="02020603050405020304" pitchFamily="18" charset="0"/>
              </a:rPr>
              <a:t>Berry</a:t>
            </a:r>
            <a:endParaRPr lang="lv-LV" sz="2000" kern="0" dirty="0">
              <a:solidFill>
                <a:schemeClr val="tx1">
                  <a:lumMod val="95000"/>
                  <a:lumOff val="5000"/>
                </a:schemeClr>
              </a:solidFill>
              <a:latin typeface="Verdana" panose="020B0604030504040204" pitchFamily="34" charset="0"/>
              <a:ea typeface="Verdana" panose="020B0604030504040204" pitchFamily="34" charset="0"/>
              <a:cs typeface="Times New Roman" panose="02020603050405020304" pitchFamily="18" charset="0"/>
            </a:endParaRPr>
          </a:p>
          <a:p>
            <a:pPr marL="1970088" indent="-1970088">
              <a:lnSpc>
                <a:spcPct val="106000"/>
              </a:lnSpc>
              <a:spcBef>
                <a:spcPts val="0"/>
              </a:spcBef>
              <a:buSzPts val="1000"/>
              <a:buNone/>
            </a:pPr>
            <a:r>
              <a:rPr lang="lv-LV" sz="2000" b="1" i="1" kern="0" dirty="0">
                <a:solidFill>
                  <a:schemeClr val="tx1">
                    <a:lumMod val="95000"/>
                    <a:lumOff val="5000"/>
                  </a:schemeClr>
                </a:solidFill>
                <a:effectLst/>
                <a:latin typeface="Verdana" panose="020B0604030504040204" pitchFamily="34" charset="0"/>
                <a:ea typeface="Verdana" panose="020B0604030504040204" pitchFamily="34" charset="0"/>
                <a:cs typeface="Times New Roman" panose="02020603050405020304" pitchFamily="18" charset="0"/>
              </a:rPr>
              <a:t>Una Aleksandra Bērziņa-Čerenkova </a:t>
            </a:r>
            <a:r>
              <a:rPr lang="lv-LV" sz="2000" kern="0" dirty="0">
                <a:solidFill>
                  <a:schemeClr val="tx1">
                    <a:lumMod val="95000"/>
                    <a:lumOff val="5000"/>
                  </a:schemeClr>
                </a:solidFill>
                <a:effectLst/>
                <a:latin typeface="Verdana" panose="020B0604030504040204" pitchFamily="34" charset="0"/>
                <a:ea typeface="Verdana" panose="020B0604030504040204" pitchFamily="34" charset="0"/>
                <a:cs typeface="Times New Roman" panose="02020603050405020304" pitchFamily="18" charset="0"/>
              </a:rPr>
              <a:t>Rīgas Stradiņa Universitāte</a:t>
            </a:r>
            <a:endParaRPr lang="lv-LV" sz="2000" kern="0" dirty="0">
              <a:solidFill>
                <a:schemeClr val="tx1">
                  <a:lumMod val="95000"/>
                  <a:lumOff val="5000"/>
                </a:schemeClr>
              </a:solidFill>
              <a:latin typeface="Verdana" panose="020B0604030504040204" pitchFamily="34" charset="0"/>
              <a:ea typeface="Verdana" panose="020B0604030504040204" pitchFamily="34" charset="0"/>
              <a:cs typeface="Times New Roman" panose="02020603050405020304" pitchFamily="18" charset="0"/>
            </a:endParaRPr>
          </a:p>
          <a:p>
            <a:pPr marL="1970088" lvl="0" indent="-1970088">
              <a:lnSpc>
                <a:spcPct val="106000"/>
              </a:lnSpc>
              <a:spcBef>
                <a:spcPts val="0"/>
              </a:spcBef>
              <a:buSzPts val="1000"/>
              <a:buNone/>
            </a:pPr>
            <a:endParaRPr lang="lv-LV" sz="2000" b="1" kern="0" dirty="0">
              <a:solidFill>
                <a:schemeClr val="tx1">
                  <a:lumMod val="95000"/>
                  <a:lumOff val="5000"/>
                </a:schemeClr>
              </a:solidFill>
              <a:latin typeface="Verdana" panose="020B0604030504040204" pitchFamily="34" charset="0"/>
              <a:ea typeface="Verdana" panose="020B0604030504040204" pitchFamily="34" charset="0"/>
              <a:cs typeface="Times New Roman" panose="02020603050405020304" pitchFamily="18" charset="0"/>
            </a:endParaRPr>
          </a:p>
          <a:p>
            <a:pPr marL="1970088" lvl="0" indent="-1970088">
              <a:lnSpc>
                <a:spcPct val="106000"/>
              </a:lnSpc>
              <a:spcBef>
                <a:spcPts val="0"/>
              </a:spcBef>
              <a:buSzPts val="1000"/>
              <a:buNone/>
            </a:pPr>
            <a:r>
              <a:rPr lang="lv-LV" sz="2000" b="1" kern="0" dirty="0">
                <a:solidFill>
                  <a:schemeClr val="tx1">
                    <a:lumMod val="95000"/>
                    <a:lumOff val="5000"/>
                  </a:schemeClr>
                </a:solidFill>
                <a:effectLst/>
                <a:latin typeface="Verdana" panose="020B0604030504040204" pitchFamily="34" charset="0"/>
                <a:ea typeface="Verdana" panose="020B0604030504040204" pitchFamily="34" charset="0"/>
                <a:cs typeface="Times New Roman" panose="02020603050405020304" pitchFamily="18" charset="0"/>
              </a:rPr>
              <a:t>10:</a:t>
            </a:r>
            <a:r>
              <a:rPr lang="lv-LV" sz="2000" b="1" kern="0" dirty="0">
                <a:solidFill>
                  <a:schemeClr val="tx1">
                    <a:lumMod val="95000"/>
                    <a:lumOff val="5000"/>
                  </a:schemeClr>
                </a:solidFill>
                <a:latin typeface="Verdana" panose="020B0604030504040204" pitchFamily="34" charset="0"/>
                <a:ea typeface="Verdana" panose="020B0604030504040204" pitchFamily="34" charset="0"/>
                <a:cs typeface="Times New Roman" panose="02020603050405020304" pitchFamily="18" charset="0"/>
              </a:rPr>
              <a:t>55</a:t>
            </a:r>
            <a:r>
              <a:rPr lang="lv-LV" sz="2000" b="1" kern="0" dirty="0">
                <a:solidFill>
                  <a:schemeClr val="tx1">
                    <a:lumMod val="95000"/>
                    <a:lumOff val="5000"/>
                  </a:schemeClr>
                </a:solidFill>
                <a:effectLst/>
                <a:latin typeface="Verdana" panose="020B0604030504040204" pitchFamily="34" charset="0"/>
                <a:ea typeface="Verdana" panose="020B0604030504040204" pitchFamily="34" charset="0"/>
                <a:cs typeface="Times New Roman" panose="02020603050405020304" pitchFamily="18" charset="0"/>
              </a:rPr>
              <a:t>-11:00</a:t>
            </a:r>
            <a:r>
              <a:rPr lang="lv-LV" sz="2000" kern="0" dirty="0">
                <a:solidFill>
                  <a:schemeClr val="tx1">
                    <a:lumMod val="95000"/>
                    <a:lumOff val="5000"/>
                  </a:schemeClr>
                </a:solidFill>
                <a:effectLst/>
                <a:latin typeface="Verdana" panose="020B0604030504040204" pitchFamily="34" charset="0"/>
                <a:ea typeface="Verdana" panose="020B0604030504040204" pitchFamily="34" charset="0"/>
                <a:cs typeface="Times New Roman" panose="02020603050405020304" pitchFamily="18" charset="0"/>
              </a:rPr>
              <a:t>  jautājumi un atbildes</a:t>
            </a:r>
            <a:endParaRPr lang="lv-LV" sz="500" b="1" kern="0" dirty="0">
              <a:solidFill>
                <a:schemeClr val="tx1">
                  <a:lumMod val="95000"/>
                  <a:lumOff val="5000"/>
                </a:schemeClr>
              </a:solidFill>
              <a:effectLst/>
              <a:latin typeface="Verdana" panose="020B0604030504040204" pitchFamily="34" charset="0"/>
              <a:ea typeface="Verdana" panose="020B0604030504040204" pitchFamily="34" charset="0"/>
              <a:cs typeface="Times New Roman" panose="02020603050405020304" pitchFamily="18" charset="0"/>
            </a:endParaRPr>
          </a:p>
          <a:p>
            <a:pPr marL="0" lvl="0" indent="0">
              <a:lnSpc>
                <a:spcPct val="106000"/>
              </a:lnSpc>
              <a:spcBef>
                <a:spcPts val="500"/>
              </a:spcBef>
              <a:spcAft>
                <a:spcPts val="500"/>
              </a:spcAft>
              <a:buSzPts val="1000"/>
              <a:buNone/>
            </a:pPr>
            <a:r>
              <a:rPr lang="lv-LV" sz="2000" b="1" kern="0" dirty="0">
                <a:solidFill>
                  <a:schemeClr val="tx1">
                    <a:lumMod val="95000"/>
                    <a:lumOff val="5000"/>
                  </a:schemeClr>
                </a:solidFill>
                <a:effectLst/>
                <a:latin typeface="Verdana" panose="020B0604030504040204" pitchFamily="34" charset="0"/>
                <a:ea typeface="Verdana" panose="020B0604030504040204" pitchFamily="34" charset="0"/>
                <a:cs typeface="Times New Roman" panose="02020603050405020304" pitchFamily="18" charset="0"/>
              </a:rPr>
              <a:t>11:</a:t>
            </a:r>
            <a:r>
              <a:rPr lang="lv-LV" sz="2000" b="1" kern="0" dirty="0">
                <a:solidFill>
                  <a:schemeClr val="tx1">
                    <a:lumMod val="95000"/>
                    <a:lumOff val="5000"/>
                  </a:schemeClr>
                </a:solidFill>
                <a:latin typeface="Verdana" panose="020B0604030504040204" pitchFamily="34" charset="0"/>
                <a:ea typeface="Verdana" panose="020B0604030504040204" pitchFamily="34" charset="0"/>
                <a:cs typeface="Times New Roman" panose="02020603050405020304" pitchFamily="18" charset="0"/>
              </a:rPr>
              <a:t>00</a:t>
            </a:r>
            <a:r>
              <a:rPr lang="lv-LV" sz="2000" b="1" kern="0" dirty="0">
                <a:solidFill>
                  <a:schemeClr val="tx1">
                    <a:lumMod val="95000"/>
                    <a:lumOff val="5000"/>
                  </a:schemeClr>
                </a:solidFill>
                <a:effectLst/>
                <a:latin typeface="Verdana" panose="020B0604030504040204" pitchFamily="34" charset="0"/>
                <a:ea typeface="Verdana" panose="020B0604030504040204" pitchFamily="34" charset="0"/>
                <a:cs typeface="Times New Roman" panose="02020603050405020304" pitchFamily="18" charset="0"/>
              </a:rPr>
              <a:t>-11:15</a:t>
            </a:r>
            <a:r>
              <a:rPr lang="lv-LV" sz="2000" kern="0" dirty="0">
                <a:solidFill>
                  <a:schemeClr val="tx1">
                    <a:lumMod val="95000"/>
                    <a:lumOff val="5000"/>
                  </a:schemeClr>
                </a:solidFill>
                <a:effectLst/>
                <a:latin typeface="Verdana" panose="020B0604030504040204" pitchFamily="34" charset="0"/>
                <a:ea typeface="Verdana" panose="020B0604030504040204" pitchFamily="34" charset="0"/>
                <a:cs typeface="Times New Roman" panose="02020603050405020304" pitchFamily="18" charset="0"/>
              </a:rPr>
              <a:t>  Dalībnieku balsošana un viedokļu apkopojums par jauno darba programmu un konkursiem</a:t>
            </a:r>
          </a:p>
        </p:txBody>
      </p:sp>
      <p:sp>
        <p:nvSpPr>
          <p:cNvPr id="4" name="Slide Number Placeholder 3">
            <a:extLst>
              <a:ext uri="{FF2B5EF4-FFF2-40B4-BE49-F238E27FC236}">
                <a16:creationId xmlns:a16="http://schemas.microsoft.com/office/drawing/2014/main" id="{AE0A4F1D-9BFF-6E58-1AE2-DDFDDB91DF6E}"/>
              </a:ext>
            </a:extLst>
          </p:cNvPr>
          <p:cNvSpPr>
            <a:spLocks noGrp="1"/>
          </p:cNvSpPr>
          <p:nvPr>
            <p:ph type="sldNum" sz="quarter" idx="12"/>
          </p:nvPr>
        </p:nvSpPr>
        <p:spPr/>
        <p:txBody>
          <a:bodyPr/>
          <a:lstStyle/>
          <a:p>
            <a:fld id="{660F3F40-12FA-4968-8235-5F18DAFE2DEF}" type="slidenum">
              <a:rPr lang="lv-LV" smtClean="0"/>
              <a:t>1</a:t>
            </a:fld>
            <a:endParaRPr lang="lv-LV" dirty="0"/>
          </a:p>
        </p:txBody>
      </p:sp>
    </p:spTree>
    <p:extLst>
      <p:ext uri="{BB962C8B-B14F-4D97-AF65-F5344CB8AC3E}">
        <p14:creationId xmlns:p14="http://schemas.microsoft.com/office/powerpoint/2010/main" val="2642891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47D0B-44E5-4177-3660-E318C011B28C}"/>
              </a:ext>
            </a:extLst>
          </p:cNvPr>
          <p:cNvSpPr>
            <a:spLocks noGrp="1"/>
          </p:cNvSpPr>
          <p:nvPr>
            <p:ph type="title"/>
          </p:nvPr>
        </p:nvSpPr>
        <p:spPr/>
        <p:txBody>
          <a:bodyPr/>
          <a:lstStyle/>
          <a:p>
            <a:r>
              <a:rPr lang="lv-LV" sz="3200" b="1" dirty="0">
                <a:solidFill>
                  <a:srgbClr val="0308DB">
                    <a:lumMod val="50000"/>
                  </a:srgbClr>
                </a:solidFill>
                <a:latin typeface="Verdana" panose="020B0604030504040204" pitchFamily="34" charset="0"/>
                <a:ea typeface="Verdana" panose="020B0604030504040204" pitchFamily="34" charset="0"/>
              </a:rPr>
              <a:t>Papildus</a:t>
            </a:r>
            <a:r>
              <a:rPr lang="lv-LV" dirty="0"/>
              <a:t> </a:t>
            </a:r>
            <a:r>
              <a:rPr lang="lv-LV" sz="3200" b="1" dirty="0">
                <a:solidFill>
                  <a:srgbClr val="0308DB">
                    <a:lumMod val="50000"/>
                  </a:srgbClr>
                </a:solidFill>
                <a:latin typeface="Verdana" panose="020B0604030504040204" pitchFamily="34" charset="0"/>
                <a:ea typeface="Verdana" panose="020B0604030504040204" pitchFamily="34" charset="0"/>
              </a:rPr>
              <a:t>informācija</a:t>
            </a:r>
            <a:endParaRPr lang="en-GB" sz="3200" b="1" dirty="0">
              <a:solidFill>
                <a:srgbClr val="0308DB">
                  <a:lumMod val="50000"/>
                </a:srgbClr>
              </a:solidFill>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B01CF15F-BAA8-DB1B-6DFA-B2F2FC462647}"/>
              </a:ext>
            </a:extLst>
          </p:cNvPr>
          <p:cNvSpPr>
            <a:spLocks noGrp="1"/>
          </p:cNvSpPr>
          <p:nvPr>
            <p:ph idx="1"/>
          </p:nvPr>
        </p:nvSpPr>
        <p:spPr/>
        <p:txBody>
          <a:bodyPr/>
          <a:lstStyle/>
          <a:p>
            <a:r>
              <a:rPr lang="en-GB" b="1" i="0" dirty="0">
                <a:solidFill>
                  <a:srgbClr val="112250"/>
                </a:solidFill>
                <a:effectLst/>
                <a:highlight>
                  <a:srgbClr val="FFFFFF"/>
                </a:highlight>
                <a:latin typeface="Arial" panose="020B0604020202020204" pitchFamily="34" charset="0"/>
                <a:hlinkClick r:id="rId2"/>
              </a:rPr>
              <a:t>Overview of public engagement in research &amp; innovation</a:t>
            </a:r>
            <a:endParaRPr lang="en-GB" b="1" i="0" dirty="0">
              <a:solidFill>
                <a:srgbClr val="112250"/>
              </a:solidFill>
              <a:effectLst/>
              <a:highlight>
                <a:srgbClr val="FFFFFF"/>
              </a:highlight>
              <a:latin typeface="Arial" panose="020B0604020202020204" pitchFamily="34" charset="0"/>
            </a:endParaRPr>
          </a:p>
          <a:p>
            <a:r>
              <a:rPr lang="en-GB" dirty="0">
                <a:hlinkClick r:id="rId3"/>
              </a:rPr>
              <a:t>Mutual Learning Exercise on Public Engagement in R&amp;I | Research and Innovation (europa.eu)</a:t>
            </a:r>
            <a:endParaRPr lang="lv-LV" dirty="0"/>
          </a:p>
          <a:p>
            <a:r>
              <a:rPr lang="lv-LV" dirty="0">
                <a:hlinkClick r:id="rId4"/>
              </a:rPr>
              <a:t>Science </a:t>
            </a:r>
            <a:r>
              <a:rPr lang="lv-LV" dirty="0" err="1">
                <a:hlinkClick r:id="rId4"/>
              </a:rPr>
              <a:t>Communication</a:t>
            </a:r>
            <a:r>
              <a:rPr lang="lv-LV" dirty="0">
                <a:hlinkClick r:id="rId4"/>
              </a:rPr>
              <a:t>: </a:t>
            </a:r>
            <a:r>
              <a:rPr lang="lv-LV" dirty="0" err="1">
                <a:hlinkClick r:id="rId4"/>
              </a:rPr>
              <a:t>Achievements</a:t>
            </a:r>
            <a:r>
              <a:rPr lang="lv-LV" dirty="0">
                <a:hlinkClick r:id="rId4"/>
              </a:rPr>
              <a:t> </a:t>
            </a:r>
            <a:r>
              <a:rPr lang="lv-LV" dirty="0" err="1">
                <a:hlinkClick r:id="rId4"/>
              </a:rPr>
              <a:t>in</a:t>
            </a:r>
            <a:r>
              <a:rPr lang="lv-LV" dirty="0">
                <a:hlinkClick r:id="rId4"/>
              </a:rPr>
              <a:t> </a:t>
            </a:r>
            <a:r>
              <a:rPr lang="lv-LV" dirty="0" err="1">
                <a:hlinkClick r:id="rId4"/>
              </a:rPr>
              <a:t>Horizon</a:t>
            </a:r>
            <a:r>
              <a:rPr lang="lv-LV" dirty="0">
                <a:hlinkClick r:id="rId4"/>
              </a:rPr>
              <a:t> 2020 </a:t>
            </a:r>
          </a:p>
          <a:p>
            <a:pPr marL="0" indent="0">
              <a:buNone/>
            </a:pPr>
            <a:r>
              <a:rPr lang="lv-LV" dirty="0">
                <a:hlinkClick r:id="rId4"/>
              </a:rPr>
              <a:t>and </a:t>
            </a:r>
            <a:r>
              <a:rPr lang="lv-LV" dirty="0" err="1">
                <a:hlinkClick r:id="rId4"/>
              </a:rPr>
              <a:t>Recommendations</a:t>
            </a:r>
            <a:r>
              <a:rPr lang="lv-LV" dirty="0">
                <a:hlinkClick r:id="rId4"/>
              </a:rPr>
              <a:t> </a:t>
            </a:r>
            <a:r>
              <a:rPr lang="lv-LV" dirty="0" err="1">
                <a:hlinkClick r:id="rId4"/>
              </a:rPr>
              <a:t>on</a:t>
            </a:r>
            <a:r>
              <a:rPr lang="lv-LV" dirty="0">
                <a:hlinkClick r:id="rId4"/>
              </a:rPr>
              <a:t> </a:t>
            </a:r>
            <a:r>
              <a:rPr lang="lv-LV" dirty="0" err="1">
                <a:hlinkClick r:id="rId4"/>
              </a:rPr>
              <a:t>the</a:t>
            </a:r>
            <a:r>
              <a:rPr lang="lv-LV" dirty="0">
                <a:hlinkClick r:id="rId4"/>
              </a:rPr>
              <a:t> </a:t>
            </a:r>
            <a:r>
              <a:rPr lang="lv-LV" dirty="0" err="1">
                <a:hlinkClick r:id="rId4"/>
              </a:rPr>
              <a:t>way</a:t>
            </a:r>
            <a:r>
              <a:rPr lang="lv-LV" dirty="0">
                <a:hlinkClick r:id="rId4"/>
              </a:rPr>
              <a:t> </a:t>
            </a:r>
            <a:r>
              <a:rPr lang="lv-LV" dirty="0" err="1">
                <a:hlinkClick r:id="rId4"/>
              </a:rPr>
              <a:t>forward</a:t>
            </a:r>
            <a:endParaRPr lang="lv-LV" dirty="0"/>
          </a:p>
          <a:p>
            <a:pPr marL="0" indent="0">
              <a:buNone/>
            </a:pPr>
            <a:endParaRPr lang="en-GB" dirty="0"/>
          </a:p>
        </p:txBody>
      </p:sp>
      <p:sp>
        <p:nvSpPr>
          <p:cNvPr id="4" name="Slide Number Placeholder 3">
            <a:extLst>
              <a:ext uri="{FF2B5EF4-FFF2-40B4-BE49-F238E27FC236}">
                <a16:creationId xmlns:a16="http://schemas.microsoft.com/office/drawing/2014/main" id="{8BBA572F-E50F-84F9-2619-AB9408929B79}"/>
              </a:ext>
            </a:extLst>
          </p:cNvPr>
          <p:cNvSpPr>
            <a:spLocks noGrp="1"/>
          </p:cNvSpPr>
          <p:nvPr>
            <p:ph type="sldNum" sz="quarter" idx="12"/>
          </p:nvPr>
        </p:nvSpPr>
        <p:spPr/>
        <p:txBody>
          <a:bodyPr/>
          <a:lstStyle/>
          <a:p>
            <a:fld id="{660F3F40-12FA-4968-8235-5F18DAFE2DEF}" type="slidenum">
              <a:rPr lang="lv-LV" smtClean="0"/>
              <a:t>10</a:t>
            </a:fld>
            <a:endParaRPr lang="lv-LV" dirty="0"/>
          </a:p>
        </p:txBody>
      </p:sp>
      <p:pic>
        <p:nvPicPr>
          <p:cNvPr id="6" name="Picture 5">
            <a:extLst>
              <a:ext uri="{FF2B5EF4-FFF2-40B4-BE49-F238E27FC236}">
                <a16:creationId xmlns:a16="http://schemas.microsoft.com/office/drawing/2014/main" id="{EA0CED53-D45F-9A89-9ADD-B8D16999AA0F}"/>
              </a:ext>
            </a:extLst>
          </p:cNvPr>
          <p:cNvPicPr>
            <a:picLocks noChangeAspect="1"/>
          </p:cNvPicPr>
          <p:nvPr/>
        </p:nvPicPr>
        <p:blipFill>
          <a:blip r:embed="rId5"/>
          <a:stretch>
            <a:fillRect/>
          </a:stretch>
        </p:blipFill>
        <p:spPr>
          <a:xfrm>
            <a:off x="9300658" y="2408281"/>
            <a:ext cx="2470277" cy="3473629"/>
          </a:xfrm>
          <a:prstGeom prst="rect">
            <a:avLst/>
          </a:prstGeom>
        </p:spPr>
      </p:pic>
    </p:spTree>
    <p:extLst>
      <p:ext uri="{BB962C8B-B14F-4D97-AF65-F5344CB8AC3E}">
        <p14:creationId xmlns:p14="http://schemas.microsoft.com/office/powerpoint/2010/main" val="248743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0752D-AD28-4692-7FBA-108264F745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754398-7975-50A4-6573-261A3EF66FCF}"/>
              </a:ext>
            </a:extLst>
          </p:cNvPr>
          <p:cNvSpPr>
            <a:spLocks noGrp="1"/>
          </p:cNvSpPr>
          <p:nvPr>
            <p:ph type="title"/>
          </p:nvPr>
        </p:nvSpPr>
        <p:spPr>
          <a:xfrm>
            <a:off x="1094145" y="-8576"/>
            <a:ext cx="10515600" cy="1325563"/>
          </a:xfrm>
        </p:spPr>
        <p:txBody>
          <a:bodyPr>
            <a:normAutofit/>
          </a:bodyPr>
          <a:lstStyle/>
          <a:p>
            <a:pPr algn="ctr"/>
            <a:r>
              <a:rPr lang="lv-LV" sz="3200" b="1" dirty="0">
                <a:solidFill>
                  <a:schemeClr val="accent5">
                    <a:lumMod val="50000"/>
                  </a:schemeClr>
                </a:solidFill>
                <a:latin typeface="Verdana"/>
                <a:ea typeface="Verdana"/>
              </a:rPr>
              <a:t>Misijas</a:t>
            </a:r>
            <a:r>
              <a:rPr lang="en-US" sz="3200" b="1" dirty="0">
                <a:solidFill>
                  <a:schemeClr val="accent5">
                    <a:lumMod val="50000"/>
                  </a:schemeClr>
                </a:solidFill>
                <a:latin typeface="Verdana"/>
                <a:ea typeface="Verdana"/>
              </a:rPr>
              <a:t>: Cross-cutting Activities</a:t>
            </a:r>
          </a:p>
        </p:txBody>
      </p:sp>
      <p:sp>
        <p:nvSpPr>
          <p:cNvPr id="3" name="Slide Number Placeholder 2">
            <a:extLst>
              <a:ext uri="{FF2B5EF4-FFF2-40B4-BE49-F238E27FC236}">
                <a16:creationId xmlns:a16="http://schemas.microsoft.com/office/drawing/2014/main" id="{C2FF5C9B-46B9-3381-6126-8B9DCA9BBB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0F3F40-12FA-4968-8235-5F18DAFE2DEF}" type="slidenum">
              <a:rPr kumimoji="0" lang="lv-LV"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lv-LV"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11" name="Content Placeholder 10">
            <a:extLst>
              <a:ext uri="{FF2B5EF4-FFF2-40B4-BE49-F238E27FC236}">
                <a16:creationId xmlns:a16="http://schemas.microsoft.com/office/drawing/2014/main" id="{CB68553D-56FB-17F7-16A6-1038F293BFE8}"/>
              </a:ext>
            </a:extLst>
          </p:cNvPr>
          <p:cNvGraphicFramePr>
            <a:graphicFrameLocks/>
          </p:cNvGraphicFramePr>
          <p:nvPr/>
        </p:nvGraphicFramePr>
        <p:xfrm>
          <a:off x="73068" y="1607506"/>
          <a:ext cx="11758564" cy="3520448"/>
        </p:xfrm>
        <a:graphic>
          <a:graphicData uri="http://schemas.openxmlformats.org/drawingml/2006/table">
            <a:tbl>
              <a:tblPr/>
              <a:tblGrid>
                <a:gridCol w="5319830">
                  <a:extLst>
                    <a:ext uri="{9D8B030D-6E8A-4147-A177-3AD203B41FA5}">
                      <a16:colId xmlns:a16="http://schemas.microsoft.com/office/drawing/2014/main" val="20000"/>
                    </a:ext>
                  </a:extLst>
                </a:gridCol>
                <a:gridCol w="3133595">
                  <a:extLst>
                    <a:ext uri="{9D8B030D-6E8A-4147-A177-3AD203B41FA5}">
                      <a16:colId xmlns:a16="http://schemas.microsoft.com/office/drawing/2014/main" val="20001"/>
                    </a:ext>
                  </a:extLst>
                </a:gridCol>
                <a:gridCol w="1795526">
                  <a:extLst>
                    <a:ext uri="{9D8B030D-6E8A-4147-A177-3AD203B41FA5}">
                      <a16:colId xmlns:a16="http://schemas.microsoft.com/office/drawing/2014/main" val="20003"/>
                    </a:ext>
                  </a:extLst>
                </a:gridCol>
                <a:gridCol w="1509613">
                  <a:extLst>
                    <a:ext uri="{9D8B030D-6E8A-4147-A177-3AD203B41FA5}">
                      <a16:colId xmlns:a16="http://schemas.microsoft.com/office/drawing/2014/main" val="3995975852"/>
                    </a:ext>
                  </a:extLst>
                </a:gridCol>
              </a:tblGrid>
              <a:tr h="620197">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lv-LV" sz="1400" b="1" i="0" u="none" strike="noStrike" err="1">
                          <a:solidFill>
                            <a:schemeClr val="bg1"/>
                          </a:solidFill>
                          <a:effectLst/>
                          <a:latin typeface="Verdana"/>
                          <a:ea typeface="Verdana"/>
                        </a:rPr>
                        <a:t>Topic</a:t>
                      </a:r>
                      <a:endParaRPr lang="lv-LV" sz="1400" b="1" i="0" u="none" strike="noStrike" dirty="0" err="1">
                        <a:solidFill>
                          <a:schemeClr val="bg1"/>
                        </a:solidFill>
                        <a:effectLst/>
                        <a:latin typeface="Verdana"/>
                        <a:ea typeface="Verdana"/>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lv-LV" sz="1400" b="1" i="0" u="none" strike="noStrike" dirty="0" err="1">
                          <a:solidFill>
                            <a:schemeClr val="bg1"/>
                          </a:solidFill>
                          <a:effectLst/>
                          <a:latin typeface="Verdana"/>
                          <a:ea typeface="Verdana"/>
                        </a:rPr>
                        <a:t>Type</a:t>
                      </a:r>
                      <a:r>
                        <a:rPr lang="lv-LV" sz="1400" b="1" i="0" u="none" strike="noStrike" dirty="0">
                          <a:solidFill>
                            <a:schemeClr val="bg1"/>
                          </a:solidFill>
                          <a:effectLst/>
                          <a:latin typeface="Verdana"/>
                          <a:ea typeface="Verdana"/>
                        </a:rPr>
                        <a:t> </a:t>
                      </a:r>
                      <a:r>
                        <a:rPr lang="lv-LV" sz="1400" b="1" i="0" u="none" strike="noStrike" dirty="0" err="1">
                          <a:solidFill>
                            <a:schemeClr val="bg1"/>
                          </a:solidFill>
                          <a:effectLst/>
                          <a:latin typeface="Verdana"/>
                          <a:ea typeface="Verdana"/>
                        </a:rPr>
                        <a:t>of</a:t>
                      </a:r>
                      <a:r>
                        <a:rPr lang="lv-LV" sz="1400" b="1" i="0" u="none" strike="noStrike" dirty="0">
                          <a:solidFill>
                            <a:schemeClr val="bg1"/>
                          </a:solidFill>
                          <a:effectLst/>
                          <a:latin typeface="Verdana"/>
                          <a:ea typeface="Verdana"/>
                        </a:rPr>
                        <a:t> </a:t>
                      </a:r>
                      <a:r>
                        <a:rPr lang="lv-LV" sz="1400" b="1" i="0" u="none" strike="noStrike" dirty="0" err="1">
                          <a:solidFill>
                            <a:schemeClr val="bg1"/>
                          </a:solidFill>
                          <a:effectLst/>
                          <a:latin typeface="Verdana"/>
                          <a:ea typeface="Verdana"/>
                        </a:rPr>
                        <a:t>action</a:t>
                      </a:r>
                      <a:r>
                        <a:rPr lang="lv-LV" sz="1400" b="1" i="0" u="none" strike="noStrike" dirty="0">
                          <a:solidFill>
                            <a:schemeClr val="bg1"/>
                          </a:solidFill>
                          <a:effectLst/>
                          <a:latin typeface="Verdana"/>
                          <a:ea typeface="Verdana"/>
                        </a:rPr>
                        <a:t>,</a:t>
                      </a:r>
                    </a:p>
                    <a:p>
                      <a:pPr algn="ctr" fontAlgn="ctr"/>
                      <a:r>
                        <a:rPr lang="lv-LV" sz="1400" b="1" i="0" u="none" strike="noStrike" dirty="0">
                          <a:solidFill>
                            <a:schemeClr val="bg1"/>
                          </a:solidFill>
                          <a:effectLst/>
                          <a:latin typeface="Verdana"/>
                          <a:ea typeface="Verdana"/>
                        </a:rPr>
                        <a:t>TRL</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rtl="0" eaLnBrk="1" fontAlgn="ctr" latinLnBrk="0" hangingPunct="1">
                        <a:lnSpc>
                          <a:spcPct val="100000"/>
                        </a:lnSpc>
                        <a:spcBef>
                          <a:spcPts val="0"/>
                        </a:spcBef>
                        <a:spcAft>
                          <a:spcPts val="0"/>
                        </a:spcAft>
                        <a:buClrTx/>
                        <a:buSzTx/>
                        <a:buFontTx/>
                        <a:buNone/>
                      </a:pPr>
                      <a:r>
                        <a:rPr lang="en-US" sz="1400" b="1" kern="1200" dirty="0">
                          <a:solidFill>
                            <a:schemeClr val="bg1"/>
                          </a:solidFill>
                          <a:effectLst/>
                          <a:latin typeface="Verdana"/>
                          <a:ea typeface="Verdana"/>
                          <a:cs typeface="+mn-cs"/>
                        </a:rPr>
                        <a:t>EU contribution per project </a:t>
                      </a:r>
                      <a:endParaRPr lang="en-US" sz="1400" b="1" kern="1200" dirty="0">
                        <a:solidFill>
                          <a:schemeClr val="bg1"/>
                        </a:solidFill>
                        <a:effectLst/>
                        <a:latin typeface="Verdana" panose="020B0604030504040204" pitchFamily="34" charset="0"/>
                        <a:ea typeface="Verdana" panose="020B0604030504040204" pitchFamily="34" charset="0"/>
                        <a:cs typeface="+mn-cs"/>
                      </a:endParaRPr>
                    </a:p>
                    <a:p>
                      <a:pPr marL="0" marR="0" lvl="0" indent="0" algn="ctr" rtl="0" eaLnBrk="1" fontAlgn="ctr" latinLnBrk="0" hangingPunct="1">
                        <a:lnSpc>
                          <a:spcPct val="100000"/>
                        </a:lnSpc>
                        <a:spcBef>
                          <a:spcPts val="0"/>
                        </a:spcBef>
                        <a:spcAft>
                          <a:spcPts val="0"/>
                        </a:spcAft>
                        <a:buClrTx/>
                        <a:buSzTx/>
                        <a:buFontTx/>
                        <a:buNone/>
                      </a:pPr>
                      <a:r>
                        <a:rPr lang="en-US" sz="1400" b="1" kern="1200" dirty="0">
                          <a:solidFill>
                            <a:schemeClr val="bg1"/>
                          </a:solidFill>
                          <a:effectLst/>
                          <a:latin typeface="Verdana"/>
                          <a:ea typeface="Verdana"/>
                          <a:cs typeface="+mn-cs"/>
                        </a:rPr>
                        <a:t>(EUR million) </a:t>
                      </a:r>
                      <a:endParaRPr lang="en-US" sz="1400" b="1" dirty="0">
                        <a:solidFill>
                          <a:schemeClr val="bg1"/>
                        </a:solidFill>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rtl="0" eaLnBrk="1" fontAlgn="ctr" latinLnBrk="0" hangingPunct="1">
                        <a:lnSpc>
                          <a:spcPct val="100000"/>
                        </a:lnSpc>
                        <a:spcBef>
                          <a:spcPts val="0"/>
                        </a:spcBef>
                        <a:spcAft>
                          <a:spcPts val="0"/>
                        </a:spcAft>
                        <a:buClrTx/>
                        <a:buSzTx/>
                        <a:buFontTx/>
                        <a:buNone/>
                      </a:pPr>
                      <a:r>
                        <a:rPr lang="en-US" sz="1400" b="1" kern="1200" dirty="0">
                          <a:solidFill>
                            <a:schemeClr val="bg1"/>
                          </a:solidFill>
                          <a:effectLst/>
                          <a:latin typeface="Verdana"/>
                          <a:ea typeface="Verdana"/>
                          <a:cs typeface="+mn-cs"/>
                        </a:rPr>
                        <a:t>Number of projects to be funded </a:t>
                      </a:r>
                      <a:endParaRPr lang="en-US" sz="1400" b="1" dirty="0">
                        <a:solidFill>
                          <a:schemeClr val="bg1"/>
                        </a:solidFill>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1356986">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l" defTabSz="914400">
                        <a:lnSpc>
                          <a:spcPct val="100000"/>
                        </a:lnSpc>
                        <a:spcBef>
                          <a:spcPts val="0"/>
                        </a:spcBef>
                        <a:spcAft>
                          <a:spcPts val="0"/>
                        </a:spcAft>
                        <a:buNone/>
                        <a:tabLst/>
                        <a:defRPr/>
                      </a:pPr>
                      <a:r>
                        <a:rPr lang="en-US" sz="1500" b="1" i="0" u="none" strike="noStrike" kern="1200" noProof="0" dirty="0">
                          <a:solidFill>
                            <a:srgbClr val="535353"/>
                          </a:solidFill>
                          <a:latin typeface="Arial"/>
                          <a:ea typeface="+mn-ea"/>
                          <a:cs typeface="+mn-cs"/>
                          <a:hlinkClick r:id="rId3">
                            <a:extLst>
                              <a:ext uri="{A12FA001-AC4F-418D-AE19-62706E023703}">
                                <ahyp:hlinkClr xmlns:ahyp="http://schemas.microsoft.com/office/drawing/2018/hyperlinkcolor" val="tx"/>
                              </a:ext>
                            </a:extLst>
                          </a:hlinkClick>
                        </a:rPr>
                        <a:t>HORIZON-MISS-2024-CROSS-01-01</a:t>
                      </a:r>
                      <a:endParaRPr lang="en-US" sz="1500" b="1" i="0" u="none" strike="noStrike" kern="1200">
                        <a:solidFill>
                          <a:srgbClr val="535353"/>
                        </a:solidFill>
                        <a:latin typeface="Arial"/>
                        <a:ea typeface="+mn-ea"/>
                        <a:cs typeface="+mn-cs"/>
                      </a:endParaRPr>
                    </a:p>
                    <a:p>
                      <a:pPr lvl="0" algn="l">
                        <a:lnSpc>
                          <a:spcPct val="100000"/>
                        </a:lnSpc>
                        <a:spcBef>
                          <a:spcPts val="0"/>
                        </a:spcBef>
                        <a:spcAft>
                          <a:spcPts val="0"/>
                        </a:spcAft>
                        <a:buNone/>
                      </a:pPr>
                      <a:endParaRPr lang="en-US" sz="1400" kern="1200" noProof="0">
                        <a:solidFill>
                          <a:schemeClr val="tx1"/>
                        </a:solidFill>
                        <a:latin typeface="Verdana"/>
                        <a:ea typeface="Verdana"/>
                        <a:cs typeface="+mn-cs"/>
                      </a:endParaRPr>
                    </a:p>
                    <a:p>
                      <a:pPr lvl="0" algn="l">
                        <a:lnSpc>
                          <a:spcPct val="100000"/>
                        </a:lnSpc>
                        <a:spcBef>
                          <a:spcPts val="0"/>
                        </a:spcBef>
                        <a:spcAft>
                          <a:spcPts val="0"/>
                        </a:spcAft>
                        <a:buNone/>
                      </a:pPr>
                      <a:r>
                        <a:rPr lang="en-US" sz="1400" kern="1200" noProof="0" dirty="0">
                          <a:solidFill>
                            <a:schemeClr val="tx1"/>
                          </a:solidFill>
                          <a:latin typeface="Verdana"/>
                          <a:ea typeface="Verdana"/>
                          <a:cs typeface="+mn-cs"/>
                        </a:rPr>
                        <a:t>A European Social Innovation Advisory Network in support of EU </a:t>
                      </a:r>
                      <a:r>
                        <a:rPr lang="en-US" sz="1400" kern="1200" noProof="0">
                          <a:solidFill>
                            <a:schemeClr val="tx1"/>
                          </a:solidFill>
                          <a:latin typeface="Verdana"/>
                          <a:ea typeface="Verdana"/>
                          <a:cs typeface="+mn-cs"/>
                        </a:rPr>
                        <a:t>Mission Objectives</a:t>
                      </a:r>
                      <a:endParaRPr lang="en-US" sz="1400" kern="1200">
                        <a:solidFill>
                          <a:schemeClr val="tx1"/>
                        </a:solidFill>
                        <a:latin typeface="Verdana"/>
                        <a:ea typeface="Verdana"/>
                        <a:cs typeface="+mn-cs"/>
                      </a:endParaRPr>
                    </a:p>
                    <a:p>
                      <a:pPr lvl="0" algn="l">
                        <a:lnSpc>
                          <a:spcPct val="100000"/>
                        </a:lnSpc>
                        <a:spcBef>
                          <a:spcPts val="0"/>
                        </a:spcBef>
                        <a:spcAft>
                          <a:spcPts val="0"/>
                        </a:spcAft>
                        <a:buNone/>
                      </a:pPr>
                      <a:endParaRPr lang="en-US" sz="1400" kern="1200" noProof="0" dirty="0">
                        <a:solidFill>
                          <a:schemeClr val="tx1"/>
                        </a:solidFill>
                        <a:latin typeface="Verdana"/>
                        <a:ea typeface="Verdana"/>
                        <a:cs typeface="+mn-cs"/>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lvl="0" algn="ctr">
                        <a:buNone/>
                      </a:pPr>
                      <a:r>
                        <a:rPr lang="en-GB" sz="1400" b="1" i="0" u="none" strike="noStrike" noProof="0" dirty="0">
                          <a:solidFill>
                            <a:srgbClr val="000000"/>
                          </a:solidFill>
                          <a:effectLst/>
                          <a:latin typeface="Verdana"/>
                          <a:ea typeface="Verdana"/>
                        </a:rPr>
                        <a:t>CSA</a:t>
                      </a:r>
                    </a:p>
                    <a:p>
                      <a:pPr lvl="0" algn="ctr">
                        <a:buNone/>
                      </a:pPr>
                      <a:endParaRPr lang="en-GB" sz="1400" b="0" i="0" u="none" strike="noStrike" noProof="0">
                        <a:solidFill>
                          <a:srgbClr val="000000"/>
                        </a:solidFill>
                        <a:effectLst/>
                        <a:latin typeface="Verdana"/>
                        <a:ea typeface="Verdana"/>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39575" rtl="0" eaLnBrk="1" fontAlgn="ctr" latinLnBrk="0" hangingPunct="1">
                        <a:lnSpc>
                          <a:spcPct val="100000"/>
                        </a:lnSpc>
                        <a:spcBef>
                          <a:spcPts val="0"/>
                        </a:spcBef>
                        <a:spcAft>
                          <a:spcPts val="0"/>
                        </a:spcAft>
                        <a:buClrTx/>
                        <a:buSzTx/>
                        <a:buFontTx/>
                        <a:buNone/>
                        <a:tabLst/>
                        <a:defRPr/>
                      </a:pPr>
                      <a:r>
                        <a:rPr lang="lv-LV" sz="1400" dirty="0">
                          <a:solidFill>
                            <a:schemeClr val="tx1"/>
                          </a:solidFill>
                          <a:latin typeface="Verdana"/>
                          <a:ea typeface="Verdana"/>
                        </a:rPr>
                        <a:t>2,5</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39575" rtl="0" eaLnBrk="1" fontAlgn="ctr" latinLnBrk="0" hangingPunct="1">
                        <a:lnSpc>
                          <a:spcPct val="100000"/>
                        </a:lnSpc>
                        <a:spcBef>
                          <a:spcPts val="0"/>
                        </a:spcBef>
                        <a:spcAft>
                          <a:spcPts val="0"/>
                        </a:spcAft>
                        <a:buClrTx/>
                        <a:buSzTx/>
                        <a:buFontTx/>
                        <a:buNone/>
                        <a:tabLst/>
                        <a:defRPr/>
                      </a:pPr>
                      <a:r>
                        <a:rPr lang="lv-LV" sz="1400" dirty="0">
                          <a:solidFill>
                            <a:schemeClr val="tx1"/>
                          </a:solidFill>
                          <a:latin typeface="Verdana"/>
                          <a:ea typeface="Verdana"/>
                        </a:rPr>
                        <a:t>1</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024461071"/>
                  </a:ext>
                </a:extLst>
              </a:tr>
              <a:tr h="1315232">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lvl="0" algn="l" defTabSz="914400">
                        <a:lnSpc>
                          <a:spcPct val="100000"/>
                        </a:lnSpc>
                        <a:spcBef>
                          <a:spcPts val="0"/>
                        </a:spcBef>
                        <a:spcAft>
                          <a:spcPts val="0"/>
                        </a:spcAft>
                        <a:buNone/>
                      </a:pPr>
                      <a:r>
                        <a:rPr lang="en-US" sz="1500" b="1" i="0" u="none" strike="noStrike" kern="1200" noProof="0" dirty="0">
                          <a:solidFill>
                            <a:srgbClr val="535353"/>
                          </a:solidFill>
                          <a:latin typeface="Arial"/>
                          <a:ea typeface="+mn-ea"/>
                          <a:cs typeface="+mn-cs"/>
                          <a:hlinkClick r:id="rId4"/>
                        </a:rPr>
                        <a:t>HORIZON-MISS-2024-CROSS-01-02</a:t>
                      </a:r>
                      <a:endParaRPr lang="en-US" sz="1500" b="1" i="0" u="none" strike="noStrike" kern="1200">
                        <a:solidFill>
                          <a:srgbClr val="535353"/>
                        </a:solidFill>
                        <a:latin typeface="Arial"/>
                        <a:ea typeface="+mn-ea"/>
                        <a:cs typeface="+mn-cs"/>
                      </a:endParaRPr>
                    </a:p>
                    <a:p>
                      <a:pPr lvl="0" algn="l">
                        <a:lnSpc>
                          <a:spcPct val="100000"/>
                        </a:lnSpc>
                        <a:spcBef>
                          <a:spcPts val="0"/>
                        </a:spcBef>
                        <a:spcAft>
                          <a:spcPts val="0"/>
                        </a:spcAft>
                        <a:buNone/>
                      </a:pPr>
                      <a:endParaRPr lang="en-US" sz="1400" kern="1200" noProof="0">
                        <a:solidFill>
                          <a:schemeClr val="tx1"/>
                        </a:solidFill>
                        <a:latin typeface="Verdana"/>
                        <a:ea typeface="Verdana"/>
                        <a:cs typeface="+mn-cs"/>
                      </a:endParaRPr>
                    </a:p>
                    <a:p>
                      <a:pPr lvl="0" algn="l">
                        <a:lnSpc>
                          <a:spcPct val="100000"/>
                        </a:lnSpc>
                        <a:spcBef>
                          <a:spcPts val="0"/>
                        </a:spcBef>
                        <a:spcAft>
                          <a:spcPts val="0"/>
                        </a:spcAft>
                        <a:buNone/>
                      </a:pPr>
                      <a:r>
                        <a:rPr lang="en-US" sz="1400" kern="1200" noProof="0">
                          <a:solidFill>
                            <a:schemeClr val="tx1"/>
                          </a:solidFill>
                          <a:latin typeface="Verdana"/>
                          <a:ea typeface="Verdana"/>
                          <a:cs typeface="+mn-cs"/>
                        </a:rPr>
                        <a:t>Framework Partnership Agreement for a European Networked Catalyst Fund for Social Innovation in Support of the Missions</a:t>
                      </a:r>
                      <a:endParaRPr lang="en-US" sz="1400" kern="1200">
                        <a:solidFill>
                          <a:schemeClr val="tx1"/>
                        </a:solidFill>
                        <a:latin typeface="Verdana"/>
                        <a:ea typeface="Verdana"/>
                        <a:cs typeface="+mn-cs"/>
                      </a:endParaRPr>
                    </a:p>
                    <a:p>
                      <a:pPr lvl="0" algn="l">
                        <a:lnSpc>
                          <a:spcPct val="100000"/>
                        </a:lnSpc>
                        <a:spcBef>
                          <a:spcPts val="0"/>
                        </a:spcBef>
                        <a:spcAft>
                          <a:spcPts val="0"/>
                        </a:spcAft>
                        <a:buNone/>
                      </a:pPr>
                      <a:endParaRPr lang="en-US" sz="1400" kern="1200" noProof="0">
                        <a:solidFill>
                          <a:schemeClr val="tx1"/>
                        </a:solidFill>
                        <a:latin typeface="Verdana"/>
                        <a:ea typeface="Verdana"/>
                        <a:cs typeface="+mn-cs"/>
                      </a:endParaRPr>
                    </a:p>
                    <a:p>
                      <a:pPr lvl="0" algn="l">
                        <a:lnSpc>
                          <a:spcPct val="100000"/>
                        </a:lnSpc>
                        <a:spcBef>
                          <a:spcPts val="0"/>
                        </a:spcBef>
                        <a:spcAft>
                          <a:spcPts val="0"/>
                        </a:spcAft>
                        <a:buNone/>
                      </a:pPr>
                      <a:endParaRPr lang="en-US" sz="1400" kern="1200" noProof="0">
                        <a:solidFill>
                          <a:schemeClr val="tx1"/>
                        </a:solidFill>
                        <a:latin typeface="Verdana"/>
                        <a:ea typeface="Verdan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lv-LV" sz="1400" b="1" i="0" u="none" strike="noStrike" noProof="0" dirty="0">
                          <a:solidFill>
                            <a:schemeClr val="tx1"/>
                          </a:solidFill>
                          <a:effectLst/>
                          <a:latin typeface="Verdana"/>
                          <a:ea typeface="Verdana"/>
                        </a:rPr>
                        <a:t>FPA</a:t>
                      </a:r>
                    </a:p>
                    <a:p>
                      <a:pPr lvl="0" algn="ctr">
                        <a:buNone/>
                      </a:pPr>
                      <a:endParaRPr lang="lv-LV" sz="1400" b="1" i="0" u="none" strike="noStrike" noProof="0" dirty="0">
                        <a:solidFill>
                          <a:schemeClr val="tx1"/>
                        </a:solidFill>
                        <a:effectLst/>
                        <a:latin typeface="Verdana"/>
                        <a:ea typeface="Verdana"/>
                      </a:endParaRPr>
                    </a:p>
                    <a:p>
                      <a:pPr marL="0" marR="0" lvl="0" indent="0" algn="ctr" rtl="0" eaLnBrk="1" fontAlgn="ctr" latinLnBrk="0" hangingPunct="1">
                        <a:lnSpc>
                          <a:spcPct val="100000"/>
                        </a:lnSpc>
                        <a:spcBef>
                          <a:spcPts val="0"/>
                        </a:spcBef>
                        <a:spcAft>
                          <a:spcPts val="0"/>
                        </a:spcAft>
                        <a:buClrTx/>
                        <a:buSzTx/>
                        <a:buFontTx/>
                        <a:buNone/>
                      </a:pPr>
                      <a:endParaRPr lang="en-US" sz="1400" kern="1200" dirty="0">
                        <a:solidFill>
                          <a:schemeClr val="tx1"/>
                        </a:solidFill>
                        <a:effectLst/>
                        <a:latin typeface="Verdana"/>
                        <a:ea typeface="Verdana"/>
                        <a:cs typeface="+mn-cs"/>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39575" rtl="0" eaLnBrk="1" fontAlgn="ctr" latinLnBrk="0" hangingPunct="1">
                        <a:lnSpc>
                          <a:spcPct val="100000"/>
                        </a:lnSpc>
                        <a:spcBef>
                          <a:spcPts val="0"/>
                        </a:spcBef>
                        <a:spcAft>
                          <a:spcPts val="0"/>
                        </a:spcAft>
                        <a:buClrTx/>
                        <a:buSzTx/>
                        <a:buFontTx/>
                        <a:buNone/>
                        <a:tabLst/>
                        <a:defRPr/>
                      </a:pPr>
                      <a:r>
                        <a:rPr lang="lv-LV" sz="1400" dirty="0">
                          <a:solidFill>
                            <a:schemeClr val="tx1"/>
                          </a:solidFill>
                          <a:latin typeface="Verdana"/>
                          <a:ea typeface="Verdana"/>
                        </a:rPr>
                        <a:t>0</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39575" rtl="0" eaLnBrk="1" fontAlgn="ctr" latinLnBrk="0" hangingPunct="1">
                        <a:lnSpc>
                          <a:spcPct val="100000"/>
                        </a:lnSpc>
                        <a:spcBef>
                          <a:spcPts val="0"/>
                        </a:spcBef>
                        <a:spcAft>
                          <a:spcPts val="0"/>
                        </a:spcAft>
                        <a:buClrTx/>
                        <a:buSzTx/>
                        <a:buFontTx/>
                        <a:buNone/>
                        <a:tabLst/>
                        <a:defRPr/>
                      </a:pPr>
                      <a:r>
                        <a:rPr lang="lv-LV" sz="1400" dirty="0">
                          <a:solidFill>
                            <a:schemeClr val="tx1"/>
                          </a:solidFill>
                          <a:latin typeface="Verdana"/>
                          <a:ea typeface="Verdana"/>
                        </a:rPr>
                        <a:t>5</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557014516"/>
                  </a:ext>
                </a:extLst>
              </a:tr>
            </a:tbl>
          </a:graphicData>
        </a:graphic>
      </p:graphicFrame>
      <p:sp>
        <p:nvSpPr>
          <p:cNvPr id="12" name="Rectangle 11">
            <a:extLst>
              <a:ext uri="{FF2B5EF4-FFF2-40B4-BE49-F238E27FC236}">
                <a16:creationId xmlns:a16="http://schemas.microsoft.com/office/drawing/2014/main" id="{AC367565-D35D-1667-C71D-CD955A028A3E}"/>
              </a:ext>
            </a:extLst>
          </p:cNvPr>
          <p:cNvSpPr/>
          <p:nvPr/>
        </p:nvSpPr>
        <p:spPr>
          <a:xfrm>
            <a:off x="6862518" y="1132356"/>
            <a:ext cx="4389063" cy="369332"/>
          </a:xfrm>
          <a:prstGeom prst="rect">
            <a:avLst/>
          </a:prstGeom>
        </p:spPr>
        <p:txBody>
          <a:bodyPr wrap="square" lIns="91440" tIns="45720" rIns="91440" bIns="45720" anchor="t">
            <a:spAutoFit/>
          </a:bodyPr>
          <a:lstStyle/>
          <a:p>
            <a:pPr defTabSz="938213" eaLnBrk="0" fontAlgn="ctr" hangingPunct="0">
              <a:spcBef>
                <a:spcPct val="0"/>
              </a:spcBef>
              <a:spcAft>
                <a:spcPct val="0"/>
              </a:spcAft>
              <a:defRPr/>
            </a:pPr>
            <a:r>
              <a:rPr kumimoji="0" lang="lv-LV" sz="1800" b="1" i="0" u="none" strike="noStrike" kern="1200" cap="none" spc="0" normalizeH="0" baseline="0" noProof="0" dirty="0">
                <a:ln>
                  <a:noFill/>
                </a:ln>
                <a:solidFill>
                  <a:srgbClr val="002060"/>
                </a:solidFill>
                <a:effectLst/>
                <a:uLnTx/>
                <a:uFillTx/>
                <a:latin typeface="Verdana"/>
                <a:ea typeface="Verdana"/>
              </a:rPr>
              <a:t>Līdz</a:t>
            </a:r>
            <a:r>
              <a:rPr kumimoji="0" lang="en-GB" sz="1800" b="1" i="0" u="none" strike="noStrike" kern="1200" cap="none" spc="0" normalizeH="0" baseline="0" noProof="0" dirty="0">
                <a:ln>
                  <a:noFill/>
                </a:ln>
                <a:solidFill>
                  <a:srgbClr val="002060"/>
                </a:solidFill>
                <a:effectLst/>
                <a:uLnTx/>
                <a:uFillTx/>
                <a:latin typeface="Verdana"/>
                <a:ea typeface="Verdana"/>
              </a:rPr>
              <a:t>: </a:t>
            </a:r>
            <a:r>
              <a:rPr lang="en-GB" b="1" dirty="0">
                <a:solidFill>
                  <a:srgbClr val="002060"/>
                </a:solidFill>
                <a:latin typeface="Verdana"/>
                <a:ea typeface="Verdana"/>
              </a:rPr>
              <a:t>25</a:t>
            </a:r>
            <a:r>
              <a:rPr lang="lv-LV" b="1" dirty="0">
                <a:solidFill>
                  <a:prstClr val="black"/>
                </a:solidFill>
                <a:latin typeface="Verdana"/>
                <a:ea typeface="Verdana"/>
              </a:rPr>
              <a:t>.septembra</a:t>
            </a:r>
            <a:r>
              <a:rPr kumimoji="0" lang="en-GB" sz="1800" b="1" i="0" u="none" strike="noStrike" kern="1200" cap="none" spc="0" normalizeH="0" baseline="0" noProof="0" dirty="0">
                <a:ln>
                  <a:noFill/>
                </a:ln>
                <a:solidFill>
                  <a:prstClr val="black"/>
                </a:solidFill>
                <a:effectLst/>
                <a:uLnTx/>
                <a:uFillTx/>
                <a:latin typeface="Verdana"/>
                <a:ea typeface="Verdana"/>
              </a:rPr>
              <a:t> </a:t>
            </a:r>
            <a:r>
              <a:rPr lang="en-GB" b="1" dirty="0">
                <a:solidFill>
                  <a:prstClr val="black"/>
                </a:solidFill>
                <a:latin typeface="Verdana"/>
                <a:ea typeface="Verdana"/>
              </a:rPr>
              <a:t>2024</a:t>
            </a:r>
            <a:endParaRPr kumimoji="0" lang="en-GB" sz="1800" b="1" i="0" u="none" strike="noStrike" kern="1200" cap="none" spc="0" normalizeH="0" baseline="0" noProof="0" dirty="0">
              <a:ln>
                <a:noFill/>
              </a:ln>
              <a:solidFill>
                <a:prstClr val="black"/>
              </a:solidFill>
              <a:effectLst/>
              <a:uLnTx/>
              <a:uFillTx/>
              <a:latin typeface="Verdana"/>
              <a:ea typeface="Verdana"/>
            </a:endParaRPr>
          </a:p>
        </p:txBody>
      </p:sp>
      <p:sp>
        <p:nvSpPr>
          <p:cNvPr id="18" name="Rectangle 17">
            <a:extLst>
              <a:ext uri="{FF2B5EF4-FFF2-40B4-BE49-F238E27FC236}">
                <a16:creationId xmlns:a16="http://schemas.microsoft.com/office/drawing/2014/main" id="{F3966248-28C2-AFE9-98C6-3673C01CA9FD}"/>
              </a:ext>
            </a:extLst>
          </p:cNvPr>
          <p:cNvSpPr/>
          <p:nvPr/>
        </p:nvSpPr>
        <p:spPr>
          <a:xfrm>
            <a:off x="1607871" y="1128256"/>
            <a:ext cx="6070404" cy="374273"/>
          </a:xfrm>
          <a:prstGeom prst="rect">
            <a:avLst/>
          </a:prstGeom>
        </p:spPr>
        <p:txBody>
          <a:bodyPr wrap="square" lIns="91440" tIns="45720" rIns="91440" bIns="45720" anchor="t">
            <a:spAutoFit/>
          </a:bodyPr>
          <a:lstStyle/>
          <a:p>
            <a:pPr defTabSz="938213" eaLnBrk="0" fontAlgn="ctr" hangingPunct="0">
              <a:spcBef>
                <a:spcPct val="0"/>
              </a:spcBef>
              <a:spcAft>
                <a:spcPct val="0"/>
              </a:spcAft>
              <a:defRPr/>
            </a:pPr>
            <a:r>
              <a:rPr kumimoji="0" lang="lv-LV" sz="1800" b="1" i="0" u="none" strike="noStrike" kern="1200" cap="none" spc="0" normalizeH="0" baseline="0" noProof="0" dirty="0">
                <a:ln>
                  <a:noFill/>
                </a:ln>
                <a:solidFill>
                  <a:srgbClr val="002060"/>
                </a:solidFill>
                <a:effectLst/>
                <a:uLnTx/>
                <a:uFillTx/>
                <a:latin typeface="Verdana"/>
                <a:ea typeface="Verdana"/>
              </a:rPr>
              <a:t>Atvēršanas datums</a:t>
            </a:r>
            <a:r>
              <a:rPr kumimoji="0" lang="en-GB" sz="1800" b="1" i="0" u="none" strike="noStrike" kern="1200" cap="none" spc="0" normalizeH="0" baseline="0" noProof="0" dirty="0">
                <a:ln>
                  <a:noFill/>
                </a:ln>
                <a:solidFill>
                  <a:srgbClr val="002060"/>
                </a:solidFill>
                <a:effectLst/>
                <a:uLnTx/>
                <a:uFillTx/>
                <a:latin typeface="Verdana"/>
                <a:ea typeface="Verdana"/>
              </a:rPr>
              <a:t>: </a:t>
            </a:r>
            <a:r>
              <a:rPr lang="en-GB" b="1" dirty="0">
                <a:solidFill>
                  <a:srgbClr val="002060"/>
                </a:solidFill>
                <a:latin typeface="Verdana"/>
                <a:ea typeface="Verdana"/>
              </a:rPr>
              <a:t>18</a:t>
            </a:r>
            <a:r>
              <a:rPr lang="lv-LV" b="1" dirty="0">
                <a:solidFill>
                  <a:prstClr val="black"/>
                </a:solidFill>
                <a:latin typeface="Verdana"/>
                <a:ea typeface="Verdana"/>
              </a:rPr>
              <a:t>.aprīlis</a:t>
            </a:r>
            <a:r>
              <a:rPr kumimoji="0" lang="lv-LV" sz="1800" b="1" i="0" u="none" strike="noStrike" kern="1200" cap="none" spc="0" normalizeH="0" baseline="0" noProof="0" dirty="0">
                <a:ln>
                  <a:noFill/>
                </a:ln>
                <a:solidFill>
                  <a:prstClr val="black"/>
                </a:solidFill>
                <a:effectLst/>
                <a:uLnTx/>
                <a:uFillTx/>
                <a:latin typeface="Verdana"/>
                <a:ea typeface="Verdana"/>
              </a:rPr>
              <a:t> </a:t>
            </a:r>
            <a:r>
              <a:rPr kumimoji="0" lang="en-GB" sz="1800" b="1" i="0" u="none" strike="noStrike" kern="1200" cap="none" spc="0" normalizeH="0" baseline="0" noProof="0" dirty="0">
                <a:ln>
                  <a:noFill/>
                </a:ln>
                <a:solidFill>
                  <a:prstClr val="black"/>
                </a:solidFill>
                <a:effectLst/>
                <a:uLnTx/>
                <a:uFillTx/>
                <a:latin typeface="Verdana"/>
                <a:ea typeface="Verdana"/>
              </a:rPr>
              <a:t>202</a:t>
            </a:r>
            <a:r>
              <a:rPr kumimoji="0" lang="lv-LV" sz="1800" b="1" i="0" u="none" strike="noStrike" kern="1200" cap="none" spc="0" normalizeH="0" baseline="0" noProof="0" dirty="0">
                <a:ln>
                  <a:noFill/>
                </a:ln>
                <a:solidFill>
                  <a:prstClr val="black"/>
                </a:solidFill>
                <a:effectLst/>
                <a:uLnTx/>
                <a:uFillTx/>
                <a:latin typeface="Verdana"/>
                <a:ea typeface="Verdana"/>
              </a:rPr>
              <a:t>4</a:t>
            </a:r>
            <a:r>
              <a:rPr lang="en-GB" b="1" dirty="0">
                <a:solidFill>
                  <a:prstClr val="black"/>
                </a:solidFill>
                <a:latin typeface="Verdana"/>
                <a:ea typeface="Verdana"/>
              </a:rPr>
              <a:t> </a:t>
            </a:r>
            <a:endParaRPr kumimoji="0" lang="en-GB" sz="1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748425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95AD9-6B01-EBE3-E880-9909FEA2E1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0B02B9-AE92-4554-2527-EEE6C9B16262}"/>
              </a:ext>
            </a:extLst>
          </p:cNvPr>
          <p:cNvSpPr>
            <a:spLocks noGrp="1"/>
          </p:cNvSpPr>
          <p:nvPr>
            <p:ph type="title"/>
          </p:nvPr>
        </p:nvSpPr>
        <p:spPr/>
        <p:txBody>
          <a:bodyPr>
            <a:normAutofit/>
          </a:bodyPr>
          <a:lstStyle/>
          <a:p>
            <a:r>
              <a:rPr lang="lv-LV" sz="3200" dirty="0"/>
              <a:t>Kādu atbalstu sniedz NKP</a:t>
            </a:r>
            <a:endParaRPr lang="en-GB" sz="3200" dirty="0"/>
          </a:p>
        </p:txBody>
      </p:sp>
      <p:sp>
        <p:nvSpPr>
          <p:cNvPr id="4" name="Text Placeholder 3">
            <a:extLst>
              <a:ext uri="{FF2B5EF4-FFF2-40B4-BE49-F238E27FC236}">
                <a16:creationId xmlns:a16="http://schemas.microsoft.com/office/drawing/2014/main" id="{CFAB8692-2769-3879-6E14-51A6C8A31E41}"/>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DE747EA6-50F5-91F0-4434-A103ED18B5AC}"/>
              </a:ext>
            </a:extLst>
          </p:cNvPr>
          <p:cNvSpPr>
            <a:spLocks noGrp="1"/>
          </p:cNvSpPr>
          <p:nvPr>
            <p:ph type="body" sz="quarter" idx="12"/>
          </p:nvPr>
        </p:nvSpPr>
        <p:spPr/>
        <p:txBody>
          <a:bodyPr/>
          <a:lstStyle/>
          <a:p>
            <a:endParaRPr lang="en-GB"/>
          </a:p>
        </p:txBody>
      </p:sp>
      <p:sp>
        <p:nvSpPr>
          <p:cNvPr id="6" name="Slide Number Placeholder 5">
            <a:extLst>
              <a:ext uri="{FF2B5EF4-FFF2-40B4-BE49-F238E27FC236}">
                <a16:creationId xmlns:a16="http://schemas.microsoft.com/office/drawing/2014/main" id="{25B62CAA-F4CB-D4E8-0C04-9F1FAECA3543}"/>
              </a:ext>
            </a:extLst>
          </p:cNvPr>
          <p:cNvSpPr>
            <a:spLocks noGrp="1"/>
          </p:cNvSpPr>
          <p:nvPr>
            <p:ph type="sldNum" sz="quarter" idx="13"/>
          </p:nvPr>
        </p:nvSpPr>
        <p:spPr/>
        <p:txBody>
          <a:bodyPr/>
          <a:lstStyle/>
          <a:p>
            <a:pPr>
              <a:defRPr/>
            </a:pPr>
            <a:fld id="{559B3BF5-5EA0-4E17-AB4B-664290D5DB15}" type="slidenum">
              <a:rPr lang="en-US" altLang="lv-LV" smtClean="0"/>
              <a:pPr>
                <a:defRPr/>
              </a:pPr>
              <a:t>12</a:t>
            </a:fld>
            <a:endParaRPr lang="en-US" altLang="lv-LV" dirty="0"/>
          </a:p>
        </p:txBody>
      </p:sp>
      <p:grpSp>
        <p:nvGrpSpPr>
          <p:cNvPr id="30" name="Group 29">
            <a:extLst>
              <a:ext uri="{FF2B5EF4-FFF2-40B4-BE49-F238E27FC236}">
                <a16:creationId xmlns:a16="http://schemas.microsoft.com/office/drawing/2014/main" id="{0B957565-0951-BBDF-F015-8BF6DB27BEA3}"/>
              </a:ext>
            </a:extLst>
          </p:cNvPr>
          <p:cNvGrpSpPr/>
          <p:nvPr/>
        </p:nvGrpSpPr>
        <p:grpSpPr>
          <a:xfrm>
            <a:off x="-205498" y="1417642"/>
            <a:ext cx="9478795" cy="5621172"/>
            <a:chOff x="1459121" y="1121582"/>
            <a:chExt cx="7785713" cy="5038103"/>
          </a:xfrm>
          <a:blipFill dpi="0" rotWithShape="1">
            <a:blip r:embed="rId2">
              <a:extLst>
                <a:ext uri="{28A0092B-C50C-407E-A947-70E740481C1C}">
                  <a14:useLocalDpi xmlns:a14="http://schemas.microsoft.com/office/drawing/2010/main" val="0"/>
                </a:ext>
              </a:extLst>
            </a:blip>
            <a:srcRect/>
            <a:stretch>
              <a:fillRect/>
            </a:stretch>
          </a:blipFill>
        </p:grpSpPr>
        <p:sp>
          <p:nvSpPr>
            <p:cNvPr id="12" name="Hexagon 11">
              <a:extLst>
                <a:ext uri="{FF2B5EF4-FFF2-40B4-BE49-F238E27FC236}">
                  <a16:creationId xmlns:a16="http://schemas.microsoft.com/office/drawing/2014/main" id="{D80BC41C-4CFF-339C-6935-EC8DECE0D547}"/>
                </a:ext>
              </a:extLst>
            </p:cNvPr>
            <p:cNvSpPr/>
            <p:nvPr/>
          </p:nvSpPr>
          <p:spPr>
            <a:xfrm>
              <a:off x="1459121" y="1218620"/>
              <a:ext cx="1489725" cy="1365172"/>
            </a:xfrm>
            <a:prstGeom prst="hexagon">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Hexagon 12">
              <a:extLst>
                <a:ext uri="{FF2B5EF4-FFF2-40B4-BE49-F238E27FC236}">
                  <a16:creationId xmlns:a16="http://schemas.microsoft.com/office/drawing/2014/main" id="{83C350A3-9A4B-40E8-EACB-3AE2AEFC735E}"/>
                </a:ext>
              </a:extLst>
            </p:cNvPr>
            <p:cNvSpPr/>
            <p:nvPr/>
          </p:nvSpPr>
          <p:spPr>
            <a:xfrm>
              <a:off x="1474423" y="2666542"/>
              <a:ext cx="1489725" cy="1365172"/>
            </a:xfrm>
            <a:prstGeom prst="hexagon">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Hexagon 13">
              <a:extLst>
                <a:ext uri="{FF2B5EF4-FFF2-40B4-BE49-F238E27FC236}">
                  <a16:creationId xmlns:a16="http://schemas.microsoft.com/office/drawing/2014/main" id="{680FCBA0-F52C-C5CE-862E-1F7CF4E93F98}"/>
                </a:ext>
              </a:extLst>
            </p:cNvPr>
            <p:cNvSpPr/>
            <p:nvPr/>
          </p:nvSpPr>
          <p:spPr>
            <a:xfrm>
              <a:off x="1459121" y="4109752"/>
              <a:ext cx="1489725" cy="1365172"/>
            </a:xfrm>
            <a:prstGeom prst="hexagon">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Hexagon 14">
              <a:extLst>
                <a:ext uri="{FF2B5EF4-FFF2-40B4-BE49-F238E27FC236}">
                  <a16:creationId xmlns:a16="http://schemas.microsoft.com/office/drawing/2014/main" id="{AC076F62-B6CD-290A-BE21-192E5071C475}"/>
                </a:ext>
              </a:extLst>
            </p:cNvPr>
            <p:cNvSpPr/>
            <p:nvPr/>
          </p:nvSpPr>
          <p:spPr>
            <a:xfrm>
              <a:off x="2713206" y="1903381"/>
              <a:ext cx="1489725" cy="1365172"/>
            </a:xfrm>
            <a:prstGeom prst="hexagon">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Hexagon 15">
              <a:extLst>
                <a:ext uri="{FF2B5EF4-FFF2-40B4-BE49-F238E27FC236}">
                  <a16:creationId xmlns:a16="http://schemas.microsoft.com/office/drawing/2014/main" id="{FA2623AB-70A9-0150-B5F3-850FAE1A5E83}"/>
                </a:ext>
              </a:extLst>
            </p:cNvPr>
            <p:cNvSpPr/>
            <p:nvPr/>
          </p:nvSpPr>
          <p:spPr>
            <a:xfrm>
              <a:off x="2713205" y="3346591"/>
              <a:ext cx="1489725" cy="1365172"/>
            </a:xfrm>
            <a:prstGeom prst="hexagon">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Hexagon 16">
              <a:extLst>
                <a:ext uri="{FF2B5EF4-FFF2-40B4-BE49-F238E27FC236}">
                  <a16:creationId xmlns:a16="http://schemas.microsoft.com/office/drawing/2014/main" id="{39081E10-F409-6153-75FE-3A52C921A5D8}"/>
                </a:ext>
              </a:extLst>
            </p:cNvPr>
            <p:cNvSpPr/>
            <p:nvPr/>
          </p:nvSpPr>
          <p:spPr>
            <a:xfrm>
              <a:off x="2713206" y="4794513"/>
              <a:ext cx="1489725" cy="1365172"/>
            </a:xfrm>
            <a:prstGeom prst="hexagon">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Hexagon 17">
              <a:extLst>
                <a:ext uri="{FF2B5EF4-FFF2-40B4-BE49-F238E27FC236}">
                  <a16:creationId xmlns:a16="http://schemas.microsoft.com/office/drawing/2014/main" id="{A7CA7267-3C38-9230-C235-80D5219E9077}"/>
                </a:ext>
              </a:extLst>
            </p:cNvPr>
            <p:cNvSpPr/>
            <p:nvPr/>
          </p:nvSpPr>
          <p:spPr>
            <a:xfrm>
              <a:off x="3984121" y="1121582"/>
              <a:ext cx="1489725" cy="1365172"/>
            </a:xfrm>
            <a:prstGeom prst="hexagon">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Hexagon 18">
              <a:extLst>
                <a:ext uri="{FF2B5EF4-FFF2-40B4-BE49-F238E27FC236}">
                  <a16:creationId xmlns:a16="http://schemas.microsoft.com/office/drawing/2014/main" id="{CC82D1EA-301D-10B0-AD0E-C0E986016039}"/>
                </a:ext>
              </a:extLst>
            </p:cNvPr>
            <p:cNvSpPr/>
            <p:nvPr/>
          </p:nvSpPr>
          <p:spPr>
            <a:xfrm>
              <a:off x="3999423" y="2569504"/>
              <a:ext cx="1489725" cy="1365172"/>
            </a:xfrm>
            <a:prstGeom prst="hexagon">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Hexagon 19">
              <a:extLst>
                <a:ext uri="{FF2B5EF4-FFF2-40B4-BE49-F238E27FC236}">
                  <a16:creationId xmlns:a16="http://schemas.microsoft.com/office/drawing/2014/main" id="{B36B1FFD-1D97-2833-5C2D-591FA57BC363}"/>
                </a:ext>
              </a:extLst>
            </p:cNvPr>
            <p:cNvSpPr/>
            <p:nvPr/>
          </p:nvSpPr>
          <p:spPr>
            <a:xfrm>
              <a:off x="3984121" y="4012714"/>
              <a:ext cx="1489725" cy="1365172"/>
            </a:xfrm>
            <a:prstGeom prst="hexagon">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Hexagon 21">
              <a:extLst>
                <a:ext uri="{FF2B5EF4-FFF2-40B4-BE49-F238E27FC236}">
                  <a16:creationId xmlns:a16="http://schemas.microsoft.com/office/drawing/2014/main" id="{B61A5372-0A48-5E8F-DD88-5D41D561CD0D}"/>
                </a:ext>
              </a:extLst>
            </p:cNvPr>
            <p:cNvSpPr/>
            <p:nvPr/>
          </p:nvSpPr>
          <p:spPr>
            <a:xfrm>
              <a:off x="5258704" y="4773338"/>
              <a:ext cx="1489725" cy="1365172"/>
            </a:xfrm>
            <a:prstGeom prst="hexagon">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Hexagon 22">
              <a:extLst>
                <a:ext uri="{FF2B5EF4-FFF2-40B4-BE49-F238E27FC236}">
                  <a16:creationId xmlns:a16="http://schemas.microsoft.com/office/drawing/2014/main" id="{ACC428C1-671C-5BFE-75D1-68CEA6FCB2A1}"/>
                </a:ext>
              </a:extLst>
            </p:cNvPr>
            <p:cNvSpPr/>
            <p:nvPr/>
          </p:nvSpPr>
          <p:spPr>
            <a:xfrm>
              <a:off x="5236679" y="3240687"/>
              <a:ext cx="1489725" cy="1365172"/>
            </a:xfrm>
            <a:prstGeom prst="hexagon">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Hexagon 23">
              <a:extLst>
                <a:ext uri="{FF2B5EF4-FFF2-40B4-BE49-F238E27FC236}">
                  <a16:creationId xmlns:a16="http://schemas.microsoft.com/office/drawing/2014/main" id="{3F23FDB5-D756-C4EE-F8AC-4701A993B6EB}"/>
                </a:ext>
              </a:extLst>
            </p:cNvPr>
            <p:cNvSpPr/>
            <p:nvPr/>
          </p:nvSpPr>
          <p:spPr>
            <a:xfrm>
              <a:off x="6519996" y="4031714"/>
              <a:ext cx="1489725" cy="1365172"/>
            </a:xfrm>
            <a:prstGeom prst="hexagon">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Hexagon 24">
              <a:extLst>
                <a:ext uri="{FF2B5EF4-FFF2-40B4-BE49-F238E27FC236}">
                  <a16:creationId xmlns:a16="http://schemas.microsoft.com/office/drawing/2014/main" id="{F8F7630C-1784-0CCF-2BA1-F0D79A30B94D}"/>
                </a:ext>
              </a:extLst>
            </p:cNvPr>
            <p:cNvSpPr/>
            <p:nvPr/>
          </p:nvSpPr>
          <p:spPr>
            <a:xfrm>
              <a:off x="7755109" y="4778424"/>
              <a:ext cx="1489725" cy="1365172"/>
            </a:xfrm>
            <a:prstGeom prst="hexagon">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8" name="Content Placeholder 37">
            <a:extLst>
              <a:ext uri="{FF2B5EF4-FFF2-40B4-BE49-F238E27FC236}">
                <a16:creationId xmlns:a16="http://schemas.microsoft.com/office/drawing/2014/main" id="{B49E722D-36FF-ED97-A7A8-31722D66D235}"/>
              </a:ext>
            </a:extLst>
          </p:cNvPr>
          <p:cNvSpPr>
            <a:spLocks noGrp="1"/>
          </p:cNvSpPr>
          <p:nvPr>
            <p:ph idx="1"/>
          </p:nvPr>
        </p:nvSpPr>
        <p:spPr>
          <a:xfrm>
            <a:off x="5548983" y="1102954"/>
            <a:ext cx="7016075" cy="3675707"/>
          </a:xfrm>
        </p:spPr>
        <p:txBody>
          <a:bodyPr>
            <a:normAutofit/>
          </a:bodyPr>
          <a:lstStyle/>
          <a:p>
            <a:pPr marL="342900" indent="-342900">
              <a:buFont typeface="Arial" panose="020B0604020202020204" pitchFamily="34" charset="0"/>
              <a:buChar char="•"/>
            </a:pPr>
            <a:r>
              <a:rPr lang="lv-LV" sz="2800" dirty="0"/>
              <a:t>Individuālas konsultācijas;</a:t>
            </a:r>
          </a:p>
          <a:p>
            <a:pPr marL="342900" indent="-342900">
              <a:buFont typeface="Arial" panose="020B0604020202020204" pitchFamily="34" charset="0"/>
              <a:buChar char="•"/>
            </a:pPr>
            <a:r>
              <a:rPr lang="lv-LV" sz="2800" dirty="0"/>
              <a:t>Atbalsts tīklošanas pasākumiem;</a:t>
            </a:r>
          </a:p>
          <a:p>
            <a:pPr marL="342900" indent="-342900">
              <a:buFont typeface="Arial" panose="020B0604020202020204" pitchFamily="34" charset="0"/>
              <a:buChar char="•"/>
            </a:pPr>
            <a:r>
              <a:rPr lang="lv-LV" sz="2800" dirty="0"/>
              <a:t>Atbalsts pieredzes apmaiņas vizītes;</a:t>
            </a:r>
          </a:p>
          <a:p>
            <a:pPr marL="342900" indent="-342900">
              <a:buFont typeface="Arial" panose="020B0604020202020204" pitchFamily="34" charset="0"/>
              <a:buChar char="•"/>
            </a:pPr>
            <a:r>
              <a:rPr lang="lv-LV" sz="2800" dirty="0"/>
              <a:t>Ekspertu datubāzes izmantošanā, lai pārbaudīt savu projekta pieteikumu pirms iesniegšanas.</a:t>
            </a:r>
          </a:p>
          <a:p>
            <a:pPr marL="342900" indent="-342900">
              <a:buFont typeface="Arial" panose="020B0604020202020204" pitchFamily="34" charset="0"/>
              <a:buChar char="•"/>
            </a:pPr>
            <a:r>
              <a:rPr lang="lv-LV" sz="2800" dirty="0"/>
              <a:t>Info dienas attālināti un klātiene</a:t>
            </a:r>
            <a:endParaRPr lang="en-GB" sz="2800" dirty="0"/>
          </a:p>
        </p:txBody>
      </p:sp>
      <p:pic>
        <p:nvPicPr>
          <p:cNvPr id="7" name="Picture 6">
            <a:extLst>
              <a:ext uri="{FF2B5EF4-FFF2-40B4-BE49-F238E27FC236}">
                <a16:creationId xmlns:a16="http://schemas.microsoft.com/office/drawing/2014/main" id="{F2283095-90EE-0D6A-8D34-4B933A5D71F2}"/>
              </a:ext>
            </a:extLst>
          </p:cNvPr>
          <p:cNvPicPr>
            <a:picLocks noChangeAspect="1"/>
          </p:cNvPicPr>
          <p:nvPr/>
        </p:nvPicPr>
        <p:blipFill>
          <a:blip r:embed="rId3"/>
          <a:stretch>
            <a:fillRect/>
          </a:stretch>
        </p:blipFill>
        <p:spPr>
          <a:xfrm>
            <a:off x="1321299" y="534177"/>
            <a:ext cx="1557556" cy="1658510"/>
          </a:xfrm>
          <a:prstGeom prst="rect">
            <a:avLst/>
          </a:prstGeom>
        </p:spPr>
      </p:pic>
      <p:pic>
        <p:nvPicPr>
          <p:cNvPr id="9" name="Picture 8">
            <a:extLst>
              <a:ext uri="{FF2B5EF4-FFF2-40B4-BE49-F238E27FC236}">
                <a16:creationId xmlns:a16="http://schemas.microsoft.com/office/drawing/2014/main" id="{2CCCEED7-2F54-792F-1560-AE210FA6E990}"/>
              </a:ext>
            </a:extLst>
          </p:cNvPr>
          <p:cNvPicPr>
            <a:picLocks noChangeAspect="1"/>
          </p:cNvPicPr>
          <p:nvPr/>
        </p:nvPicPr>
        <p:blipFill>
          <a:blip r:embed="rId4"/>
          <a:stretch>
            <a:fillRect/>
          </a:stretch>
        </p:blipFill>
        <p:spPr>
          <a:xfrm>
            <a:off x="11379200" y="5519328"/>
            <a:ext cx="596931" cy="844593"/>
          </a:xfrm>
          <a:prstGeom prst="rect">
            <a:avLst/>
          </a:prstGeom>
        </p:spPr>
      </p:pic>
    </p:spTree>
    <p:extLst>
      <p:ext uri="{BB962C8B-B14F-4D97-AF65-F5344CB8AC3E}">
        <p14:creationId xmlns:p14="http://schemas.microsoft.com/office/powerpoint/2010/main" val="3240289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37C3E-6513-FBDD-C808-711457AB8207}"/>
              </a:ext>
            </a:extLst>
          </p:cNvPr>
          <p:cNvSpPr>
            <a:spLocks noGrp="1"/>
          </p:cNvSpPr>
          <p:nvPr>
            <p:ph type="title"/>
          </p:nvPr>
        </p:nvSpPr>
        <p:spPr/>
        <p:txBody>
          <a:bodyPr/>
          <a:lstStyle/>
          <a:p>
            <a:r>
              <a:rPr lang="lv-LV" sz="3200" b="1" dirty="0">
                <a:solidFill>
                  <a:srgbClr val="0308DB">
                    <a:lumMod val="50000"/>
                  </a:srgbClr>
                </a:solidFill>
                <a:latin typeface="Verdana" panose="020B0604030504040204" pitchFamily="34" charset="0"/>
                <a:ea typeface="Verdana" panose="020B0604030504040204" pitchFamily="34" charset="0"/>
              </a:rPr>
              <a:t>Pasākumi</a:t>
            </a:r>
            <a:r>
              <a:rPr lang="lv-LV" dirty="0"/>
              <a:t>:</a:t>
            </a:r>
            <a:endParaRPr lang="en-GB" dirty="0"/>
          </a:p>
        </p:txBody>
      </p:sp>
      <p:sp>
        <p:nvSpPr>
          <p:cNvPr id="4" name="Slide Number Placeholder 3">
            <a:extLst>
              <a:ext uri="{FF2B5EF4-FFF2-40B4-BE49-F238E27FC236}">
                <a16:creationId xmlns:a16="http://schemas.microsoft.com/office/drawing/2014/main" id="{C88A8135-A669-CAD1-22D2-F89AFD684105}"/>
              </a:ext>
            </a:extLst>
          </p:cNvPr>
          <p:cNvSpPr>
            <a:spLocks noGrp="1"/>
          </p:cNvSpPr>
          <p:nvPr>
            <p:ph type="sldNum" sz="quarter" idx="12"/>
          </p:nvPr>
        </p:nvSpPr>
        <p:spPr/>
        <p:txBody>
          <a:bodyPr/>
          <a:lstStyle/>
          <a:p>
            <a:fld id="{660F3F40-12FA-4968-8235-5F18DAFE2DEF}" type="slidenum">
              <a:rPr lang="lv-LV" smtClean="0"/>
              <a:t>13</a:t>
            </a:fld>
            <a:endParaRPr lang="lv-LV" dirty="0"/>
          </a:p>
        </p:txBody>
      </p:sp>
      <p:pic>
        <p:nvPicPr>
          <p:cNvPr id="10" name="Picture 9">
            <a:extLst>
              <a:ext uri="{FF2B5EF4-FFF2-40B4-BE49-F238E27FC236}">
                <a16:creationId xmlns:a16="http://schemas.microsoft.com/office/drawing/2014/main" id="{AF04F38A-0705-9D9D-8CB0-16145FE069C7}"/>
              </a:ext>
            </a:extLst>
          </p:cNvPr>
          <p:cNvPicPr>
            <a:picLocks noChangeAspect="1"/>
          </p:cNvPicPr>
          <p:nvPr/>
        </p:nvPicPr>
        <p:blipFill>
          <a:blip r:embed="rId2"/>
          <a:stretch>
            <a:fillRect/>
          </a:stretch>
        </p:blipFill>
        <p:spPr>
          <a:xfrm>
            <a:off x="7861312" y="365125"/>
            <a:ext cx="3606787" cy="5862916"/>
          </a:xfrm>
          <a:prstGeom prst="rect">
            <a:avLst/>
          </a:prstGeom>
        </p:spPr>
      </p:pic>
      <p:sp>
        <p:nvSpPr>
          <p:cNvPr id="5" name="TextBox 4">
            <a:extLst>
              <a:ext uri="{FF2B5EF4-FFF2-40B4-BE49-F238E27FC236}">
                <a16:creationId xmlns:a16="http://schemas.microsoft.com/office/drawing/2014/main" id="{15B4CD0B-03B8-6C0D-3A5D-357791472F2E}"/>
              </a:ext>
            </a:extLst>
          </p:cNvPr>
          <p:cNvSpPr txBox="1"/>
          <p:nvPr/>
        </p:nvSpPr>
        <p:spPr>
          <a:xfrm>
            <a:off x="723901" y="1321356"/>
            <a:ext cx="6219020" cy="369332"/>
          </a:xfrm>
          <a:prstGeom prst="rect">
            <a:avLst/>
          </a:prstGeom>
          <a:noFill/>
        </p:spPr>
        <p:txBody>
          <a:bodyPr wrap="square">
            <a:spAutoFit/>
          </a:bodyPr>
          <a:lstStyle/>
          <a:p>
            <a:r>
              <a:rPr lang="en-GB" dirty="0">
                <a:hlinkClick r:id="rId3"/>
              </a:rPr>
              <a:t>Brokerage events - NCP_WIDERA.NET (ncpwideranet.eu)</a:t>
            </a:r>
            <a:endParaRPr lang="en-GB" dirty="0"/>
          </a:p>
        </p:txBody>
      </p:sp>
      <p:pic>
        <p:nvPicPr>
          <p:cNvPr id="7" name="Picture 6">
            <a:extLst>
              <a:ext uri="{FF2B5EF4-FFF2-40B4-BE49-F238E27FC236}">
                <a16:creationId xmlns:a16="http://schemas.microsoft.com/office/drawing/2014/main" id="{C43AE091-1253-8D82-7690-522594B9E7AA}"/>
              </a:ext>
            </a:extLst>
          </p:cNvPr>
          <p:cNvPicPr>
            <a:picLocks noChangeAspect="1"/>
          </p:cNvPicPr>
          <p:nvPr/>
        </p:nvPicPr>
        <p:blipFill>
          <a:blip r:embed="rId4"/>
          <a:stretch>
            <a:fillRect/>
          </a:stretch>
        </p:blipFill>
        <p:spPr>
          <a:xfrm>
            <a:off x="738649" y="1690688"/>
            <a:ext cx="6261422" cy="5029458"/>
          </a:xfrm>
          <a:prstGeom prst="rect">
            <a:avLst/>
          </a:prstGeom>
        </p:spPr>
      </p:pic>
    </p:spTree>
    <p:extLst>
      <p:ext uri="{BB962C8B-B14F-4D97-AF65-F5344CB8AC3E}">
        <p14:creationId xmlns:p14="http://schemas.microsoft.com/office/powerpoint/2010/main" val="3015612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A39CC-2DF6-AF4E-EACB-2395FF9CD643}"/>
              </a:ext>
            </a:extLst>
          </p:cNvPr>
          <p:cNvSpPr>
            <a:spLocks noGrp="1"/>
          </p:cNvSpPr>
          <p:nvPr>
            <p:ph type="title"/>
          </p:nvPr>
        </p:nvSpPr>
        <p:spPr>
          <a:xfrm>
            <a:off x="838200" y="-252413"/>
            <a:ext cx="10515600" cy="1325563"/>
          </a:xfrm>
        </p:spPr>
        <p:txBody>
          <a:bodyPr/>
          <a:lstStyle/>
          <a:p>
            <a:pPr algn="ctr">
              <a:defRPr/>
            </a:pPr>
            <a:r>
              <a:rPr lang="lv-LV" sz="3200" b="1" dirty="0">
                <a:solidFill>
                  <a:srgbClr val="0308DB">
                    <a:lumMod val="50000"/>
                  </a:srgbClr>
                </a:solidFill>
                <a:latin typeface="Verdana" panose="020B0604030504040204" pitchFamily="34" charset="0"/>
                <a:ea typeface="Verdana" panose="020B0604030504040204" pitchFamily="34" charset="0"/>
              </a:rPr>
              <a:t>Atbalsts ceļošanas izdevumu segšanai  </a:t>
            </a:r>
          </a:p>
        </p:txBody>
      </p:sp>
      <p:sp>
        <p:nvSpPr>
          <p:cNvPr id="3" name="Content Placeholder 2">
            <a:extLst>
              <a:ext uri="{FF2B5EF4-FFF2-40B4-BE49-F238E27FC236}">
                <a16:creationId xmlns:a16="http://schemas.microsoft.com/office/drawing/2014/main" id="{FD35CD99-84F1-7A44-6332-F506350F079B}"/>
              </a:ext>
            </a:extLst>
          </p:cNvPr>
          <p:cNvSpPr>
            <a:spLocks noGrp="1"/>
          </p:cNvSpPr>
          <p:nvPr>
            <p:ph idx="1"/>
          </p:nvPr>
        </p:nvSpPr>
        <p:spPr>
          <a:xfrm>
            <a:off x="1127929" y="1073150"/>
            <a:ext cx="10515600" cy="4351338"/>
          </a:xfrm>
        </p:spPr>
        <p:txBody>
          <a:bodyPr/>
          <a:lstStyle/>
          <a:p>
            <a:pPr>
              <a:lnSpc>
                <a:spcPct val="107000"/>
              </a:lnSpc>
              <a:spcAft>
                <a:spcPts val="800"/>
              </a:spcAft>
              <a:buSzPct val="150000"/>
            </a:pPr>
            <a:r>
              <a:rPr lang="lv-LV" sz="2000" kern="100" dirty="0">
                <a:solidFill>
                  <a:schemeClr val="tx1">
                    <a:lumMod val="95000"/>
                    <a:lumOff val="5000"/>
                  </a:schemeClr>
                </a:solidFill>
                <a:effectLst/>
                <a:latin typeface="Verdana" panose="020B0604030504040204" pitchFamily="34" charset="0"/>
                <a:ea typeface="Verdana" panose="020B0604030504040204" pitchFamily="34" charset="0"/>
                <a:cs typeface="Times New Roman" panose="02020603050405020304" pitchFamily="18" charset="0"/>
              </a:rPr>
              <a:t>Apvārsnis Eiropa Nacionālais kontaktpunkts aicina pieteikties saņemt atbalstu ceļošanas izdevumu segšanai uz Apvārsnis Eiropa 2.pilāra tīklošanas pasākumiem.</a:t>
            </a:r>
          </a:p>
          <a:p>
            <a:pPr>
              <a:lnSpc>
                <a:spcPct val="107000"/>
              </a:lnSpc>
              <a:spcAft>
                <a:spcPts val="800"/>
              </a:spcAft>
              <a:buSzPct val="150000"/>
            </a:pPr>
            <a:r>
              <a:rPr lang="lv-LV" sz="2000" kern="100" dirty="0">
                <a:solidFill>
                  <a:schemeClr val="tx1">
                    <a:lumMod val="95000"/>
                    <a:lumOff val="5000"/>
                  </a:schemeClr>
                </a:solidFill>
                <a:effectLst/>
                <a:latin typeface="Verdana" panose="020B0604030504040204" pitchFamily="34" charset="0"/>
                <a:ea typeface="Verdana" panose="020B0604030504040204" pitchFamily="34" charset="0"/>
                <a:cs typeface="Times New Roman" panose="02020603050405020304" pitchFamily="18" charset="0"/>
              </a:rPr>
              <a:t>Atbalsts ceļošanas izdevumu segšanai pieejams visiem Zinātniskajā reģistrā reģistrētiem dalībniekiem, kuri vēlas atrast partnerus un/vai prezentēt sava projekta ideju, piedaloties klātienes tīklošanās pasākumos.</a:t>
            </a:r>
          </a:p>
          <a:p>
            <a:pPr>
              <a:lnSpc>
                <a:spcPct val="107000"/>
              </a:lnSpc>
              <a:spcAft>
                <a:spcPts val="800"/>
              </a:spcAft>
              <a:buSzPct val="150000"/>
            </a:pPr>
            <a:r>
              <a:rPr lang="lv-LV" sz="2000" kern="100" dirty="0">
                <a:solidFill>
                  <a:schemeClr val="tx1">
                    <a:lumMod val="95000"/>
                    <a:lumOff val="5000"/>
                  </a:schemeClr>
                </a:solidFill>
                <a:latin typeface="Verdana" panose="020B0604030504040204" pitchFamily="34" charset="0"/>
                <a:ea typeface="Verdana" panose="020B0604030504040204" pitchFamily="34" charset="0"/>
                <a:cs typeface="Times New Roman" panose="02020603050405020304" pitchFamily="18" charset="0"/>
              </a:rPr>
              <a:t>Papildus informācija</a:t>
            </a:r>
            <a:r>
              <a:rPr lang="lv-LV" sz="1800" kern="100" dirty="0">
                <a:solidFill>
                  <a:schemeClr val="tx1">
                    <a:lumMod val="95000"/>
                    <a:lumOff val="5000"/>
                  </a:schemeClr>
                </a:solidFill>
                <a:latin typeface="Verdana" panose="020B0604030504040204" pitchFamily="34" charset="0"/>
                <a:ea typeface="Verdana" panose="020B0604030504040204" pitchFamily="34" charset="0"/>
                <a:cs typeface="Times New Roman" panose="02020603050405020304" pitchFamily="18" charset="0"/>
              </a:rPr>
              <a:t>: </a:t>
            </a:r>
            <a:r>
              <a:rPr lang="lv-LV" sz="2000" dirty="0">
                <a:latin typeface="Verdana" panose="020B0604030504040204" pitchFamily="34" charset="0"/>
                <a:ea typeface="Verdana" panose="020B0604030504040204" pitchFamily="34" charset="0"/>
                <a:hlinkClick r:id="rId3"/>
              </a:rPr>
              <a:t>https://www.lzp.gov.lv/lv/atbalsts-pieteicejiem</a:t>
            </a:r>
            <a:endParaRPr lang="lv-LV" sz="2000" kern="100" dirty="0">
              <a:solidFill>
                <a:schemeClr val="tx1">
                  <a:lumMod val="95000"/>
                  <a:lumOff val="5000"/>
                </a:schemeClr>
              </a:solidFill>
              <a:effectLst/>
              <a:latin typeface="Verdana" panose="020B0604030504040204" pitchFamily="34" charset="0"/>
              <a:ea typeface="Verdana" panose="020B0604030504040204" pitchFamily="34" charset="0"/>
              <a:cs typeface="Times New Roman" panose="02020603050405020304" pitchFamily="18" charset="0"/>
            </a:endParaRPr>
          </a:p>
          <a:p>
            <a:endParaRPr lang="lv-LV" dirty="0"/>
          </a:p>
        </p:txBody>
      </p:sp>
      <p:sp>
        <p:nvSpPr>
          <p:cNvPr id="4" name="Slide Number Placeholder 3">
            <a:extLst>
              <a:ext uri="{FF2B5EF4-FFF2-40B4-BE49-F238E27FC236}">
                <a16:creationId xmlns:a16="http://schemas.microsoft.com/office/drawing/2014/main" id="{04AEEDE9-A5B9-885F-0564-0483A80A85F6}"/>
              </a:ext>
            </a:extLst>
          </p:cNvPr>
          <p:cNvSpPr>
            <a:spLocks noGrp="1"/>
          </p:cNvSpPr>
          <p:nvPr>
            <p:ph type="sldNum" sz="quarter" idx="12"/>
          </p:nvPr>
        </p:nvSpPr>
        <p:spPr/>
        <p:txBody>
          <a:bodyPr/>
          <a:lstStyle/>
          <a:p>
            <a:fld id="{660F3F40-12FA-4968-8235-5F18DAFE2DEF}" type="slidenum">
              <a:rPr lang="lv-LV" smtClean="0"/>
              <a:t>14</a:t>
            </a:fld>
            <a:endParaRPr lang="lv-LV" dirty="0"/>
          </a:p>
        </p:txBody>
      </p:sp>
      <p:pic>
        <p:nvPicPr>
          <p:cNvPr id="12" name="Picture 11">
            <a:extLst>
              <a:ext uri="{FF2B5EF4-FFF2-40B4-BE49-F238E27FC236}">
                <a16:creationId xmlns:a16="http://schemas.microsoft.com/office/drawing/2014/main" id="{18EF28CF-1290-50E7-5136-BA81C73BF57A}"/>
              </a:ext>
            </a:extLst>
          </p:cNvPr>
          <p:cNvPicPr>
            <a:picLocks noChangeAspect="1"/>
          </p:cNvPicPr>
          <p:nvPr/>
        </p:nvPicPr>
        <p:blipFill>
          <a:blip r:embed="rId4"/>
          <a:stretch>
            <a:fillRect/>
          </a:stretch>
        </p:blipFill>
        <p:spPr>
          <a:xfrm>
            <a:off x="1157308" y="4165576"/>
            <a:ext cx="7600950" cy="2038350"/>
          </a:xfrm>
          <a:prstGeom prst="rect">
            <a:avLst/>
          </a:prstGeom>
        </p:spPr>
      </p:pic>
      <p:pic>
        <p:nvPicPr>
          <p:cNvPr id="5" name="Picture 4">
            <a:extLst>
              <a:ext uri="{FF2B5EF4-FFF2-40B4-BE49-F238E27FC236}">
                <a16:creationId xmlns:a16="http://schemas.microsoft.com/office/drawing/2014/main" id="{ADBC0D6E-9601-084B-86A1-E0DA05F1E19E}"/>
              </a:ext>
            </a:extLst>
          </p:cNvPr>
          <p:cNvPicPr>
            <a:picLocks noChangeAspect="1"/>
          </p:cNvPicPr>
          <p:nvPr/>
        </p:nvPicPr>
        <p:blipFill>
          <a:blip r:embed="rId5"/>
          <a:stretch>
            <a:fillRect/>
          </a:stretch>
        </p:blipFill>
        <p:spPr>
          <a:xfrm>
            <a:off x="8922329" y="4366996"/>
            <a:ext cx="2885271" cy="1523423"/>
          </a:xfrm>
          <a:prstGeom prst="rect">
            <a:avLst/>
          </a:prstGeom>
        </p:spPr>
      </p:pic>
    </p:spTree>
    <p:extLst>
      <p:ext uri="{BB962C8B-B14F-4D97-AF65-F5344CB8AC3E}">
        <p14:creationId xmlns:p14="http://schemas.microsoft.com/office/powerpoint/2010/main" val="2371688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ABE7FCA-3517-22E6-3169-1BDF9BA9F3F6}"/>
              </a:ext>
            </a:extLst>
          </p:cNvPr>
          <p:cNvPicPr>
            <a:picLocks noChangeAspect="1"/>
          </p:cNvPicPr>
          <p:nvPr/>
        </p:nvPicPr>
        <p:blipFill>
          <a:blip r:embed="rId2"/>
          <a:stretch>
            <a:fillRect/>
          </a:stretch>
        </p:blipFill>
        <p:spPr>
          <a:xfrm>
            <a:off x="210405" y="1354216"/>
            <a:ext cx="11002945" cy="5147004"/>
          </a:xfrm>
          <a:prstGeom prst="rect">
            <a:avLst/>
          </a:prstGeom>
        </p:spPr>
      </p:pic>
      <p:sp>
        <p:nvSpPr>
          <p:cNvPr id="3" name="Slide Number Placeholder 2">
            <a:extLst>
              <a:ext uri="{FF2B5EF4-FFF2-40B4-BE49-F238E27FC236}">
                <a16:creationId xmlns:a16="http://schemas.microsoft.com/office/drawing/2014/main" id="{6CC65369-3D23-AA46-A217-21E0950D6549}"/>
              </a:ext>
            </a:extLst>
          </p:cNvPr>
          <p:cNvSpPr>
            <a:spLocks noGrp="1"/>
          </p:cNvSpPr>
          <p:nvPr>
            <p:ph type="sldNum" sz="quarter" idx="12"/>
          </p:nvPr>
        </p:nvSpPr>
        <p:spPr/>
        <p:txBody>
          <a:bodyPr/>
          <a:lstStyle/>
          <a:p>
            <a:fld id="{660F3F40-12FA-4968-8235-5F18DAFE2DEF}" type="slidenum">
              <a:rPr lang="lv-LV" smtClean="0"/>
              <a:t>15</a:t>
            </a:fld>
            <a:endParaRPr lang="lv-LV" dirty="0"/>
          </a:p>
        </p:txBody>
      </p:sp>
      <p:sp>
        <p:nvSpPr>
          <p:cNvPr id="6" name="Rectangle 5">
            <a:extLst>
              <a:ext uri="{FF2B5EF4-FFF2-40B4-BE49-F238E27FC236}">
                <a16:creationId xmlns:a16="http://schemas.microsoft.com/office/drawing/2014/main" id="{7D01EF9B-3EFE-264F-96EB-8ECD059EE26A}"/>
              </a:ext>
            </a:extLst>
          </p:cNvPr>
          <p:cNvSpPr/>
          <p:nvPr/>
        </p:nvSpPr>
        <p:spPr>
          <a:xfrm>
            <a:off x="3389084" y="203277"/>
            <a:ext cx="5413832" cy="461665"/>
          </a:xfrm>
          <a:prstGeom prst="rect">
            <a:avLst/>
          </a:prstGeom>
        </p:spPr>
        <p:txBody>
          <a:bodyPr wrap="square">
            <a:spAutoFit/>
          </a:bodyPr>
          <a:lstStyle/>
          <a:p>
            <a:pPr>
              <a:spcAft>
                <a:spcPts val="0"/>
              </a:spcAft>
            </a:pPr>
            <a:r>
              <a:rPr lang="lv-LV" sz="2400" u="sng" dirty="0">
                <a:solidFill>
                  <a:srgbClr val="0563C1"/>
                </a:solidFill>
                <a:latin typeface="Verdana" panose="020B0604030504040204" pitchFamily="34" charset="0"/>
                <a:ea typeface="Verdana" panose="020B0604030504040204" pitchFamily="34" charset="0"/>
                <a:cs typeface="Times New Roman" panose="02020603050405020304" pitchFamily="18" charset="0"/>
                <a:hlinkClick r:id="rId3"/>
              </a:rPr>
              <a:t>Funding&amp;tender opportunities</a:t>
            </a:r>
            <a:r>
              <a:rPr lang="lv-LV" sz="2400" dirty="0">
                <a:latin typeface="Verdana" panose="020B0604030504040204" pitchFamily="34" charset="0"/>
                <a:ea typeface="Verdana" panose="020B0604030504040204" pitchFamily="34" charset="0"/>
                <a:cs typeface="Times New Roman" panose="02020603050405020304" pitchFamily="18" charset="0"/>
              </a:rPr>
              <a:t> </a:t>
            </a:r>
            <a:endParaRPr lang="en-US" sz="2400" dirty="0">
              <a:latin typeface="Verdana" panose="020B0604030504040204" pitchFamily="34" charset="0"/>
              <a:ea typeface="Verdana" panose="020B060403050404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19FEB6F8-8428-9551-CF80-4F82056BDFE8}"/>
              </a:ext>
            </a:extLst>
          </p:cNvPr>
          <p:cNvPicPr>
            <a:picLocks noChangeAspect="1"/>
          </p:cNvPicPr>
          <p:nvPr/>
        </p:nvPicPr>
        <p:blipFill>
          <a:blip r:embed="rId4"/>
          <a:stretch>
            <a:fillRect/>
          </a:stretch>
        </p:blipFill>
        <p:spPr>
          <a:xfrm>
            <a:off x="7055669" y="703386"/>
            <a:ext cx="4809096" cy="1546570"/>
          </a:xfrm>
          <a:prstGeom prst="rect">
            <a:avLst/>
          </a:prstGeom>
        </p:spPr>
      </p:pic>
    </p:spTree>
    <p:extLst>
      <p:ext uri="{BB962C8B-B14F-4D97-AF65-F5344CB8AC3E}">
        <p14:creationId xmlns:p14="http://schemas.microsoft.com/office/powerpoint/2010/main" val="3988328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2288EC-FD92-52C1-0E79-3EC0F6C103D9}"/>
              </a:ext>
            </a:extLst>
          </p:cNvPr>
          <p:cNvSpPr>
            <a:spLocks noGrp="1"/>
          </p:cNvSpPr>
          <p:nvPr>
            <p:ph type="sldNum" sz="quarter" idx="12"/>
          </p:nvPr>
        </p:nvSpPr>
        <p:spPr/>
        <p:txBody>
          <a:bodyPr/>
          <a:lstStyle/>
          <a:p>
            <a:fld id="{660F3F40-12FA-4968-8235-5F18DAFE2DEF}" type="slidenum">
              <a:rPr lang="lv-LV" smtClean="0"/>
              <a:t>16</a:t>
            </a:fld>
            <a:endParaRPr lang="lv-LV" dirty="0"/>
          </a:p>
        </p:txBody>
      </p:sp>
      <p:pic>
        <p:nvPicPr>
          <p:cNvPr id="6" name="Picture 5">
            <a:extLst>
              <a:ext uri="{FF2B5EF4-FFF2-40B4-BE49-F238E27FC236}">
                <a16:creationId xmlns:a16="http://schemas.microsoft.com/office/drawing/2014/main" id="{CCCED8E8-1256-316F-48AA-F47FBBED6B87}"/>
              </a:ext>
            </a:extLst>
          </p:cNvPr>
          <p:cNvPicPr>
            <a:picLocks noChangeAspect="1"/>
          </p:cNvPicPr>
          <p:nvPr/>
        </p:nvPicPr>
        <p:blipFill>
          <a:blip r:embed="rId2"/>
          <a:stretch>
            <a:fillRect/>
          </a:stretch>
        </p:blipFill>
        <p:spPr>
          <a:xfrm>
            <a:off x="7240506" y="136525"/>
            <a:ext cx="4382290" cy="6247245"/>
          </a:xfrm>
          <a:prstGeom prst="rect">
            <a:avLst/>
          </a:prstGeom>
        </p:spPr>
      </p:pic>
      <p:pic>
        <p:nvPicPr>
          <p:cNvPr id="8" name="Picture 7">
            <a:extLst>
              <a:ext uri="{FF2B5EF4-FFF2-40B4-BE49-F238E27FC236}">
                <a16:creationId xmlns:a16="http://schemas.microsoft.com/office/drawing/2014/main" id="{C42F67B5-859A-88D0-8EAB-832F82F1BA5E}"/>
              </a:ext>
            </a:extLst>
          </p:cNvPr>
          <p:cNvPicPr>
            <a:picLocks noChangeAspect="1"/>
          </p:cNvPicPr>
          <p:nvPr/>
        </p:nvPicPr>
        <p:blipFill>
          <a:blip r:embed="rId3"/>
          <a:stretch>
            <a:fillRect/>
          </a:stretch>
        </p:blipFill>
        <p:spPr>
          <a:xfrm>
            <a:off x="2296729" y="199402"/>
            <a:ext cx="4258730" cy="6156948"/>
          </a:xfrm>
          <a:prstGeom prst="rect">
            <a:avLst/>
          </a:prstGeom>
        </p:spPr>
      </p:pic>
    </p:spTree>
    <p:extLst>
      <p:ext uri="{BB962C8B-B14F-4D97-AF65-F5344CB8AC3E}">
        <p14:creationId xmlns:p14="http://schemas.microsoft.com/office/powerpoint/2010/main" val="1934066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F6794-10F6-7C44-BF58-EACAFA0A2680}"/>
              </a:ext>
            </a:extLst>
          </p:cNvPr>
          <p:cNvSpPr>
            <a:spLocks noGrp="1"/>
          </p:cNvSpPr>
          <p:nvPr>
            <p:ph type="title"/>
          </p:nvPr>
        </p:nvSpPr>
        <p:spPr>
          <a:xfrm>
            <a:off x="838200" y="-8732"/>
            <a:ext cx="10515600" cy="1325563"/>
          </a:xfrm>
        </p:spPr>
        <p:txBody>
          <a:bodyPr/>
          <a:lstStyle/>
          <a:p>
            <a:r>
              <a:rPr lang="en-US" sz="3200" b="1" dirty="0">
                <a:solidFill>
                  <a:srgbClr val="0308DB">
                    <a:lumMod val="50000"/>
                  </a:srgbClr>
                </a:solidFill>
                <a:latin typeface="Verdana" panose="020B0604030504040204" pitchFamily="34" charset="0"/>
                <a:ea typeface="Verdana" panose="020B0604030504040204" pitchFamily="34" charset="0"/>
              </a:rPr>
              <a:t>Pasākumi</a:t>
            </a:r>
          </a:p>
        </p:txBody>
      </p:sp>
      <p:sp>
        <p:nvSpPr>
          <p:cNvPr id="3" name="Slide Number Placeholder 2">
            <a:extLst>
              <a:ext uri="{FF2B5EF4-FFF2-40B4-BE49-F238E27FC236}">
                <a16:creationId xmlns:a16="http://schemas.microsoft.com/office/drawing/2014/main" id="{88F16BE7-C638-DE43-8743-FA737FC17737}"/>
              </a:ext>
            </a:extLst>
          </p:cNvPr>
          <p:cNvSpPr>
            <a:spLocks noGrp="1"/>
          </p:cNvSpPr>
          <p:nvPr>
            <p:ph type="sldNum" sz="quarter" idx="12"/>
          </p:nvPr>
        </p:nvSpPr>
        <p:spPr/>
        <p:txBody>
          <a:bodyPr/>
          <a:lstStyle/>
          <a:p>
            <a:fld id="{660F3F40-12FA-4968-8235-5F18DAFE2DEF}" type="slidenum">
              <a:rPr lang="lv-LV" smtClean="0"/>
              <a:t>17</a:t>
            </a:fld>
            <a:endParaRPr lang="lv-LV" dirty="0"/>
          </a:p>
        </p:txBody>
      </p:sp>
      <p:pic>
        <p:nvPicPr>
          <p:cNvPr id="9" name="Picture 8">
            <a:extLst>
              <a:ext uri="{FF2B5EF4-FFF2-40B4-BE49-F238E27FC236}">
                <a16:creationId xmlns:a16="http://schemas.microsoft.com/office/drawing/2014/main" id="{1AAE5971-CF91-16DD-CA9E-E06EF8D13703}"/>
              </a:ext>
            </a:extLst>
          </p:cNvPr>
          <p:cNvPicPr>
            <a:picLocks noChangeAspect="1"/>
          </p:cNvPicPr>
          <p:nvPr/>
        </p:nvPicPr>
        <p:blipFill>
          <a:blip r:embed="rId2"/>
          <a:stretch>
            <a:fillRect/>
          </a:stretch>
        </p:blipFill>
        <p:spPr>
          <a:xfrm>
            <a:off x="5392420" y="398761"/>
            <a:ext cx="6629648" cy="3186673"/>
          </a:xfrm>
          <a:prstGeom prst="rect">
            <a:avLst/>
          </a:prstGeom>
        </p:spPr>
      </p:pic>
      <p:sp>
        <p:nvSpPr>
          <p:cNvPr id="13" name="TextBox 12">
            <a:extLst>
              <a:ext uri="{FF2B5EF4-FFF2-40B4-BE49-F238E27FC236}">
                <a16:creationId xmlns:a16="http://schemas.microsoft.com/office/drawing/2014/main" id="{CB1329E3-C194-7C58-52BE-358E36DBDD94}"/>
              </a:ext>
            </a:extLst>
          </p:cNvPr>
          <p:cNvSpPr txBox="1"/>
          <p:nvPr/>
        </p:nvSpPr>
        <p:spPr>
          <a:xfrm>
            <a:off x="5293784" y="29429"/>
            <a:ext cx="6866261" cy="369332"/>
          </a:xfrm>
          <a:prstGeom prst="rect">
            <a:avLst/>
          </a:prstGeom>
          <a:noFill/>
        </p:spPr>
        <p:txBody>
          <a:bodyPr wrap="square">
            <a:spAutoFit/>
          </a:bodyPr>
          <a:lstStyle/>
          <a:p>
            <a:r>
              <a:rPr lang="en-GB" dirty="0">
                <a:hlinkClick r:id="rId3"/>
              </a:rPr>
              <a:t>Horizon Europe Cluster 2 Networking Platform - Info (b2match.io)</a:t>
            </a:r>
            <a:endParaRPr lang="en-GB" dirty="0"/>
          </a:p>
        </p:txBody>
      </p:sp>
      <p:sp>
        <p:nvSpPr>
          <p:cNvPr id="5" name="TextBox 4">
            <a:extLst>
              <a:ext uri="{FF2B5EF4-FFF2-40B4-BE49-F238E27FC236}">
                <a16:creationId xmlns:a16="http://schemas.microsoft.com/office/drawing/2014/main" id="{B48F037C-3EB7-4063-2BEC-BA2CCAE36C18}"/>
              </a:ext>
            </a:extLst>
          </p:cNvPr>
          <p:cNvSpPr txBox="1"/>
          <p:nvPr/>
        </p:nvSpPr>
        <p:spPr>
          <a:xfrm>
            <a:off x="5552643" y="3536066"/>
            <a:ext cx="6219020" cy="646331"/>
          </a:xfrm>
          <a:prstGeom prst="rect">
            <a:avLst/>
          </a:prstGeom>
          <a:noFill/>
        </p:spPr>
        <p:txBody>
          <a:bodyPr wrap="square">
            <a:spAutoFit/>
          </a:bodyPr>
          <a:lstStyle/>
          <a:p>
            <a:r>
              <a:rPr lang="en-GB" dirty="0">
                <a:hlinkClick r:id="rId4"/>
              </a:rPr>
              <a:t>Horizon Europe Missions Brokerage Event 2024 - Home (b2match.io)</a:t>
            </a:r>
            <a:endParaRPr lang="en-GB" dirty="0"/>
          </a:p>
        </p:txBody>
      </p:sp>
      <p:pic>
        <p:nvPicPr>
          <p:cNvPr id="10" name="Picture 9">
            <a:extLst>
              <a:ext uri="{FF2B5EF4-FFF2-40B4-BE49-F238E27FC236}">
                <a16:creationId xmlns:a16="http://schemas.microsoft.com/office/drawing/2014/main" id="{876D04FD-20BF-21EC-8830-6672AA2B7746}"/>
              </a:ext>
            </a:extLst>
          </p:cNvPr>
          <p:cNvPicPr>
            <a:picLocks noChangeAspect="1"/>
          </p:cNvPicPr>
          <p:nvPr/>
        </p:nvPicPr>
        <p:blipFill>
          <a:blip r:embed="rId5"/>
          <a:stretch>
            <a:fillRect/>
          </a:stretch>
        </p:blipFill>
        <p:spPr>
          <a:xfrm>
            <a:off x="5392420" y="4202747"/>
            <a:ext cx="6731133" cy="2350692"/>
          </a:xfrm>
          <a:prstGeom prst="rect">
            <a:avLst/>
          </a:prstGeom>
        </p:spPr>
      </p:pic>
      <p:pic>
        <p:nvPicPr>
          <p:cNvPr id="11" name="Picture 10">
            <a:extLst>
              <a:ext uri="{FF2B5EF4-FFF2-40B4-BE49-F238E27FC236}">
                <a16:creationId xmlns:a16="http://schemas.microsoft.com/office/drawing/2014/main" id="{8581DB1D-7AAC-5F78-6F31-2785B5334CED}"/>
              </a:ext>
            </a:extLst>
          </p:cNvPr>
          <p:cNvPicPr>
            <a:picLocks noChangeAspect="1"/>
          </p:cNvPicPr>
          <p:nvPr/>
        </p:nvPicPr>
        <p:blipFill>
          <a:blip r:embed="rId6"/>
          <a:stretch>
            <a:fillRect/>
          </a:stretch>
        </p:blipFill>
        <p:spPr>
          <a:xfrm>
            <a:off x="1191222" y="1491617"/>
            <a:ext cx="2994011" cy="2220861"/>
          </a:xfrm>
          <a:prstGeom prst="rect">
            <a:avLst/>
          </a:prstGeom>
        </p:spPr>
      </p:pic>
      <p:sp>
        <p:nvSpPr>
          <p:cNvPr id="14" name="TextBox 13">
            <a:extLst>
              <a:ext uri="{FF2B5EF4-FFF2-40B4-BE49-F238E27FC236}">
                <a16:creationId xmlns:a16="http://schemas.microsoft.com/office/drawing/2014/main" id="{AF8E1791-961D-FBA7-F47A-FDC9DF4CCACD}"/>
              </a:ext>
            </a:extLst>
          </p:cNvPr>
          <p:cNvSpPr txBox="1"/>
          <p:nvPr/>
        </p:nvSpPr>
        <p:spPr>
          <a:xfrm>
            <a:off x="1191222" y="931674"/>
            <a:ext cx="2594172" cy="646331"/>
          </a:xfrm>
          <a:prstGeom prst="rect">
            <a:avLst/>
          </a:prstGeom>
          <a:noFill/>
        </p:spPr>
        <p:txBody>
          <a:bodyPr wrap="none" rtlCol="0">
            <a:spAutoFit/>
          </a:bodyPr>
          <a:lstStyle/>
          <a:p>
            <a:r>
              <a:rPr lang="lv-LV" dirty="0"/>
              <a:t>NB! EK Informācijas dienā</a:t>
            </a:r>
          </a:p>
          <a:p>
            <a:r>
              <a:rPr lang="lv-LV" dirty="0"/>
              <a:t> 10.,vai 14.jūnijā</a:t>
            </a:r>
            <a:endParaRPr lang="en-GB" dirty="0"/>
          </a:p>
        </p:txBody>
      </p:sp>
      <p:pic>
        <p:nvPicPr>
          <p:cNvPr id="15" name="Picture 14">
            <a:extLst>
              <a:ext uri="{FF2B5EF4-FFF2-40B4-BE49-F238E27FC236}">
                <a16:creationId xmlns:a16="http://schemas.microsoft.com/office/drawing/2014/main" id="{CFA9C0E3-2B71-6049-90D6-51F7B9616F44}"/>
              </a:ext>
            </a:extLst>
          </p:cNvPr>
          <p:cNvPicPr>
            <a:picLocks noChangeAspect="1"/>
          </p:cNvPicPr>
          <p:nvPr/>
        </p:nvPicPr>
        <p:blipFill>
          <a:blip r:embed="rId7"/>
          <a:stretch>
            <a:fillRect/>
          </a:stretch>
        </p:blipFill>
        <p:spPr>
          <a:xfrm>
            <a:off x="454985" y="4040605"/>
            <a:ext cx="4937435" cy="2404316"/>
          </a:xfrm>
          <a:prstGeom prst="rect">
            <a:avLst/>
          </a:prstGeom>
        </p:spPr>
      </p:pic>
      <p:sp>
        <p:nvSpPr>
          <p:cNvPr id="16" name="TextBox 15">
            <a:extLst>
              <a:ext uri="{FF2B5EF4-FFF2-40B4-BE49-F238E27FC236}">
                <a16:creationId xmlns:a16="http://schemas.microsoft.com/office/drawing/2014/main" id="{8EEE03CD-E34E-6843-8E14-825F8DE01923}"/>
              </a:ext>
            </a:extLst>
          </p:cNvPr>
          <p:cNvSpPr txBox="1"/>
          <p:nvPr/>
        </p:nvSpPr>
        <p:spPr>
          <a:xfrm>
            <a:off x="420337" y="3712478"/>
            <a:ext cx="4431662" cy="307777"/>
          </a:xfrm>
          <a:prstGeom prst="rect">
            <a:avLst/>
          </a:prstGeom>
          <a:noFill/>
        </p:spPr>
        <p:txBody>
          <a:bodyPr wrap="none" rtlCol="0">
            <a:spAutoFit/>
          </a:bodyPr>
          <a:lstStyle/>
          <a:p>
            <a:r>
              <a:rPr lang="lv-LV" sz="1400" dirty="0">
                <a:latin typeface="Verdana" panose="020B0604030504040204" pitchFamily="34" charset="0"/>
                <a:ea typeface="Verdana" panose="020B0604030504040204" pitchFamily="34" charset="0"/>
                <a:cs typeface="Verdana" panose="020B0604030504040204" pitchFamily="34" charset="0"/>
                <a:hlinkClick r:id="rId8"/>
              </a:rPr>
              <a:t>https://www.lzp.gov.lv/lv/notikumu-kalendars</a:t>
            </a:r>
            <a:r>
              <a:rPr lang="lv-LV" sz="1400" dirty="0">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86861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94012-B1EE-857D-7F08-86EAA0FAD26A}"/>
              </a:ext>
            </a:extLst>
          </p:cNvPr>
          <p:cNvSpPr>
            <a:spLocks noGrp="1"/>
          </p:cNvSpPr>
          <p:nvPr>
            <p:ph type="title"/>
          </p:nvPr>
        </p:nvSpPr>
        <p:spPr/>
        <p:txBody>
          <a:bodyPr/>
          <a:lstStyle/>
          <a:p>
            <a:r>
              <a:rPr lang="lv-LV" sz="3200" b="1" dirty="0">
                <a:solidFill>
                  <a:srgbClr val="0308DB">
                    <a:lumMod val="50000"/>
                  </a:srgbClr>
                </a:solidFill>
                <a:latin typeface="Verdana" panose="020B0604030504040204" pitchFamily="34" charset="0"/>
                <a:ea typeface="Verdana" panose="020B0604030504040204" pitchFamily="34" charset="0"/>
              </a:rPr>
              <a:t>Ekspertu</a:t>
            </a:r>
            <a:r>
              <a:rPr lang="lv-LV" dirty="0"/>
              <a:t> </a:t>
            </a:r>
            <a:r>
              <a:rPr lang="lv-LV" sz="3200" b="1" dirty="0">
                <a:solidFill>
                  <a:srgbClr val="0308DB">
                    <a:lumMod val="50000"/>
                  </a:srgbClr>
                </a:solidFill>
                <a:latin typeface="Verdana" panose="020B0604030504040204" pitchFamily="34" charset="0"/>
                <a:ea typeface="Verdana" panose="020B0604030504040204" pitchFamily="34" charset="0"/>
              </a:rPr>
              <a:t>datubāze</a:t>
            </a:r>
            <a:endParaRPr lang="en-GB" sz="3200" b="1" dirty="0">
              <a:solidFill>
                <a:srgbClr val="0308DB">
                  <a:lumMod val="50000"/>
                </a:srgbClr>
              </a:solidFill>
              <a:latin typeface="Verdana" panose="020B0604030504040204" pitchFamily="34" charset="0"/>
              <a:ea typeface="Verdana" panose="020B0604030504040204" pitchFamily="34" charset="0"/>
            </a:endParaRPr>
          </a:p>
        </p:txBody>
      </p:sp>
      <p:sp>
        <p:nvSpPr>
          <p:cNvPr id="4" name="Slide Number Placeholder 3">
            <a:extLst>
              <a:ext uri="{FF2B5EF4-FFF2-40B4-BE49-F238E27FC236}">
                <a16:creationId xmlns:a16="http://schemas.microsoft.com/office/drawing/2014/main" id="{BEA68797-98C8-D1FA-AE13-F9CC17A2F453}"/>
              </a:ext>
            </a:extLst>
          </p:cNvPr>
          <p:cNvSpPr>
            <a:spLocks noGrp="1"/>
          </p:cNvSpPr>
          <p:nvPr>
            <p:ph type="sldNum" sz="quarter" idx="12"/>
          </p:nvPr>
        </p:nvSpPr>
        <p:spPr/>
        <p:txBody>
          <a:bodyPr/>
          <a:lstStyle/>
          <a:p>
            <a:fld id="{660F3F40-12FA-4968-8235-5F18DAFE2DEF}" type="slidenum">
              <a:rPr lang="lv-LV" smtClean="0"/>
              <a:t>18</a:t>
            </a:fld>
            <a:endParaRPr lang="lv-LV" dirty="0"/>
          </a:p>
        </p:txBody>
      </p:sp>
      <p:pic>
        <p:nvPicPr>
          <p:cNvPr id="1026" name="Picture 2">
            <a:extLst>
              <a:ext uri="{FF2B5EF4-FFF2-40B4-BE49-F238E27FC236}">
                <a16:creationId xmlns:a16="http://schemas.microsoft.com/office/drawing/2014/main" id="{E31A2C76-D59B-A0D4-CE66-4811BA459BE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93084" y="1825625"/>
            <a:ext cx="9805831"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810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FE22998-1A5E-6A40-9DE4-2A332E77B4E9}"/>
              </a:ext>
            </a:extLst>
          </p:cNvPr>
          <p:cNvSpPr>
            <a:spLocks noGrp="1"/>
          </p:cNvSpPr>
          <p:nvPr>
            <p:ph type="sldNum" sz="quarter" idx="12"/>
          </p:nvPr>
        </p:nvSpPr>
        <p:spPr/>
        <p:txBody>
          <a:bodyPr/>
          <a:lstStyle/>
          <a:p>
            <a:fld id="{660F3F40-12FA-4968-8235-5F18DAFE2DEF}" type="slidenum">
              <a:rPr lang="lv-LV" smtClean="0"/>
              <a:t>19</a:t>
            </a:fld>
            <a:endParaRPr lang="lv-LV" dirty="0"/>
          </a:p>
        </p:txBody>
      </p:sp>
      <p:sp>
        <p:nvSpPr>
          <p:cNvPr id="5" name="Rectangle 4">
            <a:extLst>
              <a:ext uri="{FF2B5EF4-FFF2-40B4-BE49-F238E27FC236}">
                <a16:creationId xmlns:a16="http://schemas.microsoft.com/office/drawing/2014/main" id="{30013EB8-7210-F64D-8AAD-0A40A2411F1A}"/>
              </a:ext>
            </a:extLst>
          </p:cNvPr>
          <p:cNvSpPr/>
          <p:nvPr/>
        </p:nvSpPr>
        <p:spPr>
          <a:xfrm>
            <a:off x="6771209" y="295167"/>
            <a:ext cx="6122853" cy="313428"/>
          </a:xfrm>
          <a:prstGeom prst="rect">
            <a:avLst/>
          </a:prstGeom>
        </p:spPr>
        <p:txBody>
          <a:bodyPr wrap="square">
            <a:spAutoFit/>
          </a:bodyPr>
          <a:lstStyle/>
          <a:p>
            <a:r>
              <a:rPr lang="en-US" sz="1400" dirty="0">
                <a:latin typeface="Verdana" panose="020B0604030504040204" pitchFamily="34" charset="0"/>
                <a:ea typeface="Verdana" panose="020B0604030504040204" pitchFamily="34" charset="0"/>
                <a:cs typeface="Verdana" panose="020B0604030504040204" pitchFamily="34" charset="0"/>
                <a:hlinkClick r:id="rId2"/>
              </a:rPr>
              <a:t>https://www.lzp.gov.lv/lv/pasakumu-informativie-materiali</a:t>
            </a:r>
            <a:r>
              <a:rPr lang="en-US" sz="1400" dirty="0">
                <a:latin typeface="Verdana" panose="020B0604030504040204" pitchFamily="34" charset="0"/>
                <a:ea typeface="Verdana" panose="020B0604030504040204" pitchFamily="34" charset="0"/>
                <a:cs typeface="Verdana" panose="020B0604030504040204" pitchFamily="34" charset="0"/>
              </a:rPr>
              <a:t> </a:t>
            </a:r>
          </a:p>
        </p:txBody>
      </p:sp>
      <p:sp>
        <p:nvSpPr>
          <p:cNvPr id="6" name="TextBox 5">
            <a:extLst>
              <a:ext uri="{FF2B5EF4-FFF2-40B4-BE49-F238E27FC236}">
                <a16:creationId xmlns:a16="http://schemas.microsoft.com/office/drawing/2014/main" id="{8D004666-ACF2-E707-8F20-1BB334810ECF}"/>
              </a:ext>
            </a:extLst>
          </p:cNvPr>
          <p:cNvSpPr txBox="1"/>
          <p:nvPr/>
        </p:nvSpPr>
        <p:spPr>
          <a:xfrm>
            <a:off x="5945839" y="710830"/>
            <a:ext cx="6122853" cy="3416320"/>
          </a:xfrm>
          <a:prstGeom prst="rect">
            <a:avLst/>
          </a:prstGeom>
          <a:noFill/>
        </p:spPr>
        <p:txBody>
          <a:bodyPr wrap="square">
            <a:spAutoFit/>
          </a:bodyPr>
          <a:lstStyle/>
          <a:p>
            <a:r>
              <a:rPr lang="en-GB" sz="1800" dirty="0" err="1">
                <a:solidFill>
                  <a:srgbClr val="666666"/>
                </a:solidFill>
                <a:effectLst/>
                <a:latin typeface="Helvetica" panose="020B0604020202020204" pitchFamily="34" charset="0"/>
                <a:ea typeface="Aptos" panose="020B0004020202020204" pitchFamily="34" charset="0"/>
                <a:cs typeface="Aptos" panose="020B0004020202020204" pitchFamily="34" charset="0"/>
              </a:rPr>
              <a:t>Savukārt</a:t>
            </a:r>
            <a:r>
              <a:rPr lang="en-GB" sz="1800" b="1" dirty="0">
                <a:solidFill>
                  <a:srgbClr val="666666"/>
                </a:solidFill>
                <a:effectLst/>
                <a:latin typeface="Helvetica" panose="020B0604020202020204" pitchFamily="34" charset="0"/>
                <a:ea typeface="Aptos" panose="020B0004020202020204" pitchFamily="34" charset="0"/>
                <a:cs typeface="Aptos" panose="020B0004020202020204" pitchFamily="34" charset="0"/>
              </a:rPr>
              <a:t> </a:t>
            </a:r>
            <a:r>
              <a:rPr lang="en-GB" sz="1800" b="1" u="sng" dirty="0" err="1">
                <a:solidFill>
                  <a:srgbClr val="666666"/>
                </a:solidFill>
                <a:effectLst/>
                <a:latin typeface="Helvetica" panose="020B0604020202020204" pitchFamily="34" charset="0"/>
                <a:ea typeface="Aptos" panose="020B0004020202020204" pitchFamily="34" charset="0"/>
                <a:cs typeface="Aptos" panose="020B0004020202020204" pitchFamily="34" charset="0"/>
              </a:rPr>
              <a:t>līdz</a:t>
            </a:r>
            <a:r>
              <a:rPr lang="en-GB" sz="1800" b="1" u="sng" dirty="0">
                <a:solidFill>
                  <a:srgbClr val="666666"/>
                </a:solidFill>
                <a:effectLst/>
                <a:latin typeface="Helvetica" panose="020B0604020202020204" pitchFamily="34" charset="0"/>
                <a:ea typeface="Aptos" panose="020B0004020202020204" pitchFamily="34" charset="0"/>
                <a:cs typeface="Aptos" panose="020B0004020202020204" pitchFamily="34" charset="0"/>
              </a:rPr>
              <a:t> 15. </a:t>
            </a:r>
            <a:r>
              <a:rPr lang="en-GB" sz="1800" b="1" u="sng" dirty="0" err="1">
                <a:solidFill>
                  <a:srgbClr val="666666"/>
                </a:solidFill>
                <a:effectLst/>
                <a:latin typeface="Helvetica" panose="020B0604020202020204" pitchFamily="34" charset="0"/>
                <a:ea typeface="Aptos" panose="020B0004020202020204" pitchFamily="34" charset="0"/>
                <a:cs typeface="Aptos" panose="020B0004020202020204" pitchFamily="34" charset="0"/>
              </a:rPr>
              <a:t>maijam</a:t>
            </a:r>
            <a:r>
              <a:rPr lang="en-GB" sz="1800" b="1" dirty="0">
                <a:solidFill>
                  <a:srgbClr val="666666"/>
                </a:solidFill>
                <a:effectLst/>
                <a:latin typeface="Helvetica" panose="020B0604020202020204" pitchFamily="34" charset="0"/>
                <a:ea typeface="Aptos" panose="020B0004020202020204" pitchFamily="34" charset="0"/>
                <a:cs typeface="Aptos" panose="020B0004020202020204" pitchFamily="34" charset="0"/>
              </a:rPr>
              <a:t> var </a:t>
            </a:r>
            <a:r>
              <a:rPr lang="en-GB" sz="1800" b="1" dirty="0" err="1">
                <a:solidFill>
                  <a:srgbClr val="666666"/>
                </a:solidFill>
                <a:effectLst/>
                <a:latin typeface="Helvetica" panose="020B0604020202020204" pitchFamily="34" charset="0"/>
                <a:ea typeface="Aptos" panose="020B0004020202020204" pitchFamily="34" charset="0"/>
                <a:cs typeface="Aptos" panose="020B0004020202020204" pitchFamily="34" charset="0"/>
              </a:rPr>
              <a:t>iesniegt</a:t>
            </a:r>
            <a:r>
              <a:rPr lang="en-GB" sz="1800" b="1" dirty="0">
                <a:solidFill>
                  <a:srgbClr val="666666"/>
                </a:solidFill>
                <a:effectLst/>
                <a:latin typeface="Helvetica" panose="020B0604020202020204" pitchFamily="34" charset="0"/>
                <a:ea typeface="Aptos" panose="020B0004020202020204" pitchFamily="34" charset="0"/>
                <a:cs typeface="Aptos" panose="020B0004020202020204" pitchFamily="34" charset="0"/>
              </a:rPr>
              <a:t> </a:t>
            </a:r>
            <a:r>
              <a:rPr lang="en-GB" sz="1800" b="1" dirty="0" err="1">
                <a:solidFill>
                  <a:srgbClr val="666666"/>
                </a:solidFill>
                <a:effectLst/>
                <a:latin typeface="Helvetica" panose="020B0604020202020204" pitchFamily="34" charset="0"/>
                <a:ea typeface="Aptos" panose="020B0004020202020204" pitchFamily="34" charset="0"/>
                <a:cs typeface="Aptos" panose="020B0004020202020204" pitchFamily="34" charset="0"/>
              </a:rPr>
              <a:t>pieteikumu</a:t>
            </a:r>
            <a:r>
              <a:rPr lang="en-GB" sz="1800" b="1" dirty="0">
                <a:solidFill>
                  <a:srgbClr val="666666"/>
                </a:solidFill>
                <a:effectLst/>
                <a:latin typeface="Helvetica" panose="020B0604020202020204" pitchFamily="34" charset="0"/>
                <a:ea typeface="Aptos" panose="020B0004020202020204" pitchFamily="34" charset="0"/>
                <a:cs typeface="Aptos" panose="020B0004020202020204" pitchFamily="34" charset="0"/>
              </a:rPr>
              <a:t> Culture Moves Europe 3. </a:t>
            </a:r>
            <a:r>
              <a:rPr lang="en-GB" sz="1800" b="0" dirty="0" err="1">
                <a:solidFill>
                  <a:srgbClr val="7ED6D6"/>
                </a:solidFill>
                <a:effectLst/>
                <a:latin typeface="Helvetica" panose="020B0604020202020204" pitchFamily="34" charset="0"/>
                <a:ea typeface="Aptos" panose="020B0004020202020204" pitchFamily="34" charset="0"/>
                <a:cs typeface="Aptos" panose="020B0004020202020204" pitchFamily="34" charset="0"/>
                <a:hlinkClick r:id="rId3"/>
              </a:rPr>
              <a:t>uzsaukumam</a:t>
            </a:r>
            <a:r>
              <a:rPr lang="en-GB" sz="1800" b="0" dirty="0">
                <a:solidFill>
                  <a:srgbClr val="7ED6D6"/>
                </a:solidFill>
                <a:effectLst/>
                <a:latin typeface="Helvetica" panose="020B0604020202020204" pitchFamily="34" charset="0"/>
                <a:ea typeface="Aptos" panose="020B0004020202020204" pitchFamily="34" charset="0"/>
                <a:cs typeface="Aptos" panose="020B0004020202020204" pitchFamily="34" charset="0"/>
                <a:hlinkClick r:id="rId3"/>
              </a:rPr>
              <a:t> </a:t>
            </a:r>
            <a:r>
              <a:rPr lang="en-GB" sz="1800" b="0" dirty="0" err="1">
                <a:solidFill>
                  <a:srgbClr val="7ED6D6"/>
                </a:solidFill>
                <a:effectLst/>
                <a:latin typeface="Helvetica" panose="020B0604020202020204" pitchFamily="34" charset="0"/>
                <a:ea typeface="Aptos" panose="020B0004020202020204" pitchFamily="34" charset="0"/>
                <a:cs typeface="Aptos" panose="020B0004020202020204" pitchFamily="34" charset="0"/>
                <a:hlinkClick r:id="rId3"/>
              </a:rPr>
              <a:t>rezidenču</a:t>
            </a:r>
            <a:r>
              <a:rPr lang="en-GB" sz="1800" b="0" dirty="0">
                <a:solidFill>
                  <a:srgbClr val="7ED6D6"/>
                </a:solidFill>
                <a:effectLst/>
                <a:latin typeface="Helvetica" panose="020B0604020202020204" pitchFamily="34" charset="0"/>
                <a:ea typeface="Aptos" panose="020B0004020202020204" pitchFamily="34" charset="0"/>
                <a:cs typeface="Aptos" panose="020B0004020202020204" pitchFamily="34" charset="0"/>
                <a:hlinkClick r:id="rId3"/>
              </a:rPr>
              <a:t> </a:t>
            </a:r>
            <a:r>
              <a:rPr lang="en-GB" sz="1800" b="0" dirty="0" err="1">
                <a:solidFill>
                  <a:srgbClr val="7ED6D6"/>
                </a:solidFill>
                <a:effectLst/>
                <a:latin typeface="Helvetica" panose="020B0604020202020204" pitchFamily="34" charset="0"/>
                <a:ea typeface="Aptos" panose="020B0004020202020204" pitchFamily="34" charset="0"/>
                <a:cs typeface="Aptos" panose="020B0004020202020204" pitchFamily="34" charset="0"/>
                <a:hlinkClick r:id="rId3"/>
              </a:rPr>
              <a:t>rīkotājiem</a:t>
            </a:r>
            <a:r>
              <a:rPr lang="en-GB" sz="1800" b="1" dirty="0">
                <a:solidFill>
                  <a:srgbClr val="666666"/>
                </a:solidFill>
                <a:effectLst/>
                <a:latin typeface="Helvetica" panose="020B0604020202020204" pitchFamily="34" charset="0"/>
                <a:ea typeface="Aptos" panose="020B0004020202020204" pitchFamily="34" charset="0"/>
                <a:cs typeface="Aptos" panose="020B0004020202020204" pitchFamily="34" charset="0"/>
              </a:rPr>
              <a:t> </a:t>
            </a:r>
            <a:r>
              <a:rPr lang="en-GB" sz="1800" dirty="0" err="1">
                <a:solidFill>
                  <a:srgbClr val="666666"/>
                </a:solidFill>
                <a:effectLst/>
                <a:latin typeface="Helvetica" panose="020B0604020202020204" pitchFamily="34" charset="0"/>
                <a:ea typeface="Aptos" panose="020B0004020202020204" pitchFamily="34" charset="0"/>
                <a:cs typeface="Aptos" panose="020B0004020202020204" pitchFamily="34" charset="0"/>
              </a:rPr>
              <a:t>Rezidenču</a:t>
            </a:r>
            <a:r>
              <a:rPr lang="en-GB" sz="1800" dirty="0">
                <a:solidFill>
                  <a:srgbClr val="666666"/>
                </a:solidFill>
                <a:effectLst/>
                <a:latin typeface="Helvetica" panose="020B0604020202020204" pitchFamily="34" charset="0"/>
                <a:ea typeface="Aptos" panose="020B0004020202020204" pitchFamily="34" charset="0"/>
                <a:cs typeface="Aptos" panose="020B0004020202020204" pitchFamily="34" charset="0"/>
              </a:rPr>
              <a:t> </a:t>
            </a:r>
            <a:r>
              <a:rPr lang="en-GB" sz="1800" dirty="0" err="1">
                <a:solidFill>
                  <a:srgbClr val="666666"/>
                </a:solidFill>
                <a:effectLst/>
                <a:latin typeface="Helvetica" panose="020B0604020202020204" pitchFamily="34" charset="0"/>
                <a:ea typeface="Aptos" panose="020B0004020202020204" pitchFamily="34" charset="0"/>
                <a:cs typeface="Aptos" panose="020B0004020202020204" pitchFamily="34" charset="0"/>
              </a:rPr>
              <a:t>uzsaukums</a:t>
            </a:r>
            <a:r>
              <a:rPr lang="en-GB" sz="1800" dirty="0">
                <a:solidFill>
                  <a:srgbClr val="666666"/>
                </a:solidFill>
                <a:effectLst/>
                <a:latin typeface="Helvetica" panose="020B0604020202020204" pitchFamily="34" charset="0"/>
                <a:ea typeface="Aptos" panose="020B0004020202020204" pitchFamily="34" charset="0"/>
                <a:cs typeface="Aptos" panose="020B0004020202020204" pitchFamily="34" charset="0"/>
              </a:rPr>
              <a:t> </a:t>
            </a:r>
            <a:r>
              <a:rPr lang="en-GB" sz="1800" dirty="0" err="1">
                <a:solidFill>
                  <a:srgbClr val="666666"/>
                </a:solidFill>
                <a:effectLst/>
                <a:latin typeface="Helvetica" panose="020B0604020202020204" pitchFamily="34" charset="0"/>
                <a:ea typeface="Aptos" panose="020B0004020202020204" pitchFamily="34" charset="0"/>
                <a:cs typeface="Aptos" panose="020B0004020202020204" pitchFamily="34" charset="0"/>
              </a:rPr>
              <a:t>atbalstīs</a:t>
            </a:r>
            <a:r>
              <a:rPr lang="en-GB" sz="1800" dirty="0">
                <a:solidFill>
                  <a:srgbClr val="666666"/>
                </a:solidFill>
                <a:effectLst/>
                <a:latin typeface="Helvetica" panose="020B0604020202020204" pitchFamily="34" charset="0"/>
                <a:ea typeface="Aptos" panose="020B0004020202020204" pitchFamily="34" charset="0"/>
                <a:cs typeface="Aptos" panose="020B0004020202020204" pitchFamily="34" charset="0"/>
              </a:rPr>
              <a:t> </a:t>
            </a:r>
            <a:r>
              <a:rPr lang="en-GB" sz="1800" dirty="0" err="1">
                <a:solidFill>
                  <a:srgbClr val="666666"/>
                </a:solidFill>
                <a:effectLst/>
                <a:latin typeface="Helvetica" panose="020B0604020202020204" pitchFamily="34" charset="0"/>
                <a:ea typeface="Aptos" panose="020B0004020202020204" pitchFamily="34" charset="0"/>
                <a:cs typeface="Aptos" panose="020B0004020202020204" pitchFamily="34" charset="0"/>
              </a:rPr>
              <a:t>projektus</a:t>
            </a:r>
            <a:r>
              <a:rPr lang="en-GB" sz="1800" dirty="0">
                <a:solidFill>
                  <a:srgbClr val="666666"/>
                </a:solidFill>
                <a:effectLst/>
                <a:latin typeface="Helvetica" panose="020B0604020202020204" pitchFamily="34" charset="0"/>
                <a:ea typeface="Aptos" panose="020B0004020202020204" pitchFamily="34" charset="0"/>
                <a:cs typeface="Aptos" panose="020B0004020202020204" pitchFamily="34" charset="0"/>
              </a:rPr>
              <a:t> </a:t>
            </a:r>
            <a:r>
              <a:rPr lang="en-GB" sz="1800" dirty="0" err="1">
                <a:solidFill>
                  <a:srgbClr val="666666"/>
                </a:solidFill>
                <a:effectLst/>
                <a:latin typeface="Helvetica" panose="020B0604020202020204" pitchFamily="34" charset="0"/>
                <a:ea typeface="Aptos" panose="020B0004020202020204" pitchFamily="34" charset="0"/>
                <a:cs typeface="Aptos" panose="020B0004020202020204" pitchFamily="34" charset="0"/>
              </a:rPr>
              <a:t>mūzikas</a:t>
            </a:r>
            <a:r>
              <a:rPr lang="en-GB" sz="1800" dirty="0">
                <a:solidFill>
                  <a:srgbClr val="666666"/>
                </a:solidFill>
                <a:effectLst/>
                <a:latin typeface="Helvetica" panose="020B0604020202020204" pitchFamily="34" charset="0"/>
                <a:ea typeface="Aptos" panose="020B0004020202020204" pitchFamily="34" charset="0"/>
                <a:cs typeface="Aptos" panose="020B0004020202020204" pitchFamily="34" charset="0"/>
              </a:rPr>
              <a:t>, </a:t>
            </a:r>
            <a:r>
              <a:rPr lang="en-GB" sz="1800" dirty="0" err="1">
                <a:solidFill>
                  <a:srgbClr val="666666"/>
                </a:solidFill>
                <a:effectLst/>
                <a:latin typeface="Helvetica" panose="020B0604020202020204" pitchFamily="34" charset="0"/>
                <a:ea typeface="Aptos" panose="020B0004020202020204" pitchFamily="34" charset="0"/>
                <a:cs typeface="Aptos" panose="020B0004020202020204" pitchFamily="34" charset="0"/>
              </a:rPr>
              <a:t>literatūras</a:t>
            </a:r>
            <a:r>
              <a:rPr lang="en-GB" sz="1800" dirty="0">
                <a:solidFill>
                  <a:srgbClr val="666666"/>
                </a:solidFill>
                <a:effectLst/>
                <a:latin typeface="Helvetica" panose="020B0604020202020204" pitchFamily="34" charset="0"/>
                <a:ea typeface="Aptos" panose="020B0004020202020204" pitchFamily="34" charset="0"/>
                <a:cs typeface="Aptos" panose="020B0004020202020204" pitchFamily="34" charset="0"/>
              </a:rPr>
              <a:t>, </a:t>
            </a:r>
            <a:r>
              <a:rPr lang="en-GB" sz="1800" dirty="0" err="1">
                <a:solidFill>
                  <a:srgbClr val="666666"/>
                </a:solidFill>
                <a:effectLst/>
                <a:latin typeface="Helvetica" panose="020B0604020202020204" pitchFamily="34" charset="0"/>
                <a:ea typeface="Aptos" panose="020B0004020202020204" pitchFamily="34" charset="0"/>
                <a:cs typeface="Aptos" panose="020B0004020202020204" pitchFamily="34" charset="0"/>
              </a:rPr>
              <a:t>arhitektūras</a:t>
            </a:r>
            <a:r>
              <a:rPr lang="en-GB" sz="1800" dirty="0">
                <a:solidFill>
                  <a:srgbClr val="666666"/>
                </a:solidFill>
                <a:effectLst/>
                <a:latin typeface="Helvetica" panose="020B0604020202020204" pitchFamily="34" charset="0"/>
                <a:ea typeface="Aptos" panose="020B0004020202020204" pitchFamily="34" charset="0"/>
                <a:cs typeface="Aptos" panose="020B0004020202020204" pitchFamily="34" charset="0"/>
              </a:rPr>
              <a:t>, </a:t>
            </a:r>
            <a:r>
              <a:rPr lang="en-GB" sz="1800" dirty="0" err="1">
                <a:solidFill>
                  <a:srgbClr val="666666"/>
                </a:solidFill>
                <a:effectLst/>
                <a:latin typeface="Helvetica" panose="020B0604020202020204" pitchFamily="34" charset="0"/>
                <a:ea typeface="Aptos" panose="020B0004020202020204" pitchFamily="34" charset="0"/>
                <a:cs typeface="Aptos" panose="020B0004020202020204" pitchFamily="34" charset="0"/>
              </a:rPr>
              <a:t>kultūras</a:t>
            </a:r>
            <a:r>
              <a:rPr lang="en-GB" sz="1800" dirty="0">
                <a:solidFill>
                  <a:srgbClr val="666666"/>
                </a:solidFill>
                <a:effectLst/>
                <a:latin typeface="Helvetica" panose="020B0604020202020204" pitchFamily="34" charset="0"/>
                <a:ea typeface="Aptos" panose="020B0004020202020204" pitchFamily="34" charset="0"/>
                <a:cs typeface="Aptos" panose="020B0004020202020204" pitchFamily="34" charset="0"/>
              </a:rPr>
              <a:t> </a:t>
            </a:r>
            <a:r>
              <a:rPr lang="en-GB" sz="1800" dirty="0" err="1">
                <a:solidFill>
                  <a:srgbClr val="666666"/>
                </a:solidFill>
                <a:effectLst/>
                <a:latin typeface="Helvetica" panose="020B0604020202020204" pitchFamily="34" charset="0"/>
                <a:ea typeface="Aptos" panose="020B0004020202020204" pitchFamily="34" charset="0"/>
                <a:cs typeface="Aptos" panose="020B0004020202020204" pitchFamily="34" charset="0"/>
              </a:rPr>
              <a:t>mantojuma</a:t>
            </a:r>
            <a:r>
              <a:rPr lang="en-GB" sz="1800" dirty="0">
                <a:solidFill>
                  <a:srgbClr val="666666"/>
                </a:solidFill>
                <a:effectLst/>
                <a:latin typeface="Helvetica" panose="020B0604020202020204" pitchFamily="34" charset="0"/>
                <a:ea typeface="Aptos" panose="020B0004020202020204" pitchFamily="34" charset="0"/>
                <a:cs typeface="Aptos" panose="020B0004020202020204" pitchFamily="34" charset="0"/>
              </a:rPr>
              <a:t>, </a:t>
            </a:r>
            <a:r>
              <a:rPr lang="en-GB" sz="1800" dirty="0" err="1">
                <a:solidFill>
                  <a:srgbClr val="666666"/>
                </a:solidFill>
                <a:effectLst/>
                <a:latin typeface="Helvetica" panose="020B0604020202020204" pitchFamily="34" charset="0"/>
                <a:ea typeface="Aptos" panose="020B0004020202020204" pitchFamily="34" charset="0"/>
                <a:cs typeface="Aptos" panose="020B0004020202020204" pitchFamily="34" charset="0"/>
              </a:rPr>
              <a:t>dizaina</a:t>
            </a:r>
            <a:r>
              <a:rPr lang="en-GB" sz="1800" dirty="0">
                <a:solidFill>
                  <a:srgbClr val="666666"/>
                </a:solidFill>
                <a:effectLst/>
                <a:latin typeface="Helvetica" panose="020B0604020202020204" pitchFamily="34" charset="0"/>
                <a:ea typeface="Aptos" panose="020B0004020202020204" pitchFamily="34" charset="0"/>
                <a:cs typeface="Aptos" panose="020B0004020202020204" pitchFamily="34" charset="0"/>
              </a:rPr>
              <a:t> un modes </a:t>
            </a:r>
            <a:r>
              <a:rPr lang="en-GB" sz="1800" dirty="0" err="1">
                <a:solidFill>
                  <a:srgbClr val="666666"/>
                </a:solidFill>
                <a:effectLst/>
                <a:latin typeface="Helvetica" panose="020B0604020202020204" pitchFamily="34" charset="0"/>
                <a:ea typeface="Aptos" panose="020B0004020202020204" pitchFamily="34" charset="0"/>
                <a:cs typeface="Aptos" panose="020B0004020202020204" pitchFamily="34" charset="0"/>
              </a:rPr>
              <a:t>dizaina</a:t>
            </a:r>
            <a:r>
              <a:rPr lang="en-GB" sz="1800" dirty="0">
                <a:solidFill>
                  <a:srgbClr val="666666"/>
                </a:solidFill>
                <a:effectLst/>
                <a:latin typeface="Helvetica" panose="020B0604020202020204" pitchFamily="34" charset="0"/>
                <a:ea typeface="Aptos" panose="020B0004020202020204" pitchFamily="34" charset="0"/>
                <a:cs typeface="Aptos" panose="020B0004020202020204" pitchFamily="34" charset="0"/>
              </a:rPr>
              <a:t>, </a:t>
            </a:r>
            <a:r>
              <a:rPr lang="en-GB" sz="1800" dirty="0" err="1">
                <a:solidFill>
                  <a:srgbClr val="666666"/>
                </a:solidFill>
                <a:effectLst/>
                <a:latin typeface="Helvetica" panose="020B0604020202020204" pitchFamily="34" charset="0"/>
                <a:ea typeface="Aptos" panose="020B0004020202020204" pitchFamily="34" charset="0"/>
                <a:cs typeface="Aptos" panose="020B0004020202020204" pitchFamily="34" charset="0"/>
              </a:rPr>
              <a:t>vizuālās</a:t>
            </a:r>
            <a:r>
              <a:rPr lang="en-GB" sz="1800" dirty="0">
                <a:solidFill>
                  <a:srgbClr val="666666"/>
                </a:solidFill>
                <a:effectLst/>
                <a:latin typeface="Helvetica" panose="020B0604020202020204" pitchFamily="34" charset="0"/>
                <a:ea typeface="Aptos" panose="020B0004020202020204" pitchFamily="34" charset="0"/>
                <a:cs typeface="Aptos" panose="020B0004020202020204" pitchFamily="34" charset="0"/>
              </a:rPr>
              <a:t> </a:t>
            </a:r>
            <a:r>
              <a:rPr lang="en-GB" sz="1800" dirty="0" err="1">
                <a:solidFill>
                  <a:srgbClr val="666666"/>
                </a:solidFill>
                <a:effectLst/>
                <a:latin typeface="Helvetica" panose="020B0604020202020204" pitchFamily="34" charset="0"/>
                <a:ea typeface="Aptos" panose="020B0004020202020204" pitchFamily="34" charset="0"/>
                <a:cs typeface="Aptos" panose="020B0004020202020204" pitchFamily="34" charset="0"/>
              </a:rPr>
              <a:t>mākslas</a:t>
            </a:r>
            <a:r>
              <a:rPr lang="en-GB" sz="1800" dirty="0">
                <a:solidFill>
                  <a:srgbClr val="666666"/>
                </a:solidFill>
                <a:effectLst/>
                <a:latin typeface="Helvetica" panose="020B0604020202020204" pitchFamily="34" charset="0"/>
                <a:ea typeface="Aptos" panose="020B0004020202020204" pitchFamily="34" charset="0"/>
                <a:cs typeface="Aptos" panose="020B0004020202020204" pitchFamily="34" charset="0"/>
              </a:rPr>
              <a:t> un </a:t>
            </a:r>
            <a:r>
              <a:rPr lang="en-GB" sz="1800" dirty="0" err="1">
                <a:solidFill>
                  <a:srgbClr val="666666"/>
                </a:solidFill>
                <a:effectLst/>
                <a:latin typeface="Helvetica" panose="020B0604020202020204" pitchFamily="34" charset="0"/>
                <a:ea typeface="Aptos" panose="020B0004020202020204" pitchFamily="34" charset="0"/>
                <a:cs typeface="Aptos" panose="020B0004020202020204" pitchFamily="34" charset="0"/>
              </a:rPr>
              <a:t>skatuves</a:t>
            </a:r>
            <a:r>
              <a:rPr lang="en-GB" sz="1800" dirty="0">
                <a:solidFill>
                  <a:srgbClr val="666666"/>
                </a:solidFill>
                <a:effectLst/>
                <a:latin typeface="Helvetica" panose="020B0604020202020204" pitchFamily="34" charset="0"/>
                <a:ea typeface="Aptos" panose="020B0004020202020204" pitchFamily="34" charset="0"/>
                <a:cs typeface="Aptos" panose="020B0004020202020204" pitchFamily="34" charset="0"/>
              </a:rPr>
              <a:t> </a:t>
            </a:r>
            <a:r>
              <a:rPr lang="en-GB" sz="1800" dirty="0" err="1">
                <a:solidFill>
                  <a:srgbClr val="666666"/>
                </a:solidFill>
                <a:effectLst/>
                <a:latin typeface="Helvetica" panose="020B0604020202020204" pitchFamily="34" charset="0"/>
                <a:ea typeface="Aptos" panose="020B0004020202020204" pitchFamily="34" charset="0"/>
                <a:cs typeface="Aptos" panose="020B0004020202020204" pitchFamily="34" charset="0"/>
              </a:rPr>
              <a:t>mākslas</a:t>
            </a:r>
            <a:r>
              <a:rPr lang="en-GB" sz="1800" dirty="0">
                <a:solidFill>
                  <a:srgbClr val="666666"/>
                </a:solidFill>
                <a:effectLst/>
                <a:latin typeface="Helvetica" panose="020B0604020202020204" pitchFamily="34" charset="0"/>
                <a:ea typeface="Aptos" panose="020B0004020202020204" pitchFamily="34" charset="0"/>
                <a:cs typeface="Aptos" panose="020B0004020202020204" pitchFamily="34" charset="0"/>
              </a:rPr>
              <a:t> </a:t>
            </a:r>
            <a:r>
              <a:rPr lang="en-GB" sz="1800" dirty="0" err="1">
                <a:solidFill>
                  <a:srgbClr val="666666"/>
                </a:solidFill>
                <a:effectLst/>
                <a:latin typeface="Helvetica" panose="020B0604020202020204" pitchFamily="34" charset="0"/>
                <a:ea typeface="Aptos" panose="020B0004020202020204" pitchFamily="34" charset="0"/>
                <a:cs typeface="Aptos" panose="020B0004020202020204" pitchFamily="34" charset="0"/>
              </a:rPr>
              <a:t>nozarēs</a:t>
            </a:r>
            <a:r>
              <a:rPr lang="en-GB" sz="1800" dirty="0">
                <a:solidFill>
                  <a:srgbClr val="666666"/>
                </a:solidFill>
                <a:effectLst/>
                <a:latin typeface="Helvetica" panose="020B0604020202020204" pitchFamily="34" charset="0"/>
                <a:ea typeface="Aptos" panose="020B0004020202020204" pitchFamily="34" charset="0"/>
                <a:cs typeface="Aptos" panose="020B0004020202020204" pitchFamily="34" charset="0"/>
              </a:rPr>
              <a:t>. </a:t>
            </a:r>
            <a:br>
              <a:rPr lang="en-GB" sz="1800" dirty="0">
                <a:solidFill>
                  <a:srgbClr val="666666"/>
                </a:solidFill>
                <a:effectLst/>
                <a:latin typeface="Helvetica" panose="020B0604020202020204" pitchFamily="34" charset="0"/>
                <a:ea typeface="Aptos" panose="020B0004020202020204" pitchFamily="34" charset="0"/>
                <a:cs typeface="Aptos" panose="020B0004020202020204" pitchFamily="34" charset="0"/>
              </a:rPr>
            </a:br>
            <a:br>
              <a:rPr lang="en-GB" sz="1800" dirty="0">
                <a:solidFill>
                  <a:srgbClr val="666666"/>
                </a:solidFill>
                <a:effectLst/>
                <a:latin typeface="Helvetica" panose="020B0604020202020204" pitchFamily="34" charset="0"/>
                <a:ea typeface="Aptos" panose="020B0004020202020204" pitchFamily="34" charset="0"/>
                <a:cs typeface="Aptos" panose="020B0004020202020204" pitchFamily="34" charset="0"/>
              </a:rPr>
            </a:br>
            <a:r>
              <a:rPr lang="en-GB" sz="1800" b="1" u="sng" dirty="0" err="1">
                <a:solidFill>
                  <a:srgbClr val="666666"/>
                </a:solidFill>
                <a:effectLst/>
                <a:latin typeface="Helvetica" panose="020B0604020202020204" pitchFamily="34" charset="0"/>
                <a:ea typeface="Aptos" panose="020B0004020202020204" pitchFamily="34" charset="0"/>
                <a:cs typeface="Aptos" panose="020B0004020202020204" pitchFamily="34" charset="0"/>
              </a:rPr>
              <a:t>Līdz</a:t>
            </a:r>
            <a:r>
              <a:rPr lang="en-GB" sz="1800" b="1" u="sng" dirty="0">
                <a:solidFill>
                  <a:srgbClr val="666666"/>
                </a:solidFill>
                <a:effectLst/>
                <a:latin typeface="Helvetica" panose="020B0604020202020204" pitchFamily="34" charset="0"/>
                <a:ea typeface="Aptos" panose="020B0004020202020204" pitchFamily="34" charset="0"/>
                <a:cs typeface="Aptos" panose="020B0004020202020204" pitchFamily="34" charset="0"/>
              </a:rPr>
              <a:t> 31. </a:t>
            </a:r>
            <a:r>
              <a:rPr lang="en-GB" sz="1800" b="1" u="sng" dirty="0" err="1">
                <a:solidFill>
                  <a:srgbClr val="666666"/>
                </a:solidFill>
                <a:effectLst/>
                <a:latin typeface="Helvetica" panose="020B0604020202020204" pitchFamily="34" charset="0"/>
                <a:ea typeface="Aptos" panose="020B0004020202020204" pitchFamily="34" charset="0"/>
                <a:cs typeface="Aptos" panose="020B0004020202020204" pitchFamily="34" charset="0"/>
              </a:rPr>
              <a:t>maijam</a:t>
            </a:r>
            <a:r>
              <a:rPr lang="en-GB" sz="1800" dirty="0">
                <a:solidFill>
                  <a:srgbClr val="666666"/>
                </a:solidFill>
                <a:effectLst/>
                <a:latin typeface="Helvetica" panose="020B0604020202020204" pitchFamily="34" charset="0"/>
                <a:ea typeface="Aptos" panose="020B0004020202020204" pitchFamily="34" charset="0"/>
                <a:cs typeface="Aptos" panose="020B0004020202020204" pitchFamily="34" charset="0"/>
              </a:rPr>
              <a:t> </a:t>
            </a:r>
            <a:r>
              <a:rPr lang="en-GB" sz="1800" b="1" dirty="0">
                <a:solidFill>
                  <a:srgbClr val="666666"/>
                </a:solidFill>
                <a:effectLst/>
                <a:latin typeface="Helvetica" panose="020B0604020202020204" pitchFamily="34" charset="0"/>
                <a:ea typeface="Aptos" panose="020B0004020202020204" pitchFamily="34" charset="0"/>
                <a:cs typeface="Aptos" panose="020B0004020202020204" pitchFamily="34" charset="0"/>
              </a:rPr>
              <a:t>ir </a:t>
            </a:r>
            <a:r>
              <a:rPr lang="en-GB" sz="1800" b="1" dirty="0" err="1">
                <a:solidFill>
                  <a:srgbClr val="666666"/>
                </a:solidFill>
                <a:effectLst/>
                <a:latin typeface="Helvetica" panose="020B0604020202020204" pitchFamily="34" charset="0"/>
                <a:ea typeface="Aptos" panose="020B0004020202020204" pitchFamily="34" charset="0"/>
                <a:cs typeface="Aptos" panose="020B0004020202020204" pitchFamily="34" charset="0"/>
              </a:rPr>
              <a:t>atvērts</a:t>
            </a:r>
            <a:r>
              <a:rPr lang="en-GB" sz="1800" b="1" dirty="0">
                <a:solidFill>
                  <a:srgbClr val="666666"/>
                </a:solidFill>
                <a:effectLst/>
                <a:latin typeface="Helvetica" panose="020B0604020202020204" pitchFamily="34" charset="0"/>
                <a:ea typeface="Aptos" panose="020B0004020202020204" pitchFamily="34" charset="0"/>
                <a:cs typeface="Aptos" panose="020B0004020202020204" pitchFamily="34" charset="0"/>
              </a:rPr>
              <a:t> Culture Moves Europe 2. </a:t>
            </a:r>
            <a:r>
              <a:rPr lang="en-GB" sz="1800" b="0" dirty="0" err="1">
                <a:solidFill>
                  <a:srgbClr val="7ED6D6"/>
                </a:solidFill>
                <a:effectLst/>
                <a:latin typeface="Helvetica" panose="020B0604020202020204" pitchFamily="34" charset="0"/>
                <a:ea typeface="Aptos" panose="020B0004020202020204" pitchFamily="34" charset="0"/>
                <a:cs typeface="Aptos" panose="020B0004020202020204" pitchFamily="34" charset="0"/>
                <a:hlinkClick r:id="rId4"/>
              </a:rPr>
              <a:t>individuālās</a:t>
            </a:r>
            <a:r>
              <a:rPr lang="en-GB" sz="1800" b="0" dirty="0">
                <a:solidFill>
                  <a:srgbClr val="7ED6D6"/>
                </a:solidFill>
                <a:effectLst/>
                <a:latin typeface="Helvetica" panose="020B0604020202020204" pitchFamily="34" charset="0"/>
                <a:ea typeface="Aptos" panose="020B0004020202020204" pitchFamily="34" charset="0"/>
                <a:cs typeface="Aptos" panose="020B0004020202020204" pitchFamily="34" charset="0"/>
                <a:hlinkClick r:id="rId4"/>
              </a:rPr>
              <a:t> </a:t>
            </a:r>
            <a:r>
              <a:rPr lang="en-GB" sz="1800" b="0" dirty="0" err="1">
                <a:solidFill>
                  <a:srgbClr val="7ED6D6"/>
                </a:solidFill>
                <a:effectLst/>
                <a:latin typeface="Helvetica" panose="020B0604020202020204" pitchFamily="34" charset="0"/>
                <a:ea typeface="Aptos" panose="020B0004020202020204" pitchFamily="34" charset="0"/>
                <a:cs typeface="Aptos" panose="020B0004020202020204" pitchFamily="34" charset="0"/>
                <a:hlinkClick r:id="rId4"/>
              </a:rPr>
              <a:t>mobilitātes</a:t>
            </a:r>
            <a:r>
              <a:rPr lang="en-GB" sz="1800" b="0" dirty="0">
                <a:solidFill>
                  <a:srgbClr val="7ED6D6"/>
                </a:solidFill>
                <a:effectLst/>
                <a:latin typeface="Helvetica" panose="020B0604020202020204" pitchFamily="34" charset="0"/>
                <a:ea typeface="Aptos" panose="020B0004020202020204" pitchFamily="34" charset="0"/>
                <a:cs typeface="Aptos" panose="020B0004020202020204" pitchFamily="34" charset="0"/>
                <a:hlinkClick r:id="rId4"/>
              </a:rPr>
              <a:t> </a:t>
            </a:r>
            <a:r>
              <a:rPr lang="en-GB" sz="1800" b="0" dirty="0" err="1">
                <a:solidFill>
                  <a:srgbClr val="7ED6D6"/>
                </a:solidFill>
                <a:effectLst/>
                <a:latin typeface="Helvetica" panose="020B0604020202020204" pitchFamily="34" charset="0"/>
                <a:ea typeface="Aptos" panose="020B0004020202020204" pitchFamily="34" charset="0"/>
                <a:cs typeface="Aptos" panose="020B0004020202020204" pitchFamily="34" charset="0"/>
                <a:hlinkClick r:id="rId4"/>
              </a:rPr>
              <a:t>uzsaukums</a:t>
            </a:r>
            <a:r>
              <a:rPr lang="en-GB" sz="1800" b="1" dirty="0">
                <a:solidFill>
                  <a:srgbClr val="666666"/>
                </a:solidFill>
                <a:effectLst/>
                <a:latin typeface="Helvetica" panose="020B0604020202020204" pitchFamily="34" charset="0"/>
                <a:ea typeface="Aptos" panose="020B0004020202020204" pitchFamily="34" charset="0"/>
                <a:cs typeface="Aptos" panose="020B0004020202020204" pitchFamily="34" charset="0"/>
              </a:rPr>
              <a:t>, </a:t>
            </a:r>
            <a:r>
              <a:rPr lang="en-GB" sz="1800" dirty="0" err="1">
                <a:solidFill>
                  <a:srgbClr val="666666"/>
                </a:solidFill>
                <a:effectLst/>
                <a:latin typeface="Helvetica" panose="020B0604020202020204" pitchFamily="34" charset="0"/>
                <a:ea typeface="Aptos" panose="020B0004020202020204" pitchFamily="34" charset="0"/>
                <a:cs typeface="Aptos" panose="020B0004020202020204" pitchFamily="34" charset="0"/>
              </a:rPr>
              <a:t>kuram</a:t>
            </a:r>
            <a:r>
              <a:rPr lang="en-GB" sz="1800" dirty="0">
                <a:solidFill>
                  <a:srgbClr val="666666"/>
                </a:solidFill>
                <a:effectLst/>
                <a:latin typeface="Helvetica" panose="020B0604020202020204" pitchFamily="34" charset="0"/>
                <a:ea typeface="Aptos" panose="020B0004020202020204" pitchFamily="34" charset="0"/>
                <a:cs typeface="Aptos" panose="020B0004020202020204" pitchFamily="34" charset="0"/>
              </a:rPr>
              <a:t> var </a:t>
            </a:r>
            <a:r>
              <a:rPr lang="en-GB" sz="1800" dirty="0" err="1">
                <a:solidFill>
                  <a:srgbClr val="666666"/>
                </a:solidFill>
                <a:effectLst/>
                <a:latin typeface="Helvetica" panose="020B0604020202020204" pitchFamily="34" charset="0"/>
                <a:ea typeface="Aptos" panose="020B0004020202020204" pitchFamily="34" charset="0"/>
                <a:cs typeface="Aptos" panose="020B0004020202020204" pitchFamily="34" charset="0"/>
              </a:rPr>
              <a:t>pieteikties</a:t>
            </a:r>
            <a:r>
              <a:rPr lang="en-GB" sz="1800" dirty="0">
                <a:solidFill>
                  <a:srgbClr val="666666"/>
                </a:solidFill>
                <a:effectLst/>
                <a:latin typeface="Helvetica" panose="020B0604020202020204" pitchFamily="34" charset="0"/>
                <a:ea typeface="Aptos" panose="020B0004020202020204" pitchFamily="34" charset="0"/>
                <a:cs typeface="Aptos" panose="020B0004020202020204" pitchFamily="34" charset="0"/>
              </a:rPr>
              <a:t> </a:t>
            </a:r>
            <a:r>
              <a:rPr lang="en-GB" sz="1800" dirty="0" err="1">
                <a:solidFill>
                  <a:srgbClr val="666666"/>
                </a:solidFill>
                <a:effectLst/>
                <a:latin typeface="Helvetica" panose="020B0604020202020204" pitchFamily="34" charset="0"/>
                <a:ea typeface="Aptos" panose="020B0004020202020204" pitchFamily="34" charset="0"/>
                <a:cs typeface="Aptos" panose="020B0004020202020204" pitchFamily="34" charset="0"/>
              </a:rPr>
              <a:t>individuāli</a:t>
            </a:r>
            <a:r>
              <a:rPr lang="en-GB" sz="1800" dirty="0">
                <a:solidFill>
                  <a:srgbClr val="666666"/>
                </a:solidFill>
                <a:effectLst/>
                <a:latin typeface="Helvetica" panose="020B0604020202020204" pitchFamily="34" charset="0"/>
                <a:ea typeface="Aptos" panose="020B0004020202020204" pitchFamily="34" charset="0"/>
                <a:cs typeface="Aptos" panose="020B0004020202020204" pitchFamily="34" charset="0"/>
              </a:rPr>
              <a:t> un </a:t>
            </a:r>
            <a:r>
              <a:rPr lang="en-GB" sz="1800" dirty="0" err="1">
                <a:solidFill>
                  <a:srgbClr val="666666"/>
                </a:solidFill>
                <a:effectLst/>
                <a:latin typeface="Helvetica" panose="020B0604020202020204" pitchFamily="34" charset="0"/>
                <a:ea typeface="Aptos" panose="020B0004020202020204" pitchFamily="34" charset="0"/>
                <a:cs typeface="Aptos" panose="020B0004020202020204" pitchFamily="34" charset="0"/>
              </a:rPr>
              <a:t>grupās</a:t>
            </a:r>
            <a:r>
              <a:rPr lang="en-GB" sz="1800" dirty="0">
                <a:solidFill>
                  <a:srgbClr val="666666"/>
                </a:solidFill>
                <a:effectLst/>
                <a:latin typeface="Helvetica" panose="020B0604020202020204" pitchFamily="34" charset="0"/>
                <a:ea typeface="Aptos" panose="020B0004020202020204" pitchFamily="34" charset="0"/>
                <a:cs typeface="Aptos" panose="020B0004020202020204" pitchFamily="34" charset="0"/>
              </a:rPr>
              <a:t> </a:t>
            </a:r>
            <a:r>
              <a:rPr lang="en-GB" sz="1800" dirty="0" err="1">
                <a:solidFill>
                  <a:srgbClr val="666666"/>
                </a:solidFill>
                <a:effectLst/>
                <a:latin typeface="Helvetica" panose="020B0604020202020204" pitchFamily="34" charset="0"/>
                <a:ea typeface="Aptos" panose="020B0004020202020204" pitchFamily="34" charset="0"/>
                <a:cs typeface="Aptos" panose="020B0004020202020204" pitchFamily="34" charset="0"/>
              </a:rPr>
              <a:t>līdz</a:t>
            </a:r>
            <a:r>
              <a:rPr lang="en-GB" sz="1800" dirty="0">
                <a:solidFill>
                  <a:srgbClr val="666666"/>
                </a:solidFill>
                <a:effectLst/>
                <a:latin typeface="Helvetica" panose="020B0604020202020204" pitchFamily="34" charset="0"/>
                <a:ea typeface="Aptos" panose="020B0004020202020204" pitchFamily="34" charset="0"/>
                <a:cs typeface="Aptos" panose="020B0004020202020204" pitchFamily="34" charset="0"/>
              </a:rPr>
              <a:t> 5 </a:t>
            </a:r>
            <a:r>
              <a:rPr lang="en-GB" sz="1800" dirty="0" err="1">
                <a:solidFill>
                  <a:srgbClr val="666666"/>
                </a:solidFill>
                <a:effectLst/>
                <a:latin typeface="Helvetica" panose="020B0604020202020204" pitchFamily="34" charset="0"/>
                <a:ea typeface="Aptos" panose="020B0004020202020204" pitchFamily="34" charset="0"/>
                <a:cs typeface="Aptos" panose="020B0004020202020204" pitchFamily="34" charset="0"/>
              </a:rPr>
              <a:t>personām</a:t>
            </a:r>
            <a:r>
              <a:rPr lang="en-GB" sz="1800" dirty="0">
                <a:solidFill>
                  <a:srgbClr val="666666"/>
                </a:solidFill>
                <a:effectLst/>
                <a:latin typeface="Helvetica" panose="020B0604020202020204" pitchFamily="34" charset="0"/>
                <a:ea typeface="Aptos" panose="020B0004020202020204" pitchFamily="34" charset="0"/>
                <a:cs typeface="Aptos" panose="020B0004020202020204" pitchFamily="34" charset="0"/>
              </a:rPr>
              <a:t>; </a:t>
            </a:r>
            <a:r>
              <a:rPr lang="en-GB" sz="1800" dirty="0" err="1">
                <a:solidFill>
                  <a:srgbClr val="666666"/>
                </a:solidFill>
                <a:effectLst/>
                <a:latin typeface="Helvetica" panose="020B0604020202020204" pitchFamily="34" charset="0"/>
                <a:ea typeface="Aptos" panose="020B0004020202020204" pitchFamily="34" charset="0"/>
                <a:cs typeface="Aptos" panose="020B0004020202020204" pitchFamily="34" charset="0"/>
              </a:rPr>
              <a:t>projektu</a:t>
            </a:r>
            <a:r>
              <a:rPr lang="en-GB" sz="1800" dirty="0">
                <a:solidFill>
                  <a:srgbClr val="666666"/>
                </a:solidFill>
                <a:effectLst/>
                <a:latin typeface="Helvetica" panose="020B0604020202020204" pitchFamily="34" charset="0"/>
                <a:ea typeface="Aptos" panose="020B0004020202020204" pitchFamily="34" charset="0"/>
                <a:cs typeface="Aptos" panose="020B0004020202020204" pitchFamily="34" charset="0"/>
              </a:rPr>
              <a:t> </a:t>
            </a:r>
            <a:r>
              <a:rPr lang="en-GB" sz="1800" dirty="0" err="1">
                <a:solidFill>
                  <a:srgbClr val="666666"/>
                </a:solidFill>
                <a:effectLst/>
                <a:latin typeface="Helvetica" panose="020B0604020202020204" pitchFamily="34" charset="0"/>
                <a:ea typeface="Aptos" panose="020B0004020202020204" pitchFamily="34" charset="0"/>
                <a:cs typeface="Aptos" panose="020B0004020202020204" pitchFamily="34" charset="0"/>
              </a:rPr>
              <a:t>īstenošanas</a:t>
            </a:r>
            <a:r>
              <a:rPr lang="en-GB" sz="1800" dirty="0">
                <a:solidFill>
                  <a:srgbClr val="666666"/>
                </a:solidFill>
                <a:effectLst/>
                <a:latin typeface="Helvetica" panose="020B0604020202020204" pitchFamily="34" charset="0"/>
                <a:ea typeface="Aptos" panose="020B0004020202020204" pitchFamily="34" charset="0"/>
                <a:cs typeface="Aptos" panose="020B0004020202020204" pitchFamily="34" charset="0"/>
              </a:rPr>
              <a:t> </a:t>
            </a:r>
            <a:r>
              <a:rPr lang="en-GB" sz="1800" dirty="0" err="1">
                <a:solidFill>
                  <a:srgbClr val="666666"/>
                </a:solidFill>
                <a:effectLst/>
                <a:latin typeface="Helvetica" panose="020B0604020202020204" pitchFamily="34" charset="0"/>
                <a:ea typeface="Aptos" panose="020B0004020202020204" pitchFamily="34" charset="0"/>
                <a:cs typeface="Aptos" panose="020B0004020202020204" pitchFamily="34" charset="0"/>
              </a:rPr>
              <a:t>ilgums</a:t>
            </a:r>
            <a:r>
              <a:rPr lang="en-GB" sz="1800" dirty="0">
                <a:solidFill>
                  <a:srgbClr val="666666"/>
                </a:solidFill>
                <a:effectLst/>
                <a:latin typeface="Helvetica" panose="020B0604020202020204" pitchFamily="34" charset="0"/>
                <a:ea typeface="Aptos" panose="020B0004020202020204" pitchFamily="34" charset="0"/>
                <a:cs typeface="Aptos" panose="020B0004020202020204" pitchFamily="34" charset="0"/>
              </a:rPr>
              <a:t> ir no 7 </a:t>
            </a:r>
            <a:r>
              <a:rPr lang="en-GB" sz="1800" dirty="0" err="1">
                <a:solidFill>
                  <a:srgbClr val="666666"/>
                </a:solidFill>
                <a:effectLst/>
                <a:latin typeface="Helvetica" panose="020B0604020202020204" pitchFamily="34" charset="0"/>
                <a:ea typeface="Aptos" panose="020B0004020202020204" pitchFamily="34" charset="0"/>
                <a:cs typeface="Aptos" panose="020B0004020202020204" pitchFamily="34" charset="0"/>
              </a:rPr>
              <a:t>līdz</a:t>
            </a:r>
            <a:r>
              <a:rPr lang="en-GB" sz="1800" dirty="0">
                <a:solidFill>
                  <a:srgbClr val="666666"/>
                </a:solidFill>
                <a:effectLst/>
                <a:latin typeface="Helvetica" panose="020B0604020202020204" pitchFamily="34" charset="0"/>
                <a:ea typeface="Aptos" panose="020B0004020202020204" pitchFamily="34" charset="0"/>
                <a:cs typeface="Aptos" panose="020B0004020202020204" pitchFamily="34" charset="0"/>
              </a:rPr>
              <a:t> 60 </a:t>
            </a:r>
            <a:r>
              <a:rPr lang="en-GB" sz="1800" dirty="0" err="1">
                <a:solidFill>
                  <a:srgbClr val="666666"/>
                </a:solidFill>
                <a:effectLst/>
                <a:latin typeface="Helvetica" panose="020B0604020202020204" pitchFamily="34" charset="0"/>
                <a:ea typeface="Aptos" panose="020B0004020202020204" pitchFamily="34" charset="0"/>
                <a:cs typeface="Aptos" panose="020B0004020202020204" pitchFamily="34" charset="0"/>
              </a:rPr>
              <a:t>dienām</a:t>
            </a:r>
            <a:r>
              <a:rPr lang="en-GB" sz="1800" dirty="0">
                <a:solidFill>
                  <a:srgbClr val="666666"/>
                </a:solidFill>
                <a:effectLst/>
                <a:latin typeface="Helvetica" panose="020B0604020202020204" pitchFamily="34" charset="0"/>
                <a:ea typeface="Aptos" panose="020B0004020202020204" pitchFamily="34" charset="0"/>
                <a:cs typeface="Aptos" panose="020B0004020202020204" pitchFamily="34" charset="0"/>
              </a:rPr>
              <a:t> </a:t>
            </a:r>
            <a:r>
              <a:rPr lang="en-GB" sz="1800" dirty="0" err="1">
                <a:solidFill>
                  <a:srgbClr val="666666"/>
                </a:solidFill>
                <a:effectLst/>
                <a:latin typeface="Helvetica" panose="020B0604020202020204" pitchFamily="34" charset="0"/>
                <a:ea typeface="Aptos" panose="020B0004020202020204" pitchFamily="34" charset="0"/>
                <a:cs typeface="Aptos" panose="020B0004020202020204" pitchFamily="34" charset="0"/>
              </a:rPr>
              <a:t>privātpersonām</a:t>
            </a:r>
            <a:r>
              <a:rPr lang="en-GB" sz="1800" dirty="0">
                <a:solidFill>
                  <a:srgbClr val="666666"/>
                </a:solidFill>
                <a:effectLst/>
                <a:latin typeface="Helvetica" panose="020B0604020202020204" pitchFamily="34" charset="0"/>
                <a:ea typeface="Aptos" panose="020B0004020202020204" pitchFamily="34" charset="0"/>
                <a:cs typeface="Aptos" panose="020B0004020202020204" pitchFamily="34" charset="0"/>
              </a:rPr>
              <a:t> un no 7 </a:t>
            </a:r>
            <a:r>
              <a:rPr lang="en-GB" sz="1800" dirty="0" err="1">
                <a:solidFill>
                  <a:srgbClr val="666666"/>
                </a:solidFill>
                <a:effectLst/>
                <a:latin typeface="Helvetica" panose="020B0604020202020204" pitchFamily="34" charset="0"/>
                <a:ea typeface="Aptos" panose="020B0004020202020204" pitchFamily="34" charset="0"/>
                <a:cs typeface="Aptos" panose="020B0004020202020204" pitchFamily="34" charset="0"/>
              </a:rPr>
              <a:t>līdz</a:t>
            </a:r>
            <a:r>
              <a:rPr lang="en-GB" sz="1800" dirty="0">
                <a:solidFill>
                  <a:srgbClr val="666666"/>
                </a:solidFill>
                <a:effectLst/>
                <a:latin typeface="Helvetica" panose="020B0604020202020204" pitchFamily="34" charset="0"/>
                <a:ea typeface="Aptos" panose="020B0004020202020204" pitchFamily="34" charset="0"/>
                <a:cs typeface="Aptos" panose="020B0004020202020204" pitchFamily="34" charset="0"/>
              </a:rPr>
              <a:t> 21 </a:t>
            </a:r>
            <a:r>
              <a:rPr lang="en-GB" sz="1800" dirty="0" err="1">
                <a:solidFill>
                  <a:srgbClr val="666666"/>
                </a:solidFill>
                <a:effectLst/>
                <a:latin typeface="Helvetica" panose="020B0604020202020204" pitchFamily="34" charset="0"/>
                <a:ea typeface="Aptos" panose="020B0004020202020204" pitchFamily="34" charset="0"/>
                <a:cs typeface="Aptos" panose="020B0004020202020204" pitchFamily="34" charset="0"/>
              </a:rPr>
              <a:t>dienai</a:t>
            </a:r>
            <a:r>
              <a:rPr lang="en-GB" sz="1800" dirty="0">
                <a:solidFill>
                  <a:srgbClr val="666666"/>
                </a:solidFill>
                <a:effectLst/>
                <a:latin typeface="Helvetica" panose="020B0604020202020204" pitchFamily="34" charset="0"/>
                <a:ea typeface="Aptos" panose="020B0004020202020204" pitchFamily="34" charset="0"/>
                <a:cs typeface="Aptos" panose="020B0004020202020204" pitchFamily="34" charset="0"/>
              </a:rPr>
              <a:t> </a:t>
            </a:r>
            <a:r>
              <a:rPr lang="en-GB" sz="1800" dirty="0" err="1">
                <a:solidFill>
                  <a:srgbClr val="666666"/>
                </a:solidFill>
                <a:effectLst/>
                <a:latin typeface="Helvetica" panose="020B0604020202020204" pitchFamily="34" charset="0"/>
                <a:ea typeface="Aptos" panose="020B0004020202020204" pitchFamily="34" charset="0"/>
                <a:cs typeface="Aptos" panose="020B0004020202020204" pitchFamily="34" charset="0"/>
              </a:rPr>
              <a:t>grupām</a:t>
            </a:r>
            <a:r>
              <a:rPr lang="en-GB" sz="1800" dirty="0">
                <a:solidFill>
                  <a:srgbClr val="666666"/>
                </a:solidFill>
                <a:effectLst/>
                <a:latin typeface="Helvetica" panose="020B0604020202020204" pitchFamily="34" charset="0"/>
                <a:ea typeface="Aptos" panose="020B0004020202020204" pitchFamily="34" charset="0"/>
                <a:cs typeface="Aptos" panose="020B0004020202020204" pitchFamily="34" charset="0"/>
              </a:rPr>
              <a:t>.</a:t>
            </a:r>
            <a:endParaRPr lang="en-GB" dirty="0"/>
          </a:p>
        </p:txBody>
      </p:sp>
      <p:pic>
        <p:nvPicPr>
          <p:cNvPr id="12" name="Picture 11">
            <a:extLst>
              <a:ext uri="{FF2B5EF4-FFF2-40B4-BE49-F238E27FC236}">
                <a16:creationId xmlns:a16="http://schemas.microsoft.com/office/drawing/2014/main" id="{914554FD-B650-F2C8-B332-94E45F90B11F}"/>
              </a:ext>
            </a:extLst>
          </p:cNvPr>
          <p:cNvPicPr>
            <a:picLocks noChangeAspect="1"/>
          </p:cNvPicPr>
          <p:nvPr/>
        </p:nvPicPr>
        <p:blipFill>
          <a:blip r:embed="rId5"/>
          <a:stretch>
            <a:fillRect/>
          </a:stretch>
        </p:blipFill>
        <p:spPr>
          <a:xfrm>
            <a:off x="9289529" y="4229385"/>
            <a:ext cx="2711589" cy="2336920"/>
          </a:xfrm>
          <a:prstGeom prst="rect">
            <a:avLst/>
          </a:prstGeom>
        </p:spPr>
      </p:pic>
      <p:sp>
        <p:nvSpPr>
          <p:cNvPr id="14" name="TextBox 13">
            <a:extLst>
              <a:ext uri="{FF2B5EF4-FFF2-40B4-BE49-F238E27FC236}">
                <a16:creationId xmlns:a16="http://schemas.microsoft.com/office/drawing/2014/main" id="{FAAE76AE-1603-AB7E-01E3-8D0B642C3ACB}"/>
              </a:ext>
            </a:extLst>
          </p:cNvPr>
          <p:cNvSpPr txBox="1"/>
          <p:nvPr/>
        </p:nvSpPr>
        <p:spPr>
          <a:xfrm>
            <a:off x="1090670" y="451881"/>
            <a:ext cx="7039777" cy="369332"/>
          </a:xfrm>
          <a:prstGeom prst="rect">
            <a:avLst/>
          </a:prstGeom>
          <a:noFill/>
        </p:spPr>
        <p:txBody>
          <a:bodyPr wrap="square">
            <a:spAutoFit/>
          </a:bodyPr>
          <a:lstStyle/>
          <a:p>
            <a:pPr algn="l"/>
            <a:r>
              <a:rPr lang="en-GB" sz="1800" b="0" i="0" u="none" strike="noStrike" baseline="0" dirty="0">
                <a:solidFill>
                  <a:srgbClr val="3D4176"/>
                </a:solidFill>
                <a:latin typeface="DMSans-Regular"/>
              </a:rPr>
              <a:t>https://internship.euraxess.bg/about</a:t>
            </a:r>
            <a:endParaRPr lang="en-GB" dirty="0"/>
          </a:p>
        </p:txBody>
      </p:sp>
      <p:pic>
        <p:nvPicPr>
          <p:cNvPr id="16" name="Picture 15">
            <a:extLst>
              <a:ext uri="{FF2B5EF4-FFF2-40B4-BE49-F238E27FC236}">
                <a16:creationId xmlns:a16="http://schemas.microsoft.com/office/drawing/2014/main" id="{C4DAF6E7-49E4-55E7-F331-78E212A9303C}"/>
              </a:ext>
            </a:extLst>
          </p:cNvPr>
          <p:cNvPicPr>
            <a:picLocks noChangeAspect="1"/>
          </p:cNvPicPr>
          <p:nvPr/>
        </p:nvPicPr>
        <p:blipFill>
          <a:blip r:embed="rId6"/>
          <a:stretch>
            <a:fillRect/>
          </a:stretch>
        </p:blipFill>
        <p:spPr>
          <a:xfrm>
            <a:off x="899462" y="821213"/>
            <a:ext cx="2216264" cy="5613689"/>
          </a:xfrm>
          <a:prstGeom prst="rect">
            <a:avLst/>
          </a:prstGeom>
        </p:spPr>
      </p:pic>
      <p:pic>
        <p:nvPicPr>
          <p:cNvPr id="18" name="Picture 17">
            <a:extLst>
              <a:ext uri="{FF2B5EF4-FFF2-40B4-BE49-F238E27FC236}">
                <a16:creationId xmlns:a16="http://schemas.microsoft.com/office/drawing/2014/main" id="{C1A8F64A-EDC0-61B6-8C65-38A549723CDF}"/>
              </a:ext>
            </a:extLst>
          </p:cNvPr>
          <p:cNvPicPr>
            <a:picLocks noChangeAspect="1"/>
          </p:cNvPicPr>
          <p:nvPr/>
        </p:nvPicPr>
        <p:blipFill>
          <a:blip r:embed="rId7"/>
          <a:stretch>
            <a:fillRect/>
          </a:stretch>
        </p:blipFill>
        <p:spPr>
          <a:xfrm>
            <a:off x="3306934" y="710830"/>
            <a:ext cx="2228965" cy="5550185"/>
          </a:xfrm>
          <a:prstGeom prst="rect">
            <a:avLst/>
          </a:prstGeom>
        </p:spPr>
      </p:pic>
    </p:spTree>
    <p:extLst>
      <p:ext uri="{BB962C8B-B14F-4D97-AF65-F5344CB8AC3E}">
        <p14:creationId xmlns:p14="http://schemas.microsoft.com/office/powerpoint/2010/main" val="1627831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11C98AEF-E833-40D3-A005-593A22DA7193}"/>
              </a:ext>
            </a:extLst>
          </p:cNvPr>
          <p:cNvSpPr>
            <a:spLocks noGrp="1"/>
          </p:cNvSpPr>
          <p:nvPr>
            <p:ph type="title"/>
          </p:nvPr>
        </p:nvSpPr>
        <p:spPr>
          <a:xfrm>
            <a:off x="2060293" y="2598259"/>
            <a:ext cx="8379948" cy="914400"/>
          </a:xfrm>
        </p:spPr>
        <p:txBody>
          <a:bodyPr>
            <a:normAutofit fontScale="90000"/>
          </a:bodyPr>
          <a:lstStyle/>
          <a:p>
            <a:pPr>
              <a:defRPr/>
            </a:pPr>
            <a:r>
              <a:rPr lang="lv-LV" altLang="lv-LV" sz="3600" dirty="0">
                <a:solidFill>
                  <a:srgbClr val="0308DB">
                    <a:lumMod val="50000"/>
                  </a:srgbClr>
                </a:solidFill>
                <a:cs typeface="+mj-cs"/>
              </a:rPr>
              <a:t>Apvārsnis Eiropa </a:t>
            </a:r>
            <a:r>
              <a:rPr lang="lv-LV" altLang="lv-LV" sz="3600" b="1" dirty="0">
                <a:solidFill>
                  <a:srgbClr val="0308DB">
                    <a:lumMod val="50000"/>
                  </a:srgbClr>
                </a:solidFill>
                <a:latin typeface="Verdana" panose="020B0604030504040204" pitchFamily="34" charset="0"/>
                <a:ea typeface="Verdana" panose="020B0604030504040204" pitchFamily="34" charset="0"/>
              </a:rPr>
              <a:t>2. klastera «Kultūra, jaunrade un iekļaujoša sabiedrība» </a:t>
            </a:r>
            <a:r>
              <a:rPr lang="lv-LV" altLang="lv-LV" sz="3600" dirty="0">
                <a:solidFill>
                  <a:srgbClr val="0308DB">
                    <a:lumMod val="50000"/>
                  </a:srgbClr>
                </a:solidFill>
                <a:cs typeface="+mj-cs"/>
              </a:rPr>
              <a:t>aktualitātes</a:t>
            </a:r>
            <a:endParaRPr lang="en-US" altLang="en-US" sz="2800" dirty="0">
              <a:latin typeface="+mj-lt"/>
              <a:ea typeface="Times New Roman" panose="02020603050405020304" pitchFamily="18" charset="0"/>
              <a:cs typeface="Times New Roman" panose="02020603050405020304" pitchFamily="18" charset="0"/>
            </a:endParaRPr>
          </a:p>
        </p:txBody>
      </p:sp>
      <p:sp>
        <p:nvSpPr>
          <p:cNvPr id="9" name="Text Placeholder 3">
            <a:extLst>
              <a:ext uri="{FF2B5EF4-FFF2-40B4-BE49-F238E27FC236}">
                <a16:creationId xmlns:a16="http://schemas.microsoft.com/office/drawing/2014/main" id="{6AC4F06C-DEB1-449D-B5DA-D656A264EC12}"/>
              </a:ext>
            </a:extLst>
          </p:cNvPr>
          <p:cNvSpPr txBox="1">
            <a:spLocks/>
          </p:cNvSpPr>
          <p:nvPr/>
        </p:nvSpPr>
        <p:spPr bwMode="auto">
          <a:xfrm rot="10800000" flipV="1">
            <a:off x="0" y="6124340"/>
            <a:ext cx="12192000" cy="540292"/>
          </a:xfrm>
          <a:prstGeom prst="rect">
            <a:avLst/>
          </a:prstGeom>
          <a:noFill/>
          <a:ln w="9525">
            <a:noFill/>
            <a:miter lim="800000"/>
            <a:headEnd/>
            <a:tailEnd/>
          </a:ln>
        </p:spPr>
        <p:txBody>
          <a:bodyPr vert="horz" wrap="square" lIns="93957" tIns="46979" rIns="93957" bIns="46979" numCol="1" anchor="t" anchorCtr="0" compatLnSpc="1">
            <a:prstTxWarp prst="textNoShape">
              <a:avLst/>
            </a:prstTxWarp>
            <a:normAutofit/>
          </a:bodyPr>
          <a:lstStyle>
            <a:lvl1pPr marL="0" indent="0" algn="ctr" defTabSz="938213" rtl="0" eaLnBrk="0" fontAlgn="base" hangingPunct="0">
              <a:spcBef>
                <a:spcPct val="20000"/>
              </a:spcBef>
              <a:spcAft>
                <a:spcPct val="0"/>
              </a:spcAft>
              <a:buFont typeface="Arial" charset="0"/>
              <a:buNone/>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charset="0"/>
              <a:buChar char="–"/>
              <a:defRPr sz="2900" kern="1200">
                <a:solidFill>
                  <a:schemeClr val="tx1"/>
                </a:solidFill>
                <a:latin typeface="+mn-lt"/>
                <a:ea typeface="MS PGothic" pitchFamily="34" charset="-128"/>
                <a:cs typeface="+mn-cs"/>
              </a:defRPr>
            </a:lvl2pPr>
            <a:lvl3pPr marL="1173163" indent="-233363" algn="l" defTabSz="938213" rtl="0" eaLnBrk="0" fontAlgn="base" hangingPunct="0">
              <a:spcBef>
                <a:spcPct val="20000"/>
              </a:spcBef>
              <a:spcAft>
                <a:spcPct val="0"/>
              </a:spcAft>
              <a:buFont typeface="Arial" charset="0"/>
              <a:buChar char="•"/>
              <a:defRPr sz="2500" kern="1200">
                <a:solidFill>
                  <a:schemeClr val="tx1"/>
                </a:solidFill>
                <a:latin typeface="+mn-lt"/>
                <a:ea typeface="MS PGothic" pitchFamily="34" charset="-128"/>
                <a:cs typeface="+mn-cs"/>
              </a:defRPr>
            </a:lvl3pPr>
            <a:lvl4pPr marL="1643063" indent="-233363" algn="l" defTabSz="938213" rtl="0" eaLnBrk="0" fontAlgn="base" hangingPunct="0">
              <a:spcBef>
                <a:spcPct val="20000"/>
              </a:spcBef>
              <a:spcAft>
                <a:spcPct val="0"/>
              </a:spcAft>
              <a:buFont typeface="Arial" charset="0"/>
              <a:buChar char="–"/>
              <a:defRPr sz="1900" kern="1200">
                <a:solidFill>
                  <a:schemeClr val="tx1"/>
                </a:solidFill>
                <a:latin typeface="+mn-lt"/>
                <a:ea typeface="MS PGothic" pitchFamily="34" charset="-128"/>
                <a:cs typeface="+mn-cs"/>
              </a:defRPr>
            </a:lvl4pPr>
            <a:lvl5pPr marL="2112963" indent="-233363" algn="l" defTabSz="938213" rtl="0" eaLnBrk="0" fontAlgn="base" hangingPunct="0">
              <a:spcBef>
                <a:spcPct val="20000"/>
              </a:spcBef>
              <a:spcAft>
                <a:spcPct val="0"/>
              </a:spcAft>
              <a:buFont typeface="Arial" charset="0"/>
              <a:buChar char="»"/>
              <a:defRPr sz="1900" kern="1200">
                <a:solidFill>
                  <a:schemeClr val="tx1"/>
                </a:solidFill>
                <a:latin typeface="+mn-lt"/>
                <a:ea typeface="MS PGothic" pitchFamily="34" charset="-128"/>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r>
              <a:rPr lang="lv-LV" sz="600" dirty="0">
                <a:cs typeface="Times New Roman" panose="02020603050405020304" pitchFamily="18" charset="0"/>
              </a:rPr>
              <a:t>1.1.1. specifiskā atbalsta mērķa "Palielināt Latvijas zinātnisko institūciju pētniecisko un inovatīvo kapacitāti un spēju piesaistīt ārējo finansējumu, ieguldot cilvēkresursos un infrastruktūrā" 1.1.1.5. pasākuma "Atbalsts starptautiskās sadarbības projektiem pētniecībā un inovācijās" 1.kārtas, projekta Nr.1.1.1.5/17/I/001 “Atbalsts starptautiskās sadarbības projektu izstrādei un īstenošanai” ietvaros</a:t>
            </a:r>
          </a:p>
        </p:txBody>
      </p:sp>
      <p:pic>
        <p:nvPicPr>
          <p:cNvPr id="10" name="Attēls 9">
            <a:extLst>
              <a:ext uri="{FF2B5EF4-FFF2-40B4-BE49-F238E27FC236}">
                <a16:creationId xmlns:a16="http://schemas.microsoft.com/office/drawing/2014/main" id="{853A41D0-CA57-4A1D-9C51-9F96D96CEB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2999" y="5033924"/>
            <a:ext cx="4846002" cy="1090416"/>
          </a:xfrm>
          <a:prstGeom prst="rect">
            <a:avLst/>
          </a:prstGeom>
        </p:spPr>
      </p:pic>
      <p:sp>
        <p:nvSpPr>
          <p:cNvPr id="2" name="Rectangle 1">
            <a:extLst>
              <a:ext uri="{FF2B5EF4-FFF2-40B4-BE49-F238E27FC236}">
                <a16:creationId xmlns:a16="http://schemas.microsoft.com/office/drawing/2014/main" id="{9F094078-A66D-2148-8507-383B5E3A4AB3}"/>
              </a:ext>
            </a:extLst>
          </p:cNvPr>
          <p:cNvSpPr/>
          <p:nvPr/>
        </p:nvSpPr>
        <p:spPr>
          <a:xfrm>
            <a:off x="170329" y="4469481"/>
            <a:ext cx="4415117" cy="1203781"/>
          </a:xfrm>
          <a:prstGeom prst="rect">
            <a:avLst/>
          </a:prstGeom>
        </p:spPr>
        <p:txBody>
          <a:bodyPr wrap="square">
            <a:spAutoFit/>
          </a:bodyPr>
          <a:lstStyle/>
          <a:p>
            <a:pPr>
              <a:defRPr/>
            </a:pPr>
            <a:r>
              <a:rPr lang="lv-LV" altLang="lv-LV" b="1" dirty="0">
                <a:latin typeface="Verdana" panose="020B0604030504040204" pitchFamily="34" charset="0"/>
                <a:ea typeface="Verdana" panose="020B0604030504040204" pitchFamily="34" charset="0"/>
                <a:cs typeface="Verdana" panose="020B0604030504040204" pitchFamily="34" charset="0"/>
              </a:rPr>
              <a:t>Darja Aksjonova</a:t>
            </a:r>
          </a:p>
          <a:p>
            <a:pPr>
              <a:defRPr/>
            </a:pPr>
            <a:r>
              <a:rPr lang="lv-LV" altLang="lv-LV" dirty="0">
                <a:latin typeface="Verdana" panose="020B0604030504040204" pitchFamily="34" charset="0"/>
                <a:ea typeface="Verdana" panose="020B0604030504040204" pitchFamily="34" charset="0"/>
                <a:cs typeface="Verdana" panose="020B0604030504040204" pitchFamily="34" charset="0"/>
              </a:rPr>
              <a:t>Nacionālā kontaktpunkta </a:t>
            </a:r>
          </a:p>
          <a:p>
            <a:pPr>
              <a:defRPr/>
            </a:pPr>
            <a:r>
              <a:rPr lang="lv-LV" altLang="lv-LV" dirty="0">
                <a:latin typeface="Verdana" panose="020B0604030504040204" pitchFamily="34" charset="0"/>
                <a:ea typeface="Verdana" panose="020B0604030504040204" pitchFamily="34" charset="0"/>
                <a:cs typeface="Verdana" panose="020B0604030504040204" pitchFamily="34" charset="0"/>
              </a:rPr>
              <a:t>Vecāka eksperte</a:t>
            </a:r>
          </a:p>
          <a:p>
            <a:pPr>
              <a:defRPr/>
            </a:pPr>
            <a:r>
              <a:rPr lang="lv-LV" altLang="lv-LV" dirty="0">
                <a:latin typeface="Verdana" panose="020B0604030504040204" pitchFamily="34" charset="0"/>
                <a:ea typeface="Verdana" panose="020B0604030504040204" pitchFamily="34" charset="0"/>
                <a:cs typeface="Verdana" panose="020B0604030504040204" pitchFamily="34" charset="0"/>
                <a:hlinkClick r:id="rId4"/>
              </a:rPr>
              <a:t>darja.aksjonova@lzp.gov.lv</a:t>
            </a:r>
            <a:r>
              <a:rPr lang="lv-LV" altLang="lv-LV" dirty="0">
                <a:latin typeface="Verdana" panose="020B0604030504040204" pitchFamily="34" charset="0"/>
                <a:ea typeface="Verdana" panose="020B0604030504040204" pitchFamily="34" charset="0"/>
                <a:cs typeface="Verdana" panose="020B0604030504040204" pitchFamily="34" charset="0"/>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Slide Background">
            <a:extLst>
              <a:ext uri="{FF2B5EF4-FFF2-40B4-BE49-F238E27FC236}">
                <a16:creationId xmlns:a16="http://schemas.microsoft.com/office/drawing/2014/main" id="{5F637E18-EF26-4327-9077-7FFC67B98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2" name="Rectangle 11">
            <a:extLst>
              <a:ext uri="{FF2B5EF4-FFF2-40B4-BE49-F238E27FC236}">
                <a16:creationId xmlns:a16="http://schemas.microsoft.com/office/drawing/2014/main" id="{3EED6667-6BE8-A2AB-422A-5A1D89727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1" cy="1696413"/>
          </a:xfrm>
          <a:prstGeom prst="rect">
            <a:avLst/>
          </a:prstGeom>
          <a:ln>
            <a:noFill/>
          </a:ln>
          <a:effectLst>
            <a:outerShdw blurRad="304800" dist="114300" dir="5460000" sx="92000" sy="92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CBB025-0E21-884D-A4F7-5801B5502B46}"/>
              </a:ext>
            </a:extLst>
          </p:cNvPr>
          <p:cNvSpPr>
            <a:spLocks noGrp="1"/>
          </p:cNvSpPr>
          <p:nvPr>
            <p:ph type="title"/>
          </p:nvPr>
        </p:nvSpPr>
        <p:spPr>
          <a:xfrm>
            <a:off x="589557" y="244742"/>
            <a:ext cx="9127319" cy="1235225"/>
          </a:xfrm>
        </p:spPr>
        <p:txBody>
          <a:bodyPr vert="horz" lIns="91440" tIns="45720" rIns="91440" bIns="45720" rtlCol="0" anchor="ctr">
            <a:normAutofit/>
          </a:bodyPr>
          <a:lstStyle/>
          <a:p>
            <a:r>
              <a:rPr lang="en-US" sz="3200" b="1" dirty="0" err="1">
                <a:solidFill>
                  <a:srgbClr val="0308DB">
                    <a:lumMod val="50000"/>
                  </a:srgbClr>
                </a:solidFill>
                <a:latin typeface="Verdana" panose="020B0604030504040204" pitchFamily="34" charset="0"/>
                <a:ea typeface="Verdana" panose="020B0604030504040204" pitchFamily="34" charset="0"/>
              </a:rPr>
              <a:t>Statistika</a:t>
            </a:r>
            <a:r>
              <a:rPr lang="en-US" sz="3600" b="1" kern="1200" dirty="0">
                <a:solidFill>
                  <a:schemeClr val="tx1"/>
                </a:solidFill>
                <a:latin typeface="+mj-lt"/>
                <a:ea typeface="+mj-ea"/>
                <a:cs typeface="+mj-cs"/>
              </a:rPr>
              <a:t>: </a:t>
            </a:r>
            <a:r>
              <a:rPr lang="en-US" sz="3200" b="1" dirty="0" err="1">
                <a:solidFill>
                  <a:srgbClr val="0308DB">
                    <a:lumMod val="50000"/>
                  </a:srgbClr>
                </a:solidFill>
                <a:latin typeface="Verdana" panose="020B0604030504040204" pitchFamily="34" charset="0"/>
                <a:ea typeface="Verdana" panose="020B0604030504040204" pitchFamily="34" charset="0"/>
              </a:rPr>
              <a:t>Apvārsnis</a:t>
            </a:r>
            <a:r>
              <a:rPr lang="en-US" sz="3600" b="1" kern="1200" dirty="0">
                <a:solidFill>
                  <a:schemeClr val="tx1"/>
                </a:solidFill>
                <a:latin typeface="+mj-lt"/>
                <a:ea typeface="+mj-ea"/>
                <a:cs typeface="+mj-cs"/>
              </a:rPr>
              <a:t> </a:t>
            </a:r>
            <a:r>
              <a:rPr lang="en-US" sz="3200" b="1" dirty="0">
                <a:solidFill>
                  <a:srgbClr val="0308DB">
                    <a:lumMod val="50000"/>
                  </a:srgbClr>
                </a:solidFill>
                <a:latin typeface="Verdana" panose="020B0604030504040204" pitchFamily="34" charset="0"/>
                <a:ea typeface="Verdana" panose="020B0604030504040204" pitchFamily="34" charset="0"/>
              </a:rPr>
              <a:t>Eiropa </a:t>
            </a:r>
            <a:r>
              <a:rPr lang="lv-LV" sz="3200" b="1" dirty="0">
                <a:solidFill>
                  <a:srgbClr val="0308DB">
                    <a:lumMod val="50000"/>
                  </a:srgbClr>
                </a:solidFill>
                <a:latin typeface="Verdana" panose="020B0604030504040204" pitchFamily="34" charset="0"/>
                <a:ea typeface="Verdana" panose="020B0604030504040204" pitchFamily="34" charset="0"/>
              </a:rPr>
              <a:t>2</a:t>
            </a:r>
            <a:r>
              <a:rPr lang="en-US" sz="3200" b="1" dirty="0">
                <a:solidFill>
                  <a:srgbClr val="0308DB">
                    <a:lumMod val="50000"/>
                  </a:srgbClr>
                </a:solidFill>
                <a:latin typeface="Verdana" panose="020B0604030504040204" pitchFamily="34" charset="0"/>
                <a:ea typeface="Verdana" panose="020B0604030504040204" pitchFamily="34" charset="0"/>
              </a:rPr>
              <a:t>. </a:t>
            </a:r>
            <a:r>
              <a:rPr lang="en-US" sz="3200" b="1" dirty="0" err="1">
                <a:solidFill>
                  <a:srgbClr val="0308DB">
                    <a:lumMod val="50000"/>
                  </a:srgbClr>
                </a:solidFill>
                <a:latin typeface="Verdana" panose="020B0604030504040204" pitchFamily="34" charset="0"/>
                <a:ea typeface="Verdana" panose="020B0604030504040204" pitchFamily="34" charset="0"/>
              </a:rPr>
              <a:t>klasteris</a:t>
            </a:r>
            <a:endParaRPr lang="en-US" sz="3200" b="1" dirty="0">
              <a:solidFill>
                <a:srgbClr val="0308DB">
                  <a:lumMod val="50000"/>
                </a:srgbClr>
              </a:solidFill>
              <a:latin typeface="Verdana" panose="020B0604030504040204" pitchFamily="34" charset="0"/>
              <a:ea typeface="Verdana" panose="020B0604030504040204" pitchFamily="34" charset="0"/>
            </a:endParaRPr>
          </a:p>
        </p:txBody>
      </p:sp>
      <p:sp>
        <p:nvSpPr>
          <p:cNvPr id="3" name="Slide Number Placeholder 2">
            <a:extLst>
              <a:ext uri="{FF2B5EF4-FFF2-40B4-BE49-F238E27FC236}">
                <a16:creationId xmlns:a16="http://schemas.microsoft.com/office/drawing/2014/main" id="{F92FE6CD-C8E4-E046-A55A-73A98C148433}"/>
              </a:ext>
            </a:extLst>
          </p:cNvPr>
          <p:cNvSpPr>
            <a:spLocks noGrp="1"/>
          </p:cNvSpPr>
          <p:nvPr>
            <p:ph type="sldNum" sz="quarter" idx="12"/>
          </p:nvPr>
        </p:nvSpPr>
        <p:spPr>
          <a:xfrm>
            <a:off x="8732520" y="6356350"/>
            <a:ext cx="3199388" cy="365125"/>
          </a:xfrm>
        </p:spPr>
        <p:txBody>
          <a:bodyPr vert="horz" lIns="91440" tIns="45720" rIns="91440" bIns="45720" rtlCol="0" anchor="ctr">
            <a:normAutofit/>
          </a:bodyPr>
          <a:lstStyle/>
          <a:p>
            <a:pPr>
              <a:spcAft>
                <a:spcPts val="600"/>
              </a:spcAft>
            </a:pPr>
            <a:fld id="{660F3F40-12FA-4968-8235-5F18DAFE2DEF}" type="slidenum">
              <a:rPr lang="en-US">
                <a:solidFill>
                  <a:schemeClr val="tx1"/>
                </a:solidFill>
              </a:rPr>
              <a:pPr>
                <a:spcAft>
                  <a:spcPts val="600"/>
                </a:spcAft>
              </a:pPr>
              <a:t>20</a:t>
            </a:fld>
            <a:endParaRPr lang="en-US">
              <a:solidFill>
                <a:schemeClr val="tx1"/>
              </a:solidFill>
            </a:endParaRPr>
          </a:p>
        </p:txBody>
      </p:sp>
      <p:pic>
        <p:nvPicPr>
          <p:cNvPr id="4" name="Picture 3">
            <a:extLst>
              <a:ext uri="{FF2B5EF4-FFF2-40B4-BE49-F238E27FC236}">
                <a16:creationId xmlns:a16="http://schemas.microsoft.com/office/drawing/2014/main" id="{512DA7C3-3EA4-0BED-B65D-20202E8A1CDF}"/>
              </a:ext>
            </a:extLst>
          </p:cNvPr>
          <p:cNvPicPr>
            <a:picLocks noChangeAspect="1"/>
          </p:cNvPicPr>
          <p:nvPr/>
        </p:nvPicPr>
        <p:blipFill>
          <a:blip r:embed="rId2"/>
          <a:stretch>
            <a:fillRect/>
          </a:stretch>
        </p:blipFill>
        <p:spPr>
          <a:xfrm>
            <a:off x="793477" y="1558829"/>
            <a:ext cx="10605045" cy="3740342"/>
          </a:xfrm>
          <a:prstGeom prst="rect">
            <a:avLst/>
          </a:prstGeom>
        </p:spPr>
      </p:pic>
      <p:sp>
        <p:nvSpPr>
          <p:cNvPr id="6" name="TextBox 5">
            <a:extLst>
              <a:ext uri="{FF2B5EF4-FFF2-40B4-BE49-F238E27FC236}">
                <a16:creationId xmlns:a16="http://schemas.microsoft.com/office/drawing/2014/main" id="{483F2DA0-4E55-76D1-DC4B-EBFB996718B4}"/>
              </a:ext>
            </a:extLst>
          </p:cNvPr>
          <p:cNvSpPr txBox="1"/>
          <p:nvPr/>
        </p:nvSpPr>
        <p:spPr>
          <a:xfrm>
            <a:off x="8868578" y="6139904"/>
            <a:ext cx="2696123" cy="369332"/>
          </a:xfrm>
          <a:prstGeom prst="rect">
            <a:avLst/>
          </a:prstGeom>
          <a:noFill/>
        </p:spPr>
        <p:txBody>
          <a:bodyPr wrap="none" rtlCol="0">
            <a:spAutoFit/>
          </a:bodyPr>
          <a:lstStyle/>
          <a:p>
            <a:r>
              <a:rPr lang="lv-LV" dirty="0" err="1"/>
              <a:t>eCorda</a:t>
            </a:r>
            <a:r>
              <a:rPr lang="lv-LV" dirty="0"/>
              <a:t> dati uz 10.04.2024.</a:t>
            </a:r>
            <a:endParaRPr lang="en-GB" dirty="0"/>
          </a:p>
        </p:txBody>
      </p:sp>
    </p:spTree>
    <p:extLst>
      <p:ext uri="{BB962C8B-B14F-4D97-AF65-F5344CB8AC3E}">
        <p14:creationId xmlns:p14="http://schemas.microsoft.com/office/powerpoint/2010/main" val="181997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ue and green gradient with white text&#10;&#10;Description automatically generated">
            <a:extLst>
              <a:ext uri="{FF2B5EF4-FFF2-40B4-BE49-F238E27FC236}">
                <a16:creationId xmlns:a16="http://schemas.microsoft.com/office/drawing/2014/main" id="{F6016D05-EAEE-3877-3ADD-E46F442C2FFF}"/>
              </a:ext>
            </a:extLst>
          </p:cNvPr>
          <p:cNvPicPr>
            <a:picLocks noChangeAspect="1"/>
          </p:cNvPicPr>
          <p:nvPr/>
        </p:nvPicPr>
        <p:blipFill>
          <a:blip r:embed="rId2"/>
          <a:stretch>
            <a:fillRect/>
          </a:stretch>
        </p:blipFill>
        <p:spPr>
          <a:xfrm>
            <a:off x="1289303" y="1119116"/>
            <a:ext cx="9419720" cy="2213635"/>
          </a:xfrm>
          <a:prstGeom prst="rect">
            <a:avLst/>
          </a:prstGeom>
        </p:spPr>
      </p:pic>
      <p:sp>
        <p:nvSpPr>
          <p:cNvPr id="31" name="Right Triangle 3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DD091A-D449-AE74-F6C4-3DEB46EF5A2D}"/>
              </a:ext>
            </a:extLst>
          </p:cNvPr>
          <p:cNvSpPr>
            <a:spLocks noGrp="1"/>
          </p:cNvSpPr>
          <p:nvPr>
            <p:ph type="title"/>
          </p:nvPr>
        </p:nvSpPr>
        <p:spPr>
          <a:xfrm>
            <a:off x="1289304" y="3429000"/>
            <a:ext cx="8921672" cy="1713305"/>
          </a:xfrm>
        </p:spPr>
        <p:txBody>
          <a:bodyPr vert="horz" lIns="91440" tIns="45720" rIns="91440" bIns="45720" rtlCol="0" anchor="b">
            <a:normAutofit/>
          </a:bodyPr>
          <a:lstStyle/>
          <a:p>
            <a:r>
              <a:rPr lang="lv-LV" sz="6200" dirty="0">
                <a:hlinkClick r:id="rId3"/>
              </a:rPr>
              <a:t>Pievienoties </a:t>
            </a:r>
            <a:r>
              <a:rPr lang="en-US" sz="6200" dirty="0" err="1">
                <a:hlinkClick r:id="rId3"/>
              </a:rPr>
              <a:t>kontaktlist</a:t>
            </a:r>
            <a:r>
              <a:rPr lang="lv-LV" sz="6200" dirty="0" err="1">
                <a:hlinkClick r:id="rId3"/>
              </a:rPr>
              <a:t>ei</a:t>
            </a:r>
            <a:endParaRPr lang="en-US" sz="6200" kern="1200" dirty="0">
              <a:solidFill>
                <a:schemeClr val="tx1"/>
              </a:solidFill>
              <a:latin typeface="+mj-lt"/>
              <a:ea typeface="+mj-ea"/>
              <a:cs typeface="+mj-cs"/>
            </a:endParaRPr>
          </a:p>
        </p:txBody>
      </p:sp>
      <p:sp>
        <p:nvSpPr>
          <p:cNvPr id="3" name="Slide Number Placeholder 2">
            <a:extLst>
              <a:ext uri="{FF2B5EF4-FFF2-40B4-BE49-F238E27FC236}">
                <a16:creationId xmlns:a16="http://schemas.microsoft.com/office/drawing/2014/main" id="{46D1D4FC-1DDB-F838-B691-479D232FA586}"/>
              </a:ext>
            </a:extLst>
          </p:cNvPr>
          <p:cNvSpPr>
            <a:spLocks noGrp="1"/>
          </p:cNvSpPr>
          <p:nvPr>
            <p:ph type="sldNum" sz="quarter" idx="12"/>
          </p:nvPr>
        </p:nvSpPr>
        <p:spPr>
          <a:xfrm>
            <a:off x="9684689" y="4887261"/>
            <a:ext cx="1669112" cy="1008213"/>
          </a:xfrm>
        </p:spPr>
        <p:txBody>
          <a:bodyPr vert="horz" lIns="91440" tIns="45720" rIns="91440" bIns="45720" rtlCol="0" anchor="ctr">
            <a:normAutofit/>
          </a:bodyPr>
          <a:lstStyle/>
          <a:p>
            <a:pPr>
              <a:lnSpc>
                <a:spcPct val="90000"/>
              </a:lnSpc>
              <a:spcAft>
                <a:spcPts val="600"/>
              </a:spcAft>
            </a:pPr>
            <a:fld id="{660F3F40-12FA-4968-8235-5F18DAFE2DEF}" type="slidenum">
              <a:rPr lang="en-US" sz="6600">
                <a:solidFill>
                  <a:srgbClr val="FFFFFF"/>
                </a:solidFill>
              </a:rPr>
              <a:pPr>
                <a:lnSpc>
                  <a:spcPct val="90000"/>
                </a:lnSpc>
                <a:spcAft>
                  <a:spcPts val="600"/>
                </a:spcAft>
              </a:pPr>
              <a:t>21</a:t>
            </a:fld>
            <a:endParaRPr lang="en-US" sz="6600">
              <a:solidFill>
                <a:srgbClr val="FFFFFF"/>
              </a:solidFill>
            </a:endParaRPr>
          </a:p>
        </p:txBody>
      </p:sp>
    </p:spTree>
    <p:extLst>
      <p:ext uri="{BB962C8B-B14F-4D97-AF65-F5344CB8AC3E}">
        <p14:creationId xmlns:p14="http://schemas.microsoft.com/office/powerpoint/2010/main" val="687660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EB5A3-6AFD-EE44-7AB0-7087153D1FF4}"/>
              </a:ext>
            </a:extLst>
          </p:cNvPr>
          <p:cNvSpPr>
            <a:spLocks noGrp="1"/>
          </p:cNvSpPr>
          <p:nvPr>
            <p:ph type="title"/>
          </p:nvPr>
        </p:nvSpPr>
        <p:spPr>
          <a:xfrm>
            <a:off x="948732" y="0"/>
            <a:ext cx="10515600" cy="1325563"/>
          </a:xfrm>
        </p:spPr>
        <p:txBody>
          <a:bodyPr>
            <a:normAutofit fontScale="90000"/>
          </a:bodyPr>
          <a:lstStyle/>
          <a:p>
            <a:pPr algn="ctr">
              <a:defRPr/>
            </a:pPr>
            <a:r>
              <a:rPr lang="lv-LV" altLang="lv-LV" sz="3200" b="1" dirty="0">
                <a:solidFill>
                  <a:srgbClr val="0308DB">
                    <a:lumMod val="50000"/>
                  </a:srgbClr>
                </a:solidFill>
                <a:latin typeface="Verdana" panose="020B0604030504040204" pitchFamily="34" charset="0"/>
                <a:ea typeface="Verdana" panose="020B0604030504040204" pitchFamily="34" charset="0"/>
              </a:rPr>
              <a:t>Apvārsnis Eiropa 2. klastera «Kultūra, jaunrade un iekļaujoša sabiedrība» informācijas diena</a:t>
            </a:r>
            <a:endParaRPr lang="lv-LV" sz="3200" b="1" dirty="0">
              <a:solidFill>
                <a:srgbClr val="0308DB">
                  <a:lumMod val="50000"/>
                </a:srgbClr>
              </a:solidFill>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1E58EB22-D538-CB82-85C9-A96C518B12C8}"/>
              </a:ext>
            </a:extLst>
          </p:cNvPr>
          <p:cNvSpPr>
            <a:spLocks noGrp="1"/>
          </p:cNvSpPr>
          <p:nvPr>
            <p:ph idx="1"/>
          </p:nvPr>
        </p:nvSpPr>
        <p:spPr>
          <a:xfrm>
            <a:off x="747764" y="1507253"/>
            <a:ext cx="11310257" cy="4509372"/>
          </a:xfrm>
        </p:spPr>
        <p:txBody>
          <a:bodyPr>
            <a:noAutofit/>
          </a:bodyPr>
          <a:lstStyle/>
          <a:p>
            <a:pPr marL="0" indent="0">
              <a:lnSpc>
                <a:spcPct val="106000"/>
              </a:lnSpc>
              <a:spcBef>
                <a:spcPts val="500"/>
              </a:spcBef>
              <a:spcAft>
                <a:spcPts val="500"/>
              </a:spcAft>
              <a:buNone/>
            </a:pPr>
            <a:r>
              <a:rPr lang="lv-LV" sz="2000" b="1" kern="0" dirty="0">
                <a:solidFill>
                  <a:schemeClr val="tx1">
                    <a:lumMod val="95000"/>
                    <a:lumOff val="5000"/>
                  </a:schemeClr>
                </a:solidFill>
                <a:effectLst/>
                <a:latin typeface="Verdana" panose="020B0604030504040204" pitchFamily="34" charset="0"/>
                <a:ea typeface="Verdana" panose="020B0604030504040204" pitchFamily="34" charset="0"/>
                <a:cs typeface="Times New Roman" panose="02020603050405020304" pitchFamily="18" charset="0"/>
              </a:rPr>
              <a:t>Pasākuma programma:  </a:t>
            </a:r>
          </a:p>
          <a:p>
            <a:pPr marL="0" indent="0">
              <a:lnSpc>
                <a:spcPct val="106000"/>
              </a:lnSpc>
              <a:spcBef>
                <a:spcPts val="500"/>
              </a:spcBef>
              <a:spcAft>
                <a:spcPts val="500"/>
              </a:spcAft>
              <a:buNone/>
            </a:pPr>
            <a:endParaRPr lang="lv-LV" sz="500" kern="150" dirty="0">
              <a:solidFill>
                <a:schemeClr val="tx1">
                  <a:lumMod val="95000"/>
                  <a:lumOff val="5000"/>
                </a:schemeClr>
              </a:solidFill>
              <a:effectLst/>
              <a:latin typeface="Verdana" panose="020B0604030504040204" pitchFamily="34" charset="0"/>
              <a:ea typeface="Verdana" panose="020B0604030504040204" pitchFamily="34" charset="0"/>
              <a:cs typeface="Times New Roman" panose="02020603050405020304" pitchFamily="18" charset="0"/>
            </a:endParaRPr>
          </a:p>
          <a:p>
            <a:pPr marL="1970088" lvl="0" indent="-1970088">
              <a:lnSpc>
                <a:spcPct val="106000"/>
              </a:lnSpc>
              <a:spcBef>
                <a:spcPts val="0"/>
              </a:spcBef>
              <a:buSzPts val="1000"/>
              <a:buNone/>
              <a:tabLst>
                <a:tab pos="1970088" algn="l"/>
              </a:tabLst>
            </a:pPr>
            <a:r>
              <a:rPr lang="lv-LV" sz="2000" b="1" kern="0" dirty="0">
                <a:solidFill>
                  <a:schemeClr val="bg2">
                    <a:lumMod val="75000"/>
                  </a:schemeClr>
                </a:solidFill>
                <a:effectLst/>
                <a:latin typeface="Verdana" panose="020B0604030504040204" pitchFamily="34" charset="0"/>
                <a:ea typeface="Verdana" panose="020B0604030504040204" pitchFamily="34" charset="0"/>
                <a:cs typeface="Times New Roman" panose="02020603050405020304" pitchFamily="18" charset="0"/>
              </a:rPr>
              <a:t>10:00-10:15</a:t>
            </a:r>
            <a:r>
              <a:rPr lang="lv-LV" sz="2000" kern="0" dirty="0">
                <a:solidFill>
                  <a:schemeClr val="bg2">
                    <a:lumMod val="75000"/>
                  </a:schemeClr>
                </a:solidFill>
                <a:effectLst/>
                <a:latin typeface="Verdana" panose="020B0604030504040204" pitchFamily="34" charset="0"/>
                <a:ea typeface="Verdana" panose="020B0604030504040204" pitchFamily="34" charset="0"/>
                <a:cs typeface="Times New Roman" panose="02020603050405020304" pitchFamily="18" charset="0"/>
              </a:rPr>
              <a:t>  prezentācija par Apvārsnis Eiropa 2025. gada 2. klastera “Kultūra, jaunrade un iekļaujoša sabiedrība” darba programmas konkursiem 	</a:t>
            </a:r>
          </a:p>
          <a:p>
            <a:pPr marL="1970088" lvl="0" indent="0">
              <a:lnSpc>
                <a:spcPct val="106000"/>
              </a:lnSpc>
              <a:spcBef>
                <a:spcPts val="0"/>
              </a:spcBef>
              <a:buSzPts val="1000"/>
              <a:buNone/>
              <a:tabLst>
                <a:tab pos="1970088" algn="l"/>
              </a:tabLst>
            </a:pPr>
            <a:r>
              <a:rPr lang="lv-LV" sz="2000" b="1" i="1" kern="0" dirty="0">
                <a:solidFill>
                  <a:schemeClr val="bg2">
                    <a:lumMod val="75000"/>
                  </a:schemeClr>
                </a:solidFill>
                <a:effectLst/>
                <a:latin typeface="Verdana" panose="020B0604030504040204" pitchFamily="34" charset="0"/>
                <a:ea typeface="Verdana" panose="020B0604030504040204" pitchFamily="34" charset="0"/>
                <a:cs typeface="Times New Roman" panose="02020603050405020304" pitchFamily="18" charset="0"/>
              </a:rPr>
              <a:t>Darja Aksjonova</a:t>
            </a:r>
            <a:r>
              <a:rPr lang="lv-LV" sz="2000" i="1" kern="0" dirty="0">
                <a:solidFill>
                  <a:schemeClr val="bg2">
                    <a:lumMod val="75000"/>
                  </a:schemeClr>
                </a:solidFill>
                <a:effectLst/>
                <a:latin typeface="Verdana" panose="020B0604030504040204" pitchFamily="34" charset="0"/>
                <a:ea typeface="Verdana" panose="020B0604030504040204" pitchFamily="34" charset="0"/>
                <a:cs typeface="Times New Roman" panose="02020603050405020304" pitchFamily="18" charset="0"/>
              </a:rPr>
              <a:t>, Latvijas zinātnes padomes NKP vecāka eksperte </a:t>
            </a:r>
            <a:endParaRPr lang="lv-LV" sz="2000" i="1" kern="150" dirty="0">
              <a:solidFill>
                <a:schemeClr val="bg2">
                  <a:lumMod val="75000"/>
                </a:schemeClr>
              </a:solidFill>
              <a:effectLst/>
              <a:latin typeface="Verdana" panose="020B0604030504040204" pitchFamily="34" charset="0"/>
              <a:ea typeface="Verdana" panose="020B0604030504040204" pitchFamily="34" charset="0"/>
              <a:cs typeface="Times New Roman" panose="02020603050405020304" pitchFamily="18" charset="0"/>
            </a:endParaRPr>
          </a:p>
          <a:p>
            <a:pPr marL="1970088" lvl="0" indent="-1970088">
              <a:lnSpc>
                <a:spcPct val="106000"/>
              </a:lnSpc>
              <a:spcBef>
                <a:spcPts val="0"/>
              </a:spcBef>
              <a:buSzPts val="1000"/>
              <a:buNone/>
            </a:pPr>
            <a:endParaRPr lang="lv-LV" sz="500" b="1" kern="0" dirty="0">
              <a:solidFill>
                <a:schemeClr val="tx1">
                  <a:lumMod val="95000"/>
                  <a:lumOff val="5000"/>
                </a:schemeClr>
              </a:solidFill>
              <a:effectLst/>
              <a:latin typeface="Verdana" panose="020B0604030504040204" pitchFamily="34" charset="0"/>
              <a:ea typeface="Verdana" panose="020B0604030504040204" pitchFamily="34" charset="0"/>
              <a:cs typeface="Times New Roman" panose="02020603050405020304" pitchFamily="18" charset="0"/>
            </a:endParaRPr>
          </a:p>
          <a:p>
            <a:pPr marL="1970088" lvl="0" indent="-1970088">
              <a:lnSpc>
                <a:spcPct val="106000"/>
              </a:lnSpc>
              <a:spcBef>
                <a:spcPts val="0"/>
              </a:spcBef>
              <a:buSzPts val="1000"/>
              <a:buNone/>
            </a:pPr>
            <a:r>
              <a:rPr lang="lv-LV" sz="2000" b="1" kern="0" dirty="0">
                <a:solidFill>
                  <a:schemeClr val="tx1">
                    <a:lumMod val="95000"/>
                    <a:lumOff val="5000"/>
                  </a:schemeClr>
                </a:solidFill>
                <a:effectLst/>
                <a:latin typeface="Verdana" panose="020B0604030504040204" pitchFamily="34" charset="0"/>
                <a:ea typeface="Verdana" panose="020B0604030504040204" pitchFamily="34" charset="0"/>
                <a:cs typeface="Times New Roman" panose="02020603050405020304" pitchFamily="18" charset="0"/>
              </a:rPr>
              <a:t>10:15-10:55</a:t>
            </a:r>
            <a:r>
              <a:rPr lang="lv-LV" sz="2000" b="1" kern="0" dirty="0">
                <a:solidFill>
                  <a:schemeClr val="tx1">
                    <a:lumMod val="95000"/>
                    <a:lumOff val="5000"/>
                  </a:schemeClr>
                </a:solidFill>
                <a:latin typeface="Verdana" panose="020B0604030504040204" pitchFamily="34" charset="0"/>
                <a:ea typeface="Verdana" panose="020B0604030504040204" pitchFamily="34" charset="0"/>
                <a:cs typeface="Times New Roman" panose="02020603050405020304" pitchFamily="18" charset="0"/>
              </a:rPr>
              <a:t>  </a:t>
            </a:r>
            <a:r>
              <a:rPr lang="lv-LV" sz="2000" kern="0" dirty="0">
                <a:solidFill>
                  <a:schemeClr val="tx1">
                    <a:lumMod val="95000"/>
                    <a:lumOff val="5000"/>
                  </a:schemeClr>
                </a:solidFill>
                <a:effectLst/>
                <a:latin typeface="Verdana" panose="020B0604030504040204" pitchFamily="34" charset="0"/>
                <a:ea typeface="Verdana" panose="020B0604030504040204" pitchFamily="34" charset="0"/>
                <a:cs typeface="Times New Roman" panose="02020603050405020304" pitchFamily="18" charset="0"/>
              </a:rPr>
              <a:t>Diskusija par 2. klastera īpatnībām un dalībnieku dalīšanas ar pieredzi </a:t>
            </a:r>
          </a:p>
          <a:p>
            <a:pPr marL="1970088" lvl="0" indent="-1970088">
              <a:lnSpc>
                <a:spcPct val="106000"/>
              </a:lnSpc>
              <a:spcBef>
                <a:spcPts val="0"/>
              </a:spcBef>
              <a:buSzPts val="1000"/>
              <a:buNone/>
            </a:pPr>
            <a:endParaRPr lang="lv-LV" sz="2000" kern="0" dirty="0">
              <a:solidFill>
                <a:schemeClr val="tx1">
                  <a:lumMod val="95000"/>
                  <a:lumOff val="5000"/>
                </a:schemeClr>
              </a:solidFill>
              <a:effectLst/>
              <a:latin typeface="Verdana" panose="020B0604030504040204" pitchFamily="34" charset="0"/>
              <a:ea typeface="Verdana" panose="020B0604030504040204" pitchFamily="34" charset="0"/>
              <a:cs typeface="Times New Roman" panose="02020603050405020304" pitchFamily="18" charset="0"/>
            </a:endParaRPr>
          </a:p>
          <a:p>
            <a:pPr marL="1970088" lvl="0" indent="-1970088">
              <a:lnSpc>
                <a:spcPct val="106000"/>
              </a:lnSpc>
              <a:spcBef>
                <a:spcPts val="0"/>
              </a:spcBef>
              <a:buSzPts val="1000"/>
              <a:buNone/>
            </a:pPr>
            <a:r>
              <a:rPr lang="lv-LV" sz="2000" b="1" i="1" kern="0" dirty="0">
                <a:solidFill>
                  <a:schemeClr val="tx1">
                    <a:lumMod val="95000"/>
                    <a:lumOff val="5000"/>
                  </a:schemeClr>
                </a:solidFill>
                <a:effectLst/>
                <a:latin typeface="Verdana" panose="020B0604030504040204" pitchFamily="34" charset="0"/>
                <a:ea typeface="Verdana" panose="020B0604030504040204" pitchFamily="34" charset="0"/>
                <a:cs typeface="Times New Roman" panose="02020603050405020304" pitchFamily="18" charset="0"/>
              </a:rPr>
              <a:t>Una Meiberga </a:t>
            </a:r>
            <a:r>
              <a:rPr lang="lv-LV" sz="2000" kern="0" dirty="0">
                <a:solidFill>
                  <a:schemeClr val="tx1">
                    <a:lumMod val="95000"/>
                    <a:lumOff val="5000"/>
                  </a:schemeClr>
                </a:solidFill>
                <a:effectLst/>
                <a:latin typeface="Verdana" panose="020B0604030504040204" pitchFamily="34" charset="0"/>
                <a:ea typeface="Verdana" panose="020B0604030504040204" pitchFamily="34" charset="0"/>
                <a:cs typeface="Times New Roman" panose="02020603050405020304" pitchFamily="18" charset="0"/>
              </a:rPr>
              <a:t>Kalnciema kvartāls un NVO Maize</a:t>
            </a:r>
          </a:p>
          <a:p>
            <a:pPr marL="1970088" lvl="0" indent="-1970088">
              <a:lnSpc>
                <a:spcPct val="106000"/>
              </a:lnSpc>
              <a:spcBef>
                <a:spcPts val="0"/>
              </a:spcBef>
              <a:buSzPts val="1000"/>
              <a:buNone/>
            </a:pPr>
            <a:r>
              <a:rPr lang="lv-LV" sz="2000" b="1" i="1" kern="0" dirty="0">
                <a:solidFill>
                  <a:schemeClr val="tx1">
                    <a:lumMod val="95000"/>
                    <a:lumOff val="5000"/>
                  </a:schemeClr>
                </a:solidFill>
                <a:effectLst/>
                <a:latin typeface="Verdana" panose="020B0604030504040204" pitchFamily="34" charset="0"/>
                <a:ea typeface="Verdana" panose="020B0604030504040204" pitchFamily="34" charset="0"/>
                <a:cs typeface="Times New Roman" panose="02020603050405020304" pitchFamily="18" charset="0"/>
              </a:rPr>
              <a:t>Una Aleksandra Bērziņa-Čerenkova </a:t>
            </a:r>
            <a:r>
              <a:rPr lang="lv-LV" sz="2000" kern="0" dirty="0">
                <a:solidFill>
                  <a:schemeClr val="tx1">
                    <a:lumMod val="95000"/>
                    <a:lumOff val="5000"/>
                  </a:schemeClr>
                </a:solidFill>
                <a:effectLst/>
                <a:latin typeface="Verdana" panose="020B0604030504040204" pitchFamily="34" charset="0"/>
                <a:ea typeface="Verdana" panose="020B0604030504040204" pitchFamily="34" charset="0"/>
                <a:cs typeface="Times New Roman" panose="02020603050405020304" pitchFamily="18" charset="0"/>
              </a:rPr>
              <a:t>Rīgas Stradiņa Universitāte</a:t>
            </a:r>
          </a:p>
          <a:p>
            <a:pPr marL="1970088" lvl="0" indent="-1970088">
              <a:lnSpc>
                <a:spcPct val="106000"/>
              </a:lnSpc>
              <a:spcBef>
                <a:spcPts val="0"/>
              </a:spcBef>
              <a:buSzPts val="1000"/>
              <a:buNone/>
            </a:pPr>
            <a:r>
              <a:rPr lang="lv-LV" sz="2000" b="1" i="1" kern="0" dirty="0">
                <a:solidFill>
                  <a:schemeClr val="tx1">
                    <a:lumMod val="95000"/>
                    <a:lumOff val="5000"/>
                  </a:schemeClr>
                </a:solidFill>
                <a:latin typeface="Verdana" panose="020B0604030504040204" pitchFamily="34" charset="0"/>
                <a:ea typeface="Verdana" panose="020B0604030504040204" pitchFamily="34" charset="0"/>
                <a:cs typeface="Times New Roman" panose="02020603050405020304" pitchFamily="18" charset="0"/>
              </a:rPr>
              <a:t>Baiba Tjarve </a:t>
            </a:r>
            <a:r>
              <a:rPr lang="lv-LV" sz="2000" kern="0" dirty="0">
                <a:solidFill>
                  <a:schemeClr val="tx1">
                    <a:lumMod val="95000"/>
                    <a:lumOff val="5000"/>
                  </a:schemeClr>
                </a:solidFill>
                <a:latin typeface="Verdana" panose="020B0604030504040204" pitchFamily="34" charset="0"/>
                <a:ea typeface="Verdana" panose="020B0604030504040204" pitchFamily="34" charset="0"/>
                <a:cs typeface="Times New Roman" panose="02020603050405020304" pitchFamily="18" charset="0"/>
              </a:rPr>
              <a:t>Latvijas Kultūras Akadēmija </a:t>
            </a:r>
          </a:p>
          <a:p>
            <a:pPr marL="1970088" lvl="0" indent="-1970088">
              <a:lnSpc>
                <a:spcPct val="106000"/>
              </a:lnSpc>
              <a:spcBef>
                <a:spcPts val="0"/>
              </a:spcBef>
              <a:buSzPts val="1000"/>
              <a:buNone/>
            </a:pPr>
            <a:r>
              <a:rPr lang="lv-LV" sz="2000" b="1" i="1" kern="0" dirty="0">
                <a:solidFill>
                  <a:schemeClr val="tx1">
                    <a:lumMod val="95000"/>
                    <a:lumOff val="5000"/>
                  </a:schemeClr>
                </a:solidFill>
                <a:latin typeface="Verdana" panose="020B0604030504040204" pitchFamily="34" charset="0"/>
                <a:ea typeface="Verdana" panose="020B0604030504040204" pitchFamily="34" charset="0"/>
                <a:cs typeface="Times New Roman" panose="02020603050405020304" pitchFamily="18" charset="0"/>
              </a:rPr>
              <a:t>Guna </a:t>
            </a:r>
            <a:r>
              <a:rPr lang="lv-LV" sz="2000" b="1" i="1" kern="0" dirty="0" err="1">
                <a:solidFill>
                  <a:schemeClr val="tx1">
                    <a:lumMod val="95000"/>
                    <a:lumOff val="5000"/>
                  </a:schemeClr>
                </a:solidFill>
                <a:latin typeface="Verdana" panose="020B0604030504040204" pitchFamily="34" charset="0"/>
                <a:ea typeface="Verdana" panose="020B0604030504040204" pitchFamily="34" charset="0"/>
                <a:cs typeface="Times New Roman" panose="02020603050405020304" pitchFamily="18" charset="0"/>
              </a:rPr>
              <a:t>Valtere</a:t>
            </a:r>
            <a:r>
              <a:rPr lang="lv-LV" sz="2000" b="1" i="1" kern="0" dirty="0">
                <a:solidFill>
                  <a:schemeClr val="tx1">
                    <a:lumMod val="95000"/>
                    <a:lumOff val="5000"/>
                  </a:schemeClr>
                </a:solidFill>
                <a:latin typeface="Verdana" panose="020B0604030504040204" pitchFamily="34" charset="0"/>
                <a:ea typeface="Verdana" panose="020B0604030504040204" pitchFamily="34" charset="0"/>
                <a:cs typeface="Times New Roman" panose="02020603050405020304" pitchFamily="18" charset="0"/>
              </a:rPr>
              <a:t> </a:t>
            </a:r>
            <a:r>
              <a:rPr lang="lv-LV" sz="2000" kern="0" dirty="0">
                <a:solidFill>
                  <a:schemeClr val="tx1">
                    <a:lumMod val="95000"/>
                    <a:lumOff val="5000"/>
                  </a:schemeClr>
                </a:solidFill>
                <a:latin typeface="Verdana" panose="020B0604030504040204" pitchFamily="34" charset="0"/>
                <a:ea typeface="Verdana" panose="020B0604030504040204" pitchFamily="34" charset="0"/>
                <a:cs typeface="Times New Roman" panose="02020603050405020304" pitchFamily="18" charset="0"/>
              </a:rPr>
              <a:t>SIA WIT </a:t>
            </a:r>
            <a:r>
              <a:rPr lang="lv-LV" sz="2000" kern="0" dirty="0" err="1">
                <a:solidFill>
                  <a:schemeClr val="tx1">
                    <a:lumMod val="95000"/>
                    <a:lumOff val="5000"/>
                  </a:schemeClr>
                </a:solidFill>
                <a:latin typeface="Verdana" panose="020B0604030504040204" pitchFamily="34" charset="0"/>
                <a:ea typeface="Verdana" panose="020B0604030504040204" pitchFamily="34" charset="0"/>
                <a:cs typeface="Times New Roman" panose="02020603050405020304" pitchFamily="18" charset="0"/>
              </a:rPr>
              <a:t>Berry</a:t>
            </a:r>
            <a:endParaRPr lang="lv-LV" sz="2000" kern="0" dirty="0">
              <a:solidFill>
                <a:schemeClr val="tx1">
                  <a:lumMod val="95000"/>
                  <a:lumOff val="5000"/>
                </a:schemeClr>
              </a:solidFill>
              <a:latin typeface="Verdana" panose="020B0604030504040204" pitchFamily="34" charset="0"/>
              <a:ea typeface="Verdana" panose="020B0604030504040204" pitchFamily="34" charset="0"/>
              <a:cs typeface="Times New Roman" panose="02020603050405020304" pitchFamily="18" charset="0"/>
            </a:endParaRPr>
          </a:p>
          <a:p>
            <a:pPr marL="1970088" lvl="0" indent="-1970088">
              <a:lnSpc>
                <a:spcPct val="106000"/>
              </a:lnSpc>
              <a:spcBef>
                <a:spcPts val="0"/>
              </a:spcBef>
              <a:buSzPts val="1000"/>
              <a:buNone/>
            </a:pPr>
            <a:endParaRPr lang="lv-LV" sz="2000" b="1" kern="0" dirty="0">
              <a:solidFill>
                <a:schemeClr val="tx1">
                  <a:lumMod val="95000"/>
                  <a:lumOff val="5000"/>
                </a:schemeClr>
              </a:solidFill>
              <a:latin typeface="Verdana" panose="020B0604030504040204" pitchFamily="34" charset="0"/>
              <a:ea typeface="Verdana" panose="020B0604030504040204" pitchFamily="34" charset="0"/>
              <a:cs typeface="Times New Roman" panose="02020603050405020304" pitchFamily="18" charset="0"/>
            </a:endParaRPr>
          </a:p>
          <a:p>
            <a:pPr marL="1970088" lvl="0" indent="-1970088">
              <a:lnSpc>
                <a:spcPct val="106000"/>
              </a:lnSpc>
              <a:spcBef>
                <a:spcPts val="0"/>
              </a:spcBef>
              <a:buSzPts val="1000"/>
              <a:buNone/>
            </a:pPr>
            <a:r>
              <a:rPr lang="lv-LV" sz="2000" b="1" kern="0" dirty="0">
                <a:solidFill>
                  <a:schemeClr val="bg2">
                    <a:lumMod val="75000"/>
                  </a:schemeClr>
                </a:solidFill>
                <a:effectLst/>
                <a:latin typeface="Verdana" panose="020B0604030504040204" pitchFamily="34" charset="0"/>
                <a:ea typeface="Verdana" panose="020B0604030504040204" pitchFamily="34" charset="0"/>
                <a:cs typeface="Times New Roman" panose="02020603050405020304" pitchFamily="18" charset="0"/>
              </a:rPr>
              <a:t>10:</a:t>
            </a:r>
            <a:r>
              <a:rPr lang="lv-LV" sz="2000" b="1" kern="0" dirty="0">
                <a:solidFill>
                  <a:schemeClr val="bg2">
                    <a:lumMod val="75000"/>
                  </a:schemeClr>
                </a:solidFill>
                <a:latin typeface="Verdana" panose="020B0604030504040204" pitchFamily="34" charset="0"/>
                <a:ea typeface="Verdana" panose="020B0604030504040204" pitchFamily="34" charset="0"/>
                <a:cs typeface="Times New Roman" panose="02020603050405020304" pitchFamily="18" charset="0"/>
              </a:rPr>
              <a:t>55</a:t>
            </a:r>
            <a:r>
              <a:rPr lang="lv-LV" sz="2000" b="1" kern="0" dirty="0">
                <a:solidFill>
                  <a:schemeClr val="bg2">
                    <a:lumMod val="75000"/>
                  </a:schemeClr>
                </a:solidFill>
                <a:effectLst/>
                <a:latin typeface="Verdana" panose="020B0604030504040204" pitchFamily="34" charset="0"/>
                <a:ea typeface="Verdana" panose="020B0604030504040204" pitchFamily="34" charset="0"/>
                <a:cs typeface="Times New Roman" panose="02020603050405020304" pitchFamily="18" charset="0"/>
              </a:rPr>
              <a:t>-11:00</a:t>
            </a:r>
            <a:r>
              <a:rPr lang="lv-LV" sz="2000" kern="0" dirty="0">
                <a:solidFill>
                  <a:schemeClr val="bg2">
                    <a:lumMod val="75000"/>
                  </a:schemeClr>
                </a:solidFill>
                <a:effectLst/>
                <a:latin typeface="Verdana" panose="020B0604030504040204" pitchFamily="34" charset="0"/>
                <a:ea typeface="Verdana" panose="020B0604030504040204" pitchFamily="34" charset="0"/>
                <a:cs typeface="Times New Roman" panose="02020603050405020304" pitchFamily="18" charset="0"/>
              </a:rPr>
              <a:t>  jautājumi un atbildes</a:t>
            </a:r>
            <a:endParaRPr lang="lv-LV" sz="500" b="1" kern="0" dirty="0">
              <a:solidFill>
                <a:schemeClr val="bg2">
                  <a:lumMod val="75000"/>
                </a:schemeClr>
              </a:solidFill>
              <a:effectLst/>
              <a:latin typeface="Verdana" panose="020B0604030504040204" pitchFamily="34" charset="0"/>
              <a:ea typeface="Verdana" panose="020B0604030504040204" pitchFamily="34" charset="0"/>
              <a:cs typeface="Times New Roman" panose="02020603050405020304" pitchFamily="18" charset="0"/>
            </a:endParaRPr>
          </a:p>
          <a:p>
            <a:pPr marL="0" lvl="0" indent="0">
              <a:lnSpc>
                <a:spcPct val="106000"/>
              </a:lnSpc>
              <a:spcBef>
                <a:spcPts val="500"/>
              </a:spcBef>
              <a:spcAft>
                <a:spcPts val="500"/>
              </a:spcAft>
              <a:buSzPts val="1000"/>
              <a:buNone/>
            </a:pPr>
            <a:r>
              <a:rPr lang="lv-LV" sz="2000" b="1" kern="0" dirty="0">
                <a:solidFill>
                  <a:schemeClr val="bg2">
                    <a:lumMod val="75000"/>
                  </a:schemeClr>
                </a:solidFill>
                <a:effectLst/>
                <a:latin typeface="Verdana" panose="020B0604030504040204" pitchFamily="34" charset="0"/>
                <a:ea typeface="Verdana" panose="020B0604030504040204" pitchFamily="34" charset="0"/>
                <a:cs typeface="Times New Roman" panose="02020603050405020304" pitchFamily="18" charset="0"/>
              </a:rPr>
              <a:t>11:</a:t>
            </a:r>
            <a:r>
              <a:rPr lang="lv-LV" sz="2000" b="1" kern="0" dirty="0">
                <a:solidFill>
                  <a:schemeClr val="bg2">
                    <a:lumMod val="75000"/>
                  </a:schemeClr>
                </a:solidFill>
                <a:latin typeface="Verdana" panose="020B0604030504040204" pitchFamily="34" charset="0"/>
                <a:ea typeface="Verdana" panose="020B0604030504040204" pitchFamily="34" charset="0"/>
                <a:cs typeface="Times New Roman" panose="02020603050405020304" pitchFamily="18" charset="0"/>
              </a:rPr>
              <a:t>00</a:t>
            </a:r>
            <a:r>
              <a:rPr lang="lv-LV" sz="2000" b="1" kern="0" dirty="0">
                <a:solidFill>
                  <a:schemeClr val="bg2">
                    <a:lumMod val="75000"/>
                  </a:schemeClr>
                </a:solidFill>
                <a:effectLst/>
                <a:latin typeface="Verdana" panose="020B0604030504040204" pitchFamily="34" charset="0"/>
                <a:ea typeface="Verdana" panose="020B0604030504040204" pitchFamily="34" charset="0"/>
                <a:cs typeface="Times New Roman" panose="02020603050405020304" pitchFamily="18" charset="0"/>
              </a:rPr>
              <a:t>-11:15</a:t>
            </a:r>
            <a:r>
              <a:rPr lang="lv-LV" sz="2000" kern="0" dirty="0">
                <a:solidFill>
                  <a:schemeClr val="bg2">
                    <a:lumMod val="75000"/>
                  </a:schemeClr>
                </a:solidFill>
                <a:effectLst/>
                <a:latin typeface="Verdana" panose="020B0604030504040204" pitchFamily="34" charset="0"/>
                <a:ea typeface="Verdana" panose="020B0604030504040204" pitchFamily="34" charset="0"/>
                <a:cs typeface="Times New Roman" panose="02020603050405020304" pitchFamily="18" charset="0"/>
              </a:rPr>
              <a:t>  Dalībnieku balsošana un viedokļu apkopojums par jauno darba programmu un konkursiem</a:t>
            </a:r>
          </a:p>
        </p:txBody>
      </p:sp>
      <p:sp>
        <p:nvSpPr>
          <p:cNvPr id="4" name="Slide Number Placeholder 3">
            <a:extLst>
              <a:ext uri="{FF2B5EF4-FFF2-40B4-BE49-F238E27FC236}">
                <a16:creationId xmlns:a16="http://schemas.microsoft.com/office/drawing/2014/main" id="{AE0A4F1D-9BFF-6E58-1AE2-DDFDDB91DF6E}"/>
              </a:ext>
            </a:extLst>
          </p:cNvPr>
          <p:cNvSpPr>
            <a:spLocks noGrp="1"/>
          </p:cNvSpPr>
          <p:nvPr>
            <p:ph type="sldNum" sz="quarter" idx="12"/>
          </p:nvPr>
        </p:nvSpPr>
        <p:spPr/>
        <p:txBody>
          <a:bodyPr/>
          <a:lstStyle/>
          <a:p>
            <a:fld id="{660F3F40-12FA-4968-8235-5F18DAFE2DEF}" type="slidenum">
              <a:rPr lang="lv-LV" smtClean="0"/>
              <a:t>22</a:t>
            </a:fld>
            <a:endParaRPr lang="lv-LV" dirty="0"/>
          </a:p>
        </p:txBody>
      </p:sp>
    </p:spTree>
    <p:extLst>
      <p:ext uri="{BB962C8B-B14F-4D97-AF65-F5344CB8AC3E}">
        <p14:creationId xmlns:p14="http://schemas.microsoft.com/office/powerpoint/2010/main" val="2425989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EB5A3-6AFD-EE44-7AB0-7087153D1FF4}"/>
              </a:ext>
            </a:extLst>
          </p:cNvPr>
          <p:cNvSpPr>
            <a:spLocks noGrp="1"/>
          </p:cNvSpPr>
          <p:nvPr>
            <p:ph type="title"/>
          </p:nvPr>
        </p:nvSpPr>
        <p:spPr>
          <a:xfrm>
            <a:off x="948732" y="0"/>
            <a:ext cx="10515600" cy="1325563"/>
          </a:xfrm>
        </p:spPr>
        <p:txBody>
          <a:bodyPr>
            <a:normAutofit fontScale="90000"/>
          </a:bodyPr>
          <a:lstStyle/>
          <a:p>
            <a:pPr algn="ctr">
              <a:defRPr/>
            </a:pPr>
            <a:r>
              <a:rPr lang="lv-LV" altLang="lv-LV" sz="3200" b="1" dirty="0">
                <a:solidFill>
                  <a:srgbClr val="0308DB">
                    <a:lumMod val="50000"/>
                  </a:srgbClr>
                </a:solidFill>
                <a:latin typeface="Verdana" panose="020B0604030504040204" pitchFamily="34" charset="0"/>
                <a:ea typeface="Verdana" panose="020B0604030504040204" pitchFamily="34" charset="0"/>
              </a:rPr>
              <a:t>Apvārsnis Eiropa 2. klastera «Kultūra, jaunrade un iekļaujoša sabiedrība» informācijas diena</a:t>
            </a:r>
            <a:endParaRPr lang="lv-LV" sz="3200" b="1" dirty="0">
              <a:solidFill>
                <a:srgbClr val="0308DB">
                  <a:lumMod val="50000"/>
                </a:srgbClr>
              </a:solidFill>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1E58EB22-D538-CB82-85C9-A96C518B12C8}"/>
              </a:ext>
            </a:extLst>
          </p:cNvPr>
          <p:cNvSpPr>
            <a:spLocks noGrp="1"/>
          </p:cNvSpPr>
          <p:nvPr>
            <p:ph idx="1"/>
          </p:nvPr>
        </p:nvSpPr>
        <p:spPr>
          <a:xfrm>
            <a:off x="747764" y="1507253"/>
            <a:ext cx="11310257" cy="4509372"/>
          </a:xfrm>
        </p:spPr>
        <p:txBody>
          <a:bodyPr>
            <a:noAutofit/>
          </a:bodyPr>
          <a:lstStyle/>
          <a:p>
            <a:pPr marL="0" indent="0">
              <a:lnSpc>
                <a:spcPct val="106000"/>
              </a:lnSpc>
              <a:spcBef>
                <a:spcPts val="500"/>
              </a:spcBef>
              <a:spcAft>
                <a:spcPts val="500"/>
              </a:spcAft>
              <a:buNone/>
            </a:pPr>
            <a:r>
              <a:rPr lang="lv-LV" sz="2000" b="1" kern="0" dirty="0">
                <a:solidFill>
                  <a:schemeClr val="tx1">
                    <a:lumMod val="95000"/>
                    <a:lumOff val="5000"/>
                  </a:schemeClr>
                </a:solidFill>
                <a:effectLst/>
                <a:latin typeface="Verdana" panose="020B0604030504040204" pitchFamily="34" charset="0"/>
                <a:ea typeface="Verdana" panose="020B0604030504040204" pitchFamily="34" charset="0"/>
                <a:cs typeface="Times New Roman" panose="02020603050405020304" pitchFamily="18" charset="0"/>
              </a:rPr>
              <a:t>Pasākuma programma:  </a:t>
            </a:r>
          </a:p>
          <a:p>
            <a:pPr marL="0" indent="0">
              <a:lnSpc>
                <a:spcPct val="106000"/>
              </a:lnSpc>
              <a:spcBef>
                <a:spcPts val="500"/>
              </a:spcBef>
              <a:spcAft>
                <a:spcPts val="500"/>
              </a:spcAft>
              <a:buNone/>
            </a:pPr>
            <a:endParaRPr lang="lv-LV" sz="500" kern="150" dirty="0">
              <a:solidFill>
                <a:schemeClr val="tx1">
                  <a:lumMod val="95000"/>
                  <a:lumOff val="5000"/>
                </a:schemeClr>
              </a:solidFill>
              <a:effectLst/>
              <a:latin typeface="Verdana" panose="020B0604030504040204" pitchFamily="34" charset="0"/>
              <a:ea typeface="Verdana" panose="020B0604030504040204" pitchFamily="34" charset="0"/>
              <a:cs typeface="Times New Roman" panose="02020603050405020304" pitchFamily="18" charset="0"/>
            </a:endParaRPr>
          </a:p>
          <a:p>
            <a:pPr marL="1970088" lvl="0" indent="-1970088">
              <a:lnSpc>
                <a:spcPct val="106000"/>
              </a:lnSpc>
              <a:spcBef>
                <a:spcPts val="0"/>
              </a:spcBef>
              <a:buSzPts val="1000"/>
              <a:buNone/>
              <a:tabLst>
                <a:tab pos="1970088" algn="l"/>
              </a:tabLst>
            </a:pPr>
            <a:r>
              <a:rPr lang="lv-LV" sz="2000" b="1" kern="0" dirty="0">
                <a:solidFill>
                  <a:schemeClr val="bg2">
                    <a:lumMod val="75000"/>
                  </a:schemeClr>
                </a:solidFill>
                <a:effectLst/>
                <a:latin typeface="Verdana" panose="020B0604030504040204" pitchFamily="34" charset="0"/>
                <a:ea typeface="Verdana" panose="020B0604030504040204" pitchFamily="34" charset="0"/>
                <a:cs typeface="Times New Roman" panose="02020603050405020304" pitchFamily="18" charset="0"/>
              </a:rPr>
              <a:t>10:00-10:15</a:t>
            </a:r>
            <a:r>
              <a:rPr lang="lv-LV" sz="2000" kern="0" dirty="0">
                <a:solidFill>
                  <a:schemeClr val="bg2">
                    <a:lumMod val="75000"/>
                  </a:schemeClr>
                </a:solidFill>
                <a:effectLst/>
                <a:latin typeface="Verdana" panose="020B0604030504040204" pitchFamily="34" charset="0"/>
                <a:ea typeface="Verdana" panose="020B0604030504040204" pitchFamily="34" charset="0"/>
                <a:cs typeface="Times New Roman" panose="02020603050405020304" pitchFamily="18" charset="0"/>
              </a:rPr>
              <a:t>  prezentācija par Apvārsnis Eiropa 2025. gada 2. klastera “Kultūra, jaunrade un iekļaujoša sabiedrība” darba programmas konkursiem 	</a:t>
            </a:r>
          </a:p>
          <a:p>
            <a:pPr marL="1970088" lvl="0" indent="0">
              <a:lnSpc>
                <a:spcPct val="106000"/>
              </a:lnSpc>
              <a:spcBef>
                <a:spcPts val="0"/>
              </a:spcBef>
              <a:buSzPts val="1000"/>
              <a:buNone/>
              <a:tabLst>
                <a:tab pos="1970088" algn="l"/>
              </a:tabLst>
            </a:pPr>
            <a:r>
              <a:rPr lang="lv-LV" sz="2000" b="1" i="1" kern="0" dirty="0">
                <a:solidFill>
                  <a:schemeClr val="bg2">
                    <a:lumMod val="75000"/>
                  </a:schemeClr>
                </a:solidFill>
                <a:effectLst/>
                <a:latin typeface="Verdana" panose="020B0604030504040204" pitchFamily="34" charset="0"/>
                <a:ea typeface="Verdana" panose="020B0604030504040204" pitchFamily="34" charset="0"/>
                <a:cs typeface="Times New Roman" panose="02020603050405020304" pitchFamily="18" charset="0"/>
              </a:rPr>
              <a:t>Darja Aksjonova</a:t>
            </a:r>
            <a:r>
              <a:rPr lang="lv-LV" sz="2000" i="1" kern="0" dirty="0">
                <a:solidFill>
                  <a:schemeClr val="bg2">
                    <a:lumMod val="75000"/>
                  </a:schemeClr>
                </a:solidFill>
                <a:effectLst/>
                <a:latin typeface="Verdana" panose="020B0604030504040204" pitchFamily="34" charset="0"/>
                <a:ea typeface="Verdana" panose="020B0604030504040204" pitchFamily="34" charset="0"/>
                <a:cs typeface="Times New Roman" panose="02020603050405020304" pitchFamily="18" charset="0"/>
              </a:rPr>
              <a:t>, Latvijas zinātnes padomes NKP vecāka eksperte </a:t>
            </a:r>
            <a:endParaRPr lang="lv-LV" sz="2000" i="1" kern="150" dirty="0">
              <a:solidFill>
                <a:schemeClr val="bg2">
                  <a:lumMod val="75000"/>
                </a:schemeClr>
              </a:solidFill>
              <a:effectLst/>
              <a:latin typeface="Verdana" panose="020B0604030504040204" pitchFamily="34" charset="0"/>
              <a:ea typeface="Verdana" panose="020B0604030504040204" pitchFamily="34" charset="0"/>
              <a:cs typeface="Times New Roman" panose="02020603050405020304" pitchFamily="18" charset="0"/>
            </a:endParaRPr>
          </a:p>
          <a:p>
            <a:pPr marL="1970088" lvl="0" indent="-1970088">
              <a:lnSpc>
                <a:spcPct val="106000"/>
              </a:lnSpc>
              <a:spcBef>
                <a:spcPts val="0"/>
              </a:spcBef>
              <a:buSzPts val="1000"/>
              <a:buNone/>
            </a:pPr>
            <a:endParaRPr lang="lv-LV" sz="500" b="1" kern="0" dirty="0">
              <a:solidFill>
                <a:schemeClr val="tx1">
                  <a:lumMod val="95000"/>
                  <a:lumOff val="5000"/>
                </a:schemeClr>
              </a:solidFill>
              <a:effectLst/>
              <a:latin typeface="Verdana" panose="020B0604030504040204" pitchFamily="34" charset="0"/>
              <a:ea typeface="Verdana" panose="020B0604030504040204" pitchFamily="34" charset="0"/>
              <a:cs typeface="Times New Roman" panose="02020603050405020304" pitchFamily="18" charset="0"/>
            </a:endParaRPr>
          </a:p>
          <a:p>
            <a:pPr marL="1970088" lvl="0" indent="-1970088">
              <a:lnSpc>
                <a:spcPct val="106000"/>
              </a:lnSpc>
              <a:spcBef>
                <a:spcPts val="0"/>
              </a:spcBef>
              <a:buSzPts val="1000"/>
              <a:buNone/>
            </a:pPr>
            <a:r>
              <a:rPr lang="lv-LV" sz="2000" b="1" kern="0" dirty="0">
                <a:solidFill>
                  <a:schemeClr val="bg2">
                    <a:lumMod val="90000"/>
                  </a:schemeClr>
                </a:solidFill>
                <a:effectLst/>
                <a:latin typeface="Verdana" panose="020B0604030504040204" pitchFamily="34" charset="0"/>
                <a:ea typeface="Verdana" panose="020B0604030504040204" pitchFamily="34" charset="0"/>
                <a:cs typeface="Times New Roman" panose="02020603050405020304" pitchFamily="18" charset="0"/>
              </a:rPr>
              <a:t>10:15-10:55</a:t>
            </a:r>
            <a:r>
              <a:rPr lang="lv-LV" sz="2000" b="1" kern="0" dirty="0">
                <a:solidFill>
                  <a:schemeClr val="bg2">
                    <a:lumMod val="90000"/>
                  </a:schemeClr>
                </a:solidFill>
                <a:latin typeface="Verdana" panose="020B0604030504040204" pitchFamily="34" charset="0"/>
                <a:ea typeface="Verdana" panose="020B0604030504040204" pitchFamily="34" charset="0"/>
                <a:cs typeface="Times New Roman" panose="02020603050405020304" pitchFamily="18" charset="0"/>
              </a:rPr>
              <a:t>  </a:t>
            </a:r>
            <a:r>
              <a:rPr lang="lv-LV" sz="2000" kern="0" dirty="0">
                <a:solidFill>
                  <a:schemeClr val="bg2">
                    <a:lumMod val="90000"/>
                  </a:schemeClr>
                </a:solidFill>
                <a:effectLst/>
                <a:latin typeface="Verdana" panose="020B0604030504040204" pitchFamily="34" charset="0"/>
                <a:ea typeface="Verdana" panose="020B0604030504040204" pitchFamily="34" charset="0"/>
                <a:cs typeface="Times New Roman" panose="02020603050405020304" pitchFamily="18" charset="0"/>
              </a:rPr>
              <a:t>Diskusija par 2. klastera īpatnībām un dalībnieku dalīšanas ar pieredzi </a:t>
            </a:r>
          </a:p>
          <a:p>
            <a:pPr marL="1970088" lvl="0" indent="-1970088">
              <a:lnSpc>
                <a:spcPct val="106000"/>
              </a:lnSpc>
              <a:spcBef>
                <a:spcPts val="0"/>
              </a:spcBef>
              <a:buSzPts val="1000"/>
              <a:buNone/>
            </a:pPr>
            <a:endParaRPr lang="lv-LV" sz="2000" kern="0" dirty="0">
              <a:solidFill>
                <a:schemeClr val="bg2">
                  <a:lumMod val="90000"/>
                </a:schemeClr>
              </a:solidFill>
              <a:effectLst/>
              <a:latin typeface="Verdana" panose="020B0604030504040204" pitchFamily="34" charset="0"/>
              <a:ea typeface="Verdana" panose="020B0604030504040204" pitchFamily="34" charset="0"/>
              <a:cs typeface="Times New Roman" panose="02020603050405020304" pitchFamily="18" charset="0"/>
            </a:endParaRPr>
          </a:p>
          <a:p>
            <a:pPr marL="1970088" lvl="0" indent="-1970088">
              <a:lnSpc>
                <a:spcPct val="106000"/>
              </a:lnSpc>
              <a:spcBef>
                <a:spcPts val="0"/>
              </a:spcBef>
              <a:buSzPts val="1000"/>
              <a:buNone/>
            </a:pPr>
            <a:r>
              <a:rPr lang="lv-LV" sz="2000" b="1" i="1" kern="0" dirty="0">
                <a:solidFill>
                  <a:schemeClr val="bg2">
                    <a:lumMod val="90000"/>
                  </a:schemeClr>
                </a:solidFill>
                <a:effectLst/>
                <a:latin typeface="Verdana" panose="020B0604030504040204" pitchFamily="34" charset="0"/>
                <a:ea typeface="Verdana" panose="020B0604030504040204" pitchFamily="34" charset="0"/>
                <a:cs typeface="Times New Roman" panose="02020603050405020304" pitchFamily="18" charset="0"/>
              </a:rPr>
              <a:t>Una Meiberga </a:t>
            </a:r>
            <a:r>
              <a:rPr lang="lv-LV" sz="2000" kern="0" dirty="0">
                <a:solidFill>
                  <a:schemeClr val="bg2">
                    <a:lumMod val="90000"/>
                  </a:schemeClr>
                </a:solidFill>
                <a:effectLst/>
                <a:latin typeface="Verdana" panose="020B0604030504040204" pitchFamily="34" charset="0"/>
                <a:ea typeface="Verdana" panose="020B0604030504040204" pitchFamily="34" charset="0"/>
                <a:cs typeface="Times New Roman" panose="02020603050405020304" pitchFamily="18" charset="0"/>
              </a:rPr>
              <a:t>Kalnciema kvartāls un NVO Maize</a:t>
            </a:r>
          </a:p>
          <a:p>
            <a:pPr marL="1970088" lvl="0" indent="-1970088">
              <a:lnSpc>
                <a:spcPct val="106000"/>
              </a:lnSpc>
              <a:spcBef>
                <a:spcPts val="0"/>
              </a:spcBef>
              <a:buSzPts val="1000"/>
              <a:buNone/>
            </a:pPr>
            <a:r>
              <a:rPr lang="lv-LV" sz="2000" b="1" i="1" kern="0" dirty="0">
                <a:solidFill>
                  <a:schemeClr val="bg2">
                    <a:lumMod val="90000"/>
                  </a:schemeClr>
                </a:solidFill>
                <a:effectLst/>
                <a:latin typeface="Verdana" panose="020B0604030504040204" pitchFamily="34" charset="0"/>
                <a:ea typeface="Verdana" panose="020B0604030504040204" pitchFamily="34" charset="0"/>
                <a:cs typeface="Times New Roman" panose="02020603050405020304" pitchFamily="18" charset="0"/>
              </a:rPr>
              <a:t>Una Aleksandra Bērziņa-Čerenkova </a:t>
            </a:r>
            <a:r>
              <a:rPr lang="lv-LV" sz="2000" kern="0" dirty="0">
                <a:solidFill>
                  <a:schemeClr val="bg2">
                    <a:lumMod val="90000"/>
                  </a:schemeClr>
                </a:solidFill>
                <a:effectLst/>
                <a:latin typeface="Verdana" panose="020B0604030504040204" pitchFamily="34" charset="0"/>
                <a:ea typeface="Verdana" panose="020B0604030504040204" pitchFamily="34" charset="0"/>
                <a:cs typeface="Times New Roman" panose="02020603050405020304" pitchFamily="18" charset="0"/>
              </a:rPr>
              <a:t>Rīgas Stradiņa Universitāte</a:t>
            </a:r>
          </a:p>
          <a:p>
            <a:pPr marL="1970088" lvl="0" indent="-1970088">
              <a:lnSpc>
                <a:spcPct val="106000"/>
              </a:lnSpc>
              <a:spcBef>
                <a:spcPts val="0"/>
              </a:spcBef>
              <a:buSzPts val="1000"/>
              <a:buNone/>
            </a:pPr>
            <a:r>
              <a:rPr lang="lv-LV" sz="2000" b="1" i="1" kern="0" dirty="0">
                <a:solidFill>
                  <a:schemeClr val="bg2">
                    <a:lumMod val="90000"/>
                  </a:schemeClr>
                </a:solidFill>
                <a:latin typeface="Verdana" panose="020B0604030504040204" pitchFamily="34" charset="0"/>
                <a:ea typeface="Verdana" panose="020B0604030504040204" pitchFamily="34" charset="0"/>
                <a:cs typeface="Times New Roman" panose="02020603050405020304" pitchFamily="18" charset="0"/>
              </a:rPr>
              <a:t>Baiba Tjarve </a:t>
            </a:r>
            <a:r>
              <a:rPr lang="lv-LV" sz="2000" kern="0" dirty="0">
                <a:solidFill>
                  <a:schemeClr val="bg2">
                    <a:lumMod val="90000"/>
                  </a:schemeClr>
                </a:solidFill>
                <a:latin typeface="Verdana" panose="020B0604030504040204" pitchFamily="34" charset="0"/>
                <a:ea typeface="Verdana" panose="020B0604030504040204" pitchFamily="34" charset="0"/>
                <a:cs typeface="Times New Roman" panose="02020603050405020304" pitchFamily="18" charset="0"/>
              </a:rPr>
              <a:t>Latvijas Kultūras Akadēmija </a:t>
            </a:r>
          </a:p>
          <a:p>
            <a:pPr marL="1970088" lvl="0" indent="-1970088">
              <a:lnSpc>
                <a:spcPct val="106000"/>
              </a:lnSpc>
              <a:spcBef>
                <a:spcPts val="0"/>
              </a:spcBef>
              <a:buSzPts val="1000"/>
              <a:buNone/>
            </a:pPr>
            <a:r>
              <a:rPr lang="lv-LV" sz="2000" b="1" i="1" kern="0" dirty="0">
                <a:solidFill>
                  <a:schemeClr val="bg2">
                    <a:lumMod val="90000"/>
                  </a:schemeClr>
                </a:solidFill>
                <a:latin typeface="Verdana" panose="020B0604030504040204" pitchFamily="34" charset="0"/>
                <a:ea typeface="Verdana" panose="020B0604030504040204" pitchFamily="34" charset="0"/>
                <a:cs typeface="Times New Roman" panose="02020603050405020304" pitchFamily="18" charset="0"/>
              </a:rPr>
              <a:t>Guna </a:t>
            </a:r>
            <a:r>
              <a:rPr lang="lv-LV" sz="2000" b="1" i="1" kern="0" dirty="0" err="1">
                <a:solidFill>
                  <a:schemeClr val="bg2">
                    <a:lumMod val="90000"/>
                  </a:schemeClr>
                </a:solidFill>
                <a:latin typeface="Verdana" panose="020B0604030504040204" pitchFamily="34" charset="0"/>
                <a:ea typeface="Verdana" panose="020B0604030504040204" pitchFamily="34" charset="0"/>
                <a:cs typeface="Times New Roman" panose="02020603050405020304" pitchFamily="18" charset="0"/>
              </a:rPr>
              <a:t>Valtere</a:t>
            </a:r>
            <a:r>
              <a:rPr lang="lv-LV" sz="2000" b="1" i="1" kern="0" dirty="0">
                <a:solidFill>
                  <a:schemeClr val="bg2">
                    <a:lumMod val="90000"/>
                  </a:schemeClr>
                </a:solidFill>
                <a:latin typeface="Verdana" panose="020B0604030504040204" pitchFamily="34" charset="0"/>
                <a:ea typeface="Verdana" panose="020B0604030504040204" pitchFamily="34" charset="0"/>
                <a:cs typeface="Times New Roman" panose="02020603050405020304" pitchFamily="18" charset="0"/>
              </a:rPr>
              <a:t> </a:t>
            </a:r>
            <a:r>
              <a:rPr lang="lv-LV" sz="2000" kern="0" dirty="0">
                <a:solidFill>
                  <a:schemeClr val="bg2">
                    <a:lumMod val="90000"/>
                  </a:schemeClr>
                </a:solidFill>
                <a:latin typeface="Verdana" panose="020B0604030504040204" pitchFamily="34" charset="0"/>
                <a:ea typeface="Verdana" panose="020B0604030504040204" pitchFamily="34" charset="0"/>
                <a:cs typeface="Times New Roman" panose="02020603050405020304" pitchFamily="18" charset="0"/>
              </a:rPr>
              <a:t>SIA WIT </a:t>
            </a:r>
            <a:r>
              <a:rPr lang="lv-LV" sz="2000" kern="0" dirty="0" err="1">
                <a:solidFill>
                  <a:schemeClr val="bg2">
                    <a:lumMod val="90000"/>
                  </a:schemeClr>
                </a:solidFill>
                <a:latin typeface="Verdana" panose="020B0604030504040204" pitchFamily="34" charset="0"/>
                <a:ea typeface="Verdana" panose="020B0604030504040204" pitchFamily="34" charset="0"/>
                <a:cs typeface="Times New Roman" panose="02020603050405020304" pitchFamily="18" charset="0"/>
              </a:rPr>
              <a:t>Berry</a:t>
            </a:r>
            <a:endParaRPr lang="lv-LV" sz="2000" kern="0" dirty="0">
              <a:solidFill>
                <a:schemeClr val="bg2">
                  <a:lumMod val="90000"/>
                </a:schemeClr>
              </a:solidFill>
              <a:latin typeface="Verdana" panose="020B0604030504040204" pitchFamily="34" charset="0"/>
              <a:ea typeface="Verdana" panose="020B0604030504040204" pitchFamily="34" charset="0"/>
              <a:cs typeface="Times New Roman" panose="02020603050405020304" pitchFamily="18" charset="0"/>
            </a:endParaRPr>
          </a:p>
          <a:p>
            <a:pPr marL="1970088" lvl="0" indent="-1970088">
              <a:lnSpc>
                <a:spcPct val="106000"/>
              </a:lnSpc>
              <a:spcBef>
                <a:spcPts val="0"/>
              </a:spcBef>
              <a:buSzPts val="1000"/>
              <a:buNone/>
            </a:pPr>
            <a:endParaRPr lang="lv-LV" sz="2000" b="1" kern="0" dirty="0">
              <a:solidFill>
                <a:schemeClr val="tx1">
                  <a:lumMod val="95000"/>
                  <a:lumOff val="5000"/>
                </a:schemeClr>
              </a:solidFill>
              <a:latin typeface="Verdana" panose="020B0604030504040204" pitchFamily="34" charset="0"/>
              <a:ea typeface="Verdana" panose="020B0604030504040204" pitchFamily="34" charset="0"/>
              <a:cs typeface="Times New Roman" panose="02020603050405020304" pitchFamily="18" charset="0"/>
            </a:endParaRPr>
          </a:p>
          <a:p>
            <a:pPr marL="1970088" lvl="0" indent="-1970088">
              <a:lnSpc>
                <a:spcPct val="106000"/>
              </a:lnSpc>
              <a:spcBef>
                <a:spcPts val="0"/>
              </a:spcBef>
              <a:buSzPts val="1000"/>
              <a:buNone/>
            </a:pPr>
            <a:r>
              <a:rPr lang="lv-LV" sz="2000" b="1" kern="0" dirty="0">
                <a:effectLst/>
                <a:latin typeface="Verdana" panose="020B0604030504040204" pitchFamily="34" charset="0"/>
                <a:ea typeface="Verdana" panose="020B0604030504040204" pitchFamily="34" charset="0"/>
                <a:cs typeface="Times New Roman" panose="02020603050405020304" pitchFamily="18" charset="0"/>
              </a:rPr>
              <a:t>10:</a:t>
            </a:r>
            <a:r>
              <a:rPr lang="lv-LV" sz="2000" b="1" kern="0" dirty="0">
                <a:latin typeface="Verdana" panose="020B0604030504040204" pitchFamily="34" charset="0"/>
                <a:ea typeface="Verdana" panose="020B0604030504040204" pitchFamily="34" charset="0"/>
                <a:cs typeface="Times New Roman" panose="02020603050405020304" pitchFamily="18" charset="0"/>
              </a:rPr>
              <a:t>55</a:t>
            </a:r>
            <a:r>
              <a:rPr lang="lv-LV" sz="2000" b="1" kern="0" dirty="0">
                <a:effectLst/>
                <a:latin typeface="Verdana" panose="020B0604030504040204" pitchFamily="34" charset="0"/>
                <a:ea typeface="Verdana" panose="020B0604030504040204" pitchFamily="34" charset="0"/>
                <a:cs typeface="Times New Roman" panose="02020603050405020304" pitchFamily="18" charset="0"/>
              </a:rPr>
              <a:t>-11:00</a:t>
            </a:r>
            <a:r>
              <a:rPr lang="lv-LV" sz="2000" kern="0" dirty="0">
                <a:effectLst/>
                <a:latin typeface="Verdana" panose="020B0604030504040204" pitchFamily="34" charset="0"/>
                <a:ea typeface="Verdana" panose="020B0604030504040204" pitchFamily="34" charset="0"/>
                <a:cs typeface="Times New Roman" panose="02020603050405020304" pitchFamily="18" charset="0"/>
              </a:rPr>
              <a:t>  jautājumi un atbildes</a:t>
            </a:r>
            <a:endParaRPr lang="lv-LV" sz="500" b="1" kern="0" dirty="0">
              <a:effectLst/>
              <a:latin typeface="Verdana" panose="020B0604030504040204" pitchFamily="34" charset="0"/>
              <a:ea typeface="Verdana" panose="020B0604030504040204" pitchFamily="34" charset="0"/>
              <a:cs typeface="Times New Roman" panose="02020603050405020304" pitchFamily="18" charset="0"/>
            </a:endParaRPr>
          </a:p>
          <a:p>
            <a:pPr marL="0" lvl="0" indent="0">
              <a:lnSpc>
                <a:spcPct val="106000"/>
              </a:lnSpc>
              <a:spcBef>
                <a:spcPts val="500"/>
              </a:spcBef>
              <a:spcAft>
                <a:spcPts val="500"/>
              </a:spcAft>
              <a:buSzPts val="1000"/>
              <a:buNone/>
            </a:pPr>
            <a:r>
              <a:rPr lang="lv-LV" sz="2000" b="1" kern="0" dirty="0">
                <a:solidFill>
                  <a:schemeClr val="bg2">
                    <a:lumMod val="75000"/>
                  </a:schemeClr>
                </a:solidFill>
                <a:effectLst/>
                <a:latin typeface="Verdana" panose="020B0604030504040204" pitchFamily="34" charset="0"/>
                <a:ea typeface="Verdana" panose="020B0604030504040204" pitchFamily="34" charset="0"/>
                <a:cs typeface="Times New Roman" panose="02020603050405020304" pitchFamily="18" charset="0"/>
              </a:rPr>
              <a:t>11:</a:t>
            </a:r>
            <a:r>
              <a:rPr lang="lv-LV" sz="2000" b="1" kern="0" dirty="0">
                <a:solidFill>
                  <a:schemeClr val="bg2">
                    <a:lumMod val="75000"/>
                  </a:schemeClr>
                </a:solidFill>
                <a:latin typeface="Verdana" panose="020B0604030504040204" pitchFamily="34" charset="0"/>
                <a:ea typeface="Verdana" panose="020B0604030504040204" pitchFamily="34" charset="0"/>
                <a:cs typeface="Times New Roman" panose="02020603050405020304" pitchFamily="18" charset="0"/>
              </a:rPr>
              <a:t>00</a:t>
            </a:r>
            <a:r>
              <a:rPr lang="lv-LV" sz="2000" b="1" kern="0" dirty="0">
                <a:solidFill>
                  <a:schemeClr val="bg2">
                    <a:lumMod val="75000"/>
                  </a:schemeClr>
                </a:solidFill>
                <a:effectLst/>
                <a:latin typeface="Verdana" panose="020B0604030504040204" pitchFamily="34" charset="0"/>
                <a:ea typeface="Verdana" panose="020B0604030504040204" pitchFamily="34" charset="0"/>
                <a:cs typeface="Times New Roman" panose="02020603050405020304" pitchFamily="18" charset="0"/>
              </a:rPr>
              <a:t>-11:15</a:t>
            </a:r>
            <a:r>
              <a:rPr lang="lv-LV" sz="2000" kern="0" dirty="0">
                <a:solidFill>
                  <a:schemeClr val="bg2">
                    <a:lumMod val="75000"/>
                  </a:schemeClr>
                </a:solidFill>
                <a:effectLst/>
                <a:latin typeface="Verdana" panose="020B0604030504040204" pitchFamily="34" charset="0"/>
                <a:ea typeface="Verdana" panose="020B0604030504040204" pitchFamily="34" charset="0"/>
                <a:cs typeface="Times New Roman" panose="02020603050405020304" pitchFamily="18" charset="0"/>
              </a:rPr>
              <a:t>  Dalībnieku balsošana un viedokļu apkopojums par jauno darba programmu un konkursiem</a:t>
            </a:r>
          </a:p>
        </p:txBody>
      </p:sp>
      <p:sp>
        <p:nvSpPr>
          <p:cNvPr id="4" name="Slide Number Placeholder 3">
            <a:extLst>
              <a:ext uri="{FF2B5EF4-FFF2-40B4-BE49-F238E27FC236}">
                <a16:creationId xmlns:a16="http://schemas.microsoft.com/office/drawing/2014/main" id="{AE0A4F1D-9BFF-6E58-1AE2-DDFDDB91DF6E}"/>
              </a:ext>
            </a:extLst>
          </p:cNvPr>
          <p:cNvSpPr>
            <a:spLocks noGrp="1"/>
          </p:cNvSpPr>
          <p:nvPr>
            <p:ph type="sldNum" sz="quarter" idx="12"/>
          </p:nvPr>
        </p:nvSpPr>
        <p:spPr/>
        <p:txBody>
          <a:bodyPr/>
          <a:lstStyle/>
          <a:p>
            <a:fld id="{660F3F40-12FA-4968-8235-5F18DAFE2DEF}" type="slidenum">
              <a:rPr lang="lv-LV" smtClean="0"/>
              <a:t>23</a:t>
            </a:fld>
            <a:endParaRPr lang="lv-LV" dirty="0"/>
          </a:p>
        </p:txBody>
      </p:sp>
    </p:spTree>
    <p:extLst>
      <p:ext uri="{BB962C8B-B14F-4D97-AF65-F5344CB8AC3E}">
        <p14:creationId xmlns:p14="http://schemas.microsoft.com/office/powerpoint/2010/main" val="10147913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EB5A3-6AFD-EE44-7AB0-7087153D1FF4}"/>
              </a:ext>
            </a:extLst>
          </p:cNvPr>
          <p:cNvSpPr>
            <a:spLocks noGrp="1"/>
          </p:cNvSpPr>
          <p:nvPr>
            <p:ph type="title"/>
          </p:nvPr>
        </p:nvSpPr>
        <p:spPr>
          <a:xfrm>
            <a:off x="948732" y="0"/>
            <a:ext cx="10515600" cy="1325563"/>
          </a:xfrm>
        </p:spPr>
        <p:txBody>
          <a:bodyPr>
            <a:normAutofit fontScale="90000"/>
          </a:bodyPr>
          <a:lstStyle/>
          <a:p>
            <a:pPr algn="ctr">
              <a:defRPr/>
            </a:pPr>
            <a:r>
              <a:rPr lang="lv-LV" altLang="lv-LV" sz="3200" b="1" dirty="0">
                <a:solidFill>
                  <a:srgbClr val="0308DB">
                    <a:lumMod val="50000"/>
                  </a:srgbClr>
                </a:solidFill>
                <a:latin typeface="Verdana" panose="020B0604030504040204" pitchFamily="34" charset="0"/>
                <a:ea typeface="Verdana" panose="020B0604030504040204" pitchFamily="34" charset="0"/>
              </a:rPr>
              <a:t>Apvārsnis Eiropa 2. klastera «Kultūra, jaunrade un iekļaujoša sabiedrība» informācijas diena</a:t>
            </a:r>
            <a:endParaRPr lang="lv-LV" sz="3200" b="1" dirty="0">
              <a:solidFill>
                <a:srgbClr val="0308DB">
                  <a:lumMod val="50000"/>
                </a:srgbClr>
              </a:solidFill>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1E58EB22-D538-CB82-85C9-A96C518B12C8}"/>
              </a:ext>
            </a:extLst>
          </p:cNvPr>
          <p:cNvSpPr>
            <a:spLocks noGrp="1"/>
          </p:cNvSpPr>
          <p:nvPr>
            <p:ph idx="1"/>
          </p:nvPr>
        </p:nvSpPr>
        <p:spPr>
          <a:xfrm>
            <a:off x="747764" y="1507253"/>
            <a:ext cx="11310257" cy="4509372"/>
          </a:xfrm>
        </p:spPr>
        <p:txBody>
          <a:bodyPr>
            <a:noAutofit/>
          </a:bodyPr>
          <a:lstStyle/>
          <a:p>
            <a:pPr marL="0" indent="0">
              <a:lnSpc>
                <a:spcPct val="106000"/>
              </a:lnSpc>
              <a:spcBef>
                <a:spcPts val="500"/>
              </a:spcBef>
              <a:spcAft>
                <a:spcPts val="500"/>
              </a:spcAft>
              <a:buNone/>
            </a:pPr>
            <a:r>
              <a:rPr lang="lv-LV" sz="2000" b="1" kern="0" dirty="0">
                <a:solidFill>
                  <a:schemeClr val="tx1">
                    <a:lumMod val="95000"/>
                    <a:lumOff val="5000"/>
                  </a:schemeClr>
                </a:solidFill>
                <a:effectLst/>
                <a:latin typeface="Verdana" panose="020B0604030504040204" pitchFamily="34" charset="0"/>
                <a:ea typeface="Verdana" panose="020B0604030504040204" pitchFamily="34" charset="0"/>
                <a:cs typeface="Times New Roman" panose="02020603050405020304" pitchFamily="18" charset="0"/>
              </a:rPr>
              <a:t>Pasākuma programma:  </a:t>
            </a:r>
          </a:p>
          <a:p>
            <a:pPr marL="0" indent="0">
              <a:lnSpc>
                <a:spcPct val="106000"/>
              </a:lnSpc>
              <a:spcBef>
                <a:spcPts val="500"/>
              </a:spcBef>
              <a:spcAft>
                <a:spcPts val="500"/>
              </a:spcAft>
              <a:buNone/>
            </a:pPr>
            <a:endParaRPr lang="lv-LV" sz="500" kern="150" dirty="0">
              <a:solidFill>
                <a:schemeClr val="tx1">
                  <a:lumMod val="95000"/>
                  <a:lumOff val="5000"/>
                </a:schemeClr>
              </a:solidFill>
              <a:effectLst/>
              <a:latin typeface="Verdana" panose="020B0604030504040204" pitchFamily="34" charset="0"/>
              <a:ea typeface="Verdana" panose="020B0604030504040204" pitchFamily="34" charset="0"/>
              <a:cs typeface="Times New Roman" panose="02020603050405020304" pitchFamily="18" charset="0"/>
            </a:endParaRPr>
          </a:p>
          <a:p>
            <a:pPr marL="1970088" lvl="0" indent="-1970088">
              <a:lnSpc>
                <a:spcPct val="106000"/>
              </a:lnSpc>
              <a:spcBef>
                <a:spcPts val="0"/>
              </a:spcBef>
              <a:buSzPts val="1000"/>
              <a:buNone/>
              <a:tabLst>
                <a:tab pos="1970088" algn="l"/>
              </a:tabLst>
            </a:pPr>
            <a:r>
              <a:rPr lang="lv-LV" sz="2000" b="1" kern="0" dirty="0">
                <a:solidFill>
                  <a:schemeClr val="bg2">
                    <a:lumMod val="75000"/>
                  </a:schemeClr>
                </a:solidFill>
                <a:effectLst/>
                <a:latin typeface="Verdana" panose="020B0604030504040204" pitchFamily="34" charset="0"/>
                <a:ea typeface="Verdana" panose="020B0604030504040204" pitchFamily="34" charset="0"/>
                <a:cs typeface="Times New Roman" panose="02020603050405020304" pitchFamily="18" charset="0"/>
              </a:rPr>
              <a:t>10:00-10:15</a:t>
            </a:r>
            <a:r>
              <a:rPr lang="lv-LV" sz="2000" kern="0" dirty="0">
                <a:solidFill>
                  <a:schemeClr val="bg2">
                    <a:lumMod val="75000"/>
                  </a:schemeClr>
                </a:solidFill>
                <a:effectLst/>
                <a:latin typeface="Verdana" panose="020B0604030504040204" pitchFamily="34" charset="0"/>
                <a:ea typeface="Verdana" panose="020B0604030504040204" pitchFamily="34" charset="0"/>
                <a:cs typeface="Times New Roman" panose="02020603050405020304" pitchFamily="18" charset="0"/>
              </a:rPr>
              <a:t>  prezentācija par Apvārsnis Eiropa 2025. gada 2. klastera “Kultūra, jaunrade un iekļaujoša sabiedrība” darba programmas konkursiem 	</a:t>
            </a:r>
          </a:p>
          <a:p>
            <a:pPr marL="1970088" lvl="0" indent="0">
              <a:lnSpc>
                <a:spcPct val="106000"/>
              </a:lnSpc>
              <a:spcBef>
                <a:spcPts val="0"/>
              </a:spcBef>
              <a:buSzPts val="1000"/>
              <a:buNone/>
              <a:tabLst>
                <a:tab pos="1970088" algn="l"/>
              </a:tabLst>
            </a:pPr>
            <a:r>
              <a:rPr lang="lv-LV" sz="2000" b="1" i="1" kern="0" dirty="0">
                <a:solidFill>
                  <a:schemeClr val="bg2">
                    <a:lumMod val="75000"/>
                  </a:schemeClr>
                </a:solidFill>
                <a:effectLst/>
                <a:latin typeface="Verdana" panose="020B0604030504040204" pitchFamily="34" charset="0"/>
                <a:ea typeface="Verdana" panose="020B0604030504040204" pitchFamily="34" charset="0"/>
                <a:cs typeface="Times New Roman" panose="02020603050405020304" pitchFamily="18" charset="0"/>
              </a:rPr>
              <a:t>Darja Aksjonova</a:t>
            </a:r>
            <a:r>
              <a:rPr lang="lv-LV" sz="2000" i="1" kern="0" dirty="0">
                <a:solidFill>
                  <a:schemeClr val="bg2">
                    <a:lumMod val="75000"/>
                  </a:schemeClr>
                </a:solidFill>
                <a:effectLst/>
                <a:latin typeface="Verdana" panose="020B0604030504040204" pitchFamily="34" charset="0"/>
                <a:ea typeface="Verdana" panose="020B0604030504040204" pitchFamily="34" charset="0"/>
                <a:cs typeface="Times New Roman" panose="02020603050405020304" pitchFamily="18" charset="0"/>
              </a:rPr>
              <a:t>, Latvijas zinātnes padomes NKP vecāka eksperte </a:t>
            </a:r>
            <a:endParaRPr lang="lv-LV" sz="2000" i="1" kern="150" dirty="0">
              <a:solidFill>
                <a:schemeClr val="bg2">
                  <a:lumMod val="75000"/>
                </a:schemeClr>
              </a:solidFill>
              <a:effectLst/>
              <a:latin typeface="Verdana" panose="020B0604030504040204" pitchFamily="34" charset="0"/>
              <a:ea typeface="Verdana" panose="020B0604030504040204" pitchFamily="34" charset="0"/>
              <a:cs typeface="Times New Roman" panose="02020603050405020304" pitchFamily="18" charset="0"/>
            </a:endParaRPr>
          </a:p>
          <a:p>
            <a:pPr marL="1970088" lvl="0" indent="-1970088">
              <a:lnSpc>
                <a:spcPct val="106000"/>
              </a:lnSpc>
              <a:spcBef>
                <a:spcPts val="0"/>
              </a:spcBef>
              <a:buSzPts val="1000"/>
              <a:buNone/>
            </a:pPr>
            <a:endParaRPr lang="lv-LV" sz="500" b="1" kern="0" dirty="0">
              <a:solidFill>
                <a:schemeClr val="bg2">
                  <a:lumMod val="75000"/>
                </a:schemeClr>
              </a:solidFill>
              <a:effectLst/>
              <a:latin typeface="Verdana" panose="020B0604030504040204" pitchFamily="34" charset="0"/>
              <a:ea typeface="Verdana" panose="020B0604030504040204" pitchFamily="34" charset="0"/>
              <a:cs typeface="Times New Roman" panose="02020603050405020304" pitchFamily="18" charset="0"/>
            </a:endParaRPr>
          </a:p>
          <a:p>
            <a:pPr marL="1970088" lvl="0" indent="-1970088">
              <a:lnSpc>
                <a:spcPct val="106000"/>
              </a:lnSpc>
              <a:spcBef>
                <a:spcPts val="0"/>
              </a:spcBef>
              <a:buSzPts val="1000"/>
              <a:buNone/>
            </a:pPr>
            <a:r>
              <a:rPr lang="lv-LV" sz="2000" b="1" kern="0" dirty="0">
                <a:solidFill>
                  <a:schemeClr val="bg2">
                    <a:lumMod val="75000"/>
                  </a:schemeClr>
                </a:solidFill>
                <a:effectLst/>
                <a:latin typeface="Verdana" panose="020B0604030504040204" pitchFamily="34" charset="0"/>
                <a:ea typeface="Verdana" panose="020B0604030504040204" pitchFamily="34" charset="0"/>
                <a:cs typeface="Times New Roman" panose="02020603050405020304" pitchFamily="18" charset="0"/>
              </a:rPr>
              <a:t>10:15-10:55</a:t>
            </a:r>
            <a:r>
              <a:rPr lang="lv-LV" sz="2000" b="1" kern="0" dirty="0">
                <a:solidFill>
                  <a:schemeClr val="bg2">
                    <a:lumMod val="75000"/>
                  </a:schemeClr>
                </a:solidFill>
                <a:latin typeface="Verdana" panose="020B0604030504040204" pitchFamily="34" charset="0"/>
                <a:ea typeface="Verdana" panose="020B0604030504040204" pitchFamily="34" charset="0"/>
                <a:cs typeface="Times New Roman" panose="02020603050405020304" pitchFamily="18" charset="0"/>
              </a:rPr>
              <a:t>  </a:t>
            </a:r>
            <a:r>
              <a:rPr lang="lv-LV" sz="2000" kern="0" dirty="0">
                <a:solidFill>
                  <a:schemeClr val="bg2">
                    <a:lumMod val="75000"/>
                  </a:schemeClr>
                </a:solidFill>
                <a:effectLst/>
                <a:latin typeface="Verdana" panose="020B0604030504040204" pitchFamily="34" charset="0"/>
                <a:ea typeface="Verdana" panose="020B0604030504040204" pitchFamily="34" charset="0"/>
                <a:cs typeface="Times New Roman" panose="02020603050405020304" pitchFamily="18" charset="0"/>
              </a:rPr>
              <a:t>Diskusija par 2. klastera īpatnībām un dalībnieku dalīšanas ar pieredzi </a:t>
            </a:r>
          </a:p>
          <a:p>
            <a:pPr marL="1970088" lvl="0" indent="-1970088">
              <a:lnSpc>
                <a:spcPct val="106000"/>
              </a:lnSpc>
              <a:spcBef>
                <a:spcPts val="0"/>
              </a:spcBef>
              <a:buSzPts val="1000"/>
              <a:buNone/>
            </a:pPr>
            <a:endParaRPr lang="lv-LV" sz="2000" kern="0" dirty="0">
              <a:solidFill>
                <a:schemeClr val="bg2">
                  <a:lumMod val="75000"/>
                </a:schemeClr>
              </a:solidFill>
              <a:effectLst/>
              <a:latin typeface="Verdana" panose="020B0604030504040204" pitchFamily="34" charset="0"/>
              <a:ea typeface="Verdana" panose="020B0604030504040204" pitchFamily="34" charset="0"/>
              <a:cs typeface="Times New Roman" panose="02020603050405020304" pitchFamily="18" charset="0"/>
            </a:endParaRPr>
          </a:p>
          <a:p>
            <a:pPr marL="1970088" lvl="0" indent="-1970088">
              <a:lnSpc>
                <a:spcPct val="106000"/>
              </a:lnSpc>
              <a:spcBef>
                <a:spcPts val="0"/>
              </a:spcBef>
              <a:buSzPts val="1000"/>
              <a:buNone/>
            </a:pPr>
            <a:r>
              <a:rPr lang="lv-LV" sz="2000" b="1" i="1" kern="0" dirty="0">
                <a:solidFill>
                  <a:schemeClr val="bg2">
                    <a:lumMod val="75000"/>
                  </a:schemeClr>
                </a:solidFill>
                <a:effectLst/>
                <a:latin typeface="Verdana" panose="020B0604030504040204" pitchFamily="34" charset="0"/>
                <a:ea typeface="Verdana" panose="020B0604030504040204" pitchFamily="34" charset="0"/>
                <a:cs typeface="Times New Roman" panose="02020603050405020304" pitchFamily="18" charset="0"/>
              </a:rPr>
              <a:t>Una Meiberga </a:t>
            </a:r>
            <a:r>
              <a:rPr lang="lv-LV" sz="2000" kern="0" dirty="0">
                <a:solidFill>
                  <a:schemeClr val="bg2">
                    <a:lumMod val="75000"/>
                  </a:schemeClr>
                </a:solidFill>
                <a:effectLst/>
                <a:latin typeface="Verdana" panose="020B0604030504040204" pitchFamily="34" charset="0"/>
                <a:ea typeface="Verdana" panose="020B0604030504040204" pitchFamily="34" charset="0"/>
                <a:cs typeface="Times New Roman" panose="02020603050405020304" pitchFamily="18" charset="0"/>
              </a:rPr>
              <a:t>Kalnciema kvartāls un NVO Maize</a:t>
            </a:r>
          </a:p>
          <a:p>
            <a:pPr marL="1970088" lvl="0" indent="-1970088">
              <a:lnSpc>
                <a:spcPct val="106000"/>
              </a:lnSpc>
              <a:spcBef>
                <a:spcPts val="0"/>
              </a:spcBef>
              <a:buSzPts val="1000"/>
              <a:buNone/>
            </a:pPr>
            <a:r>
              <a:rPr lang="lv-LV" sz="2000" b="1" i="1" kern="0" dirty="0">
                <a:solidFill>
                  <a:schemeClr val="bg2">
                    <a:lumMod val="75000"/>
                  </a:schemeClr>
                </a:solidFill>
                <a:effectLst/>
                <a:latin typeface="Verdana" panose="020B0604030504040204" pitchFamily="34" charset="0"/>
                <a:ea typeface="Verdana" panose="020B0604030504040204" pitchFamily="34" charset="0"/>
                <a:cs typeface="Times New Roman" panose="02020603050405020304" pitchFamily="18" charset="0"/>
              </a:rPr>
              <a:t>Una Aleksandra Bērziņa-Čerenkova </a:t>
            </a:r>
            <a:r>
              <a:rPr lang="lv-LV" sz="2000" kern="0" dirty="0">
                <a:solidFill>
                  <a:schemeClr val="bg2">
                    <a:lumMod val="75000"/>
                  </a:schemeClr>
                </a:solidFill>
                <a:effectLst/>
                <a:latin typeface="Verdana" panose="020B0604030504040204" pitchFamily="34" charset="0"/>
                <a:ea typeface="Verdana" panose="020B0604030504040204" pitchFamily="34" charset="0"/>
                <a:cs typeface="Times New Roman" panose="02020603050405020304" pitchFamily="18" charset="0"/>
              </a:rPr>
              <a:t>Rīgas Stradiņa Universitāte</a:t>
            </a:r>
          </a:p>
          <a:p>
            <a:pPr marL="1970088" lvl="0" indent="-1970088">
              <a:lnSpc>
                <a:spcPct val="106000"/>
              </a:lnSpc>
              <a:spcBef>
                <a:spcPts val="0"/>
              </a:spcBef>
              <a:buSzPts val="1000"/>
              <a:buNone/>
            </a:pPr>
            <a:r>
              <a:rPr lang="lv-LV" sz="2000" b="1" i="1" kern="0" dirty="0">
                <a:solidFill>
                  <a:schemeClr val="bg2">
                    <a:lumMod val="75000"/>
                  </a:schemeClr>
                </a:solidFill>
                <a:latin typeface="Verdana" panose="020B0604030504040204" pitchFamily="34" charset="0"/>
                <a:ea typeface="Verdana" panose="020B0604030504040204" pitchFamily="34" charset="0"/>
                <a:cs typeface="Times New Roman" panose="02020603050405020304" pitchFamily="18" charset="0"/>
              </a:rPr>
              <a:t>Baiba Tjarve </a:t>
            </a:r>
            <a:r>
              <a:rPr lang="lv-LV" sz="2000" kern="0" dirty="0">
                <a:solidFill>
                  <a:schemeClr val="bg2">
                    <a:lumMod val="75000"/>
                  </a:schemeClr>
                </a:solidFill>
                <a:latin typeface="Verdana" panose="020B0604030504040204" pitchFamily="34" charset="0"/>
                <a:ea typeface="Verdana" panose="020B0604030504040204" pitchFamily="34" charset="0"/>
                <a:cs typeface="Times New Roman" panose="02020603050405020304" pitchFamily="18" charset="0"/>
              </a:rPr>
              <a:t>Latvijas Kultūras Akadēmija </a:t>
            </a:r>
          </a:p>
          <a:p>
            <a:pPr marL="1970088" lvl="0" indent="-1970088">
              <a:lnSpc>
                <a:spcPct val="106000"/>
              </a:lnSpc>
              <a:spcBef>
                <a:spcPts val="0"/>
              </a:spcBef>
              <a:buSzPts val="1000"/>
              <a:buNone/>
            </a:pPr>
            <a:r>
              <a:rPr lang="lv-LV" sz="2000" b="1" i="1" kern="0" dirty="0">
                <a:solidFill>
                  <a:schemeClr val="bg2">
                    <a:lumMod val="75000"/>
                  </a:schemeClr>
                </a:solidFill>
                <a:latin typeface="Verdana" panose="020B0604030504040204" pitchFamily="34" charset="0"/>
                <a:ea typeface="Verdana" panose="020B0604030504040204" pitchFamily="34" charset="0"/>
                <a:cs typeface="Times New Roman" panose="02020603050405020304" pitchFamily="18" charset="0"/>
              </a:rPr>
              <a:t>Guna </a:t>
            </a:r>
            <a:r>
              <a:rPr lang="lv-LV" sz="2000" b="1" i="1" kern="0" dirty="0" err="1">
                <a:solidFill>
                  <a:schemeClr val="bg2">
                    <a:lumMod val="75000"/>
                  </a:schemeClr>
                </a:solidFill>
                <a:latin typeface="Verdana" panose="020B0604030504040204" pitchFamily="34" charset="0"/>
                <a:ea typeface="Verdana" panose="020B0604030504040204" pitchFamily="34" charset="0"/>
                <a:cs typeface="Times New Roman" panose="02020603050405020304" pitchFamily="18" charset="0"/>
              </a:rPr>
              <a:t>Valtere</a:t>
            </a:r>
            <a:r>
              <a:rPr lang="lv-LV" sz="2000" b="1" i="1" kern="0" dirty="0">
                <a:solidFill>
                  <a:schemeClr val="bg2">
                    <a:lumMod val="75000"/>
                  </a:schemeClr>
                </a:solidFill>
                <a:latin typeface="Verdana" panose="020B0604030504040204" pitchFamily="34" charset="0"/>
                <a:ea typeface="Verdana" panose="020B0604030504040204" pitchFamily="34" charset="0"/>
                <a:cs typeface="Times New Roman" panose="02020603050405020304" pitchFamily="18" charset="0"/>
              </a:rPr>
              <a:t> </a:t>
            </a:r>
            <a:r>
              <a:rPr lang="lv-LV" sz="2000" kern="0" dirty="0">
                <a:solidFill>
                  <a:schemeClr val="bg2">
                    <a:lumMod val="75000"/>
                  </a:schemeClr>
                </a:solidFill>
                <a:latin typeface="Verdana" panose="020B0604030504040204" pitchFamily="34" charset="0"/>
                <a:ea typeface="Verdana" panose="020B0604030504040204" pitchFamily="34" charset="0"/>
                <a:cs typeface="Times New Roman" panose="02020603050405020304" pitchFamily="18" charset="0"/>
              </a:rPr>
              <a:t>SIA WIT </a:t>
            </a:r>
            <a:r>
              <a:rPr lang="lv-LV" sz="2000" kern="0" dirty="0" err="1">
                <a:solidFill>
                  <a:schemeClr val="bg2">
                    <a:lumMod val="75000"/>
                  </a:schemeClr>
                </a:solidFill>
                <a:latin typeface="Verdana" panose="020B0604030504040204" pitchFamily="34" charset="0"/>
                <a:ea typeface="Verdana" panose="020B0604030504040204" pitchFamily="34" charset="0"/>
                <a:cs typeface="Times New Roman" panose="02020603050405020304" pitchFamily="18" charset="0"/>
              </a:rPr>
              <a:t>Berry</a:t>
            </a:r>
            <a:endParaRPr lang="lv-LV" sz="2000" kern="0" dirty="0">
              <a:solidFill>
                <a:schemeClr val="bg2">
                  <a:lumMod val="75000"/>
                </a:schemeClr>
              </a:solidFill>
              <a:latin typeface="Verdana" panose="020B0604030504040204" pitchFamily="34" charset="0"/>
              <a:ea typeface="Verdana" panose="020B0604030504040204" pitchFamily="34" charset="0"/>
              <a:cs typeface="Times New Roman" panose="02020603050405020304" pitchFamily="18" charset="0"/>
            </a:endParaRPr>
          </a:p>
          <a:p>
            <a:pPr marL="1970088" lvl="0" indent="-1970088">
              <a:lnSpc>
                <a:spcPct val="106000"/>
              </a:lnSpc>
              <a:spcBef>
                <a:spcPts val="0"/>
              </a:spcBef>
              <a:buSzPts val="1000"/>
              <a:buNone/>
            </a:pPr>
            <a:endParaRPr lang="lv-LV" sz="2000" b="1" kern="0" dirty="0">
              <a:solidFill>
                <a:schemeClr val="tx1">
                  <a:lumMod val="95000"/>
                  <a:lumOff val="5000"/>
                </a:schemeClr>
              </a:solidFill>
              <a:latin typeface="Verdana" panose="020B0604030504040204" pitchFamily="34" charset="0"/>
              <a:ea typeface="Verdana" panose="020B0604030504040204" pitchFamily="34" charset="0"/>
              <a:cs typeface="Times New Roman" panose="02020603050405020304" pitchFamily="18" charset="0"/>
            </a:endParaRPr>
          </a:p>
          <a:p>
            <a:pPr marL="1970088" lvl="0" indent="-1970088">
              <a:lnSpc>
                <a:spcPct val="106000"/>
              </a:lnSpc>
              <a:spcBef>
                <a:spcPts val="0"/>
              </a:spcBef>
              <a:buSzPts val="1000"/>
              <a:buNone/>
            </a:pPr>
            <a:r>
              <a:rPr lang="lv-LV" sz="2000" b="1" kern="0" dirty="0">
                <a:solidFill>
                  <a:schemeClr val="bg2">
                    <a:lumMod val="75000"/>
                  </a:schemeClr>
                </a:solidFill>
                <a:effectLst/>
                <a:latin typeface="Verdana" panose="020B0604030504040204" pitchFamily="34" charset="0"/>
                <a:ea typeface="Verdana" panose="020B0604030504040204" pitchFamily="34" charset="0"/>
                <a:cs typeface="Times New Roman" panose="02020603050405020304" pitchFamily="18" charset="0"/>
              </a:rPr>
              <a:t>10:</a:t>
            </a:r>
            <a:r>
              <a:rPr lang="lv-LV" sz="2000" b="1" kern="0" dirty="0">
                <a:solidFill>
                  <a:schemeClr val="bg2">
                    <a:lumMod val="75000"/>
                  </a:schemeClr>
                </a:solidFill>
                <a:latin typeface="Verdana" panose="020B0604030504040204" pitchFamily="34" charset="0"/>
                <a:ea typeface="Verdana" panose="020B0604030504040204" pitchFamily="34" charset="0"/>
                <a:cs typeface="Times New Roman" panose="02020603050405020304" pitchFamily="18" charset="0"/>
              </a:rPr>
              <a:t>55</a:t>
            </a:r>
            <a:r>
              <a:rPr lang="lv-LV" sz="2000" b="1" kern="0" dirty="0">
                <a:solidFill>
                  <a:schemeClr val="bg2">
                    <a:lumMod val="75000"/>
                  </a:schemeClr>
                </a:solidFill>
                <a:effectLst/>
                <a:latin typeface="Verdana" panose="020B0604030504040204" pitchFamily="34" charset="0"/>
                <a:ea typeface="Verdana" panose="020B0604030504040204" pitchFamily="34" charset="0"/>
                <a:cs typeface="Times New Roman" panose="02020603050405020304" pitchFamily="18" charset="0"/>
              </a:rPr>
              <a:t>-11:00</a:t>
            </a:r>
            <a:r>
              <a:rPr lang="lv-LV" sz="2000" kern="0" dirty="0">
                <a:solidFill>
                  <a:schemeClr val="bg2">
                    <a:lumMod val="75000"/>
                  </a:schemeClr>
                </a:solidFill>
                <a:effectLst/>
                <a:latin typeface="Verdana" panose="020B0604030504040204" pitchFamily="34" charset="0"/>
                <a:ea typeface="Verdana" panose="020B0604030504040204" pitchFamily="34" charset="0"/>
                <a:cs typeface="Times New Roman" panose="02020603050405020304" pitchFamily="18" charset="0"/>
              </a:rPr>
              <a:t>  jautājumi un atbildes</a:t>
            </a:r>
            <a:endParaRPr lang="lv-LV" sz="500" b="1" kern="0" dirty="0">
              <a:solidFill>
                <a:schemeClr val="bg2">
                  <a:lumMod val="75000"/>
                </a:schemeClr>
              </a:solidFill>
              <a:effectLst/>
              <a:latin typeface="Verdana" panose="020B0604030504040204" pitchFamily="34" charset="0"/>
              <a:ea typeface="Verdana" panose="020B0604030504040204" pitchFamily="34" charset="0"/>
              <a:cs typeface="Times New Roman" panose="02020603050405020304" pitchFamily="18" charset="0"/>
            </a:endParaRPr>
          </a:p>
          <a:p>
            <a:pPr marL="0" lvl="0" indent="0">
              <a:lnSpc>
                <a:spcPct val="106000"/>
              </a:lnSpc>
              <a:spcBef>
                <a:spcPts val="500"/>
              </a:spcBef>
              <a:spcAft>
                <a:spcPts val="500"/>
              </a:spcAft>
              <a:buSzPts val="1000"/>
              <a:buNone/>
            </a:pPr>
            <a:r>
              <a:rPr lang="lv-LV" sz="2000" b="1" kern="0" dirty="0">
                <a:effectLst/>
                <a:latin typeface="Verdana" panose="020B0604030504040204" pitchFamily="34" charset="0"/>
                <a:ea typeface="Verdana" panose="020B0604030504040204" pitchFamily="34" charset="0"/>
                <a:cs typeface="Times New Roman" panose="02020603050405020304" pitchFamily="18" charset="0"/>
              </a:rPr>
              <a:t>11:</a:t>
            </a:r>
            <a:r>
              <a:rPr lang="lv-LV" sz="2000" b="1" kern="0" dirty="0">
                <a:latin typeface="Verdana" panose="020B0604030504040204" pitchFamily="34" charset="0"/>
                <a:ea typeface="Verdana" panose="020B0604030504040204" pitchFamily="34" charset="0"/>
                <a:cs typeface="Times New Roman" panose="02020603050405020304" pitchFamily="18" charset="0"/>
              </a:rPr>
              <a:t>00</a:t>
            </a:r>
            <a:r>
              <a:rPr lang="lv-LV" sz="2000" b="1" kern="0" dirty="0">
                <a:effectLst/>
                <a:latin typeface="Verdana" panose="020B0604030504040204" pitchFamily="34" charset="0"/>
                <a:ea typeface="Verdana" panose="020B0604030504040204" pitchFamily="34" charset="0"/>
                <a:cs typeface="Times New Roman" panose="02020603050405020304" pitchFamily="18" charset="0"/>
              </a:rPr>
              <a:t>-11:15</a:t>
            </a:r>
            <a:r>
              <a:rPr lang="lv-LV" sz="2000" kern="0" dirty="0">
                <a:effectLst/>
                <a:latin typeface="Verdana" panose="020B0604030504040204" pitchFamily="34" charset="0"/>
                <a:ea typeface="Verdana" panose="020B0604030504040204" pitchFamily="34" charset="0"/>
                <a:cs typeface="Times New Roman" panose="02020603050405020304" pitchFamily="18" charset="0"/>
              </a:rPr>
              <a:t>  Dalībnieku balsošana un viedokļu apkopojums par jauno darba programmu un konkursiem</a:t>
            </a:r>
          </a:p>
        </p:txBody>
      </p:sp>
      <p:sp>
        <p:nvSpPr>
          <p:cNvPr id="4" name="Slide Number Placeholder 3">
            <a:extLst>
              <a:ext uri="{FF2B5EF4-FFF2-40B4-BE49-F238E27FC236}">
                <a16:creationId xmlns:a16="http://schemas.microsoft.com/office/drawing/2014/main" id="{AE0A4F1D-9BFF-6E58-1AE2-DDFDDB91DF6E}"/>
              </a:ext>
            </a:extLst>
          </p:cNvPr>
          <p:cNvSpPr>
            <a:spLocks noGrp="1"/>
          </p:cNvSpPr>
          <p:nvPr>
            <p:ph type="sldNum" sz="quarter" idx="12"/>
          </p:nvPr>
        </p:nvSpPr>
        <p:spPr/>
        <p:txBody>
          <a:bodyPr/>
          <a:lstStyle/>
          <a:p>
            <a:fld id="{660F3F40-12FA-4968-8235-5F18DAFE2DEF}" type="slidenum">
              <a:rPr lang="lv-LV" smtClean="0"/>
              <a:t>24</a:t>
            </a:fld>
            <a:endParaRPr lang="lv-LV" dirty="0"/>
          </a:p>
        </p:txBody>
      </p:sp>
    </p:spTree>
    <p:extLst>
      <p:ext uri="{BB962C8B-B14F-4D97-AF65-F5344CB8AC3E}">
        <p14:creationId xmlns:p14="http://schemas.microsoft.com/office/powerpoint/2010/main" val="2499810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39B9C-5559-50EB-51B3-A9D841B67DA3}"/>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CF917459-0E1C-9914-6242-9595F7FBD11F}"/>
              </a:ext>
            </a:extLst>
          </p:cNvPr>
          <p:cNvSpPr>
            <a:spLocks noGrp="1"/>
          </p:cNvSpPr>
          <p:nvPr>
            <p:ph type="subTitle" idx="1"/>
          </p:nvPr>
        </p:nvSpPr>
        <p:spPr/>
        <p:txBody>
          <a:bodyPr/>
          <a:lstStyle/>
          <a:p>
            <a:endParaRPr lang="en-GB"/>
          </a:p>
        </p:txBody>
      </p:sp>
      <p:sp>
        <p:nvSpPr>
          <p:cNvPr id="4" name="Slide Number Placeholder 3">
            <a:extLst>
              <a:ext uri="{FF2B5EF4-FFF2-40B4-BE49-F238E27FC236}">
                <a16:creationId xmlns:a16="http://schemas.microsoft.com/office/drawing/2014/main" id="{74831985-8153-1C3A-742B-34BD56FE4B5C}"/>
              </a:ext>
            </a:extLst>
          </p:cNvPr>
          <p:cNvSpPr>
            <a:spLocks noGrp="1"/>
          </p:cNvSpPr>
          <p:nvPr>
            <p:ph type="sldNum" sz="quarter" idx="12"/>
          </p:nvPr>
        </p:nvSpPr>
        <p:spPr/>
        <p:txBody>
          <a:bodyPr/>
          <a:lstStyle/>
          <a:p>
            <a:fld id="{660F3F40-12FA-4968-8235-5F18DAFE2DEF}" type="slidenum">
              <a:rPr lang="lv-LV" smtClean="0"/>
              <a:t>25</a:t>
            </a:fld>
            <a:endParaRPr lang="lv-LV" dirty="0"/>
          </a:p>
        </p:txBody>
      </p:sp>
      <p:pic>
        <p:nvPicPr>
          <p:cNvPr id="6" name="Picture 5">
            <a:extLst>
              <a:ext uri="{FF2B5EF4-FFF2-40B4-BE49-F238E27FC236}">
                <a16:creationId xmlns:a16="http://schemas.microsoft.com/office/drawing/2014/main" id="{5F63DEB3-97AB-691F-ACDB-47B9AA7EEBB5}"/>
              </a:ext>
            </a:extLst>
          </p:cNvPr>
          <p:cNvPicPr>
            <a:picLocks noChangeAspect="1"/>
          </p:cNvPicPr>
          <p:nvPr/>
        </p:nvPicPr>
        <p:blipFill>
          <a:blip r:embed="rId2"/>
          <a:stretch>
            <a:fillRect/>
          </a:stretch>
        </p:blipFill>
        <p:spPr>
          <a:xfrm>
            <a:off x="1224671" y="705080"/>
            <a:ext cx="10129129" cy="5663945"/>
          </a:xfrm>
          <a:prstGeom prst="rect">
            <a:avLst/>
          </a:prstGeom>
        </p:spPr>
      </p:pic>
    </p:spTree>
    <p:extLst>
      <p:ext uri="{BB962C8B-B14F-4D97-AF65-F5344CB8AC3E}">
        <p14:creationId xmlns:p14="http://schemas.microsoft.com/office/powerpoint/2010/main" val="4989852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E2FE53D-6D48-40E4-BBCB-95277D6138B1}"/>
              </a:ext>
            </a:extLst>
          </p:cNvPr>
          <p:cNvSpPr>
            <a:spLocks noGrp="1"/>
          </p:cNvSpPr>
          <p:nvPr>
            <p:ph type="title"/>
          </p:nvPr>
        </p:nvSpPr>
        <p:spPr>
          <a:xfrm>
            <a:off x="1014884" y="3339379"/>
            <a:ext cx="10363200" cy="960442"/>
          </a:xfrm>
        </p:spPr>
        <p:txBody>
          <a:bodyPr/>
          <a:lstStyle/>
          <a:p>
            <a:r>
              <a:rPr lang="lv-LV" dirty="0">
                <a:cs typeface="Times New Roman" panose="02020603050405020304" pitchFamily="18" charset="0"/>
              </a:rPr>
              <a:t>Paldies! Jautājumi?</a:t>
            </a:r>
          </a:p>
        </p:txBody>
      </p:sp>
      <p:sp>
        <p:nvSpPr>
          <p:cNvPr id="6" name="Slide Number Placeholder 5">
            <a:extLst>
              <a:ext uri="{FF2B5EF4-FFF2-40B4-BE49-F238E27FC236}">
                <a16:creationId xmlns:a16="http://schemas.microsoft.com/office/drawing/2014/main" id="{3939C59C-FC4D-4132-94D3-1966F139E02E}"/>
              </a:ext>
            </a:extLst>
          </p:cNvPr>
          <p:cNvSpPr>
            <a:spLocks noGrp="1"/>
          </p:cNvSpPr>
          <p:nvPr>
            <p:ph type="sldNum" sz="quarter" idx="4294967295"/>
          </p:nvPr>
        </p:nvSpPr>
        <p:spPr>
          <a:xfrm>
            <a:off x="11785600" y="6324600"/>
            <a:ext cx="406400" cy="304800"/>
          </a:xfrm>
        </p:spPr>
        <p:txBody>
          <a:bodyPr/>
          <a:lstStyle/>
          <a:p>
            <a:pPr>
              <a:defRPr/>
            </a:pPr>
            <a:fld id="{559B3BF5-5EA0-4E17-AB4B-664290D5DB15}" type="slidenum">
              <a:rPr lang="en-US" altLang="lv-LV" smtClean="0"/>
              <a:pPr>
                <a:defRPr/>
              </a:pPr>
              <a:t>26</a:t>
            </a:fld>
            <a:endParaRPr lang="en-US" altLang="lv-LV" dirty="0"/>
          </a:p>
        </p:txBody>
      </p:sp>
      <p:pic>
        <p:nvPicPr>
          <p:cNvPr id="8" name="Attēls 7">
            <a:extLst>
              <a:ext uri="{FF2B5EF4-FFF2-40B4-BE49-F238E27FC236}">
                <a16:creationId xmlns:a16="http://schemas.microsoft.com/office/drawing/2014/main" id="{77EC98D4-A5BD-4B4A-8347-CD006E290B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63" y="3739578"/>
            <a:ext cx="1803117" cy="1043585"/>
          </a:xfrm>
          <a:prstGeom prst="rect">
            <a:avLst/>
          </a:prstGeom>
        </p:spPr>
      </p:pic>
      <p:pic>
        <p:nvPicPr>
          <p:cNvPr id="1026" name="Picture 2">
            <a:extLst>
              <a:ext uri="{FF2B5EF4-FFF2-40B4-BE49-F238E27FC236}">
                <a16:creationId xmlns:a16="http://schemas.microsoft.com/office/drawing/2014/main" id="{AE508D17-A6BE-41D5-ADD7-1A14370920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63" y="5556775"/>
            <a:ext cx="478249" cy="4782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witter - Free social media icons">
            <a:extLst>
              <a:ext uri="{FF2B5EF4-FFF2-40B4-BE49-F238E27FC236}">
                <a16:creationId xmlns:a16="http://schemas.microsoft.com/office/drawing/2014/main" id="{443953CF-04AE-40E3-B922-1D554B5686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63" y="5053941"/>
            <a:ext cx="457863" cy="4578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ākums | Latvijas Zinātnes padome">
            <a:extLst>
              <a:ext uri="{FF2B5EF4-FFF2-40B4-BE49-F238E27FC236}">
                <a16:creationId xmlns:a16="http://schemas.microsoft.com/office/drawing/2014/main" id="{346A0C66-6AEF-4183-9546-1DD3423FDD4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2083"/>
          <a:stretch/>
        </p:blipFill>
        <p:spPr bwMode="auto">
          <a:xfrm>
            <a:off x="141841" y="6046946"/>
            <a:ext cx="712694" cy="55530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CCF85FB-57E1-41B5-9F15-AA95747AD4CA}"/>
              </a:ext>
            </a:extLst>
          </p:cNvPr>
          <p:cNvSpPr txBox="1"/>
          <p:nvPr/>
        </p:nvSpPr>
        <p:spPr>
          <a:xfrm>
            <a:off x="914400" y="5128983"/>
            <a:ext cx="1565566" cy="307777"/>
          </a:xfrm>
          <a:prstGeom prst="rect">
            <a:avLst/>
          </a:prstGeom>
          <a:noFill/>
        </p:spPr>
        <p:txBody>
          <a:bodyPr wrap="square" rtlCol="0">
            <a:spAutoFit/>
          </a:bodyPr>
          <a:lstStyle/>
          <a:p>
            <a:r>
              <a:rPr lang="lv-LV" sz="1400" dirty="0">
                <a:latin typeface="Verdana" panose="020B0604030504040204" pitchFamily="34" charset="0"/>
                <a:ea typeface="Verdana" panose="020B0604030504040204" pitchFamily="34" charset="0"/>
              </a:rPr>
              <a:t>@apvarsnis</a:t>
            </a:r>
          </a:p>
        </p:txBody>
      </p:sp>
      <p:sp>
        <p:nvSpPr>
          <p:cNvPr id="3" name="TextBox 2">
            <a:extLst>
              <a:ext uri="{FF2B5EF4-FFF2-40B4-BE49-F238E27FC236}">
                <a16:creationId xmlns:a16="http://schemas.microsoft.com/office/drawing/2014/main" id="{770B4185-8D44-461C-862F-2114D1FA5BB0}"/>
              </a:ext>
            </a:extLst>
          </p:cNvPr>
          <p:cNvSpPr txBox="1"/>
          <p:nvPr/>
        </p:nvSpPr>
        <p:spPr>
          <a:xfrm>
            <a:off x="890964" y="6110068"/>
            <a:ext cx="4053994" cy="307777"/>
          </a:xfrm>
          <a:prstGeom prst="rect">
            <a:avLst/>
          </a:prstGeom>
          <a:noFill/>
        </p:spPr>
        <p:txBody>
          <a:bodyPr wrap="square" rtlCol="0">
            <a:spAutoFit/>
          </a:bodyPr>
          <a:lstStyle/>
          <a:p>
            <a:r>
              <a:rPr lang="lv-LV" sz="1400" dirty="0">
                <a:latin typeface="Verdana" panose="020B0604030504040204" pitchFamily="34" charset="0"/>
                <a:ea typeface="Verdana" panose="020B0604030504040204" pitchFamily="34" charset="0"/>
                <a:hlinkClick r:id="rId6"/>
              </a:rPr>
              <a:t>https://www.lzp.gov.lv/lv/apvarsnis-eiropa</a:t>
            </a:r>
            <a:r>
              <a:rPr lang="lv-LV" sz="1400" dirty="0">
                <a:latin typeface="Verdana" panose="020B0604030504040204" pitchFamily="34" charset="0"/>
                <a:ea typeface="Verdana" panose="020B0604030504040204" pitchFamily="34" charset="0"/>
              </a:rPr>
              <a:t> </a:t>
            </a:r>
          </a:p>
        </p:txBody>
      </p:sp>
      <p:sp>
        <p:nvSpPr>
          <p:cNvPr id="4" name="TextBox 3">
            <a:extLst>
              <a:ext uri="{FF2B5EF4-FFF2-40B4-BE49-F238E27FC236}">
                <a16:creationId xmlns:a16="http://schemas.microsoft.com/office/drawing/2014/main" id="{1ABECD4B-1581-4C3B-B0E7-CA4F354451BA}"/>
              </a:ext>
            </a:extLst>
          </p:cNvPr>
          <p:cNvSpPr txBox="1"/>
          <p:nvPr/>
        </p:nvSpPr>
        <p:spPr>
          <a:xfrm>
            <a:off x="914400" y="5511804"/>
            <a:ext cx="4053994" cy="523220"/>
          </a:xfrm>
          <a:prstGeom prst="rect">
            <a:avLst/>
          </a:prstGeom>
          <a:noFill/>
        </p:spPr>
        <p:txBody>
          <a:bodyPr wrap="square" rtlCol="0">
            <a:spAutoFit/>
          </a:bodyPr>
          <a:lstStyle/>
          <a:p>
            <a:r>
              <a:rPr lang="lv-LV" sz="1400" i="0" dirty="0">
                <a:solidFill>
                  <a:srgbClr val="050505"/>
                </a:solidFill>
                <a:effectLst/>
                <a:latin typeface="Verdana" panose="020B0604030504040204" pitchFamily="34" charset="0"/>
                <a:ea typeface="Verdana" panose="020B0604030504040204" pitchFamily="34" charset="0"/>
              </a:rPr>
              <a:t>@</a:t>
            </a:r>
            <a:r>
              <a:rPr lang="de-DE" sz="1400" i="0" dirty="0">
                <a:solidFill>
                  <a:srgbClr val="050505"/>
                </a:solidFill>
                <a:effectLst/>
                <a:latin typeface="Verdana" panose="020B0604030504040204" pitchFamily="34" charset="0"/>
                <a:ea typeface="Verdana" panose="020B0604030504040204" pitchFamily="34" charset="0"/>
              </a:rPr>
              <a:t>Apvārsnis EU Latvijas Nacionālais kontaktpunkts - HE NCP LV</a:t>
            </a:r>
          </a:p>
        </p:txBody>
      </p:sp>
      <p:sp>
        <p:nvSpPr>
          <p:cNvPr id="5" name="TextBox 4">
            <a:extLst>
              <a:ext uri="{FF2B5EF4-FFF2-40B4-BE49-F238E27FC236}">
                <a16:creationId xmlns:a16="http://schemas.microsoft.com/office/drawing/2014/main" id="{5188C64E-088D-A54A-B7B3-DDA02AAB7270}"/>
              </a:ext>
            </a:extLst>
          </p:cNvPr>
          <p:cNvSpPr txBox="1"/>
          <p:nvPr/>
        </p:nvSpPr>
        <p:spPr>
          <a:xfrm>
            <a:off x="8168714" y="6138554"/>
            <a:ext cx="1745029" cy="276999"/>
          </a:xfrm>
          <a:prstGeom prst="rect">
            <a:avLst/>
          </a:prstGeom>
          <a:noFill/>
        </p:spPr>
        <p:txBody>
          <a:bodyPr wrap="none" rtlCol="0">
            <a:spAutoFit/>
          </a:bodyPr>
          <a:lstStyle/>
          <a:p>
            <a:r>
              <a:rPr lang="lv-LV" sz="1200" dirty="0">
                <a:latin typeface="Verdana" panose="020B0604030504040204" pitchFamily="34" charset="0"/>
                <a:ea typeface="Verdana" panose="020B0604030504040204" pitchFamily="34" charset="0"/>
                <a:cs typeface="Verdana" panose="020B0604030504040204" pitchFamily="34" charset="0"/>
              </a:rPr>
              <a:t>Informācijas avots: </a:t>
            </a:r>
          </a:p>
        </p:txBody>
      </p:sp>
      <p:pic>
        <p:nvPicPr>
          <p:cNvPr id="9" name="Picture 8">
            <a:extLst>
              <a:ext uri="{FF2B5EF4-FFF2-40B4-BE49-F238E27FC236}">
                <a16:creationId xmlns:a16="http://schemas.microsoft.com/office/drawing/2014/main" id="{26086E94-8095-FD4C-B3F8-71868B0C4483}"/>
              </a:ext>
            </a:extLst>
          </p:cNvPr>
          <p:cNvPicPr>
            <a:picLocks noChangeAspect="1"/>
          </p:cNvPicPr>
          <p:nvPr/>
        </p:nvPicPr>
        <p:blipFill>
          <a:blip r:embed="rId7"/>
          <a:stretch>
            <a:fillRect/>
          </a:stretch>
        </p:blipFill>
        <p:spPr>
          <a:xfrm>
            <a:off x="9985240" y="5388825"/>
            <a:ext cx="1568541" cy="1088175"/>
          </a:xfrm>
          <a:prstGeom prst="rect">
            <a:avLst/>
          </a:prstGeom>
        </p:spPr>
      </p:pic>
    </p:spTree>
    <p:extLst>
      <p:ext uri="{BB962C8B-B14F-4D97-AF65-F5344CB8AC3E}">
        <p14:creationId xmlns:p14="http://schemas.microsoft.com/office/powerpoint/2010/main" val="1541616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8E2548-5187-44C3-5AA4-7F071EC9D3DE}"/>
              </a:ext>
            </a:extLst>
          </p:cNvPr>
          <p:cNvPicPr>
            <a:picLocks noChangeAspect="1"/>
          </p:cNvPicPr>
          <p:nvPr/>
        </p:nvPicPr>
        <p:blipFill>
          <a:blip r:embed="rId2"/>
          <a:stretch>
            <a:fillRect/>
          </a:stretch>
        </p:blipFill>
        <p:spPr>
          <a:xfrm>
            <a:off x="242316" y="1242219"/>
            <a:ext cx="11610975" cy="5334000"/>
          </a:xfrm>
          <a:prstGeom prst="rect">
            <a:avLst/>
          </a:prstGeom>
        </p:spPr>
      </p:pic>
      <p:sp>
        <p:nvSpPr>
          <p:cNvPr id="5" name="Title 1">
            <a:extLst>
              <a:ext uri="{FF2B5EF4-FFF2-40B4-BE49-F238E27FC236}">
                <a16:creationId xmlns:a16="http://schemas.microsoft.com/office/drawing/2014/main" id="{9D51E329-9CA5-8D2B-0400-84183753F81C}"/>
              </a:ext>
            </a:extLst>
          </p:cNvPr>
          <p:cNvSpPr txBox="1">
            <a:spLocks/>
          </p:cNvSpPr>
          <p:nvPr/>
        </p:nvSpPr>
        <p:spPr>
          <a:xfrm>
            <a:off x="410257" y="156606"/>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200" b="1" dirty="0">
                <a:solidFill>
                  <a:srgbClr val="0308DB">
                    <a:lumMod val="50000"/>
                  </a:srgbClr>
                </a:solidFill>
                <a:latin typeface="Verdana" panose="020B0604030504040204" pitchFamily="34" charset="0"/>
                <a:ea typeface="Verdana" panose="020B0604030504040204" pitchFamily="34" charset="0"/>
              </a:rPr>
              <a:t>APVĀRSNIS EIROPA</a:t>
            </a:r>
            <a:endParaRPr lang="en-US" dirty="0"/>
          </a:p>
        </p:txBody>
      </p:sp>
      <p:sp>
        <p:nvSpPr>
          <p:cNvPr id="6" name="TextBox 5">
            <a:extLst>
              <a:ext uri="{FF2B5EF4-FFF2-40B4-BE49-F238E27FC236}">
                <a16:creationId xmlns:a16="http://schemas.microsoft.com/office/drawing/2014/main" id="{204D43B8-D4FF-C949-935E-39D49BA7BF95}"/>
              </a:ext>
            </a:extLst>
          </p:cNvPr>
          <p:cNvSpPr txBox="1"/>
          <p:nvPr/>
        </p:nvSpPr>
        <p:spPr>
          <a:xfrm>
            <a:off x="2558034" y="634722"/>
            <a:ext cx="6220046" cy="369332"/>
          </a:xfrm>
          <a:prstGeom prst="rect">
            <a:avLst/>
          </a:prstGeom>
          <a:noFill/>
        </p:spPr>
        <p:txBody>
          <a:bodyPr wrap="square">
            <a:spAutoFit/>
          </a:bodyPr>
          <a:lstStyle/>
          <a:p>
            <a:pPr algn="ctr"/>
            <a:r>
              <a:rPr lang="lv-LV" dirty="0">
                <a:latin typeface="Verdana" panose="020B0604030504040204" pitchFamily="34" charset="0"/>
                <a:ea typeface="Verdana" panose="020B0604030504040204" pitchFamily="34" charset="0"/>
                <a:hlinkClick r:id="rId3"/>
              </a:rPr>
              <a:t>WORK PROGRAMMES 2023-2024</a:t>
            </a:r>
            <a:endParaRPr lang="lv-LV"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08918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A686A09-08D1-488F-A17B-5F21DDA3E202}"/>
              </a:ext>
            </a:extLst>
          </p:cNvPr>
          <p:cNvSpPr>
            <a:spLocks noGrp="1"/>
          </p:cNvSpPr>
          <p:nvPr>
            <p:ph type="title"/>
          </p:nvPr>
        </p:nvSpPr>
        <p:spPr>
          <a:xfrm>
            <a:off x="1341718" y="121988"/>
            <a:ext cx="8128000" cy="1036642"/>
          </a:xfrm>
        </p:spPr>
        <p:txBody>
          <a:bodyPr/>
          <a:lstStyle/>
          <a:p>
            <a:r>
              <a:rPr lang="lv-LV" altLang="en-US" sz="3200" dirty="0">
                <a:solidFill>
                  <a:srgbClr val="0308DB">
                    <a:lumMod val="50000"/>
                  </a:srgbClr>
                </a:solidFill>
                <a:latin typeface="Verdana" panose="020B0604030504040204" pitchFamily="34" charset="0"/>
                <a:cs typeface="+mj-cs"/>
              </a:rPr>
              <a:t>Apvārsnis Eiropa 2. klastera </a:t>
            </a:r>
            <a:br>
              <a:rPr lang="lv-LV" altLang="en-US" sz="3200" dirty="0">
                <a:solidFill>
                  <a:srgbClr val="0308DB">
                    <a:lumMod val="50000"/>
                  </a:srgbClr>
                </a:solidFill>
                <a:latin typeface="Verdana" panose="020B0604030504040204" pitchFamily="34" charset="0"/>
                <a:cs typeface="+mj-cs"/>
              </a:rPr>
            </a:br>
            <a:r>
              <a:rPr lang="lv-LV" altLang="en-US" sz="3200" dirty="0">
                <a:solidFill>
                  <a:srgbClr val="0308DB">
                    <a:lumMod val="50000"/>
                  </a:srgbClr>
                </a:solidFill>
                <a:latin typeface="Verdana" panose="020B0604030504040204" pitchFamily="34" charset="0"/>
                <a:cs typeface="+mj-cs"/>
              </a:rPr>
              <a:t>darba programma</a:t>
            </a:r>
            <a:endParaRPr lang="lv-LV" sz="3200" dirty="0">
              <a:solidFill>
                <a:srgbClr val="0308DB">
                  <a:lumMod val="50000"/>
                </a:srgbClr>
              </a:solidFill>
              <a:latin typeface="Verdana" panose="020B0604030504040204" pitchFamily="34" charset="0"/>
              <a:cs typeface="+mj-cs"/>
            </a:endParaRPr>
          </a:p>
        </p:txBody>
      </p:sp>
      <p:sp>
        <p:nvSpPr>
          <p:cNvPr id="6" name="Slaida numura vietturis 5">
            <a:extLst>
              <a:ext uri="{FF2B5EF4-FFF2-40B4-BE49-F238E27FC236}">
                <a16:creationId xmlns:a16="http://schemas.microsoft.com/office/drawing/2014/main" id="{6940D331-3EA1-43C5-84E3-2499B9F8E445}"/>
              </a:ext>
            </a:extLst>
          </p:cNvPr>
          <p:cNvSpPr>
            <a:spLocks noGrp="1"/>
          </p:cNvSpPr>
          <p:nvPr>
            <p:ph type="sldNum" sz="quarter" idx="13"/>
          </p:nvPr>
        </p:nvSpPr>
        <p:spPr/>
        <p:txBody>
          <a:bodyPr/>
          <a:lstStyle/>
          <a:p>
            <a:pPr>
              <a:defRPr/>
            </a:pPr>
            <a:fld id="{559B3BF5-5EA0-4E17-AB4B-664290D5DB15}" type="slidenum">
              <a:rPr lang="en-US" altLang="lv-LV" smtClean="0"/>
              <a:pPr>
                <a:defRPr/>
              </a:pPr>
              <a:t>4</a:t>
            </a:fld>
            <a:endParaRPr lang="en-US" altLang="lv-LV" dirty="0"/>
          </a:p>
        </p:txBody>
      </p:sp>
      <p:sp>
        <p:nvSpPr>
          <p:cNvPr id="9" name="Rectangle 8">
            <a:extLst>
              <a:ext uri="{FF2B5EF4-FFF2-40B4-BE49-F238E27FC236}">
                <a16:creationId xmlns:a16="http://schemas.microsoft.com/office/drawing/2014/main" id="{B272BFCC-6E72-3D43-8A41-B23C9D158061}"/>
              </a:ext>
            </a:extLst>
          </p:cNvPr>
          <p:cNvSpPr/>
          <p:nvPr/>
        </p:nvSpPr>
        <p:spPr>
          <a:xfrm>
            <a:off x="4701989" y="1099626"/>
            <a:ext cx="2606496" cy="1384995"/>
          </a:xfrm>
          <a:prstGeom prst="rect">
            <a:avLst/>
          </a:prstGeom>
          <a:ln w="12700">
            <a:solidFill>
              <a:srgbClr val="0070C0"/>
            </a:solidFill>
          </a:ln>
        </p:spPr>
        <p:txBody>
          <a:bodyPr wrap="square">
            <a:spAutoFit/>
          </a:bodyPr>
          <a:lstStyle/>
          <a:p>
            <a:pPr marL="0" marR="0" lvl="0" indent="0" defTabSz="938213" eaLnBrk="0" fontAlgn="base" latinLnBrk="0" hangingPunct="0">
              <a:lnSpc>
                <a:spcPct val="100000"/>
              </a:lnSpc>
              <a:spcBef>
                <a:spcPct val="0"/>
              </a:spcBef>
              <a:spcAft>
                <a:spcPct val="0"/>
              </a:spcAft>
              <a:buClrTx/>
              <a:buSzTx/>
              <a:buFontTx/>
              <a:buNone/>
              <a:tabLst/>
              <a:defRPr/>
            </a:pPr>
            <a:r>
              <a:rPr kumimoji="0" lang="en-US" sz="1400" b="0" i="1"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info</a:t>
            </a:r>
            <a:r>
              <a:rPr kumimoji="0" lang="lv-LV" sz="1400" b="0" i="1"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rmācija</a:t>
            </a:r>
            <a:r>
              <a:rPr kumimoji="0" lang="en-US" sz="1400" b="0" i="1"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t>
            </a:r>
            <a:r>
              <a:rPr kumimoji="0" lang="en-US" sz="1400" b="0" i="1"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hlinkClick r:id="rId2"/>
              </a:rPr>
              <a:t>https://research-innovation-community.ec.europa.eu/events/2oQugg5jdh3x8gWvkBREF0/overview</a:t>
            </a:r>
            <a:r>
              <a:rPr kumimoji="0" lang="lv-LV" sz="1400" b="0" i="1"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t>
            </a:r>
            <a:endParaRPr kumimoji="0" lang="en-US" sz="1400" b="0" i="1"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11" name="Rectangle 10">
            <a:extLst>
              <a:ext uri="{FF2B5EF4-FFF2-40B4-BE49-F238E27FC236}">
                <a16:creationId xmlns:a16="http://schemas.microsoft.com/office/drawing/2014/main" id="{5136ECD4-0D00-6C47-A67D-98A04F5B48AC}"/>
              </a:ext>
            </a:extLst>
          </p:cNvPr>
          <p:cNvSpPr/>
          <p:nvPr/>
        </p:nvSpPr>
        <p:spPr>
          <a:xfrm>
            <a:off x="4701989" y="2449860"/>
            <a:ext cx="2606496" cy="2031325"/>
          </a:xfrm>
          <a:prstGeom prst="rect">
            <a:avLst/>
          </a:prstGeom>
          <a:ln w="12700">
            <a:solidFill>
              <a:srgbClr val="0070C0"/>
            </a:solidFill>
          </a:ln>
        </p:spPr>
        <p:txBody>
          <a:bodyPr wrap="square">
            <a:spAutoFit/>
          </a:bodyPr>
          <a:lstStyle/>
          <a:p>
            <a:pPr lvl="0" defTabSz="938213" eaLnBrk="0" fontAlgn="base" hangingPunct="0">
              <a:spcBef>
                <a:spcPct val="0"/>
              </a:spcBef>
              <a:spcAft>
                <a:spcPct val="0"/>
              </a:spcAft>
            </a:pPr>
            <a:r>
              <a:rPr lang="lv-LV" sz="1400" i="1" dirty="0">
                <a:latin typeface="Verdana" panose="020B0604030504040204" pitchFamily="34" charset="0"/>
                <a:ea typeface="Verdana" panose="020B0604030504040204" pitchFamily="34" charset="0"/>
              </a:rPr>
              <a:t>darba programma</a:t>
            </a:r>
            <a:r>
              <a:rPr lang="en-US" sz="1400" i="1" dirty="0">
                <a:latin typeface="Verdana" panose="020B0604030504040204" pitchFamily="34" charset="0"/>
                <a:ea typeface="Verdana" panose="020B0604030504040204" pitchFamily="34" charset="0"/>
              </a:rPr>
              <a:t>:</a:t>
            </a:r>
            <a:r>
              <a:rPr lang="en-US" sz="1400" i="1" kern="0" dirty="0">
                <a:solidFill>
                  <a:prstClr val="black"/>
                </a:solidFill>
                <a:latin typeface="Verdana" panose="020B0604030504040204" pitchFamily="34" charset="0"/>
                <a:ea typeface="Verdana" panose="020B0604030504040204" pitchFamily="34" charset="0"/>
              </a:rPr>
              <a:t> </a:t>
            </a:r>
            <a:r>
              <a:rPr lang="en-US" sz="1400" i="1" kern="0" dirty="0">
                <a:solidFill>
                  <a:prstClr val="black"/>
                </a:solidFill>
                <a:latin typeface="Verdana" panose="020B0604030504040204" pitchFamily="34" charset="0"/>
                <a:ea typeface="Verdana" panose="020B0604030504040204" pitchFamily="34" charset="0"/>
                <a:hlinkClick r:id="rId3"/>
              </a:rPr>
              <a:t>https://ec.europa.eu/info/funding-tenders/opportunities/docs/2021-2027/horizon/wp-call/2023-2024/wp-5-culture-creativity-and-inclusive-society_horizon-2023-2024_en.pdf</a:t>
            </a:r>
            <a:r>
              <a:rPr lang="lv-LV" sz="1400" i="1" kern="0" dirty="0">
                <a:solidFill>
                  <a:prstClr val="black"/>
                </a:solidFill>
                <a:latin typeface="Verdana" panose="020B0604030504040204" pitchFamily="34" charset="0"/>
                <a:ea typeface="Verdana" panose="020B0604030504040204" pitchFamily="34" charset="0"/>
              </a:rPr>
              <a:t> </a:t>
            </a:r>
            <a:r>
              <a:rPr lang="en-US" sz="1400" i="1" kern="0" dirty="0">
                <a:solidFill>
                  <a:prstClr val="black"/>
                </a:solidFill>
                <a:latin typeface="Verdana" panose="020B0604030504040204" pitchFamily="34" charset="0"/>
                <a:ea typeface="Verdana" panose="020B0604030504040204" pitchFamily="34" charset="0"/>
              </a:rPr>
              <a:t> </a:t>
            </a:r>
            <a:endParaRPr kumimoji="0" lang="en-US" sz="1400" b="0" i="1"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FC92FD33-D239-7546-C96E-F2E3E8255BAE}"/>
              </a:ext>
            </a:extLst>
          </p:cNvPr>
          <p:cNvSpPr txBox="1"/>
          <p:nvPr/>
        </p:nvSpPr>
        <p:spPr>
          <a:xfrm>
            <a:off x="4701989" y="4661868"/>
            <a:ext cx="2606496" cy="1803470"/>
          </a:xfrm>
          <a:prstGeom prst="rect">
            <a:avLst/>
          </a:prstGeom>
          <a:noFill/>
          <a:ln w="12700">
            <a:solidFill>
              <a:schemeClr val="accent1"/>
            </a:solidFill>
          </a:ln>
        </p:spPr>
        <p:txBody>
          <a:bodyPr wrap="square">
            <a:spAutoFit/>
          </a:bodyPr>
          <a:lstStyle/>
          <a:p>
            <a:r>
              <a:rPr lang="lv-LV" sz="1400" dirty="0">
                <a:latin typeface="Verdana" panose="020B0604030504040204" pitchFamily="34" charset="0"/>
                <a:ea typeface="Verdana" panose="020B0604030504040204" pitchFamily="34" charset="0"/>
              </a:rPr>
              <a:t>programmas ceļvedis:</a:t>
            </a:r>
            <a:endParaRPr lang="lv-LV" sz="1400" dirty="0">
              <a:latin typeface="Verdana" panose="020B0604030504040204" pitchFamily="34" charset="0"/>
              <a:ea typeface="Verdana" panose="020B0604030504040204" pitchFamily="34" charset="0"/>
              <a:hlinkClick r:id="rId4"/>
            </a:endParaRPr>
          </a:p>
          <a:p>
            <a:r>
              <a:rPr lang="lv-LV" sz="1400" dirty="0">
                <a:latin typeface="Verdana" panose="020B0604030504040204" pitchFamily="34" charset="0"/>
                <a:ea typeface="Verdana" panose="020B0604030504040204" pitchFamily="34" charset="0"/>
                <a:hlinkClick r:id="rId4"/>
              </a:rPr>
              <a:t>https://ec.europa.eu/info/funding-tenders/opportunities/docs/2021-2027/horizon/guidance/programme-guide_horizon_en.pdf</a:t>
            </a:r>
            <a:r>
              <a:rPr lang="lv-LV" sz="1400" dirty="0">
                <a:latin typeface="Verdana" panose="020B0604030504040204" pitchFamily="34" charset="0"/>
                <a:ea typeface="Verdana" panose="020B0604030504040204" pitchFamily="34" charset="0"/>
              </a:rPr>
              <a:t> </a:t>
            </a:r>
          </a:p>
        </p:txBody>
      </p:sp>
      <p:pic>
        <p:nvPicPr>
          <p:cNvPr id="1028" name="Picture 4" descr="Horizon Europe Cluster 2: Culture">
            <a:extLst>
              <a:ext uri="{FF2B5EF4-FFF2-40B4-BE49-F238E27FC236}">
                <a16:creationId xmlns:a16="http://schemas.microsoft.com/office/drawing/2014/main" id="{E2E62ADC-5CB1-BACD-E2A4-075796B8E9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9500" y="1280066"/>
            <a:ext cx="4762500" cy="30861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orizon Europe Cluster 2 info day - Horizon Europe">
            <a:extLst>
              <a:ext uri="{FF2B5EF4-FFF2-40B4-BE49-F238E27FC236}">
                <a16:creationId xmlns:a16="http://schemas.microsoft.com/office/drawing/2014/main" id="{0C82C7CE-938C-8D5D-69D0-48CF9330E9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29500" y="1280066"/>
            <a:ext cx="4762500" cy="30861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1B45297-0521-FAC9-C1D1-ECC1207FB89A}"/>
              </a:ext>
            </a:extLst>
          </p:cNvPr>
          <p:cNvPicPr>
            <a:picLocks noChangeAspect="1"/>
          </p:cNvPicPr>
          <p:nvPr/>
        </p:nvPicPr>
        <p:blipFill>
          <a:blip r:embed="rId7"/>
          <a:stretch>
            <a:fillRect/>
          </a:stretch>
        </p:blipFill>
        <p:spPr>
          <a:xfrm>
            <a:off x="142096" y="1684401"/>
            <a:ext cx="4438878" cy="4083260"/>
          </a:xfrm>
          <a:prstGeom prst="rect">
            <a:avLst/>
          </a:prstGeom>
        </p:spPr>
      </p:pic>
      <p:sp>
        <p:nvSpPr>
          <p:cNvPr id="3" name="TextBox 2">
            <a:extLst>
              <a:ext uri="{FF2B5EF4-FFF2-40B4-BE49-F238E27FC236}">
                <a16:creationId xmlns:a16="http://schemas.microsoft.com/office/drawing/2014/main" id="{96B28555-111C-51D6-1BFA-02DBC4A5B4DC}"/>
              </a:ext>
            </a:extLst>
          </p:cNvPr>
          <p:cNvSpPr txBox="1"/>
          <p:nvPr/>
        </p:nvSpPr>
        <p:spPr>
          <a:xfrm>
            <a:off x="7866043" y="5078776"/>
            <a:ext cx="3446200" cy="646331"/>
          </a:xfrm>
          <a:prstGeom prst="rect">
            <a:avLst/>
          </a:prstGeom>
          <a:noFill/>
        </p:spPr>
        <p:txBody>
          <a:bodyPr wrap="none" rtlCol="0">
            <a:spAutoFit/>
          </a:bodyPr>
          <a:lstStyle/>
          <a:p>
            <a:r>
              <a:rPr lang="lv-LV" dirty="0"/>
              <a:t>Pilna 2025.g. darba programmā</a:t>
            </a:r>
          </a:p>
          <a:p>
            <a:r>
              <a:rPr lang="lv-LV" dirty="0"/>
              <a:t>būs pieejama 2025.g. martā - aprīlī</a:t>
            </a:r>
            <a:endParaRPr lang="en-GB" dirty="0"/>
          </a:p>
        </p:txBody>
      </p:sp>
    </p:spTree>
    <p:extLst>
      <p:ext uri="{BB962C8B-B14F-4D97-AF65-F5344CB8AC3E}">
        <p14:creationId xmlns:p14="http://schemas.microsoft.com/office/powerpoint/2010/main" val="3131948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D04BCCB9-0929-DE72-59D7-2140D8A0A8D6}"/>
              </a:ext>
            </a:extLst>
          </p:cNvPr>
          <p:cNvSpPr/>
          <p:nvPr/>
        </p:nvSpPr>
        <p:spPr>
          <a:xfrm>
            <a:off x="1503963" y="3044351"/>
            <a:ext cx="3311999" cy="3311999"/>
          </a:xfrm>
          <a:prstGeom prst="ellipse">
            <a:avLst/>
          </a:prstGeom>
          <a:solidFill>
            <a:srgbClr val="44546A">
              <a:lumMod val="40000"/>
              <a:lumOff val="60000"/>
            </a:srgbClr>
          </a:solidFill>
          <a:ln w="12700" cap="flat" cmpd="sng" algn="ctr">
            <a:solidFill>
              <a:sysClr val="window" lastClr="FFFFFF">
                <a:hueOff val="0"/>
                <a:satOff val="0"/>
                <a:lumOff val="0"/>
                <a:alphaOff val="0"/>
              </a:sysClr>
            </a:solidFill>
            <a:prstDash val="solid"/>
            <a:miter lim="800000"/>
          </a:ln>
          <a:effectLst/>
        </p:spPr>
        <p:txBody>
          <a:bodyPr/>
          <a:lstStyle/>
          <a:p>
            <a:endParaRPr lang="lv-LV"/>
          </a:p>
        </p:txBody>
      </p:sp>
      <p:sp>
        <p:nvSpPr>
          <p:cNvPr id="6" name="Slaida numura vietturis 5">
            <a:extLst>
              <a:ext uri="{FF2B5EF4-FFF2-40B4-BE49-F238E27FC236}">
                <a16:creationId xmlns:a16="http://schemas.microsoft.com/office/drawing/2014/main" id="{AC0017EF-FEDD-47A5-8AAB-D7F793C2619E}"/>
              </a:ext>
            </a:extLst>
          </p:cNvPr>
          <p:cNvSpPr>
            <a:spLocks noGrp="1"/>
          </p:cNvSpPr>
          <p:nvPr>
            <p:ph type="sldNum" sz="quarter" idx="12"/>
          </p:nvPr>
        </p:nvSpPr>
        <p:spPr/>
        <p:txBody>
          <a:bodyPr/>
          <a:lstStyle/>
          <a:p>
            <a:pPr>
              <a:defRPr/>
            </a:pPr>
            <a:fld id="{559B3BF5-5EA0-4E17-AB4B-664290D5DB15}" type="slidenum">
              <a:rPr lang="en-US" altLang="lv-LV" smtClean="0"/>
              <a:pPr>
                <a:defRPr/>
              </a:pPr>
              <a:t>5</a:t>
            </a:fld>
            <a:endParaRPr lang="en-US" altLang="lv-LV" dirty="0"/>
          </a:p>
        </p:txBody>
      </p:sp>
      <p:grpSp>
        <p:nvGrpSpPr>
          <p:cNvPr id="34" name="Group 33">
            <a:extLst>
              <a:ext uri="{FF2B5EF4-FFF2-40B4-BE49-F238E27FC236}">
                <a16:creationId xmlns:a16="http://schemas.microsoft.com/office/drawing/2014/main" id="{911034C9-0255-354B-AC12-460A8E296822}"/>
              </a:ext>
            </a:extLst>
          </p:cNvPr>
          <p:cNvGrpSpPr/>
          <p:nvPr/>
        </p:nvGrpSpPr>
        <p:grpSpPr>
          <a:xfrm>
            <a:off x="7440497" y="157470"/>
            <a:ext cx="3311999" cy="3311999"/>
            <a:chOff x="7995012" y="3868817"/>
            <a:chExt cx="3311999" cy="3311999"/>
          </a:xfrm>
        </p:grpSpPr>
        <p:sp>
          <p:nvSpPr>
            <p:cNvPr id="35" name="Oval 34">
              <a:extLst>
                <a:ext uri="{FF2B5EF4-FFF2-40B4-BE49-F238E27FC236}">
                  <a16:creationId xmlns:a16="http://schemas.microsoft.com/office/drawing/2014/main" id="{F2282DD8-5694-AD4A-B9F1-D785F8F980F6}"/>
                </a:ext>
              </a:extLst>
            </p:cNvPr>
            <p:cNvSpPr/>
            <p:nvPr/>
          </p:nvSpPr>
          <p:spPr>
            <a:xfrm>
              <a:off x="7995012" y="3868817"/>
              <a:ext cx="3311999" cy="3311999"/>
            </a:xfrm>
            <a:prstGeom prst="ellipse">
              <a:avLst/>
            </a:prstGeom>
            <a:solidFill>
              <a:srgbClr val="44546A">
                <a:lumMod val="40000"/>
                <a:lumOff val="60000"/>
              </a:srgbClr>
            </a:solidFill>
            <a:ln w="12700" cap="flat" cmpd="sng" algn="ctr">
              <a:solidFill>
                <a:sysClr val="window" lastClr="FFFFFF">
                  <a:hueOff val="0"/>
                  <a:satOff val="0"/>
                  <a:lumOff val="0"/>
                  <a:alphaOff val="0"/>
                </a:sysClr>
              </a:solidFill>
              <a:prstDash val="solid"/>
              <a:miter lim="800000"/>
            </a:ln>
            <a:effectLst/>
          </p:spPr>
          <p:txBody>
            <a:bodyPr/>
            <a:lstStyle/>
            <a:p>
              <a:endParaRPr lang="lv-LV"/>
            </a:p>
          </p:txBody>
        </p:sp>
        <p:sp>
          <p:nvSpPr>
            <p:cNvPr id="36" name="Oval 4">
              <a:extLst>
                <a:ext uri="{FF2B5EF4-FFF2-40B4-BE49-F238E27FC236}">
                  <a16:creationId xmlns:a16="http://schemas.microsoft.com/office/drawing/2014/main" id="{18DD3826-88B1-414A-85C9-E031A304EBA9}"/>
                </a:ext>
              </a:extLst>
            </p:cNvPr>
            <p:cNvSpPr txBox="1"/>
            <p:nvPr/>
          </p:nvSpPr>
          <p:spPr>
            <a:xfrm>
              <a:off x="8535089" y="4444929"/>
              <a:ext cx="2428948" cy="2036463"/>
            </a:xfrm>
            <a:prstGeom prst="rect">
              <a:avLst/>
            </a:prstGeom>
            <a:noFill/>
            <a:ln>
              <a:noFill/>
            </a:ln>
            <a:effectLst/>
          </p:spPr>
          <p:txBody>
            <a:bodyPr spcFirstLastPara="0" vert="horz" wrap="square" lIns="24130" tIns="24130" rIns="24130" bIns="24130" numCol="1" spcCol="1270" anchor="ctr" anchorCtr="0">
              <a:noAutofit/>
            </a:bodyPr>
            <a:lstStyle/>
            <a:p>
              <a:pPr marL="0" marR="0" lvl="0" indent="0" algn="ctr" defTabSz="844550" eaLnBrk="0" fontAlgn="base" latinLnBrk="0" hangingPunct="0">
                <a:lnSpc>
                  <a:spcPct val="90000"/>
                </a:lnSpc>
                <a:spcBef>
                  <a:spcPct val="0"/>
                </a:spcBef>
                <a:spcAft>
                  <a:spcPct val="35000"/>
                </a:spcAft>
                <a:buClrTx/>
                <a:buSzTx/>
                <a:buFontTx/>
                <a:buNone/>
                <a:tabLst/>
                <a:defRPr/>
              </a:pPr>
              <a:r>
                <a:rPr kumimoji="0" lang="lv-LV" sz="1900" b="1"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Tematika</a:t>
              </a:r>
              <a:r>
                <a:rPr kumimoji="0" lang="en-GB" sz="1900" b="1"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3 </a:t>
              </a:r>
              <a:endParaRPr kumimoji="0" lang="lv-LV" sz="1900" b="1"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844550" eaLnBrk="0" fontAlgn="base" latinLnBrk="0" hangingPunct="0">
                <a:lnSpc>
                  <a:spcPct val="90000"/>
                </a:lnSpc>
                <a:spcBef>
                  <a:spcPct val="0"/>
                </a:spcBef>
                <a:spcAft>
                  <a:spcPct val="35000"/>
                </a:spcAft>
                <a:buClrTx/>
                <a:buSzTx/>
                <a:buFontTx/>
                <a:buNone/>
                <a:tabLst/>
                <a:defRPr/>
              </a:pPr>
              <a:r>
                <a:rPr kumimoji="0" lang="lv-LV" sz="1900" b="1"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Inovatīvi pētījumi par sociālajām un ekonomiskajām pārmaiņām</a:t>
              </a:r>
              <a:endParaRPr kumimoji="0" lang="en-US" sz="1900" b="1"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37" name="Group 36">
            <a:extLst>
              <a:ext uri="{FF2B5EF4-FFF2-40B4-BE49-F238E27FC236}">
                <a16:creationId xmlns:a16="http://schemas.microsoft.com/office/drawing/2014/main" id="{8014E9E0-E3C9-C941-B607-416E1D8628DD}"/>
              </a:ext>
            </a:extLst>
          </p:cNvPr>
          <p:cNvGrpSpPr/>
          <p:nvPr/>
        </p:nvGrpSpPr>
        <p:grpSpPr>
          <a:xfrm>
            <a:off x="1564341" y="199135"/>
            <a:ext cx="3312000" cy="3312000"/>
            <a:chOff x="4498713" y="5"/>
            <a:chExt cx="2879993" cy="2879993"/>
          </a:xfrm>
        </p:grpSpPr>
        <p:sp>
          <p:nvSpPr>
            <p:cNvPr id="38" name="Oval 37">
              <a:extLst>
                <a:ext uri="{FF2B5EF4-FFF2-40B4-BE49-F238E27FC236}">
                  <a16:creationId xmlns:a16="http://schemas.microsoft.com/office/drawing/2014/main" id="{FD93F23D-EE59-144E-AAB0-6DF4BD2FCF64}"/>
                </a:ext>
              </a:extLst>
            </p:cNvPr>
            <p:cNvSpPr/>
            <p:nvPr/>
          </p:nvSpPr>
          <p:spPr>
            <a:xfrm>
              <a:off x="4498713" y="5"/>
              <a:ext cx="2879993" cy="2879993"/>
            </a:xfrm>
            <a:prstGeom prst="ellipse">
              <a:avLst/>
            </a:prstGeom>
            <a:solidFill>
              <a:srgbClr val="44546A">
                <a:lumMod val="40000"/>
                <a:lumOff val="60000"/>
              </a:srgbClr>
            </a:solidFill>
            <a:ln w="12700" cap="flat" cmpd="sng" algn="ctr">
              <a:solidFill>
                <a:sysClr val="window" lastClr="FFFFFF"/>
              </a:solidFill>
              <a:prstDash val="solid"/>
              <a:miter lim="800000"/>
            </a:ln>
            <a:effectLst/>
          </p:spPr>
          <p:txBody>
            <a:bodyPr/>
            <a:lstStyle/>
            <a:p>
              <a:endParaRPr lang="lv-LV"/>
            </a:p>
          </p:txBody>
        </p:sp>
        <p:sp>
          <p:nvSpPr>
            <p:cNvPr id="39" name="Oval 4">
              <a:extLst>
                <a:ext uri="{FF2B5EF4-FFF2-40B4-BE49-F238E27FC236}">
                  <a16:creationId xmlns:a16="http://schemas.microsoft.com/office/drawing/2014/main" id="{E870D63C-3936-A74C-8426-DD18CB0A9C26}"/>
                </a:ext>
              </a:extLst>
            </p:cNvPr>
            <p:cNvSpPr txBox="1"/>
            <p:nvPr/>
          </p:nvSpPr>
          <p:spPr>
            <a:xfrm>
              <a:off x="4950845" y="421770"/>
              <a:ext cx="2124438" cy="2036463"/>
            </a:xfrm>
            <a:prstGeom prst="rect">
              <a:avLst/>
            </a:prstGeom>
            <a:noFill/>
            <a:ln>
              <a:noFill/>
            </a:ln>
            <a:effectLst/>
          </p:spPr>
          <p:txBody>
            <a:bodyPr spcFirstLastPara="0" vert="horz" wrap="square" lIns="24130" tIns="24130" rIns="24130" bIns="24130" numCol="1" spcCol="1270" anchor="ctr" anchorCtr="0">
              <a:noAutofit/>
            </a:bodyPr>
            <a:lstStyle/>
            <a:p>
              <a:pPr marL="0" marR="0" lvl="0" indent="0" algn="ctr" defTabSz="844550" eaLnBrk="0" fontAlgn="base" latinLnBrk="0" hangingPunct="0">
                <a:lnSpc>
                  <a:spcPct val="90000"/>
                </a:lnSpc>
                <a:spcBef>
                  <a:spcPct val="0"/>
                </a:spcBef>
                <a:spcAft>
                  <a:spcPct val="35000"/>
                </a:spcAft>
                <a:buClrTx/>
                <a:buSzTx/>
                <a:buFontTx/>
                <a:buNone/>
                <a:tabLst/>
                <a:defRPr/>
              </a:pPr>
              <a:r>
                <a:rPr kumimoji="0" lang="lv-LV" sz="1900" b="1"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Tematika</a:t>
              </a:r>
              <a:r>
                <a:rPr kumimoji="0" lang="en-US" sz="1900" b="1"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1</a:t>
              </a:r>
              <a:endParaRPr kumimoji="0" lang="lv-LV" sz="1900" b="1"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844550" eaLnBrk="0" fontAlgn="base" latinLnBrk="0" hangingPunct="0">
                <a:lnSpc>
                  <a:spcPct val="90000"/>
                </a:lnSpc>
                <a:spcBef>
                  <a:spcPct val="0"/>
                </a:spcBef>
                <a:spcAft>
                  <a:spcPct val="35000"/>
                </a:spcAft>
                <a:buClrTx/>
                <a:buSzTx/>
                <a:buFontTx/>
                <a:buNone/>
                <a:tabLst/>
                <a:defRPr/>
              </a:pPr>
              <a:r>
                <a:rPr kumimoji="0" lang="lv-LV" sz="1900" b="1"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Demokrātija un pārvaldība</a:t>
              </a:r>
              <a:endParaRPr kumimoji="0" lang="en-US" sz="1900" b="1"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40" name="Group 39">
            <a:extLst>
              <a:ext uri="{FF2B5EF4-FFF2-40B4-BE49-F238E27FC236}">
                <a16:creationId xmlns:a16="http://schemas.microsoft.com/office/drawing/2014/main" id="{DDBF4CA3-8092-DE40-A121-F144A0E9247C}"/>
              </a:ext>
            </a:extLst>
          </p:cNvPr>
          <p:cNvGrpSpPr/>
          <p:nvPr/>
        </p:nvGrpSpPr>
        <p:grpSpPr>
          <a:xfrm>
            <a:off x="4533366" y="131831"/>
            <a:ext cx="3312000" cy="3312000"/>
            <a:chOff x="7328279" y="1334290"/>
            <a:chExt cx="2879993" cy="2879993"/>
          </a:xfrm>
          <a:solidFill>
            <a:srgbClr val="0070C0"/>
          </a:solidFill>
        </p:grpSpPr>
        <p:sp>
          <p:nvSpPr>
            <p:cNvPr id="41" name="Oval 40">
              <a:extLst>
                <a:ext uri="{FF2B5EF4-FFF2-40B4-BE49-F238E27FC236}">
                  <a16:creationId xmlns:a16="http://schemas.microsoft.com/office/drawing/2014/main" id="{9F0AD622-309F-764A-8CB1-5DF37745E350}"/>
                </a:ext>
              </a:extLst>
            </p:cNvPr>
            <p:cNvSpPr/>
            <p:nvPr/>
          </p:nvSpPr>
          <p:spPr>
            <a:xfrm>
              <a:off x="7328279" y="1334290"/>
              <a:ext cx="2879993" cy="2879993"/>
            </a:xfrm>
            <a:prstGeom prst="ellipse">
              <a:avLst/>
            </a:prstGeom>
            <a:grpFill/>
            <a:ln w="12700" cap="flat" cmpd="sng" algn="ctr">
              <a:solidFill>
                <a:sysClr val="window" lastClr="FFFFFF">
                  <a:hueOff val="0"/>
                  <a:satOff val="0"/>
                  <a:lumOff val="0"/>
                  <a:alphaOff val="0"/>
                </a:sysClr>
              </a:solidFill>
              <a:prstDash val="solid"/>
              <a:miter lim="800000"/>
            </a:ln>
            <a:effectLst/>
          </p:spPr>
          <p:txBody>
            <a:bodyPr/>
            <a:lstStyle/>
            <a:p>
              <a:endParaRPr lang="lv-LV"/>
            </a:p>
          </p:txBody>
        </p:sp>
        <p:sp>
          <p:nvSpPr>
            <p:cNvPr id="42" name="Oval 4">
              <a:extLst>
                <a:ext uri="{FF2B5EF4-FFF2-40B4-BE49-F238E27FC236}">
                  <a16:creationId xmlns:a16="http://schemas.microsoft.com/office/drawing/2014/main" id="{DAB3D140-0C08-884B-A446-AAAD4D88973D}"/>
                </a:ext>
              </a:extLst>
            </p:cNvPr>
            <p:cNvSpPr txBox="1"/>
            <p:nvPr/>
          </p:nvSpPr>
          <p:spPr>
            <a:xfrm>
              <a:off x="7750044" y="1756055"/>
              <a:ext cx="2047383" cy="2036463"/>
            </a:xfrm>
            <a:prstGeom prst="rect">
              <a:avLst/>
            </a:prstGeom>
            <a:noFill/>
            <a:ln>
              <a:noFill/>
            </a:ln>
            <a:effectLst/>
          </p:spPr>
          <p:txBody>
            <a:bodyPr spcFirstLastPara="0" vert="horz" wrap="square" lIns="24130" tIns="24130" rIns="24130" bIns="24130" numCol="1" spcCol="1270" anchor="ctr" anchorCtr="0">
              <a:noAutofit/>
            </a:bodyPr>
            <a:lstStyle/>
            <a:p>
              <a:pPr marL="0" marR="0" lvl="0" indent="0" algn="ctr" defTabSz="844550" eaLnBrk="0" fontAlgn="base" latinLnBrk="0" hangingPunct="0">
                <a:lnSpc>
                  <a:spcPct val="90000"/>
                </a:lnSpc>
                <a:spcBef>
                  <a:spcPct val="0"/>
                </a:spcBef>
                <a:spcAft>
                  <a:spcPct val="35000"/>
                </a:spcAft>
                <a:buClrTx/>
                <a:buSzTx/>
                <a:buFontTx/>
                <a:buNone/>
                <a:tabLst/>
                <a:defRPr/>
              </a:pPr>
              <a:r>
                <a:rPr kumimoji="0" lang="lv-LV" sz="1900" b="1"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Tematika</a:t>
              </a:r>
              <a:r>
                <a:rPr kumimoji="0" lang="en-US" sz="1900" b="1"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2</a:t>
              </a:r>
              <a:r>
                <a:rPr kumimoji="0" lang="lv-LV" sz="1900" b="1"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a:t>
              </a:r>
            </a:p>
            <a:p>
              <a:pPr marL="0" marR="0" lvl="0" indent="0" algn="ctr" defTabSz="844550" eaLnBrk="0" fontAlgn="base" latinLnBrk="0" hangingPunct="0">
                <a:lnSpc>
                  <a:spcPct val="90000"/>
                </a:lnSpc>
                <a:spcBef>
                  <a:spcPct val="0"/>
                </a:spcBef>
                <a:spcAft>
                  <a:spcPct val="35000"/>
                </a:spcAft>
                <a:buClrTx/>
                <a:buSzTx/>
                <a:buFontTx/>
                <a:buNone/>
                <a:tabLst/>
                <a:defRPr/>
              </a:pPr>
              <a:r>
                <a:rPr kumimoji="0" lang="en-GB" sz="1900" b="1" i="0" u="none" strike="noStrike" kern="0" cap="none" spc="0" normalizeH="0" baseline="0" noProof="0" dirty="0" err="1">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Eiropas</a:t>
              </a:r>
              <a:r>
                <a:rPr kumimoji="0" lang="en-GB" sz="1900" b="1"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GB" sz="1900" b="1" i="0" u="none" strike="noStrike" kern="0" cap="none" spc="0" normalizeH="0" baseline="0" noProof="0" dirty="0" err="1">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kultūras</a:t>
              </a:r>
              <a:r>
                <a:rPr kumimoji="0" lang="en-GB" sz="1900" b="1"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GB" sz="1900" b="1" i="0" u="none" strike="noStrike" kern="0" cap="none" spc="0" normalizeH="0" baseline="0" noProof="0" dirty="0" err="1">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mantojum</a:t>
              </a:r>
              <a:r>
                <a:rPr kumimoji="0" lang="lv-LV" sz="1900" b="1"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s </a:t>
              </a:r>
              <a:r>
                <a:rPr kumimoji="0" lang="en-GB" sz="1900" b="1"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un </a:t>
              </a:r>
              <a:r>
                <a:rPr kumimoji="0" lang="en-GB" sz="1900" b="1" i="0" u="none" strike="noStrike" kern="0" cap="none" spc="0" normalizeH="0" baseline="0" noProof="0" dirty="0" err="1">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radoša</a:t>
              </a:r>
              <a:r>
                <a:rPr kumimoji="0" lang="lv-LV" sz="1900" b="1"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s</a:t>
              </a:r>
              <a:r>
                <a:rPr kumimoji="0" lang="en-GB" sz="1900" b="1"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GB" sz="1900" b="1" i="0" u="none" strike="noStrike" kern="0" cap="none" spc="0" normalizeH="0" baseline="0" noProof="0" dirty="0" err="1">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nozar</a:t>
              </a:r>
              <a:r>
                <a:rPr kumimoji="0" lang="lv-LV" sz="1900" b="1"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es</a:t>
              </a:r>
              <a:endParaRPr kumimoji="0" lang="en-US" sz="1900" b="1"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11" name="Group 10">
            <a:extLst>
              <a:ext uri="{FF2B5EF4-FFF2-40B4-BE49-F238E27FC236}">
                <a16:creationId xmlns:a16="http://schemas.microsoft.com/office/drawing/2014/main" id="{13F18D57-8F2C-AA31-D0D6-ADA5CBE92696}"/>
              </a:ext>
            </a:extLst>
          </p:cNvPr>
          <p:cNvGrpSpPr/>
          <p:nvPr/>
        </p:nvGrpSpPr>
        <p:grpSpPr>
          <a:xfrm>
            <a:off x="4502419" y="3044350"/>
            <a:ext cx="3312000" cy="3312000"/>
            <a:chOff x="7328279" y="1334290"/>
            <a:chExt cx="2879993" cy="2879993"/>
          </a:xfrm>
          <a:solidFill>
            <a:srgbClr val="0070C0"/>
          </a:solidFill>
        </p:grpSpPr>
        <p:sp>
          <p:nvSpPr>
            <p:cNvPr id="12" name="Oval 11">
              <a:extLst>
                <a:ext uri="{FF2B5EF4-FFF2-40B4-BE49-F238E27FC236}">
                  <a16:creationId xmlns:a16="http://schemas.microsoft.com/office/drawing/2014/main" id="{275DC73D-9E7F-E959-ECCB-31EE355D4E79}"/>
                </a:ext>
              </a:extLst>
            </p:cNvPr>
            <p:cNvSpPr/>
            <p:nvPr/>
          </p:nvSpPr>
          <p:spPr>
            <a:xfrm>
              <a:off x="7328279" y="1334290"/>
              <a:ext cx="2879993" cy="2879993"/>
            </a:xfrm>
            <a:prstGeom prst="ellipse">
              <a:avLst/>
            </a:prstGeom>
            <a:grpFill/>
            <a:ln w="12700" cap="flat" cmpd="sng" algn="ctr">
              <a:solidFill>
                <a:sysClr val="window" lastClr="FFFFFF">
                  <a:hueOff val="0"/>
                  <a:satOff val="0"/>
                  <a:lumOff val="0"/>
                  <a:alphaOff val="0"/>
                </a:sysClr>
              </a:solidFill>
              <a:prstDash val="solid"/>
              <a:miter lim="800000"/>
            </a:ln>
            <a:effectLst/>
          </p:spPr>
          <p:txBody>
            <a:bodyPr/>
            <a:lstStyle/>
            <a:p>
              <a:endParaRPr lang="lv-LV"/>
            </a:p>
          </p:txBody>
        </p:sp>
        <p:sp>
          <p:nvSpPr>
            <p:cNvPr id="13" name="Oval 4">
              <a:extLst>
                <a:ext uri="{FF2B5EF4-FFF2-40B4-BE49-F238E27FC236}">
                  <a16:creationId xmlns:a16="http://schemas.microsoft.com/office/drawing/2014/main" id="{A1D4E98E-BAB4-4A45-F238-35C1405B63D5}"/>
                </a:ext>
              </a:extLst>
            </p:cNvPr>
            <p:cNvSpPr txBox="1"/>
            <p:nvPr/>
          </p:nvSpPr>
          <p:spPr>
            <a:xfrm>
              <a:off x="7750044" y="1756055"/>
              <a:ext cx="2047383" cy="2036463"/>
            </a:xfrm>
            <a:prstGeom prst="rect">
              <a:avLst/>
            </a:prstGeom>
            <a:noFill/>
            <a:ln>
              <a:noFill/>
            </a:ln>
            <a:effectLst/>
          </p:spPr>
          <p:txBody>
            <a:bodyPr spcFirstLastPara="0" vert="horz" wrap="square" lIns="24130" tIns="24130" rIns="24130" bIns="24130" numCol="1" spcCol="1270" anchor="ctr" anchorCtr="0">
              <a:noAutofit/>
            </a:bodyPr>
            <a:lstStyle/>
            <a:p>
              <a:pPr marL="0" marR="0" lvl="0" indent="0" algn="ctr" defTabSz="844550" eaLnBrk="0" fontAlgn="base" latinLnBrk="0" hangingPunct="0">
                <a:lnSpc>
                  <a:spcPct val="90000"/>
                </a:lnSpc>
                <a:spcBef>
                  <a:spcPct val="0"/>
                </a:spcBef>
                <a:spcAft>
                  <a:spcPct val="35000"/>
                </a:spcAft>
                <a:buClrTx/>
                <a:buSzTx/>
                <a:buFontTx/>
                <a:buNone/>
                <a:tabLst/>
                <a:defRPr/>
              </a:pPr>
              <a:r>
                <a:rPr lang="lv-LV" sz="1900" b="1" kern="0" dirty="0">
                  <a:solidFill>
                    <a:prstClr val="white"/>
                  </a:solidFill>
                  <a:latin typeface="Verdana" panose="020B0604030504040204" pitchFamily="34" charset="0"/>
                  <a:ea typeface="Verdana" panose="020B0604030504040204" pitchFamily="34" charset="0"/>
                  <a:cs typeface="Verdana" panose="020B0604030504040204" pitchFamily="34" charset="0"/>
                </a:rPr>
                <a:t>Tematika</a:t>
              </a:r>
            </a:p>
            <a:p>
              <a:pPr marL="0" marR="0" lvl="0" indent="0" algn="ctr" defTabSz="844550" eaLnBrk="0" fontAlgn="base" latinLnBrk="0" hangingPunct="0">
                <a:lnSpc>
                  <a:spcPct val="90000"/>
                </a:lnSpc>
                <a:spcBef>
                  <a:spcPct val="0"/>
                </a:spcBef>
                <a:spcAft>
                  <a:spcPct val="35000"/>
                </a:spcAft>
                <a:buClrTx/>
                <a:buSzTx/>
                <a:buFontTx/>
                <a:buNone/>
                <a:tabLst/>
                <a:defRPr/>
              </a:pPr>
              <a:r>
                <a:rPr lang="lv-LV" sz="1900" b="1" kern="0" dirty="0">
                  <a:solidFill>
                    <a:prstClr val="white"/>
                  </a:solidFill>
                  <a:latin typeface="Verdana" panose="020B0604030504040204" pitchFamily="34" charset="0"/>
                  <a:ea typeface="Verdana" panose="020B0604030504040204" pitchFamily="34" charset="0"/>
                  <a:cs typeface="Verdana" panose="020B0604030504040204" pitchFamily="34" charset="0"/>
                </a:rPr>
                <a:t> Jaunais Eiropas </a:t>
              </a:r>
              <a:r>
                <a:rPr lang="lv-LV" sz="1900" b="1" kern="0" dirty="0" err="1">
                  <a:solidFill>
                    <a:prstClr val="white"/>
                  </a:solidFill>
                  <a:latin typeface="Verdana" panose="020B0604030504040204" pitchFamily="34" charset="0"/>
                  <a:ea typeface="Verdana" panose="020B0604030504040204" pitchFamily="34" charset="0"/>
                  <a:cs typeface="Verdana" panose="020B0604030504040204" pitchFamily="34" charset="0"/>
                </a:rPr>
                <a:t>Bauhaus</a:t>
              </a:r>
              <a:endParaRPr lang="lv-LV" sz="1900" b="1" kern="0"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marR="0" lvl="0" indent="0" algn="ctr" defTabSz="844550" eaLnBrk="0" fontAlgn="base" latinLnBrk="0" hangingPunct="0">
                <a:lnSpc>
                  <a:spcPct val="90000"/>
                </a:lnSpc>
                <a:spcBef>
                  <a:spcPct val="0"/>
                </a:spcBef>
                <a:spcAft>
                  <a:spcPct val="35000"/>
                </a:spcAft>
                <a:buClrTx/>
                <a:buSzTx/>
                <a:buFontTx/>
                <a:buNone/>
                <a:tabLst/>
                <a:defRPr/>
              </a:pPr>
              <a:r>
                <a:rPr kumimoji="0" lang="lv-LV" sz="19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2025-2027</a:t>
              </a:r>
              <a:endParaRPr kumimoji="0" lang="en-US" sz="19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sp>
        <p:nvSpPr>
          <p:cNvPr id="4" name="Oval 4">
            <a:extLst>
              <a:ext uri="{FF2B5EF4-FFF2-40B4-BE49-F238E27FC236}">
                <a16:creationId xmlns:a16="http://schemas.microsoft.com/office/drawing/2014/main" id="{315BF19E-00C1-5E2A-A42D-6BAB7A890724}"/>
              </a:ext>
            </a:extLst>
          </p:cNvPr>
          <p:cNvSpPr txBox="1"/>
          <p:nvPr/>
        </p:nvSpPr>
        <p:spPr>
          <a:xfrm>
            <a:off x="1901795" y="3578439"/>
            <a:ext cx="2465605" cy="2341938"/>
          </a:xfrm>
          <a:prstGeom prst="rect">
            <a:avLst/>
          </a:prstGeom>
          <a:noFill/>
          <a:ln>
            <a:noFill/>
          </a:ln>
          <a:effectLst/>
        </p:spPr>
        <p:txBody>
          <a:bodyPr spcFirstLastPara="0" vert="horz" wrap="square" lIns="24130" tIns="24130" rIns="24130" bIns="24130" numCol="1" spcCol="1270" anchor="ctr" anchorCtr="0">
            <a:noAutofit/>
          </a:bodyPr>
          <a:lstStyle/>
          <a:p>
            <a:pPr marL="0" marR="0" lvl="0" indent="0" algn="ctr" defTabSz="844550" eaLnBrk="0" fontAlgn="base" latinLnBrk="0" hangingPunct="0">
              <a:lnSpc>
                <a:spcPct val="90000"/>
              </a:lnSpc>
              <a:spcBef>
                <a:spcPct val="0"/>
              </a:spcBef>
              <a:spcAft>
                <a:spcPct val="35000"/>
              </a:spcAft>
              <a:buClrTx/>
              <a:buSzTx/>
              <a:buFontTx/>
              <a:buNone/>
              <a:tabLst/>
              <a:defRPr/>
            </a:pPr>
            <a:r>
              <a:rPr kumimoji="0" lang="lv-LV" sz="2000" b="1"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Partnerība 1 </a:t>
            </a:r>
          </a:p>
          <a:p>
            <a:pPr marL="0" marR="0" lvl="0" indent="0" algn="ctr" defTabSz="844550" eaLnBrk="0" fontAlgn="base" latinLnBrk="0" hangingPunct="0">
              <a:lnSpc>
                <a:spcPct val="90000"/>
              </a:lnSpc>
              <a:spcBef>
                <a:spcPct val="0"/>
              </a:spcBef>
              <a:spcAft>
                <a:spcPct val="35000"/>
              </a:spcAft>
              <a:buClrTx/>
              <a:buSzTx/>
              <a:buFontTx/>
              <a:buNone/>
              <a:tabLst/>
              <a:defRPr/>
            </a:pPr>
            <a:r>
              <a:rPr kumimoji="0" lang="lv-LV" sz="1900" b="1" i="0" u="none" strike="noStrike" kern="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rPr>
              <a:t>- K</a:t>
            </a:r>
            <a:r>
              <a:rPr kumimoji="0" lang="en-GB" sz="1900" b="1" i="0" u="none" strike="noStrike" kern="0" cap="none" spc="0" normalizeH="0" baseline="0" noProof="0" dirty="0" err="1">
                <a:ln>
                  <a:noFill/>
                </a:ln>
                <a:effectLst/>
                <a:uLnTx/>
                <a:uFillTx/>
                <a:latin typeface="Verdana" panose="020B0604030504040204" pitchFamily="34" charset="0"/>
                <a:ea typeface="Verdana" panose="020B0604030504040204" pitchFamily="34" charset="0"/>
                <a:cs typeface="Verdana" panose="020B0604030504040204" pitchFamily="34" charset="0"/>
              </a:rPr>
              <a:t>ultūras</a:t>
            </a:r>
            <a:r>
              <a:rPr kumimoji="0" lang="en-GB" sz="1900" b="1" i="0" u="none" strike="noStrike" kern="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rPr>
              <a:t> </a:t>
            </a:r>
            <a:r>
              <a:rPr kumimoji="0" lang="en-GB" sz="1900" b="1" i="0" u="none" strike="noStrike" kern="0" cap="none" spc="0" normalizeH="0" baseline="0" noProof="0" dirty="0" err="1">
                <a:ln>
                  <a:noFill/>
                </a:ln>
                <a:effectLst/>
                <a:uLnTx/>
                <a:uFillTx/>
                <a:latin typeface="Verdana" panose="020B0604030504040204" pitchFamily="34" charset="0"/>
                <a:ea typeface="Verdana" panose="020B0604030504040204" pitchFamily="34" charset="0"/>
                <a:cs typeface="Verdana" panose="020B0604030504040204" pitchFamily="34" charset="0"/>
              </a:rPr>
              <a:t>mantojums</a:t>
            </a:r>
            <a:endParaRPr kumimoji="0" lang="lv-LV" sz="1900" b="1" i="0" u="none" strike="noStrike" kern="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844550" eaLnBrk="0" fontAlgn="base" latinLnBrk="0" hangingPunct="0">
              <a:lnSpc>
                <a:spcPct val="90000"/>
              </a:lnSpc>
              <a:spcBef>
                <a:spcPct val="0"/>
              </a:spcBef>
              <a:spcAft>
                <a:spcPct val="35000"/>
              </a:spcAft>
              <a:buClrTx/>
              <a:buSzTx/>
              <a:buFontTx/>
              <a:buNone/>
              <a:tabLst/>
              <a:defRPr/>
            </a:pPr>
            <a:r>
              <a:rPr kumimoji="0" lang="lv-LV" sz="1900" b="1" i="0" u="none" strike="noStrike" kern="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rPr>
              <a:t>- </a:t>
            </a:r>
            <a:r>
              <a:rPr kumimoji="0" lang="en-GB" sz="1900" b="1" i="0" u="none" strike="noStrike" kern="0" cap="none" spc="0" normalizeH="0" baseline="0" noProof="0" dirty="0" err="1">
                <a:ln>
                  <a:noFill/>
                </a:ln>
                <a:effectLst/>
                <a:uLnTx/>
                <a:uFillTx/>
                <a:latin typeface="Verdana" panose="020B0604030504040204" pitchFamily="34" charset="0"/>
                <a:ea typeface="Verdana" panose="020B0604030504040204" pitchFamily="34" charset="0"/>
                <a:cs typeface="Verdana" panose="020B0604030504040204" pitchFamily="34" charset="0"/>
              </a:rPr>
              <a:t>Piekrastes</a:t>
            </a:r>
            <a:r>
              <a:rPr kumimoji="0" lang="en-GB" sz="1900" b="1" i="0" u="none" strike="noStrike" kern="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rPr>
              <a:t> </a:t>
            </a:r>
            <a:r>
              <a:rPr kumimoji="0" lang="en-GB" sz="1900" b="1" i="0" u="none" strike="noStrike" kern="0" cap="none" spc="0" normalizeH="0" baseline="0" noProof="0" dirty="0" err="1">
                <a:ln>
                  <a:noFill/>
                </a:ln>
                <a:effectLst/>
                <a:uLnTx/>
                <a:uFillTx/>
                <a:latin typeface="Verdana" panose="020B0604030504040204" pitchFamily="34" charset="0"/>
                <a:ea typeface="Verdana" panose="020B0604030504040204" pitchFamily="34" charset="0"/>
                <a:cs typeface="Verdana" panose="020B0604030504040204" pitchFamily="34" charset="0"/>
              </a:rPr>
              <a:t>kultūras</a:t>
            </a:r>
            <a:r>
              <a:rPr kumimoji="0" lang="en-GB" sz="1900" b="1" i="0" u="none" strike="noStrike" kern="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rPr>
              <a:t> </a:t>
            </a:r>
            <a:r>
              <a:rPr kumimoji="0" lang="en-GB" sz="1900" b="1" i="0" u="none" strike="noStrike" kern="0" cap="none" spc="0" normalizeH="0" baseline="0" noProof="0" dirty="0" err="1">
                <a:ln>
                  <a:noFill/>
                </a:ln>
                <a:effectLst/>
                <a:uLnTx/>
                <a:uFillTx/>
                <a:latin typeface="Verdana" panose="020B0604030504040204" pitchFamily="34" charset="0"/>
                <a:ea typeface="Verdana" panose="020B0604030504040204" pitchFamily="34" charset="0"/>
                <a:cs typeface="Verdana" panose="020B0604030504040204" pitchFamily="34" charset="0"/>
              </a:rPr>
              <a:t>mantojum</a:t>
            </a:r>
            <a:r>
              <a:rPr kumimoji="0" lang="lv-LV" sz="1900" b="1" i="0" u="none" strike="noStrike" kern="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rPr>
              <a:t>s</a:t>
            </a:r>
            <a:endParaRPr kumimoji="0" lang="en-US" sz="1900" b="1" i="0" u="none" strike="noStrike" kern="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endParaRPr>
          </a:p>
        </p:txBody>
      </p:sp>
      <p:grpSp>
        <p:nvGrpSpPr>
          <p:cNvPr id="5" name="Group 4">
            <a:extLst>
              <a:ext uri="{FF2B5EF4-FFF2-40B4-BE49-F238E27FC236}">
                <a16:creationId xmlns:a16="http://schemas.microsoft.com/office/drawing/2014/main" id="{D0DFDCC3-7FE7-120B-3E6B-7A8C1A09A3B3}"/>
              </a:ext>
            </a:extLst>
          </p:cNvPr>
          <p:cNvGrpSpPr/>
          <p:nvPr/>
        </p:nvGrpSpPr>
        <p:grpSpPr>
          <a:xfrm>
            <a:off x="7611984" y="3181320"/>
            <a:ext cx="3312000" cy="3312000"/>
            <a:chOff x="4498713" y="5"/>
            <a:chExt cx="2879993" cy="2879993"/>
          </a:xfrm>
        </p:grpSpPr>
        <p:sp>
          <p:nvSpPr>
            <p:cNvPr id="7" name="Oval 6">
              <a:extLst>
                <a:ext uri="{FF2B5EF4-FFF2-40B4-BE49-F238E27FC236}">
                  <a16:creationId xmlns:a16="http://schemas.microsoft.com/office/drawing/2014/main" id="{A38CD4A3-3952-C8E5-6E11-C6E86EBCC91D}"/>
                </a:ext>
              </a:extLst>
            </p:cNvPr>
            <p:cNvSpPr/>
            <p:nvPr/>
          </p:nvSpPr>
          <p:spPr>
            <a:xfrm>
              <a:off x="4498713" y="5"/>
              <a:ext cx="2879993" cy="2879993"/>
            </a:xfrm>
            <a:prstGeom prst="ellipse">
              <a:avLst/>
            </a:prstGeom>
            <a:solidFill>
              <a:srgbClr val="44546A">
                <a:lumMod val="40000"/>
                <a:lumOff val="60000"/>
              </a:srgbClr>
            </a:solidFill>
            <a:ln w="12700" cap="flat" cmpd="sng" algn="ctr">
              <a:solidFill>
                <a:sysClr val="window" lastClr="FFFFFF"/>
              </a:solidFill>
              <a:prstDash val="solid"/>
              <a:miter lim="800000"/>
            </a:ln>
            <a:effectLst/>
          </p:spPr>
          <p:txBody>
            <a:bodyPr/>
            <a:lstStyle/>
            <a:p>
              <a:endParaRPr lang="lv-LV"/>
            </a:p>
          </p:txBody>
        </p:sp>
        <p:sp>
          <p:nvSpPr>
            <p:cNvPr id="8" name="Oval 4">
              <a:extLst>
                <a:ext uri="{FF2B5EF4-FFF2-40B4-BE49-F238E27FC236}">
                  <a16:creationId xmlns:a16="http://schemas.microsoft.com/office/drawing/2014/main" id="{606FD566-C3A1-904C-6A5E-8572DDBA5448}"/>
                </a:ext>
              </a:extLst>
            </p:cNvPr>
            <p:cNvSpPr txBox="1"/>
            <p:nvPr/>
          </p:nvSpPr>
          <p:spPr>
            <a:xfrm>
              <a:off x="4950845" y="421770"/>
              <a:ext cx="2124438" cy="2036463"/>
            </a:xfrm>
            <a:prstGeom prst="rect">
              <a:avLst/>
            </a:prstGeom>
            <a:noFill/>
            <a:ln>
              <a:noFill/>
            </a:ln>
            <a:effectLst/>
          </p:spPr>
          <p:txBody>
            <a:bodyPr spcFirstLastPara="0" vert="horz" wrap="square" lIns="24130" tIns="24130" rIns="24130" bIns="24130" numCol="1" spcCol="1270" anchor="ctr" anchorCtr="0">
              <a:noAutofit/>
            </a:bodyPr>
            <a:lstStyle/>
            <a:p>
              <a:pPr marL="0" marR="0" lvl="0" indent="0" algn="ctr" defTabSz="844550" eaLnBrk="0" fontAlgn="base" latinLnBrk="0" hangingPunct="0">
                <a:lnSpc>
                  <a:spcPct val="90000"/>
                </a:lnSpc>
                <a:spcBef>
                  <a:spcPct val="0"/>
                </a:spcBef>
                <a:spcAft>
                  <a:spcPct val="35000"/>
                </a:spcAft>
                <a:buClrTx/>
                <a:buSzTx/>
                <a:buFontTx/>
                <a:buNone/>
                <a:tabLst/>
                <a:defRPr/>
              </a:pPr>
              <a:r>
                <a:rPr kumimoji="0" lang="lv-LV" sz="1900" b="1"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Partnerība</a:t>
              </a:r>
              <a:r>
                <a:rPr kumimoji="0" lang="en-US" sz="1900" b="1"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lv-LV" sz="1900" b="1"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2</a:t>
              </a:r>
            </a:p>
            <a:p>
              <a:pPr marL="0" marR="0" lvl="0" indent="0" algn="ctr" defTabSz="844550" eaLnBrk="0" fontAlgn="base" latinLnBrk="0" hangingPunct="0">
                <a:lnSpc>
                  <a:spcPct val="90000"/>
                </a:lnSpc>
                <a:spcBef>
                  <a:spcPct val="0"/>
                </a:spcBef>
                <a:spcAft>
                  <a:spcPct val="35000"/>
                </a:spcAft>
                <a:buClrTx/>
                <a:buSzTx/>
                <a:buFontTx/>
                <a:buNone/>
                <a:tabLst/>
                <a:defRPr/>
              </a:pPr>
              <a:r>
                <a:rPr kumimoji="0" lang="lv-LV" sz="1900" b="1" i="0" u="none" strike="noStrike" kern="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rPr>
                <a:t>Sociālas transformācijas un noturība</a:t>
              </a:r>
              <a:endParaRPr kumimoji="0" lang="en-US" sz="1900" b="1" i="0" u="none" strike="noStrike" kern="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844550" eaLnBrk="0" fontAlgn="base" latinLnBrk="0" hangingPunct="0">
                <a:lnSpc>
                  <a:spcPct val="90000"/>
                </a:lnSpc>
                <a:spcBef>
                  <a:spcPct val="0"/>
                </a:spcBef>
                <a:spcAft>
                  <a:spcPct val="35000"/>
                </a:spcAft>
                <a:buClrTx/>
                <a:buSzTx/>
                <a:buFontTx/>
                <a:buNone/>
                <a:tabLst/>
                <a:defRPr/>
              </a:pPr>
              <a:endParaRPr kumimoji="0" lang="en-US" sz="16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3641244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0752D-AD28-4692-7FBA-108264F745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754398-7975-50A4-6573-261A3EF66FCF}"/>
              </a:ext>
            </a:extLst>
          </p:cNvPr>
          <p:cNvSpPr>
            <a:spLocks noGrp="1"/>
          </p:cNvSpPr>
          <p:nvPr>
            <p:ph type="title"/>
          </p:nvPr>
        </p:nvSpPr>
        <p:spPr>
          <a:xfrm>
            <a:off x="1094145" y="-8576"/>
            <a:ext cx="10515600" cy="1325563"/>
          </a:xfrm>
        </p:spPr>
        <p:txBody>
          <a:bodyPr>
            <a:normAutofit/>
          </a:bodyPr>
          <a:lstStyle/>
          <a:p>
            <a:r>
              <a:rPr lang="lv-LV" sz="3200" b="1" dirty="0">
                <a:solidFill>
                  <a:srgbClr val="0308DB">
                    <a:lumMod val="50000"/>
                  </a:srgbClr>
                </a:solidFill>
                <a:latin typeface="Verdana" panose="020B0604030504040204" pitchFamily="34" charset="0"/>
                <a:ea typeface="Verdana" panose="020B0604030504040204" pitchFamily="34" charset="0"/>
              </a:rPr>
              <a:t>T</a:t>
            </a:r>
            <a:r>
              <a:rPr lang="en-US" sz="3200" b="1" dirty="0">
                <a:solidFill>
                  <a:srgbClr val="0308DB">
                    <a:lumMod val="50000"/>
                  </a:srgbClr>
                </a:solidFill>
                <a:latin typeface="Verdana" panose="020B0604030504040204" pitchFamily="34" charset="0"/>
                <a:ea typeface="Verdana" panose="020B0604030504040204" pitchFamily="34" charset="0"/>
              </a:rPr>
              <a:t>2: </a:t>
            </a:r>
            <a:r>
              <a:rPr lang="en-US" sz="3200" b="1" dirty="0" err="1">
                <a:solidFill>
                  <a:srgbClr val="0308DB">
                    <a:lumMod val="50000"/>
                  </a:srgbClr>
                </a:solidFill>
                <a:latin typeface="Verdana" panose="020B0604030504040204" pitchFamily="34" charset="0"/>
                <a:ea typeface="Verdana" panose="020B0604030504040204" pitchFamily="34" charset="0"/>
              </a:rPr>
              <a:t>Eiropas</a:t>
            </a:r>
            <a:r>
              <a:rPr lang="en-US" sz="3200" b="1" dirty="0">
                <a:solidFill>
                  <a:srgbClr val="0308DB">
                    <a:lumMod val="50000"/>
                  </a:srgbClr>
                </a:solidFill>
                <a:latin typeface="Verdana" panose="020B0604030504040204" pitchFamily="34" charset="0"/>
                <a:ea typeface="Verdana" panose="020B0604030504040204" pitchFamily="34" charset="0"/>
              </a:rPr>
              <a:t> </a:t>
            </a:r>
            <a:r>
              <a:rPr lang="en-US" sz="3200" b="1" dirty="0" err="1">
                <a:solidFill>
                  <a:srgbClr val="0308DB">
                    <a:lumMod val="50000"/>
                  </a:srgbClr>
                </a:solidFill>
                <a:latin typeface="Verdana" panose="020B0604030504040204" pitchFamily="34" charset="0"/>
                <a:ea typeface="Verdana" panose="020B0604030504040204" pitchFamily="34" charset="0"/>
              </a:rPr>
              <a:t>kultūras</a:t>
            </a:r>
            <a:r>
              <a:rPr lang="en-US" sz="3200" b="1" dirty="0">
                <a:solidFill>
                  <a:srgbClr val="0308DB">
                    <a:lumMod val="50000"/>
                  </a:srgbClr>
                </a:solidFill>
                <a:latin typeface="Verdana" panose="020B0604030504040204" pitchFamily="34" charset="0"/>
                <a:ea typeface="Verdana" panose="020B0604030504040204" pitchFamily="34" charset="0"/>
              </a:rPr>
              <a:t> </a:t>
            </a:r>
            <a:r>
              <a:rPr lang="en-US" sz="3200" b="1" dirty="0" err="1">
                <a:solidFill>
                  <a:srgbClr val="0308DB">
                    <a:lumMod val="50000"/>
                  </a:srgbClr>
                </a:solidFill>
                <a:latin typeface="Verdana" panose="020B0604030504040204" pitchFamily="34" charset="0"/>
                <a:ea typeface="Verdana" panose="020B0604030504040204" pitchFamily="34" charset="0"/>
              </a:rPr>
              <a:t>mantojums</a:t>
            </a:r>
            <a:r>
              <a:rPr lang="en-US" sz="3200" b="1" dirty="0">
                <a:solidFill>
                  <a:srgbClr val="0308DB">
                    <a:lumMod val="50000"/>
                  </a:srgbClr>
                </a:solidFill>
                <a:latin typeface="Verdana" panose="020B0604030504040204" pitchFamily="34" charset="0"/>
                <a:ea typeface="Verdana" panose="020B0604030504040204" pitchFamily="34" charset="0"/>
              </a:rPr>
              <a:t> un </a:t>
            </a:r>
            <a:r>
              <a:rPr lang="en-US" sz="3200" b="1" dirty="0" err="1">
                <a:solidFill>
                  <a:srgbClr val="0308DB">
                    <a:lumMod val="50000"/>
                  </a:srgbClr>
                </a:solidFill>
                <a:latin typeface="Verdana" panose="020B0604030504040204" pitchFamily="34" charset="0"/>
                <a:ea typeface="Verdana" panose="020B0604030504040204" pitchFamily="34" charset="0"/>
              </a:rPr>
              <a:t>radošas</a:t>
            </a:r>
            <a:r>
              <a:rPr lang="en-US" sz="3200" b="1" dirty="0">
                <a:solidFill>
                  <a:srgbClr val="0308DB">
                    <a:lumMod val="50000"/>
                  </a:srgbClr>
                </a:solidFill>
                <a:latin typeface="Verdana" panose="020B0604030504040204" pitchFamily="34" charset="0"/>
                <a:ea typeface="Verdana" panose="020B0604030504040204" pitchFamily="34" charset="0"/>
              </a:rPr>
              <a:t> </a:t>
            </a:r>
            <a:r>
              <a:rPr lang="en-US" sz="3200" b="1" dirty="0" err="1">
                <a:solidFill>
                  <a:srgbClr val="0308DB">
                    <a:lumMod val="50000"/>
                  </a:srgbClr>
                </a:solidFill>
                <a:latin typeface="Verdana" panose="020B0604030504040204" pitchFamily="34" charset="0"/>
                <a:ea typeface="Verdana" panose="020B0604030504040204" pitchFamily="34" charset="0"/>
              </a:rPr>
              <a:t>nozares</a:t>
            </a:r>
            <a:endParaRPr lang="en-US" sz="3200" b="1" dirty="0">
              <a:solidFill>
                <a:srgbClr val="0308DB">
                  <a:lumMod val="50000"/>
                </a:srgbClr>
              </a:solidFill>
              <a:latin typeface="Verdana" panose="020B0604030504040204" pitchFamily="34" charset="0"/>
              <a:ea typeface="Verdana" panose="020B0604030504040204" pitchFamily="34" charset="0"/>
            </a:endParaRPr>
          </a:p>
        </p:txBody>
      </p:sp>
      <p:sp>
        <p:nvSpPr>
          <p:cNvPr id="3" name="Slide Number Placeholder 2">
            <a:extLst>
              <a:ext uri="{FF2B5EF4-FFF2-40B4-BE49-F238E27FC236}">
                <a16:creationId xmlns:a16="http://schemas.microsoft.com/office/drawing/2014/main" id="{C2FF5C9B-46B9-3381-6126-8B9DCA9BBB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0F3F40-12FA-4968-8235-5F18DAFE2DEF}" type="slidenum">
              <a:rPr kumimoji="0" lang="lv-LV"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lv-LV"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11" name="Content Placeholder 10">
            <a:extLst>
              <a:ext uri="{FF2B5EF4-FFF2-40B4-BE49-F238E27FC236}">
                <a16:creationId xmlns:a16="http://schemas.microsoft.com/office/drawing/2014/main" id="{CB68553D-56FB-17F7-16A6-1038F293BFE8}"/>
              </a:ext>
            </a:extLst>
          </p:cNvPr>
          <p:cNvGraphicFramePr>
            <a:graphicFrameLocks/>
          </p:cNvGraphicFramePr>
          <p:nvPr/>
        </p:nvGraphicFramePr>
        <p:xfrm>
          <a:off x="229221" y="1602934"/>
          <a:ext cx="11725682" cy="5137607"/>
        </p:xfrm>
        <a:graphic>
          <a:graphicData uri="http://schemas.openxmlformats.org/drawingml/2006/table">
            <a:tbl>
              <a:tblPr/>
              <a:tblGrid>
                <a:gridCol w="5298395">
                  <a:extLst>
                    <a:ext uri="{9D8B030D-6E8A-4147-A177-3AD203B41FA5}">
                      <a16:colId xmlns:a16="http://schemas.microsoft.com/office/drawing/2014/main" val="20000"/>
                    </a:ext>
                  </a:extLst>
                </a:gridCol>
                <a:gridCol w="3128022">
                  <a:extLst>
                    <a:ext uri="{9D8B030D-6E8A-4147-A177-3AD203B41FA5}">
                      <a16:colId xmlns:a16="http://schemas.microsoft.com/office/drawing/2014/main" val="20001"/>
                    </a:ext>
                  </a:extLst>
                </a:gridCol>
                <a:gridCol w="1792335">
                  <a:extLst>
                    <a:ext uri="{9D8B030D-6E8A-4147-A177-3AD203B41FA5}">
                      <a16:colId xmlns:a16="http://schemas.microsoft.com/office/drawing/2014/main" val="20003"/>
                    </a:ext>
                  </a:extLst>
                </a:gridCol>
                <a:gridCol w="1506930">
                  <a:extLst>
                    <a:ext uri="{9D8B030D-6E8A-4147-A177-3AD203B41FA5}">
                      <a16:colId xmlns:a16="http://schemas.microsoft.com/office/drawing/2014/main" val="3995975852"/>
                    </a:ext>
                  </a:extLst>
                </a:gridCol>
              </a:tblGrid>
              <a:tr h="753007">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lv-LV" sz="1400" b="1" i="0" u="none" strike="noStrike" err="1">
                          <a:solidFill>
                            <a:schemeClr val="bg1"/>
                          </a:solidFill>
                          <a:effectLst/>
                          <a:latin typeface="Verdana"/>
                          <a:ea typeface="Verdana"/>
                        </a:rPr>
                        <a:t>Topic</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lv-LV" sz="1400" b="1" i="0" u="none" strike="noStrike" err="1">
                          <a:solidFill>
                            <a:schemeClr val="bg1"/>
                          </a:solidFill>
                          <a:effectLst/>
                          <a:latin typeface="Verdana"/>
                          <a:ea typeface="Verdana"/>
                        </a:rPr>
                        <a:t>Type</a:t>
                      </a:r>
                      <a:r>
                        <a:rPr lang="lv-LV" sz="1400" b="1" i="0" u="none" strike="noStrike">
                          <a:solidFill>
                            <a:schemeClr val="bg1"/>
                          </a:solidFill>
                          <a:effectLst/>
                          <a:latin typeface="Verdana"/>
                          <a:ea typeface="Verdana"/>
                        </a:rPr>
                        <a:t> </a:t>
                      </a:r>
                      <a:r>
                        <a:rPr lang="lv-LV" sz="1400" b="1" i="0" u="none" strike="noStrike" err="1">
                          <a:solidFill>
                            <a:schemeClr val="bg1"/>
                          </a:solidFill>
                          <a:effectLst/>
                          <a:latin typeface="Verdana"/>
                          <a:ea typeface="Verdana"/>
                        </a:rPr>
                        <a:t>of</a:t>
                      </a:r>
                      <a:r>
                        <a:rPr lang="lv-LV" sz="1400" b="1" i="0" u="none" strike="noStrike">
                          <a:solidFill>
                            <a:schemeClr val="bg1"/>
                          </a:solidFill>
                          <a:effectLst/>
                          <a:latin typeface="Verdana"/>
                          <a:ea typeface="Verdana"/>
                        </a:rPr>
                        <a:t> </a:t>
                      </a:r>
                      <a:r>
                        <a:rPr lang="lv-LV" sz="1400" b="1" i="0" u="none" strike="noStrike" err="1">
                          <a:solidFill>
                            <a:schemeClr val="bg1"/>
                          </a:solidFill>
                          <a:effectLst/>
                          <a:latin typeface="Verdana"/>
                          <a:ea typeface="Verdana"/>
                        </a:rPr>
                        <a:t>action</a:t>
                      </a:r>
                      <a:r>
                        <a:rPr lang="lv-LV" sz="1400" b="1" i="0" u="none" strike="noStrike">
                          <a:solidFill>
                            <a:schemeClr val="bg1"/>
                          </a:solidFill>
                          <a:effectLst/>
                          <a:latin typeface="Verdana"/>
                          <a:ea typeface="Verdana"/>
                        </a:rPr>
                        <a:t>,</a:t>
                      </a:r>
                    </a:p>
                    <a:p>
                      <a:pPr algn="ctr" fontAlgn="ctr"/>
                      <a:r>
                        <a:rPr lang="lv-LV" sz="1400" b="1" i="0" u="none" strike="noStrike">
                          <a:solidFill>
                            <a:schemeClr val="bg1"/>
                          </a:solidFill>
                          <a:effectLst/>
                          <a:latin typeface="Verdana"/>
                          <a:ea typeface="Verdana"/>
                        </a:rPr>
                        <a:t>TRL</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rtl="0" eaLnBrk="1" fontAlgn="ctr" latinLnBrk="0" hangingPunct="1">
                        <a:lnSpc>
                          <a:spcPct val="100000"/>
                        </a:lnSpc>
                        <a:spcBef>
                          <a:spcPts val="0"/>
                        </a:spcBef>
                        <a:spcAft>
                          <a:spcPts val="0"/>
                        </a:spcAft>
                        <a:buClrTx/>
                        <a:buSzTx/>
                        <a:buFontTx/>
                        <a:buNone/>
                      </a:pPr>
                      <a:r>
                        <a:rPr lang="en-US" sz="1400" b="1" kern="1200">
                          <a:solidFill>
                            <a:schemeClr val="bg1"/>
                          </a:solidFill>
                          <a:effectLst/>
                          <a:latin typeface="Verdana"/>
                          <a:ea typeface="Verdana"/>
                          <a:cs typeface="+mn-cs"/>
                        </a:rPr>
                        <a:t>EU contribution per project </a:t>
                      </a:r>
                      <a:endParaRPr lang="en-US" sz="1400" b="1" kern="1200">
                        <a:solidFill>
                          <a:schemeClr val="bg1"/>
                        </a:solidFill>
                        <a:effectLst/>
                        <a:latin typeface="Verdana" panose="020B0604030504040204" pitchFamily="34" charset="0"/>
                        <a:ea typeface="Verdana" panose="020B0604030504040204" pitchFamily="34" charset="0"/>
                        <a:cs typeface="+mn-cs"/>
                      </a:endParaRPr>
                    </a:p>
                    <a:p>
                      <a:pPr marL="0" marR="0" lvl="0" indent="0" algn="ctr" rtl="0" eaLnBrk="1" fontAlgn="ctr" latinLnBrk="0" hangingPunct="1">
                        <a:lnSpc>
                          <a:spcPct val="100000"/>
                        </a:lnSpc>
                        <a:spcBef>
                          <a:spcPts val="0"/>
                        </a:spcBef>
                        <a:spcAft>
                          <a:spcPts val="0"/>
                        </a:spcAft>
                        <a:buClrTx/>
                        <a:buSzTx/>
                        <a:buFontTx/>
                        <a:buNone/>
                      </a:pPr>
                      <a:r>
                        <a:rPr lang="en-US" sz="1400" b="1" kern="1200">
                          <a:solidFill>
                            <a:schemeClr val="bg1"/>
                          </a:solidFill>
                          <a:effectLst/>
                          <a:latin typeface="Verdana"/>
                          <a:ea typeface="Verdana"/>
                          <a:cs typeface="+mn-cs"/>
                        </a:rPr>
                        <a:t>(EUR million) </a:t>
                      </a:r>
                      <a:endParaRPr lang="en-US" sz="1400" b="1">
                        <a:solidFill>
                          <a:schemeClr val="bg1"/>
                        </a:solidFill>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rtl="0" eaLnBrk="1" fontAlgn="ctr" latinLnBrk="0" hangingPunct="1">
                        <a:lnSpc>
                          <a:spcPct val="100000"/>
                        </a:lnSpc>
                        <a:spcBef>
                          <a:spcPts val="0"/>
                        </a:spcBef>
                        <a:spcAft>
                          <a:spcPts val="0"/>
                        </a:spcAft>
                        <a:buClrTx/>
                        <a:buSzTx/>
                        <a:buFontTx/>
                        <a:buNone/>
                      </a:pPr>
                      <a:r>
                        <a:rPr lang="en-US" sz="1400" b="1" kern="1200">
                          <a:solidFill>
                            <a:schemeClr val="bg1"/>
                          </a:solidFill>
                          <a:effectLst/>
                          <a:latin typeface="Verdana"/>
                          <a:ea typeface="Verdana"/>
                          <a:cs typeface="+mn-cs"/>
                        </a:rPr>
                        <a:t>Number of projects to be funded </a:t>
                      </a:r>
                      <a:endParaRPr lang="en-US" sz="1400" b="1">
                        <a:solidFill>
                          <a:schemeClr val="bg1"/>
                        </a:solidFill>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867550">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l">
                        <a:lnSpc>
                          <a:spcPct val="100000"/>
                        </a:lnSpc>
                        <a:spcBef>
                          <a:spcPts val="0"/>
                        </a:spcBef>
                        <a:spcAft>
                          <a:spcPts val="0"/>
                        </a:spcAft>
                        <a:buNone/>
                      </a:pPr>
                      <a:r>
                        <a:rPr lang="en-US" sz="1400" b="0" i="0" u="none" strike="noStrike" noProof="0" dirty="0"/>
                        <a:t>HORIZON-CL2-2024-HERITAGE-ECCCH-01-01: A European Collaborative Cloud for Cultural Heritage – Innovative tools for </a:t>
                      </a:r>
                      <a:r>
                        <a:rPr lang="en-US" sz="1400" b="0" i="0" u="none" strike="noStrike" noProof="0" dirty="0" err="1"/>
                        <a:t>digitisation</a:t>
                      </a:r>
                      <a:r>
                        <a:rPr lang="en-US" sz="1400" b="0" i="0" u="none" strike="noStrike" noProof="0" dirty="0"/>
                        <a:t> and analysis of dynamic processes, objects and complex combined data</a:t>
                      </a:r>
                      <a:endParaRPr lang="en-US" sz="1400" dirty="0">
                        <a:latin typeface="Verdana"/>
                        <a:ea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en-GB" sz="1400" b="1" i="0" u="none" strike="noStrike" noProof="0">
                          <a:solidFill>
                            <a:srgbClr val="000000"/>
                          </a:solidFill>
                          <a:effectLst/>
                          <a:latin typeface="Verdana"/>
                          <a:ea typeface="Verdana"/>
                        </a:rPr>
                        <a:t>IA</a:t>
                      </a:r>
                      <a:endParaRPr lang="en-GB" sz="1400" b="1" i="0" u="none" strike="noStrike" noProof="0">
                        <a:solidFill>
                          <a:schemeClr val="tx1"/>
                        </a:solidFill>
                        <a:effectLst/>
                        <a:latin typeface="Verdana"/>
                        <a:ea typeface="Verdana"/>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rtl="0" eaLnBrk="1" fontAlgn="ctr" latinLnBrk="0" hangingPunct="1">
                        <a:lnSpc>
                          <a:spcPct val="100000"/>
                        </a:lnSpc>
                        <a:spcBef>
                          <a:spcPts val="0"/>
                        </a:spcBef>
                        <a:spcAft>
                          <a:spcPts val="0"/>
                        </a:spcAft>
                        <a:buClrTx/>
                        <a:buSzTx/>
                        <a:buFontTx/>
                        <a:buNone/>
                      </a:pPr>
                      <a:r>
                        <a:rPr lang="lv-LV" sz="1400">
                          <a:solidFill>
                            <a:schemeClr val="tx1"/>
                          </a:solidFill>
                          <a:latin typeface="Verdana"/>
                          <a:ea typeface="Verdana"/>
                        </a:rPr>
                        <a:t>5 to 6</a:t>
                      </a:r>
                      <a:endParaRPr lang="en-US" sz="1400">
                        <a:solidFill>
                          <a:schemeClr val="tx1"/>
                        </a:solidFill>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39575" rtl="0" eaLnBrk="1" fontAlgn="ctr" latinLnBrk="0" hangingPunct="1">
                        <a:lnSpc>
                          <a:spcPct val="100000"/>
                        </a:lnSpc>
                        <a:spcBef>
                          <a:spcPts val="0"/>
                        </a:spcBef>
                        <a:spcAft>
                          <a:spcPts val="0"/>
                        </a:spcAft>
                        <a:buClrTx/>
                        <a:buSzTx/>
                        <a:buFontTx/>
                        <a:buNone/>
                        <a:tabLst/>
                        <a:defRPr/>
                      </a:pPr>
                      <a:r>
                        <a:rPr lang="lv-LV" sz="1400">
                          <a:solidFill>
                            <a:schemeClr val="tx1"/>
                          </a:solidFill>
                          <a:latin typeface="Verdana"/>
                          <a:ea typeface="Verdana"/>
                        </a:rPr>
                        <a:t>2</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024461071"/>
                  </a:ext>
                </a:extLst>
              </a:tr>
              <a:tr h="867550">
                <a:tc>
                  <a:txBody>
                    <a:bodyPr/>
                    <a:lstStyle/>
                    <a:p>
                      <a:pPr marL="0" lvl="0" indent="0" algn="l">
                        <a:lnSpc>
                          <a:spcPct val="100000"/>
                        </a:lnSpc>
                        <a:spcBef>
                          <a:spcPts val="0"/>
                        </a:spcBef>
                        <a:spcAft>
                          <a:spcPts val="0"/>
                        </a:spcAft>
                        <a:buNone/>
                      </a:pPr>
                      <a:r>
                        <a:rPr lang="en-US" sz="1400" b="0" i="0" u="none" strike="noStrike" noProof="0">
                          <a:latin typeface="Verdana"/>
                        </a:rPr>
                        <a:t>HORIZON-CL2-2024-HERITAGE-ECCCH-01-02: A European Collaborative Cloud for Cultural Heritage – Innovative tools for documenting, interlinking and </a:t>
                      </a:r>
                      <a:r>
                        <a:rPr lang="en-US" sz="1400" b="0" i="0" u="none" strike="noStrike" noProof="0" err="1">
                          <a:latin typeface="Verdana"/>
                        </a:rPr>
                        <a:t>organising</a:t>
                      </a:r>
                      <a:r>
                        <a:rPr lang="en-US" sz="1400" b="0" i="0" u="none" strike="noStrike" noProof="0">
                          <a:latin typeface="Verdana"/>
                        </a:rPr>
                        <a:t> data</a:t>
                      </a:r>
                      <a:endParaRPr lang="en-US">
                        <a:latin typeface="Verdana"/>
                      </a:endParaRPr>
                    </a:p>
                  </a:txBody>
                  <a:tcPr marL="9524" marR="9524" marT="9524" marB="0" anchor="ctr">
                    <a:lnL w="6350">
                      <a:solidFill>
                        <a:srgbClr val="000000"/>
                      </a:solidFill>
                    </a:lnL>
                    <a:lnR w="6350">
                      <a:solidFill>
                        <a:srgbClr val="000000"/>
                      </a:solidFill>
                    </a:lnR>
                    <a:lnT w="6350">
                      <a:solidFill>
                        <a:srgbClr val="000000"/>
                      </a:solidFill>
                    </a:lnT>
                    <a:lnB w="6350">
                      <a:solidFill>
                        <a:srgbClr val="000000"/>
                      </a:solidFill>
                    </a:lnB>
                    <a:lnTlToBr w="0">
                      <a:noFill/>
                    </a:lnTlToBr>
                    <a:lnBlToTr w="0">
                      <a:noFill/>
                    </a:lnBlToTr>
                    <a:solidFill>
                      <a:sysClr val="window" lastClr="FFFFFF"/>
                    </a:solidFill>
                  </a:tcPr>
                </a:tc>
                <a:tc>
                  <a:txBody>
                    <a:bodyPr/>
                    <a:lstStyle/>
                    <a:p>
                      <a:pPr lvl="0" algn="ctr">
                        <a:buNone/>
                      </a:pPr>
                      <a:r>
                        <a:rPr lang="en-GB" sz="1400" b="1" i="0" u="none" strike="noStrike" kern="1200" noProof="0">
                          <a:solidFill>
                            <a:srgbClr val="000000"/>
                          </a:solidFill>
                          <a:effectLst/>
                          <a:latin typeface="Verdana"/>
                        </a:rPr>
                        <a:t>IA</a:t>
                      </a:r>
                      <a:endParaRPr lang="en-US"/>
                    </a:p>
                  </a:txBody>
                  <a:tcPr marL="5098" marR="5098" marT="5097" marB="0" anchor="ctr">
                    <a:lnL w="6350">
                      <a:solidFill>
                        <a:srgbClr val="000000"/>
                      </a:solidFill>
                    </a:lnL>
                    <a:lnR w="6350">
                      <a:solidFill>
                        <a:srgbClr val="000000"/>
                      </a:solidFill>
                    </a:lnR>
                    <a:lnT w="6350">
                      <a:solidFill>
                        <a:srgbClr val="000000"/>
                      </a:solidFill>
                    </a:lnT>
                    <a:lnB w="6350">
                      <a:solidFill>
                        <a:srgbClr val="000000"/>
                      </a:solidFill>
                    </a:lnB>
                    <a:lnTlToBr w="0">
                      <a:noFill/>
                    </a:lnTlToBr>
                    <a:lnBlToTr w="0">
                      <a:noFill/>
                    </a:lnBlToTr>
                    <a:solidFill>
                      <a:sysClr val="window" lastClr="FFFFFF"/>
                    </a:solidFill>
                  </a:tcPr>
                </a:tc>
                <a:tc>
                  <a:txBody>
                    <a:bodyPr/>
                    <a:lstStyle/>
                    <a:p>
                      <a:pPr marL="0" lvl="0" indent="0" algn="ctr">
                        <a:lnSpc>
                          <a:spcPct val="100000"/>
                        </a:lnSpc>
                        <a:spcBef>
                          <a:spcPts val="0"/>
                        </a:spcBef>
                        <a:spcAft>
                          <a:spcPts val="0"/>
                        </a:spcAft>
                        <a:buNone/>
                      </a:pPr>
                      <a:r>
                        <a:rPr lang="lv-LV" sz="1400">
                          <a:solidFill>
                            <a:schemeClr val="tx1"/>
                          </a:solidFill>
                          <a:latin typeface="Verdana"/>
                          <a:ea typeface="Verdana"/>
                        </a:rPr>
                        <a:t>3 to 4</a:t>
                      </a:r>
                    </a:p>
                  </a:txBody>
                  <a:tcPr marL="5098" marR="5098" marT="5097" marB="0" anchor="ctr">
                    <a:lnL w="6350">
                      <a:solidFill>
                        <a:srgbClr val="000000"/>
                      </a:solidFill>
                    </a:lnL>
                    <a:lnR w="6350">
                      <a:solidFill>
                        <a:srgbClr val="000000"/>
                      </a:solidFill>
                    </a:lnR>
                    <a:lnT w="6350">
                      <a:solidFill>
                        <a:srgbClr val="000000"/>
                      </a:solidFill>
                    </a:lnT>
                    <a:lnB w="6350">
                      <a:solidFill>
                        <a:srgbClr val="000000"/>
                      </a:solidFill>
                    </a:lnB>
                    <a:lnTlToBr w="0">
                      <a:noFill/>
                    </a:lnTlToBr>
                    <a:lnBlToTr w="0">
                      <a:noFill/>
                    </a:lnBlToTr>
                    <a:solidFill>
                      <a:sysClr val="window" lastClr="FFFFFF"/>
                    </a:solidFill>
                  </a:tcPr>
                </a:tc>
                <a:tc>
                  <a:txBody>
                    <a:bodyPr/>
                    <a:lstStyle/>
                    <a:p>
                      <a:pPr marL="0" lvl="0" indent="0" algn="ctr" defTabSz="939575">
                        <a:lnSpc>
                          <a:spcPct val="100000"/>
                        </a:lnSpc>
                        <a:spcBef>
                          <a:spcPts val="0"/>
                        </a:spcBef>
                        <a:spcAft>
                          <a:spcPts val="0"/>
                        </a:spcAft>
                        <a:buNone/>
                        <a:tabLst/>
                        <a:defRPr/>
                      </a:pPr>
                      <a:r>
                        <a:rPr lang="lv-LV" sz="1400">
                          <a:solidFill>
                            <a:schemeClr val="tx1"/>
                          </a:solidFill>
                          <a:latin typeface="Verdana"/>
                          <a:ea typeface="Verdana"/>
                        </a:rPr>
                        <a:t>2</a:t>
                      </a:r>
                    </a:p>
                  </a:txBody>
                  <a:tcPr marL="5098" marR="5098" marT="5097" marB="0" anchor="ctr">
                    <a:lnL w="6350">
                      <a:solidFill>
                        <a:srgbClr val="000000"/>
                      </a:solidFill>
                    </a:lnL>
                    <a:lnR w="6350">
                      <a:solidFill>
                        <a:srgbClr val="000000"/>
                      </a:solidFill>
                    </a:lnR>
                    <a:lnT w="6350">
                      <a:solidFill>
                        <a:srgbClr val="000000"/>
                      </a:solidFill>
                    </a:lnT>
                    <a:lnB w="6350">
                      <a:solidFill>
                        <a:srgbClr val="000000"/>
                      </a:solidFill>
                    </a:lnB>
                    <a:lnTlToBr w="0">
                      <a:noFill/>
                    </a:lnTlToBr>
                    <a:lnBlToTr w="0">
                      <a:noFill/>
                    </a:lnBlToTr>
                    <a:solidFill>
                      <a:sysClr val="window" lastClr="FFFFFF"/>
                    </a:solidFill>
                  </a:tcPr>
                </a:tc>
                <a:extLst>
                  <a:ext uri="{0D108BD9-81ED-4DB2-BD59-A6C34878D82A}">
                    <a16:rowId xmlns:a16="http://schemas.microsoft.com/office/drawing/2014/main" val="3103443672"/>
                  </a:ext>
                </a:extLst>
              </a:tr>
              <a:tr h="867550">
                <a:tc>
                  <a:txBody>
                    <a:bodyPr/>
                    <a:lstStyle/>
                    <a:p>
                      <a:pPr marL="0" lvl="0" indent="0" algn="l">
                        <a:lnSpc>
                          <a:spcPct val="100000"/>
                        </a:lnSpc>
                        <a:spcBef>
                          <a:spcPts val="0"/>
                        </a:spcBef>
                        <a:spcAft>
                          <a:spcPts val="0"/>
                        </a:spcAft>
                        <a:buNone/>
                      </a:pPr>
                      <a:r>
                        <a:rPr lang="en-US" sz="1400" b="0" i="0" u="none" strike="noStrike" noProof="0">
                          <a:latin typeface="Verdana"/>
                        </a:rPr>
                        <a:t>HORIZON-CL2-2024-HERITAGE-ECCCH-01-03: A European Collaborative Cloud for Cultural Heritage – Innovative tools for advanced data enrichment</a:t>
                      </a:r>
                      <a:endParaRPr lang="en-US">
                        <a:latin typeface="Verdana"/>
                      </a:endParaRPr>
                    </a:p>
                  </a:txBody>
                  <a:tcPr marL="9524" marR="9524" marT="9524" marB="0" anchor="ctr">
                    <a:lnL w="6350">
                      <a:solidFill>
                        <a:srgbClr val="000000"/>
                      </a:solidFill>
                    </a:lnL>
                    <a:lnR w="6350">
                      <a:solidFill>
                        <a:srgbClr val="000000"/>
                      </a:solidFill>
                    </a:lnR>
                    <a:lnT w="6350">
                      <a:solidFill>
                        <a:srgbClr val="000000"/>
                      </a:solidFill>
                    </a:lnT>
                    <a:lnB w="6350">
                      <a:solidFill>
                        <a:srgbClr val="000000"/>
                      </a:solidFill>
                    </a:lnB>
                    <a:lnTlToBr w="0">
                      <a:noFill/>
                    </a:lnTlToBr>
                    <a:lnBlToTr w="0">
                      <a:noFill/>
                    </a:lnBlToTr>
                    <a:solidFill>
                      <a:sysClr val="window" lastClr="FFFFFF"/>
                    </a:solidFill>
                  </a:tcPr>
                </a:tc>
                <a:tc>
                  <a:txBody>
                    <a:bodyPr/>
                    <a:lstStyle/>
                    <a:p>
                      <a:pPr lvl="0" algn="ctr">
                        <a:buNone/>
                      </a:pPr>
                      <a:r>
                        <a:rPr lang="en-GB" sz="1400" b="1" i="0" u="none" strike="noStrike" kern="1200" noProof="0">
                          <a:solidFill>
                            <a:srgbClr val="000000"/>
                          </a:solidFill>
                          <a:effectLst/>
                          <a:latin typeface="Verdana"/>
                        </a:rPr>
                        <a:t>IA</a:t>
                      </a:r>
                      <a:endParaRPr lang="en-US"/>
                    </a:p>
                  </a:txBody>
                  <a:tcPr marL="5098" marR="5098" marT="5097" marB="0" anchor="ctr">
                    <a:lnL w="6350">
                      <a:solidFill>
                        <a:srgbClr val="000000"/>
                      </a:solidFill>
                    </a:lnL>
                    <a:lnR w="6350">
                      <a:solidFill>
                        <a:srgbClr val="000000"/>
                      </a:solidFill>
                    </a:lnR>
                    <a:lnT w="6350">
                      <a:solidFill>
                        <a:srgbClr val="000000"/>
                      </a:solidFill>
                    </a:lnT>
                    <a:lnB w="6350">
                      <a:solidFill>
                        <a:srgbClr val="000000"/>
                      </a:solidFill>
                    </a:lnB>
                    <a:lnTlToBr w="0">
                      <a:noFill/>
                    </a:lnTlToBr>
                    <a:lnBlToTr w="0">
                      <a:noFill/>
                    </a:lnBlToTr>
                    <a:solidFill>
                      <a:sysClr val="window" lastClr="FFFFFF"/>
                    </a:solidFill>
                  </a:tcPr>
                </a:tc>
                <a:tc>
                  <a:txBody>
                    <a:bodyPr/>
                    <a:lstStyle/>
                    <a:p>
                      <a:pPr marL="0" lvl="0" indent="0" algn="ctr">
                        <a:lnSpc>
                          <a:spcPct val="100000"/>
                        </a:lnSpc>
                        <a:spcBef>
                          <a:spcPts val="0"/>
                        </a:spcBef>
                        <a:spcAft>
                          <a:spcPts val="0"/>
                        </a:spcAft>
                        <a:buNone/>
                      </a:pPr>
                      <a:r>
                        <a:rPr lang="lv-LV" sz="1400">
                          <a:solidFill>
                            <a:schemeClr val="tx1"/>
                          </a:solidFill>
                          <a:latin typeface="Verdana"/>
                          <a:ea typeface="Verdana"/>
                        </a:rPr>
                        <a:t>5 to 6</a:t>
                      </a:r>
                    </a:p>
                  </a:txBody>
                  <a:tcPr marL="5098" marR="5098" marT="5097" marB="0" anchor="ctr">
                    <a:lnL w="6350">
                      <a:solidFill>
                        <a:srgbClr val="000000"/>
                      </a:solidFill>
                    </a:lnL>
                    <a:lnR w="6350">
                      <a:solidFill>
                        <a:srgbClr val="000000"/>
                      </a:solidFill>
                    </a:lnR>
                    <a:lnT w="6350">
                      <a:solidFill>
                        <a:srgbClr val="000000"/>
                      </a:solidFill>
                    </a:lnT>
                    <a:lnB w="6350">
                      <a:solidFill>
                        <a:srgbClr val="000000"/>
                      </a:solidFill>
                    </a:lnB>
                    <a:lnTlToBr w="0">
                      <a:noFill/>
                    </a:lnTlToBr>
                    <a:lnBlToTr w="0">
                      <a:noFill/>
                    </a:lnBlToTr>
                    <a:solidFill>
                      <a:sysClr val="window" lastClr="FFFFFF"/>
                    </a:solidFill>
                  </a:tcPr>
                </a:tc>
                <a:tc>
                  <a:txBody>
                    <a:bodyPr/>
                    <a:lstStyle/>
                    <a:p>
                      <a:pPr marL="0" lvl="0" indent="0" algn="ctr" defTabSz="939575">
                        <a:lnSpc>
                          <a:spcPct val="100000"/>
                        </a:lnSpc>
                        <a:spcBef>
                          <a:spcPts val="0"/>
                        </a:spcBef>
                        <a:spcAft>
                          <a:spcPts val="0"/>
                        </a:spcAft>
                        <a:buNone/>
                        <a:tabLst/>
                        <a:defRPr/>
                      </a:pPr>
                      <a:r>
                        <a:rPr lang="lv-LV" sz="1400">
                          <a:solidFill>
                            <a:schemeClr val="tx1"/>
                          </a:solidFill>
                          <a:latin typeface="Verdana"/>
                          <a:ea typeface="Verdana"/>
                        </a:rPr>
                        <a:t>2</a:t>
                      </a:r>
                    </a:p>
                  </a:txBody>
                  <a:tcPr marL="5098" marR="5098" marT="5097" marB="0" anchor="ctr">
                    <a:lnL w="6350">
                      <a:solidFill>
                        <a:srgbClr val="000000"/>
                      </a:solidFill>
                    </a:lnL>
                    <a:lnR w="6350">
                      <a:solidFill>
                        <a:srgbClr val="000000"/>
                      </a:solidFill>
                    </a:lnR>
                    <a:lnT w="6350">
                      <a:solidFill>
                        <a:srgbClr val="000000"/>
                      </a:solidFill>
                    </a:lnT>
                    <a:lnB w="6350">
                      <a:solidFill>
                        <a:srgbClr val="000000"/>
                      </a:solidFill>
                    </a:lnB>
                    <a:lnTlToBr w="0">
                      <a:noFill/>
                    </a:lnTlToBr>
                    <a:lnBlToTr w="0">
                      <a:noFill/>
                    </a:lnBlToTr>
                    <a:solidFill>
                      <a:sysClr val="window" lastClr="FFFFFF"/>
                    </a:solidFill>
                  </a:tcPr>
                </a:tc>
                <a:extLst>
                  <a:ext uri="{0D108BD9-81ED-4DB2-BD59-A6C34878D82A}">
                    <a16:rowId xmlns:a16="http://schemas.microsoft.com/office/drawing/2014/main" val="1406012719"/>
                  </a:ext>
                </a:extLst>
              </a:tr>
              <a:tr h="867550">
                <a:tc>
                  <a:txBody>
                    <a:bodyPr/>
                    <a:lstStyle/>
                    <a:p>
                      <a:pPr marL="0" lvl="0" indent="0" algn="l">
                        <a:lnSpc>
                          <a:spcPct val="100000"/>
                        </a:lnSpc>
                        <a:spcBef>
                          <a:spcPts val="0"/>
                        </a:spcBef>
                        <a:spcAft>
                          <a:spcPts val="0"/>
                        </a:spcAft>
                        <a:buNone/>
                      </a:pPr>
                      <a:r>
                        <a:rPr lang="en-US" sz="1400" b="0" i="0" u="none" strike="noStrike" noProof="0">
                          <a:latin typeface="Verdana"/>
                        </a:rPr>
                        <a:t>HORIZON-CL2-2024-HERITAGE-ECCCH-01-04: A European Collaborative Cloud for Cultural Heritage – Innovative tools for high-value interactions with visitors and heritage objects </a:t>
                      </a:r>
                      <a:endParaRPr lang="en-US"/>
                    </a:p>
                  </a:txBody>
                  <a:tcPr marL="9524" marR="9524" marT="9524" marB="0" anchor="ctr">
                    <a:lnL w="6350">
                      <a:solidFill>
                        <a:srgbClr val="000000"/>
                      </a:solidFill>
                    </a:lnL>
                    <a:lnR w="6350">
                      <a:solidFill>
                        <a:srgbClr val="000000"/>
                      </a:solidFill>
                    </a:lnR>
                    <a:lnT w="6350">
                      <a:solidFill>
                        <a:srgbClr val="000000"/>
                      </a:solidFill>
                    </a:lnT>
                    <a:lnB w="6350">
                      <a:solidFill>
                        <a:srgbClr val="000000"/>
                      </a:solidFill>
                    </a:lnB>
                    <a:lnTlToBr w="0">
                      <a:noFill/>
                    </a:lnTlToBr>
                    <a:lnBlToTr w="0">
                      <a:noFill/>
                    </a:lnBlToTr>
                    <a:solidFill>
                      <a:sysClr val="window" lastClr="FFFFFF"/>
                    </a:solidFill>
                  </a:tcPr>
                </a:tc>
                <a:tc>
                  <a:txBody>
                    <a:bodyPr/>
                    <a:lstStyle/>
                    <a:p>
                      <a:pPr lvl="0" algn="ctr">
                        <a:buNone/>
                      </a:pPr>
                      <a:r>
                        <a:rPr lang="en-GB" sz="1400" b="1" i="0" u="none" strike="noStrike" kern="1200" noProof="0">
                          <a:solidFill>
                            <a:srgbClr val="000000"/>
                          </a:solidFill>
                          <a:effectLst/>
                          <a:latin typeface="Verdana"/>
                        </a:rPr>
                        <a:t>IA</a:t>
                      </a:r>
                      <a:endParaRPr lang="en-US"/>
                    </a:p>
                  </a:txBody>
                  <a:tcPr marL="5098" marR="5098" marT="5097" marB="0" anchor="ctr">
                    <a:lnL w="6350">
                      <a:solidFill>
                        <a:srgbClr val="000000"/>
                      </a:solidFill>
                    </a:lnL>
                    <a:lnR w="6350">
                      <a:solidFill>
                        <a:srgbClr val="000000"/>
                      </a:solidFill>
                    </a:lnR>
                    <a:lnT w="6350">
                      <a:solidFill>
                        <a:srgbClr val="000000"/>
                      </a:solidFill>
                    </a:lnT>
                    <a:lnB w="6350">
                      <a:solidFill>
                        <a:srgbClr val="000000"/>
                      </a:solidFill>
                    </a:lnB>
                    <a:lnTlToBr w="0">
                      <a:noFill/>
                    </a:lnTlToBr>
                    <a:lnBlToTr w="0">
                      <a:noFill/>
                    </a:lnBlToTr>
                    <a:solidFill>
                      <a:sysClr val="window" lastClr="FFFFFF"/>
                    </a:solidFill>
                  </a:tcPr>
                </a:tc>
                <a:tc>
                  <a:txBody>
                    <a:bodyPr/>
                    <a:lstStyle/>
                    <a:p>
                      <a:pPr marL="0" lvl="0" indent="0" algn="ctr">
                        <a:lnSpc>
                          <a:spcPct val="100000"/>
                        </a:lnSpc>
                        <a:spcBef>
                          <a:spcPts val="0"/>
                        </a:spcBef>
                        <a:spcAft>
                          <a:spcPts val="0"/>
                        </a:spcAft>
                        <a:buNone/>
                      </a:pPr>
                      <a:r>
                        <a:rPr lang="lv-LV" sz="1400">
                          <a:solidFill>
                            <a:schemeClr val="tx1"/>
                          </a:solidFill>
                          <a:latin typeface="Verdana"/>
                          <a:ea typeface="Verdana"/>
                        </a:rPr>
                        <a:t>3 to 4</a:t>
                      </a:r>
                    </a:p>
                  </a:txBody>
                  <a:tcPr marL="5098" marR="5098" marT="5097" marB="0" anchor="ctr">
                    <a:lnL w="6350">
                      <a:solidFill>
                        <a:srgbClr val="000000"/>
                      </a:solidFill>
                    </a:lnL>
                    <a:lnR w="6350">
                      <a:solidFill>
                        <a:srgbClr val="000000"/>
                      </a:solidFill>
                    </a:lnR>
                    <a:lnT w="6350">
                      <a:solidFill>
                        <a:srgbClr val="000000"/>
                      </a:solidFill>
                    </a:lnT>
                    <a:lnB w="6350">
                      <a:solidFill>
                        <a:srgbClr val="000000"/>
                      </a:solidFill>
                    </a:lnB>
                    <a:lnTlToBr w="0">
                      <a:noFill/>
                    </a:lnTlToBr>
                    <a:lnBlToTr w="0">
                      <a:noFill/>
                    </a:lnBlToTr>
                    <a:solidFill>
                      <a:sysClr val="window" lastClr="FFFFFF"/>
                    </a:solidFill>
                  </a:tcPr>
                </a:tc>
                <a:tc>
                  <a:txBody>
                    <a:bodyPr/>
                    <a:lstStyle/>
                    <a:p>
                      <a:pPr marL="0" lvl="0" indent="0" algn="ctr" defTabSz="939575">
                        <a:lnSpc>
                          <a:spcPct val="100000"/>
                        </a:lnSpc>
                        <a:spcBef>
                          <a:spcPts val="0"/>
                        </a:spcBef>
                        <a:spcAft>
                          <a:spcPts val="0"/>
                        </a:spcAft>
                        <a:buNone/>
                        <a:tabLst/>
                        <a:defRPr/>
                      </a:pPr>
                      <a:r>
                        <a:rPr lang="lv-LV" sz="1400">
                          <a:solidFill>
                            <a:schemeClr val="tx1"/>
                          </a:solidFill>
                          <a:latin typeface="Verdana"/>
                          <a:ea typeface="Verdana"/>
                        </a:rPr>
                        <a:t>2</a:t>
                      </a:r>
                    </a:p>
                  </a:txBody>
                  <a:tcPr marL="5098" marR="5098" marT="5097" marB="0" anchor="ctr">
                    <a:lnL w="6350">
                      <a:solidFill>
                        <a:srgbClr val="000000"/>
                      </a:solidFill>
                    </a:lnL>
                    <a:lnR w="6350">
                      <a:solidFill>
                        <a:srgbClr val="000000"/>
                      </a:solidFill>
                    </a:lnR>
                    <a:lnT w="6350">
                      <a:solidFill>
                        <a:srgbClr val="000000"/>
                      </a:solidFill>
                    </a:lnT>
                    <a:lnB w="6350">
                      <a:solidFill>
                        <a:srgbClr val="000000"/>
                      </a:solidFill>
                    </a:lnB>
                    <a:lnTlToBr w="0">
                      <a:noFill/>
                    </a:lnTlToBr>
                    <a:lnBlToTr w="0">
                      <a:noFill/>
                    </a:lnBlToTr>
                    <a:solidFill>
                      <a:sysClr val="window" lastClr="FFFFFF"/>
                    </a:solidFill>
                  </a:tcPr>
                </a:tc>
                <a:extLst>
                  <a:ext uri="{0D108BD9-81ED-4DB2-BD59-A6C34878D82A}">
                    <a16:rowId xmlns:a16="http://schemas.microsoft.com/office/drawing/2014/main" val="364074875"/>
                  </a:ext>
                </a:extLst>
              </a:tr>
              <a:tr h="914400">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l">
                        <a:lnSpc>
                          <a:spcPct val="100000"/>
                        </a:lnSpc>
                        <a:spcBef>
                          <a:spcPts val="0"/>
                        </a:spcBef>
                        <a:spcAft>
                          <a:spcPts val="0"/>
                        </a:spcAft>
                        <a:buNone/>
                      </a:pPr>
                      <a:r>
                        <a:rPr lang="en-US" sz="1400" b="0" i="0" u="none" strike="noStrike" noProof="0"/>
                        <a:t>HORIZON-CL2-2024-HERITAGE-ECCCH-01-05: A European Collaborative Cloud for Cultural Heritage – Innovative tools for the study, conservation and restoration of heritage objects </a:t>
                      </a:r>
                      <a:endParaRPr lang="en-US"/>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lv-LV" sz="1400" b="1" i="0" u="none" strike="noStrike" noProof="0">
                          <a:solidFill>
                            <a:schemeClr val="tx1"/>
                          </a:solidFill>
                          <a:effectLst/>
                          <a:latin typeface="Verdana"/>
                          <a:ea typeface="Verdana"/>
                        </a:rPr>
                        <a:t>IA</a:t>
                      </a:r>
                      <a:endParaRPr lang="lv-LV" sz="1400" b="1" i="0" u="none" strike="noStrike" noProof="0">
                        <a:solidFill>
                          <a:schemeClr val="tx1"/>
                        </a:solidFill>
                        <a:effectLst/>
                        <a:latin typeface="Verdana" panose="020B0604030504040204" pitchFamily="34" charset="0"/>
                        <a:ea typeface="Verdana" panose="020B0604030504040204" pitchFamily="34"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endParaRPr lang="en-US" sz="1400" kern="1200">
                        <a:solidFill>
                          <a:schemeClr val="tx1"/>
                        </a:solidFill>
                        <a:effectLst/>
                        <a:latin typeface="Verdana"/>
                        <a:ea typeface="Verdana"/>
                        <a:cs typeface="+mn-cs"/>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lvl="0" indent="0" algn="ctr">
                        <a:lnSpc>
                          <a:spcPct val="100000"/>
                        </a:lnSpc>
                        <a:spcBef>
                          <a:spcPts val="0"/>
                        </a:spcBef>
                        <a:spcAft>
                          <a:spcPts val="0"/>
                        </a:spcAft>
                        <a:buNone/>
                      </a:pPr>
                      <a:r>
                        <a:rPr lang="lv-LV" sz="1400">
                          <a:solidFill>
                            <a:schemeClr val="tx1"/>
                          </a:solidFill>
                          <a:latin typeface="Verdana"/>
                          <a:ea typeface="Verdana"/>
                        </a:rPr>
                        <a:t>3 to 4</a:t>
                      </a:r>
                    </a:p>
                  </a:txBody>
                  <a:tcPr marL="5098" marR="5098" marT="5097" marB="0" anchor="ctr">
                    <a:lnL w="6350">
                      <a:solidFill>
                        <a:srgbClr val="000000"/>
                      </a:solidFill>
                    </a:lnL>
                    <a:lnR w="6350">
                      <a:solidFill>
                        <a:srgbClr val="000000"/>
                      </a:solidFill>
                    </a:lnR>
                    <a:lnT w="6350">
                      <a:solidFill>
                        <a:srgbClr val="000000"/>
                      </a:solidFill>
                    </a:lnT>
                    <a:lnB w="6350">
                      <a:solidFill>
                        <a:srgbClr val="000000"/>
                      </a:solidFill>
                    </a:lnB>
                    <a:lnTlToBr w="0">
                      <a:noFill/>
                    </a:lnTlToBr>
                    <a:lnBlToTr w="0">
                      <a:noFill/>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lvl="0" indent="0" algn="ctr" defTabSz="939575">
                        <a:lnSpc>
                          <a:spcPct val="100000"/>
                        </a:lnSpc>
                        <a:spcBef>
                          <a:spcPts val="0"/>
                        </a:spcBef>
                        <a:spcAft>
                          <a:spcPts val="0"/>
                        </a:spcAft>
                        <a:buNone/>
                        <a:tabLst/>
                        <a:defRPr/>
                      </a:pPr>
                      <a:r>
                        <a:rPr lang="lv-LV" sz="1400" dirty="0">
                          <a:solidFill>
                            <a:schemeClr val="tx1"/>
                          </a:solidFill>
                          <a:latin typeface="Verdana"/>
                          <a:ea typeface="Verdana"/>
                        </a:rPr>
                        <a:t>2</a:t>
                      </a:r>
                    </a:p>
                  </a:txBody>
                  <a:tcPr marL="5098" marR="5098" marT="5097" marB="0" anchor="ctr">
                    <a:lnL w="6350">
                      <a:solidFill>
                        <a:srgbClr val="000000"/>
                      </a:solidFill>
                    </a:lnL>
                    <a:lnR w="6350">
                      <a:solidFill>
                        <a:srgbClr val="000000"/>
                      </a:solidFill>
                    </a:lnR>
                    <a:lnT w="6350">
                      <a:solidFill>
                        <a:srgbClr val="000000"/>
                      </a:solidFill>
                    </a:lnT>
                    <a:lnB w="6350">
                      <a:solidFill>
                        <a:srgbClr val="000000"/>
                      </a:solidFill>
                    </a:lnB>
                    <a:lnTlToBr w="0">
                      <a:noFill/>
                    </a:lnTlToBr>
                    <a:lnBlToTr w="0">
                      <a:noFill/>
                    </a:lnBlToTr>
                    <a:solidFill>
                      <a:sysClr val="window" lastClr="FFFFFF"/>
                    </a:solidFill>
                  </a:tcPr>
                </a:tc>
                <a:extLst>
                  <a:ext uri="{0D108BD9-81ED-4DB2-BD59-A6C34878D82A}">
                    <a16:rowId xmlns:a16="http://schemas.microsoft.com/office/drawing/2014/main" val="2557014516"/>
                  </a:ext>
                </a:extLst>
              </a:tr>
            </a:tbl>
          </a:graphicData>
        </a:graphic>
      </p:graphicFrame>
      <p:sp>
        <p:nvSpPr>
          <p:cNvPr id="12" name="Rectangle 11">
            <a:extLst>
              <a:ext uri="{FF2B5EF4-FFF2-40B4-BE49-F238E27FC236}">
                <a16:creationId xmlns:a16="http://schemas.microsoft.com/office/drawing/2014/main" id="{AC367565-D35D-1667-C71D-CD955A028A3E}"/>
              </a:ext>
            </a:extLst>
          </p:cNvPr>
          <p:cNvSpPr/>
          <p:nvPr/>
        </p:nvSpPr>
        <p:spPr>
          <a:xfrm>
            <a:off x="6862518" y="1236740"/>
            <a:ext cx="4389063" cy="369332"/>
          </a:xfrm>
          <a:prstGeom prst="rect">
            <a:avLst/>
          </a:prstGeom>
        </p:spPr>
        <p:txBody>
          <a:bodyPr wrap="square" lIns="91440" tIns="45720" rIns="91440" bIns="45720" anchor="t">
            <a:spAutoFit/>
          </a:bodyPr>
          <a:lstStyle/>
          <a:p>
            <a:pPr defTabSz="938213" eaLnBrk="0" fontAlgn="ctr" hangingPunct="0">
              <a:spcBef>
                <a:spcPct val="0"/>
              </a:spcBef>
              <a:spcAft>
                <a:spcPct val="0"/>
              </a:spcAft>
              <a:defRPr/>
            </a:pPr>
            <a:r>
              <a:rPr kumimoji="0" lang="lv-LV" sz="1800" b="1" i="0" u="none" strike="noStrike" kern="1200" cap="none" spc="0" normalizeH="0" baseline="0" noProof="0" dirty="0">
                <a:ln>
                  <a:noFill/>
                </a:ln>
                <a:solidFill>
                  <a:srgbClr val="002060"/>
                </a:solidFill>
                <a:effectLst/>
                <a:uLnTx/>
                <a:uFillTx/>
                <a:latin typeface="Verdana"/>
                <a:ea typeface="Verdana"/>
              </a:rPr>
              <a:t>Līdz</a:t>
            </a:r>
            <a:r>
              <a:rPr kumimoji="0" lang="en-GB" sz="1800" b="1" i="0" u="none" strike="noStrike" kern="1200" cap="none" spc="0" normalizeH="0" baseline="0" noProof="0" dirty="0">
                <a:ln>
                  <a:noFill/>
                </a:ln>
                <a:solidFill>
                  <a:srgbClr val="002060"/>
                </a:solidFill>
                <a:effectLst/>
                <a:uLnTx/>
                <a:uFillTx/>
                <a:latin typeface="Verdana"/>
                <a:ea typeface="Verdana"/>
              </a:rPr>
              <a:t>: </a:t>
            </a:r>
            <a:r>
              <a:rPr lang="en-GB" b="1" dirty="0">
                <a:solidFill>
                  <a:srgbClr val="002060"/>
                </a:solidFill>
                <a:latin typeface="Verdana"/>
                <a:ea typeface="Verdana"/>
              </a:rPr>
              <a:t>22</a:t>
            </a:r>
            <a:r>
              <a:rPr lang="lv-LV" b="1" dirty="0">
                <a:solidFill>
                  <a:srgbClr val="002060"/>
                </a:solidFill>
                <a:latin typeface="Verdana"/>
                <a:ea typeface="Verdana"/>
              </a:rPr>
              <a:t>.janvārim</a:t>
            </a:r>
            <a:r>
              <a:rPr lang="lv-LV" b="1" dirty="0">
                <a:solidFill>
                  <a:prstClr val="black"/>
                </a:solidFill>
                <a:latin typeface="Verdana"/>
                <a:ea typeface="Verdana"/>
              </a:rPr>
              <a:t> </a:t>
            </a:r>
            <a:r>
              <a:rPr lang="en-GB" b="1" dirty="0">
                <a:solidFill>
                  <a:prstClr val="black"/>
                </a:solidFill>
                <a:latin typeface="Verdana"/>
                <a:ea typeface="Verdana"/>
              </a:rPr>
              <a:t>2025</a:t>
            </a:r>
            <a:endParaRPr kumimoji="0" lang="en-GB" sz="1800" b="1" i="0" u="none" strike="noStrike" kern="1200" cap="none" spc="0" normalizeH="0" baseline="0" noProof="0" dirty="0">
              <a:ln>
                <a:noFill/>
              </a:ln>
              <a:solidFill>
                <a:prstClr val="black"/>
              </a:solidFill>
              <a:effectLst/>
              <a:uLnTx/>
              <a:uFillTx/>
              <a:latin typeface="Verdana"/>
              <a:ea typeface="Verdana"/>
            </a:endParaRPr>
          </a:p>
        </p:txBody>
      </p:sp>
      <p:sp>
        <p:nvSpPr>
          <p:cNvPr id="18" name="Rectangle 17">
            <a:extLst>
              <a:ext uri="{FF2B5EF4-FFF2-40B4-BE49-F238E27FC236}">
                <a16:creationId xmlns:a16="http://schemas.microsoft.com/office/drawing/2014/main" id="{F3966248-28C2-AFE9-98C6-3673C01CA9FD}"/>
              </a:ext>
            </a:extLst>
          </p:cNvPr>
          <p:cNvSpPr/>
          <p:nvPr/>
        </p:nvSpPr>
        <p:spPr>
          <a:xfrm>
            <a:off x="1628748" y="1274393"/>
            <a:ext cx="6070404" cy="369332"/>
          </a:xfrm>
          <a:prstGeom prst="rect">
            <a:avLst/>
          </a:prstGeom>
        </p:spPr>
        <p:txBody>
          <a:bodyPr wrap="square" lIns="91440" tIns="45720" rIns="91440" bIns="45720" anchor="t">
            <a:spAutoFit/>
          </a:bodyPr>
          <a:lstStyle/>
          <a:p>
            <a:pPr defTabSz="938213" eaLnBrk="0" fontAlgn="ctr" hangingPunct="0">
              <a:spcBef>
                <a:spcPct val="0"/>
              </a:spcBef>
              <a:spcAft>
                <a:spcPct val="0"/>
              </a:spcAft>
              <a:defRPr/>
            </a:pPr>
            <a:r>
              <a:rPr kumimoji="0" lang="lv-LV" sz="1800" b="1" i="0" u="none" strike="noStrike" kern="1200" cap="none" spc="0" normalizeH="0" baseline="0" noProof="0" dirty="0" err="1">
                <a:ln>
                  <a:noFill/>
                </a:ln>
                <a:solidFill>
                  <a:srgbClr val="002060"/>
                </a:solidFill>
                <a:effectLst/>
                <a:uLnTx/>
                <a:uFillTx/>
                <a:latin typeface="Verdana"/>
                <a:ea typeface="Verdana"/>
              </a:rPr>
              <a:t>Atvēršan</a:t>
            </a:r>
            <a:r>
              <a:rPr lang="lv-LV" b="1" dirty="0" err="1">
                <a:solidFill>
                  <a:srgbClr val="002060"/>
                </a:solidFill>
                <a:latin typeface="Verdana"/>
                <a:ea typeface="Verdana"/>
              </a:rPr>
              <a:t>as</a:t>
            </a:r>
            <a:r>
              <a:rPr lang="lv-LV" b="1" dirty="0">
                <a:solidFill>
                  <a:srgbClr val="002060"/>
                </a:solidFill>
                <a:latin typeface="Verdana"/>
                <a:ea typeface="Verdana"/>
              </a:rPr>
              <a:t> datums</a:t>
            </a:r>
            <a:r>
              <a:rPr kumimoji="0" lang="en-GB" sz="1800" b="1" i="0" u="none" strike="noStrike" kern="1200" cap="none" spc="0" normalizeH="0" baseline="0" noProof="0" dirty="0">
                <a:ln>
                  <a:noFill/>
                </a:ln>
                <a:solidFill>
                  <a:srgbClr val="002060"/>
                </a:solidFill>
                <a:effectLst/>
                <a:uLnTx/>
                <a:uFillTx/>
                <a:latin typeface="Verdana"/>
                <a:ea typeface="Verdana"/>
              </a:rPr>
              <a:t>: </a:t>
            </a:r>
            <a:r>
              <a:rPr lang="en-GB" b="1" dirty="0">
                <a:solidFill>
                  <a:srgbClr val="002060"/>
                </a:solidFill>
                <a:latin typeface="Verdana"/>
                <a:ea typeface="Verdana"/>
              </a:rPr>
              <a:t>18</a:t>
            </a:r>
            <a:r>
              <a:rPr lang="lv-LV" b="1" dirty="0">
                <a:solidFill>
                  <a:srgbClr val="002060"/>
                </a:solidFill>
                <a:latin typeface="Verdana"/>
                <a:ea typeface="Verdana"/>
              </a:rPr>
              <a:t>.jūnijā</a:t>
            </a:r>
            <a:r>
              <a:rPr lang="en-GB" b="1" dirty="0">
                <a:solidFill>
                  <a:srgbClr val="002060"/>
                </a:solidFill>
                <a:latin typeface="Verdana"/>
                <a:ea typeface="Verdana"/>
              </a:rPr>
              <a:t> </a:t>
            </a:r>
            <a:r>
              <a:rPr lang="en-GB" b="1" dirty="0">
                <a:solidFill>
                  <a:prstClr val="black"/>
                </a:solidFill>
                <a:latin typeface="Verdana"/>
                <a:ea typeface="Verdana"/>
              </a:rPr>
              <a:t>202</a:t>
            </a:r>
            <a:r>
              <a:rPr kumimoji="0" lang="lv-LV" sz="1800" b="1" i="0" u="none" strike="noStrike" kern="1200" cap="none" spc="0" normalizeH="0" baseline="0" noProof="0" dirty="0">
                <a:ln>
                  <a:noFill/>
                </a:ln>
                <a:solidFill>
                  <a:prstClr val="black"/>
                </a:solidFill>
                <a:effectLst/>
                <a:uLnTx/>
                <a:uFillTx/>
                <a:latin typeface="Verdana"/>
                <a:ea typeface="Verdana"/>
              </a:rPr>
              <a:t>4</a:t>
            </a:r>
            <a:r>
              <a:rPr lang="en-GB" b="1" dirty="0">
                <a:solidFill>
                  <a:prstClr val="black"/>
                </a:solidFill>
                <a:latin typeface="Verdana"/>
                <a:ea typeface="Verdana"/>
              </a:rPr>
              <a:t> </a:t>
            </a:r>
            <a:endParaRPr kumimoji="0" lang="en-GB" sz="1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3951498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CB4EB-4602-A397-4B83-EB4F58D11903}"/>
              </a:ext>
            </a:extLst>
          </p:cNvPr>
          <p:cNvSpPr>
            <a:spLocks noGrp="1"/>
          </p:cNvSpPr>
          <p:nvPr>
            <p:ph type="title"/>
          </p:nvPr>
        </p:nvSpPr>
        <p:spPr/>
        <p:txBody>
          <a:bodyPr/>
          <a:lstStyle/>
          <a:p>
            <a:r>
              <a:rPr lang="lv-LV" sz="3200" b="1" dirty="0">
                <a:solidFill>
                  <a:srgbClr val="0308DB">
                    <a:lumMod val="50000"/>
                  </a:srgbClr>
                </a:solidFill>
                <a:latin typeface="Verdana" panose="020B0604030504040204" pitchFamily="34" charset="0"/>
                <a:ea typeface="Verdana" panose="020B0604030504040204" pitchFamily="34" charset="0"/>
              </a:rPr>
              <a:t>Svarīgi</a:t>
            </a:r>
            <a:r>
              <a:rPr lang="lv-LV" dirty="0"/>
              <a:t> </a:t>
            </a:r>
            <a:r>
              <a:rPr lang="lv-LV" sz="3200" b="1" dirty="0">
                <a:solidFill>
                  <a:srgbClr val="0308DB">
                    <a:lumMod val="50000"/>
                  </a:srgbClr>
                </a:solidFill>
                <a:latin typeface="Verdana" panose="020B0604030504040204" pitchFamily="34" charset="0"/>
                <a:ea typeface="Verdana" panose="020B0604030504040204" pitchFamily="34" charset="0"/>
              </a:rPr>
              <a:t>pievērst</a:t>
            </a:r>
            <a:r>
              <a:rPr lang="lv-LV" dirty="0"/>
              <a:t> </a:t>
            </a:r>
            <a:r>
              <a:rPr lang="lv-LV" sz="3200" b="1" dirty="0">
                <a:solidFill>
                  <a:srgbClr val="0308DB">
                    <a:lumMod val="50000"/>
                  </a:srgbClr>
                </a:solidFill>
                <a:latin typeface="Verdana" panose="020B0604030504040204" pitchFamily="34" charset="0"/>
                <a:ea typeface="Verdana" panose="020B0604030504040204" pitchFamily="34" charset="0"/>
              </a:rPr>
              <a:t>uzmanību</a:t>
            </a:r>
            <a:r>
              <a:rPr lang="lv-LV" dirty="0"/>
              <a:t>:</a:t>
            </a:r>
            <a:endParaRPr lang="en-GB" dirty="0"/>
          </a:p>
        </p:txBody>
      </p:sp>
      <p:sp>
        <p:nvSpPr>
          <p:cNvPr id="4" name="Content Placeholder 3">
            <a:extLst>
              <a:ext uri="{FF2B5EF4-FFF2-40B4-BE49-F238E27FC236}">
                <a16:creationId xmlns:a16="http://schemas.microsoft.com/office/drawing/2014/main" id="{007CE38F-BF37-6DCE-1E93-5C4B9800928B}"/>
              </a:ext>
            </a:extLst>
          </p:cNvPr>
          <p:cNvSpPr>
            <a:spLocks noGrp="1"/>
          </p:cNvSpPr>
          <p:nvPr>
            <p:ph idx="1"/>
          </p:nvPr>
        </p:nvSpPr>
        <p:spPr/>
        <p:txBody>
          <a:bodyPr>
            <a:normAutofit fontScale="92500"/>
          </a:bodyPr>
          <a:lstStyle/>
          <a:p>
            <a:r>
              <a:rPr lang="lv-LV" dirty="0"/>
              <a:t>Visi 5 konkursi ir IA tipa projekti;</a:t>
            </a:r>
          </a:p>
          <a:p>
            <a:r>
              <a:rPr lang="lv-LV" dirty="0"/>
              <a:t>Pieteikuma </a:t>
            </a:r>
            <a:r>
              <a:rPr lang="lv-LV" dirty="0" err="1"/>
              <a:t>lpp</a:t>
            </a:r>
            <a:r>
              <a:rPr lang="lv-LV" dirty="0"/>
              <a:t> skaits ir 60;</a:t>
            </a:r>
          </a:p>
          <a:p>
            <a:r>
              <a:rPr lang="lv-LV" dirty="0"/>
              <a:t>Līdz 15% no kopēja budžeta var būt sadalīts starp trešajām pusēm, viens </a:t>
            </a:r>
            <a:r>
              <a:rPr lang="lv-LV" dirty="0" err="1"/>
              <a:t>granta</a:t>
            </a:r>
            <a:r>
              <a:rPr lang="lv-LV" dirty="0"/>
              <a:t> apmērs līdz 60 000 EUR;</a:t>
            </a:r>
          </a:p>
          <a:p>
            <a:r>
              <a:rPr lang="lv-LV" dirty="0"/>
              <a:t>Visi izstrādātie materiāli ar atvērtas piekļuves licenci; </a:t>
            </a:r>
          </a:p>
          <a:p>
            <a:r>
              <a:rPr lang="lv-LV" dirty="0"/>
              <a:t>Cieša sadarbība ar ECCCH izstrādātājiem;</a:t>
            </a:r>
          </a:p>
          <a:p>
            <a:r>
              <a:rPr lang="lv-LV" dirty="0"/>
              <a:t>Konkursi būs interesanti visiem kas strādā ar </a:t>
            </a:r>
            <a:r>
              <a:rPr lang="lv-LV" dirty="0" err="1"/>
              <a:t>digitalizāciju</a:t>
            </a:r>
            <a:r>
              <a:rPr lang="lv-LV" dirty="0"/>
              <a:t>, lietotāja pieredzes pētījumiem, ka arī </a:t>
            </a:r>
            <a:r>
              <a:rPr lang="lv-LV" dirty="0" err="1"/>
              <a:t>bibliotēkzinātni</a:t>
            </a:r>
            <a:r>
              <a:rPr lang="lv-LV" dirty="0"/>
              <a:t> un satura sakārtošanu, lauka darbu rezultātu dokumentāciju, bibliogrāfijas izveidi, kultūras mantojumu objektu informācijas vākšanu un uzglabāšanu, MI rīku izmantošanu, utt.</a:t>
            </a:r>
            <a:endParaRPr lang="en-GB" dirty="0"/>
          </a:p>
        </p:txBody>
      </p:sp>
      <p:sp>
        <p:nvSpPr>
          <p:cNvPr id="3" name="Slide Number Placeholder 2">
            <a:extLst>
              <a:ext uri="{FF2B5EF4-FFF2-40B4-BE49-F238E27FC236}">
                <a16:creationId xmlns:a16="http://schemas.microsoft.com/office/drawing/2014/main" id="{AF780198-C166-870E-211C-5BE241DD2E90}"/>
              </a:ext>
            </a:extLst>
          </p:cNvPr>
          <p:cNvSpPr>
            <a:spLocks noGrp="1"/>
          </p:cNvSpPr>
          <p:nvPr>
            <p:ph type="sldNum" sz="quarter" idx="12"/>
          </p:nvPr>
        </p:nvSpPr>
        <p:spPr/>
        <p:txBody>
          <a:bodyPr/>
          <a:lstStyle/>
          <a:p>
            <a:fld id="{660F3F40-12FA-4968-8235-5F18DAFE2DEF}" type="slidenum">
              <a:rPr lang="lv-LV" smtClean="0"/>
              <a:t>7</a:t>
            </a:fld>
            <a:endParaRPr lang="lv-LV" dirty="0"/>
          </a:p>
        </p:txBody>
      </p:sp>
    </p:spTree>
    <p:extLst>
      <p:ext uri="{BB962C8B-B14F-4D97-AF65-F5344CB8AC3E}">
        <p14:creationId xmlns:p14="http://schemas.microsoft.com/office/powerpoint/2010/main" val="2291283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0752D-AD28-4692-7FBA-108264F745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754398-7975-50A4-6573-261A3EF66FCF}"/>
              </a:ext>
            </a:extLst>
          </p:cNvPr>
          <p:cNvSpPr>
            <a:spLocks noGrp="1"/>
          </p:cNvSpPr>
          <p:nvPr>
            <p:ph type="title"/>
          </p:nvPr>
        </p:nvSpPr>
        <p:spPr>
          <a:xfrm>
            <a:off x="1094145" y="-8576"/>
            <a:ext cx="10515600" cy="1325563"/>
          </a:xfrm>
        </p:spPr>
        <p:txBody>
          <a:bodyPr>
            <a:normAutofit/>
          </a:bodyPr>
          <a:lstStyle/>
          <a:p>
            <a:pPr algn="ctr"/>
            <a:r>
              <a:rPr lang="lv-LV" sz="3200" b="1" dirty="0">
                <a:solidFill>
                  <a:srgbClr val="0308DB">
                    <a:lumMod val="50000"/>
                  </a:srgbClr>
                </a:solidFill>
                <a:latin typeface="Verdana" panose="020B0604030504040204" pitchFamily="34" charset="0"/>
                <a:ea typeface="Verdana" panose="020B0604030504040204" pitchFamily="34" charset="0"/>
              </a:rPr>
              <a:t>Jaunais</a:t>
            </a:r>
            <a:r>
              <a:rPr lang="en-US" sz="3200" b="1" dirty="0">
                <a:solidFill>
                  <a:schemeClr val="accent5">
                    <a:lumMod val="50000"/>
                  </a:schemeClr>
                </a:solidFill>
                <a:latin typeface="Verdana"/>
                <a:ea typeface="Verdana"/>
              </a:rPr>
              <a:t> </a:t>
            </a:r>
            <a:r>
              <a:rPr lang="en-US" sz="3200" b="1" dirty="0">
                <a:solidFill>
                  <a:srgbClr val="0308DB">
                    <a:lumMod val="50000"/>
                  </a:srgbClr>
                </a:solidFill>
                <a:latin typeface="Verdana" panose="020B0604030504040204" pitchFamily="34" charset="0"/>
                <a:ea typeface="Verdana" panose="020B0604030504040204" pitchFamily="34" charset="0"/>
              </a:rPr>
              <a:t>European</a:t>
            </a:r>
            <a:r>
              <a:rPr lang="en-US" sz="3200" b="1" dirty="0">
                <a:solidFill>
                  <a:schemeClr val="accent5">
                    <a:lumMod val="50000"/>
                  </a:schemeClr>
                </a:solidFill>
                <a:latin typeface="Verdana"/>
                <a:ea typeface="Verdana"/>
              </a:rPr>
              <a:t> </a:t>
            </a:r>
            <a:r>
              <a:rPr lang="en-US" sz="3200" b="1" dirty="0">
                <a:solidFill>
                  <a:srgbClr val="0308DB">
                    <a:lumMod val="50000"/>
                  </a:srgbClr>
                </a:solidFill>
                <a:latin typeface="Verdana" panose="020B0604030504040204" pitchFamily="34" charset="0"/>
                <a:ea typeface="Verdana" panose="020B0604030504040204" pitchFamily="34" charset="0"/>
              </a:rPr>
              <a:t>Bauhaus</a:t>
            </a:r>
            <a:r>
              <a:rPr lang="en-US" sz="3200" b="1" dirty="0">
                <a:solidFill>
                  <a:schemeClr val="accent5">
                    <a:lumMod val="50000"/>
                  </a:schemeClr>
                </a:solidFill>
                <a:latin typeface="Verdana"/>
                <a:ea typeface="Verdana"/>
              </a:rPr>
              <a:t> (</a:t>
            </a:r>
            <a:r>
              <a:rPr lang="en-US" sz="3200" b="1" dirty="0">
                <a:solidFill>
                  <a:srgbClr val="0308DB">
                    <a:lumMod val="50000"/>
                  </a:srgbClr>
                </a:solidFill>
                <a:latin typeface="Verdana" panose="020B0604030504040204" pitchFamily="34" charset="0"/>
                <a:ea typeface="Verdana" panose="020B0604030504040204" pitchFamily="34" charset="0"/>
              </a:rPr>
              <a:t>NEB</a:t>
            </a:r>
            <a:r>
              <a:rPr lang="en-US" sz="3200" b="1" dirty="0">
                <a:solidFill>
                  <a:schemeClr val="accent5">
                    <a:lumMod val="50000"/>
                  </a:schemeClr>
                </a:solidFill>
                <a:latin typeface="Verdana"/>
                <a:ea typeface="Verdana"/>
              </a:rPr>
              <a:t>)</a:t>
            </a:r>
          </a:p>
        </p:txBody>
      </p:sp>
      <p:sp>
        <p:nvSpPr>
          <p:cNvPr id="3" name="Slide Number Placeholder 2">
            <a:extLst>
              <a:ext uri="{FF2B5EF4-FFF2-40B4-BE49-F238E27FC236}">
                <a16:creationId xmlns:a16="http://schemas.microsoft.com/office/drawing/2014/main" id="{C2FF5C9B-46B9-3381-6126-8B9DCA9BBB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0F3F40-12FA-4968-8235-5F18DAFE2DEF}" type="slidenum">
              <a:rPr kumimoji="0" lang="lv-LV"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lv-LV"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11" name="Content Placeholder 10">
            <a:extLst>
              <a:ext uri="{FF2B5EF4-FFF2-40B4-BE49-F238E27FC236}">
                <a16:creationId xmlns:a16="http://schemas.microsoft.com/office/drawing/2014/main" id="{CB68553D-56FB-17F7-16A6-1038F293BFE8}"/>
              </a:ext>
            </a:extLst>
          </p:cNvPr>
          <p:cNvGraphicFramePr>
            <a:graphicFrameLocks/>
          </p:cNvGraphicFramePr>
          <p:nvPr/>
        </p:nvGraphicFramePr>
        <p:xfrm>
          <a:off x="73068" y="1607506"/>
          <a:ext cx="11758564" cy="4727695"/>
        </p:xfrm>
        <a:graphic>
          <a:graphicData uri="http://schemas.openxmlformats.org/drawingml/2006/table">
            <a:tbl>
              <a:tblPr/>
              <a:tblGrid>
                <a:gridCol w="5319830">
                  <a:extLst>
                    <a:ext uri="{9D8B030D-6E8A-4147-A177-3AD203B41FA5}">
                      <a16:colId xmlns:a16="http://schemas.microsoft.com/office/drawing/2014/main" val="20000"/>
                    </a:ext>
                  </a:extLst>
                </a:gridCol>
                <a:gridCol w="3133595">
                  <a:extLst>
                    <a:ext uri="{9D8B030D-6E8A-4147-A177-3AD203B41FA5}">
                      <a16:colId xmlns:a16="http://schemas.microsoft.com/office/drawing/2014/main" val="20001"/>
                    </a:ext>
                  </a:extLst>
                </a:gridCol>
                <a:gridCol w="1795526">
                  <a:extLst>
                    <a:ext uri="{9D8B030D-6E8A-4147-A177-3AD203B41FA5}">
                      <a16:colId xmlns:a16="http://schemas.microsoft.com/office/drawing/2014/main" val="20003"/>
                    </a:ext>
                  </a:extLst>
                </a:gridCol>
                <a:gridCol w="1509613">
                  <a:extLst>
                    <a:ext uri="{9D8B030D-6E8A-4147-A177-3AD203B41FA5}">
                      <a16:colId xmlns:a16="http://schemas.microsoft.com/office/drawing/2014/main" val="3995975852"/>
                    </a:ext>
                  </a:extLst>
                </a:gridCol>
              </a:tblGrid>
              <a:tr h="620197">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lv-LV" sz="1400" b="1" i="0" u="none" strike="noStrike" err="1">
                          <a:solidFill>
                            <a:schemeClr val="bg1"/>
                          </a:solidFill>
                          <a:effectLst/>
                          <a:latin typeface="Verdana"/>
                          <a:ea typeface="Verdana"/>
                        </a:rPr>
                        <a:t>Topic</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lv-LV" sz="1400" b="1" i="0" u="none" strike="noStrike" err="1">
                          <a:solidFill>
                            <a:schemeClr val="bg1"/>
                          </a:solidFill>
                          <a:effectLst/>
                          <a:latin typeface="Verdana"/>
                          <a:ea typeface="Verdana"/>
                        </a:rPr>
                        <a:t>Type</a:t>
                      </a:r>
                      <a:r>
                        <a:rPr lang="lv-LV" sz="1400" b="1" i="0" u="none" strike="noStrike">
                          <a:solidFill>
                            <a:schemeClr val="bg1"/>
                          </a:solidFill>
                          <a:effectLst/>
                          <a:latin typeface="Verdana"/>
                          <a:ea typeface="Verdana"/>
                        </a:rPr>
                        <a:t> </a:t>
                      </a:r>
                      <a:r>
                        <a:rPr lang="lv-LV" sz="1400" b="1" i="0" u="none" strike="noStrike" err="1">
                          <a:solidFill>
                            <a:schemeClr val="bg1"/>
                          </a:solidFill>
                          <a:effectLst/>
                          <a:latin typeface="Verdana"/>
                          <a:ea typeface="Verdana"/>
                        </a:rPr>
                        <a:t>of</a:t>
                      </a:r>
                      <a:r>
                        <a:rPr lang="lv-LV" sz="1400" b="1" i="0" u="none" strike="noStrike">
                          <a:solidFill>
                            <a:schemeClr val="bg1"/>
                          </a:solidFill>
                          <a:effectLst/>
                          <a:latin typeface="Verdana"/>
                          <a:ea typeface="Verdana"/>
                        </a:rPr>
                        <a:t> </a:t>
                      </a:r>
                      <a:r>
                        <a:rPr lang="lv-LV" sz="1400" b="1" i="0" u="none" strike="noStrike" err="1">
                          <a:solidFill>
                            <a:schemeClr val="bg1"/>
                          </a:solidFill>
                          <a:effectLst/>
                          <a:latin typeface="Verdana"/>
                          <a:ea typeface="Verdana"/>
                        </a:rPr>
                        <a:t>action</a:t>
                      </a:r>
                      <a:r>
                        <a:rPr lang="lv-LV" sz="1400" b="1" i="0" u="none" strike="noStrike">
                          <a:solidFill>
                            <a:schemeClr val="bg1"/>
                          </a:solidFill>
                          <a:effectLst/>
                          <a:latin typeface="Verdana"/>
                          <a:ea typeface="Verdana"/>
                        </a:rPr>
                        <a:t>,</a:t>
                      </a:r>
                    </a:p>
                    <a:p>
                      <a:pPr algn="ctr" fontAlgn="ctr"/>
                      <a:r>
                        <a:rPr lang="lv-LV" sz="1400" b="1" i="0" u="none" strike="noStrike">
                          <a:solidFill>
                            <a:schemeClr val="bg1"/>
                          </a:solidFill>
                          <a:effectLst/>
                          <a:latin typeface="Verdana"/>
                          <a:ea typeface="Verdana"/>
                        </a:rPr>
                        <a:t>TRL</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rtl="0" eaLnBrk="1" fontAlgn="ctr" latinLnBrk="0" hangingPunct="1">
                        <a:lnSpc>
                          <a:spcPct val="100000"/>
                        </a:lnSpc>
                        <a:spcBef>
                          <a:spcPts val="0"/>
                        </a:spcBef>
                        <a:spcAft>
                          <a:spcPts val="0"/>
                        </a:spcAft>
                        <a:buClrTx/>
                        <a:buSzTx/>
                        <a:buFontTx/>
                        <a:buNone/>
                      </a:pPr>
                      <a:r>
                        <a:rPr lang="en-US" sz="1400" b="1" kern="1200">
                          <a:solidFill>
                            <a:schemeClr val="bg1"/>
                          </a:solidFill>
                          <a:effectLst/>
                          <a:latin typeface="Verdana"/>
                          <a:ea typeface="Verdana"/>
                          <a:cs typeface="+mn-cs"/>
                        </a:rPr>
                        <a:t>EU contribution per project </a:t>
                      </a:r>
                      <a:endParaRPr lang="en-US" sz="1400" b="1" kern="1200">
                        <a:solidFill>
                          <a:schemeClr val="bg1"/>
                        </a:solidFill>
                        <a:effectLst/>
                        <a:latin typeface="Verdana" panose="020B0604030504040204" pitchFamily="34" charset="0"/>
                        <a:ea typeface="Verdana" panose="020B0604030504040204" pitchFamily="34" charset="0"/>
                        <a:cs typeface="+mn-cs"/>
                      </a:endParaRPr>
                    </a:p>
                    <a:p>
                      <a:pPr marL="0" marR="0" lvl="0" indent="0" algn="ctr" rtl="0" eaLnBrk="1" fontAlgn="ctr" latinLnBrk="0" hangingPunct="1">
                        <a:lnSpc>
                          <a:spcPct val="100000"/>
                        </a:lnSpc>
                        <a:spcBef>
                          <a:spcPts val="0"/>
                        </a:spcBef>
                        <a:spcAft>
                          <a:spcPts val="0"/>
                        </a:spcAft>
                        <a:buClrTx/>
                        <a:buSzTx/>
                        <a:buFontTx/>
                        <a:buNone/>
                      </a:pPr>
                      <a:r>
                        <a:rPr lang="en-US" sz="1400" b="1" kern="1200">
                          <a:solidFill>
                            <a:schemeClr val="bg1"/>
                          </a:solidFill>
                          <a:effectLst/>
                          <a:latin typeface="Verdana"/>
                          <a:ea typeface="Verdana"/>
                          <a:cs typeface="+mn-cs"/>
                        </a:rPr>
                        <a:t>(EUR million) </a:t>
                      </a:r>
                      <a:endParaRPr lang="en-US" sz="1400" b="1">
                        <a:solidFill>
                          <a:schemeClr val="bg1"/>
                        </a:solidFill>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rtl="0" eaLnBrk="1" fontAlgn="ctr" latinLnBrk="0" hangingPunct="1">
                        <a:lnSpc>
                          <a:spcPct val="100000"/>
                        </a:lnSpc>
                        <a:spcBef>
                          <a:spcPts val="0"/>
                        </a:spcBef>
                        <a:spcAft>
                          <a:spcPts val="0"/>
                        </a:spcAft>
                        <a:buClrTx/>
                        <a:buSzTx/>
                        <a:buFontTx/>
                        <a:buNone/>
                      </a:pPr>
                      <a:r>
                        <a:rPr lang="en-US" sz="1400" b="1" kern="1200">
                          <a:solidFill>
                            <a:schemeClr val="bg1"/>
                          </a:solidFill>
                          <a:effectLst/>
                          <a:latin typeface="Verdana"/>
                          <a:ea typeface="Verdana"/>
                          <a:cs typeface="+mn-cs"/>
                        </a:rPr>
                        <a:t>Number of projects to be funded </a:t>
                      </a:r>
                      <a:endParaRPr lang="en-US" sz="1400" b="1">
                        <a:solidFill>
                          <a:schemeClr val="bg1"/>
                        </a:solidFill>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1890605">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l" defTabSz="914400">
                        <a:lnSpc>
                          <a:spcPct val="100000"/>
                        </a:lnSpc>
                        <a:spcBef>
                          <a:spcPts val="0"/>
                        </a:spcBef>
                        <a:spcAft>
                          <a:spcPts val="0"/>
                        </a:spcAft>
                        <a:buNone/>
                        <a:tabLst/>
                        <a:defRPr/>
                      </a:pPr>
                      <a:r>
                        <a:rPr lang="en-US" sz="1500" b="1" i="0" u="none" strike="noStrike" kern="1200" noProof="0">
                          <a:solidFill>
                            <a:srgbClr val="535353"/>
                          </a:solidFill>
                          <a:latin typeface="Arial"/>
                          <a:hlinkClick r:id="rId3"/>
                        </a:rPr>
                        <a:t>HORIZON-MISS-2024-NEB-01-02</a:t>
                      </a:r>
                      <a:endParaRPr lang="en-US" b="1"/>
                    </a:p>
                    <a:p>
                      <a:pPr lvl="0" algn="l">
                        <a:lnSpc>
                          <a:spcPct val="100000"/>
                        </a:lnSpc>
                        <a:spcBef>
                          <a:spcPts val="0"/>
                        </a:spcBef>
                        <a:spcAft>
                          <a:spcPts val="0"/>
                        </a:spcAft>
                        <a:buNone/>
                      </a:pPr>
                      <a:r>
                        <a:rPr lang="en-US" sz="1400" kern="1200" noProof="0">
                          <a:solidFill>
                            <a:schemeClr val="tx1"/>
                          </a:solidFill>
                          <a:latin typeface="Verdana"/>
                          <a:ea typeface="Verdana"/>
                          <a:cs typeface="+mn-cs"/>
                        </a:rPr>
                        <a:t>New governance models for the co-design and co-construction of public spaces in </a:t>
                      </a:r>
                      <a:r>
                        <a:rPr lang="en-US" sz="1400" kern="1200" noProof="0" err="1">
                          <a:solidFill>
                            <a:schemeClr val="tx1"/>
                          </a:solidFill>
                          <a:latin typeface="Verdana"/>
                          <a:ea typeface="Verdana"/>
                          <a:cs typeface="+mn-cs"/>
                        </a:rPr>
                        <a:t>neighbourhoods</a:t>
                      </a:r>
                      <a:r>
                        <a:rPr lang="en-US" sz="1400" kern="1200" noProof="0">
                          <a:solidFill>
                            <a:schemeClr val="tx1"/>
                          </a:solidFill>
                          <a:latin typeface="Verdana"/>
                          <a:ea typeface="Verdana"/>
                          <a:cs typeface="+mn-cs"/>
                        </a:rPr>
                        <a:t> by communities</a:t>
                      </a:r>
                      <a:endParaRPr lang="en-US" sz="1400" kern="1200">
                        <a:solidFill>
                          <a:schemeClr val="tx1"/>
                        </a:solidFill>
                        <a:latin typeface="Verdana"/>
                        <a:ea typeface="Verdana"/>
                        <a:cs typeface="+mn-cs"/>
                      </a:endParaRPr>
                    </a:p>
                    <a:p>
                      <a:pPr lvl="0" algn="l">
                        <a:lnSpc>
                          <a:spcPct val="100000"/>
                        </a:lnSpc>
                        <a:spcBef>
                          <a:spcPts val="0"/>
                        </a:spcBef>
                        <a:spcAft>
                          <a:spcPts val="0"/>
                        </a:spcAft>
                        <a:buNone/>
                      </a:pPr>
                      <a:endParaRPr lang="en-US"/>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en-GB" sz="1400" b="1" i="0" u="none" strike="noStrike" noProof="0">
                          <a:solidFill>
                            <a:srgbClr val="000000"/>
                          </a:solidFill>
                          <a:effectLst/>
                          <a:latin typeface="Verdana"/>
                          <a:ea typeface="Verdana"/>
                        </a:rPr>
                        <a:t>IA</a:t>
                      </a:r>
                      <a:endParaRPr lang="en-GB" sz="1400" b="1" i="0" u="none" strike="noStrike" noProof="0">
                        <a:solidFill>
                          <a:srgbClr val="000000"/>
                        </a:solidFill>
                        <a:effectLst/>
                        <a:latin typeface="Verdana" panose="020B0604030504040204" pitchFamily="34" charset="0"/>
                        <a:ea typeface="Verdana" panose="020B0604030504040204" pitchFamily="34" charset="0"/>
                      </a:endParaRPr>
                    </a:p>
                    <a:p>
                      <a:pPr algn="ctr" fontAlgn="ctr"/>
                      <a:r>
                        <a:rPr lang="en-US" sz="1400" kern="1200">
                          <a:solidFill>
                            <a:schemeClr val="tx1"/>
                          </a:solidFill>
                          <a:effectLst/>
                          <a:latin typeface="Verdana"/>
                          <a:ea typeface="Verdana"/>
                          <a:cs typeface="+mn-cs"/>
                        </a:rPr>
                        <a:t>TRL 7-8</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39575" rtl="0" eaLnBrk="1" fontAlgn="ctr" latinLnBrk="0" hangingPunct="1">
                        <a:lnSpc>
                          <a:spcPct val="100000"/>
                        </a:lnSpc>
                        <a:spcBef>
                          <a:spcPts val="0"/>
                        </a:spcBef>
                        <a:spcAft>
                          <a:spcPts val="0"/>
                        </a:spcAft>
                        <a:buClrTx/>
                        <a:buSzTx/>
                        <a:buFontTx/>
                        <a:buNone/>
                        <a:tabLst/>
                        <a:defRPr/>
                      </a:pPr>
                      <a:r>
                        <a:rPr lang="lv-LV" sz="1400">
                          <a:solidFill>
                            <a:schemeClr val="tx1"/>
                          </a:solidFill>
                          <a:latin typeface="Verdana"/>
                          <a:ea typeface="Verdana"/>
                        </a:rPr>
                        <a:t>4</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39575" rtl="0" eaLnBrk="1" fontAlgn="ctr" latinLnBrk="0" hangingPunct="1">
                        <a:lnSpc>
                          <a:spcPct val="100000"/>
                        </a:lnSpc>
                        <a:spcBef>
                          <a:spcPts val="0"/>
                        </a:spcBef>
                        <a:spcAft>
                          <a:spcPts val="0"/>
                        </a:spcAft>
                        <a:buClrTx/>
                        <a:buSzTx/>
                        <a:buFontTx/>
                        <a:buNone/>
                        <a:tabLst/>
                        <a:defRPr/>
                      </a:pPr>
                      <a:r>
                        <a:rPr lang="lv-LV" sz="1400">
                          <a:solidFill>
                            <a:schemeClr val="tx1"/>
                          </a:solidFill>
                          <a:latin typeface="Verdana"/>
                          <a:ea typeface="Verdana"/>
                        </a:rPr>
                        <a:t>2</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024461071"/>
                  </a:ext>
                </a:extLst>
              </a:tr>
              <a:tr h="850269">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lvl="0" algn="l" defTabSz="914400">
                        <a:lnSpc>
                          <a:spcPct val="100000"/>
                        </a:lnSpc>
                        <a:spcBef>
                          <a:spcPts val="0"/>
                        </a:spcBef>
                        <a:spcAft>
                          <a:spcPts val="0"/>
                        </a:spcAft>
                        <a:buNone/>
                      </a:pPr>
                      <a:r>
                        <a:rPr lang="en-US" sz="1500" b="1" i="0" u="none" strike="noStrike" kern="1200" noProof="0">
                          <a:solidFill>
                            <a:srgbClr val="535353"/>
                          </a:solidFill>
                          <a:latin typeface="Arial"/>
                          <a:hlinkClick r:id="rId4"/>
                        </a:rPr>
                        <a:t>HORIZON-MISS-2024-NEB-01-03</a:t>
                      </a:r>
                      <a:endParaRPr lang="en-US" b="1"/>
                    </a:p>
                    <a:p>
                      <a:pPr lvl="0" algn="l">
                        <a:lnSpc>
                          <a:spcPct val="100000"/>
                        </a:lnSpc>
                        <a:spcBef>
                          <a:spcPts val="0"/>
                        </a:spcBef>
                        <a:spcAft>
                          <a:spcPts val="0"/>
                        </a:spcAft>
                        <a:buNone/>
                      </a:pPr>
                      <a:r>
                        <a:rPr lang="en-US" sz="1400" kern="1200" noProof="0">
                          <a:solidFill>
                            <a:schemeClr val="tx1"/>
                          </a:solidFill>
                          <a:latin typeface="Verdana"/>
                          <a:ea typeface="Verdana"/>
                          <a:cs typeface="+mn-cs"/>
                        </a:rPr>
                        <a:t>Setting up a New European Bauhaus hub for results and impact</a:t>
                      </a:r>
                      <a:endParaRPr lang="en-US" sz="1400" kern="1200">
                        <a:solidFill>
                          <a:schemeClr val="tx1"/>
                        </a:solidFill>
                        <a:latin typeface="Verdana"/>
                        <a:ea typeface="Verdana"/>
                        <a:cs typeface="+mn-cs"/>
                      </a:endParaRPr>
                    </a:p>
                    <a:p>
                      <a:pPr lvl="0" algn="l">
                        <a:lnSpc>
                          <a:spcPct val="100000"/>
                        </a:lnSpc>
                        <a:spcBef>
                          <a:spcPts val="0"/>
                        </a:spcBef>
                        <a:spcAft>
                          <a:spcPts val="0"/>
                        </a:spcAft>
                        <a:buNone/>
                      </a:pPr>
                      <a:endParaRPr lang="en-US" sz="1400" kern="1200" noProof="0">
                        <a:solidFill>
                          <a:schemeClr val="tx1"/>
                        </a:solidFill>
                        <a:latin typeface="Verdana"/>
                        <a:ea typeface="Verdana"/>
                        <a:cs typeface="+mn-cs"/>
                      </a:endParaRPr>
                    </a:p>
                    <a:p>
                      <a:pPr lvl="0" algn="l">
                        <a:lnSpc>
                          <a:spcPct val="100000"/>
                        </a:lnSpc>
                        <a:spcBef>
                          <a:spcPts val="0"/>
                        </a:spcBef>
                        <a:spcAft>
                          <a:spcPts val="0"/>
                        </a:spcAft>
                        <a:buNone/>
                      </a:pPr>
                      <a:endParaRPr lang="en-US" sz="1400" kern="1200" noProof="0">
                        <a:solidFill>
                          <a:schemeClr val="tx1"/>
                        </a:solidFill>
                        <a:latin typeface="Verdana"/>
                        <a:ea typeface="Verdan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lv-LV" sz="1400" b="1" i="0" u="none" strike="noStrike" noProof="0">
                          <a:solidFill>
                            <a:schemeClr val="tx1"/>
                          </a:solidFill>
                          <a:effectLst/>
                          <a:latin typeface="Verdana"/>
                          <a:ea typeface="Verdana"/>
                        </a:rPr>
                        <a:t>CSA</a:t>
                      </a:r>
                      <a:endParaRPr lang="lv-LV" sz="1400" b="1" i="0" u="none" strike="noStrike" noProof="0">
                        <a:solidFill>
                          <a:schemeClr val="tx1"/>
                        </a:solidFill>
                        <a:effectLst/>
                        <a:latin typeface="Verdana" panose="020B0604030504040204" pitchFamily="34" charset="0"/>
                        <a:ea typeface="Verdana" panose="020B0604030504040204" pitchFamily="34"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endParaRPr lang="en-US" sz="1400" kern="1200">
                        <a:solidFill>
                          <a:schemeClr val="tx1"/>
                        </a:solidFill>
                        <a:effectLst/>
                        <a:latin typeface="Verdana"/>
                        <a:ea typeface="Verdana"/>
                        <a:cs typeface="+mn-cs"/>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39575" rtl="0" eaLnBrk="1" fontAlgn="ctr" latinLnBrk="0" hangingPunct="1">
                        <a:lnSpc>
                          <a:spcPct val="100000"/>
                        </a:lnSpc>
                        <a:spcBef>
                          <a:spcPts val="0"/>
                        </a:spcBef>
                        <a:spcAft>
                          <a:spcPts val="0"/>
                        </a:spcAft>
                        <a:buClrTx/>
                        <a:buSzTx/>
                        <a:buFontTx/>
                        <a:buNone/>
                        <a:tabLst/>
                        <a:defRPr/>
                      </a:pPr>
                      <a:r>
                        <a:rPr lang="lv-LV" sz="1400">
                          <a:solidFill>
                            <a:schemeClr val="tx1"/>
                          </a:solidFill>
                          <a:latin typeface="Verdana"/>
                          <a:ea typeface="Verdana"/>
                        </a:rPr>
                        <a:t>1,8</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39575" rtl="0" eaLnBrk="1" fontAlgn="ctr" latinLnBrk="0" hangingPunct="1">
                        <a:lnSpc>
                          <a:spcPct val="100000"/>
                        </a:lnSpc>
                        <a:spcBef>
                          <a:spcPts val="0"/>
                        </a:spcBef>
                        <a:spcAft>
                          <a:spcPts val="0"/>
                        </a:spcAft>
                        <a:buClrTx/>
                        <a:buSzTx/>
                        <a:buFontTx/>
                        <a:buNone/>
                        <a:tabLst/>
                        <a:defRPr/>
                      </a:pPr>
                      <a:r>
                        <a:rPr lang="lv-LV" sz="1400">
                          <a:solidFill>
                            <a:schemeClr val="tx1"/>
                          </a:solidFill>
                          <a:latin typeface="Verdana"/>
                          <a:ea typeface="Verdana"/>
                        </a:rPr>
                        <a:t>1</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557014516"/>
                  </a:ext>
                </a:extLst>
              </a:tr>
              <a:tr h="1100348">
                <a:tc>
                  <a:txBody>
                    <a:bodyPr/>
                    <a:lstStyle/>
                    <a:p>
                      <a:pPr marL="0" lvl="0" indent="0" algn="l">
                        <a:lnSpc>
                          <a:spcPct val="100000"/>
                        </a:lnSpc>
                        <a:spcBef>
                          <a:spcPts val="0"/>
                        </a:spcBef>
                        <a:spcAft>
                          <a:spcPts val="0"/>
                        </a:spcAft>
                        <a:buNone/>
                      </a:pPr>
                      <a:r>
                        <a:rPr lang="en-US" sz="1500" b="1" i="0" u="none" strike="noStrike" kern="1200" noProof="0">
                          <a:solidFill>
                            <a:srgbClr val="535353"/>
                          </a:solidFill>
                          <a:latin typeface="Arial"/>
                          <a:hlinkClick r:id="rId5"/>
                        </a:rPr>
                        <a:t>HORIZON-MISS-2024-NEB-01-01</a:t>
                      </a:r>
                      <a:endParaRPr lang="en-US" b="1"/>
                    </a:p>
                    <a:p>
                      <a:pPr lvl="0" algn="l">
                        <a:lnSpc>
                          <a:spcPct val="100000"/>
                        </a:lnSpc>
                        <a:spcBef>
                          <a:spcPts val="0"/>
                        </a:spcBef>
                        <a:spcAft>
                          <a:spcPts val="0"/>
                        </a:spcAft>
                        <a:buNone/>
                      </a:pPr>
                      <a:r>
                        <a:rPr lang="en-US" sz="1400" kern="1200" noProof="0">
                          <a:solidFill>
                            <a:schemeClr val="tx1"/>
                          </a:solidFill>
                          <a:latin typeface="Verdana"/>
                          <a:ea typeface="Verdana"/>
                          <a:cs typeface="+mn-cs"/>
                        </a:rPr>
                        <a:t>Exploiting the potential of secondary bio-based products</a:t>
                      </a:r>
                      <a:br>
                        <a:rPr lang="en-US"/>
                      </a:br>
                      <a:endParaRPr lang="en-US"/>
                    </a:p>
                    <a:p>
                      <a:pPr lvl="0" algn="l">
                        <a:lnSpc>
                          <a:spcPct val="100000"/>
                        </a:lnSpc>
                        <a:spcBef>
                          <a:spcPts val="0"/>
                        </a:spcBef>
                        <a:spcAft>
                          <a:spcPts val="0"/>
                        </a:spcAft>
                        <a:buNone/>
                      </a:pPr>
                      <a:endParaRPr lang="en-US" sz="1400" kern="1200" noProof="0">
                        <a:solidFill>
                          <a:schemeClr val="tx1"/>
                        </a:solidFill>
                        <a:latin typeface="Verdana"/>
                        <a:ea typeface="Verdana"/>
                        <a:cs typeface="+mn-cs"/>
                      </a:endParaRPr>
                    </a:p>
                  </a:txBody>
                  <a:tcPr marL="9524" marR="9524" marT="9524" marB="0" anchor="ctr">
                    <a:lnL w="6350">
                      <a:solidFill>
                        <a:srgbClr val="000000"/>
                      </a:solidFill>
                    </a:lnL>
                    <a:lnR w="6350">
                      <a:solidFill>
                        <a:srgbClr val="000000"/>
                      </a:solidFill>
                    </a:lnR>
                    <a:lnT w="6350">
                      <a:solidFill>
                        <a:srgbClr val="000000"/>
                      </a:solidFill>
                    </a:lnT>
                    <a:lnB w="6350" cap="flat" cmpd="sng" algn="ctr">
                      <a:solidFill>
                        <a:srgbClr val="000000"/>
                      </a:solidFill>
                      <a:prstDash val="solid"/>
                      <a:round/>
                      <a:headEnd type="none" w="med" len="med"/>
                      <a:tailEnd type="none" w="med" len="med"/>
                    </a:lnB>
                    <a:lnTlToBr w="0">
                      <a:noFill/>
                    </a:lnTlToBr>
                    <a:lnBlToTr w="0">
                      <a:noFill/>
                    </a:lnBlToTr>
                    <a:solidFill>
                      <a:sysClr val="window" lastClr="FFFFFF"/>
                    </a:solidFill>
                  </a:tcPr>
                </a:tc>
                <a:tc>
                  <a:txBody>
                    <a:bodyPr/>
                    <a:lstStyle/>
                    <a:p>
                      <a:pPr lvl="0" algn="ctr">
                        <a:buNone/>
                      </a:pPr>
                      <a:r>
                        <a:rPr lang="lv-LV" sz="1400" b="1" i="0" u="none" strike="noStrike" noProof="0">
                          <a:solidFill>
                            <a:schemeClr val="tx1"/>
                          </a:solidFill>
                          <a:effectLst/>
                          <a:latin typeface="Verdana"/>
                          <a:ea typeface="Verdana"/>
                        </a:rPr>
                        <a:t>RIA</a:t>
                      </a:r>
                    </a:p>
                    <a:p>
                      <a:pPr lvl="0" algn="ctr">
                        <a:buNone/>
                      </a:pPr>
                      <a:r>
                        <a:rPr lang="lv-LV" sz="1400" b="0" i="0" u="none" strike="noStrike" noProof="0">
                          <a:solidFill>
                            <a:schemeClr val="tx1"/>
                          </a:solidFill>
                          <a:effectLst/>
                          <a:latin typeface="Verdana"/>
                          <a:ea typeface="Verdana"/>
                        </a:rPr>
                        <a:t>TRL 5</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39575" rtl="0">
                        <a:lnSpc>
                          <a:spcPct val="100000"/>
                        </a:lnSpc>
                        <a:spcBef>
                          <a:spcPts val="0"/>
                        </a:spcBef>
                        <a:spcAft>
                          <a:spcPts val="0"/>
                        </a:spcAft>
                        <a:buClrTx/>
                        <a:buSzTx/>
                        <a:buFontTx/>
                        <a:buNone/>
                        <a:tabLst/>
                        <a:defRPr/>
                      </a:pPr>
                      <a:r>
                        <a:rPr lang="lv-LV" sz="1400">
                          <a:solidFill>
                            <a:schemeClr val="tx1"/>
                          </a:solidFill>
                          <a:latin typeface="Verdana"/>
                          <a:ea typeface="Verdana"/>
                        </a:rPr>
                        <a:t>4</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39575" rtl="0">
                        <a:lnSpc>
                          <a:spcPct val="100000"/>
                        </a:lnSpc>
                        <a:spcBef>
                          <a:spcPts val="0"/>
                        </a:spcBef>
                        <a:spcAft>
                          <a:spcPts val="0"/>
                        </a:spcAft>
                        <a:buClrTx/>
                        <a:buSzTx/>
                        <a:buFontTx/>
                        <a:buNone/>
                        <a:tabLst/>
                        <a:defRPr/>
                      </a:pPr>
                      <a:r>
                        <a:rPr lang="lv-LV" sz="1400">
                          <a:solidFill>
                            <a:schemeClr val="tx1"/>
                          </a:solidFill>
                          <a:latin typeface="Verdana"/>
                          <a:ea typeface="Verdana"/>
                        </a:rPr>
                        <a:t>2</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64206786"/>
                  </a:ext>
                </a:extLst>
              </a:tr>
            </a:tbl>
          </a:graphicData>
        </a:graphic>
      </p:graphicFrame>
      <p:sp>
        <p:nvSpPr>
          <p:cNvPr id="12" name="Rectangle 11">
            <a:extLst>
              <a:ext uri="{FF2B5EF4-FFF2-40B4-BE49-F238E27FC236}">
                <a16:creationId xmlns:a16="http://schemas.microsoft.com/office/drawing/2014/main" id="{AC367565-D35D-1667-C71D-CD955A028A3E}"/>
              </a:ext>
            </a:extLst>
          </p:cNvPr>
          <p:cNvSpPr/>
          <p:nvPr/>
        </p:nvSpPr>
        <p:spPr>
          <a:xfrm>
            <a:off x="6862518" y="1132356"/>
            <a:ext cx="4389063" cy="369332"/>
          </a:xfrm>
          <a:prstGeom prst="rect">
            <a:avLst/>
          </a:prstGeom>
        </p:spPr>
        <p:txBody>
          <a:bodyPr wrap="square" lIns="91440" tIns="45720" rIns="91440" bIns="45720" anchor="t">
            <a:spAutoFit/>
          </a:bodyPr>
          <a:lstStyle/>
          <a:p>
            <a:pPr defTabSz="938213" eaLnBrk="0" fontAlgn="ctr" hangingPunct="0">
              <a:spcBef>
                <a:spcPct val="0"/>
              </a:spcBef>
              <a:spcAft>
                <a:spcPct val="0"/>
              </a:spcAft>
              <a:defRPr/>
            </a:pPr>
            <a:r>
              <a:rPr kumimoji="0" lang="lv-LV" sz="1800" b="1" i="0" u="none" strike="noStrike" kern="1200" cap="none" spc="0" normalizeH="0" baseline="0" noProof="0" dirty="0">
                <a:ln>
                  <a:noFill/>
                </a:ln>
                <a:solidFill>
                  <a:srgbClr val="002060"/>
                </a:solidFill>
                <a:effectLst/>
                <a:uLnTx/>
                <a:uFillTx/>
                <a:latin typeface="Verdana"/>
                <a:ea typeface="Verdana"/>
              </a:rPr>
              <a:t>Līdz</a:t>
            </a:r>
            <a:r>
              <a:rPr kumimoji="0" lang="en-GB" sz="1800" b="1" i="0" u="none" strike="noStrike" kern="1200" cap="none" spc="0" normalizeH="0" baseline="0" noProof="0" dirty="0">
                <a:ln>
                  <a:noFill/>
                </a:ln>
                <a:solidFill>
                  <a:srgbClr val="002060"/>
                </a:solidFill>
                <a:effectLst/>
                <a:uLnTx/>
                <a:uFillTx/>
                <a:latin typeface="Verdana"/>
                <a:ea typeface="Verdana"/>
              </a:rPr>
              <a:t>: </a:t>
            </a:r>
            <a:r>
              <a:rPr lang="en-GB" b="1" dirty="0">
                <a:solidFill>
                  <a:srgbClr val="002060"/>
                </a:solidFill>
                <a:latin typeface="Verdana"/>
                <a:ea typeface="Verdana"/>
              </a:rPr>
              <a:t>19</a:t>
            </a:r>
            <a:r>
              <a:rPr lang="lv-LV" b="1" dirty="0">
                <a:solidFill>
                  <a:prstClr val="black"/>
                </a:solidFill>
                <a:latin typeface="Verdana"/>
                <a:ea typeface="Verdana"/>
              </a:rPr>
              <a:t>.septembri</a:t>
            </a:r>
            <a:r>
              <a:rPr kumimoji="0" lang="en-GB" sz="1800" b="1" i="0" u="none" strike="noStrike" kern="1200" cap="none" spc="0" normalizeH="0" baseline="0" noProof="0" dirty="0">
                <a:ln>
                  <a:noFill/>
                </a:ln>
                <a:solidFill>
                  <a:prstClr val="black"/>
                </a:solidFill>
                <a:effectLst/>
                <a:uLnTx/>
                <a:uFillTx/>
                <a:latin typeface="Verdana"/>
                <a:ea typeface="Verdana"/>
              </a:rPr>
              <a:t> </a:t>
            </a:r>
            <a:r>
              <a:rPr lang="en-GB" b="1" dirty="0">
                <a:solidFill>
                  <a:prstClr val="black"/>
                </a:solidFill>
                <a:latin typeface="Verdana"/>
                <a:ea typeface="Verdana"/>
              </a:rPr>
              <a:t>2024</a:t>
            </a:r>
            <a:endParaRPr kumimoji="0" lang="en-GB" sz="1800" b="1" i="0" u="none" strike="noStrike" kern="1200" cap="none" spc="0" normalizeH="0" baseline="0" noProof="0" dirty="0">
              <a:ln>
                <a:noFill/>
              </a:ln>
              <a:solidFill>
                <a:prstClr val="black"/>
              </a:solidFill>
              <a:effectLst/>
              <a:uLnTx/>
              <a:uFillTx/>
              <a:latin typeface="Verdana"/>
              <a:ea typeface="Verdana"/>
            </a:endParaRPr>
          </a:p>
        </p:txBody>
      </p:sp>
      <p:sp>
        <p:nvSpPr>
          <p:cNvPr id="18" name="Rectangle 17">
            <a:extLst>
              <a:ext uri="{FF2B5EF4-FFF2-40B4-BE49-F238E27FC236}">
                <a16:creationId xmlns:a16="http://schemas.microsoft.com/office/drawing/2014/main" id="{F3966248-28C2-AFE9-98C6-3673C01CA9FD}"/>
              </a:ext>
            </a:extLst>
          </p:cNvPr>
          <p:cNvSpPr/>
          <p:nvPr/>
        </p:nvSpPr>
        <p:spPr>
          <a:xfrm>
            <a:off x="1607871" y="1128256"/>
            <a:ext cx="6070404" cy="374273"/>
          </a:xfrm>
          <a:prstGeom prst="rect">
            <a:avLst/>
          </a:prstGeom>
        </p:spPr>
        <p:txBody>
          <a:bodyPr wrap="square" lIns="91440" tIns="45720" rIns="91440" bIns="45720" anchor="t">
            <a:spAutoFit/>
          </a:bodyPr>
          <a:lstStyle/>
          <a:p>
            <a:pPr defTabSz="938213" eaLnBrk="0" fontAlgn="ctr" hangingPunct="0">
              <a:spcBef>
                <a:spcPct val="0"/>
              </a:spcBef>
              <a:spcAft>
                <a:spcPct val="0"/>
              </a:spcAft>
              <a:defRPr/>
            </a:pPr>
            <a:r>
              <a:rPr kumimoji="0" lang="lv-LV" sz="1800" b="1" i="0" u="none" strike="noStrike" kern="1200" cap="none" spc="0" normalizeH="0" baseline="0" noProof="0" dirty="0" err="1">
                <a:ln>
                  <a:noFill/>
                </a:ln>
                <a:solidFill>
                  <a:srgbClr val="002060"/>
                </a:solidFill>
                <a:effectLst/>
                <a:uLnTx/>
                <a:uFillTx/>
                <a:latin typeface="Verdana"/>
                <a:ea typeface="Verdana"/>
              </a:rPr>
              <a:t>Atvēr</a:t>
            </a:r>
            <a:r>
              <a:rPr lang="lv-LV" b="1" dirty="0" err="1">
                <a:solidFill>
                  <a:srgbClr val="002060"/>
                </a:solidFill>
                <a:latin typeface="Verdana"/>
                <a:ea typeface="Verdana"/>
              </a:rPr>
              <a:t>šanas</a:t>
            </a:r>
            <a:r>
              <a:rPr lang="lv-LV" b="1" dirty="0">
                <a:solidFill>
                  <a:srgbClr val="002060"/>
                </a:solidFill>
                <a:latin typeface="Verdana"/>
                <a:ea typeface="Verdana"/>
              </a:rPr>
              <a:t> datums</a:t>
            </a:r>
            <a:r>
              <a:rPr kumimoji="0" lang="en-GB" sz="1800" b="1" i="0" u="none" strike="noStrike" kern="1200" cap="none" spc="0" normalizeH="0" baseline="0" noProof="0" dirty="0">
                <a:ln>
                  <a:noFill/>
                </a:ln>
                <a:solidFill>
                  <a:srgbClr val="002060"/>
                </a:solidFill>
                <a:effectLst/>
                <a:uLnTx/>
                <a:uFillTx/>
                <a:latin typeface="Verdana"/>
                <a:ea typeface="Verdana"/>
              </a:rPr>
              <a:t>: </a:t>
            </a:r>
            <a:r>
              <a:rPr lang="en-GB" b="1" dirty="0">
                <a:solidFill>
                  <a:srgbClr val="002060"/>
                </a:solidFill>
                <a:latin typeface="Verdana"/>
                <a:ea typeface="Verdana"/>
              </a:rPr>
              <a:t>7</a:t>
            </a:r>
            <a:r>
              <a:rPr lang="lv-LV" b="1" dirty="0">
                <a:solidFill>
                  <a:prstClr val="black"/>
                </a:solidFill>
                <a:latin typeface="Verdana"/>
                <a:ea typeface="Verdana"/>
              </a:rPr>
              <a:t>.maijs</a:t>
            </a:r>
            <a:r>
              <a:rPr kumimoji="0" lang="lv-LV" sz="1800" b="1" i="0" u="none" strike="noStrike" kern="1200" cap="none" spc="0" normalizeH="0" baseline="0" noProof="0" dirty="0">
                <a:ln>
                  <a:noFill/>
                </a:ln>
                <a:solidFill>
                  <a:prstClr val="black"/>
                </a:solidFill>
                <a:effectLst/>
                <a:uLnTx/>
                <a:uFillTx/>
                <a:latin typeface="Verdana"/>
                <a:ea typeface="Verdana"/>
              </a:rPr>
              <a:t> </a:t>
            </a:r>
            <a:r>
              <a:rPr kumimoji="0" lang="en-GB" sz="1800" b="1" i="0" u="none" strike="noStrike" kern="1200" cap="none" spc="0" normalizeH="0" baseline="0" noProof="0" dirty="0">
                <a:ln>
                  <a:noFill/>
                </a:ln>
                <a:solidFill>
                  <a:prstClr val="black"/>
                </a:solidFill>
                <a:effectLst/>
                <a:uLnTx/>
                <a:uFillTx/>
                <a:latin typeface="Verdana"/>
                <a:ea typeface="Verdana"/>
              </a:rPr>
              <a:t>202</a:t>
            </a:r>
            <a:r>
              <a:rPr kumimoji="0" lang="lv-LV" sz="1800" b="1" i="0" u="none" strike="noStrike" kern="1200" cap="none" spc="0" normalizeH="0" baseline="0" noProof="0" dirty="0">
                <a:ln>
                  <a:noFill/>
                </a:ln>
                <a:solidFill>
                  <a:prstClr val="black"/>
                </a:solidFill>
                <a:effectLst/>
                <a:uLnTx/>
                <a:uFillTx/>
                <a:latin typeface="Verdana"/>
                <a:ea typeface="Verdana"/>
              </a:rPr>
              <a:t>4</a:t>
            </a:r>
            <a:r>
              <a:rPr lang="en-GB" b="1" dirty="0">
                <a:solidFill>
                  <a:prstClr val="black"/>
                </a:solidFill>
                <a:latin typeface="Verdana"/>
                <a:ea typeface="Verdana"/>
              </a:rPr>
              <a:t> </a:t>
            </a:r>
            <a:endParaRPr kumimoji="0" lang="en-GB" sz="1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2168376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CB4EB-4602-A397-4B83-EB4F58D11903}"/>
              </a:ext>
            </a:extLst>
          </p:cNvPr>
          <p:cNvSpPr>
            <a:spLocks noGrp="1"/>
          </p:cNvSpPr>
          <p:nvPr>
            <p:ph type="title"/>
          </p:nvPr>
        </p:nvSpPr>
        <p:spPr/>
        <p:txBody>
          <a:bodyPr/>
          <a:lstStyle/>
          <a:p>
            <a:r>
              <a:rPr lang="lv-LV" sz="3200" b="1" dirty="0">
                <a:solidFill>
                  <a:srgbClr val="0308DB">
                    <a:lumMod val="50000"/>
                  </a:srgbClr>
                </a:solidFill>
                <a:latin typeface="Verdana" panose="020B0604030504040204" pitchFamily="34" charset="0"/>
                <a:ea typeface="Verdana" panose="020B0604030504040204" pitchFamily="34" charset="0"/>
              </a:rPr>
              <a:t>Svarīgi</a:t>
            </a:r>
            <a:r>
              <a:rPr lang="lv-LV" dirty="0"/>
              <a:t> </a:t>
            </a:r>
            <a:r>
              <a:rPr lang="lv-LV" sz="3200" b="1" dirty="0">
                <a:solidFill>
                  <a:srgbClr val="0308DB">
                    <a:lumMod val="50000"/>
                  </a:srgbClr>
                </a:solidFill>
                <a:latin typeface="Verdana" panose="020B0604030504040204" pitchFamily="34" charset="0"/>
                <a:ea typeface="Verdana" panose="020B0604030504040204" pitchFamily="34" charset="0"/>
              </a:rPr>
              <a:t>pievērst</a:t>
            </a:r>
            <a:r>
              <a:rPr lang="lv-LV" dirty="0"/>
              <a:t> </a:t>
            </a:r>
            <a:r>
              <a:rPr lang="lv-LV" sz="3200" b="1" dirty="0">
                <a:solidFill>
                  <a:srgbClr val="0308DB">
                    <a:lumMod val="50000"/>
                  </a:srgbClr>
                </a:solidFill>
                <a:latin typeface="Verdana" panose="020B0604030504040204" pitchFamily="34" charset="0"/>
                <a:ea typeface="Verdana" panose="020B0604030504040204" pitchFamily="34" charset="0"/>
              </a:rPr>
              <a:t>uzmanību NEB-01-02</a:t>
            </a:r>
            <a:r>
              <a:rPr lang="lv-LV" dirty="0"/>
              <a:t>:</a:t>
            </a:r>
            <a:endParaRPr lang="en-GB" dirty="0"/>
          </a:p>
        </p:txBody>
      </p:sp>
      <p:sp>
        <p:nvSpPr>
          <p:cNvPr id="4" name="Content Placeholder 3">
            <a:extLst>
              <a:ext uri="{FF2B5EF4-FFF2-40B4-BE49-F238E27FC236}">
                <a16:creationId xmlns:a16="http://schemas.microsoft.com/office/drawing/2014/main" id="{007CE38F-BF37-6DCE-1E93-5C4B9800928B}"/>
              </a:ext>
            </a:extLst>
          </p:cNvPr>
          <p:cNvSpPr>
            <a:spLocks noGrp="1"/>
          </p:cNvSpPr>
          <p:nvPr>
            <p:ph idx="1"/>
          </p:nvPr>
        </p:nvSpPr>
        <p:spPr/>
        <p:txBody>
          <a:bodyPr>
            <a:normAutofit fontScale="92500" lnSpcReduction="10000"/>
          </a:bodyPr>
          <a:lstStyle/>
          <a:p>
            <a:r>
              <a:rPr lang="lv-LV" dirty="0"/>
              <a:t>Valsts iestāžu labāka izpratne par to, kā inovatīvas iesaistīšanās pieejas var veicināt </a:t>
            </a:r>
            <a:r>
              <a:rPr lang="lv-LV" dirty="0" err="1"/>
              <a:t>atvērtību</a:t>
            </a:r>
            <a:r>
              <a:rPr lang="lv-LV" dirty="0"/>
              <a:t>, sociālo vienotību, uzticēšanos un pieņemšanu kopienās un veicināt </a:t>
            </a:r>
            <a:r>
              <a:rPr lang="lv-LV" dirty="0" err="1"/>
              <a:t>marginalizētu</a:t>
            </a:r>
            <a:r>
              <a:rPr lang="lv-LV" dirty="0"/>
              <a:t> kopienu un/vai neaizsargātu grupu iekļaušanu.</a:t>
            </a:r>
          </a:p>
          <a:p>
            <a:r>
              <a:rPr lang="lv-LV" dirty="0"/>
              <a:t>Pārbaudītas un apstiprinātas iesaistīšanas pieejas ir pieejamas valsts iestādēm, lai iesaistītu iedzīvotājus viņu apkaimju publisko telpu </a:t>
            </a:r>
            <a:r>
              <a:rPr lang="lv-LV" dirty="0" err="1"/>
              <a:t>kopprojektēšanā</a:t>
            </a:r>
            <a:r>
              <a:rPr lang="lv-LV" dirty="0"/>
              <a:t> un kopīgā attīstībā.</a:t>
            </a:r>
          </a:p>
          <a:p>
            <a:r>
              <a:rPr lang="lv-LV" dirty="0"/>
              <a:t>Labāka sabiedrības piekrišana pārmaiņām, pateicoties jēgpilnai un pastāvīgai visu attiecīgo galalietotāju un vietējo kopienu iesaistei publisko telpu projektēšanā, būvniecībā un uzturēšanā.</a:t>
            </a:r>
          </a:p>
          <a:p>
            <a:r>
              <a:rPr lang="lv-LV" dirty="0"/>
              <a:t>Pilnveidoti sadarbības mehānismu starp iedzīvotājiem un projektu izstrādātājiem.</a:t>
            </a:r>
            <a:endParaRPr lang="en-GB" dirty="0"/>
          </a:p>
        </p:txBody>
      </p:sp>
      <p:sp>
        <p:nvSpPr>
          <p:cNvPr id="3" name="Slide Number Placeholder 2">
            <a:extLst>
              <a:ext uri="{FF2B5EF4-FFF2-40B4-BE49-F238E27FC236}">
                <a16:creationId xmlns:a16="http://schemas.microsoft.com/office/drawing/2014/main" id="{AF780198-C166-870E-211C-5BE241DD2E90}"/>
              </a:ext>
            </a:extLst>
          </p:cNvPr>
          <p:cNvSpPr>
            <a:spLocks noGrp="1"/>
          </p:cNvSpPr>
          <p:nvPr>
            <p:ph type="sldNum" sz="quarter" idx="12"/>
          </p:nvPr>
        </p:nvSpPr>
        <p:spPr/>
        <p:txBody>
          <a:bodyPr/>
          <a:lstStyle/>
          <a:p>
            <a:fld id="{660F3F40-12FA-4968-8235-5F18DAFE2DEF}" type="slidenum">
              <a:rPr lang="lv-LV" smtClean="0"/>
              <a:t>9</a:t>
            </a:fld>
            <a:endParaRPr lang="lv-LV" dirty="0"/>
          </a:p>
        </p:txBody>
      </p:sp>
    </p:spTree>
    <p:extLst>
      <p:ext uri="{BB962C8B-B14F-4D97-AF65-F5344CB8AC3E}">
        <p14:creationId xmlns:p14="http://schemas.microsoft.com/office/powerpoint/2010/main" val="21796184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SA_Presentation_DARK">
  <a:themeElements>
    <a:clrScheme name="ESA Presentation 2020 Dark">
      <a:dk1>
        <a:srgbClr val="003249"/>
      </a:dk1>
      <a:lt1>
        <a:srgbClr val="FEFFFF"/>
      </a:lt1>
      <a:dk2>
        <a:srgbClr val="335E6E"/>
      </a:dk2>
      <a:lt2>
        <a:srgbClr val="E7E8E3"/>
      </a:lt2>
      <a:accent1>
        <a:srgbClr val="00AE9C"/>
      </a:accent1>
      <a:accent2>
        <a:srgbClr val="EC1A2F"/>
      </a:accent2>
      <a:accent3>
        <a:srgbClr val="FBAB18"/>
      </a:accent3>
      <a:accent4>
        <a:srgbClr val="009BDA"/>
      </a:accent4>
      <a:accent5>
        <a:srgbClr val="8096A6"/>
      </a:accent5>
      <a:accent6>
        <a:srgbClr val="E7E8E3"/>
      </a:accent6>
      <a:hlink>
        <a:srgbClr val="6DCFF6"/>
      </a:hlink>
      <a:folHlink>
        <a:srgbClr val="009B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A Presentation.potx" id="{4035F37E-B9D1-4636-97E4-60CF27A625BA}" vid="{04ACA1D1-02E6-4B19-B828-578536E30479}"/>
    </a:ext>
  </a:extLst>
</a:theme>
</file>

<file path=ppt/theme/theme3.xml><?xml version="1.0" encoding="utf-8"?>
<a:theme xmlns:a="http://schemas.openxmlformats.org/drawingml/2006/main" name="ESA_Presentation_CLEAR">
  <a:themeElements>
    <a:clrScheme name="ESA Presentation 2020 Light">
      <a:dk1>
        <a:srgbClr val="003249"/>
      </a:dk1>
      <a:lt1>
        <a:srgbClr val="FEFFFF"/>
      </a:lt1>
      <a:dk2>
        <a:srgbClr val="335E6E"/>
      </a:dk2>
      <a:lt2>
        <a:srgbClr val="E7E8E3"/>
      </a:lt2>
      <a:accent1>
        <a:srgbClr val="75C8AE"/>
      </a:accent1>
      <a:accent2>
        <a:srgbClr val="F06669"/>
      </a:accent2>
      <a:accent3>
        <a:srgbClr val="FFCC4D"/>
      </a:accent3>
      <a:accent4>
        <a:srgbClr val="6DCFF6"/>
      </a:accent4>
      <a:accent5>
        <a:srgbClr val="8096A6"/>
      </a:accent5>
      <a:accent6>
        <a:srgbClr val="E7E8E3"/>
      </a:accent6>
      <a:hlink>
        <a:srgbClr val="009BDA"/>
      </a:hlink>
      <a:folHlink>
        <a:srgbClr val="75C8A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A Presentation.potx" id="{4035F37E-B9D1-4636-97E4-60CF27A625BA}" vid="{04ACA1D1-02E6-4B19-B828-578536E3047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SA Presentation 2020 Dark">
    <a:dk1>
      <a:srgbClr val="003249"/>
    </a:dk1>
    <a:lt1>
      <a:srgbClr val="FEFFFF"/>
    </a:lt1>
    <a:dk2>
      <a:srgbClr val="335E6E"/>
    </a:dk2>
    <a:lt2>
      <a:srgbClr val="E7E8E3"/>
    </a:lt2>
    <a:accent1>
      <a:srgbClr val="00AE9C"/>
    </a:accent1>
    <a:accent2>
      <a:srgbClr val="EC1A2F"/>
    </a:accent2>
    <a:accent3>
      <a:srgbClr val="FBAB18"/>
    </a:accent3>
    <a:accent4>
      <a:srgbClr val="009BDA"/>
    </a:accent4>
    <a:accent5>
      <a:srgbClr val="8096A6"/>
    </a:accent5>
    <a:accent6>
      <a:srgbClr val="E7E8E3"/>
    </a:accent6>
    <a:hlink>
      <a:srgbClr val="6DCFF6"/>
    </a:hlink>
    <a:folHlink>
      <a:srgbClr val="009B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SA Presentation 2020 Dark">
    <a:dk1>
      <a:srgbClr val="003249"/>
    </a:dk1>
    <a:lt1>
      <a:srgbClr val="FEFFFF"/>
    </a:lt1>
    <a:dk2>
      <a:srgbClr val="335E6E"/>
    </a:dk2>
    <a:lt2>
      <a:srgbClr val="E7E8E3"/>
    </a:lt2>
    <a:accent1>
      <a:srgbClr val="00AE9C"/>
    </a:accent1>
    <a:accent2>
      <a:srgbClr val="EC1A2F"/>
    </a:accent2>
    <a:accent3>
      <a:srgbClr val="FBAB18"/>
    </a:accent3>
    <a:accent4>
      <a:srgbClr val="009BDA"/>
    </a:accent4>
    <a:accent5>
      <a:srgbClr val="8096A6"/>
    </a:accent5>
    <a:accent6>
      <a:srgbClr val="E7E8E3"/>
    </a:accent6>
    <a:hlink>
      <a:srgbClr val="6DCFF6"/>
    </a:hlink>
    <a:folHlink>
      <a:srgbClr val="009B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12426</TotalTime>
  <Words>1576</Words>
  <Application>Microsoft Office PowerPoint</Application>
  <PresentationFormat>Widescreen</PresentationFormat>
  <Paragraphs>242</Paragraphs>
  <Slides>26</Slides>
  <Notes>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26</vt:i4>
      </vt:variant>
    </vt:vector>
  </HeadingPairs>
  <TitlesOfParts>
    <vt:vector size="36" baseType="lpstr">
      <vt:lpstr>Arial</vt:lpstr>
      <vt:lpstr>Calibri</vt:lpstr>
      <vt:lpstr>Calibri Light</vt:lpstr>
      <vt:lpstr>DMSans-Regular</vt:lpstr>
      <vt:lpstr>Helvetica</vt:lpstr>
      <vt:lpstr>Times New Roman</vt:lpstr>
      <vt:lpstr>Verdana</vt:lpstr>
      <vt:lpstr>Office Theme</vt:lpstr>
      <vt:lpstr>ESA_Presentation_DARK</vt:lpstr>
      <vt:lpstr>ESA_Presentation_CLEAR</vt:lpstr>
      <vt:lpstr>Apvārsnis Eiropa 2. klastera «Kultūra, jaunrade un iekļaujoša sabiedrība» informācijas diena</vt:lpstr>
      <vt:lpstr>Apvārsnis Eiropa 2. klastera «Kultūra, jaunrade un iekļaujoša sabiedrība» aktualitātes</vt:lpstr>
      <vt:lpstr>PowerPoint Presentation</vt:lpstr>
      <vt:lpstr>Apvārsnis Eiropa 2. klastera  darba programma</vt:lpstr>
      <vt:lpstr>PowerPoint Presentation</vt:lpstr>
      <vt:lpstr>T2: Eiropas kultūras mantojums un radošas nozares</vt:lpstr>
      <vt:lpstr>Svarīgi pievērst uzmanību:</vt:lpstr>
      <vt:lpstr>Jaunais European Bauhaus (NEB)</vt:lpstr>
      <vt:lpstr>Svarīgi pievērst uzmanību NEB-01-02:</vt:lpstr>
      <vt:lpstr>Papildus informācija</vt:lpstr>
      <vt:lpstr>Misijas: Cross-cutting Activities</vt:lpstr>
      <vt:lpstr>Kādu atbalstu sniedz NKP</vt:lpstr>
      <vt:lpstr>Pasākumi:</vt:lpstr>
      <vt:lpstr>Atbalsts ceļošanas izdevumu segšanai  </vt:lpstr>
      <vt:lpstr>PowerPoint Presentation</vt:lpstr>
      <vt:lpstr>PowerPoint Presentation</vt:lpstr>
      <vt:lpstr>Pasākumi</vt:lpstr>
      <vt:lpstr>Ekspertu datubāze</vt:lpstr>
      <vt:lpstr>PowerPoint Presentation</vt:lpstr>
      <vt:lpstr>Statistika: Apvārsnis Eiropa 2. klasteris</vt:lpstr>
      <vt:lpstr>Pievienoties kontaktlistei</vt:lpstr>
      <vt:lpstr>Apvārsnis Eiropa 2. klastera «Kultūra, jaunrade un iekļaujoša sabiedrība» informācijas diena</vt:lpstr>
      <vt:lpstr>Apvārsnis Eiropa 2. klastera «Kultūra, jaunrade un iekļaujoša sabiedrība» informācijas diena</vt:lpstr>
      <vt:lpstr>Apvārsnis Eiropa 2. klastera «Kultūra, jaunrade un iekļaujoša sabiedrība» informācijas diena</vt:lpstr>
      <vt:lpstr>PowerPoint Presentation</vt:lpstr>
      <vt:lpstr>Paldies! Jautājumi?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Liene Ekša</dc:creator>
  <cp:lastModifiedBy>Darja Aksjonova</cp:lastModifiedBy>
  <cp:revision>652</cp:revision>
  <cp:lastPrinted>2023-10-16T12:46:18Z</cp:lastPrinted>
  <dcterms:created xsi:type="dcterms:W3CDTF">2021-03-25T13:44:11Z</dcterms:created>
  <dcterms:modified xsi:type="dcterms:W3CDTF">2024-05-04T12:38:02Z</dcterms:modified>
</cp:coreProperties>
</file>