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2"/>
  </p:notesMasterIdLst>
  <p:sldIdLst>
    <p:sldId id="256" r:id="rId5"/>
    <p:sldId id="326" r:id="rId6"/>
    <p:sldId id="459" r:id="rId7"/>
    <p:sldId id="460" r:id="rId8"/>
    <p:sldId id="439" r:id="rId9"/>
    <p:sldId id="461" r:id="rId10"/>
    <p:sldId id="513" r:id="rId11"/>
  </p:sldIdLst>
  <p:sldSz cx="9144000" cy="6858000" type="screen4x3"/>
  <p:notesSz cx="7010400" cy="9296400"/>
  <p:defaultTextStyle>
    <a:defPPr>
      <a:defRPr lang="en-US"/>
    </a:defPPr>
    <a:lvl1pPr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1pPr>
    <a:lvl2pPr marL="468313" indent="-111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2pPr>
    <a:lvl3pPr marL="938213" indent="-238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3pPr>
    <a:lvl4pPr marL="1408113" indent="-365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4pPr>
    <a:lvl5pPr marL="1878013" indent="-492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neta Grieķere" initials="VG" lastIdx="1" clrIdx="0">
    <p:extLst>
      <p:ext uri="{19B8F6BF-5375-455C-9EA6-DF929625EA0E}">
        <p15:presenceInfo xmlns:p15="http://schemas.microsoft.com/office/powerpoint/2012/main" userId="S-1-5-21-2248648672-1805581734-3082584179-134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CC3300"/>
    <a:srgbClr val="3333CC"/>
    <a:srgbClr val="339933"/>
    <a:srgbClr val="9900CC"/>
    <a:srgbClr val="0099FF"/>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59" autoAdjust="0"/>
    <p:restoredTop sz="94434" autoAdjust="0"/>
  </p:normalViewPr>
  <p:slideViewPr>
    <p:cSldViewPr snapToGrid="0" snapToObjects="1">
      <p:cViewPr varScale="1">
        <p:scale>
          <a:sx n="80" d="100"/>
          <a:sy n="80" d="100"/>
        </p:scale>
        <p:origin x="1349"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953E4D-DC70-4D59-A07D-462C8618D3C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lv-LV"/>
        </a:p>
      </dgm:t>
    </dgm:pt>
    <dgm:pt modelId="{5B9F1848-7949-4E27-A2FA-CFAE0BD7E55A}">
      <dgm:prSet phldrT="[Text]"/>
      <dgm:spPr>
        <a:solidFill>
          <a:schemeClr val="accent2">
            <a:lumMod val="75000"/>
          </a:schemeClr>
        </a:solidFill>
      </dgm:spPr>
      <dgm:t>
        <a:bodyPr/>
        <a:lstStyle/>
        <a:p>
          <a:r>
            <a:rPr lang="lv-LV" dirty="0">
              <a:latin typeface="Verdana" panose="020B0604030504040204" pitchFamily="34" charset="0"/>
              <a:ea typeface="Verdana" panose="020B0604030504040204" pitchFamily="34" charset="0"/>
            </a:rPr>
            <a:t>Kritēriji</a:t>
          </a:r>
        </a:p>
      </dgm:t>
    </dgm:pt>
    <dgm:pt modelId="{ED43907F-48AE-4898-8351-51A7CAB8B859}" type="parTrans" cxnId="{30E34660-716F-454D-844D-0012773BC545}">
      <dgm:prSet/>
      <dgm:spPr/>
      <dgm:t>
        <a:bodyPr/>
        <a:lstStyle/>
        <a:p>
          <a:endParaRPr lang="lv-LV"/>
        </a:p>
      </dgm:t>
    </dgm:pt>
    <dgm:pt modelId="{D489F156-2E50-4C04-9777-B2D27E5C8340}" type="sibTrans" cxnId="{30E34660-716F-454D-844D-0012773BC545}">
      <dgm:prSet/>
      <dgm:spPr/>
      <dgm:t>
        <a:bodyPr/>
        <a:lstStyle/>
        <a:p>
          <a:endParaRPr lang="lv-LV"/>
        </a:p>
      </dgm:t>
    </dgm:pt>
    <dgm:pt modelId="{CC5F0C6E-1184-442D-9136-DB75DACABBDC}">
      <dgm:prSet phldrT="[Text]"/>
      <dgm:spPr>
        <a:solidFill>
          <a:schemeClr val="accent2">
            <a:lumMod val="60000"/>
            <a:lumOff val="40000"/>
          </a:schemeClr>
        </a:solidFill>
      </dgm:spPr>
      <dgm:t>
        <a:bodyPr/>
        <a:lstStyle/>
        <a:p>
          <a:r>
            <a:rPr lang="lv-LV" dirty="0">
              <a:latin typeface="Verdana" panose="020B0604030504040204" pitchFamily="34" charset="0"/>
              <a:ea typeface="Verdana" panose="020B0604030504040204" pitchFamily="34" charset="0"/>
            </a:rPr>
            <a:t>Papildu kritēriji</a:t>
          </a:r>
        </a:p>
      </dgm:t>
    </dgm:pt>
    <dgm:pt modelId="{9FAD0200-F1C4-4FB3-B4DC-D8D514C22B9C}" type="parTrans" cxnId="{A076A039-D1B5-497E-9541-CA7C134C65CD}">
      <dgm:prSet/>
      <dgm:spPr/>
      <dgm:t>
        <a:bodyPr/>
        <a:lstStyle/>
        <a:p>
          <a:endParaRPr lang="lv-LV"/>
        </a:p>
      </dgm:t>
    </dgm:pt>
    <dgm:pt modelId="{D181F64B-0C1A-4553-B5BC-36DC78993302}" type="sibTrans" cxnId="{A076A039-D1B5-497E-9541-CA7C134C65CD}">
      <dgm:prSet/>
      <dgm:spPr/>
      <dgm:t>
        <a:bodyPr/>
        <a:lstStyle/>
        <a:p>
          <a:endParaRPr lang="lv-LV"/>
        </a:p>
      </dgm:t>
    </dgm:pt>
    <dgm:pt modelId="{D3F7723B-6533-4547-85BD-326FBD170E48}">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projekta pieteikums ir pilnībā aizpildīts, noformēts un iesniegts, izmantojot informācijas sistēmu;</a:t>
          </a:r>
        </a:p>
      </dgm:t>
    </dgm:pt>
    <dgm:pt modelId="{69689899-00FB-45BD-BA93-5AE1D58CDB07}" type="parTrans" cxnId="{F3909D7F-83C9-454D-B2EF-DA2360C3075E}">
      <dgm:prSet/>
      <dgm:spPr/>
      <dgm:t>
        <a:bodyPr/>
        <a:lstStyle/>
        <a:p>
          <a:endParaRPr lang="lv-LV"/>
        </a:p>
      </dgm:t>
    </dgm:pt>
    <dgm:pt modelId="{8B243100-36B0-4680-A1AF-49F539D83CAF}" type="sibTrans" cxnId="{F3909D7F-83C9-454D-B2EF-DA2360C3075E}">
      <dgm:prSet/>
      <dgm:spPr/>
      <dgm:t>
        <a:bodyPr/>
        <a:lstStyle/>
        <a:p>
          <a:endParaRPr lang="lv-LV"/>
        </a:p>
      </dgm:t>
    </dgm:pt>
    <dgm:pt modelId="{666DA832-A709-4DBA-9503-BC8E2496CFB8}">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ir iesniegts projekta pieteikuma attiecīgo sadaļu tulkojums angļu valodā atbilstoši konkursa nolikuma prasībām;</a:t>
          </a:r>
        </a:p>
      </dgm:t>
    </dgm:pt>
    <dgm:pt modelId="{450595FC-1ABC-4076-BC47-53BA41E293DB}" type="parTrans" cxnId="{575A5D1F-EAB2-4088-A3B3-CC10820D2E2E}">
      <dgm:prSet/>
      <dgm:spPr/>
      <dgm:t>
        <a:bodyPr/>
        <a:lstStyle/>
        <a:p>
          <a:endParaRPr lang="lv-LV"/>
        </a:p>
      </dgm:t>
    </dgm:pt>
    <dgm:pt modelId="{C8580517-D8FD-4482-8A8E-C7A8F84573D2}" type="sibTrans" cxnId="{575A5D1F-EAB2-4088-A3B3-CC10820D2E2E}">
      <dgm:prSet/>
      <dgm:spPr/>
      <dgm:t>
        <a:bodyPr/>
        <a:lstStyle/>
        <a:p>
          <a:endParaRPr lang="lv-LV"/>
        </a:p>
      </dgm:t>
    </dgm:pt>
    <dgm:pt modelId="{A3F3FC63-4DF6-40D6-90E8-25DF663BBFBD}">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ir izpildītas konkursa nolikuma prasības par zinātniskās grupas dalības nosacījumiem;</a:t>
          </a:r>
        </a:p>
      </dgm:t>
    </dgm:pt>
    <dgm:pt modelId="{AFC1C259-2E6D-4FE3-A316-4C9ABF87DDD8}" type="parTrans" cxnId="{7C3367B3-F131-4EC7-AB04-B4F851A02774}">
      <dgm:prSet/>
      <dgm:spPr/>
      <dgm:t>
        <a:bodyPr/>
        <a:lstStyle/>
        <a:p>
          <a:endParaRPr lang="lv-LV"/>
        </a:p>
      </dgm:t>
    </dgm:pt>
    <dgm:pt modelId="{E802C647-98D5-48C0-841B-9A8ACB2D67E4}" type="sibTrans" cxnId="{7C3367B3-F131-4EC7-AB04-B4F851A02774}">
      <dgm:prSet/>
      <dgm:spPr/>
      <dgm:t>
        <a:bodyPr/>
        <a:lstStyle/>
        <a:p>
          <a:endParaRPr lang="lv-LV"/>
        </a:p>
      </dgm:t>
    </dgm:pt>
    <dgm:pt modelId="{D9764727-6994-4F3C-83A6-3E309EBF8A9F}">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projektu īsteno zinātniskajā institūcijā, kas atbilst šo noteikumu prasībām;</a:t>
          </a:r>
        </a:p>
      </dgm:t>
    </dgm:pt>
    <dgm:pt modelId="{30756FAB-6379-4330-B6A9-0376FB9E8B11}" type="parTrans" cxnId="{1417048A-0D05-47B4-8783-E2087A616E35}">
      <dgm:prSet/>
      <dgm:spPr/>
      <dgm:t>
        <a:bodyPr/>
        <a:lstStyle/>
        <a:p>
          <a:endParaRPr lang="lv-LV"/>
        </a:p>
      </dgm:t>
    </dgm:pt>
    <dgm:pt modelId="{A82AF50C-529A-443E-9F4A-B8A0A74469EE}" type="sibTrans" cxnId="{1417048A-0D05-47B4-8783-E2087A616E35}">
      <dgm:prSet/>
      <dgm:spPr/>
      <dgm:t>
        <a:bodyPr/>
        <a:lstStyle/>
        <a:p>
          <a:endParaRPr lang="lv-LV"/>
        </a:p>
      </dgm:t>
    </dgm:pt>
    <dgm:pt modelId="{6B17A793-38B8-42DF-AB96-CFC5DABE989A}">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ja projekta īstenošanā piedalās sadarbības partneris, tas atbilst šo noteikumu un konkursa nolikuma prasībām;</a:t>
          </a:r>
        </a:p>
      </dgm:t>
    </dgm:pt>
    <dgm:pt modelId="{822D1904-B1CF-456F-839E-CB1B635E82EE}" type="parTrans" cxnId="{657E4690-EC7C-4F96-9BAF-32481357FAF5}">
      <dgm:prSet/>
      <dgm:spPr/>
      <dgm:t>
        <a:bodyPr/>
        <a:lstStyle/>
        <a:p>
          <a:endParaRPr lang="lv-LV"/>
        </a:p>
      </dgm:t>
    </dgm:pt>
    <dgm:pt modelId="{AD64608C-6A2E-4499-90BF-535FE1AE9443}" type="sibTrans" cxnId="{657E4690-EC7C-4F96-9BAF-32481357FAF5}">
      <dgm:prSet/>
      <dgm:spPr/>
      <dgm:t>
        <a:bodyPr/>
        <a:lstStyle/>
        <a:p>
          <a:endParaRPr lang="lv-LV"/>
        </a:p>
      </dgm:t>
    </dgm:pt>
    <dgm:pt modelId="{78891B47-E76A-4EF1-B94C-627AC7B23E5C}">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projekta iesniegumā norādītās attiecināmās izmaksas atbilst konkursa nolikumā noteiktajām prasībām;</a:t>
          </a:r>
        </a:p>
      </dgm:t>
    </dgm:pt>
    <dgm:pt modelId="{953A9F3D-8492-42CF-BB8E-6F7B8D8182C9}" type="parTrans" cxnId="{72B3643D-10F3-42AB-8E53-A1A9C8572FBD}">
      <dgm:prSet/>
      <dgm:spPr/>
      <dgm:t>
        <a:bodyPr/>
        <a:lstStyle/>
        <a:p>
          <a:endParaRPr lang="lv-LV"/>
        </a:p>
      </dgm:t>
    </dgm:pt>
    <dgm:pt modelId="{4235F58C-7DFA-4725-A879-5DFD738EDDBD}" type="sibTrans" cxnId="{72B3643D-10F3-42AB-8E53-A1A9C8572FBD}">
      <dgm:prSet/>
      <dgm:spPr/>
      <dgm:t>
        <a:bodyPr/>
        <a:lstStyle/>
        <a:p>
          <a:endParaRPr lang="lv-LV"/>
        </a:p>
      </dgm:t>
    </dgm:pt>
    <dgm:pt modelId="{55875356-0E8D-43B7-A024-3B8F3B5BD297}">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projekts ir ar saimniecisku darbību nesaistīts;</a:t>
          </a:r>
        </a:p>
      </dgm:t>
    </dgm:pt>
    <dgm:pt modelId="{8DC4DCC2-36AB-4B9A-957E-77041169F4CE}" type="parTrans" cxnId="{FCC479CC-D39E-4A01-969F-30BD69F567FD}">
      <dgm:prSet/>
      <dgm:spPr/>
      <dgm:t>
        <a:bodyPr/>
        <a:lstStyle/>
        <a:p>
          <a:endParaRPr lang="lv-LV"/>
        </a:p>
      </dgm:t>
    </dgm:pt>
    <dgm:pt modelId="{5349C433-888A-4515-A397-EF58CD86E368}" type="sibTrans" cxnId="{FCC479CC-D39E-4A01-969F-30BD69F567FD}">
      <dgm:prSet/>
      <dgm:spPr/>
      <dgm:t>
        <a:bodyPr/>
        <a:lstStyle/>
        <a:p>
          <a:endParaRPr lang="lv-LV"/>
        </a:p>
      </dgm:t>
    </dgm:pt>
    <dgm:pt modelId="{EBBF5675-2400-423A-8406-03FA681BED4A}">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ir aptverti </a:t>
          </a:r>
          <a:r>
            <a:rPr lang="lv-LV" dirty="0">
              <a:solidFill>
                <a:schemeClr val="accent2">
                  <a:lumMod val="75000"/>
                </a:schemeClr>
              </a:solidFill>
              <a:latin typeface="Verdana" panose="020B0604030504040204" pitchFamily="34" charset="0"/>
              <a:ea typeface="Verdana" panose="020B0604030504040204" pitchFamily="34" charset="0"/>
            </a:rPr>
            <a:t>visi</a:t>
          </a:r>
          <a:r>
            <a:rPr lang="lv-LV" dirty="0">
              <a:latin typeface="Verdana" panose="020B0604030504040204" pitchFamily="34" charset="0"/>
              <a:ea typeface="Verdana" panose="020B0604030504040204" pitchFamily="34" charset="0"/>
            </a:rPr>
            <a:t> MK rīkojuma 6. punktā noteiktie programmas horizontālie uzdevumi;</a:t>
          </a:r>
        </a:p>
      </dgm:t>
    </dgm:pt>
    <dgm:pt modelId="{F45CFAEF-3F51-43E8-8B9A-72B2F1F20827}" type="parTrans" cxnId="{B3F57F80-E941-44B5-8BA1-8616A164A2E5}">
      <dgm:prSet/>
      <dgm:spPr/>
      <dgm:t>
        <a:bodyPr/>
        <a:lstStyle/>
        <a:p>
          <a:endParaRPr lang="lv-LV"/>
        </a:p>
      </dgm:t>
    </dgm:pt>
    <dgm:pt modelId="{9D0C8434-EAA2-4E1D-B9A2-02D3723810AA}" type="sibTrans" cxnId="{B3F57F80-E941-44B5-8BA1-8616A164A2E5}">
      <dgm:prSet/>
      <dgm:spPr/>
      <dgm:t>
        <a:bodyPr/>
        <a:lstStyle/>
        <a:p>
          <a:endParaRPr lang="lv-LV"/>
        </a:p>
      </dgm:t>
    </dgm:pt>
    <dgm:pt modelId="{B230A8FF-5463-47F6-BE92-1F70DF46AA07}">
      <dgm:prSet/>
      <dgm:spPr>
        <a:ln>
          <a:solidFill>
            <a:schemeClr val="accent2">
              <a:lumMod val="75000"/>
            </a:schemeClr>
          </a:solidFill>
        </a:ln>
      </dgm:spPr>
      <dgm:t>
        <a:bodyPr/>
        <a:lstStyle/>
        <a:p>
          <a:pPr algn="l"/>
          <a:endParaRPr lang="lv-LV" dirty="0"/>
        </a:p>
      </dgm:t>
    </dgm:pt>
    <dgm:pt modelId="{77BF00B8-0EFE-4634-BEBC-CA2B2EF08CEA}" type="parTrans" cxnId="{47528CFA-C5B1-4EC6-B58F-A9DF2919976B}">
      <dgm:prSet/>
      <dgm:spPr/>
      <dgm:t>
        <a:bodyPr/>
        <a:lstStyle/>
        <a:p>
          <a:endParaRPr lang="lv-LV"/>
        </a:p>
      </dgm:t>
    </dgm:pt>
    <dgm:pt modelId="{6B32C2FA-1CD0-4924-9DE7-30AABBD2E942}" type="sibTrans" cxnId="{47528CFA-C5B1-4EC6-B58F-A9DF2919976B}">
      <dgm:prSet/>
      <dgm:spPr/>
      <dgm:t>
        <a:bodyPr/>
        <a:lstStyle/>
        <a:p>
          <a:endParaRPr lang="lv-LV"/>
        </a:p>
      </dgm:t>
    </dgm:pt>
    <dgm:pt modelId="{8746178E-C93E-4F90-BC0B-138E077001DD}">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dubultā finansējuma riska neesība ar citiem publiskajiem finansēšanas avotiem.</a:t>
          </a:r>
        </a:p>
      </dgm:t>
    </dgm:pt>
    <dgm:pt modelId="{B5948A73-D0F9-4AAC-B467-812A151D8ED3}" type="parTrans" cxnId="{0E449284-E61B-4492-82CE-E02139CAB673}">
      <dgm:prSet/>
      <dgm:spPr/>
      <dgm:t>
        <a:bodyPr/>
        <a:lstStyle/>
        <a:p>
          <a:endParaRPr lang="lv-LV"/>
        </a:p>
      </dgm:t>
    </dgm:pt>
    <dgm:pt modelId="{30A044FB-96A4-4590-B797-271D30F4B2F8}" type="sibTrans" cxnId="{0E449284-E61B-4492-82CE-E02139CAB673}">
      <dgm:prSet/>
      <dgm:spPr/>
      <dgm:t>
        <a:bodyPr/>
        <a:lstStyle/>
        <a:p>
          <a:endParaRPr lang="lv-LV"/>
        </a:p>
      </dgm:t>
    </dgm:pt>
    <dgm:pt modelId="{DB4E6F44-B23E-4390-A986-799083EEAB0D}">
      <dgm:prSet/>
      <dgm:spPr/>
      <dgm:t>
        <a:bodyPr/>
        <a:lstStyle/>
        <a:p>
          <a:pPr algn="just"/>
          <a:r>
            <a:rPr lang="lv-LV" dirty="0">
              <a:latin typeface="Verdana" panose="020B0604030504040204" pitchFamily="34" charset="0"/>
              <a:ea typeface="Verdana" panose="020B0604030504040204" pitchFamily="34" charset="0"/>
            </a:rPr>
            <a:t>ir ietverti MK rīkojuma 7. punktā noteiktie sasniedzamie rezultāti. </a:t>
          </a:r>
        </a:p>
      </dgm:t>
    </dgm:pt>
    <dgm:pt modelId="{EB197FBE-BF6F-465F-B5AF-6ECC75F8C8EA}" type="parTrans" cxnId="{ED369B30-35F7-4DB7-AE09-F8DBEB49CAB0}">
      <dgm:prSet/>
      <dgm:spPr/>
      <dgm:t>
        <a:bodyPr/>
        <a:lstStyle/>
        <a:p>
          <a:endParaRPr lang="lv-LV"/>
        </a:p>
      </dgm:t>
    </dgm:pt>
    <dgm:pt modelId="{26FC7892-C7FD-4BCC-ACD9-ACF156CB8E06}" type="sibTrans" cxnId="{ED369B30-35F7-4DB7-AE09-F8DBEB49CAB0}">
      <dgm:prSet/>
      <dgm:spPr/>
      <dgm:t>
        <a:bodyPr/>
        <a:lstStyle/>
        <a:p>
          <a:endParaRPr lang="lv-LV"/>
        </a:p>
      </dgm:t>
    </dgm:pt>
    <dgm:pt modelId="{BA3A8C90-C5FF-4F72-B277-484C5E33DC09}">
      <dgm:prSet/>
      <dgm:spPr/>
      <dgm:t>
        <a:bodyPr/>
        <a:lstStyle/>
        <a:p>
          <a:pPr algn="just"/>
          <a:endParaRPr lang="lv-LV" dirty="0">
            <a:latin typeface="Verdana" panose="020B0604030504040204" pitchFamily="34" charset="0"/>
            <a:ea typeface="Verdana" panose="020B0604030504040204" pitchFamily="34" charset="0"/>
          </a:endParaRPr>
        </a:p>
      </dgm:t>
    </dgm:pt>
    <dgm:pt modelId="{BC46957A-B87A-4805-BF1E-C2CC08858647}" type="parTrans" cxnId="{1DAD459E-8409-4F9E-8EB3-83A729196A17}">
      <dgm:prSet/>
      <dgm:spPr/>
      <dgm:t>
        <a:bodyPr/>
        <a:lstStyle/>
        <a:p>
          <a:endParaRPr lang="lv-LV"/>
        </a:p>
      </dgm:t>
    </dgm:pt>
    <dgm:pt modelId="{F3935010-DA87-40AD-8C96-ECE0361D9DC7}" type="sibTrans" cxnId="{1DAD459E-8409-4F9E-8EB3-83A729196A17}">
      <dgm:prSet/>
      <dgm:spPr/>
      <dgm:t>
        <a:bodyPr/>
        <a:lstStyle/>
        <a:p>
          <a:endParaRPr lang="lv-LV"/>
        </a:p>
      </dgm:t>
    </dgm:pt>
    <dgm:pt modelId="{F8F34C79-D632-47A7-A216-CF1FAF99DD2C}">
      <dgm:prSet/>
      <dgm:spPr/>
      <dgm:t>
        <a:bodyPr/>
        <a:lstStyle/>
        <a:p>
          <a:pPr algn="just"/>
          <a:endParaRPr lang="lv-LV" dirty="0">
            <a:latin typeface="Verdana" panose="020B0604030504040204" pitchFamily="34" charset="0"/>
            <a:ea typeface="Verdana" panose="020B0604030504040204" pitchFamily="34" charset="0"/>
          </a:endParaRPr>
        </a:p>
      </dgm:t>
    </dgm:pt>
    <dgm:pt modelId="{34D56806-434D-4A3E-B634-3EFE42A536DE}" type="parTrans" cxnId="{C6C9B2CA-39FA-4BFB-81EF-3628DEB502A6}">
      <dgm:prSet/>
      <dgm:spPr/>
      <dgm:t>
        <a:bodyPr/>
        <a:lstStyle/>
        <a:p>
          <a:endParaRPr lang="lv-LV"/>
        </a:p>
      </dgm:t>
    </dgm:pt>
    <dgm:pt modelId="{D99ED9FD-5E5A-497C-BC9C-FC9DBA320F16}" type="sibTrans" cxnId="{C6C9B2CA-39FA-4BFB-81EF-3628DEB502A6}">
      <dgm:prSet/>
      <dgm:spPr/>
      <dgm:t>
        <a:bodyPr/>
        <a:lstStyle/>
        <a:p>
          <a:endParaRPr lang="lv-LV"/>
        </a:p>
      </dgm:t>
    </dgm:pt>
    <dgm:pt modelId="{6DFF316A-787B-4F7B-8443-480A1FDBA080}" type="pres">
      <dgm:prSet presAssocID="{1B953E4D-DC70-4D59-A07D-462C8618D3CD}" presName="linear" presStyleCnt="0">
        <dgm:presLayoutVars>
          <dgm:dir/>
          <dgm:animLvl val="lvl"/>
          <dgm:resizeHandles val="exact"/>
        </dgm:presLayoutVars>
      </dgm:prSet>
      <dgm:spPr/>
    </dgm:pt>
    <dgm:pt modelId="{A3F58ED6-53E6-4A30-888F-72B73BA64D63}" type="pres">
      <dgm:prSet presAssocID="{5B9F1848-7949-4E27-A2FA-CFAE0BD7E55A}" presName="parentLin" presStyleCnt="0"/>
      <dgm:spPr/>
    </dgm:pt>
    <dgm:pt modelId="{545EE151-F18C-4C20-9AE3-49304C27D556}" type="pres">
      <dgm:prSet presAssocID="{5B9F1848-7949-4E27-A2FA-CFAE0BD7E55A}" presName="parentLeftMargin" presStyleLbl="node1" presStyleIdx="0" presStyleCnt="2"/>
      <dgm:spPr/>
    </dgm:pt>
    <dgm:pt modelId="{690AC03C-D1E8-485B-B1A3-37D9D7D960B7}" type="pres">
      <dgm:prSet presAssocID="{5B9F1848-7949-4E27-A2FA-CFAE0BD7E55A}" presName="parentText" presStyleLbl="node1" presStyleIdx="0" presStyleCnt="2">
        <dgm:presLayoutVars>
          <dgm:chMax val="0"/>
          <dgm:bulletEnabled val="1"/>
        </dgm:presLayoutVars>
      </dgm:prSet>
      <dgm:spPr/>
    </dgm:pt>
    <dgm:pt modelId="{216C06C6-6CC1-48D9-91F8-F49501B34186}" type="pres">
      <dgm:prSet presAssocID="{5B9F1848-7949-4E27-A2FA-CFAE0BD7E55A}" presName="negativeSpace" presStyleCnt="0"/>
      <dgm:spPr/>
    </dgm:pt>
    <dgm:pt modelId="{0519819F-F00A-4A50-86C2-F6362377D046}" type="pres">
      <dgm:prSet presAssocID="{5B9F1848-7949-4E27-A2FA-CFAE0BD7E55A}" presName="childText" presStyleLbl="conFgAcc1" presStyleIdx="0" presStyleCnt="2">
        <dgm:presLayoutVars>
          <dgm:bulletEnabled val="1"/>
        </dgm:presLayoutVars>
      </dgm:prSet>
      <dgm:spPr/>
    </dgm:pt>
    <dgm:pt modelId="{E733E574-6610-4D23-98BC-4CD77CB2BC47}" type="pres">
      <dgm:prSet presAssocID="{D489F156-2E50-4C04-9777-B2D27E5C8340}" presName="spaceBetweenRectangles" presStyleCnt="0"/>
      <dgm:spPr/>
    </dgm:pt>
    <dgm:pt modelId="{C3ECAD6A-9E3C-4197-9976-D0B8521CB594}" type="pres">
      <dgm:prSet presAssocID="{CC5F0C6E-1184-442D-9136-DB75DACABBDC}" presName="parentLin" presStyleCnt="0"/>
      <dgm:spPr/>
    </dgm:pt>
    <dgm:pt modelId="{73F275E5-5242-42E4-9CE4-7BC2C43EC137}" type="pres">
      <dgm:prSet presAssocID="{CC5F0C6E-1184-442D-9136-DB75DACABBDC}" presName="parentLeftMargin" presStyleLbl="node1" presStyleIdx="0" presStyleCnt="2"/>
      <dgm:spPr/>
    </dgm:pt>
    <dgm:pt modelId="{97819B6C-4F81-4718-9841-7FFE10CF8016}" type="pres">
      <dgm:prSet presAssocID="{CC5F0C6E-1184-442D-9136-DB75DACABBDC}" presName="parentText" presStyleLbl="node1" presStyleIdx="1" presStyleCnt="2">
        <dgm:presLayoutVars>
          <dgm:chMax val="0"/>
          <dgm:bulletEnabled val="1"/>
        </dgm:presLayoutVars>
      </dgm:prSet>
      <dgm:spPr/>
    </dgm:pt>
    <dgm:pt modelId="{29237D04-52C8-4BA3-851E-8E4EFB61C4FD}" type="pres">
      <dgm:prSet presAssocID="{CC5F0C6E-1184-442D-9136-DB75DACABBDC}" presName="negativeSpace" presStyleCnt="0"/>
      <dgm:spPr/>
    </dgm:pt>
    <dgm:pt modelId="{5226DEA1-9E0E-4DF4-B215-755901189863}" type="pres">
      <dgm:prSet presAssocID="{CC5F0C6E-1184-442D-9136-DB75DACABBDC}" presName="childText" presStyleLbl="conFgAcc1" presStyleIdx="1" presStyleCnt="2">
        <dgm:presLayoutVars>
          <dgm:bulletEnabled val="1"/>
        </dgm:presLayoutVars>
      </dgm:prSet>
      <dgm:spPr/>
    </dgm:pt>
  </dgm:ptLst>
  <dgm:cxnLst>
    <dgm:cxn modelId="{28CE420A-BE35-41F9-AFEA-82FF4937A3C6}" type="presOf" srcId="{BA3A8C90-C5FF-4F72-B277-484C5E33DC09}" destId="{5226DEA1-9E0E-4DF4-B215-755901189863}" srcOrd="0" destOrd="2" presId="urn:microsoft.com/office/officeart/2005/8/layout/list1"/>
    <dgm:cxn modelId="{575A5D1F-EAB2-4088-A3B3-CC10820D2E2E}" srcId="{5B9F1848-7949-4E27-A2FA-CFAE0BD7E55A}" destId="{666DA832-A709-4DBA-9503-BC8E2496CFB8}" srcOrd="1" destOrd="0" parTransId="{450595FC-1ABC-4076-BC47-53BA41E293DB}" sibTransId="{C8580517-D8FD-4482-8A8E-C7A8F84573D2}"/>
    <dgm:cxn modelId="{ED369B30-35F7-4DB7-AE09-F8DBEB49CAB0}" srcId="{CC5F0C6E-1184-442D-9136-DB75DACABBDC}" destId="{DB4E6F44-B23E-4390-A986-799083EEAB0D}" srcOrd="1" destOrd="0" parTransId="{EB197FBE-BF6F-465F-B5AF-6ECC75F8C8EA}" sibTransId="{26FC7892-C7FD-4BCC-ACD9-ACF156CB8E06}"/>
    <dgm:cxn modelId="{B62A3F39-9A5B-46C0-9DB9-868B32A168F6}" type="presOf" srcId="{8746178E-C93E-4F90-BC0B-138E077001DD}" destId="{0519819F-F00A-4A50-86C2-F6362377D046}" srcOrd="0" destOrd="7" presId="urn:microsoft.com/office/officeart/2005/8/layout/list1"/>
    <dgm:cxn modelId="{A076A039-D1B5-497E-9541-CA7C134C65CD}" srcId="{1B953E4D-DC70-4D59-A07D-462C8618D3CD}" destId="{CC5F0C6E-1184-442D-9136-DB75DACABBDC}" srcOrd="1" destOrd="0" parTransId="{9FAD0200-F1C4-4FB3-B4DC-D8D514C22B9C}" sibTransId="{D181F64B-0C1A-4553-B5BC-36DC78993302}"/>
    <dgm:cxn modelId="{B3A09F3B-7474-4AD8-867B-96F68B641CA5}" type="presOf" srcId="{CC5F0C6E-1184-442D-9136-DB75DACABBDC}" destId="{73F275E5-5242-42E4-9CE4-7BC2C43EC137}" srcOrd="0" destOrd="0" presId="urn:microsoft.com/office/officeart/2005/8/layout/list1"/>
    <dgm:cxn modelId="{72B3643D-10F3-42AB-8E53-A1A9C8572FBD}" srcId="{5B9F1848-7949-4E27-A2FA-CFAE0BD7E55A}" destId="{78891B47-E76A-4EF1-B94C-627AC7B23E5C}" srcOrd="5" destOrd="0" parTransId="{953A9F3D-8492-42CF-BB8E-6F7B8D8182C9}" sibTransId="{4235F58C-7DFA-4725-A879-5DFD738EDDBD}"/>
    <dgm:cxn modelId="{30E34660-716F-454D-844D-0012773BC545}" srcId="{1B953E4D-DC70-4D59-A07D-462C8618D3CD}" destId="{5B9F1848-7949-4E27-A2FA-CFAE0BD7E55A}" srcOrd="0" destOrd="0" parTransId="{ED43907F-48AE-4898-8351-51A7CAB8B859}" sibTransId="{D489F156-2E50-4C04-9777-B2D27E5C8340}"/>
    <dgm:cxn modelId="{C87D4E45-9AF5-43D2-B90C-2C31BF4E5D14}" type="presOf" srcId="{D9764727-6994-4F3C-83A6-3E309EBF8A9F}" destId="{0519819F-F00A-4A50-86C2-F6362377D046}" srcOrd="0" destOrd="3" presId="urn:microsoft.com/office/officeart/2005/8/layout/list1"/>
    <dgm:cxn modelId="{A886E748-4AD5-411E-9880-42723C9B1B29}" type="presOf" srcId="{A3F3FC63-4DF6-40D6-90E8-25DF663BBFBD}" destId="{0519819F-F00A-4A50-86C2-F6362377D046}" srcOrd="0" destOrd="2" presId="urn:microsoft.com/office/officeart/2005/8/layout/list1"/>
    <dgm:cxn modelId="{FD049F4D-378B-4CCF-9FC1-F01EDD169641}" type="presOf" srcId="{EBBF5675-2400-423A-8406-03FA681BED4A}" destId="{5226DEA1-9E0E-4DF4-B215-755901189863}" srcOrd="0" destOrd="0" presId="urn:microsoft.com/office/officeart/2005/8/layout/list1"/>
    <dgm:cxn modelId="{F3909D7F-83C9-454D-B2EF-DA2360C3075E}" srcId="{5B9F1848-7949-4E27-A2FA-CFAE0BD7E55A}" destId="{D3F7723B-6533-4547-85BD-326FBD170E48}" srcOrd="0" destOrd="0" parTransId="{69689899-00FB-45BD-BA93-5AE1D58CDB07}" sibTransId="{8B243100-36B0-4680-A1AF-49F539D83CAF}"/>
    <dgm:cxn modelId="{B3F57F80-E941-44B5-8BA1-8616A164A2E5}" srcId="{CC5F0C6E-1184-442D-9136-DB75DACABBDC}" destId="{EBBF5675-2400-423A-8406-03FA681BED4A}" srcOrd="0" destOrd="0" parTransId="{F45CFAEF-3F51-43E8-8B9A-72B2F1F20827}" sibTransId="{9D0C8434-EAA2-4E1D-B9A2-02D3723810AA}"/>
    <dgm:cxn modelId="{0E449284-E61B-4492-82CE-E02139CAB673}" srcId="{5B9F1848-7949-4E27-A2FA-CFAE0BD7E55A}" destId="{8746178E-C93E-4F90-BC0B-138E077001DD}" srcOrd="7" destOrd="0" parTransId="{B5948A73-D0F9-4AAC-B467-812A151D8ED3}" sibTransId="{30A044FB-96A4-4590-B797-271D30F4B2F8}"/>
    <dgm:cxn modelId="{1417048A-0D05-47B4-8783-E2087A616E35}" srcId="{5B9F1848-7949-4E27-A2FA-CFAE0BD7E55A}" destId="{D9764727-6994-4F3C-83A6-3E309EBF8A9F}" srcOrd="3" destOrd="0" parTransId="{30756FAB-6379-4330-B6A9-0376FB9E8B11}" sibTransId="{A82AF50C-529A-443E-9F4A-B8A0A74469EE}"/>
    <dgm:cxn modelId="{657E4690-EC7C-4F96-9BAF-32481357FAF5}" srcId="{5B9F1848-7949-4E27-A2FA-CFAE0BD7E55A}" destId="{6B17A793-38B8-42DF-AB96-CFC5DABE989A}" srcOrd="4" destOrd="0" parTransId="{822D1904-B1CF-456F-839E-CB1B635E82EE}" sibTransId="{AD64608C-6A2E-4499-90BF-535FE1AE9443}"/>
    <dgm:cxn modelId="{F0D7E89B-C1F6-4030-A920-E6D2ADC2423F}" type="presOf" srcId="{666DA832-A709-4DBA-9503-BC8E2496CFB8}" destId="{0519819F-F00A-4A50-86C2-F6362377D046}" srcOrd="0" destOrd="1" presId="urn:microsoft.com/office/officeart/2005/8/layout/list1"/>
    <dgm:cxn modelId="{1DAD459E-8409-4F9E-8EB3-83A729196A17}" srcId="{CC5F0C6E-1184-442D-9136-DB75DACABBDC}" destId="{BA3A8C90-C5FF-4F72-B277-484C5E33DC09}" srcOrd="2" destOrd="0" parTransId="{BC46957A-B87A-4805-BF1E-C2CC08858647}" sibTransId="{F3935010-DA87-40AD-8C96-ECE0361D9DC7}"/>
    <dgm:cxn modelId="{7C3367B3-F131-4EC7-AB04-B4F851A02774}" srcId="{5B9F1848-7949-4E27-A2FA-CFAE0BD7E55A}" destId="{A3F3FC63-4DF6-40D6-90E8-25DF663BBFBD}" srcOrd="2" destOrd="0" parTransId="{AFC1C259-2E6D-4FE3-A316-4C9ABF87DDD8}" sibTransId="{E802C647-98D5-48C0-841B-9A8ACB2D67E4}"/>
    <dgm:cxn modelId="{C6C9B2CA-39FA-4BFB-81EF-3628DEB502A6}" srcId="{CC5F0C6E-1184-442D-9136-DB75DACABBDC}" destId="{F8F34C79-D632-47A7-A216-CF1FAF99DD2C}" srcOrd="3" destOrd="0" parTransId="{34D56806-434D-4A3E-B634-3EFE42A536DE}" sibTransId="{D99ED9FD-5E5A-497C-BC9C-FC9DBA320F16}"/>
    <dgm:cxn modelId="{FCC479CC-D39E-4A01-969F-30BD69F567FD}" srcId="{5B9F1848-7949-4E27-A2FA-CFAE0BD7E55A}" destId="{55875356-0E8D-43B7-A024-3B8F3B5BD297}" srcOrd="6" destOrd="0" parTransId="{8DC4DCC2-36AB-4B9A-957E-77041169F4CE}" sibTransId="{5349C433-888A-4515-A397-EF58CD86E368}"/>
    <dgm:cxn modelId="{D5FF78CD-3482-4A5C-B960-F2CC1674658E}" type="presOf" srcId="{B230A8FF-5463-47F6-BE92-1F70DF46AA07}" destId="{5226DEA1-9E0E-4DF4-B215-755901189863}" srcOrd="0" destOrd="4" presId="urn:microsoft.com/office/officeart/2005/8/layout/list1"/>
    <dgm:cxn modelId="{66B1B5D1-6E3E-4D5A-88EA-C8330984D91A}" type="presOf" srcId="{1B953E4D-DC70-4D59-A07D-462C8618D3CD}" destId="{6DFF316A-787B-4F7B-8443-480A1FDBA080}" srcOrd="0" destOrd="0" presId="urn:microsoft.com/office/officeart/2005/8/layout/list1"/>
    <dgm:cxn modelId="{68745DD7-EE2D-47C5-BD0E-1DD4E65E86B4}" type="presOf" srcId="{CC5F0C6E-1184-442D-9136-DB75DACABBDC}" destId="{97819B6C-4F81-4718-9841-7FFE10CF8016}" srcOrd="1" destOrd="0" presId="urn:microsoft.com/office/officeart/2005/8/layout/list1"/>
    <dgm:cxn modelId="{AE8495E3-E908-4930-81DF-3AA75EB937E7}" type="presOf" srcId="{5B9F1848-7949-4E27-A2FA-CFAE0BD7E55A}" destId="{545EE151-F18C-4C20-9AE3-49304C27D556}" srcOrd="0" destOrd="0" presId="urn:microsoft.com/office/officeart/2005/8/layout/list1"/>
    <dgm:cxn modelId="{EDBB24EC-AAFE-4313-8EFD-86E6675F027C}" type="presOf" srcId="{D3F7723B-6533-4547-85BD-326FBD170E48}" destId="{0519819F-F00A-4A50-86C2-F6362377D046}" srcOrd="0" destOrd="0" presId="urn:microsoft.com/office/officeart/2005/8/layout/list1"/>
    <dgm:cxn modelId="{BFDCD2EF-8BDD-4B83-8471-929A2A3A46EC}" type="presOf" srcId="{6B17A793-38B8-42DF-AB96-CFC5DABE989A}" destId="{0519819F-F00A-4A50-86C2-F6362377D046}" srcOrd="0" destOrd="4" presId="urn:microsoft.com/office/officeart/2005/8/layout/list1"/>
    <dgm:cxn modelId="{2B822EF6-B5ED-42F4-8911-C161CEFF7015}" type="presOf" srcId="{F8F34C79-D632-47A7-A216-CF1FAF99DD2C}" destId="{5226DEA1-9E0E-4DF4-B215-755901189863}" srcOrd="0" destOrd="3" presId="urn:microsoft.com/office/officeart/2005/8/layout/list1"/>
    <dgm:cxn modelId="{DFA324FA-F38B-4555-9C78-42BB51EC5443}" type="presOf" srcId="{55875356-0E8D-43B7-A024-3B8F3B5BD297}" destId="{0519819F-F00A-4A50-86C2-F6362377D046}" srcOrd="0" destOrd="6" presId="urn:microsoft.com/office/officeart/2005/8/layout/list1"/>
    <dgm:cxn modelId="{E8327FFA-3B8D-48FB-902A-E0B209795881}" type="presOf" srcId="{78891B47-E76A-4EF1-B94C-627AC7B23E5C}" destId="{0519819F-F00A-4A50-86C2-F6362377D046}" srcOrd="0" destOrd="5" presId="urn:microsoft.com/office/officeart/2005/8/layout/list1"/>
    <dgm:cxn modelId="{47528CFA-C5B1-4EC6-B58F-A9DF2919976B}" srcId="{CC5F0C6E-1184-442D-9136-DB75DACABBDC}" destId="{B230A8FF-5463-47F6-BE92-1F70DF46AA07}" srcOrd="4" destOrd="0" parTransId="{77BF00B8-0EFE-4634-BEBC-CA2B2EF08CEA}" sibTransId="{6B32C2FA-1CD0-4924-9DE7-30AABBD2E942}"/>
    <dgm:cxn modelId="{9368DAFB-B3B6-49D3-85C3-470F00563D84}" type="presOf" srcId="{DB4E6F44-B23E-4390-A986-799083EEAB0D}" destId="{5226DEA1-9E0E-4DF4-B215-755901189863}" srcOrd="0" destOrd="1" presId="urn:microsoft.com/office/officeart/2005/8/layout/list1"/>
    <dgm:cxn modelId="{4F4D63FC-0360-479D-9026-517875FC18FA}" type="presOf" srcId="{5B9F1848-7949-4E27-A2FA-CFAE0BD7E55A}" destId="{690AC03C-D1E8-485B-B1A3-37D9D7D960B7}" srcOrd="1" destOrd="0" presId="urn:microsoft.com/office/officeart/2005/8/layout/list1"/>
    <dgm:cxn modelId="{EB3EE8EE-B79B-472C-99F0-C68E29D292DD}" type="presParOf" srcId="{6DFF316A-787B-4F7B-8443-480A1FDBA080}" destId="{A3F58ED6-53E6-4A30-888F-72B73BA64D63}" srcOrd="0" destOrd="0" presId="urn:microsoft.com/office/officeart/2005/8/layout/list1"/>
    <dgm:cxn modelId="{587A6D79-744C-434A-A9C2-9066E1CB7161}" type="presParOf" srcId="{A3F58ED6-53E6-4A30-888F-72B73BA64D63}" destId="{545EE151-F18C-4C20-9AE3-49304C27D556}" srcOrd="0" destOrd="0" presId="urn:microsoft.com/office/officeart/2005/8/layout/list1"/>
    <dgm:cxn modelId="{D6D287A0-7D6C-4A42-AE84-61A41C19236F}" type="presParOf" srcId="{A3F58ED6-53E6-4A30-888F-72B73BA64D63}" destId="{690AC03C-D1E8-485B-B1A3-37D9D7D960B7}" srcOrd="1" destOrd="0" presId="urn:microsoft.com/office/officeart/2005/8/layout/list1"/>
    <dgm:cxn modelId="{FF10DB54-3F90-4DE3-BED0-B46845A5F130}" type="presParOf" srcId="{6DFF316A-787B-4F7B-8443-480A1FDBA080}" destId="{216C06C6-6CC1-48D9-91F8-F49501B34186}" srcOrd="1" destOrd="0" presId="urn:microsoft.com/office/officeart/2005/8/layout/list1"/>
    <dgm:cxn modelId="{073D2475-F0C3-45AE-AB9E-D3084963F9B8}" type="presParOf" srcId="{6DFF316A-787B-4F7B-8443-480A1FDBA080}" destId="{0519819F-F00A-4A50-86C2-F6362377D046}" srcOrd="2" destOrd="0" presId="urn:microsoft.com/office/officeart/2005/8/layout/list1"/>
    <dgm:cxn modelId="{BD81DFF4-A223-4223-A41A-9C2F4932DC66}" type="presParOf" srcId="{6DFF316A-787B-4F7B-8443-480A1FDBA080}" destId="{E733E574-6610-4D23-98BC-4CD77CB2BC47}" srcOrd="3" destOrd="0" presId="urn:microsoft.com/office/officeart/2005/8/layout/list1"/>
    <dgm:cxn modelId="{D9DA90B3-51A6-499F-A7CE-79D889FC7F98}" type="presParOf" srcId="{6DFF316A-787B-4F7B-8443-480A1FDBA080}" destId="{C3ECAD6A-9E3C-4197-9976-D0B8521CB594}" srcOrd="4" destOrd="0" presId="urn:microsoft.com/office/officeart/2005/8/layout/list1"/>
    <dgm:cxn modelId="{BDACA83A-8644-4B8D-B62C-619BB8D219A1}" type="presParOf" srcId="{C3ECAD6A-9E3C-4197-9976-D0B8521CB594}" destId="{73F275E5-5242-42E4-9CE4-7BC2C43EC137}" srcOrd="0" destOrd="0" presId="urn:microsoft.com/office/officeart/2005/8/layout/list1"/>
    <dgm:cxn modelId="{B9A16AA9-3E26-48CC-8E8C-227C075B3F0A}" type="presParOf" srcId="{C3ECAD6A-9E3C-4197-9976-D0B8521CB594}" destId="{97819B6C-4F81-4718-9841-7FFE10CF8016}" srcOrd="1" destOrd="0" presId="urn:microsoft.com/office/officeart/2005/8/layout/list1"/>
    <dgm:cxn modelId="{A7752687-3BEA-435F-BC99-9981ED933082}" type="presParOf" srcId="{6DFF316A-787B-4F7B-8443-480A1FDBA080}" destId="{29237D04-52C8-4BA3-851E-8E4EFB61C4FD}" srcOrd="5" destOrd="0" presId="urn:microsoft.com/office/officeart/2005/8/layout/list1"/>
    <dgm:cxn modelId="{6657587F-7AE0-41CF-A62F-6FCAF14A165D}" type="presParOf" srcId="{6DFF316A-787B-4F7B-8443-480A1FDBA080}" destId="{5226DEA1-9E0E-4DF4-B215-755901189863}"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90B5996-6880-784C-8E7F-89A90FA18566}" type="doc">
      <dgm:prSet loTypeId="urn:microsoft.com/office/officeart/2008/layout/VerticalCurvedList" loCatId="" qsTypeId="urn:microsoft.com/office/officeart/2005/8/quickstyle/simple4" qsCatId="simple" csTypeId="urn:microsoft.com/office/officeart/2005/8/colors/colorful4" csCatId="colorful" phldr="1"/>
      <dgm:spPr/>
      <dgm:t>
        <a:bodyPr/>
        <a:lstStyle/>
        <a:p>
          <a:endParaRPr lang="en-US"/>
        </a:p>
      </dgm:t>
    </dgm:pt>
    <dgm:pt modelId="{067D257B-9253-7F41-A8DF-FFF96FE6B7E6}">
      <dgm:prSet phldrT="[Text]" custT="1"/>
      <dgm:spPr>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dgm:spPr>
      <dgm:t>
        <a:bodyPr/>
        <a:lstStyle/>
        <a:p>
          <a:r>
            <a:rPr lang="lv-LV" sz="1800" dirty="0">
              <a:latin typeface="Verdana" panose="020B0604030504040204" pitchFamily="34" charset="0"/>
              <a:ea typeface="Verdana" panose="020B0604030504040204" pitchFamily="34" charset="0"/>
              <a:cs typeface="Verdana" panose="020B0604030504040204" pitchFamily="34" charset="0"/>
            </a:rPr>
            <a:t>IZCILĪBA (A)</a:t>
          </a:r>
        </a:p>
      </dgm:t>
    </dgm:pt>
    <dgm:pt modelId="{47DE9F35-158D-574B-99D6-F49B08E59221}" type="parTrans" cxnId="{06CF0A41-B996-A344-AA2D-75E1FC1F2F39}">
      <dgm:prSet/>
      <dgm:spPr/>
      <dgm:t>
        <a:bodyPr/>
        <a:lstStyle/>
        <a:p>
          <a:endParaRPr lang="en-US" sz="1800"/>
        </a:p>
      </dgm:t>
    </dgm:pt>
    <dgm:pt modelId="{E1FDD0E9-A806-CD4C-9FB8-5309E8DBDD23}" type="sibTrans" cxnId="{06CF0A41-B996-A344-AA2D-75E1FC1F2F39}">
      <dgm:prSet/>
      <dgm:spPr/>
      <dgm:t>
        <a:bodyPr/>
        <a:lstStyle/>
        <a:p>
          <a:endParaRPr lang="en-US" sz="1800"/>
        </a:p>
      </dgm:t>
    </dgm:pt>
    <dgm:pt modelId="{4E4131E3-CA70-CF4D-95C1-A78899B2EA46}">
      <dgm:prSet phldrT="[Text]" custT="1"/>
      <dgm:sp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dgm:spPr>
      <dgm:t>
        <a:bodyPr/>
        <a:lstStyle/>
        <a:p>
          <a:r>
            <a:rPr lang="lv-LV" sz="1800" dirty="0">
              <a:latin typeface="Verdana" panose="020B0604030504040204" pitchFamily="34" charset="0"/>
              <a:ea typeface="Verdana" panose="020B0604030504040204" pitchFamily="34" charset="0"/>
              <a:cs typeface="Verdana" panose="020B0604030504040204" pitchFamily="34" charset="0"/>
            </a:rPr>
            <a:t>IETEKME (B)</a:t>
          </a:r>
          <a:endParaRPr lang="en-US" sz="1800" dirty="0">
            <a:latin typeface="Verdana" panose="020B0604030504040204" pitchFamily="34" charset="0"/>
            <a:ea typeface="Verdana" panose="020B0604030504040204" pitchFamily="34" charset="0"/>
            <a:cs typeface="Verdana" panose="020B0604030504040204" pitchFamily="34" charset="0"/>
          </a:endParaRPr>
        </a:p>
      </dgm:t>
    </dgm:pt>
    <dgm:pt modelId="{6D03807D-1789-1E47-8458-BB3555C3E82B}" type="parTrans" cxnId="{EB7F0D1B-AD16-C44B-A5D9-2DD0D3CC8604}">
      <dgm:prSet/>
      <dgm:spPr/>
      <dgm:t>
        <a:bodyPr/>
        <a:lstStyle/>
        <a:p>
          <a:endParaRPr lang="en-US" sz="1800"/>
        </a:p>
      </dgm:t>
    </dgm:pt>
    <dgm:pt modelId="{0E6D2F83-D6BA-2C45-8CD4-1EA7C44C94F8}" type="sibTrans" cxnId="{EB7F0D1B-AD16-C44B-A5D9-2DD0D3CC8604}">
      <dgm:prSet/>
      <dgm:spPr/>
      <dgm:t>
        <a:bodyPr/>
        <a:lstStyle/>
        <a:p>
          <a:endParaRPr lang="en-US" sz="1800"/>
        </a:p>
      </dgm:t>
    </dgm:pt>
    <dgm:pt modelId="{9B7F835A-40A0-6840-BAE3-58B5D5FA3400}">
      <dgm:prSet phldrT="[Text]" custT="1"/>
      <dgm:sp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dgm:spPr>
      <dgm:t>
        <a:bodyPr/>
        <a:lstStyle/>
        <a:p>
          <a:r>
            <a:rPr lang="lv-LV" sz="1800" dirty="0">
              <a:solidFill>
                <a:schemeClr val="tx1"/>
              </a:solidFill>
              <a:latin typeface="Verdana" panose="020B0604030504040204" pitchFamily="34" charset="0"/>
              <a:ea typeface="Verdana" panose="020B0604030504040204" pitchFamily="34" charset="0"/>
              <a:cs typeface="Verdana" panose="020B0604030504040204" pitchFamily="34" charset="0"/>
            </a:rPr>
            <a:t>IEVIEŠANA (C)</a:t>
          </a:r>
          <a:endParaRPr lang="en-US" sz="1800" dirty="0">
            <a:solidFill>
              <a:schemeClr val="tx1"/>
            </a:solidFill>
            <a:latin typeface="Verdana" panose="020B0604030504040204" pitchFamily="34" charset="0"/>
            <a:ea typeface="Verdana" panose="020B0604030504040204" pitchFamily="34" charset="0"/>
            <a:cs typeface="Verdana" panose="020B0604030504040204" pitchFamily="34" charset="0"/>
          </a:endParaRPr>
        </a:p>
      </dgm:t>
    </dgm:pt>
    <dgm:pt modelId="{5230B2D1-D14F-954D-93B3-63F84FC8F307}" type="parTrans" cxnId="{96F4245D-525C-B74A-B64B-A501EBD636C6}">
      <dgm:prSet/>
      <dgm:spPr/>
      <dgm:t>
        <a:bodyPr/>
        <a:lstStyle/>
        <a:p>
          <a:endParaRPr lang="en-US" sz="1800"/>
        </a:p>
      </dgm:t>
    </dgm:pt>
    <dgm:pt modelId="{69D45C27-72E5-C042-ACA2-14568E5ADFB7}" type="sibTrans" cxnId="{96F4245D-525C-B74A-B64B-A501EBD636C6}">
      <dgm:prSet/>
      <dgm:spPr/>
      <dgm:t>
        <a:bodyPr/>
        <a:lstStyle/>
        <a:p>
          <a:endParaRPr lang="en-US" sz="1800"/>
        </a:p>
      </dgm:t>
    </dgm:pt>
    <dgm:pt modelId="{C60CFD6B-770F-C94C-BC20-6067321FF775}" type="pres">
      <dgm:prSet presAssocID="{490B5996-6880-784C-8E7F-89A90FA18566}" presName="Name0" presStyleCnt="0">
        <dgm:presLayoutVars>
          <dgm:chMax val="7"/>
          <dgm:chPref val="7"/>
          <dgm:dir/>
        </dgm:presLayoutVars>
      </dgm:prSet>
      <dgm:spPr/>
    </dgm:pt>
    <dgm:pt modelId="{353E8C39-AA1C-3A42-8679-BD85625B3EA3}" type="pres">
      <dgm:prSet presAssocID="{490B5996-6880-784C-8E7F-89A90FA18566}" presName="Name1" presStyleCnt="0"/>
      <dgm:spPr/>
    </dgm:pt>
    <dgm:pt modelId="{75B135AC-ABE6-5E4A-9B6C-EC731220B87C}" type="pres">
      <dgm:prSet presAssocID="{490B5996-6880-784C-8E7F-89A90FA18566}" presName="cycle" presStyleCnt="0"/>
      <dgm:spPr/>
    </dgm:pt>
    <dgm:pt modelId="{C72424D2-CF94-A944-82AB-046702AECEA7}" type="pres">
      <dgm:prSet presAssocID="{490B5996-6880-784C-8E7F-89A90FA18566}" presName="srcNode" presStyleLbl="node1" presStyleIdx="0" presStyleCnt="3"/>
      <dgm:spPr/>
    </dgm:pt>
    <dgm:pt modelId="{0069EFC0-31B3-0F45-B44D-F35B7A9E9372}" type="pres">
      <dgm:prSet presAssocID="{490B5996-6880-784C-8E7F-89A90FA18566}" presName="conn" presStyleLbl="parChTrans1D2" presStyleIdx="0" presStyleCnt="1"/>
      <dgm:spPr/>
    </dgm:pt>
    <dgm:pt modelId="{0F7CDF3B-8256-0E4C-80EB-E2D3B227EF72}" type="pres">
      <dgm:prSet presAssocID="{490B5996-6880-784C-8E7F-89A90FA18566}" presName="extraNode" presStyleLbl="node1" presStyleIdx="0" presStyleCnt="3"/>
      <dgm:spPr/>
    </dgm:pt>
    <dgm:pt modelId="{3BF7AA74-BE2A-A144-8266-25B71B5CF279}" type="pres">
      <dgm:prSet presAssocID="{490B5996-6880-784C-8E7F-89A90FA18566}" presName="dstNode" presStyleLbl="node1" presStyleIdx="0" presStyleCnt="3"/>
      <dgm:spPr/>
    </dgm:pt>
    <dgm:pt modelId="{1A065F00-2114-7A4D-8FD1-0526D1E94660}" type="pres">
      <dgm:prSet presAssocID="{067D257B-9253-7F41-A8DF-FFF96FE6B7E6}" presName="text_1" presStyleLbl="node1" presStyleIdx="0" presStyleCnt="3">
        <dgm:presLayoutVars>
          <dgm:bulletEnabled val="1"/>
        </dgm:presLayoutVars>
      </dgm:prSet>
      <dgm:spPr/>
    </dgm:pt>
    <dgm:pt modelId="{6057344A-C98A-4E41-B3B0-9E3FE29A352A}" type="pres">
      <dgm:prSet presAssocID="{067D257B-9253-7F41-A8DF-FFF96FE6B7E6}" presName="accent_1" presStyleCnt="0"/>
      <dgm:spPr/>
    </dgm:pt>
    <dgm:pt modelId="{30838C00-761E-A94D-9E90-0E1DA78EFC57}" type="pres">
      <dgm:prSet presAssocID="{067D257B-9253-7F41-A8DF-FFF96FE6B7E6}" presName="accentRepeatNode" presStyleLbl="solidFgAcc1" presStyleIdx="0" presStyleCnt="3"/>
      <dgm:spPr>
        <a:ln>
          <a:solidFill>
            <a:schemeClr val="accent2">
              <a:lumMod val="75000"/>
            </a:schemeClr>
          </a:solidFill>
        </a:ln>
      </dgm:spPr>
    </dgm:pt>
    <dgm:pt modelId="{4EC0D5D3-24CF-2242-9665-C5515CB88673}" type="pres">
      <dgm:prSet presAssocID="{4E4131E3-CA70-CF4D-95C1-A78899B2EA46}" presName="text_2" presStyleLbl="node1" presStyleIdx="1" presStyleCnt="3">
        <dgm:presLayoutVars>
          <dgm:bulletEnabled val="1"/>
        </dgm:presLayoutVars>
      </dgm:prSet>
      <dgm:spPr/>
    </dgm:pt>
    <dgm:pt modelId="{299FD282-7445-CC4B-8944-5EDC9E5338F0}" type="pres">
      <dgm:prSet presAssocID="{4E4131E3-CA70-CF4D-95C1-A78899B2EA46}" presName="accent_2" presStyleCnt="0"/>
      <dgm:spPr/>
    </dgm:pt>
    <dgm:pt modelId="{899310B5-FFDF-D94A-ABA3-3F1AD83A4A45}" type="pres">
      <dgm:prSet presAssocID="{4E4131E3-CA70-CF4D-95C1-A78899B2EA46}" presName="accentRepeatNode" presStyleLbl="solidFgAcc1" presStyleIdx="1" presStyleCnt="3"/>
      <dgm:spPr>
        <a:ln>
          <a:solidFill>
            <a:schemeClr val="accent2">
              <a:lumMod val="75000"/>
            </a:schemeClr>
          </a:solidFill>
        </a:ln>
      </dgm:spPr>
    </dgm:pt>
    <dgm:pt modelId="{8BD8C914-7314-BC41-AD43-3DB3440F7358}" type="pres">
      <dgm:prSet presAssocID="{9B7F835A-40A0-6840-BAE3-58B5D5FA3400}" presName="text_3" presStyleLbl="node1" presStyleIdx="2" presStyleCnt="3" custLinFactNeighborX="1457" custLinFactNeighborY="-3946">
        <dgm:presLayoutVars>
          <dgm:bulletEnabled val="1"/>
        </dgm:presLayoutVars>
      </dgm:prSet>
      <dgm:spPr/>
    </dgm:pt>
    <dgm:pt modelId="{B40B876F-B07B-E247-ABA3-416AA482F44D}" type="pres">
      <dgm:prSet presAssocID="{9B7F835A-40A0-6840-BAE3-58B5D5FA3400}" presName="accent_3" presStyleCnt="0"/>
      <dgm:spPr/>
    </dgm:pt>
    <dgm:pt modelId="{5A38DCE6-70AD-8A4A-9A71-20B5C5B65822}" type="pres">
      <dgm:prSet presAssocID="{9B7F835A-40A0-6840-BAE3-58B5D5FA3400}" presName="accentRepeatNode" presStyleLbl="solidFgAcc1" presStyleIdx="2" presStyleCnt="3"/>
      <dgm:spPr>
        <a:ln>
          <a:solidFill>
            <a:schemeClr val="accent2">
              <a:lumMod val="75000"/>
            </a:schemeClr>
          </a:solidFill>
        </a:ln>
      </dgm:spPr>
    </dgm:pt>
  </dgm:ptLst>
  <dgm:cxnLst>
    <dgm:cxn modelId="{6F216F1A-2149-43ED-BF9D-ADEBC001E61B}" type="presOf" srcId="{490B5996-6880-784C-8E7F-89A90FA18566}" destId="{C60CFD6B-770F-C94C-BC20-6067321FF775}" srcOrd="0" destOrd="0" presId="urn:microsoft.com/office/officeart/2008/layout/VerticalCurvedList"/>
    <dgm:cxn modelId="{EB7F0D1B-AD16-C44B-A5D9-2DD0D3CC8604}" srcId="{490B5996-6880-784C-8E7F-89A90FA18566}" destId="{4E4131E3-CA70-CF4D-95C1-A78899B2EA46}" srcOrd="1" destOrd="0" parTransId="{6D03807D-1789-1E47-8458-BB3555C3E82B}" sibTransId="{0E6D2F83-D6BA-2C45-8CD4-1EA7C44C94F8}"/>
    <dgm:cxn modelId="{96F4245D-525C-B74A-B64B-A501EBD636C6}" srcId="{490B5996-6880-784C-8E7F-89A90FA18566}" destId="{9B7F835A-40A0-6840-BAE3-58B5D5FA3400}" srcOrd="2" destOrd="0" parTransId="{5230B2D1-D14F-954D-93B3-63F84FC8F307}" sibTransId="{69D45C27-72E5-C042-ACA2-14568E5ADFB7}"/>
    <dgm:cxn modelId="{06CF0A41-B996-A344-AA2D-75E1FC1F2F39}" srcId="{490B5996-6880-784C-8E7F-89A90FA18566}" destId="{067D257B-9253-7F41-A8DF-FFF96FE6B7E6}" srcOrd="0" destOrd="0" parTransId="{47DE9F35-158D-574B-99D6-F49B08E59221}" sibTransId="{E1FDD0E9-A806-CD4C-9FB8-5309E8DBDD23}"/>
    <dgm:cxn modelId="{73593473-C4DC-491F-B966-AD49928B1FAA}" type="presOf" srcId="{9B7F835A-40A0-6840-BAE3-58B5D5FA3400}" destId="{8BD8C914-7314-BC41-AD43-3DB3440F7358}" srcOrd="0" destOrd="0" presId="urn:microsoft.com/office/officeart/2008/layout/VerticalCurvedList"/>
    <dgm:cxn modelId="{5E2AAA87-DB22-4413-AFF2-CB45EF529539}" type="presOf" srcId="{067D257B-9253-7F41-A8DF-FFF96FE6B7E6}" destId="{1A065F00-2114-7A4D-8FD1-0526D1E94660}" srcOrd="0" destOrd="0" presId="urn:microsoft.com/office/officeart/2008/layout/VerticalCurvedList"/>
    <dgm:cxn modelId="{E9905897-ED8E-4214-B492-DE46568A368C}" type="presOf" srcId="{E1FDD0E9-A806-CD4C-9FB8-5309E8DBDD23}" destId="{0069EFC0-31B3-0F45-B44D-F35B7A9E9372}" srcOrd="0" destOrd="0" presId="urn:microsoft.com/office/officeart/2008/layout/VerticalCurvedList"/>
    <dgm:cxn modelId="{965FD2C4-CE2B-4E06-B713-05302C3397A9}" type="presOf" srcId="{4E4131E3-CA70-CF4D-95C1-A78899B2EA46}" destId="{4EC0D5D3-24CF-2242-9665-C5515CB88673}" srcOrd="0" destOrd="0" presId="urn:microsoft.com/office/officeart/2008/layout/VerticalCurvedList"/>
    <dgm:cxn modelId="{0BC0E18A-19EF-49EF-8EE1-4D5E70879F54}" type="presParOf" srcId="{C60CFD6B-770F-C94C-BC20-6067321FF775}" destId="{353E8C39-AA1C-3A42-8679-BD85625B3EA3}" srcOrd="0" destOrd="0" presId="urn:microsoft.com/office/officeart/2008/layout/VerticalCurvedList"/>
    <dgm:cxn modelId="{735A1332-BC48-4EE0-B7EE-18B4C8522727}" type="presParOf" srcId="{353E8C39-AA1C-3A42-8679-BD85625B3EA3}" destId="{75B135AC-ABE6-5E4A-9B6C-EC731220B87C}" srcOrd="0" destOrd="0" presId="urn:microsoft.com/office/officeart/2008/layout/VerticalCurvedList"/>
    <dgm:cxn modelId="{4AFC44BF-0B01-4810-B647-5B0C076DD971}" type="presParOf" srcId="{75B135AC-ABE6-5E4A-9B6C-EC731220B87C}" destId="{C72424D2-CF94-A944-82AB-046702AECEA7}" srcOrd="0" destOrd="0" presId="urn:microsoft.com/office/officeart/2008/layout/VerticalCurvedList"/>
    <dgm:cxn modelId="{A797DA2D-DED2-44BE-9324-EC6A758268BD}" type="presParOf" srcId="{75B135AC-ABE6-5E4A-9B6C-EC731220B87C}" destId="{0069EFC0-31B3-0F45-B44D-F35B7A9E9372}" srcOrd="1" destOrd="0" presId="urn:microsoft.com/office/officeart/2008/layout/VerticalCurvedList"/>
    <dgm:cxn modelId="{1C550B84-1CBF-458C-8A12-3723593DC7F7}" type="presParOf" srcId="{75B135AC-ABE6-5E4A-9B6C-EC731220B87C}" destId="{0F7CDF3B-8256-0E4C-80EB-E2D3B227EF72}" srcOrd="2" destOrd="0" presId="urn:microsoft.com/office/officeart/2008/layout/VerticalCurvedList"/>
    <dgm:cxn modelId="{7B52AFB5-2466-438B-840D-EC5E90977F8A}" type="presParOf" srcId="{75B135AC-ABE6-5E4A-9B6C-EC731220B87C}" destId="{3BF7AA74-BE2A-A144-8266-25B71B5CF279}" srcOrd="3" destOrd="0" presId="urn:microsoft.com/office/officeart/2008/layout/VerticalCurvedList"/>
    <dgm:cxn modelId="{9B88AD4B-BFF0-4B31-BD0A-358353D639CC}" type="presParOf" srcId="{353E8C39-AA1C-3A42-8679-BD85625B3EA3}" destId="{1A065F00-2114-7A4D-8FD1-0526D1E94660}" srcOrd="1" destOrd="0" presId="urn:microsoft.com/office/officeart/2008/layout/VerticalCurvedList"/>
    <dgm:cxn modelId="{16A4D071-5350-4457-8E90-1B4CF3906494}" type="presParOf" srcId="{353E8C39-AA1C-3A42-8679-BD85625B3EA3}" destId="{6057344A-C98A-4E41-B3B0-9E3FE29A352A}" srcOrd="2" destOrd="0" presId="urn:microsoft.com/office/officeart/2008/layout/VerticalCurvedList"/>
    <dgm:cxn modelId="{3972B8B4-D60D-4C04-A787-938AFCE3B0B6}" type="presParOf" srcId="{6057344A-C98A-4E41-B3B0-9E3FE29A352A}" destId="{30838C00-761E-A94D-9E90-0E1DA78EFC57}" srcOrd="0" destOrd="0" presId="urn:microsoft.com/office/officeart/2008/layout/VerticalCurvedList"/>
    <dgm:cxn modelId="{BA50DF37-A2D9-4D99-BD4C-AEFB02B0EF49}" type="presParOf" srcId="{353E8C39-AA1C-3A42-8679-BD85625B3EA3}" destId="{4EC0D5D3-24CF-2242-9665-C5515CB88673}" srcOrd="3" destOrd="0" presId="urn:microsoft.com/office/officeart/2008/layout/VerticalCurvedList"/>
    <dgm:cxn modelId="{5D63C496-A918-4B41-B0D4-93FD542BB8C5}" type="presParOf" srcId="{353E8C39-AA1C-3A42-8679-BD85625B3EA3}" destId="{299FD282-7445-CC4B-8944-5EDC9E5338F0}" srcOrd="4" destOrd="0" presId="urn:microsoft.com/office/officeart/2008/layout/VerticalCurvedList"/>
    <dgm:cxn modelId="{57C4F999-F517-4942-8182-97B3A543B23B}" type="presParOf" srcId="{299FD282-7445-CC4B-8944-5EDC9E5338F0}" destId="{899310B5-FFDF-D94A-ABA3-3F1AD83A4A45}" srcOrd="0" destOrd="0" presId="urn:microsoft.com/office/officeart/2008/layout/VerticalCurvedList"/>
    <dgm:cxn modelId="{36B5E888-8B7B-4F2F-A556-70DE916B9A6F}" type="presParOf" srcId="{353E8C39-AA1C-3A42-8679-BD85625B3EA3}" destId="{8BD8C914-7314-BC41-AD43-3DB3440F7358}" srcOrd="5" destOrd="0" presId="urn:microsoft.com/office/officeart/2008/layout/VerticalCurvedList"/>
    <dgm:cxn modelId="{77AA202F-D8A2-46E2-987E-BF43E925AAFB}" type="presParOf" srcId="{353E8C39-AA1C-3A42-8679-BD85625B3EA3}" destId="{B40B876F-B07B-E247-ABA3-416AA482F44D}" srcOrd="6" destOrd="0" presId="urn:microsoft.com/office/officeart/2008/layout/VerticalCurvedList"/>
    <dgm:cxn modelId="{0222708F-2ACB-4064-84A6-82AFC556F7A4}" type="presParOf" srcId="{B40B876F-B07B-E247-ABA3-416AA482F44D}" destId="{5A38DCE6-70AD-8A4A-9A71-20B5C5B65822}"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9F352B9-DC87-4DFB-B002-0FB614990EDF}"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lv-LV"/>
        </a:p>
      </dgm:t>
    </dgm:pt>
    <dgm:pt modelId="{E0C3ADC1-48DF-4F7B-851A-34F727846363}">
      <dgm:prSet phldrT="[Text]"/>
      <dgm:spPr>
        <a:solidFill>
          <a:schemeClr val="accent2">
            <a:lumMod val="50000"/>
          </a:schemeClr>
        </a:solidFill>
      </dgm:spPr>
      <dgm:t>
        <a:bodyPr/>
        <a:lstStyle/>
        <a:p>
          <a:r>
            <a:rPr lang="lv-LV" dirty="0">
              <a:latin typeface="Verdana" panose="020B0604030504040204" pitchFamily="34" charset="0"/>
              <a:ea typeface="Verdana" panose="020B0604030504040204" pitchFamily="34" charset="0"/>
            </a:rPr>
            <a:t>Zinātniskā kvalitāte</a:t>
          </a:r>
        </a:p>
      </dgm:t>
    </dgm:pt>
    <dgm:pt modelId="{EB78190A-89A9-475E-9932-5EE31115E35E}" type="parTrans" cxnId="{AC6150DD-C972-425C-82CD-674287A9C498}">
      <dgm:prSet/>
      <dgm:spPr/>
      <dgm:t>
        <a:bodyPr/>
        <a:lstStyle/>
        <a:p>
          <a:endParaRPr lang="lv-LV"/>
        </a:p>
      </dgm:t>
    </dgm:pt>
    <dgm:pt modelId="{A182F469-62C9-4D9E-A758-E72366983CA1}" type="sibTrans" cxnId="{AC6150DD-C972-425C-82CD-674287A9C498}">
      <dgm:prSet/>
      <dgm:spPr/>
      <dgm:t>
        <a:bodyPr/>
        <a:lstStyle/>
        <a:p>
          <a:endParaRPr lang="lv-LV"/>
        </a:p>
      </dgm:t>
    </dgm:pt>
    <dgm:pt modelId="{4F4C42D2-D8E6-4F3E-B1C4-6BE80A7CE3EF}">
      <dgm:prSet phldrT="[Text]"/>
      <dgm:spPr>
        <a:solidFill>
          <a:schemeClr val="accent2">
            <a:lumMod val="75000"/>
          </a:schemeClr>
        </a:solidFill>
      </dgm:spPr>
      <dgm:t>
        <a:bodyPr/>
        <a:lstStyle/>
        <a:p>
          <a:r>
            <a:rPr lang="lv-LV" dirty="0">
              <a:latin typeface="Verdana" panose="020B0604030504040204" pitchFamily="34" charset="0"/>
              <a:ea typeface="Verdana" panose="020B0604030504040204" pitchFamily="34" charset="0"/>
            </a:rPr>
            <a:t>Rezultātu ietekme</a:t>
          </a:r>
        </a:p>
      </dgm:t>
    </dgm:pt>
    <dgm:pt modelId="{E9F77581-4DE9-45E9-A887-1F80C9D3C325}" type="parTrans" cxnId="{EAD43DDA-222D-4961-9324-2B4481B8BB60}">
      <dgm:prSet/>
      <dgm:spPr/>
      <dgm:t>
        <a:bodyPr/>
        <a:lstStyle/>
        <a:p>
          <a:endParaRPr lang="lv-LV"/>
        </a:p>
      </dgm:t>
    </dgm:pt>
    <dgm:pt modelId="{21A90970-0717-482D-BB68-98562DE110AD}" type="sibTrans" cxnId="{EAD43DDA-222D-4961-9324-2B4481B8BB60}">
      <dgm:prSet/>
      <dgm:spPr/>
      <dgm:t>
        <a:bodyPr/>
        <a:lstStyle/>
        <a:p>
          <a:endParaRPr lang="lv-LV"/>
        </a:p>
      </dgm:t>
    </dgm:pt>
    <dgm:pt modelId="{D6D68A25-A13C-4DA3-BD3A-012329A538E4}">
      <dgm:prSet phldrT="[Text]"/>
      <dgm:spPr>
        <a:solidFill>
          <a:schemeClr val="accent2">
            <a:lumMod val="60000"/>
            <a:lumOff val="40000"/>
          </a:schemeClr>
        </a:solidFill>
      </dgm:spPr>
      <dgm:t>
        <a:bodyPr/>
        <a:lstStyle/>
        <a:p>
          <a:pPr algn="l"/>
          <a:endParaRPr lang="lv-LV" dirty="0">
            <a:solidFill>
              <a:schemeClr val="tx1"/>
            </a:solidFill>
          </a:endParaRPr>
        </a:p>
        <a:p>
          <a:pPr algn="l"/>
          <a:r>
            <a:rPr lang="lv-LV" dirty="0">
              <a:solidFill>
                <a:schemeClr val="tx1"/>
              </a:solidFill>
              <a:latin typeface="Verdana" panose="020B0604030504040204" pitchFamily="34" charset="0"/>
              <a:ea typeface="Verdana" panose="020B0604030504040204" pitchFamily="34" charset="0"/>
            </a:rPr>
            <a:t>Īstenošanas iespējas un nodrošinājums</a:t>
          </a:r>
        </a:p>
        <a:p>
          <a:pPr algn="l"/>
          <a:endParaRPr lang="lv-LV" dirty="0"/>
        </a:p>
      </dgm:t>
    </dgm:pt>
    <dgm:pt modelId="{3B385073-3026-41DE-8381-04884EA90CBC}" type="parTrans" cxnId="{5DE8E19B-3498-415E-92E6-5BF8231FACFA}">
      <dgm:prSet/>
      <dgm:spPr/>
      <dgm:t>
        <a:bodyPr/>
        <a:lstStyle/>
        <a:p>
          <a:endParaRPr lang="lv-LV"/>
        </a:p>
      </dgm:t>
    </dgm:pt>
    <dgm:pt modelId="{B9AD7007-DDEC-4C41-B233-066F7E28A760}" type="sibTrans" cxnId="{5DE8E19B-3498-415E-92E6-5BF8231FACFA}">
      <dgm:prSet/>
      <dgm:spPr/>
      <dgm:t>
        <a:bodyPr/>
        <a:lstStyle/>
        <a:p>
          <a:endParaRPr lang="lv-LV"/>
        </a:p>
      </dgm:t>
    </dgm:pt>
    <dgm:pt modelId="{F95679E5-4040-44F6-9BE2-0FF877379B30}">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pētījuma zinātniskā kvalitāte, ticamība un novitāte;</a:t>
          </a:r>
        </a:p>
      </dgm:t>
    </dgm:pt>
    <dgm:pt modelId="{A579E25B-6A66-47F7-AED8-4A6B2300AEA1}" type="parTrans" cxnId="{F1B0AAD1-57A2-4D7E-A8B8-3DE342C50E7D}">
      <dgm:prSet/>
      <dgm:spPr/>
      <dgm:t>
        <a:bodyPr/>
        <a:lstStyle/>
        <a:p>
          <a:endParaRPr lang="lv-LV"/>
        </a:p>
      </dgm:t>
    </dgm:pt>
    <dgm:pt modelId="{4FCEF20B-DF15-48EA-8CD7-E4FB3E5EE1F4}" type="sibTrans" cxnId="{F1B0AAD1-57A2-4D7E-A8B8-3DE342C50E7D}">
      <dgm:prSet/>
      <dgm:spPr/>
      <dgm:t>
        <a:bodyPr/>
        <a:lstStyle/>
        <a:p>
          <a:endParaRPr lang="lv-LV"/>
        </a:p>
      </dgm:t>
    </dgm:pt>
    <dgm:pt modelId="{8C14BEA8-FD3E-4184-9130-E4445DE70D62}">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izvēlētās pētījuma stratēģijas un metodisko risinājumu zinātniskā kvalitāte, kā arī atbilstība noteikto mērķu sasniegšanai;</a:t>
          </a:r>
        </a:p>
      </dgm:t>
    </dgm:pt>
    <dgm:pt modelId="{94F1ECD1-7A5B-43CB-AC5C-3ACC4E2E7A86}" type="parTrans" cxnId="{596A1AE4-430F-4C0F-BF7B-A47898DE74B0}">
      <dgm:prSet/>
      <dgm:spPr/>
      <dgm:t>
        <a:bodyPr/>
        <a:lstStyle/>
        <a:p>
          <a:endParaRPr lang="lv-LV"/>
        </a:p>
      </dgm:t>
    </dgm:pt>
    <dgm:pt modelId="{AA1C86D4-D002-4791-9459-B7D2B81E2F18}" type="sibTrans" cxnId="{596A1AE4-430F-4C0F-BF7B-A47898DE74B0}">
      <dgm:prSet/>
      <dgm:spPr/>
      <dgm:t>
        <a:bodyPr/>
        <a:lstStyle/>
        <a:p>
          <a:endParaRPr lang="lv-LV"/>
        </a:p>
      </dgm:t>
    </dgm:pt>
    <dgm:pt modelId="{69E22A64-B820-49FD-B3D6-24CAB4A0CD98}">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projekta spēja radīt jaunas zināšanas vai tehnoloģiskās atziņas;</a:t>
          </a:r>
        </a:p>
      </dgm:t>
    </dgm:pt>
    <dgm:pt modelId="{B870E08B-9331-4EBC-816A-CECEDE421ADD}" type="parTrans" cxnId="{353F9B72-181A-4D46-8F11-CC387EF15A27}">
      <dgm:prSet/>
      <dgm:spPr/>
      <dgm:t>
        <a:bodyPr/>
        <a:lstStyle/>
        <a:p>
          <a:endParaRPr lang="lv-LV"/>
        </a:p>
      </dgm:t>
    </dgm:pt>
    <dgm:pt modelId="{FD25CB1F-C286-41DA-AE66-5A0E2230C63F}" type="sibTrans" cxnId="{353F9B72-181A-4D46-8F11-CC387EF15A27}">
      <dgm:prSet/>
      <dgm:spPr/>
      <dgm:t>
        <a:bodyPr/>
        <a:lstStyle/>
        <a:p>
          <a:endParaRPr lang="lv-LV"/>
        </a:p>
      </dgm:t>
    </dgm:pt>
    <dgm:pt modelId="{271AA837-CB8E-4AF7-AC2F-169D8CE8EC5F}">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sadarbības partneru (ja tādi paredzēti) ieguldījums, to zinātniskā kapacitāte, plānotā sadarbības kvalitāte</a:t>
          </a:r>
        </a:p>
      </dgm:t>
    </dgm:pt>
    <dgm:pt modelId="{CF899251-E25A-407F-8838-E1321920B4A8}" type="parTrans" cxnId="{91366E67-1D9D-43ED-B777-88130DCC1623}">
      <dgm:prSet/>
      <dgm:spPr/>
      <dgm:t>
        <a:bodyPr/>
        <a:lstStyle/>
        <a:p>
          <a:endParaRPr lang="lv-LV"/>
        </a:p>
      </dgm:t>
    </dgm:pt>
    <dgm:pt modelId="{9AE3EC66-B9C6-484B-9E22-C6625DCD4FA7}" type="sibTrans" cxnId="{91366E67-1D9D-43ED-B777-88130DCC1623}">
      <dgm:prSet/>
      <dgm:spPr/>
      <dgm:t>
        <a:bodyPr/>
        <a:lstStyle/>
        <a:p>
          <a:endParaRPr lang="lv-LV"/>
        </a:p>
      </dgm:t>
    </dgm:pt>
    <dgm:pt modelId="{585087F0-C2BD-4EAD-99EE-EE7041BD7898}">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iegūto zināšanu un prasmju paredzamā pārnese tālākajā darbībā un zinātniskās kapacitātes attīstībā;</a:t>
          </a:r>
        </a:p>
      </dgm:t>
    </dgm:pt>
    <dgm:pt modelId="{C3CD5544-EDFA-4345-B7E0-02303DC0BC6E}" type="parTrans" cxnId="{90706403-695E-46A0-8E11-9B3BC65CBCE3}">
      <dgm:prSet/>
      <dgm:spPr/>
      <dgm:t>
        <a:bodyPr/>
        <a:lstStyle/>
        <a:p>
          <a:endParaRPr lang="lv-LV"/>
        </a:p>
      </dgm:t>
    </dgm:pt>
    <dgm:pt modelId="{BA673320-BADA-47A7-AE28-06D4A584BD25}" type="sibTrans" cxnId="{90706403-695E-46A0-8E11-9B3BC65CBCE3}">
      <dgm:prSet/>
      <dgm:spPr/>
      <dgm:t>
        <a:bodyPr/>
        <a:lstStyle/>
        <a:p>
          <a:endParaRPr lang="lv-LV"/>
        </a:p>
      </dgm:t>
    </dgm:pt>
    <dgm:pt modelId="{63FB8D72-A81D-4548-A9B2-F63B5AE1382A}">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pētniecības attīstības iespējas, ieskaitot ieguldījumu jaunu projektu sagatavošanā;</a:t>
          </a:r>
        </a:p>
      </dgm:t>
    </dgm:pt>
    <dgm:pt modelId="{3178FEC5-5891-4F17-9322-ABE850793B92}" type="parTrans" cxnId="{00B0AA93-BD41-42CF-B71A-BE6D4AAE74C3}">
      <dgm:prSet/>
      <dgm:spPr/>
      <dgm:t>
        <a:bodyPr/>
        <a:lstStyle/>
        <a:p>
          <a:endParaRPr lang="lv-LV"/>
        </a:p>
      </dgm:t>
    </dgm:pt>
    <dgm:pt modelId="{FA04FEDA-BABA-4526-BADA-6575DDCAC130}" type="sibTrans" cxnId="{00B0AA93-BD41-42CF-B71A-BE6D4AAE74C3}">
      <dgm:prSet/>
      <dgm:spPr/>
      <dgm:t>
        <a:bodyPr/>
        <a:lstStyle/>
        <a:p>
          <a:endParaRPr lang="lv-LV"/>
        </a:p>
      </dgm:t>
    </dgm:pt>
    <dgm:pt modelId="{0CE4E79D-D541-4848-9F62-655B39677351}">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pētījuma rezultātā tiks radītas attiecīgajai nozarei, tautsaimniecības un sabiedrības attīstībai nozīmīgas zināšanas;</a:t>
          </a:r>
        </a:p>
      </dgm:t>
    </dgm:pt>
    <dgm:pt modelId="{D6C354D4-B1D4-4C52-8975-552F65FB0345}" type="parTrans" cxnId="{B78F4BFA-A7D6-471A-ABC9-24A18A11BEB7}">
      <dgm:prSet/>
      <dgm:spPr/>
      <dgm:t>
        <a:bodyPr/>
        <a:lstStyle/>
        <a:p>
          <a:endParaRPr lang="lv-LV"/>
        </a:p>
      </dgm:t>
    </dgm:pt>
    <dgm:pt modelId="{3202BDFA-68B0-481F-907A-56C86D7BBEA7}" type="sibTrans" cxnId="{B78F4BFA-A7D6-471A-ABC9-24A18A11BEB7}">
      <dgm:prSet/>
      <dgm:spPr/>
      <dgm:t>
        <a:bodyPr/>
        <a:lstStyle/>
        <a:p>
          <a:endParaRPr lang="lv-LV"/>
        </a:p>
      </dgm:t>
    </dgm:pt>
    <dgm:pt modelId="{6BF2B8EE-0094-43B1-8131-451AC6471027}">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iegūto zināšanu ilgtspēja un kvalitatīvs to izplatības plāns, tai skaitā paredzētas zinātniskās publikācijas un sabiedrības informēšana;</a:t>
          </a:r>
        </a:p>
      </dgm:t>
    </dgm:pt>
    <dgm:pt modelId="{67991CF7-39A2-4E22-AE00-8E28DD0DF019}" type="parTrans" cxnId="{375DA02D-E576-4227-B5CD-412B6D84F827}">
      <dgm:prSet/>
      <dgm:spPr/>
      <dgm:t>
        <a:bodyPr/>
        <a:lstStyle/>
        <a:p>
          <a:endParaRPr lang="lv-LV"/>
        </a:p>
      </dgm:t>
    </dgm:pt>
    <dgm:pt modelId="{9F421A45-1F38-47B0-8F88-6C85DB91E418}" type="sibTrans" cxnId="{375DA02D-E576-4227-B5CD-412B6D84F827}">
      <dgm:prSet/>
      <dgm:spPr/>
      <dgm:t>
        <a:bodyPr/>
        <a:lstStyle/>
        <a:p>
          <a:endParaRPr lang="lv-LV"/>
        </a:p>
      </dgm:t>
    </dgm:pt>
    <dgm:pt modelId="{D462BDAC-6E22-404A-B382-853372D1165E}">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pētījuma īstenošana sekmē pētījuma zinātniskā personāla, tai skaitā studējošo, zinātniskās kapacitātes stiprināšanu</a:t>
          </a:r>
        </a:p>
      </dgm:t>
    </dgm:pt>
    <dgm:pt modelId="{E6433899-63B1-405B-BCDE-17CED992321B}" type="parTrans" cxnId="{EFD4237A-D12B-4447-9B6F-4053C673B5C6}">
      <dgm:prSet/>
      <dgm:spPr/>
      <dgm:t>
        <a:bodyPr/>
        <a:lstStyle/>
        <a:p>
          <a:endParaRPr lang="lv-LV"/>
        </a:p>
      </dgm:t>
    </dgm:pt>
    <dgm:pt modelId="{0F4D6055-5174-4AD1-822A-03F21F548A26}" type="sibTrans" cxnId="{EFD4237A-D12B-4447-9B6F-4053C673B5C6}">
      <dgm:prSet/>
      <dgm:spPr/>
      <dgm:t>
        <a:bodyPr/>
        <a:lstStyle/>
        <a:p>
          <a:endParaRPr lang="lv-LV"/>
        </a:p>
      </dgm:t>
    </dgm:pt>
    <dgm:pt modelId="{D23CCA4D-95DA-4E8F-9E0D-C425D8D880DD}">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pētījuma darba plāna kvalitāte un tā atbilstība izvirzītajam mērķim. Paredzētie resursi ir atbilstoši un pietiekami mērķa sasniegšanai. Pētījumā paredzēts nodrošināt efektīvu resursu izmantošanu. Plānotie darba posmi un uzdevumi ir skaidri definēti, atbilstoši un ticami;</a:t>
          </a:r>
        </a:p>
      </dgm:t>
    </dgm:pt>
    <dgm:pt modelId="{06489D3B-EEE8-449F-8B4B-4BA7A763523E}" type="parTrans" cxnId="{85B68DAC-9678-4F10-9E84-C5378E8475DC}">
      <dgm:prSet/>
      <dgm:spPr/>
      <dgm:t>
        <a:bodyPr/>
        <a:lstStyle/>
        <a:p>
          <a:endParaRPr lang="lv-LV"/>
        </a:p>
      </dgm:t>
    </dgm:pt>
    <dgm:pt modelId="{DC950959-1B3C-497E-8AD4-CA01912D2B3F}" type="sibTrans" cxnId="{85B68DAC-9678-4F10-9E84-C5378E8475DC}">
      <dgm:prSet/>
      <dgm:spPr/>
      <dgm:t>
        <a:bodyPr/>
        <a:lstStyle/>
        <a:p>
          <a:endParaRPr lang="lv-LV"/>
        </a:p>
      </dgm:t>
    </dgm:pt>
    <dgm:pt modelId="{98CAACD9-E8DB-454E-BA76-43E5DD9864C6}">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projekta vadītāja un projekta galveno izpildītāju zinātniskā kvalifikācija, atbilstoši iesniegtajiem dzīves gājuma aprakstiem (CV);</a:t>
          </a:r>
        </a:p>
      </dgm:t>
    </dgm:pt>
    <dgm:pt modelId="{7EE0B5D7-E89A-44A5-B20F-EE9F46D4E18D}" type="parTrans" cxnId="{06AA2B8C-E374-4492-9226-1751FB2DB947}">
      <dgm:prSet/>
      <dgm:spPr/>
      <dgm:t>
        <a:bodyPr/>
        <a:lstStyle/>
        <a:p>
          <a:endParaRPr lang="lv-LV"/>
        </a:p>
      </dgm:t>
    </dgm:pt>
    <dgm:pt modelId="{E89984D1-0B5D-49EE-B2EB-EFEFD8666F1B}" type="sibTrans" cxnId="{06AA2B8C-E374-4492-9226-1751FB2DB947}">
      <dgm:prSet/>
      <dgm:spPr/>
      <dgm:t>
        <a:bodyPr/>
        <a:lstStyle/>
        <a:p>
          <a:endParaRPr lang="lv-LV"/>
        </a:p>
      </dgm:t>
    </dgm:pt>
    <dgm:pt modelId="{9A39741E-2591-4B31-8B40-B205649F73BC}">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paredzēta atbilstoša pētījuma vadība, ieskaitot kvalitātes vadību. Vadības organizācija ļauj sekot pētījuma izpildes progresam. Izvērtēti iespējamie riski un izstrādāts to novēršanas vai negatīvā efekta samazināšanas plāns;</a:t>
          </a:r>
        </a:p>
      </dgm:t>
    </dgm:pt>
    <dgm:pt modelId="{AA8192DD-F794-4D98-A157-32EB92EF2E05}" type="parTrans" cxnId="{CB621B1B-6F39-414B-A969-335E5DD51581}">
      <dgm:prSet/>
      <dgm:spPr/>
      <dgm:t>
        <a:bodyPr/>
        <a:lstStyle/>
        <a:p>
          <a:endParaRPr lang="lv-LV"/>
        </a:p>
      </dgm:t>
    </dgm:pt>
    <dgm:pt modelId="{833FC62E-7D7F-4C19-BA2B-9C29D8840903}" type="sibTrans" cxnId="{CB621B1B-6F39-414B-A969-335E5DD51581}">
      <dgm:prSet/>
      <dgm:spPr/>
      <dgm:t>
        <a:bodyPr/>
        <a:lstStyle/>
        <a:p>
          <a:endParaRPr lang="lv-LV"/>
        </a:p>
      </dgm:t>
    </dgm:pt>
    <dgm:pt modelId="{7D700DB2-3419-43E9-87C1-3507DD5AACD2}">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pētījuma veikšanai ir nepieciešamā pētniecības infrastruktūra, tai skaitā pieeja sadarbības partneru aprīkojumam (ja attiecināms);</a:t>
          </a:r>
        </a:p>
      </dgm:t>
    </dgm:pt>
    <dgm:pt modelId="{3AE8FC09-39BE-4628-BB2C-A7C582A9A5C0}" type="parTrans" cxnId="{D1DD1FF6-BC27-44C4-BFB7-FABEE8C88FEC}">
      <dgm:prSet/>
      <dgm:spPr/>
      <dgm:t>
        <a:bodyPr/>
        <a:lstStyle/>
        <a:p>
          <a:endParaRPr lang="lv-LV"/>
        </a:p>
      </dgm:t>
    </dgm:pt>
    <dgm:pt modelId="{8DDFA581-8B86-4B81-85E8-B31E9714D35F}" type="sibTrans" cxnId="{D1DD1FF6-BC27-44C4-BFB7-FABEE8C88FEC}">
      <dgm:prSet/>
      <dgm:spPr/>
      <dgm:t>
        <a:bodyPr/>
        <a:lstStyle/>
        <a:p>
          <a:endParaRPr lang="lv-LV"/>
        </a:p>
      </dgm:t>
    </dgm:pt>
    <dgm:pt modelId="{F59FDE4E-D3C1-4A0E-82E6-92D0C20F9B29}">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institūcijai, kas īsteno pētījumu, un tās sadarbības partneriem (ja attiecināms) ir projekta īstenošanai nepieciešamā pieredze.</a:t>
          </a:r>
        </a:p>
      </dgm:t>
    </dgm:pt>
    <dgm:pt modelId="{77C53B80-475E-454D-9743-A03CAF8B557E}" type="parTrans" cxnId="{6B961ED2-CBC4-418C-9941-D01CE4DC0340}">
      <dgm:prSet/>
      <dgm:spPr/>
      <dgm:t>
        <a:bodyPr/>
        <a:lstStyle/>
        <a:p>
          <a:endParaRPr lang="lv-LV"/>
        </a:p>
      </dgm:t>
    </dgm:pt>
    <dgm:pt modelId="{A252A059-D69B-41E1-B90C-FCE707516CAF}" type="sibTrans" cxnId="{6B961ED2-CBC4-418C-9941-D01CE4DC0340}">
      <dgm:prSet/>
      <dgm:spPr/>
      <dgm:t>
        <a:bodyPr/>
        <a:lstStyle/>
        <a:p>
          <a:endParaRPr lang="lv-LV"/>
        </a:p>
      </dgm:t>
    </dgm:pt>
    <dgm:pt modelId="{E3E1EC22-315A-4544-9B24-A527ACE6F9ED}" type="pres">
      <dgm:prSet presAssocID="{29F352B9-DC87-4DFB-B002-0FB614990EDF}" presName="linear" presStyleCnt="0">
        <dgm:presLayoutVars>
          <dgm:dir/>
          <dgm:animLvl val="lvl"/>
          <dgm:resizeHandles val="exact"/>
        </dgm:presLayoutVars>
      </dgm:prSet>
      <dgm:spPr/>
    </dgm:pt>
    <dgm:pt modelId="{05159AC4-F3C5-44E4-9EC3-F068016D4B56}" type="pres">
      <dgm:prSet presAssocID="{E0C3ADC1-48DF-4F7B-851A-34F727846363}" presName="parentLin" presStyleCnt="0"/>
      <dgm:spPr/>
    </dgm:pt>
    <dgm:pt modelId="{73FEC017-295D-40C4-ABDA-7CDA9D3131DD}" type="pres">
      <dgm:prSet presAssocID="{E0C3ADC1-48DF-4F7B-851A-34F727846363}" presName="parentLeftMargin" presStyleLbl="node1" presStyleIdx="0" presStyleCnt="3"/>
      <dgm:spPr/>
    </dgm:pt>
    <dgm:pt modelId="{9E8D09D5-7D91-4025-90B6-21CB33BAC573}" type="pres">
      <dgm:prSet presAssocID="{E0C3ADC1-48DF-4F7B-851A-34F727846363}" presName="parentText" presStyleLbl="node1" presStyleIdx="0" presStyleCnt="3">
        <dgm:presLayoutVars>
          <dgm:chMax val="0"/>
          <dgm:bulletEnabled val="1"/>
        </dgm:presLayoutVars>
      </dgm:prSet>
      <dgm:spPr/>
    </dgm:pt>
    <dgm:pt modelId="{3D867A2C-F16A-483F-895F-8D9A0A21F0CA}" type="pres">
      <dgm:prSet presAssocID="{E0C3ADC1-48DF-4F7B-851A-34F727846363}" presName="negativeSpace" presStyleCnt="0"/>
      <dgm:spPr/>
    </dgm:pt>
    <dgm:pt modelId="{34E26846-B029-46DA-9D3A-8623CB7FCD54}" type="pres">
      <dgm:prSet presAssocID="{E0C3ADC1-48DF-4F7B-851A-34F727846363}" presName="childText" presStyleLbl="conFgAcc1" presStyleIdx="0" presStyleCnt="3">
        <dgm:presLayoutVars>
          <dgm:bulletEnabled val="1"/>
        </dgm:presLayoutVars>
      </dgm:prSet>
      <dgm:spPr/>
    </dgm:pt>
    <dgm:pt modelId="{E76964D5-2FAA-447B-8072-41764AB941D0}" type="pres">
      <dgm:prSet presAssocID="{A182F469-62C9-4D9E-A758-E72366983CA1}" presName="spaceBetweenRectangles" presStyleCnt="0"/>
      <dgm:spPr/>
    </dgm:pt>
    <dgm:pt modelId="{6D19FC52-2D35-4EC7-8EBE-E1CAFDC76D21}" type="pres">
      <dgm:prSet presAssocID="{4F4C42D2-D8E6-4F3E-B1C4-6BE80A7CE3EF}" presName="parentLin" presStyleCnt="0"/>
      <dgm:spPr/>
    </dgm:pt>
    <dgm:pt modelId="{E4B2D426-89E6-4F4A-A62B-2013347E850C}" type="pres">
      <dgm:prSet presAssocID="{4F4C42D2-D8E6-4F3E-B1C4-6BE80A7CE3EF}" presName="parentLeftMargin" presStyleLbl="node1" presStyleIdx="0" presStyleCnt="3"/>
      <dgm:spPr/>
    </dgm:pt>
    <dgm:pt modelId="{445E2326-9F2E-464C-A912-45E6727694AF}" type="pres">
      <dgm:prSet presAssocID="{4F4C42D2-D8E6-4F3E-B1C4-6BE80A7CE3EF}" presName="parentText" presStyleLbl="node1" presStyleIdx="1" presStyleCnt="3">
        <dgm:presLayoutVars>
          <dgm:chMax val="0"/>
          <dgm:bulletEnabled val="1"/>
        </dgm:presLayoutVars>
      </dgm:prSet>
      <dgm:spPr/>
    </dgm:pt>
    <dgm:pt modelId="{0999E56C-49E4-4B5D-A21F-45E3B87D66DB}" type="pres">
      <dgm:prSet presAssocID="{4F4C42D2-D8E6-4F3E-B1C4-6BE80A7CE3EF}" presName="negativeSpace" presStyleCnt="0"/>
      <dgm:spPr/>
    </dgm:pt>
    <dgm:pt modelId="{86CA5026-DF26-4056-BA24-212D2A98133D}" type="pres">
      <dgm:prSet presAssocID="{4F4C42D2-D8E6-4F3E-B1C4-6BE80A7CE3EF}" presName="childText" presStyleLbl="conFgAcc1" presStyleIdx="1" presStyleCnt="3">
        <dgm:presLayoutVars>
          <dgm:bulletEnabled val="1"/>
        </dgm:presLayoutVars>
      </dgm:prSet>
      <dgm:spPr/>
    </dgm:pt>
    <dgm:pt modelId="{D329CE03-4743-4337-98B6-3115E0E29AA4}" type="pres">
      <dgm:prSet presAssocID="{21A90970-0717-482D-BB68-98562DE110AD}" presName="spaceBetweenRectangles" presStyleCnt="0"/>
      <dgm:spPr/>
    </dgm:pt>
    <dgm:pt modelId="{61476B50-6790-4060-91A8-76CD6CDC207B}" type="pres">
      <dgm:prSet presAssocID="{D6D68A25-A13C-4DA3-BD3A-012329A538E4}" presName="parentLin" presStyleCnt="0"/>
      <dgm:spPr/>
    </dgm:pt>
    <dgm:pt modelId="{5ACFC7BE-0E6E-4286-9D6F-50F705C6ED66}" type="pres">
      <dgm:prSet presAssocID="{D6D68A25-A13C-4DA3-BD3A-012329A538E4}" presName="parentLeftMargin" presStyleLbl="node1" presStyleIdx="1" presStyleCnt="3"/>
      <dgm:spPr/>
    </dgm:pt>
    <dgm:pt modelId="{C728B3C9-4A6C-445A-B480-BB8C9BB50796}" type="pres">
      <dgm:prSet presAssocID="{D6D68A25-A13C-4DA3-BD3A-012329A538E4}" presName="parentText" presStyleLbl="node1" presStyleIdx="2" presStyleCnt="3">
        <dgm:presLayoutVars>
          <dgm:chMax val="0"/>
          <dgm:bulletEnabled val="1"/>
        </dgm:presLayoutVars>
      </dgm:prSet>
      <dgm:spPr/>
    </dgm:pt>
    <dgm:pt modelId="{C1A0CDFC-7DD4-4E39-AF49-265AFD54C289}" type="pres">
      <dgm:prSet presAssocID="{D6D68A25-A13C-4DA3-BD3A-012329A538E4}" presName="negativeSpace" presStyleCnt="0"/>
      <dgm:spPr/>
    </dgm:pt>
    <dgm:pt modelId="{3345C7C8-2E68-4775-A00F-699D269D398B}" type="pres">
      <dgm:prSet presAssocID="{D6D68A25-A13C-4DA3-BD3A-012329A538E4}" presName="childText" presStyleLbl="conFgAcc1" presStyleIdx="2" presStyleCnt="3">
        <dgm:presLayoutVars>
          <dgm:bulletEnabled val="1"/>
        </dgm:presLayoutVars>
      </dgm:prSet>
      <dgm:spPr/>
    </dgm:pt>
  </dgm:ptLst>
  <dgm:cxnLst>
    <dgm:cxn modelId="{90706403-695E-46A0-8E11-9B3BC65CBCE3}" srcId="{4F4C42D2-D8E6-4F3E-B1C4-6BE80A7CE3EF}" destId="{585087F0-C2BD-4EAD-99EE-EE7041BD7898}" srcOrd="0" destOrd="0" parTransId="{C3CD5544-EDFA-4345-B7E0-02303DC0BC6E}" sibTransId="{BA673320-BADA-47A7-AE28-06D4A584BD25}"/>
    <dgm:cxn modelId="{2938E504-CD62-49D6-BCB7-C8779290934E}" type="presOf" srcId="{D23CCA4D-95DA-4E8F-9E0D-C425D8D880DD}" destId="{3345C7C8-2E68-4775-A00F-699D269D398B}" srcOrd="0" destOrd="0" presId="urn:microsoft.com/office/officeart/2005/8/layout/list1"/>
    <dgm:cxn modelId="{CB621B1B-6F39-414B-A969-335E5DD51581}" srcId="{D6D68A25-A13C-4DA3-BD3A-012329A538E4}" destId="{9A39741E-2591-4B31-8B40-B205649F73BC}" srcOrd="2" destOrd="0" parTransId="{AA8192DD-F794-4D98-A157-32EB92EF2E05}" sibTransId="{833FC62E-7D7F-4C19-BA2B-9C29D8840903}"/>
    <dgm:cxn modelId="{5F29F61F-6C4B-4EB0-901A-CAAC2DAC1C98}" type="presOf" srcId="{D6D68A25-A13C-4DA3-BD3A-012329A538E4}" destId="{C728B3C9-4A6C-445A-B480-BB8C9BB50796}" srcOrd="1" destOrd="0" presId="urn:microsoft.com/office/officeart/2005/8/layout/list1"/>
    <dgm:cxn modelId="{70746C22-CE24-4957-8EFC-D09AB2756A3B}" type="presOf" srcId="{6BF2B8EE-0094-43B1-8131-451AC6471027}" destId="{86CA5026-DF26-4056-BA24-212D2A98133D}" srcOrd="0" destOrd="3" presId="urn:microsoft.com/office/officeart/2005/8/layout/list1"/>
    <dgm:cxn modelId="{DCC44729-1E03-48D3-98D8-446A9D4A6490}" type="presOf" srcId="{E0C3ADC1-48DF-4F7B-851A-34F727846363}" destId="{73FEC017-295D-40C4-ABDA-7CDA9D3131DD}" srcOrd="0" destOrd="0" presId="urn:microsoft.com/office/officeart/2005/8/layout/list1"/>
    <dgm:cxn modelId="{375DA02D-E576-4227-B5CD-412B6D84F827}" srcId="{4F4C42D2-D8E6-4F3E-B1C4-6BE80A7CE3EF}" destId="{6BF2B8EE-0094-43B1-8131-451AC6471027}" srcOrd="3" destOrd="0" parTransId="{67991CF7-39A2-4E22-AE00-8E28DD0DF019}" sibTransId="{9F421A45-1F38-47B0-8F88-6C85DB91E418}"/>
    <dgm:cxn modelId="{13D2B831-3E34-4730-89BD-2F094B2123AF}" type="presOf" srcId="{271AA837-CB8E-4AF7-AC2F-169D8CE8EC5F}" destId="{34E26846-B029-46DA-9D3A-8623CB7FCD54}" srcOrd="0" destOrd="3" presId="urn:microsoft.com/office/officeart/2005/8/layout/list1"/>
    <dgm:cxn modelId="{97E67C60-F71F-4AAB-A9FD-163FE7FD4486}" type="presOf" srcId="{585087F0-C2BD-4EAD-99EE-EE7041BD7898}" destId="{86CA5026-DF26-4056-BA24-212D2A98133D}" srcOrd="0" destOrd="0" presId="urn:microsoft.com/office/officeart/2005/8/layout/list1"/>
    <dgm:cxn modelId="{0A48BA66-E264-4760-8C35-ECCF2A93A973}" type="presOf" srcId="{63FB8D72-A81D-4548-A9B2-F63B5AE1382A}" destId="{86CA5026-DF26-4056-BA24-212D2A98133D}" srcOrd="0" destOrd="1" presId="urn:microsoft.com/office/officeart/2005/8/layout/list1"/>
    <dgm:cxn modelId="{91366E67-1D9D-43ED-B777-88130DCC1623}" srcId="{E0C3ADC1-48DF-4F7B-851A-34F727846363}" destId="{271AA837-CB8E-4AF7-AC2F-169D8CE8EC5F}" srcOrd="3" destOrd="0" parTransId="{CF899251-E25A-407F-8838-E1321920B4A8}" sibTransId="{9AE3EC66-B9C6-484B-9E22-C6625DCD4FA7}"/>
    <dgm:cxn modelId="{8D6EC44C-60C0-4603-A628-657FE7F6FFAE}" type="presOf" srcId="{E0C3ADC1-48DF-4F7B-851A-34F727846363}" destId="{9E8D09D5-7D91-4025-90B6-21CB33BAC573}" srcOrd="1" destOrd="0" presId="urn:microsoft.com/office/officeart/2005/8/layout/list1"/>
    <dgm:cxn modelId="{5F94136D-120C-4637-A2C5-B3400DA7B607}" type="presOf" srcId="{D6D68A25-A13C-4DA3-BD3A-012329A538E4}" destId="{5ACFC7BE-0E6E-4286-9D6F-50F705C6ED66}" srcOrd="0" destOrd="0" presId="urn:microsoft.com/office/officeart/2005/8/layout/list1"/>
    <dgm:cxn modelId="{353F9B72-181A-4D46-8F11-CC387EF15A27}" srcId="{E0C3ADC1-48DF-4F7B-851A-34F727846363}" destId="{69E22A64-B820-49FD-B3D6-24CAB4A0CD98}" srcOrd="2" destOrd="0" parTransId="{B870E08B-9331-4EBC-816A-CECEDE421ADD}" sibTransId="{FD25CB1F-C286-41DA-AE66-5A0E2230C63F}"/>
    <dgm:cxn modelId="{12840874-650B-412D-B739-A645B8A7DFED}" type="presOf" srcId="{D462BDAC-6E22-404A-B382-853372D1165E}" destId="{86CA5026-DF26-4056-BA24-212D2A98133D}" srcOrd="0" destOrd="4" presId="urn:microsoft.com/office/officeart/2005/8/layout/list1"/>
    <dgm:cxn modelId="{97251778-DAD2-49C4-9CD2-9861176B8148}" type="presOf" srcId="{4F4C42D2-D8E6-4F3E-B1C4-6BE80A7CE3EF}" destId="{E4B2D426-89E6-4F4A-A62B-2013347E850C}" srcOrd="0" destOrd="0" presId="urn:microsoft.com/office/officeart/2005/8/layout/list1"/>
    <dgm:cxn modelId="{EFD4237A-D12B-4447-9B6F-4053C673B5C6}" srcId="{4F4C42D2-D8E6-4F3E-B1C4-6BE80A7CE3EF}" destId="{D462BDAC-6E22-404A-B382-853372D1165E}" srcOrd="4" destOrd="0" parTransId="{E6433899-63B1-405B-BCDE-17CED992321B}" sibTransId="{0F4D6055-5174-4AD1-822A-03F21F548A26}"/>
    <dgm:cxn modelId="{B8BF4B5A-93E9-4208-B499-8DEA534B00BC}" type="presOf" srcId="{0CE4E79D-D541-4848-9F62-655B39677351}" destId="{86CA5026-DF26-4056-BA24-212D2A98133D}" srcOrd="0" destOrd="2" presId="urn:microsoft.com/office/officeart/2005/8/layout/list1"/>
    <dgm:cxn modelId="{18C0FF81-25C9-4033-9696-65E2EE58978B}" type="presOf" srcId="{29F352B9-DC87-4DFB-B002-0FB614990EDF}" destId="{E3E1EC22-315A-4544-9B24-A527ACE6F9ED}" srcOrd="0" destOrd="0" presId="urn:microsoft.com/office/officeart/2005/8/layout/list1"/>
    <dgm:cxn modelId="{18D16585-151D-4F2B-8AB9-A4F89AEAEFC0}" type="presOf" srcId="{69E22A64-B820-49FD-B3D6-24CAB4A0CD98}" destId="{34E26846-B029-46DA-9D3A-8623CB7FCD54}" srcOrd="0" destOrd="2" presId="urn:microsoft.com/office/officeart/2005/8/layout/list1"/>
    <dgm:cxn modelId="{498E7285-403D-4257-97AA-BFB3B755C70E}" type="presOf" srcId="{8C14BEA8-FD3E-4184-9130-E4445DE70D62}" destId="{34E26846-B029-46DA-9D3A-8623CB7FCD54}" srcOrd="0" destOrd="1" presId="urn:microsoft.com/office/officeart/2005/8/layout/list1"/>
    <dgm:cxn modelId="{06AA2B8C-E374-4492-9226-1751FB2DB947}" srcId="{D6D68A25-A13C-4DA3-BD3A-012329A538E4}" destId="{98CAACD9-E8DB-454E-BA76-43E5DD9864C6}" srcOrd="1" destOrd="0" parTransId="{7EE0B5D7-E89A-44A5-B20F-EE9F46D4E18D}" sibTransId="{E89984D1-0B5D-49EE-B2EB-EFEFD8666F1B}"/>
    <dgm:cxn modelId="{00B0AA93-BD41-42CF-B71A-BE6D4AAE74C3}" srcId="{4F4C42D2-D8E6-4F3E-B1C4-6BE80A7CE3EF}" destId="{63FB8D72-A81D-4548-A9B2-F63B5AE1382A}" srcOrd="1" destOrd="0" parTransId="{3178FEC5-5891-4F17-9322-ABE850793B92}" sibTransId="{FA04FEDA-BABA-4526-BADA-6575DDCAC130}"/>
    <dgm:cxn modelId="{3DB46B96-4EB7-4EFD-95E8-E70F875EDB27}" type="presOf" srcId="{F59FDE4E-D3C1-4A0E-82E6-92D0C20F9B29}" destId="{3345C7C8-2E68-4775-A00F-699D269D398B}" srcOrd="0" destOrd="4" presId="urn:microsoft.com/office/officeart/2005/8/layout/list1"/>
    <dgm:cxn modelId="{5DE8E19B-3498-415E-92E6-5BF8231FACFA}" srcId="{29F352B9-DC87-4DFB-B002-0FB614990EDF}" destId="{D6D68A25-A13C-4DA3-BD3A-012329A538E4}" srcOrd="2" destOrd="0" parTransId="{3B385073-3026-41DE-8381-04884EA90CBC}" sibTransId="{B9AD7007-DDEC-4C41-B233-066F7E28A760}"/>
    <dgm:cxn modelId="{85B68DAC-9678-4F10-9E84-C5378E8475DC}" srcId="{D6D68A25-A13C-4DA3-BD3A-012329A538E4}" destId="{D23CCA4D-95DA-4E8F-9E0D-C425D8D880DD}" srcOrd="0" destOrd="0" parTransId="{06489D3B-EEE8-449F-8B4B-4BA7A763523E}" sibTransId="{DC950959-1B3C-497E-8AD4-CA01912D2B3F}"/>
    <dgm:cxn modelId="{28DB96C4-A810-4D24-9008-94443AF92874}" type="presOf" srcId="{9A39741E-2591-4B31-8B40-B205649F73BC}" destId="{3345C7C8-2E68-4775-A00F-699D269D398B}" srcOrd="0" destOrd="2" presId="urn:microsoft.com/office/officeart/2005/8/layout/list1"/>
    <dgm:cxn modelId="{EA2DA9C9-6614-4AD1-AAE2-CC7AC53BC28E}" type="presOf" srcId="{7D700DB2-3419-43E9-87C1-3507DD5AACD2}" destId="{3345C7C8-2E68-4775-A00F-699D269D398B}" srcOrd="0" destOrd="3" presId="urn:microsoft.com/office/officeart/2005/8/layout/list1"/>
    <dgm:cxn modelId="{F1B0AAD1-57A2-4D7E-A8B8-3DE342C50E7D}" srcId="{E0C3ADC1-48DF-4F7B-851A-34F727846363}" destId="{F95679E5-4040-44F6-9BE2-0FF877379B30}" srcOrd="0" destOrd="0" parTransId="{A579E25B-6A66-47F7-AED8-4A6B2300AEA1}" sibTransId="{4FCEF20B-DF15-48EA-8CD7-E4FB3E5EE1F4}"/>
    <dgm:cxn modelId="{6B961ED2-CBC4-418C-9941-D01CE4DC0340}" srcId="{D6D68A25-A13C-4DA3-BD3A-012329A538E4}" destId="{F59FDE4E-D3C1-4A0E-82E6-92D0C20F9B29}" srcOrd="4" destOrd="0" parTransId="{77C53B80-475E-454D-9743-A03CAF8B557E}" sibTransId="{A252A059-D69B-41E1-B90C-FCE707516CAF}"/>
    <dgm:cxn modelId="{F279C4D2-9652-4B12-8573-6E290B61BAAD}" type="presOf" srcId="{F95679E5-4040-44F6-9BE2-0FF877379B30}" destId="{34E26846-B029-46DA-9D3A-8623CB7FCD54}" srcOrd="0" destOrd="0" presId="urn:microsoft.com/office/officeart/2005/8/layout/list1"/>
    <dgm:cxn modelId="{EAD43DDA-222D-4961-9324-2B4481B8BB60}" srcId="{29F352B9-DC87-4DFB-B002-0FB614990EDF}" destId="{4F4C42D2-D8E6-4F3E-B1C4-6BE80A7CE3EF}" srcOrd="1" destOrd="0" parTransId="{E9F77581-4DE9-45E9-A887-1F80C9D3C325}" sibTransId="{21A90970-0717-482D-BB68-98562DE110AD}"/>
    <dgm:cxn modelId="{AC6150DD-C972-425C-82CD-674287A9C498}" srcId="{29F352B9-DC87-4DFB-B002-0FB614990EDF}" destId="{E0C3ADC1-48DF-4F7B-851A-34F727846363}" srcOrd="0" destOrd="0" parTransId="{EB78190A-89A9-475E-9932-5EE31115E35E}" sibTransId="{A182F469-62C9-4D9E-A758-E72366983CA1}"/>
    <dgm:cxn modelId="{596A1AE4-430F-4C0F-BF7B-A47898DE74B0}" srcId="{E0C3ADC1-48DF-4F7B-851A-34F727846363}" destId="{8C14BEA8-FD3E-4184-9130-E4445DE70D62}" srcOrd="1" destOrd="0" parTransId="{94F1ECD1-7A5B-43CB-AC5C-3ACC4E2E7A86}" sibTransId="{AA1C86D4-D002-4791-9459-B7D2B81E2F18}"/>
    <dgm:cxn modelId="{C7C985E6-6B09-4307-ACA0-12CCCC20A87F}" type="presOf" srcId="{4F4C42D2-D8E6-4F3E-B1C4-6BE80A7CE3EF}" destId="{445E2326-9F2E-464C-A912-45E6727694AF}" srcOrd="1" destOrd="0" presId="urn:microsoft.com/office/officeart/2005/8/layout/list1"/>
    <dgm:cxn modelId="{6CAF3EF2-19FF-48AD-8C59-A621A06DD664}" type="presOf" srcId="{98CAACD9-E8DB-454E-BA76-43E5DD9864C6}" destId="{3345C7C8-2E68-4775-A00F-699D269D398B}" srcOrd="0" destOrd="1" presId="urn:microsoft.com/office/officeart/2005/8/layout/list1"/>
    <dgm:cxn modelId="{D1DD1FF6-BC27-44C4-BFB7-FABEE8C88FEC}" srcId="{D6D68A25-A13C-4DA3-BD3A-012329A538E4}" destId="{7D700DB2-3419-43E9-87C1-3507DD5AACD2}" srcOrd="3" destOrd="0" parTransId="{3AE8FC09-39BE-4628-BB2C-A7C582A9A5C0}" sibTransId="{8DDFA581-8B86-4B81-85E8-B31E9714D35F}"/>
    <dgm:cxn modelId="{B78F4BFA-A7D6-471A-ABC9-24A18A11BEB7}" srcId="{4F4C42D2-D8E6-4F3E-B1C4-6BE80A7CE3EF}" destId="{0CE4E79D-D541-4848-9F62-655B39677351}" srcOrd="2" destOrd="0" parTransId="{D6C354D4-B1D4-4C52-8975-552F65FB0345}" sibTransId="{3202BDFA-68B0-481F-907A-56C86D7BBEA7}"/>
    <dgm:cxn modelId="{CBAE0828-627F-4574-B4A3-F259329A3C79}" type="presParOf" srcId="{E3E1EC22-315A-4544-9B24-A527ACE6F9ED}" destId="{05159AC4-F3C5-44E4-9EC3-F068016D4B56}" srcOrd="0" destOrd="0" presId="urn:microsoft.com/office/officeart/2005/8/layout/list1"/>
    <dgm:cxn modelId="{5D0F0E82-1444-4CB7-B76A-BD468A37F2BF}" type="presParOf" srcId="{05159AC4-F3C5-44E4-9EC3-F068016D4B56}" destId="{73FEC017-295D-40C4-ABDA-7CDA9D3131DD}" srcOrd="0" destOrd="0" presId="urn:microsoft.com/office/officeart/2005/8/layout/list1"/>
    <dgm:cxn modelId="{50B23778-602D-43D0-8E70-F7340E6C51DD}" type="presParOf" srcId="{05159AC4-F3C5-44E4-9EC3-F068016D4B56}" destId="{9E8D09D5-7D91-4025-90B6-21CB33BAC573}" srcOrd="1" destOrd="0" presId="urn:microsoft.com/office/officeart/2005/8/layout/list1"/>
    <dgm:cxn modelId="{D156696D-BE20-4120-8564-88D3832A6F50}" type="presParOf" srcId="{E3E1EC22-315A-4544-9B24-A527ACE6F9ED}" destId="{3D867A2C-F16A-483F-895F-8D9A0A21F0CA}" srcOrd="1" destOrd="0" presId="urn:microsoft.com/office/officeart/2005/8/layout/list1"/>
    <dgm:cxn modelId="{B7140862-3D8A-4551-9EC8-AE4884D34012}" type="presParOf" srcId="{E3E1EC22-315A-4544-9B24-A527ACE6F9ED}" destId="{34E26846-B029-46DA-9D3A-8623CB7FCD54}" srcOrd="2" destOrd="0" presId="urn:microsoft.com/office/officeart/2005/8/layout/list1"/>
    <dgm:cxn modelId="{9F674D53-3E1F-4252-85E0-B768114BBF62}" type="presParOf" srcId="{E3E1EC22-315A-4544-9B24-A527ACE6F9ED}" destId="{E76964D5-2FAA-447B-8072-41764AB941D0}" srcOrd="3" destOrd="0" presId="urn:microsoft.com/office/officeart/2005/8/layout/list1"/>
    <dgm:cxn modelId="{E12AED03-35BF-4F87-89F9-B1EA4E76E4A9}" type="presParOf" srcId="{E3E1EC22-315A-4544-9B24-A527ACE6F9ED}" destId="{6D19FC52-2D35-4EC7-8EBE-E1CAFDC76D21}" srcOrd="4" destOrd="0" presId="urn:microsoft.com/office/officeart/2005/8/layout/list1"/>
    <dgm:cxn modelId="{939BA03B-EF46-4F88-97F8-B513B7D21E43}" type="presParOf" srcId="{6D19FC52-2D35-4EC7-8EBE-E1CAFDC76D21}" destId="{E4B2D426-89E6-4F4A-A62B-2013347E850C}" srcOrd="0" destOrd="0" presId="urn:microsoft.com/office/officeart/2005/8/layout/list1"/>
    <dgm:cxn modelId="{69834D35-954C-481C-BF1F-E44BB3F7F0EB}" type="presParOf" srcId="{6D19FC52-2D35-4EC7-8EBE-E1CAFDC76D21}" destId="{445E2326-9F2E-464C-A912-45E6727694AF}" srcOrd="1" destOrd="0" presId="urn:microsoft.com/office/officeart/2005/8/layout/list1"/>
    <dgm:cxn modelId="{2521996B-D07A-4AFD-B7CA-2A50C28DB7B3}" type="presParOf" srcId="{E3E1EC22-315A-4544-9B24-A527ACE6F9ED}" destId="{0999E56C-49E4-4B5D-A21F-45E3B87D66DB}" srcOrd="5" destOrd="0" presId="urn:microsoft.com/office/officeart/2005/8/layout/list1"/>
    <dgm:cxn modelId="{D6879616-4DC1-4451-9A0F-B91DBDE7EC28}" type="presParOf" srcId="{E3E1EC22-315A-4544-9B24-A527ACE6F9ED}" destId="{86CA5026-DF26-4056-BA24-212D2A98133D}" srcOrd="6" destOrd="0" presId="urn:microsoft.com/office/officeart/2005/8/layout/list1"/>
    <dgm:cxn modelId="{D719A2DE-5A27-4C09-8E9A-666F9A609591}" type="presParOf" srcId="{E3E1EC22-315A-4544-9B24-A527ACE6F9ED}" destId="{D329CE03-4743-4337-98B6-3115E0E29AA4}" srcOrd="7" destOrd="0" presId="urn:microsoft.com/office/officeart/2005/8/layout/list1"/>
    <dgm:cxn modelId="{A9F58B0C-FD64-47CF-BE4B-A51EA349C5CF}" type="presParOf" srcId="{E3E1EC22-315A-4544-9B24-A527ACE6F9ED}" destId="{61476B50-6790-4060-91A8-76CD6CDC207B}" srcOrd="8" destOrd="0" presId="urn:microsoft.com/office/officeart/2005/8/layout/list1"/>
    <dgm:cxn modelId="{92C4624E-D231-409F-B885-1D62A63000A7}" type="presParOf" srcId="{61476B50-6790-4060-91A8-76CD6CDC207B}" destId="{5ACFC7BE-0E6E-4286-9D6F-50F705C6ED66}" srcOrd="0" destOrd="0" presId="urn:microsoft.com/office/officeart/2005/8/layout/list1"/>
    <dgm:cxn modelId="{E6E02B9C-8035-4E84-8858-BB81494D5C25}" type="presParOf" srcId="{61476B50-6790-4060-91A8-76CD6CDC207B}" destId="{C728B3C9-4A6C-445A-B480-BB8C9BB50796}" srcOrd="1" destOrd="0" presId="urn:microsoft.com/office/officeart/2005/8/layout/list1"/>
    <dgm:cxn modelId="{281596E2-9D20-428A-948F-6081CE35D907}" type="presParOf" srcId="{E3E1EC22-315A-4544-9B24-A527ACE6F9ED}" destId="{C1A0CDFC-7DD4-4E39-AF49-265AFD54C289}" srcOrd="9" destOrd="0" presId="urn:microsoft.com/office/officeart/2005/8/layout/list1"/>
    <dgm:cxn modelId="{D53E9D7E-D272-4CB9-9EAC-6F4A55A4A414}" type="presParOf" srcId="{E3E1EC22-315A-4544-9B24-A527ACE6F9ED}" destId="{3345C7C8-2E68-4775-A00F-699D269D398B}"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19819F-F00A-4A50-86C2-F6362377D046}">
      <dsp:nvSpPr>
        <dsp:cNvPr id="0" name=""/>
        <dsp:cNvSpPr/>
      </dsp:nvSpPr>
      <dsp:spPr>
        <a:xfrm>
          <a:off x="0" y="441606"/>
          <a:ext cx="6928884" cy="2872800"/>
        </a:xfrm>
        <a:prstGeom prst="rect">
          <a:avLst/>
        </a:prstGeom>
        <a:solidFill>
          <a:schemeClr val="lt1">
            <a:alpha val="90000"/>
            <a:hueOff val="0"/>
            <a:satOff val="0"/>
            <a:lumOff val="0"/>
            <a:alphaOff val="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7758" tIns="249936" rIns="537758" bIns="85344" numCol="1" spcCol="1270" anchor="t" anchorCtr="0">
          <a:noAutofit/>
        </a:bodyPr>
        <a:lstStyle/>
        <a:p>
          <a:pPr marL="114300" lvl="1" indent="-114300" algn="just" defTabSz="533400">
            <a:lnSpc>
              <a:spcPct val="90000"/>
            </a:lnSpc>
            <a:spcBef>
              <a:spcPct val="0"/>
            </a:spcBef>
            <a:spcAft>
              <a:spcPct val="15000"/>
            </a:spcAft>
            <a:buChar char="•"/>
          </a:pPr>
          <a:r>
            <a:rPr lang="lv-LV" sz="1200" kern="1200" dirty="0">
              <a:latin typeface="Verdana" panose="020B0604030504040204" pitchFamily="34" charset="0"/>
              <a:ea typeface="Verdana" panose="020B0604030504040204" pitchFamily="34" charset="0"/>
            </a:rPr>
            <a:t>projekta pieteikums ir pilnībā aizpildīts, noformēts un iesniegts, izmantojot informācijas sistēmu;</a:t>
          </a:r>
        </a:p>
        <a:p>
          <a:pPr marL="114300" lvl="1" indent="-114300" algn="just" defTabSz="533400">
            <a:lnSpc>
              <a:spcPct val="90000"/>
            </a:lnSpc>
            <a:spcBef>
              <a:spcPct val="0"/>
            </a:spcBef>
            <a:spcAft>
              <a:spcPct val="15000"/>
            </a:spcAft>
            <a:buChar char="•"/>
          </a:pPr>
          <a:r>
            <a:rPr lang="lv-LV" sz="1200" kern="1200" dirty="0">
              <a:latin typeface="Verdana" panose="020B0604030504040204" pitchFamily="34" charset="0"/>
              <a:ea typeface="Verdana" panose="020B0604030504040204" pitchFamily="34" charset="0"/>
            </a:rPr>
            <a:t>ir iesniegts projekta pieteikuma attiecīgo sadaļu tulkojums angļu valodā atbilstoši konkursa nolikuma prasībām;</a:t>
          </a:r>
        </a:p>
        <a:p>
          <a:pPr marL="114300" lvl="1" indent="-114300" algn="just" defTabSz="533400">
            <a:lnSpc>
              <a:spcPct val="90000"/>
            </a:lnSpc>
            <a:spcBef>
              <a:spcPct val="0"/>
            </a:spcBef>
            <a:spcAft>
              <a:spcPct val="15000"/>
            </a:spcAft>
            <a:buChar char="•"/>
          </a:pPr>
          <a:r>
            <a:rPr lang="lv-LV" sz="1200" kern="1200" dirty="0">
              <a:latin typeface="Verdana" panose="020B0604030504040204" pitchFamily="34" charset="0"/>
              <a:ea typeface="Verdana" panose="020B0604030504040204" pitchFamily="34" charset="0"/>
            </a:rPr>
            <a:t>ir izpildītas konkursa nolikuma prasības par zinātniskās grupas dalības nosacījumiem;</a:t>
          </a:r>
        </a:p>
        <a:p>
          <a:pPr marL="114300" lvl="1" indent="-114300" algn="just" defTabSz="533400">
            <a:lnSpc>
              <a:spcPct val="90000"/>
            </a:lnSpc>
            <a:spcBef>
              <a:spcPct val="0"/>
            </a:spcBef>
            <a:spcAft>
              <a:spcPct val="15000"/>
            </a:spcAft>
            <a:buChar char="•"/>
          </a:pPr>
          <a:r>
            <a:rPr lang="lv-LV" sz="1200" kern="1200" dirty="0">
              <a:latin typeface="Verdana" panose="020B0604030504040204" pitchFamily="34" charset="0"/>
              <a:ea typeface="Verdana" panose="020B0604030504040204" pitchFamily="34" charset="0"/>
            </a:rPr>
            <a:t>projektu īsteno zinātniskajā institūcijā, kas atbilst šo noteikumu prasībām;</a:t>
          </a:r>
        </a:p>
        <a:p>
          <a:pPr marL="114300" lvl="1" indent="-114300" algn="just" defTabSz="533400">
            <a:lnSpc>
              <a:spcPct val="90000"/>
            </a:lnSpc>
            <a:spcBef>
              <a:spcPct val="0"/>
            </a:spcBef>
            <a:spcAft>
              <a:spcPct val="15000"/>
            </a:spcAft>
            <a:buChar char="•"/>
          </a:pPr>
          <a:r>
            <a:rPr lang="lv-LV" sz="1200" kern="1200" dirty="0">
              <a:latin typeface="Verdana" panose="020B0604030504040204" pitchFamily="34" charset="0"/>
              <a:ea typeface="Verdana" panose="020B0604030504040204" pitchFamily="34" charset="0"/>
            </a:rPr>
            <a:t>ja projekta īstenošanā piedalās sadarbības partneris, tas atbilst šo noteikumu un konkursa nolikuma prasībām;</a:t>
          </a:r>
        </a:p>
        <a:p>
          <a:pPr marL="114300" lvl="1" indent="-114300" algn="just" defTabSz="533400">
            <a:lnSpc>
              <a:spcPct val="90000"/>
            </a:lnSpc>
            <a:spcBef>
              <a:spcPct val="0"/>
            </a:spcBef>
            <a:spcAft>
              <a:spcPct val="15000"/>
            </a:spcAft>
            <a:buChar char="•"/>
          </a:pPr>
          <a:r>
            <a:rPr lang="lv-LV" sz="1200" kern="1200" dirty="0">
              <a:latin typeface="Verdana" panose="020B0604030504040204" pitchFamily="34" charset="0"/>
              <a:ea typeface="Verdana" panose="020B0604030504040204" pitchFamily="34" charset="0"/>
            </a:rPr>
            <a:t>projekta iesniegumā norādītās attiecināmās izmaksas atbilst konkursa nolikumā noteiktajām prasībām;</a:t>
          </a:r>
        </a:p>
        <a:p>
          <a:pPr marL="114300" lvl="1" indent="-114300" algn="just" defTabSz="533400">
            <a:lnSpc>
              <a:spcPct val="90000"/>
            </a:lnSpc>
            <a:spcBef>
              <a:spcPct val="0"/>
            </a:spcBef>
            <a:spcAft>
              <a:spcPct val="15000"/>
            </a:spcAft>
            <a:buChar char="•"/>
          </a:pPr>
          <a:r>
            <a:rPr lang="lv-LV" sz="1200" kern="1200" dirty="0">
              <a:latin typeface="Verdana" panose="020B0604030504040204" pitchFamily="34" charset="0"/>
              <a:ea typeface="Verdana" panose="020B0604030504040204" pitchFamily="34" charset="0"/>
            </a:rPr>
            <a:t>projekts ir ar saimniecisku darbību nesaistīts;</a:t>
          </a:r>
        </a:p>
        <a:p>
          <a:pPr marL="114300" lvl="1" indent="-114300" algn="just" defTabSz="533400">
            <a:lnSpc>
              <a:spcPct val="90000"/>
            </a:lnSpc>
            <a:spcBef>
              <a:spcPct val="0"/>
            </a:spcBef>
            <a:spcAft>
              <a:spcPct val="15000"/>
            </a:spcAft>
            <a:buChar char="•"/>
          </a:pPr>
          <a:r>
            <a:rPr lang="lv-LV" sz="1200" kern="1200" dirty="0">
              <a:latin typeface="Verdana" panose="020B0604030504040204" pitchFamily="34" charset="0"/>
              <a:ea typeface="Verdana" panose="020B0604030504040204" pitchFamily="34" charset="0"/>
            </a:rPr>
            <a:t>dubultā finansējuma riska neesība ar citiem publiskajiem finansēšanas avotiem.</a:t>
          </a:r>
        </a:p>
      </dsp:txBody>
      <dsp:txXfrm>
        <a:off x="0" y="441606"/>
        <a:ext cx="6928884" cy="2872800"/>
      </dsp:txXfrm>
    </dsp:sp>
    <dsp:sp modelId="{690AC03C-D1E8-485B-B1A3-37D9D7D960B7}">
      <dsp:nvSpPr>
        <dsp:cNvPr id="0" name=""/>
        <dsp:cNvSpPr/>
      </dsp:nvSpPr>
      <dsp:spPr>
        <a:xfrm>
          <a:off x="346444" y="264486"/>
          <a:ext cx="4850218" cy="354240"/>
        </a:xfrm>
        <a:prstGeom prst="roundRect">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3327" tIns="0" rIns="183327" bIns="0" numCol="1" spcCol="1270" anchor="ctr" anchorCtr="0">
          <a:noAutofit/>
        </a:bodyPr>
        <a:lstStyle/>
        <a:p>
          <a:pPr marL="0" lvl="0" indent="0" algn="l" defTabSz="533400">
            <a:lnSpc>
              <a:spcPct val="90000"/>
            </a:lnSpc>
            <a:spcBef>
              <a:spcPct val="0"/>
            </a:spcBef>
            <a:spcAft>
              <a:spcPct val="35000"/>
            </a:spcAft>
            <a:buNone/>
          </a:pPr>
          <a:r>
            <a:rPr lang="lv-LV" sz="1200" kern="1200" dirty="0">
              <a:latin typeface="Verdana" panose="020B0604030504040204" pitchFamily="34" charset="0"/>
              <a:ea typeface="Verdana" panose="020B0604030504040204" pitchFamily="34" charset="0"/>
            </a:rPr>
            <a:t>Kritēriji</a:t>
          </a:r>
        </a:p>
      </dsp:txBody>
      <dsp:txXfrm>
        <a:off x="363737" y="281779"/>
        <a:ext cx="4815632" cy="319654"/>
      </dsp:txXfrm>
    </dsp:sp>
    <dsp:sp modelId="{5226DEA1-9E0E-4DF4-B215-755901189863}">
      <dsp:nvSpPr>
        <dsp:cNvPr id="0" name=""/>
        <dsp:cNvSpPr/>
      </dsp:nvSpPr>
      <dsp:spPr>
        <a:xfrm>
          <a:off x="0" y="3556326"/>
          <a:ext cx="6928884" cy="1474200"/>
        </a:xfrm>
        <a:prstGeom prst="rect">
          <a:avLst/>
        </a:prstGeom>
        <a:solidFill>
          <a:schemeClr val="lt1">
            <a:alpha val="90000"/>
            <a:hueOff val="0"/>
            <a:satOff val="0"/>
            <a:lumOff val="0"/>
            <a:alphaOff val="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7758" tIns="249936" rIns="537758" bIns="85344" numCol="1" spcCol="1270" anchor="t" anchorCtr="0">
          <a:noAutofit/>
        </a:bodyPr>
        <a:lstStyle/>
        <a:p>
          <a:pPr marL="114300" lvl="1" indent="-114300" algn="just" defTabSz="533400">
            <a:lnSpc>
              <a:spcPct val="90000"/>
            </a:lnSpc>
            <a:spcBef>
              <a:spcPct val="0"/>
            </a:spcBef>
            <a:spcAft>
              <a:spcPct val="15000"/>
            </a:spcAft>
            <a:buChar char="•"/>
          </a:pPr>
          <a:r>
            <a:rPr lang="lv-LV" sz="1200" kern="1200" dirty="0">
              <a:latin typeface="Verdana" panose="020B0604030504040204" pitchFamily="34" charset="0"/>
              <a:ea typeface="Verdana" panose="020B0604030504040204" pitchFamily="34" charset="0"/>
            </a:rPr>
            <a:t>ir aptverti </a:t>
          </a:r>
          <a:r>
            <a:rPr lang="lv-LV" sz="1200" kern="1200" dirty="0">
              <a:solidFill>
                <a:schemeClr val="accent2">
                  <a:lumMod val="75000"/>
                </a:schemeClr>
              </a:solidFill>
              <a:latin typeface="Verdana" panose="020B0604030504040204" pitchFamily="34" charset="0"/>
              <a:ea typeface="Verdana" panose="020B0604030504040204" pitchFamily="34" charset="0"/>
            </a:rPr>
            <a:t>visi</a:t>
          </a:r>
          <a:r>
            <a:rPr lang="lv-LV" sz="1200" kern="1200" dirty="0">
              <a:latin typeface="Verdana" panose="020B0604030504040204" pitchFamily="34" charset="0"/>
              <a:ea typeface="Verdana" panose="020B0604030504040204" pitchFamily="34" charset="0"/>
            </a:rPr>
            <a:t> MK rīkojuma 6. punktā noteiktie programmas horizontālie uzdevumi;</a:t>
          </a:r>
        </a:p>
        <a:p>
          <a:pPr marL="114300" lvl="1" indent="-114300" algn="just" defTabSz="533400">
            <a:lnSpc>
              <a:spcPct val="90000"/>
            </a:lnSpc>
            <a:spcBef>
              <a:spcPct val="0"/>
            </a:spcBef>
            <a:spcAft>
              <a:spcPct val="15000"/>
            </a:spcAft>
            <a:buChar char="•"/>
          </a:pPr>
          <a:r>
            <a:rPr lang="lv-LV" sz="1200" kern="1200" dirty="0">
              <a:latin typeface="Verdana" panose="020B0604030504040204" pitchFamily="34" charset="0"/>
              <a:ea typeface="Verdana" panose="020B0604030504040204" pitchFamily="34" charset="0"/>
            </a:rPr>
            <a:t>ir ietverti MK rīkojuma 7. punktā noteiktie sasniedzamie rezultāti. </a:t>
          </a:r>
        </a:p>
        <a:p>
          <a:pPr marL="114300" lvl="1" indent="-114300" algn="just" defTabSz="533400">
            <a:lnSpc>
              <a:spcPct val="90000"/>
            </a:lnSpc>
            <a:spcBef>
              <a:spcPct val="0"/>
            </a:spcBef>
            <a:spcAft>
              <a:spcPct val="15000"/>
            </a:spcAft>
            <a:buChar char="•"/>
          </a:pPr>
          <a:endParaRPr lang="lv-LV" sz="1200" kern="1200" dirty="0">
            <a:latin typeface="Verdana" panose="020B0604030504040204" pitchFamily="34" charset="0"/>
            <a:ea typeface="Verdana" panose="020B0604030504040204" pitchFamily="34" charset="0"/>
          </a:endParaRPr>
        </a:p>
        <a:p>
          <a:pPr marL="114300" lvl="1" indent="-114300" algn="just" defTabSz="533400">
            <a:lnSpc>
              <a:spcPct val="90000"/>
            </a:lnSpc>
            <a:spcBef>
              <a:spcPct val="0"/>
            </a:spcBef>
            <a:spcAft>
              <a:spcPct val="15000"/>
            </a:spcAft>
            <a:buChar char="•"/>
          </a:pPr>
          <a:endParaRPr lang="lv-LV" sz="1200" kern="1200" dirty="0">
            <a:latin typeface="Verdana" panose="020B0604030504040204" pitchFamily="34" charset="0"/>
            <a:ea typeface="Verdana" panose="020B0604030504040204" pitchFamily="34" charset="0"/>
          </a:endParaRPr>
        </a:p>
        <a:p>
          <a:pPr marL="114300" lvl="1" indent="-114300" algn="l" defTabSz="533400">
            <a:lnSpc>
              <a:spcPct val="90000"/>
            </a:lnSpc>
            <a:spcBef>
              <a:spcPct val="0"/>
            </a:spcBef>
            <a:spcAft>
              <a:spcPct val="15000"/>
            </a:spcAft>
            <a:buChar char="•"/>
          </a:pPr>
          <a:endParaRPr lang="lv-LV" sz="1200" kern="1200" dirty="0"/>
        </a:p>
      </dsp:txBody>
      <dsp:txXfrm>
        <a:off x="0" y="3556326"/>
        <a:ext cx="6928884" cy="1474200"/>
      </dsp:txXfrm>
    </dsp:sp>
    <dsp:sp modelId="{97819B6C-4F81-4718-9841-7FFE10CF8016}">
      <dsp:nvSpPr>
        <dsp:cNvPr id="0" name=""/>
        <dsp:cNvSpPr/>
      </dsp:nvSpPr>
      <dsp:spPr>
        <a:xfrm>
          <a:off x="346444" y="3379206"/>
          <a:ext cx="4850218" cy="354240"/>
        </a:xfrm>
        <a:prstGeom prst="roundRect">
          <a:avLst/>
        </a:prstGeom>
        <a:solidFill>
          <a:schemeClr val="accent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3327" tIns="0" rIns="183327" bIns="0" numCol="1" spcCol="1270" anchor="ctr" anchorCtr="0">
          <a:noAutofit/>
        </a:bodyPr>
        <a:lstStyle/>
        <a:p>
          <a:pPr marL="0" lvl="0" indent="0" algn="l" defTabSz="533400">
            <a:lnSpc>
              <a:spcPct val="90000"/>
            </a:lnSpc>
            <a:spcBef>
              <a:spcPct val="0"/>
            </a:spcBef>
            <a:spcAft>
              <a:spcPct val="35000"/>
            </a:spcAft>
            <a:buNone/>
          </a:pPr>
          <a:r>
            <a:rPr lang="lv-LV" sz="1200" kern="1200" dirty="0">
              <a:latin typeface="Verdana" panose="020B0604030504040204" pitchFamily="34" charset="0"/>
              <a:ea typeface="Verdana" panose="020B0604030504040204" pitchFamily="34" charset="0"/>
            </a:rPr>
            <a:t>Papildu kritēriji</a:t>
          </a:r>
        </a:p>
      </dsp:txBody>
      <dsp:txXfrm>
        <a:off x="363737" y="3396499"/>
        <a:ext cx="4815632" cy="3196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69EFC0-31B3-0F45-B44D-F35B7A9E9372}">
      <dsp:nvSpPr>
        <dsp:cNvPr id="0" name=""/>
        <dsp:cNvSpPr/>
      </dsp:nvSpPr>
      <dsp:spPr>
        <a:xfrm>
          <a:off x="-3045166" y="-468893"/>
          <a:ext cx="3632514" cy="3632514"/>
        </a:xfrm>
        <a:prstGeom prst="blockArc">
          <a:avLst>
            <a:gd name="adj1" fmla="val 18900000"/>
            <a:gd name="adj2" fmla="val 2700000"/>
            <a:gd name="adj3" fmla="val 595"/>
          </a:avLst>
        </a:prstGeom>
        <a:noFill/>
        <a:ln w="9525"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A065F00-2114-7A4D-8FD1-0526D1E94660}">
      <dsp:nvSpPr>
        <dsp:cNvPr id="0" name=""/>
        <dsp:cNvSpPr/>
      </dsp:nvSpPr>
      <dsp:spPr>
        <a:xfrm>
          <a:off x="377655" y="269472"/>
          <a:ext cx="2302758" cy="538945"/>
        </a:xfrm>
        <a:prstGeom prst="rect">
          <a:avLst/>
        </a:prstGeom>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27788" tIns="45720" rIns="45720" bIns="45720" numCol="1" spcCol="1270" anchor="ctr" anchorCtr="0">
          <a:noAutofit/>
        </a:bodyPr>
        <a:lstStyle/>
        <a:p>
          <a:pPr marL="0" lvl="0" indent="0" algn="l" defTabSz="800100">
            <a:lnSpc>
              <a:spcPct val="90000"/>
            </a:lnSpc>
            <a:spcBef>
              <a:spcPct val="0"/>
            </a:spcBef>
            <a:spcAft>
              <a:spcPct val="35000"/>
            </a:spcAft>
            <a:buNone/>
          </a:pPr>
          <a:r>
            <a:rPr lang="lv-LV" sz="1800" kern="1200" dirty="0">
              <a:latin typeface="Verdana" panose="020B0604030504040204" pitchFamily="34" charset="0"/>
              <a:ea typeface="Verdana" panose="020B0604030504040204" pitchFamily="34" charset="0"/>
              <a:cs typeface="Verdana" panose="020B0604030504040204" pitchFamily="34" charset="0"/>
            </a:rPr>
            <a:t>IZCILĪBA (A)</a:t>
          </a:r>
        </a:p>
      </dsp:txBody>
      <dsp:txXfrm>
        <a:off x="377655" y="269472"/>
        <a:ext cx="2302758" cy="538945"/>
      </dsp:txXfrm>
    </dsp:sp>
    <dsp:sp modelId="{30838C00-761E-A94D-9E90-0E1DA78EFC57}">
      <dsp:nvSpPr>
        <dsp:cNvPr id="0" name=""/>
        <dsp:cNvSpPr/>
      </dsp:nvSpPr>
      <dsp:spPr>
        <a:xfrm>
          <a:off x="40814" y="202104"/>
          <a:ext cx="673682" cy="673682"/>
        </a:xfrm>
        <a:prstGeom prst="ellipse">
          <a:avLst/>
        </a:prstGeom>
        <a:solidFill>
          <a:schemeClr val="lt1">
            <a:hueOff val="0"/>
            <a:satOff val="0"/>
            <a:lumOff val="0"/>
            <a:alphaOff val="0"/>
          </a:schemeClr>
        </a:solidFill>
        <a:ln w="9525" cap="flat" cmpd="sng" algn="ctr">
          <a:solidFill>
            <a:schemeClr val="accent2">
              <a:lumMod val="75000"/>
            </a:schemeClr>
          </a:solidFill>
          <a:prstDash val="solid"/>
        </a:ln>
        <a:effectLst/>
      </dsp:spPr>
      <dsp:style>
        <a:lnRef idx="1">
          <a:scrgbClr r="0" g="0" b="0"/>
        </a:lnRef>
        <a:fillRef idx="1">
          <a:scrgbClr r="0" g="0" b="0"/>
        </a:fillRef>
        <a:effectRef idx="0">
          <a:scrgbClr r="0" g="0" b="0"/>
        </a:effectRef>
        <a:fontRef idx="minor"/>
      </dsp:style>
    </dsp:sp>
    <dsp:sp modelId="{4EC0D5D3-24CF-2242-9665-C5515CB88673}">
      <dsp:nvSpPr>
        <dsp:cNvPr id="0" name=""/>
        <dsp:cNvSpPr/>
      </dsp:nvSpPr>
      <dsp:spPr>
        <a:xfrm>
          <a:off x="573561" y="1077891"/>
          <a:ext cx="2106851" cy="538945"/>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27788" tIns="45720" rIns="45720" bIns="45720" numCol="1" spcCol="1270" anchor="ctr" anchorCtr="0">
          <a:noAutofit/>
        </a:bodyPr>
        <a:lstStyle/>
        <a:p>
          <a:pPr marL="0" lvl="0" indent="0" algn="l" defTabSz="800100">
            <a:lnSpc>
              <a:spcPct val="90000"/>
            </a:lnSpc>
            <a:spcBef>
              <a:spcPct val="0"/>
            </a:spcBef>
            <a:spcAft>
              <a:spcPct val="35000"/>
            </a:spcAft>
            <a:buNone/>
          </a:pPr>
          <a:r>
            <a:rPr lang="lv-LV" sz="1800" kern="1200" dirty="0">
              <a:latin typeface="Verdana" panose="020B0604030504040204" pitchFamily="34" charset="0"/>
              <a:ea typeface="Verdana" panose="020B0604030504040204" pitchFamily="34" charset="0"/>
              <a:cs typeface="Verdana" panose="020B0604030504040204" pitchFamily="34" charset="0"/>
            </a:rPr>
            <a:t>IETEKME (B)</a:t>
          </a:r>
          <a:endParaRPr lang="en-US" sz="1800" kern="1200" dirty="0">
            <a:latin typeface="Verdana" panose="020B0604030504040204" pitchFamily="34" charset="0"/>
            <a:ea typeface="Verdana" panose="020B0604030504040204" pitchFamily="34" charset="0"/>
            <a:cs typeface="Verdana" panose="020B0604030504040204" pitchFamily="34" charset="0"/>
          </a:endParaRPr>
        </a:p>
      </dsp:txBody>
      <dsp:txXfrm>
        <a:off x="573561" y="1077891"/>
        <a:ext cx="2106851" cy="538945"/>
      </dsp:txXfrm>
    </dsp:sp>
    <dsp:sp modelId="{899310B5-FFDF-D94A-ABA3-3F1AD83A4A45}">
      <dsp:nvSpPr>
        <dsp:cNvPr id="0" name=""/>
        <dsp:cNvSpPr/>
      </dsp:nvSpPr>
      <dsp:spPr>
        <a:xfrm>
          <a:off x="236720" y="1010523"/>
          <a:ext cx="673682" cy="673682"/>
        </a:xfrm>
        <a:prstGeom prst="ellipse">
          <a:avLst/>
        </a:prstGeom>
        <a:solidFill>
          <a:schemeClr val="lt1">
            <a:hueOff val="0"/>
            <a:satOff val="0"/>
            <a:lumOff val="0"/>
            <a:alphaOff val="0"/>
          </a:schemeClr>
        </a:solidFill>
        <a:ln w="9525" cap="flat" cmpd="sng" algn="ctr">
          <a:solidFill>
            <a:schemeClr val="accent2">
              <a:lumMod val="75000"/>
            </a:schemeClr>
          </a:solidFill>
          <a:prstDash val="solid"/>
        </a:ln>
        <a:effectLst/>
      </dsp:spPr>
      <dsp:style>
        <a:lnRef idx="1">
          <a:scrgbClr r="0" g="0" b="0"/>
        </a:lnRef>
        <a:fillRef idx="1">
          <a:scrgbClr r="0" g="0" b="0"/>
        </a:fillRef>
        <a:effectRef idx="0">
          <a:scrgbClr r="0" g="0" b="0"/>
        </a:effectRef>
        <a:fontRef idx="minor"/>
      </dsp:style>
    </dsp:sp>
    <dsp:sp modelId="{8BD8C914-7314-BC41-AD43-3DB3440F7358}">
      <dsp:nvSpPr>
        <dsp:cNvPr id="0" name=""/>
        <dsp:cNvSpPr/>
      </dsp:nvSpPr>
      <dsp:spPr>
        <a:xfrm>
          <a:off x="411206" y="1865042"/>
          <a:ext cx="2302758" cy="538945"/>
        </a:xfrm>
        <a:prstGeom prst="rect">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27788" tIns="45720" rIns="45720" bIns="45720" numCol="1" spcCol="1270" anchor="ctr" anchorCtr="0">
          <a:noAutofit/>
        </a:bodyPr>
        <a:lstStyle/>
        <a:p>
          <a:pPr marL="0" lvl="0" indent="0" algn="l" defTabSz="800100">
            <a:lnSpc>
              <a:spcPct val="90000"/>
            </a:lnSpc>
            <a:spcBef>
              <a:spcPct val="0"/>
            </a:spcBef>
            <a:spcAft>
              <a:spcPct val="35000"/>
            </a:spcAft>
            <a:buNone/>
          </a:pPr>
          <a:r>
            <a:rPr lang="lv-LV" sz="1800" kern="1200" dirty="0">
              <a:solidFill>
                <a:schemeClr val="tx1"/>
              </a:solidFill>
              <a:latin typeface="Verdana" panose="020B0604030504040204" pitchFamily="34" charset="0"/>
              <a:ea typeface="Verdana" panose="020B0604030504040204" pitchFamily="34" charset="0"/>
              <a:cs typeface="Verdana" panose="020B0604030504040204" pitchFamily="34" charset="0"/>
            </a:rPr>
            <a:t>IEVIEŠANA (C)</a:t>
          </a:r>
          <a:endParaRPr lang="en-US" sz="180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dsp:txBody>
      <dsp:txXfrm>
        <a:off x="411206" y="1865042"/>
        <a:ext cx="2302758" cy="538945"/>
      </dsp:txXfrm>
    </dsp:sp>
    <dsp:sp modelId="{5A38DCE6-70AD-8A4A-9A71-20B5C5B65822}">
      <dsp:nvSpPr>
        <dsp:cNvPr id="0" name=""/>
        <dsp:cNvSpPr/>
      </dsp:nvSpPr>
      <dsp:spPr>
        <a:xfrm>
          <a:off x="40814" y="1818941"/>
          <a:ext cx="673682" cy="673682"/>
        </a:xfrm>
        <a:prstGeom prst="ellipse">
          <a:avLst/>
        </a:prstGeom>
        <a:solidFill>
          <a:schemeClr val="lt1">
            <a:hueOff val="0"/>
            <a:satOff val="0"/>
            <a:lumOff val="0"/>
            <a:alphaOff val="0"/>
          </a:schemeClr>
        </a:solidFill>
        <a:ln w="9525" cap="flat" cmpd="sng" algn="ctr">
          <a:solidFill>
            <a:schemeClr val="accent2">
              <a:lumMod val="7500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E26846-B029-46DA-9D3A-8623CB7FCD54}">
      <dsp:nvSpPr>
        <dsp:cNvPr id="0" name=""/>
        <dsp:cNvSpPr/>
      </dsp:nvSpPr>
      <dsp:spPr>
        <a:xfrm>
          <a:off x="0" y="236939"/>
          <a:ext cx="7093974" cy="1197000"/>
        </a:xfrm>
        <a:prstGeom prst="rect">
          <a:avLst/>
        </a:prstGeom>
        <a:solidFill>
          <a:schemeClr val="lt1">
            <a:alpha val="90000"/>
            <a:hueOff val="0"/>
            <a:satOff val="0"/>
            <a:lumOff val="0"/>
            <a:alphaOff val="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0571" tIns="208280" rIns="550571" bIns="71120" numCol="1" spcCol="1270" anchor="t" anchorCtr="0">
          <a:noAutofit/>
        </a:bodyPr>
        <a:lstStyle/>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pētījuma zinātniskā kvalitāte, ticamība un novitāte;</a:t>
          </a:r>
        </a:p>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izvēlētās pētījuma stratēģijas un metodisko risinājumu zinātniskā kvalitāte, kā arī atbilstība noteikto mērķu sasniegšanai;</a:t>
          </a:r>
        </a:p>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projekta spēja radīt jaunas zināšanas vai tehnoloģiskās atziņas;</a:t>
          </a:r>
        </a:p>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sadarbības partneru (ja tādi paredzēti) ieguldījums, to zinātniskā kapacitāte, plānotā sadarbības kvalitāte</a:t>
          </a:r>
        </a:p>
      </dsp:txBody>
      <dsp:txXfrm>
        <a:off x="0" y="236939"/>
        <a:ext cx="7093974" cy="1197000"/>
      </dsp:txXfrm>
    </dsp:sp>
    <dsp:sp modelId="{9E8D09D5-7D91-4025-90B6-21CB33BAC573}">
      <dsp:nvSpPr>
        <dsp:cNvPr id="0" name=""/>
        <dsp:cNvSpPr/>
      </dsp:nvSpPr>
      <dsp:spPr>
        <a:xfrm>
          <a:off x="354698" y="89339"/>
          <a:ext cx="4965781" cy="295200"/>
        </a:xfrm>
        <a:prstGeom prst="roundRect">
          <a:avLst/>
        </a:prstGeom>
        <a:solidFill>
          <a:schemeClr val="accent2">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7695" tIns="0" rIns="187695" bIns="0" numCol="1" spcCol="1270" anchor="ctr" anchorCtr="0">
          <a:noAutofit/>
        </a:bodyPr>
        <a:lstStyle/>
        <a:p>
          <a:pPr marL="0" lvl="0" indent="0" algn="l" defTabSz="444500">
            <a:lnSpc>
              <a:spcPct val="90000"/>
            </a:lnSpc>
            <a:spcBef>
              <a:spcPct val="0"/>
            </a:spcBef>
            <a:spcAft>
              <a:spcPct val="35000"/>
            </a:spcAft>
            <a:buNone/>
          </a:pPr>
          <a:r>
            <a:rPr lang="lv-LV" sz="1000" kern="1200" dirty="0">
              <a:latin typeface="Verdana" panose="020B0604030504040204" pitchFamily="34" charset="0"/>
              <a:ea typeface="Verdana" panose="020B0604030504040204" pitchFamily="34" charset="0"/>
            </a:rPr>
            <a:t>Zinātniskā kvalitāte</a:t>
          </a:r>
        </a:p>
      </dsp:txBody>
      <dsp:txXfrm>
        <a:off x="369108" y="103749"/>
        <a:ext cx="4936961" cy="266380"/>
      </dsp:txXfrm>
    </dsp:sp>
    <dsp:sp modelId="{86CA5026-DF26-4056-BA24-212D2A98133D}">
      <dsp:nvSpPr>
        <dsp:cNvPr id="0" name=""/>
        <dsp:cNvSpPr/>
      </dsp:nvSpPr>
      <dsp:spPr>
        <a:xfrm>
          <a:off x="0" y="1635539"/>
          <a:ext cx="7093974" cy="1638000"/>
        </a:xfrm>
        <a:prstGeom prst="rect">
          <a:avLst/>
        </a:prstGeom>
        <a:solidFill>
          <a:schemeClr val="lt1">
            <a:alpha val="90000"/>
            <a:hueOff val="0"/>
            <a:satOff val="0"/>
            <a:lumOff val="0"/>
            <a:alphaOff val="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0571" tIns="208280" rIns="550571" bIns="71120" numCol="1" spcCol="1270" anchor="t" anchorCtr="0">
          <a:noAutofit/>
        </a:bodyPr>
        <a:lstStyle/>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iegūto zināšanu un prasmju paredzamā pārnese tālākajā darbībā un zinātniskās kapacitātes attīstībā;</a:t>
          </a:r>
        </a:p>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pētniecības attīstības iespējas, ieskaitot ieguldījumu jaunu projektu sagatavošanā;</a:t>
          </a:r>
        </a:p>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pētījuma rezultātā tiks radītas attiecīgajai nozarei, tautsaimniecības un sabiedrības attīstībai nozīmīgas zināšanas;</a:t>
          </a:r>
        </a:p>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iegūto zināšanu ilgtspēja un kvalitatīvs to izplatības plāns, tai skaitā paredzētas zinātniskās publikācijas un sabiedrības informēšana;</a:t>
          </a:r>
        </a:p>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pētījuma īstenošana sekmē pētījuma zinātniskā personāla, tai skaitā studējošo, zinātniskās kapacitātes stiprināšanu</a:t>
          </a:r>
        </a:p>
      </dsp:txBody>
      <dsp:txXfrm>
        <a:off x="0" y="1635539"/>
        <a:ext cx="7093974" cy="1638000"/>
      </dsp:txXfrm>
    </dsp:sp>
    <dsp:sp modelId="{445E2326-9F2E-464C-A912-45E6727694AF}">
      <dsp:nvSpPr>
        <dsp:cNvPr id="0" name=""/>
        <dsp:cNvSpPr/>
      </dsp:nvSpPr>
      <dsp:spPr>
        <a:xfrm>
          <a:off x="354698" y="1487939"/>
          <a:ext cx="4965781" cy="295200"/>
        </a:xfrm>
        <a:prstGeom prst="roundRect">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7695" tIns="0" rIns="187695" bIns="0" numCol="1" spcCol="1270" anchor="ctr" anchorCtr="0">
          <a:noAutofit/>
        </a:bodyPr>
        <a:lstStyle/>
        <a:p>
          <a:pPr marL="0" lvl="0" indent="0" algn="l" defTabSz="444500">
            <a:lnSpc>
              <a:spcPct val="90000"/>
            </a:lnSpc>
            <a:spcBef>
              <a:spcPct val="0"/>
            </a:spcBef>
            <a:spcAft>
              <a:spcPct val="35000"/>
            </a:spcAft>
            <a:buNone/>
          </a:pPr>
          <a:r>
            <a:rPr lang="lv-LV" sz="1000" kern="1200" dirty="0">
              <a:latin typeface="Verdana" panose="020B0604030504040204" pitchFamily="34" charset="0"/>
              <a:ea typeface="Verdana" panose="020B0604030504040204" pitchFamily="34" charset="0"/>
            </a:rPr>
            <a:t>Rezultātu ietekme</a:t>
          </a:r>
        </a:p>
      </dsp:txBody>
      <dsp:txXfrm>
        <a:off x="369108" y="1502349"/>
        <a:ext cx="4936961" cy="266380"/>
      </dsp:txXfrm>
    </dsp:sp>
    <dsp:sp modelId="{3345C7C8-2E68-4775-A00F-699D269D398B}">
      <dsp:nvSpPr>
        <dsp:cNvPr id="0" name=""/>
        <dsp:cNvSpPr/>
      </dsp:nvSpPr>
      <dsp:spPr>
        <a:xfrm>
          <a:off x="0" y="3475139"/>
          <a:ext cx="7093974" cy="2079000"/>
        </a:xfrm>
        <a:prstGeom prst="rect">
          <a:avLst/>
        </a:prstGeom>
        <a:solidFill>
          <a:schemeClr val="lt1">
            <a:alpha val="90000"/>
            <a:hueOff val="0"/>
            <a:satOff val="0"/>
            <a:lumOff val="0"/>
            <a:alphaOff val="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0571" tIns="208280" rIns="550571" bIns="71120" numCol="1" spcCol="1270" anchor="t" anchorCtr="0">
          <a:noAutofit/>
        </a:bodyPr>
        <a:lstStyle/>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pētījuma darba plāna kvalitāte un tā atbilstība izvirzītajam mērķim. Paredzētie resursi ir atbilstoši un pietiekami mērķa sasniegšanai. Pētījumā paredzēts nodrošināt efektīvu resursu izmantošanu. Plānotie darba posmi un uzdevumi ir skaidri definēti, atbilstoši un ticami;</a:t>
          </a:r>
        </a:p>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projekta vadītāja un projekta galveno izpildītāju zinātniskā kvalifikācija, atbilstoši iesniegtajiem dzīves gājuma aprakstiem (CV);</a:t>
          </a:r>
        </a:p>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paredzēta atbilstoša pētījuma vadība, ieskaitot kvalitātes vadību. Vadības organizācija ļauj sekot pētījuma izpildes progresam. Izvērtēti iespējamie riski un izstrādāts to novēršanas vai negatīvā efekta samazināšanas plāns;</a:t>
          </a:r>
        </a:p>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pētījuma veikšanai ir nepieciešamā pētniecības infrastruktūra, tai skaitā pieeja sadarbības partneru aprīkojumam (ja attiecināms);</a:t>
          </a:r>
        </a:p>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institūcijai, kas īsteno pētījumu, un tās sadarbības partneriem (ja attiecināms) ir projekta īstenošanai nepieciešamā pieredze.</a:t>
          </a:r>
        </a:p>
      </dsp:txBody>
      <dsp:txXfrm>
        <a:off x="0" y="3475139"/>
        <a:ext cx="7093974" cy="2079000"/>
      </dsp:txXfrm>
    </dsp:sp>
    <dsp:sp modelId="{C728B3C9-4A6C-445A-B480-BB8C9BB50796}">
      <dsp:nvSpPr>
        <dsp:cNvPr id="0" name=""/>
        <dsp:cNvSpPr/>
      </dsp:nvSpPr>
      <dsp:spPr>
        <a:xfrm>
          <a:off x="354698" y="3327539"/>
          <a:ext cx="4965781" cy="295200"/>
        </a:xfrm>
        <a:prstGeom prst="roundRect">
          <a:avLst/>
        </a:prstGeom>
        <a:solidFill>
          <a:schemeClr val="accent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7695" tIns="0" rIns="187695" bIns="0" numCol="1" spcCol="1270" anchor="ctr" anchorCtr="0">
          <a:noAutofit/>
        </a:bodyPr>
        <a:lstStyle/>
        <a:p>
          <a:pPr marL="0" lvl="0" indent="0" algn="l" defTabSz="444500">
            <a:lnSpc>
              <a:spcPct val="90000"/>
            </a:lnSpc>
            <a:spcBef>
              <a:spcPct val="0"/>
            </a:spcBef>
            <a:spcAft>
              <a:spcPct val="35000"/>
            </a:spcAft>
            <a:buNone/>
          </a:pPr>
          <a:endParaRPr lang="lv-LV" sz="1000" kern="1200" dirty="0">
            <a:solidFill>
              <a:schemeClr val="tx1"/>
            </a:solidFill>
          </a:endParaRPr>
        </a:p>
        <a:p>
          <a:pPr marL="0" lvl="0" indent="0" algn="l" defTabSz="444500">
            <a:lnSpc>
              <a:spcPct val="90000"/>
            </a:lnSpc>
            <a:spcBef>
              <a:spcPct val="0"/>
            </a:spcBef>
            <a:spcAft>
              <a:spcPct val="35000"/>
            </a:spcAft>
            <a:buNone/>
          </a:pPr>
          <a:r>
            <a:rPr lang="lv-LV" sz="1000" kern="1200" dirty="0">
              <a:solidFill>
                <a:schemeClr val="tx1"/>
              </a:solidFill>
              <a:latin typeface="Verdana" panose="020B0604030504040204" pitchFamily="34" charset="0"/>
              <a:ea typeface="Verdana" panose="020B0604030504040204" pitchFamily="34" charset="0"/>
            </a:rPr>
            <a:t>Īstenošanas iespējas un nodrošinājums</a:t>
          </a:r>
        </a:p>
        <a:p>
          <a:pPr marL="0" lvl="0" indent="0" algn="l" defTabSz="444500">
            <a:lnSpc>
              <a:spcPct val="90000"/>
            </a:lnSpc>
            <a:spcBef>
              <a:spcPct val="0"/>
            </a:spcBef>
            <a:spcAft>
              <a:spcPct val="35000"/>
            </a:spcAft>
            <a:buNone/>
          </a:pPr>
          <a:endParaRPr lang="lv-LV" sz="1000" kern="1200" dirty="0"/>
        </a:p>
      </dsp:txBody>
      <dsp:txXfrm>
        <a:off x="369108" y="3341949"/>
        <a:ext cx="4936961" cy="26638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defTabSz="957427" fontAlgn="auto">
              <a:spcBef>
                <a:spcPts val="0"/>
              </a:spcBef>
              <a:spcAft>
                <a:spcPts val="0"/>
              </a:spcAft>
              <a:defRPr sz="1200">
                <a:latin typeface="+mn-lt"/>
                <a:ea typeface="+mn-ea"/>
                <a:cs typeface="+mn-cs"/>
              </a:defRPr>
            </a:lvl1pPr>
          </a:lstStyle>
          <a:p>
            <a:pPr>
              <a:defRPr/>
            </a:pPr>
            <a:endParaRPr lang="lv-LV"/>
          </a:p>
        </p:txBody>
      </p:sp>
      <p:sp>
        <p:nvSpPr>
          <p:cNvPr id="3" name="Date Placeholder 2"/>
          <p:cNvSpPr>
            <a:spLocks noGrp="1"/>
          </p:cNvSpPr>
          <p:nvPr>
            <p:ph type="dt" idx="1"/>
          </p:nvPr>
        </p:nvSpPr>
        <p:spPr>
          <a:xfrm>
            <a:off x="3970938" y="0"/>
            <a:ext cx="3037840" cy="464820"/>
          </a:xfrm>
          <a:prstGeom prst="rect">
            <a:avLst/>
          </a:prstGeom>
        </p:spPr>
        <p:txBody>
          <a:bodyPr vert="horz" wrap="square" lIns="93177" tIns="46589" rIns="93177" bIns="46589" numCol="1" anchor="t" anchorCtr="0" compatLnSpc="1">
            <a:prstTxWarp prst="textNoShape">
              <a:avLst/>
            </a:prstTxWarp>
          </a:bodyPr>
          <a:lstStyle>
            <a:lvl1pPr algn="r">
              <a:defRPr sz="1200" smtClean="0">
                <a:latin typeface="Calibri" pitchFamily="34" charset="0"/>
              </a:defRPr>
            </a:lvl1pPr>
          </a:lstStyle>
          <a:p>
            <a:pPr>
              <a:defRPr/>
            </a:pPr>
            <a:fld id="{9A854E35-A7A4-431C-A825-7AD4ED84DFE8}" type="datetimeFigureOut">
              <a:rPr lang="lv-LV" altLang="lv-LV"/>
              <a:pPr>
                <a:defRPr/>
              </a:pPr>
              <a:t>20.06.2024</a:t>
            </a:fld>
            <a:endParaRPr lang="lv-LV" altLang="lv-LV"/>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lv-LV" noProof="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defTabSz="957427" fontAlgn="auto">
              <a:spcBef>
                <a:spcPts val="0"/>
              </a:spcBef>
              <a:spcAft>
                <a:spcPts val="0"/>
              </a:spcAft>
              <a:defRPr sz="1200">
                <a:latin typeface="+mn-lt"/>
                <a:ea typeface="+mn-ea"/>
                <a:cs typeface="+mn-cs"/>
              </a:defRPr>
            </a:lvl1pPr>
          </a:lstStyle>
          <a:p>
            <a:pPr>
              <a:defRPr/>
            </a:pPr>
            <a:endParaRPr lang="lv-LV"/>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panose="020F0502020204030204" pitchFamily="34" charset="0"/>
              </a:defRPr>
            </a:lvl1pPr>
          </a:lstStyle>
          <a:p>
            <a:fld id="{7C0C5635-619F-4398-8614-605C03EF5C27}" type="slidenum">
              <a:rPr lang="lv-LV" altLang="lv-LV"/>
              <a:pPr/>
              <a:t>‹#›</a:t>
            </a:fld>
            <a:endParaRPr lang="lv-LV" altLang="lv-LV"/>
          </a:p>
        </p:txBody>
      </p:sp>
    </p:spTree>
    <p:extLst>
      <p:ext uri="{BB962C8B-B14F-4D97-AF65-F5344CB8AC3E}">
        <p14:creationId xmlns:p14="http://schemas.microsoft.com/office/powerpoint/2010/main" val="2590443640"/>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1pPr>
    <a:lvl2pPr marL="4683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382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4081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780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C0C5635-619F-4398-8614-605C03EF5C27}" type="slidenum">
              <a:rPr lang="lv-LV" altLang="lv-LV" smtClean="0"/>
              <a:pPr/>
              <a:t>1</a:t>
            </a:fld>
            <a:endParaRPr lang="lv-LV" altLang="lv-LV"/>
          </a:p>
        </p:txBody>
      </p:sp>
    </p:spTree>
    <p:extLst>
      <p:ext uri="{BB962C8B-B14F-4D97-AF65-F5344CB8AC3E}">
        <p14:creationId xmlns:p14="http://schemas.microsoft.com/office/powerpoint/2010/main" val="2299091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2</a:t>
            </a:fld>
            <a:endParaRPr lang="lv-LV" altLang="lv-LV"/>
          </a:p>
        </p:txBody>
      </p:sp>
    </p:spTree>
    <p:extLst>
      <p:ext uri="{BB962C8B-B14F-4D97-AF65-F5344CB8AC3E}">
        <p14:creationId xmlns:p14="http://schemas.microsoft.com/office/powerpoint/2010/main" val="3443098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3</a:t>
            </a:fld>
            <a:endParaRPr lang="lv-LV" altLang="lv-LV"/>
          </a:p>
        </p:txBody>
      </p:sp>
    </p:spTree>
    <p:extLst>
      <p:ext uri="{BB962C8B-B14F-4D97-AF65-F5344CB8AC3E}">
        <p14:creationId xmlns:p14="http://schemas.microsoft.com/office/powerpoint/2010/main" val="1123235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4</a:t>
            </a:fld>
            <a:endParaRPr lang="lv-LV" altLang="lv-LV"/>
          </a:p>
        </p:txBody>
      </p:sp>
    </p:spTree>
    <p:extLst>
      <p:ext uri="{BB962C8B-B14F-4D97-AF65-F5344CB8AC3E}">
        <p14:creationId xmlns:p14="http://schemas.microsoft.com/office/powerpoint/2010/main" val="33135049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5</a:t>
            </a:fld>
            <a:endParaRPr lang="lv-LV" altLang="lv-LV"/>
          </a:p>
        </p:txBody>
      </p:sp>
    </p:spTree>
    <p:extLst>
      <p:ext uri="{BB962C8B-B14F-4D97-AF65-F5344CB8AC3E}">
        <p14:creationId xmlns:p14="http://schemas.microsoft.com/office/powerpoint/2010/main" val="35253551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6</a:t>
            </a:fld>
            <a:endParaRPr lang="lv-LV" altLang="lv-LV"/>
          </a:p>
        </p:txBody>
      </p:sp>
    </p:spTree>
    <p:extLst>
      <p:ext uri="{BB962C8B-B14F-4D97-AF65-F5344CB8AC3E}">
        <p14:creationId xmlns:p14="http://schemas.microsoft.com/office/powerpoint/2010/main" val="2429839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744036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42946E5A-BBED-4218-981B-333F83EE957B}" type="slidenum">
              <a:rPr lang="en-US" altLang="lv-LV"/>
              <a:pPr/>
              <a:t>‹#›</a:t>
            </a:fld>
            <a:endParaRPr lang="en-US" altLang="lv-LV"/>
          </a:p>
        </p:txBody>
      </p:sp>
    </p:spTree>
    <p:extLst>
      <p:ext uri="{BB962C8B-B14F-4D97-AF65-F5344CB8AC3E}">
        <p14:creationId xmlns:p14="http://schemas.microsoft.com/office/powerpoint/2010/main" val="696825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B4C5A49C-EBE2-4BEA-B73B-7AC8FD5DDD66}" type="slidenum">
              <a:rPr lang="en-US" altLang="lv-LV"/>
              <a:pPr/>
              <a:t>‹#›</a:t>
            </a:fld>
            <a:endParaRPr lang="en-US" altLang="lv-LV"/>
          </a:p>
        </p:txBody>
      </p:sp>
    </p:spTree>
    <p:extLst>
      <p:ext uri="{BB962C8B-B14F-4D97-AF65-F5344CB8AC3E}">
        <p14:creationId xmlns:p14="http://schemas.microsoft.com/office/powerpoint/2010/main" val="373617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9ED2C4E4-78E8-4814-8E80-88192C39BA48}" type="slidenum">
              <a:rPr lang="en-US" altLang="lv-LV"/>
              <a:pPr/>
              <a:t>‹#›</a:t>
            </a:fld>
            <a:endParaRPr lang="en-US" altLang="lv-LV"/>
          </a:p>
        </p:txBody>
      </p:sp>
    </p:spTree>
    <p:extLst>
      <p:ext uri="{BB962C8B-B14F-4D97-AF65-F5344CB8AC3E}">
        <p14:creationId xmlns:p14="http://schemas.microsoft.com/office/powerpoint/2010/main" val="4058059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fld id="{32310182-7320-45BF-A513-C3BE84D4C81C}" type="slidenum">
              <a:rPr lang="en-US" altLang="lv-LV"/>
              <a:pPr/>
              <a:t>‹#›</a:t>
            </a:fld>
            <a:endParaRPr lang="en-US" altLang="lv-LV"/>
          </a:p>
        </p:txBody>
      </p:sp>
    </p:spTree>
    <p:extLst>
      <p:ext uri="{BB962C8B-B14F-4D97-AF65-F5344CB8AC3E}">
        <p14:creationId xmlns:p14="http://schemas.microsoft.com/office/powerpoint/2010/main" val="3416017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B5374C58-29BA-4833-81C9-1E55DA96EF6A}" type="slidenum">
              <a:rPr lang="en-US" altLang="lv-LV"/>
              <a:pPr/>
              <a:t>‹#›</a:t>
            </a:fld>
            <a:endParaRPr lang="en-US" altLang="lv-LV"/>
          </a:p>
        </p:txBody>
      </p:sp>
    </p:spTree>
    <p:extLst>
      <p:ext uri="{BB962C8B-B14F-4D97-AF65-F5344CB8AC3E}">
        <p14:creationId xmlns:p14="http://schemas.microsoft.com/office/powerpoint/2010/main" val="3866355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87A82987-0D2F-4B65-8E41-A1B3FBDD2CF2}" type="slidenum">
              <a:rPr lang="en-US" altLang="lv-LV"/>
              <a:pPr/>
              <a:t>‹#›</a:t>
            </a:fld>
            <a:endParaRPr lang="en-US" altLang="lv-LV"/>
          </a:p>
        </p:txBody>
      </p:sp>
    </p:spTree>
    <p:extLst>
      <p:ext uri="{BB962C8B-B14F-4D97-AF65-F5344CB8AC3E}">
        <p14:creationId xmlns:p14="http://schemas.microsoft.com/office/powerpoint/2010/main" val="4188768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270C9E78-A642-4421-918F-624A0AA194E3}" type="slidenum">
              <a:rPr lang="en-US" altLang="lv-LV"/>
              <a:pPr/>
              <a:t>‹#›</a:t>
            </a:fld>
            <a:endParaRPr lang="en-US" altLang="lv-LV"/>
          </a:p>
        </p:txBody>
      </p:sp>
    </p:spTree>
    <p:extLst>
      <p:ext uri="{BB962C8B-B14F-4D97-AF65-F5344CB8AC3E}">
        <p14:creationId xmlns:p14="http://schemas.microsoft.com/office/powerpoint/2010/main" val="2770308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67239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3957" tIns="46979" rIns="93957" bIns="46979" numCol="1" anchor="ctr" anchorCtr="0" compatLnSpc="1">
            <a:prstTxWarp prst="textNoShape">
              <a:avLst/>
            </a:prstTxWarp>
          </a:bodyPr>
          <a:lstStyle>
            <a:lvl1pPr>
              <a:defRPr sz="1200" smtClean="0">
                <a:solidFill>
                  <a:srgbClr val="898989"/>
                </a:solidFill>
              </a:defRPr>
            </a:lvl1pPr>
          </a:lstStyle>
          <a:p>
            <a:pPr>
              <a:defRPr/>
            </a:pPr>
            <a:r>
              <a:rPr lang="lv-LV" altLang="lv-LV"/>
              <a:t>13.06.2019.</a:t>
            </a:r>
            <a:endParaRPr lang="en-US" alt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b="1">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a:defRPr sz="1200">
                <a:solidFill>
                  <a:srgbClr val="898989"/>
                </a:solidFill>
              </a:defRPr>
            </a:lvl1pPr>
          </a:lstStyle>
          <a:p>
            <a:fld id="{E3D5101D-DD3B-4E58-9C27-C75BE7F84F75}" type="slidenum">
              <a:rPr lang="en-US" altLang="lv-LV"/>
              <a:pPr/>
              <a:t>‹#›</a:t>
            </a:fld>
            <a:endParaRPr lang="en-US" altLang="lv-LV"/>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Lst>
  <p:hf sldNum="0" hdr="0" ftr="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10" Type="http://schemas.openxmlformats.org/officeDocument/2006/relationships/image" Target="../media/image5.png"/><Relationship Id="rId4" Type="http://schemas.openxmlformats.org/officeDocument/2006/relationships/diagramLayout" Target="../diagrams/layout2.xml"/><Relationship Id="rId9" Type="http://schemas.openxmlformats.org/officeDocument/2006/relationships/image" Target="../media/image4.png"/></Relationships>
</file>

<file path=ppt/slides/_rels/slide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A727F2E-F502-4897-9B4C-5A6DCFB7B95B}"/>
              </a:ext>
            </a:extLst>
          </p:cNvPr>
          <p:cNvSpPr>
            <a:spLocks noGrp="1"/>
          </p:cNvSpPr>
          <p:nvPr>
            <p:ph type="body" sz="quarter" idx="11"/>
          </p:nvPr>
        </p:nvSpPr>
        <p:spPr>
          <a:xfrm>
            <a:off x="813391" y="3147237"/>
            <a:ext cx="7772400" cy="2310810"/>
          </a:xfrm>
        </p:spPr>
        <p:txBody>
          <a:bodyPr>
            <a:normAutofit/>
          </a:bodyPr>
          <a:lstStyle/>
          <a:p>
            <a:r>
              <a:rPr lang="lv-LV" sz="1600" b="1" dirty="0">
                <a:solidFill>
                  <a:srgbClr val="CC3300"/>
                </a:solidFill>
              </a:rPr>
              <a:t>Par valsts pētījumu programmu "Izglītība" </a:t>
            </a:r>
          </a:p>
          <a:p>
            <a:r>
              <a:rPr lang="lv-LV" sz="1600" b="1" dirty="0">
                <a:solidFill>
                  <a:srgbClr val="CC3300"/>
                </a:solidFill>
              </a:rPr>
              <a:t>2023.–2026. gadam</a:t>
            </a:r>
            <a:endParaRPr lang="lv-LV" sz="1600" b="1" dirty="0">
              <a:solidFill>
                <a:schemeClr val="bg1">
                  <a:lumMod val="50000"/>
                </a:schemeClr>
              </a:solidFill>
            </a:endParaRPr>
          </a:p>
          <a:p>
            <a:r>
              <a:rPr lang="lv-LV" sz="1600" b="1" dirty="0">
                <a:solidFill>
                  <a:schemeClr val="bg1">
                    <a:lumMod val="50000"/>
                  </a:schemeClr>
                </a:solidFill>
              </a:rPr>
              <a:t>projektu pieteikumu otrais atklāts konkurss </a:t>
            </a:r>
          </a:p>
          <a:p>
            <a:endParaRPr lang="lv-LV" sz="1600" b="1" dirty="0">
              <a:solidFill>
                <a:schemeClr val="bg1">
                  <a:lumMod val="50000"/>
                </a:schemeClr>
              </a:solidFill>
            </a:endParaRPr>
          </a:p>
          <a:p>
            <a:endParaRPr lang="lv-LV" sz="1600" b="1" dirty="0">
              <a:solidFill>
                <a:schemeClr val="bg1">
                  <a:lumMod val="50000"/>
                </a:schemeClr>
              </a:solidFill>
            </a:endParaRPr>
          </a:p>
        </p:txBody>
      </p:sp>
      <p:pic>
        <p:nvPicPr>
          <p:cNvPr id="4" name="Picture 3">
            <a:extLst>
              <a:ext uri="{FF2B5EF4-FFF2-40B4-BE49-F238E27FC236}">
                <a16:creationId xmlns:a16="http://schemas.microsoft.com/office/drawing/2014/main" id="{41714FEF-78AB-CD15-ACA8-16CE6DE1B07D}"/>
              </a:ext>
            </a:extLst>
          </p:cNvPr>
          <p:cNvPicPr>
            <a:picLocks noChangeAspect="1"/>
          </p:cNvPicPr>
          <p:nvPr/>
        </p:nvPicPr>
        <p:blipFill>
          <a:blip r:embed="rId3"/>
          <a:stretch>
            <a:fillRect/>
          </a:stretch>
        </p:blipFill>
        <p:spPr>
          <a:xfrm>
            <a:off x="5670755" y="274620"/>
            <a:ext cx="3098182" cy="137877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9335" y="381000"/>
            <a:ext cx="6767465" cy="1036642"/>
          </a:xfrm>
        </p:spPr>
        <p:txBody>
          <a:bodyPr>
            <a:noAutofit/>
          </a:bodyPr>
          <a:lstStyle/>
          <a:p>
            <a:r>
              <a:rPr lang="lv-LV" sz="2200" dirty="0">
                <a:solidFill>
                  <a:schemeClr val="accent4">
                    <a:lumMod val="75000"/>
                  </a:schemeClr>
                </a:solidFill>
              </a:rPr>
              <a:t>Prezentācijā izskatāmie </a:t>
            </a:r>
            <a:br>
              <a:rPr lang="lv-LV" sz="2200" dirty="0">
                <a:solidFill>
                  <a:schemeClr val="accent4">
                    <a:lumMod val="75000"/>
                  </a:schemeClr>
                </a:solidFill>
              </a:rPr>
            </a:br>
            <a:r>
              <a:rPr lang="lv-LV" sz="2200" dirty="0">
                <a:solidFill>
                  <a:schemeClr val="accent4">
                    <a:lumMod val="75000"/>
                  </a:schemeClr>
                </a:solidFill>
              </a:rPr>
              <a:t>jautājumi</a:t>
            </a:r>
          </a:p>
        </p:txBody>
      </p:sp>
      <p:sp>
        <p:nvSpPr>
          <p:cNvPr id="4" name="Text Placeholder 3"/>
          <p:cNvSpPr>
            <a:spLocks noGrp="1"/>
          </p:cNvSpPr>
          <p:nvPr>
            <p:ph type="body" sz="quarter" idx="10"/>
          </p:nvPr>
        </p:nvSpPr>
        <p:spPr>
          <a:xfrm>
            <a:off x="2425479" y="7023652"/>
            <a:ext cx="1981200" cy="304800"/>
          </a:xfrm>
        </p:spPr>
        <p:txBody>
          <a:bodyPr/>
          <a:lstStyle/>
          <a:p>
            <a:endParaRPr lang="lv-LV" dirty="0"/>
          </a:p>
        </p:txBody>
      </p:sp>
      <p:sp>
        <p:nvSpPr>
          <p:cNvPr id="6" name="Text Placeholder 5">
            <a:extLst>
              <a:ext uri="{FF2B5EF4-FFF2-40B4-BE49-F238E27FC236}">
                <a16:creationId xmlns:a16="http://schemas.microsoft.com/office/drawing/2014/main" id="{0ECDB197-3EDD-4235-AA7B-7716E105E6F1}"/>
              </a:ext>
            </a:extLst>
          </p:cNvPr>
          <p:cNvSpPr>
            <a:spLocks noGrp="1"/>
          </p:cNvSpPr>
          <p:nvPr>
            <p:ph type="body" sz="quarter" idx="12"/>
          </p:nvPr>
        </p:nvSpPr>
        <p:spPr>
          <a:xfrm>
            <a:off x="4711479" y="7023652"/>
            <a:ext cx="3657600" cy="304800"/>
          </a:xfrm>
        </p:spPr>
        <p:txBody>
          <a:bodyPr/>
          <a:lstStyle/>
          <a:p>
            <a:endParaRPr lang="lv-LV" dirty="0"/>
          </a:p>
        </p:txBody>
      </p:sp>
      <p:sp>
        <p:nvSpPr>
          <p:cNvPr id="13" name="Rectangle 12">
            <a:extLst>
              <a:ext uri="{FF2B5EF4-FFF2-40B4-BE49-F238E27FC236}">
                <a16:creationId xmlns:a16="http://schemas.microsoft.com/office/drawing/2014/main" id="{B757AE9B-4309-4FC2-AD4D-37EDB2724E12}"/>
              </a:ext>
            </a:extLst>
          </p:cNvPr>
          <p:cNvSpPr/>
          <p:nvPr/>
        </p:nvSpPr>
        <p:spPr>
          <a:xfrm>
            <a:off x="1554354" y="2234767"/>
            <a:ext cx="6869088" cy="592881"/>
          </a:xfrm>
          <a:prstGeom prst="rect">
            <a:avLst/>
          </a:prstGeom>
          <a:solidFill>
            <a:sysClr val="window" lastClr="FFFFFF">
              <a:lumMod val="95000"/>
            </a:sysClr>
          </a:solidFill>
          <a:ln w="25400" cap="flat" cmpd="sng" algn="ctr">
            <a:noFill/>
            <a:prstDash val="solid"/>
          </a:ln>
          <a:effectLst/>
        </p:spPr>
        <p:txBody>
          <a:bodyPr anchor="ctr"/>
          <a:lstStyle/>
          <a:p>
            <a:pPr algn="ctr">
              <a:defRPr/>
            </a:pPr>
            <a:endParaRPr lang="lv-LV" kern="0" dirty="0">
              <a:solidFill>
                <a:prstClr val="white"/>
              </a:solidFill>
              <a:latin typeface="Times New Roman"/>
            </a:endParaRPr>
          </a:p>
        </p:txBody>
      </p:sp>
      <p:sp>
        <p:nvSpPr>
          <p:cNvPr id="15" name="Rectangle 14">
            <a:extLst>
              <a:ext uri="{FF2B5EF4-FFF2-40B4-BE49-F238E27FC236}">
                <a16:creationId xmlns:a16="http://schemas.microsoft.com/office/drawing/2014/main" id="{25C58D71-41A3-47BF-83A9-782EFD158449}"/>
              </a:ext>
            </a:extLst>
          </p:cNvPr>
          <p:cNvSpPr/>
          <p:nvPr/>
        </p:nvSpPr>
        <p:spPr>
          <a:xfrm>
            <a:off x="1579576" y="3035053"/>
            <a:ext cx="6869088" cy="510515"/>
          </a:xfrm>
          <a:prstGeom prst="rect">
            <a:avLst/>
          </a:prstGeom>
          <a:solidFill>
            <a:sysClr val="window" lastClr="FFFFFF">
              <a:lumMod val="95000"/>
            </a:sysClr>
          </a:solidFill>
          <a:ln w="25400" cap="flat" cmpd="sng" algn="ctr">
            <a:noFill/>
            <a:prstDash val="solid"/>
          </a:ln>
          <a:effectLst/>
        </p:spPr>
        <p:txBody>
          <a:bodyPr anchor="ctr"/>
          <a:lstStyle/>
          <a:p>
            <a:pPr algn="ctr">
              <a:defRPr/>
            </a:pPr>
            <a:endParaRPr lang="lv-LV" kern="0" dirty="0">
              <a:solidFill>
                <a:prstClr val="white"/>
              </a:solidFill>
              <a:latin typeface="Times New Roman"/>
            </a:endParaRPr>
          </a:p>
        </p:txBody>
      </p:sp>
      <p:sp>
        <p:nvSpPr>
          <p:cNvPr id="21" name="Rectangle 1">
            <a:extLst>
              <a:ext uri="{FF2B5EF4-FFF2-40B4-BE49-F238E27FC236}">
                <a16:creationId xmlns:a16="http://schemas.microsoft.com/office/drawing/2014/main" id="{F3F3FD0B-9E49-459D-8973-A143F8F3F2EF}"/>
              </a:ext>
            </a:extLst>
          </p:cNvPr>
          <p:cNvSpPr>
            <a:spLocks noChangeArrowheads="1"/>
          </p:cNvSpPr>
          <p:nvPr/>
        </p:nvSpPr>
        <p:spPr bwMode="auto">
          <a:xfrm>
            <a:off x="3179303" y="2362017"/>
            <a:ext cx="535509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spcAft>
                <a:spcPts val="600"/>
              </a:spcAft>
            </a:pPr>
            <a:endParaRPr lang="lv-LV" altLang="lv-LV" sz="1600" dirty="0">
              <a:solidFill>
                <a:srgbClr val="7F7F7F"/>
              </a:solidFill>
              <a:latin typeface="Verdana" panose="020B0604030504040204" pitchFamily="34" charset="0"/>
            </a:endParaRPr>
          </a:p>
        </p:txBody>
      </p:sp>
      <p:sp>
        <p:nvSpPr>
          <p:cNvPr id="41" name="Content Placeholder 2">
            <a:extLst>
              <a:ext uri="{FF2B5EF4-FFF2-40B4-BE49-F238E27FC236}">
                <a16:creationId xmlns:a16="http://schemas.microsoft.com/office/drawing/2014/main" id="{D804483C-7A06-4704-A743-AEAE88838F7E}"/>
              </a:ext>
            </a:extLst>
          </p:cNvPr>
          <p:cNvSpPr txBox="1">
            <a:spLocks/>
          </p:cNvSpPr>
          <p:nvPr/>
        </p:nvSpPr>
        <p:spPr bwMode="auto">
          <a:xfrm>
            <a:off x="1596547" y="2354792"/>
            <a:ext cx="6575182" cy="305061"/>
          </a:xfrm>
          <a:prstGeom prst="rect">
            <a:avLst/>
          </a:prstGeom>
          <a:noFill/>
          <a:ln w="9525">
            <a:noFill/>
            <a:miter lim="800000"/>
            <a:headEnd/>
            <a:tailEnd/>
          </a:ln>
        </p:spPr>
        <p:txBody>
          <a:bodyPr wrap="square" lIns="93957" tIns="46979" rIns="93957" bIns="46979">
            <a:spAutoFit/>
          </a:bodyPr>
          <a:lstStyle/>
          <a:p>
            <a:pPr algn="just">
              <a:lnSpc>
                <a:spcPct val="107000"/>
              </a:lnSpc>
              <a:spcAft>
                <a:spcPts val="800"/>
              </a:spcAft>
            </a:pPr>
            <a:r>
              <a:rPr lang="lv-LV" altLang="en-US" sz="1400"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Administratīvā</a:t>
            </a:r>
            <a:r>
              <a:rPr lang="en-US" altLang="en-US" sz="1400"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s</a:t>
            </a:r>
            <a:r>
              <a:rPr lang="lv-LV" altLang="en-US" sz="1400"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 un zinātniskās izvērtēšanas nosacījumi</a:t>
            </a:r>
          </a:p>
        </p:txBody>
      </p:sp>
      <p:sp>
        <p:nvSpPr>
          <p:cNvPr id="45" name="Content Placeholder 2">
            <a:extLst>
              <a:ext uri="{FF2B5EF4-FFF2-40B4-BE49-F238E27FC236}">
                <a16:creationId xmlns:a16="http://schemas.microsoft.com/office/drawing/2014/main" id="{E7204620-1F31-455D-8CF0-71A19E79B734}"/>
              </a:ext>
            </a:extLst>
          </p:cNvPr>
          <p:cNvSpPr txBox="1">
            <a:spLocks/>
          </p:cNvSpPr>
          <p:nvPr/>
        </p:nvSpPr>
        <p:spPr bwMode="auto">
          <a:xfrm>
            <a:off x="1619049" y="3097312"/>
            <a:ext cx="6552680" cy="305061"/>
          </a:xfrm>
          <a:prstGeom prst="rect">
            <a:avLst/>
          </a:prstGeom>
          <a:noFill/>
          <a:ln w="9525">
            <a:noFill/>
            <a:miter lim="800000"/>
            <a:headEnd/>
            <a:tailEnd/>
          </a:ln>
        </p:spPr>
        <p:txBody>
          <a:bodyPr wrap="square" lIns="93957" tIns="46979" rIns="93957" bIns="46979">
            <a:spAutoFit/>
          </a:bodyPr>
          <a:lstStyle/>
          <a:p>
            <a:pPr algn="just">
              <a:lnSpc>
                <a:spcPct val="107000"/>
              </a:lnSpc>
              <a:spcAft>
                <a:spcPts val="800"/>
              </a:spcAft>
            </a:pPr>
            <a:r>
              <a:rPr lang="lv-LV" altLang="en-US" sz="1400"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Konkursa norises laika grafiks</a:t>
            </a:r>
            <a:endParaRPr lang="lv-LV" altLang="en-US" sz="1400" b="1"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endParaRPr>
          </a:p>
        </p:txBody>
      </p:sp>
      <p:pic>
        <p:nvPicPr>
          <p:cNvPr id="22" name="Picture 21">
            <a:extLst>
              <a:ext uri="{FF2B5EF4-FFF2-40B4-BE49-F238E27FC236}">
                <a16:creationId xmlns:a16="http://schemas.microsoft.com/office/drawing/2014/main" id="{62846A23-4AB7-E828-7429-B4E4359ECA96}"/>
              </a:ext>
            </a:extLst>
          </p:cNvPr>
          <p:cNvPicPr>
            <a:picLocks noChangeAspect="1"/>
          </p:cNvPicPr>
          <p:nvPr/>
        </p:nvPicPr>
        <p:blipFill>
          <a:blip r:embed="rId3"/>
          <a:stretch>
            <a:fillRect/>
          </a:stretch>
        </p:blipFill>
        <p:spPr>
          <a:xfrm>
            <a:off x="6570406" y="97694"/>
            <a:ext cx="2402143" cy="1069016"/>
          </a:xfrm>
          <a:prstGeom prst="rect">
            <a:avLst/>
          </a:prstGeom>
        </p:spPr>
      </p:pic>
      <p:pic>
        <p:nvPicPr>
          <p:cNvPr id="24" name="Picture 4" descr="Image result for checklist icon">
            <a:extLst>
              <a:ext uri="{FF2B5EF4-FFF2-40B4-BE49-F238E27FC236}">
                <a16:creationId xmlns:a16="http://schemas.microsoft.com/office/drawing/2014/main" id="{568F1792-147D-EF32-2C38-CF84858A21CB}"/>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7243" y="2061065"/>
            <a:ext cx="456153" cy="457200"/>
          </a:xfrm>
          <a:prstGeom prst="rect">
            <a:avLst/>
          </a:prstGeom>
          <a:solidFill>
            <a:srgbClr val="FF9900"/>
          </a:solidFill>
          <a:ln>
            <a:noFill/>
          </a:ln>
        </p:spPr>
      </p:pic>
      <p:pic>
        <p:nvPicPr>
          <p:cNvPr id="26" name="Picture 4" descr="Image result for checklist icon">
            <a:extLst>
              <a:ext uri="{FF2B5EF4-FFF2-40B4-BE49-F238E27FC236}">
                <a16:creationId xmlns:a16="http://schemas.microsoft.com/office/drawing/2014/main" id="{3A134155-00DB-8E6D-3E08-44222E66430A}"/>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37701" y="2868712"/>
            <a:ext cx="456153" cy="457200"/>
          </a:xfrm>
          <a:prstGeom prst="rect">
            <a:avLst/>
          </a:prstGeom>
          <a:solidFill>
            <a:srgbClr val="FF9900"/>
          </a:solidFill>
          <a:ln>
            <a:noFill/>
          </a:ln>
        </p:spPr>
      </p:pic>
    </p:spTree>
    <p:extLst>
      <p:ext uri="{BB962C8B-B14F-4D97-AF65-F5344CB8AC3E}">
        <p14:creationId xmlns:p14="http://schemas.microsoft.com/office/powerpoint/2010/main" val="3334510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0C791-CB38-FBC3-2D62-719C7CA06545}"/>
              </a:ext>
            </a:extLst>
          </p:cNvPr>
          <p:cNvSpPr>
            <a:spLocks noGrp="1"/>
          </p:cNvSpPr>
          <p:nvPr>
            <p:ph type="title"/>
          </p:nvPr>
        </p:nvSpPr>
        <p:spPr>
          <a:xfrm>
            <a:off x="2052484" y="167996"/>
            <a:ext cx="6096000" cy="1036642"/>
          </a:xfrm>
        </p:spPr>
        <p:txBody>
          <a:bodyPr/>
          <a:lstStyle/>
          <a:p>
            <a:r>
              <a:rPr lang="lv-LV" dirty="0">
                <a:solidFill>
                  <a:schemeClr val="accent4">
                    <a:lumMod val="75000"/>
                  </a:schemeClr>
                </a:solidFill>
              </a:rPr>
              <a:t>Projektu pieteikumu administratīvā vērtēšana</a:t>
            </a:r>
          </a:p>
        </p:txBody>
      </p:sp>
      <p:graphicFrame>
        <p:nvGraphicFramePr>
          <p:cNvPr id="6" name="Content Placeholder 5">
            <a:extLst>
              <a:ext uri="{FF2B5EF4-FFF2-40B4-BE49-F238E27FC236}">
                <a16:creationId xmlns:a16="http://schemas.microsoft.com/office/drawing/2014/main" id="{28F0073E-9589-D334-BDC6-8717CAB4C211}"/>
              </a:ext>
            </a:extLst>
          </p:cNvPr>
          <p:cNvGraphicFramePr>
            <a:graphicFrameLocks noGrp="1"/>
          </p:cNvGraphicFramePr>
          <p:nvPr>
            <p:ph idx="1"/>
            <p:extLst>
              <p:ext uri="{D42A27DB-BD31-4B8C-83A1-F6EECF244321}">
                <p14:modId xmlns:p14="http://schemas.microsoft.com/office/powerpoint/2010/main" val="198214297"/>
              </p:ext>
            </p:extLst>
          </p:nvPr>
        </p:nvGraphicFramePr>
        <p:xfrm>
          <a:off x="1757916" y="1268819"/>
          <a:ext cx="6928884" cy="52950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a:extLst>
              <a:ext uri="{FF2B5EF4-FFF2-40B4-BE49-F238E27FC236}">
                <a16:creationId xmlns:a16="http://schemas.microsoft.com/office/drawing/2014/main" id="{B6406252-002B-5D03-FBB2-FA9EA3DBC8F1}"/>
              </a:ext>
            </a:extLst>
          </p:cNvPr>
          <p:cNvPicPr>
            <a:picLocks noChangeAspect="1"/>
          </p:cNvPicPr>
          <p:nvPr/>
        </p:nvPicPr>
        <p:blipFill>
          <a:blip r:embed="rId8"/>
          <a:stretch>
            <a:fillRect/>
          </a:stretch>
        </p:blipFill>
        <p:spPr>
          <a:xfrm>
            <a:off x="6629400" y="97694"/>
            <a:ext cx="2343149" cy="1042762"/>
          </a:xfrm>
          <a:prstGeom prst="rect">
            <a:avLst/>
          </a:prstGeom>
        </p:spPr>
      </p:pic>
    </p:spTree>
    <p:extLst>
      <p:ext uri="{BB962C8B-B14F-4D97-AF65-F5344CB8AC3E}">
        <p14:creationId xmlns:p14="http://schemas.microsoft.com/office/powerpoint/2010/main" val="78995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C11B-09CC-E890-1FF8-D965284869E6}"/>
              </a:ext>
            </a:extLst>
          </p:cNvPr>
          <p:cNvSpPr>
            <a:spLocks noGrp="1"/>
          </p:cNvSpPr>
          <p:nvPr>
            <p:ph type="title"/>
          </p:nvPr>
        </p:nvSpPr>
        <p:spPr>
          <a:xfrm>
            <a:off x="1750141" y="141589"/>
            <a:ext cx="6096000" cy="1036642"/>
          </a:xfrm>
        </p:spPr>
        <p:txBody>
          <a:bodyPr/>
          <a:lstStyle/>
          <a:p>
            <a:r>
              <a:rPr lang="lv-LV" dirty="0">
                <a:solidFill>
                  <a:schemeClr val="accent4">
                    <a:lumMod val="75000"/>
                  </a:schemeClr>
                </a:solidFill>
              </a:rPr>
              <a:t>Projekta pieteikuma </a:t>
            </a:r>
            <a:br>
              <a:rPr lang="lv-LV" dirty="0">
                <a:solidFill>
                  <a:schemeClr val="accent4">
                    <a:lumMod val="75000"/>
                  </a:schemeClr>
                </a:solidFill>
              </a:rPr>
            </a:br>
            <a:r>
              <a:rPr lang="lv-LV" dirty="0">
                <a:solidFill>
                  <a:schemeClr val="accent4">
                    <a:lumMod val="75000"/>
                  </a:schemeClr>
                </a:solidFill>
              </a:rPr>
              <a:t>zinātniskā izvērtēšana</a:t>
            </a:r>
          </a:p>
        </p:txBody>
      </p:sp>
      <p:sp>
        <p:nvSpPr>
          <p:cNvPr id="3" name="Content Placeholder 2">
            <a:extLst>
              <a:ext uri="{FF2B5EF4-FFF2-40B4-BE49-F238E27FC236}">
                <a16:creationId xmlns:a16="http://schemas.microsoft.com/office/drawing/2014/main" id="{3AD71429-CC78-6FCD-F8D0-50F89D718420}"/>
              </a:ext>
            </a:extLst>
          </p:cNvPr>
          <p:cNvSpPr>
            <a:spLocks noGrp="1"/>
          </p:cNvSpPr>
          <p:nvPr>
            <p:ph idx="1"/>
          </p:nvPr>
        </p:nvSpPr>
        <p:spPr>
          <a:xfrm>
            <a:off x="375686" y="1752600"/>
            <a:ext cx="5245394" cy="4373573"/>
          </a:xfrm>
        </p:spPr>
        <p:txBody>
          <a:bodyPr>
            <a:normAutofit/>
          </a:bodyPr>
          <a:lstStyle/>
          <a:p>
            <a:pPr marL="342900" indent="-342900" algn="just">
              <a:buFont typeface="Arial" panose="020B0604020202020204" pitchFamily="34" charset="0"/>
              <a:buChar char="•"/>
            </a:pPr>
            <a:r>
              <a:rPr lang="lv-LV" dirty="0"/>
              <a:t>Kopā </a:t>
            </a:r>
            <a:r>
              <a:rPr lang="lv-LV"/>
              <a:t>6 nedēļas;</a:t>
            </a:r>
            <a:endParaRPr lang="lv-LV" dirty="0"/>
          </a:p>
          <a:p>
            <a:pPr marL="342900" indent="-342900" algn="just">
              <a:buFont typeface="Arial" panose="020B0604020202020204" pitchFamily="34" charset="0"/>
              <a:buChar char="•"/>
            </a:pPr>
            <a:r>
              <a:rPr lang="lv-LV" dirty="0"/>
              <a:t>Katram projekta pieteikumam piesaista vismaz 2 starptautiskos ekspertus;</a:t>
            </a:r>
          </a:p>
          <a:p>
            <a:pPr marL="342900" indent="-342900" algn="just">
              <a:buFont typeface="Arial" panose="020B0604020202020204" pitchFamily="34" charset="0"/>
              <a:buChar char="•"/>
            </a:pPr>
            <a:r>
              <a:rPr lang="lv-LV" dirty="0"/>
              <a:t>Tiek izvērtēti 3 kritēriji:  projekta pieteikuma zinātniskā kvalitāte (A), projekta rezultātu ietekme (B), projekta īstenošanas iespējas un nodrošinājums (C);</a:t>
            </a:r>
          </a:p>
          <a:p>
            <a:pPr marL="342900" indent="-342900" algn="just">
              <a:buFont typeface="Arial" panose="020B0604020202020204" pitchFamily="34" charset="0"/>
              <a:buChar char="•"/>
            </a:pPr>
            <a:r>
              <a:rPr lang="lv-LV" dirty="0"/>
              <a:t>Katrā kritērijā eksperts piešķir līdz 5 punktiem (ar soli 0,5).</a:t>
            </a:r>
          </a:p>
          <a:p>
            <a:pPr algn="just"/>
            <a:r>
              <a:rPr lang="lv-LV" dirty="0">
                <a:solidFill>
                  <a:schemeClr val="accent2">
                    <a:lumMod val="75000"/>
                  </a:schemeClr>
                </a:solidFill>
              </a:rPr>
              <a:t>Svērto atzīmi aprēķina šādi</a:t>
            </a:r>
            <a:r>
              <a:rPr lang="lv-LV" dirty="0"/>
              <a:t>:</a:t>
            </a:r>
          </a:p>
        </p:txBody>
      </p:sp>
      <p:graphicFrame>
        <p:nvGraphicFramePr>
          <p:cNvPr id="6" name="Content Placeholder 6">
            <a:extLst>
              <a:ext uri="{FF2B5EF4-FFF2-40B4-BE49-F238E27FC236}">
                <a16:creationId xmlns:a16="http://schemas.microsoft.com/office/drawing/2014/main" id="{AA06EC69-D727-C8D7-156C-2E14A6D7441C}"/>
              </a:ext>
            </a:extLst>
          </p:cNvPr>
          <p:cNvGraphicFramePr>
            <a:graphicFrameLocks/>
          </p:cNvGraphicFramePr>
          <p:nvPr>
            <p:extLst>
              <p:ext uri="{D42A27DB-BD31-4B8C-83A1-F6EECF244321}">
                <p14:modId xmlns:p14="http://schemas.microsoft.com/office/powerpoint/2010/main" val="2088624698"/>
              </p:ext>
            </p:extLst>
          </p:nvPr>
        </p:nvGraphicFramePr>
        <p:xfrm>
          <a:off x="5839228" y="2273565"/>
          <a:ext cx="2713974" cy="26947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9738F7FA-74AA-93DA-2A85-B27DA713E59D}"/>
              </a:ext>
            </a:extLst>
          </p:cNvPr>
          <p:cNvSpPr txBox="1"/>
          <p:nvPr/>
        </p:nvSpPr>
        <p:spPr>
          <a:xfrm>
            <a:off x="5982586" y="2658139"/>
            <a:ext cx="620683" cy="353943"/>
          </a:xfrm>
          <a:prstGeom prst="rect">
            <a:avLst/>
          </a:prstGeom>
          <a:noFill/>
        </p:spPr>
        <p:txBody>
          <a:bodyPr wrap="none" rtlCol="0">
            <a:spAutoFit/>
          </a:bodyPr>
          <a:lstStyle/>
          <a:p>
            <a:r>
              <a:rPr lang="lv-LV" b="1" dirty="0"/>
              <a:t>30%</a:t>
            </a:r>
          </a:p>
        </p:txBody>
      </p:sp>
      <p:sp>
        <p:nvSpPr>
          <p:cNvPr id="9" name="TextBox 8">
            <a:extLst>
              <a:ext uri="{FF2B5EF4-FFF2-40B4-BE49-F238E27FC236}">
                <a16:creationId xmlns:a16="http://schemas.microsoft.com/office/drawing/2014/main" id="{DB156DE3-96CD-F867-7076-D800EC7F8458}"/>
              </a:ext>
            </a:extLst>
          </p:cNvPr>
          <p:cNvSpPr txBox="1"/>
          <p:nvPr/>
        </p:nvSpPr>
        <p:spPr>
          <a:xfrm>
            <a:off x="6121786" y="3443958"/>
            <a:ext cx="620683" cy="353943"/>
          </a:xfrm>
          <a:prstGeom prst="rect">
            <a:avLst/>
          </a:prstGeom>
          <a:noFill/>
        </p:spPr>
        <p:txBody>
          <a:bodyPr wrap="none" rtlCol="0">
            <a:spAutoFit/>
          </a:bodyPr>
          <a:lstStyle/>
          <a:p>
            <a:r>
              <a:rPr lang="lv-LV" b="1" dirty="0"/>
              <a:t>50%</a:t>
            </a:r>
          </a:p>
        </p:txBody>
      </p:sp>
      <p:sp>
        <p:nvSpPr>
          <p:cNvPr id="10" name="TextBox 9">
            <a:extLst>
              <a:ext uri="{FF2B5EF4-FFF2-40B4-BE49-F238E27FC236}">
                <a16:creationId xmlns:a16="http://schemas.microsoft.com/office/drawing/2014/main" id="{F08AD01B-E744-4F86-CA74-531D9AB5EF34}"/>
              </a:ext>
            </a:extLst>
          </p:cNvPr>
          <p:cNvSpPr txBox="1"/>
          <p:nvPr/>
        </p:nvSpPr>
        <p:spPr>
          <a:xfrm>
            <a:off x="5982586" y="4259693"/>
            <a:ext cx="620683" cy="353943"/>
          </a:xfrm>
          <a:prstGeom prst="rect">
            <a:avLst/>
          </a:prstGeom>
          <a:noFill/>
        </p:spPr>
        <p:txBody>
          <a:bodyPr wrap="none" rtlCol="0">
            <a:spAutoFit/>
          </a:bodyPr>
          <a:lstStyle/>
          <a:p>
            <a:r>
              <a:rPr lang="lv-LV" b="1" dirty="0"/>
              <a:t>20%</a:t>
            </a:r>
          </a:p>
        </p:txBody>
      </p:sp>
      <p:pic>
        <p:nvPicPr>
          <p:cNvPr id="12" name="Picture 11">
            <a:extLst>
              <a:ext uri="{FF2B5EF4-FFF2-40B4-BE49-F238E27FC236}">
                <a16:creationId xmlns:a16="http://schemas.microsoft.com/office/drawing/2014/main" id="{6475B146-C358-6D8F-198C-B78D8900FF56}"/>
              </a:ext>
            </a:extLst>
          </p:cNvPr>
          <p:cNvPicPr>
            <a:picLocks noChangeAspect="1"/>
          </p:cNvPicPr>
          <p:nvPr/>
        </p:nvPicPr>
        <p:blipFill>
          <a:blip r:embed="rId8"/>
          <a:stretch>
            <a:fillRect/>
          </a:stretch>
        </p:blipFill>
        <p:spPr>
          <a:xfrm>
            <a:off x="593427" y="5705448"/>
            <a:ext cx="4809912" cy="420725"/>
          </a:xfrm>
          <a:prstGeom prst="rect">
            <a:avLst/>
          </a:prstGeom>
        </p:spPr>
      </p:pic>
      <p:pic>
        <p:nvPicPr>
          <p:cNvPr id="11" name="Picture 10">
            <a:extLst>
              <a:ext uri="{FF2B5EF4-FFF2-40B4-BE49-F238E27FC236}">
                <a16:creationId xmlns:a16="http://schemas.microsoft.com/office/drawing/2014/main" id="{86C00A45-63B5-85BA-B49F-1CE131799901}"/>
              </a:ext>
            </a:extLst>
          </p:cNvPr>
          <p:cNvPicPr>
            <a:picLocks noChangeAspect="1"/>
          </p:cNvPicPr>
          <p:nvPr/>
        </p:nvPicPr>
        <p:blipFill>
          <a:blip r:embed="rId9"/>
          <a:stretch>
            <a:fillRect/>
          </a:stretch>
        </p:blipFill>
        <p:spPr>
          <a:xfrm>
            <a:off x="6629400" y="97694"/>
            <a:ext cx="2343149" cy="1042762"/>
          </a:xfrm>
          <a:prstGeom prst="rect">
            <a:avLst/>
          </a:prstGeom>
        </p:spPr>
      </p:pic>
      <p:pic>
        <p:nvPicPr>
          <p:cNvPr id="13" name="Picture 4" descr="Image result for checklist icon">
            <a:extLst>
              <a:ext uri="{FF2B5EF4-FFF2-40B4-BE49-F238E27FC236}">
                <a16:creationId xmlns:a16="http://schemas.microsoft.com/office/drawing/2014/main" id="{7F58F787-62B2-8EE0-BDE4-AA431F3636C2}"/>
              </a:ext>
            </a:extLst>
          </p:cNvPr>
          <p:cNvPicPr>
            <a:picLocks noChangeAspect="1" noChangeArrowheads="1"/>
          </p:cNvPicPr>
          <p:nvPr/>
        </p:nvPicPr>
        <p:blipFill>
          <a:blip r:embed="rId10"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63124" y="4808887"/>
            <a:ext cx="269357" cy="269975"/>
          </a:xfrm>
          <a:prstGeom prst="rect">
            <a:avLst/>
          </a:prstGeom>
          <a:solidFill>
            <a:srgbClr val="FF9900"/>
          </a:solidFill>
          <a:ln>
            <a:noFill/>
          </a:ln>
        </p:spPr>
      </p:pic>
      <p:pic>
        <p:nvPicPr>
          <p:cNvPr id="14" name="Picture 4" descr="Image result for checklist icon">
            <a:extLst>
              <a:ext uri="{FF2B5EF4-FFF2-40B4-BE49-F238E27FC236}">
                <a16:creationId xmlns:a16="http://schemas.microsoft.com/office/drawing/2014/main" id="{C29373D5-47DA-E1FD-DC29-EED5BC3AE5A5}"/>
              </a:ext>
            </a:extLst>
          </p:cNvPr>
          <p:cNvPicPr>
            <a:picLocks noChangeAspect="1" noChangeArrowheads="1"/>
          </p:cNvPicPr>
          <p:nvPr/>
        </p:nvPicPr>
        <p:blipFill>
          <a:blip r:embed="rId10"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65068" y="3213250"/>
            <a:ext cx="269357" cy="269975"/>
          </a:xfrm>
          <a:prstGeom prst="rect">
            <a:avLst/>
          </a:prstGeom>
          <a:solidFill>
            <a:srgbClr val="FF9900"/>
          </a:solidFill>
          <a:ln>
            <a:noFill/>
          </a:ln>
        </p:spPr>
      </p:pic>
      <p:pic>
        <p:nvPicPr>
          <p:cNvPr id="15" name="Picture 4" descr="Image result for checklist icon">
            <a:extLst>
              <a:ext uri="{FF2B5EF4-FFF2-40B4-BE49-F238E27FC236}">
                <a16:creationId xmlns:a16="http://schemas.microsoft.com/office/drawing/2014/main" id="{A10636BB-B7EE-3DB6-2A2D-0E31C8A01F9B}"/>
              </a:ext>
            </a:extLst>
          </p:cNvPr>
          <p:cNvPicPr>
            <a:picLocks noChangeAspect="1" noChangeArrowheads="1"/>
          </p:cNvPicPr>
          <p:nvPr/>
        </p:nvPicPr>
        <p:blipFill>
          <a:blip r:embed="rId10"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17918" y="2295219"/>
            <a:ext cx="269357" cy="269975"/>
          </a:xfrm>
          <a:prstGeom prst="rect">
            <a:avLst/>
          </a:prstGeom>
          <a:solidFill>
            <a:srgbClr val="FF9900"/>
          </a:solidFill>
          <a:ln>
            <a:noFill/>
          </a:ln>
        </p:spPr>
      </p:pic>
      <p:pic>
        <p:nvPicPr>
          <p:cNvPr id="16" name="Picture 4" descr="Image result for checklist icon">
            <a:extLst>
              <a:ext uri="{FF2B5EF4-FFF2-40B4-BE49-F238E27FC236}">
                <a16:creationId xmlns:a16="http://schemas.microsoft.com/office/drawing/2014/main" id="{85A13E0A-30FA-20A9-73E2-570A5BBEA0E7}"/>
              </a:ext>
            </a:extLst>
          </p:cNvPr>
          <p:cNvPicPr>
            <a:picLocks noChangeAspect="1" noChangeArrowheads="1"/>
          </p:cNvPicPr>
          <p:nvPr/>
        </p:nvPicPr>
        <p:blipFill>
          <a:blip r:embed="rId10"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17919" y="1834097"/>
            <a:ext cx="269357" cy="269975"/>
          </a:xfrm>
          <a:prstGeom prst="rect">
            <a:avLst/>
          </a:prstGeom>
          <a:solidFill>
            <a:srgbClr val="FF9900"/>
          </a:solidFill>
          <a:ln>
            <a:noFill/>
          </a:ln>
        </p:spPr>
      </p:pic>
    </p:spTree>
    <p:extLst>
      <p:ext uri="{BB962C8B-B14F-4D97-AF65-F5344CB8AC3E}">
        <p14:creationId xmlns:p14="http://schemas.microsoft.com/office/powerpoint/2010/main" val="4262181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4090E-8D40-8A95-2468-2AA9172B6219}"/>
              </a:ext>
            </a:extLst>
          </p:cNvPr>
          <p:cNvSpPr>
            <a:spLocks noGrp="1"/>
          </p:cNvSpPr>
          <p:nvPr>
            <p:ph type="title"/>
          </p:nvPr>
        </p:nvSpPr>
        <p:spPr>
          <a:xfrm>
            <a:off x="1592826" y="233051"/>
            <a:ext cx="6096000" cy="719454"/>
          </a:xfrm>
        </p:spPr>
        <p:txBody>
          <a:bodyPr>
            <a:normAutofit/>
          </a:bodyPr>
          <a:lstStyle/>
          <a:p>
            <a:r>
              <a:rPr lang="lv-LV" sz="2000" dirty="0">
                <a:solidFill>
                  <a:schemeClr val="accent4">
                    <a:lumMod val="75000"/>
                  </a:schemeClr>
                </a:solidFill>
              </a:rPr>
              <a:t>Zinātniskās vērtēšanas kritēriji</a:t>
            </a:r>
          </a:p>
        </p:txBody>
      </p:sp>
      <p:graphicFrame>
        <p:nvGraphicFramePr>
          <p:cNvPr id="7" name="Content Placeholder 6">
            <a:extLst>
              <a:ext uri="{FF2B5EF4-FFF2-40B4-BE49-F238E27FC236}">
                <a16:creationId xmlns:a16="http://schemas.microsoft.com/office/drawing/2014/main" id="{B21BAF41-67F9-0D0C-8DB1-F93B76F6B4FA}"/>
              </a:ext>
            </a:extLst>
          </p:cNvPr>
          <p:cNvGraphicFramePr>
            <a:graphicFrameLocks noGrp="1"/>
          </p:cNvGraphicFramePr>
          <p:nvPr>
            <p:ph idx="1"/>
            <p:extLst>
              <p:ext uri="{D42A27DB-BD31-4B8C-83A1-F6EECF244321}">
                <p14:modId xmlns:p14="http://schemas.microsoft.com/office/powerpoint/2010/main" val="725752342"/>
              </p:ext>
            </p:extLst>
          </p:nvPr>
        </p:nvGraphicFramePr>
        <p:xfrm>
          <a:off x="1592826" y="1090459"/>
          <a:ext cx="7093974" cy="56434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a:extLst>
              <a:ext uri="{FF2B5EF4-FFF2-40B4-BE49-F238E27FC236}">
                <a16:creationId xmlns:a16="http://schemas.microsoft.com/office/drawing/2014/main" id="{FA616FEB-F272-823B-AD81-EF314464AD65}"/>
              </a:ext>
            </a:extLst>
          </p:cNvPr>
          <p:cNvPicPr>
            <a:picLocks noChangeAspect="1"/>
          </p:cNvPicPr>
          <p:nvPr/>
        </p:nvPicPr>
        <p:blipFill>
          <a:blip r:embed="rId8"/>
          <a:stretch>
            <a:fillRect/>
          </a:stretch>
        </p:blipFill>
        <p:spPr>
          <a:xfrm>
            <a:off x="6629400" y="97694"/>
            <a:ext cx="2343149" cy="1042762"/>
          </a:xfrm>
          <a:prstGeom prst="rect">
            <a:avLst/>
          </a:prstGeom>
        </p:spPr>
      </p:pic>
    </p:spTree>
    <p:extLst>
      <p:ext uri="{BB962C8B-B14F-4D97-AF65-F5344CB8AC3E}">
        <p14:creationId xmlns:p14="http://schemas.microsoft.com/office/powerpoint/2010/main" val="2357227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0E4E0-2B65-A305-5A33-099CA427F398}"/>
              </a:ext>
            </a:extLst>
          </p:cNvPr>
          <p:cNvSpPr>
            <a:spLocks noGrp="1"/>
          </p:cNvSpPr>
          <p:nvPr>
            <p:ph type="title"/>
          </p:nvPr>
        </p:nvSpPr>
        <p:spPr>
          <a:xfrm>
            <a:off x="1784555" y="228600"/>
            <a:ext cx="4370439" cy="1036642"/>
          </a:xfrm>
        </p:spPr>
        <p:txBody>
          <a:bodyPr/>
          <a:lstStyle/>
          <a:p>
            <a:r>
              <a:rPr lang="lv-LV" dirty="0">
                <a:solidFill>
                  <a:schemeClr val="accent4">
                    <a:lumMod val="75000"/>
                  </a:schemeClr>
                </a:solidFill>
              </a:rPr>
              <a:t>Komisijas lēmums</a:t>
            </a:r>
          </a:p>
        </p:txBody>
      </p:sp>
      <p:sp>
        <p:nvSpPr>
          <p:cNvPr id="3" name="Content Placeholder 2">
            <a:extLst>
              <a:ext uri="{FF2B5EF4-FFF2-40B4-BE49-F238E27FC236}">
                <a16:creationId xmlns:a16="http://schemas.microsoft.com/office/drawing/2014/main" id="{760E8D9D-0E38-4C73-5443-7BEB1C9D383E}"/>
              </a:ext>
            </a:extLst>
          </p:cNvPr>
          <p:cNvSpPr>
            <a:spLocks noGrp="1"/>
          </p:cNvSpPr>
          <p:nvPr>
            <p:ph idx="1"/>
          </p:nvPr>
        </p:nvSpPr>
        <p:spPr>
          <a:xfrm>
            <a:off x="1688691" y="1170039"/>
            <a:ext cx="6902245" cy="4965290"/>
          </a:xfrm>
        </p:spPr>
        <p:txBody>
          <a:bodyPr>
            <a:normAutofit fontScale="92500" lnSpcReduction="20000"/>
          </a:bodyPr>
          <a:lstStyle/>
          <a:p>
            <a:r>
              <a:rPr lang="lv-LV" dirty="0">
                <a:solidFill>
                  <a:schemeClr val="accent2">
                    <a:lumMod val="75000"/>
                  </a:schemeClr>
                </a:solidFill>
              </a:rPr>
              <a:t>Kvalitātes slieksnis ir:</a:t>
            </a:r>
          </a:p>
          <a:p>
            <a:pPr algn="just"/>
            <a:r>
              <a:rPr lang="lv-LV" dirty="0"/>
              <a:t>    4 punkti zinātniskās kvalitātes kritērijā;</a:t>
            </a:r>
          </a:p>
          <a:p>
            <a:pPr algn="just"/>
            <a:r>
              <a:rPr lang="lv-LV" dirty="0"/>
              <a:t>    3 punkti projekta rezultātu ietekmes kritērijā;</a:t>
            </a:r>
          </a:p>
          <a:p>
            <a:pPr algn="just"/>
            <a:r>
              <a:rPr lang="lv-LV" dirty="0"/>
              <a:t>    3 punkti projekta īstenošanas iespējas un nodrošinājuma kritērijā;</a:t>
            </a:r>
          </a:p>
          <a:p>
            <a:pPr algn="just"/>
            <a:r>
              <a:rPr lang="lv-LV" dirty="0"/>
              <a:t>Vismaz </a:t>
            </a:r>
            <a:r>
              <a:rPr lang="lv-LV" dirty="0">
                <a:solidFill>
                  <a:schemeClr val="accent2">
                    <a:lumMod val="75000"/>
                  </a:schemeClr>
                </a:solidFill>
              </a:rPr>
              <a:t>10 punkti </a:t>
            </a:r>
            <a:r>
              <a:rPr lang="lv-LV" dirty="0"/>
              <a:t>visos kritērijos kopā.</a:t>
            </a:r>
          </a:p>
          <a:p>
            <a:endParaRPr lang="lv-LV" dirty="0"/>
          </a:p>
          <a:p>
            <a:r>
              <a:rPr lang="lv-LV" dirty="0"/>
              <a:t>Tālākās darbības:</a:t>
            </a:r>
          </a:p>
          <a:p>
            <a:pPr marL="342900" indent="-342900">
              <a:buFont typeface="Arial" panose="020B0604020202020204" pitchFamily="34" charset="0"/>
              <a:buChar char="•"/>
            </a:pPr>
            <a:r>
              <a:rPr lang="lv-LV" dirty="0"/>
              <a:t>LZP sagatavo sarakstu, kurā projektu pieteikumi sarindoti pēc iegūto punktu skaita, papildus </a:t>
            </a:r>
          </a:p>
          <a:p>
            <a:pPr marL="342900" indent="-342900">
              <a:buFont typeface="Arial" panose="020B0604020202020204" pitchFamily="34" charset="0"/>
              <a:buChar char="•"/>
            </a:pPr>
            <a:r>
              <a:rPr lang="lv-LV" dirty="0"/>
              <a:t>norādot virs kvalitātes sliekšņa novērtētos projektu pieteikumus;</a:t>
            </a:r>
          </a:p>
          <a:p>
            <a:pPr marL="342900" indent="-342900">
              <a:buFont typeface="Arial" panose="020B0604020202020204" pitchFamily="34" charset="0"/>
              <a:buChar char="•"/>
            </a:pPr>
            <a:r>
              <a:rPr lang="lv-LV" dirty="0"/>
              <a:t>Komisija divu nedēļu laikā pieņem lēmumu par virs kvalitātes sliekšņa novērtētajiem projektiem, ņemot vērā pieejamo finansējumu;</a:t>
            </a:r>
          </a:p>
          <a:p>
            <a:pPr marL="342900" indent="-342900">
              <a:buFont typeface="Arial" panose="020B0604020202020204" pitchFamily="34" charset="0"/>
              <a:buChar char="•"/>
            </a:pPr>
            <a:r>
              <a:rPr lang="lv-LV" dirty="0"/>
              <a:t>LZP komisijas pieņemtos lēmumus nosūta projekta pieteikuma iesniedzējiem.</a:t>
            </a:r>
          </a:p>
          <a:p>
            <a:endParaRPr lang="lv-LV" dirty="0"/>
          </a:p>
          <a:p>
            <a:endParaRPr lang="lv-LV" dirty="0"/>
          </a:p>
          <a:p>
            <a:endParaRPr lang="lv-LV" dirty="0"/>
          </a:p>
        </p:txBody>
      </p:sp>
      <p:sp>
        <p:nvSpPr>
          <p:cNvPr id="4" name="Text Placeholder 3">
            <a:extLst>
              <a:ext uri="{FF2B5EF4-FFF2-40B4-BE49-F238E27FC236}">
                <a16:creationId xmlns:a16="http://schemas.microsoft.com/office/drawing/2014/main" id="{91FBC30D-B63E-4F3B-3836-EAA2A484707C}"/>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AAB8D4C2-660F-328B-7254-4AA2E1D7F988}"/>
              </a:ext>
            </a:extLst>
          </p:cNvPr>
          <p:cNvSpPr>
            <a:spLocks noGrp="1"/>
          </p:cNvSpPr>
          <p:nvPr>
            <p:ph type="body" sz="quarter" idx="12"/>
          </p:nvPr>
        </p:nvSpPr>
        <p:spPr/>
        <p:txBody>
          <a:bodyPr/>
          <a:lstStyle/>
          <a:p>
            <a:endParaRPr lang="lv-LV"/>
          </a:p>
        </p:txBody>
      </p:sp>
      <p:pic>
        <p:nvPicPr>
          <p:cNvPr id="6" name="Picture 4" descr="Image result for checklist icon">
            <a:extLst>
              <a:ext uri="{FF2B5EF4-FFF2-40B4-BE49-F238E27FC236}">
                <a16:creationId xmlns:a16="http://schemas.microsoft.com/office/drawing/2014/main" id="{3D9F56E5-409C-A177-DFDE-029C6AE28262}"/>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84555" y="2058471"/>
            <a:ext cx="269357" cy="269975"/>
          </a:xfrm>
          <a:prstGeom prst="rect">
            <a:avLst/>
          </a:prstGeom>
          <a:solidFill>
            <a:srgbClr val="FF9900"/>
          </a:solidFill>
          <a:ln>
            <a:noFill/>
          </a:ln>
        </p:spPr>
      </p:pic>
      <p:pic>
        <p:nvPicPr>
          <p:cNvPr id="7" name="Picture 4" descr="Image result for checklist icon">
            <a:extLst>
              <a:ext uri="{FF2B5EF4-FFF2-40B4-BE49-F238E27FC236}">
                <a16:creationId xmlns:a16="http://schemas.microsoft.com/office/drawing/2014/main" id="{E1B5A5E9-32D3-75E6-FDD9-7FA76357B4BF}"/>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84554" y="1776129"/>
            <a:ext cx="269357" cy="269975"/>
          </a:xfrm>
          <a:prstGeom prst="rect">
            <a:avLst/>
          </a:prstGeom>
          <a:solidFill>
            <a:srgbClr val="FF9900"/>
          </a:solidFill>
          <a:ln>
            <a:noFill/>
          </a:ln>
        </p:spPr>
      </p:pic>
      <p:pic>
        <p:nvPicPr>
          <p:cNvPr id="8" name="Picture 4" descr="Image result for checklist icon">
            <a:extLst>
              <a:ext uri="{FF2B5EF4-FFF2-40B4-BE49-F238E27FC236}">
                <a16:creationId xmlns:a16="http://schemas.microsoft.com/office/drawing/2014/main" id="{E40EC9E4-B839-8259-7049-E4FFC7619060}"/>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84553" y="1493787"/>
            <a:ext cx="269357" cy="269975"/>
          </a:xfrm>
          <a:prstGeom prst="rect">
            <a:avLst/>
          </a:prstGeom>
          <a:solidFill>
            <a:srgbClr val="FF9900"/>
          </a:solidFill>
          <a:ln>
            <a:noFill/>
          </a:ln>
        </p:spPr>
      </p:pic>
      <p:pic>
        <p:nvPicPr>
          <p:cNvPr id="9" name="Picture 4" descr="Image result for checklist icon">
            <a:extLst>
              <a:ext uri="{FF2B5EF4-FFF2-40B4-BE49-F238E27FC236}">
                <a16:creationId xmlns:a16="http://schemas.microsoft.com/office/drawing/2014/main" id="{DABBD1A9-565A-AEE0-8832-639F3A9E0B8A}"/>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84551" y="5234506"/>
            <a:ext cx="269357" cy="269975"/>
          </a:xfrm>
          <a:prstGeom prst="rect">
            <a:avLst/>
          </a:prstGeom>
          <a:solidFill>
            <a:srgbClr val="FF9900"/>
          </a:solidFill>
          <a:ln>
            <a:noFill/>
          </a:ln>
        </p:spPr>
      </p:pic>
      <p:pic>
        <p:nvPicPr>
          <p:cNvPr id="10" name="Picture 4" descr="Image result for checklist icon">
            <a:extLst>
              <a:ext uri="{FF2B5EF4-FFF2-40B4-BE49-F238E27FC236}">
                <a16:creationId xmlns:a16="http://schemas.microsoft.com/office/drawing/2014/main" id="{289560CC-BE17-6A11-2895-4ADF4DC3F54B}"/>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84555" y="4507157"/>
            <a:ext cx="269357" cy="269975"/>
          </a:xfrm>
          <a:prstGeom prst="rect">
            <a:avLst/>
          </a:prstGeom>
          <a:solidFill>
            <a:srgbClr val="FF9900"/>
          </a:solidFill>
          <a:ln>
            <a:noFill/>
          </a:ln>
        </p:spPr>
      </p:pic>
      <p:pic>
        <p:nvPicPr>
          <p:cNvPr id="11" name="Picture 4" descr="Image result for checklist icon">
            <a:extLst>
              <a:ext uri="{FF2B5EF4-FFF2-40B4-BE49-F238E27FC236}">
                <a16:creationId xmlns:a16="http://schemas.microsoft.com/office/drawing/2014/main" id="{F48D974C-80B5-16CE-DCD4-6A29F726E089}"/>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84555" y="4030736"/>
            <a:ext cx="269357" cy="269975"/>
          </a:xfrm>
          <a:prstGeom prst="rect">
            <a:avLst/>
          </a:prstGeom>
          <a:solidFill>
            <a:srgbClr val="FF9900"/>
          </a:solidFill>
          <a:ln>
            <a:noFill/>
          </a:ln>
        </p:spPr>
      </p:pic>
      <p:pic>
        <p:nvPicPr>
          <p:cNvPr id="12" name="Picture 4" descr="Image result for checklist icon">
            <a:extLst>
              <a:ext uri="{FF2B5EF4-FFF2-40B4-BE49-F238E27FC236}">
                <a16:creationId xmlns:a16="http://schemas.microsoft.com/office/drawing/2014/main" id="{AB2E3F0F-2EEE-36CD-0DFE-3A410788D964}"/>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84552" y="3532216"/>
            <a:ext cx="269357" cy="269975"/>
          </a:xfrm>
          <a:prstGeom prst="rect">
            <a:avLst/>
          </a:prstGeom>
          <a:solidFill>
            <a:srgbClr val="FF9900"/>
          </a:solidFill>
          <a:ln>
            <a:noFill/>
          </a:ln>
        </p:spPr>
      </p:pic>
      <p:pic>
        <p:nvPicPr>
          <p:cNvPr id="13" name="Picture 12">
            <a:extLst>
              <a:ext uri="{FF2B5EF4-FFF2-40B4-BE49-F238E27FC236}">
                <a16:creationId xmlns:a16="http://schemas.microsoft.com/office/drawing/2014/main" id="{BB8C15AA-D5E4-55BF-086A-77714BC6B9FE}"/>
              </a:ext>
            </a:extLst>
          </p:cNvPr>
          <p:cNvPicPr>
            <a:picLocks noChangeAspect="1"/>
          </p:cNvPicPr>
          <p:nvPr/>
        </p:nvPicPr>
        <p:blipFill>
          <a:blip r:embed="rId4"/>
          <a:stretch>
            <a:fillRect/>
          </a:stretch>
        </p:blipFill>
        <p:spPr>
          <a:xfrm>
            <a:off x="6629400" y="97694"/>
            <a:ext cx="2343149" cy="1042762"/>
          </a:xfrm>
          <a:prstGeom prst="rect">
            <a:avLst/>
          </a:prstGeom>
        </p:spPr>
      </p:pic>
    </p:spTree>
    <p:extLst>
      <p:ext uri="{BB962C8B-B14F-4D97-AF65-F5344CB8AC3E}">
        <p14:creationId xmlns:p14="http://schemas.microsoft.com/office/powerpoint/2010/main" val="3030800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entagon 10"/>
          <p:cNvSpPr/>
          <p:nvPr/>
        </p:nvSpPr>
        <p:spPr>
          <a:xfrm>
            <a:off x="1276350" y="923532"/>
            <a:ext cx="6431238" cy="356918"/>
          </a:xfrm>
          <a:prstGeom prst="homePlat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pPr>
            <a:r>
              <a:rPr lang="lv-LV" altLang="lv-LV" sz="2400" b="1" dirty="0">
                <a:solidFill>
                  <a:schemeClr val="bg1"/>
                </a:solidFill>
                <a:latin typeface="Arial Narrow" pitchFamily="34" charset="0"/>
              </a:rPr>
              <a:t>Laika grafiks </a:t>
            </a:r>
            <a:r>
              <a:rPr lang="lv-LV" altLang="lv-LV" sz="2400" b="1" i="1" dirty="0">
                <a:solidFill>
                  <a:schemeClr val="bg1"/>
                </a:solidFill>
                <a:latin typeface="Arial Narrow" pitchFamily="34" charset="0"/>
              </a:rPr>
              <a:t>(orientējoši)</a:t>
            </a:r>
          </a:p>
        </p:txBody>
      </p:sp>
      <p:pic>
        <p:nvPicPr>
          <p:cNvPr id="23559" name="Picture 12"/>
          <p:cNvPicPr>
            <a:picLocks noChangeAspect="1"/>
          </p:cNvPicPr>
          <p:nvPr/>
        </p:nvPicPr>
        <p:blipFill>
          <a:blip r:embed="rId2" cstate="print"/>
          <a:srcRect r="44344"/>
          <a:stretch>
            <a:fillRect/>
          </a:stretch>
        </p:blipFill>
        <p:spPr bwMode="auto">
          <a:xfrm>
            <a:off x="588169" y="1292776"/>
            <a:ext cx="835819" cy="628650"/>
          </a:xfrm>
          <a:prstGeom prst="rect">
            <a:avLst/>
          </a:prstGeom>
          <a:noFill/>
          <a:ln w="9525">
            <a:noFill/>
            <a:miter lim="800000"/>
            <a:headEnd/>
            <a:tailEnd/>
          </a:ln>
        </p:spPr>
      </p:pic>
      <p:pic>
        <p:nvPicPr>
          <p:cNvPr id="53" name="Picture 1"/>
          <p:cNvPicPr>
            <a:picLocks noChangeAspect="1"/>
          </p:cNvPicPr>
          <p:nvPr/>
        </p:nvPicPr>
        <p:blipFill rotWithShape="1">
          <a:blip r:embed="rId3" cstate="print">
            <a:duotone>
              <a:schemeClr val="bg2">
                <a:shade val="45000"/>
                <a:satMod val="135000"/>
              </a:schemeClr>
              <a:prstClr val="white"/>
            </a:duotone>
          </a:blip>
          <a:srcRect l="46491" t="60200" r="133"/>
          <a:stretch/>
        </p:blipFill>
        <p:spPr bwMode="auto">
          <a:xfrm>
            <a:off x="8028709" y="4549486"/>
            <a:ext cx="1099318" cy="1435895"/>
          </a:xfrm>
          <a:prstGeom prst="rect">
            <a:avLst/>
          </a:prstGeom>
          <a:noFill/>
          <a:ln w="9525">
            <a:noFill/>
            <a:miter lim="800000"/>
            <a:headEnd/>
            <a:tailEnd/>
          </a:ln>
        </p:spPr>
      </p:pic>
      <p:sp>
        <p:nvSpPr>
          <p:cNvPr id="28" name="Slide Number Placeholder 3"/>
          <p:cNvSpPr>
            <a:spLocks noGrp="1"/>
          </p:cNvSpPr>
          <p:nvPr>
            <p:ph type="sldNum" sz="quarter" idx="13"/>
          </p:nvPr>
        </p:nvSpPr>
        <p:spPr bwMode="auto">
          <a:xfrm>
            <a:off x="8672513" y="5744766"/>
            <a:ext cx="304800" cy="228600"/>
          </a:xfrm>
          <a:noFill/>
          <a:ln>
            <a:miter lim="800000"/>
            <a:headEnd/>
            <a:tailEnd/>
          </a:ln>
        </p:spPr>
        <p:txBody>
          <a:bodyPr/>
          <a:lstStyle/>
          <a:p>
            <a:r>
              <a:rPr lang="lv-LV" altLang="lv-LV" dirty="0"/>
              <a:t>4</a:t>
            </a:r>
            <a:endParaRPr lang="en-US" altLang="lv-LV" dirty="0"/>
          </a:p>
        </p:txBody>
      </p:sp>
      <p:grpSp>
        <p:nvGrpSpPr>
          <p:cNvPr id="11" name="Group 10">
            <a:extLst>
              <a:ext uri="{FF2B5EF4-FFF2-40B4-BE49-F238E27FC236}">
                <a16:creationId xmlns:a16="http://schemas.microsoft.com/office/drawing/2014/main" id="{47471895-DD62-4210-9F2A-E0135A77B776}"/>
              </a:ext>
            </a:extLst>
          </p:cNvPr>
          <p:cNvGrpSpPr/>
          <p:nvPr/>
        </p:nvGrpSpPr>
        <p:grpSpPr>
          <a:xfrm>
            <a:off x="166688" y="1280450"/>
            <a:ext cx="8845940" cy="4654019"/>
            <a:chOff x="597158" y="3263087"/>
            <a:chExt cx="11062593" cy="2893310"/>
          </a:xfrm>
          <a:solidFill>
            <a:schemeClr val="bg1">
              <a:lumMod val="85000"/>
            </a:schemeClr>
          </a:solidFill>
        </p:grpSpPr>
        <p:sp>
          <p:nvSpPr>
            <p:cNvPr id="12" name="Freeform 7">
              <a:extLst>
                <a:ext uri="{FF2B5EF4-FFF2-40B4-BE49-F238E27FC236}">
                  <a16:creationId xmlns:a16="http://schemas.microsoft.com/office/drawing/2014/main" id="{DB02A6D9-CF02-4466-8419-956DE2038CC4}"/>
                </a:ext>
              </a:extLst>
            </p:cNvPr>
            <p:cNvSpPr/>
            <p:nvPr/>
          </p:nvSpPr>
          <p:spPr>
            <a:xfrm flipH="1">
              <a:off x="11390030" y="3263087"/>
              <a:ext cx="45719" cy="2893308"/>
            </a:xfrm>
            <a:custGeom>
              <a:avLst/>
              <a:gdLst>
                <a:gd name="connsiteX0" fmla="*/ 0 w 5506053"/>
                <a:gd name="connsiteY0" fmla="*/ 0 h 1946116"/>
                <a:gd name="connsiteX1" fmla="*/ 5506053 w 5506053"/>
                <a:gd name="connsiteY1" fmla="*/ 0 h 1946116"/>
                <a:gd name="connsiteX2" fmla="*/ 5506053 w 5506053"/>
                <a:gd name="connsiteY2" fmla="*/ 1946116 h 1946116"/>
                <a:gd name="connsiteX3" fmla="*/ 0 w 5506053"/>
                <a:gd name="connsiteY3" fmla="*/ 1946116 h 1946116"/>
                <a:gd name="connsiteX4" fmla="*/ 0 w 5506053"/>
                <a:gd name="connsiteY4" fmla="*/ 0 h 19461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06053" h="1946116">
                  <a:moveTo>
                    <a:pt x="0" y="0"/>
                  </a:moveTo>
                  <a:lnTo>
                    <a:pt x="5506053" y="0"/>
                  </a:lnTo>
                  <a:lnTo>
                    <a:pt x="5506053" y="1946116"/>
                  </a:lnTo>
                  <a:lnTo>
                    <a:pt x="0" y="1946116"/>
                  </a:lnTo>
                  <a:lnTo>
                    <a:pt x="0" y="0"/>
                  </a:lnTo>
                  <a:close/>
                </a:path>
              </a:pathLst>
            </a:custGeom>
            <a:solidFill>
              <a:schemeClr val="bg1">
                <a:lumMod val="95000"/>
              </a:schemeClr>
            </a:solidFill>
            <a:ln>
              <a:solidFill>
                <a:schemeClr val="bg1">
                  <a:lumMod val="75000"/>
                  <a:alpha val="90000"/>
                </a:schemeClr>
              </a:solidFill>
            </a:ln>
          </p:spPr>
          <p:style>
            <a:lnRef idx="2">
              <a:schemeClr val="accent2">
                <a:alpha val="90000"/>
                <a:tint val="55000"/>
                <a:hueOff val="0"/>
                <a:satOff val="0"/>
                <a:lumOff val="0"/>
                <a:alphaOff val="0"/>
              </a:schemeClr>
            </a:lnRef>
            <a:fillRef idx="1">
              <a:schemeClr val="accent2">
                <a:alpha val="90000"/>
                <a:tint val="55000"/>
                <a:hueOff val="0"/>
                <a:satOff val="0"/>
                <a:lumOff val="0"/>
                <a:alphaOff val="0"/>
              </a:schemeClr>
            </a:fillRef>
            <a:effectRef idx="0">
              <a:schemeClr val="accent2">
                <a:alpha val="90000"/>
                <a:tint val="55000"/>
                <a:hueOff val="0"/>
                <a:satOff val="0"/>
                <a:lumOff val="0"/>
                <a:alphaOff val="0"/>
              </a:schemeClr>
            </a:effectRef>
            <a:fontRef idx="minor">
              <a:schemeClr val="dk1">
                <a:hueOff val="0"/>
                <a:satOff val="0"/>
                <a:lumOff val="0"/>
                <a:alphaOff val="0"/>
              </a:schemeClr>
            </a:fontRef>
          </p:style>
          <p:txBody>
            <a:bodyPr spcFirstLastPara="0" vert="horz" wrap="square" lIns="80010" tIns="14288" rIns="80010" bIns="14288" numCol="1" spcCol="1270" anchor="t" anchorCtr="0">
              <a:noAutofit/>
            </a:bodyPr>
            <a:lstStyle/>
            <a:p>
              <a:pPr algn="just" defTabSz="500063">
                <a:lnSpc>
                  <a:spcPct val="90000"/>
                </a:lnSpc>
                <a:spcAft>
                  <a:spcPct val="35000"/>
                </a:spcAft>
              </a:pPr>
              <a:endParaRPr lang="lv-LV" sz="1500" dirty="0">
                <a:latin typeface="Arial Narrow" pitchFamily="34" charset="0"/>
              </a:endParaRPr>
            </a:p>
          </p:txBody>
        </p:sp>
        <p:sp>
          <p:nvSpPr>
            <p:cNvPr id="13" name="Freeform 8">
              <a:extLst>
                <a:ext uri="{FF2B5EF4-FFF2-40B4-BE49-F238E27FC236}">
                  <a16:creationId xmlns:a16="http://schemas.microsoft.com/office/drawing/2014/main" id="{E36BC360-DB70-437F-9BE0-11F7D6EDB146}"/>
                </a:ext>
              </a:extLst>
            </p:cNvPr>
            <p:cNvSpPr/>
            <p:nvPr/>
          </p:nvSpPr>
          <p:spPr>
            <a:xfrm>
              <a:off x="597158" y="3263087"/>
              <a:ext cx="11062593" cy="2893310"/>
            </a:xfrm>
            <a:custGeom>
              <a:avLst/>
              <a:gdLst>
                <a:gd name="connsiteX0" fmla="*/ 0 w 5506053"/>
                <a:gd name="connsiteY0" fmla="*/ 0 h 1946116"/>
                <a:gd name="connsiteX1" fmla="*/ 5506053 w 5506053"/>
                <a:gd name="connsiteY1" fmla="*/ 0 h 1946116"/>
                <a:gd name="connsiteX2" fmla="*/ 5506053 w 5506053"/>
                <a:gd name="connsiteY2" fmla="*/ 1946116 h 1946116"/>
                <a:gd name="connsiteX3" fmla="*/ 0 w 5506053"/>
                <a:gd name="connsiteY3" fmla="*/ 1946116 h 1946116"/>
                <a:gd name="connsiteX4" fmla="*/ 0 w 5506053"/>
                <a:gd name="connsiteY4" fmla="*/ 0 h 19461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06053" h="1946116">
                  <a:moveTo>
                    <a:pt x="0" y="0"/>
                  </a:moveTo>
                  <a:lnTo>
                    <a:pt x="5506053" y="0"/>
                  </a:lnTo>
                  <a:lnTo>
                    <a:pt x="5506053" y="1946116"/>
                  </a:lnTo>
                  <a:lnTo>
                    <a:pt x="0" y="1946116"/>
                  </a:lnTo>
                  <a:lnTo>
                    <a:pt x="0" y="0"/>
                  </a:lnTo>
                  <a:close/>
                </a:path>
              </a:pathLst>
            </a:custGeom>
            <a:solidFill>
              <a:schemeClr val="bg1">
                <a:lumMod val="95000"/>
              </a:schemeClr>
            </a:solidFill>
            <a:ln>
              <a:solidFill>
                <a:schemeClr val="bg1">
                  <a:lumMod val="75000"/>
                  <a:alpha val="90000"/>
                </a:schemeClr>
              </a:solidFill>
            </a:ln>
          </p:spPr>
          <p:style>
            <a:lnRef idx="2">
              <a:schemeClr val="accent2">
                <a:alpha val="90000"/>
                <a:tint val="55000"/>
                <a:hueOff val="0"/>
                <a:satOff val="0"/>
                <a:lumOff val="0"/>
                <a:alphaOff val="0"/>
              </a:schemeClr>
            </a:lnRef>
            <a:fillRef idx="1">
              <a:schemeClr val="accent2">
                <a:alpha val="90000"/>
                <a:tint val="55000"/>
                <a:hueOff val="0"/>
                <a:satOff val="0"/>
                <a:lumOff val="0"/>
                <a:alphaOff val="0"/>
              </a:schemeClr>
            </a:fillRef>
            <a:effectRef idx="0">
              <a:schemeClr val="accent2">
                <a:alpha val="90000"/>
                <a:tint val="55000"/>
                <a:hueOff val="0"/>
                <a:satOff val="0"/>
                <a:lumOff val="0"/>
                <a:alphaOff val="0"/>
              </a:schemeClr>
            </a:effectRef>
            <a:fontRef idx="minor">
              <a:schemeClr val="dk1">
                <a:hueOff val="0"/>
                <a:satOff val="0"/>
                <a:lumOff val="0"/>
                <a:alphaOff val="0"/>
              </a:schemeClr>
            </a:fontRef>
          </p:style>
          <p:txBody>
            <a:bodyPr spcFirstLastPara="0" vert="horz" wrap="square" lIns="80010" tIns="14288" rIns="80010" bIns="14288" numCol="1" spcCol="1270" anchor="t" anchorCtr="0">
              <a:noAutofit/>
            </a:bodyPr>
            <a:lstStyle/>
            <a:p>
              <a:pPr algn="just" defTabSz="500063">
                <a:lnSpc>
                  <a:spcPct val="90000"/>
                </a:lnSpc>
                <a:spcAft>
                  <a:spcPct val="35000"/>
                </a:spcAft>
              </a:pPr>
              <a:endParaRPr lang="lv-LV" sz="1200" dirty="0">
                <a:latin typeface="Arial Narrow" pitchFamily="34" charset="0"/>
              </a:endParaRPr>
            </a:p>
          </p:txBody>
        </p:sp>
      </p:grpSp>
      <p:grpSp>
        <p:nvGrpSpPr>
          <p:cNvPr id="2" name="Group 1">
            <a:extLst>
              <a:ext uri="{FF2B5EF4-FFF2-40B4-BE49-F238E27FC236}">
                <a16:creationId xmlns:a16="http://schemas.microsoft.com/office/drawing/2014/main" id="{96BCCB8A-18D9-F469-7D49-8CD83D947667}"/>
              </a:ext>
            </a:extLst>
          </p:cNvPr>
          <p:cNvGrpSpPr/>
          <p:nvPr/>
        </p:nvGrpSpPr>
        <p:grpSpPr>
          <a:xfrm>
            <a:off x="210999" y="1391465"/>
            <a:ext cx="8801630" cy="4543002"/>
            <a:chOff x="1824624" y="1422061"/>
            <a:chExt cx="8337092" cy="4171596"/>
          </a:xfrm>
        </p:grpSpPr>
        <p:sp>
          <p:nvSpPr>
            <p:cNvPr id="3" name="Rectangle 2">
              <a:extLst>
                <a:ext uri="{FF2B5EF4-FFF2-40B4-BE49-F238E27FC236}">
                  <a16:creationId xmlns:a16="http://schemas.microsoft.com/office/drawing/2014/main" id="{E9150373-7F9F-D8D6-5D1C-7D7A0CB04E6B}"/>
                </a:ext>
              </a:extLst>
            </p:cNvPr>
            <p:cNvSpPr/>
            <p:nvPr/>
          </p:nvSpPr>
          <p:spPr>
            <a:xfrm>
              <a:off x="1824624" y="4615972"/>
              <a:ext cx="1914291" cy="977684"/>
            </a:xfrm>
            <a:prstGeom prst="rect">
              <a:avLst/>
            </a:prstGeom>
            <a:solidFill>
              <a:schemeClr val="bg1">
                <a:lumMod val="50000"/>
              </a:schemeClr>
            </a:solidFill>
            <a:ln w="15875" cap="flat" cmpd="sng" algn="ctr">
              <a:noFill/>
              <a:prstDash val="solid"/>
            </a:ln>
            <a:effectLst/>
          </p:spPr>
          <p:txBody>
            <a:bodyPr tIns="51435" rtlCol="0" anchor="t" anchorCtr="0"/>
            <a:lstStyle/>
            <a:p>
              <a:pPr algn="ctr" defTabSz="342900" fontAlgn="auto">
                <a:spcBef>
                  <a:spcPts val="0"/>
                </a:spcBef>
                <a:spcAft>
                  <a:spcPts val="0"/>
                </a:spcAft>
                <a:defRPr/>
              </a:pPr>
              <a:r>
                <a:rPr lang="lv-LV" sz="900" b="1" kern="0" cap="all" dirty="0">
                  <a:solidFill>
                    <a:prstClr val="black"/>
                  </a:solidFill>
                  <a:latin typeface="Trebuchet MS" panose="020B0603020202020204" pitchFamily="34" charset="0"/>
                  <a:ea typeface="Verdana" panose="020B0604030504040204" pitchFamily="34" charset="0"/>
                </a:rPr>
                <a:t>Projektu iesniegšana</a:t>
              </a:r>
              <a:endParaRPr lang="en-US" sz="900" b="1" kern="0" cap="all" dirty="0">
                <a:solidFill>
                  <a:prstClr val="black"/>
                </a:solidFill>
                <a:latin typeface="Trebuchet MS" panose="020B0603020202020204" pitchFamily="34" charset="0"/>
                <a:ea typeface="Verdana" panose="020B0604030504040204" pitchFamily="34" charset="0"/>
              </a:endParaRPr>
            </a:p>
          </p:txBody>
        </p:sp>
        <p:sp>
          <p:nvSpPr>
            <p:cNvPr id="4" name="Rectangle 3">
              <a:extLst>
                <a:ext uri="{FF2B5EF4-FFF2-40B4-BE49-F238E27FC236}">
                  <a16:creationId xmlns:a16="http://schemas.microsoft.com/office/drawing/2014/main" id="{BB784F5B-49FF-7883-962A-528CF8762EDB}"/>
                </a:ext>
              </a:extLst>
            </p:cNvPr>
            <p:cNvSpPr/>
            <p:nvPr/>
          </p:nvSpPr>
          <p:spPr>
            <a:xfrm>
              <a:off x="3738915" y="4294022"/>
              <a:ext cx="1571390" cy="1299632"/>
            </a:xfrm>
            <a:prstGeom prst="rect">
              <a:avLst/>
            </a:prstGeom>
            <a:solidFill>
              <a:schemeClr val="bg1">
                <a:lumMod val="65000"/>
              </a:schemeClr>
            </a:solidFill>
            <a:ln w="15875" cap="flat" cmpd="sng" algn="ctr">
              <a:noFill/>
              <a:prstDash val="solid"/>
            </a:ln>
            <a:effectLst/>
          </p:spPr>
          <p:txBody>
            <a:bodyPr tIns="51435" rtlCol="0" anchor="t" anchorCtr="0"/>
            <a:lstStyle/>
            <a:p>
              <a:pPr algn="ctr" defTabSz="342900" fontAlgn="auto">
                <a:spcBef>
                  <a:spcPts val="0"/>
                </a:spcBef>
                <a:spcAft>
                  <a:spcPts val="0"/>
                </a:spcAft>
                <a:defRPr/>
              </a:pPr>
              <a:r>
                <a:rPr lang="lv-LV" sz="900" b="1" kern="0" cap="all" dirty="0">
                  <a:solidFill>
                    <a:prstClr val="black"/>
                  </a:solidFill>
                  <a:latin typeface="Trebuchet MS" panose="020B0603020202020204" pitchFamily="34" charset="0"/>
                  <a:ea typeface="Verdana" panose="020B0604030504040204" pitchFamily="34" charset="0"/>
                </a:rPr>
                <a:t>Administratīvā izvērtēšana</a:t>
              </a:r>
              <a:endParaRPr lang="en-US" sz="900" b="1" kern="0" cap="all" dirty="0">
                <a:solidFill>
                  <a:prstClr val="black"/>
                </a:solidFill>
                <a:latin typeface="Trebuchet MS" panose="020B0603020202020204" pitchFamily="34" charset="0"/>
                <a:ea typeface="Verdana" panose="020B0604030504040204" pitchFamily="34" charset="0"/>
              </a:endParaRPr>
            </a:p>
          </p:txBody>
        </p:sp>
        <p:sp>
          <p:nvSpPr>
            <p:cNvPr id="6" name="Rectangle 5">
              <a:extLst>
                <a:ext uri="{FF2B5EF4-FFF2-40B4-BE49-F238E27FC236}">
                  <a16:creationId xmlns:a16="http://schemas.microsoft.com/office/drawing/2014/main" id="{5196CDAB-982B-1FE3-F64C-B2D5F4B8B3E1}"/>
                </a:ext>
              </a:extLst>
            </p:cNvPr>
            <p:cNvSpPr/>
            <p:nvPr/>
          </p:nvSpPr>
          <p:spPr>
            <a:xfrm>
              <a:off x="5310305" y="3949624"/>
              <a:ext cx="1571390" cy="1644031"/>
            </a:xfrm>
            <a:prstGeom prst="rect">
              <a:avLst/>
            </a:prstGeom>
            <a:solidFill>
              <a:schemeClr val="bg1">
                <a:lumMod val="75000"/>
              </a:schemeClr>
            </a:solidFill>
            <a:ln w="15875" cap="flat" cmpd="sng" algn="ctr">
              <a:noFill/>
              <a:prstDash val="solid"/>
            </a:ln>
            <a:effectLst/>
          </p:spPr>
          <p:txBody>
            <a:bodyPr tIns="51435" rtlCol="0" anchor="t" anchorCtr="0"/>
            <a:lstStyle/>
            <a:p>
              <a:pPr algn="ctr" defTabSz="342900" fontAlgn="auto">
                <a:spcBef>
                  <a:spcPts val="0"/>
                </a:spcBef>
                <a:spcAft>
                  <a:spcPts val="0"/>
                </a:spcAft>
                <a:defRPr/>
              </a:pPr>
              <a:r>
                <a:rPr lang="lv-LV" sz="900" b="1" kern="0" cap="all" dirty="0">
                  <a:solidFill>
                    <a:prstClr val="black"/>
                  </a:solidFill>
                  <a:latin typeface="Trebuchet MS" panose="020B0603020202020204" pitchFamily="34" charset="0"/>
                  <a:ea typeface="Verdana" panose="020B0604030504040204" pitchFamily="34" charset="0"/>
                </a:rPr>
                <a:t>Individuālie vērtējumi/</a:t>
              </a:r>
            </a:p>
            <a:p>
              <a:pPr algn="ctr" defTabSz="342900" fontAlgn="auto">
                <a:spcBef>
                  <a:spcPts val="0"/>
                </a:spcBef>
                <a:spcAft>
                  <a:spcPts val="0"/>
                </a:spcAft>
                <a:defRPr/>
              </a:pPr>
              <a:r>
                <a:rPr lang="lv-LV" sz="900" b="1" kern="0" cap="all" dirty="0">
                  <a:solidFill>
                    <a:prstClr val="black"/>
                  </a:solidFill>
                  <a:latin typeface="Trebuchet MS" panose="020B0603020202020204" pitchFamily="34" charset="0"/>
                  <a:ea typeface="Verdana" panose="020B0604030504040204" pitchFamily="34" charset="0"/>
                </a:rPr>
                <a:t>KONSOLIDĒTIE VĒRTĒJUMI</a:t>
              </a:r>
              <a:endParaRPr lang="en-US" sz="900" b="1" kern="0" cap="all" dirty="0">
                <a:solidFill>
                  <a:prstClr val="black"/>
                </a:solidFill>
                <a:latin typeface="Trebuchet MS" panose="020B0603020202020204" pitchFamily="34" charset="0"/>
                <a:ea typeface="Verdana" panose="020B0604030504040204" pitchFamily="34" charset="0"/>
              </a:endParaRPr>
            </a:p>
          </p:txBody>
        </p:sp>
        <p:sp>
          <p:nvSpPr>
            <p:cNvPr id="7" name="Rectangle 6">
              <a:extLst>
                <a:ext uri="{FF2B5EF4-FFF2-40B4-BE49-F238E27FC236}">
                  <a16:creationId xmlns:a16="http://schemas.microsoft.com/office/drawing/2014/main" id="{9D73A3C4-9864-3A00-F169-F0B7F5AB0303}"/>
                </a:ext>
              </a:extLst>
            </p:cNvPr>
            <p:cNvSpPr/>
            <p:nvPr/>
          </p:nvSpPr>
          <p:spPr>
            <a:xfrm>
              <a:off x="6881696" y="3605227"/>
              <a:ext cx="1571390" cy="1988429"/>
            </a:xfrm>
            <a:prstGeom prst="rect">
              <a:avLst/>
            </a:prstGeom>
            <a:solidFill>
              <a:schemeClr val="bg1">
                <a:lumMod val="85000"/>
              </a:schemeClr>
            </a:solidFill>
            <a:ln w="15875" cap="flat" cmpd="sng" algn="ctr">
              <a:noFill/>
              <a:prstDash val="solid"/>
            </a:ln>
            <a:effectLst/>
          </p:spPr>
          <p:txBody>
            <a:bodyPr tIns="51435" rtlCol="0" anchor="t" anchorCtr="0"/>
            <a:lstStyle/>
            <a:p>
              <a:pPr algn="ctr" defTabSz="342900" fontAlgn="auto">
                <a:spcBef>
                  <a:spcPts val="0"/>
                </a:spcBef>
                <a:spcAft>
                  <a:spcPts val="0"/>
                </a:spcAft>
                <a:defRPr/>
              </a:pPr>
              <a:r>
                <a:rPr lang="lv-LV" sz="900" b="1" kern="0" cap="all" dirty="0">
                  <a:solidFill>
                    <a:prstClr val="black"/>
                  </a:solidFill>
                  <a:latin typeface="Trebuchet MS" panose="020B0603020202020204" pitchFamily="34" charset="0"/>
                  <a:ea typeface="Verdana" panose="020B0604030504040204" pitchFamily="34" charset="0"/>
                </a:rPr>
                <a:t>LĒMUMI PAR FINANSĒŠANU/</a:t>
              </a:r>
            </a:p>
            <a:p>
              <a:pPr algn="ctr" defTabSz="342900" fontAlgn="auto">
                <a:spcBef>
                  <a:spcPts val="0"/>
                </a:spcBef>
                <a:spcAft>
                  <a:spcPts val="0"/>
                </a:spcAft>
                <a:defRPr/>
              </a:pPr>
              <a:r>
                <a:rPr lang="lv-LV" sz="900" b="1" kern="0" cap="all" dirty="0">
                  <a:solidFill>
                    <a:prstClr val="black"/>
                  </a:solidFill>
                  <a:latin typeface="Trebuchet MS" panose="020B0603020202020204" pitchFamily="34" charset="0"/>
                  <a:ea typeface="Verdana" panose="020B0604030504040204" pitchFamily="34" charset="0"/>
                </a:rPr>
                <a:t>NORAIDĪŠANU</a:t>
              </a:r>
              <a:endParaRPr lang="en-US" sz="900" b="1" kern="0" cap="all" dirty="0">
                <a:solidFill>
                  <a:prstClr val="black"/>
                </a:solidFill>
                <a:latin typeface="Trebuchet MS" panose="020B0603020202020204" pitchFamily="34" charset="0"/>
                <a:ea typeface="Verdana" panose="020B0604030504040204" pitchFamily="34" charset="0"/>
              </a:endParaRPr>
            </a:p>
          </p:txBody>
        </p:sp>
        <p:sp>
          <p:nvSpPr>
            <p:cNvPr id="8" name="Rectangle 7">
              <a:extLst>
                <a:ext uri="{FF2B5EF4-FFF2-40B4-BE49-F238E27FC236}">
                  <a16:creationId xmlns:a16="http://schemas.microsoft.com/office/drawing/2014/main" id="{27B00BAD-734B-ADAB-C304-6D2429F17429}"/>
                </a:ext>
              </a:extLst>
            </p:cNvPr>
            <p:cNvSpPr/>
            <p:nvPr/>
          </p:nvSpPr>
          <p:spPr>
            <a:xfrm>
              <a:off x="8453085" y="3260829"/>
              <a:ext cx="1562189" cy="2332827"/>
            </a:xfrm>
            <a:prstGeom prst="rect">
              <a:avLst/>
            </a:prstGeom>
            <a:solidFill>
              <a:schemeClr val="bg1">
                <a:lumMod val="95000"/>
              </a:schemeClr>
            </a:solidFill>
            <a:ln w="15875" cap="flat" cmpd="sng" algn="ctr">
              <a:noFill/>
              <a:prstDash val="solid"/>
            </a:ln>
            <a:effectLst/>
          </p:spPr>
          <p:txBody>
            <a:bodyPr tIns="51435" rtlCol="0" anchor="t" anchorCtr="0"/>
            <a:lstStyle/>
            <a:p>
              <a:pPr algn="ctr" defTabSz="342900" fontAlgn="auto">
                <a:spcBef>
                  <a:spcPts val="0"/>
                </a:spcBef>
                <a:spcAft>
                  <a:spcPts val="0"/>
                </a:spcAft>
                <a:defRPr/>
              </a:pPr>
              <a:r>
                <a:rPr lang="lv-LV" sz="900" b="1" kern="0" cap="all" dirty="0">
                  <a:solidFill>
                    <a:prstClr val="black"/>
                  </a:solidFill>
                  <a:latin typeface="Trebuchet MS" panose="020B0603020202020204" pitchFamily="34" charset="0"/>
                  <a:ea typeface="Verdana" panose="020B0604030504040204" pitchFamily="34" charset="0"/>
                </a:rPr>
                <a:t>Līgumu slēgšana/projektu īstenošanas uzsākšana</a:t>
              </a:r>
              <a:endParaRPr lang="en-US" sz="900" b="1" kern="0" cap="all" dirty="0">
                <a:solidFill>
                  <a:prstClr val="black"/>
                </a:solidFill>
                <a:latin typeface="Trebuchet MS" panose="020B0603020202020204" pitchFamily="34" charset="0"/>
                <a:ea typeface="Verdana" panose="020B0604030504040204" pitchFamily="34" charset="0"/>
              </a:endParaRPr>
            </a:p>
          </p:txBody>
        </p:sp>
        <p:sp>
          <p:nvSpPr>
            <p:cNvPr id="9" name="Rectangle 8">
              <a:extLst>
                <a:ext uri="{FF2B5EF4-FFF2-40B4-BE49-F238E27FC236}">
                  <a16:creationId xmlns:a16="http://schemas.microsoft.com/office/drawing/2014/main" id="{F925519D-36C7-5C98-D7AC-7A3F1A165AD8}"/>
                </a:ext>
              </a:extLst>
            </p:cNvPr>
            <p:cNvSpPr/>
            <p:nvPr/>
          </p:nvSpPr>
          <p:spPr>
            <a:xfrm>
              <a:off x="2167525" y="4452728"/>
              <a:ext cx="1571390" cy="187891"/>
            </a:xfrm>
            <a:prstGeom prst="rect">
              <a:avLst/>
            </a:prstGeom>
            <a:solidFill>
              <a:schemeClr val="accent2">
                <a:lumMod val="60000"/>
                <a:lumOff val="40000"/>
              </a:schemeClr>
            </a:solidFill>
            <a:ln w="15875" cap="flat" cmpd="sng" algn="ctr">
              <a:noFill/>
              <a:prstDash val="solid"/>
            </a:ln>
            <a:effectLst/>
          </p:spPr>
          <p:txBody>
            <a:bodyPr rtlCol="0" anchor="ctr"/>
            <a:lstStyle/>
            <a:p>
              <a:pPr algn="ctr" defTabSz="342900" fontAlgn="auto">
                <a:spcBef>
                  <a:spcPts val="0"/>
                </a:spcBef>
                <a:spcAft>
                  <a:spcPts val="0"/>
                </a:spcAft>
                <a:defRPr/>
              </a:pPr>
              <a:endParaRPr lang="en-US" sz="675" kern="0" dirty="0">
                <a:solidFill>
                  <a:prstClr val="white"/>
                </a:solidFill>
                <a:latin typeface="Trebuchet MS" panose="020B0603020202020204" pitchFamily="34" charset="0"/>
                <a:ea typeface="Verdana" panose="020B0604030504040204" pitchFamily="34" charset="0"/>
              </a:endParaRPr>
            </a:p>
          </p:txBody>
        </p:sp>
        <p:sp>
          <p:nvSpPr>
            <p:cNvPr id="10" name="Rectangle 9">
              <a:extLst>
                <a:ext uri="{FF2B5EF4-FFF2-40B4-BE49-F238E27FC236}">
                  <a16:creationId xmlns:a16="http://schemas.microsoft.com/office/drawing/2014/main" id="{B160683C-048B-8240-E977-74CF746ADC58}"/>
                </a:ext>
              </a:extLst>
            </p:cNvPr>
            <p:cNvSpPr/>
            <p:nvPr/>
          </p:nvSpPr>
          <p:spPr>
            <a:xfrm>
              <a:off x="3738914" y="4107847"/>
              <a:ext cx="1571390" cy="187891"/>
            </a:xfrm>
            <a:prstGeom prst="rect">
              <a:avLst/>
            </a:prstGeom>
            <a:solidFill>
              <a:schemeClr val="accent2">
                <a:lumMod val="60000"/>
                <a:lumOff val="40000"/>
              </a:schemeClr>
            </a:solidFill>
            <a:ln w="15875" cap="flat" cmpd="sng" algn="ctr">
              <a:noFill/>
              <a:prstDash val="solid"/>
            </a:ln>
            <a:effectLst/>
          </p:spPr>
          <p:txBody>
            <a:bodyPr rtlCol="0" anchor="ctr"/>
            <a:lstStyle/>
            <a:p>
              <a:pPr algn="ctr" defTabSz="342900" fontAlgn="auto">
                <a:spcBef>
                  <a:spcPts val="0"/>
                </a:spcBef>
                <a:spcAft>
                  <a:spcPts val="0"/>
                </a:spcAft>
                <a:defRPr/>
              </a:pPr>
              <a:endParaRPr lang="en-US" sz="675" kern="0">
                <a:solidFill>
                  <a:prstClr val="white"/>
                </a:solidFill>
                <a:latin typeface="Trebuchet MS" panose="020B0603020202020204" pitchFamily="34" charset="0"/>
                <a:ea typeface="Verdana" panose="020B0604030504040204" pitchFamily="34" charset="0"/>
              </a:endParaRPr>
            </a:p>
          </p:txBody>
        </p:sp>
        <p:sp>
          <p:nvSpPr>
            <p:cNvPr id="15" name="Rectangle 14">
              <a:extLst>
                <a:ext uri="{FF2B5EF4-FFF2-40B4-BE49-F238E27FC236}">
                  <a16:creationId xmlns:a16="http://schemas.microsoft.com/office/drawing/2014/main" id="{8C22DFDA-E7C8-0322-D3E9-ECB808211B8C}"/>
                </a:ext>
              </a:extLst>
            </p:cNvPr>
            <p:cNvSpPr/>
            <p:nvPr/>
          </p:nvSpPr>
          <p:spPr>
            <a:xfrm>
              <a:off x="5310304" y="3762967"/>
              <a:ext cx="1571390" cy="187891"/>
            </a:xfrm>
            <a:prstGeom prst="rect">
              <a:avLst/>
            </a:prstGeom>
            <a:solidFill>
              <a:schemeClr val="accent2">
                <a:lumMod val="60000"/>
                <a:lumOff val="40000"/>
              </a:schemeClr>
            </a:solidFill>
            <a:ln w="15875" cap="flat" cmpd="sng" algn="ctr">
              <a:noFill/>
              <a:prstDash val="solid"/>
            </a:ln>
            <a:effectLst/>
          </p:spPr>
          <p:txBody>
            <a:bodyPr rtlCol="0" anchor="ctr"/>
            <a:lstStyle/>
            <a:p>
              <a:pPr algn="ctr" defTabSz="342900" fontAlgn="auto">
                <a:spcBef>
                  <a:spcPts val="0"/>
                </a:spcBef>
                <a:spcAft>
                  <a:spcPts val="0"/>
                </a:spcAft>
                <a:defRPr/>
              </a:pPr>
              <a:endParaRPr lang="en-US" sz="675" kern="0">
                <a:solidFill>
                  <a:prstClr val="white"/>
                </a:solidFill>
                <a:latin typeface="Trebuchet MS" panose="020B0603020202020204" pitchFamily="34" charset="0"/>
                <a:ea typeface="Verdana" panose="020B0604030504040204" pitchFamily="34" charset="0"/>
              </a:endParaRPr>
            </a:p>
          </p:txBody>
        </p:sp>
        <p:sp>
          <p:nvSpPr>
            <p:cNvPr id="16" name="Rectangle 15">
              <a:extLst>
                <a:ext uri="{FF2B5EF4-FFF2-40B4-BE49-F238E27FC236}">
                  <a16:creationId xmlns:a16="http://schemas.microsoft.com/office/drawing/2014/main" id="{36999655-CCD5-2963-3545-B6DAE4B8ED37}"/>
                </a:ext>
              </a:extLst>
            </p:cNvPr>
            <p:cNvSpPr/>
            <p:nvPr/>
          </p:nvSpPr>
          <p:spPr>
            <a:xfrm>
              <a:off x="6881695" y="3418086"/>
              <a:ext cx="1571390" cy="187891"/>
            </a:xfrm>
            <a:prstGeom prst="rect">
              <a:avLst/>
            </a:prstGeom>
            <a:solidFill>
              <a:schemeClr val="accent2">
                <a:lumMod val="60000"/>
                <a:lumOff val="40000"/>
              </a:schemeClr>
            </a:solidFill>
            <a:ln w="15875" cap="flat" cmpd="sng" algn="ctr">
              <a:noFill/>
              <a:prstDash val="solid"/>
            </a:ln>
            <a:effectLst/>
          </p:spPr>
          <p:txBody>
            <a:bodyPr rtlCol="0" anchor="ctr"/>
            <a:lstStyle/>
            <a:p>
              <a:pPr algn="ctr" defTabSz="342900" fontAlgn="auto">
                <a:spcBef>
                  <a:spcPts val="0"/>
                </a:spcBef>
                <a:spcAft>
                  <a:spcPts val="0"/>
                </a:spcAft>
                <a:defRPr/>
              </a:pPr>
              <a:endParaRPr lang="en-US" sz="675" kern="0">
                <a:solidFill>
                  <a:prstClr val="white"/>
                </a:solidFill>
                <a:latin typeface="Trebuchet MS" panose="020B0603020202020204" pitchFamily="34" charset="0"/>
                <a:ea typeface="Verdana" panose="020B0604030504040204" pitchFamily="34" charset="0"/>
              </a:endParaRPr>
            </a:p>
          </p:txBody>
        </p:sp>
        <p:sp>
          <p:nvSpPr>
            <p:cNvPr id="17" name="Rectangle 16">
              <a:extLst>
                <a:ext uri="{FF2B5EF4-FFF2-40B4-BE49-F238E27FC236}">
                  <a16:creationId xmlns:a16="http://schemas.microsoft.com/office/drawing/2014/main" id="{41AC85DA-A1F4-990C-EA07-BD666AB8C76A}"/>
                </a:ext>
              </a:extLst>
            </p:cNvPr>
            <p:cNvSpPr/>
            <p:nvPr/>
          </p:nvSpPr>
          <p:spPr>
            <a:xfrm>
              <a:off x="8453086" y="3073205"/>
              <a:ext cx="1571390" cy="187891"/>
            </a:xfrm>
            <a:prstGeom prst="rect">
              <a:avLst/>
            </a:prstGeom>
            <a:solidFill>
              <a:schemeClr val="accent2">
                <a:lumMod val="60000"/>
                <a:lumOff val="40000"/>
              </a:schemeClr>
            </a:solidFill>
            <a:ln w="15875" cap="flat" cmpd="sng" algn="ctr">
              <a:noFill/>
              <a:prstDash val="solid"/>
            </a:ln>
            <a:effectLst/>
          </p:spPr>
          <p:txBody>
            <a:bodyPr rtlCol="0" anchor="ctr"/>
            <a:lstStyle/>
            <a:p>
              <a:pPr algn="ctr" defTabSz="342900" fontAlgn="auto">
                <a:spcBef>
                  <a:spcPts val="0"/>
                </a:spcBef>
                <a:spcAft>
                  <a:spcPts val="0"/>
                </a:spcAft>
                <a:defRPr/>
              </a:pPr>
              <a:endParaRPr lang="en-US" sz="675" kern="0">
                <a:solidFill>
                  <a:prstClr val="white"/>
                </a:solidFill>
                <a:latin typeface="Trebuchet MS" panose="020B0603020202020204" pitchFamily="34" charset="0"/>
                <a:ea typeface="Verdana" panose="020B0604030504040204" pitchFamily="34" charset="0"/>
              </a:endParaRPr>
            </a:p>
          </p:txBody>
        </p:sp>
        <p:sp>
          <p:nvSpPr>
            <p:cNvPr id="18" name="Rectangle 17">
              <a:extLst>
                <a:ext uri="{FF2B5EF4-FFF2-40B4-BE49-F238E27FC236}">
                  <a16:creationId xmlns:a16="http://schemas.microsoft.com/office/drawing/2014/main" id="{B900B356-3BEC-9B01-3A84-7C994CB17D4D}"/>
                </a:ext>
              </a:extLst>
            </p:cNvPr>
            <p:cNvSpPr/>
            <p:nvPr/>
          </p:nvSpPr>
          <p:spPr>
            <a:xfrm>
              <a:off x="1824625" y="5086352"/>
              <a:ext cx="1914291" cy="507305"/>
            </a:xfrm>
            <a:prstGeom prst="rect">
              <a:avLst/>
            </a:prstGeom>
            <a:solidFill>
              <a:schemeClr val="accent2">
                <a:lumMod val="50000"/>
              </a:schemeClr>
            </a:solidFill>
            <a:ln w="15875" cap="flat" cmpd="sng" algn="ctr">
              <a:noFill/>
              <a:prstDash val="solid"/>
            </a:ln>
            <a:effectLst/>
          </p:spPr>
          <p:txBody>
            <a:bodyPr rtlCol="0" anchor="ctr"/>
            <a:lstStyle/>
            <a:p>
              <a:pPr algn="ctr" defTabSz="342900" fontAlgn="auto">
                <a:spcBef>
                  <a:spcPts val="0"/>
                </a:spcBef>
                <a:spcAft>
                  <a:spcPts val="0"/>
                </a:spcAft>
                <a:defRPr/>
              </a:pPr>
              <a:r>
                <a:rPr lang="lv-LV" sz="900" b="1" kern="0" dirty="0">
                  <a:solidFill>
                    <a:schemeClr val="bg1"/>
                  </a:solidFill>
                  <a:effectLst>
                    <a:outerShdw blurRad="38100" dist="38100" dir="2700000" algn="tl">
                      <a:srgbClr val="000000">
                        <a:alpha val="43137"/>
                      </a:srgbClr>
                    </a:outerShdw>
                  </a:effectLst>
                  <a:latin typeface="Trebuchet MS" panose="020B0603020202020204" pitchFamily="34" charset="0"/>
                  <a:ea typeface="Verdana" panose="020B0604030504040204" pitchFamily="34" charset="0"/>
                </a:rPr>
                <a:t>24/07/2024</a:t>
              </a:r>
              <a:endParaRPr lang="en-US" sz="900" b="1" kern="0" dirty="0">
                <a:solidFill>
                  <a:schemeClr val="bg1"/>
                </a:solidFill>
                <a:effectLst>
                  <a:outerShdw blurRad="38100" dist="38100" dir="2700000" algn="tl">
                    <a:srgbClr val="000000">
                      <a:alpha val="43137"/>
                    </a:srgbClr>
                  </a:outerShdw>
                </a:effectLst>
                <a:latin typeface="Trebuchet MS" panose="020B0603020202020204" pitchFamily="34" charset="0"/>
                <a:ea typeface="Verdana" panose="020B0604030504040204" pitchFamily="34" charset="0"/>
              </a:endParaRPr>
            </a:p>
          </p:txBody>
        </p:sp>
        <p:sp>
          <p:nvSpPr>
            <p:cNvPr id="19" name="Rectangle 18">
              <a:extLst>
                <a:ext uri="{FF2B5EF4-FFF2-40B4-BE49-F238E27FC236}">
                  <a16:creationId xmlns:a16="http://schemas.microsoft.com/office/drawing/2014/main" id="{11B314FA-88C4-7FFE-65E6-040EB4231222}"/>
                </a:ext>
              </a:extLst>
            </p:cNvPr>
            <p:cNvSpPr/>
            <p:nvPr/>
          </p:nvSpPr>
          <p:spPr>
            <a:xfrm>
              <a:off x="3738914" y="5086349"/>
              <a:ext cx="1571390" cy="507305"/>
            </a:xfrm>
            <a:prstGeom prst="rect">
              <a:avLst/>
            </a:prstGeom>
            <a:solidFill>
              <a:schemeClr val="accent2">
                <a:lumMod val="50000"/>
              </a:schemeClr>
            </a:solidFill>
            <a:ln w="15875" cap="flat" cmpd="sng" algn="ctr">
              <a:noFill/>
              <a:prstDash val="solid"/>
            </a:ln>
            <a:effectLst/>
          </p:spPr>
          <p:txBody>
            <a:bodyPr rtlCol="0" anchor="ctr"/>
            <a:lstStyle/>
            <a:p>
              <a:pPr algn="ctr" defTabSz="342900" fontAlgn="auto">
                <a:spcBef>
                  <a:spcPts val="0"/>
                </a:spcBef>
                <a:spcAft>
                  <a:spcPts val="0"/>
                </a:spcAft>
                <a:defRPr/>
              </a:pPr>
              <a:r>
                <a:rPr lang="lv-LV" sz="900" b="1" kern="0" dirty="0">
                  <a:solidFill>
                    <a:schemeClr val="bg1"/>
                  </a:solidFill>
                  <a:effectLst>
                    <a:outerShdw blurRad="38100" dist="38100" dir="2700000" algn="tl">
                      <a:srgbClr val="000000">
                        <a:alpha val="43137"/>
                      </a:srgbClr>
                    </a:outerShdw>
                  </a:effectLst>
                  <a:latin typeface="Trebuchet MS" panose="020B0603020202020204" pitchFamily="34" charset="0"/>
                  <a:ea typeface="Verdana" panose="020B0604030504040204" pitchFamily="34" charset="0"/>
                </a:rPr>
                <a:t>07/08/2024</a:t>
              </a:r>
              <a:endParaRPr lang="en-US" sz="900" b="1" kern="0" dirty="0">
                <a:solidFill>
                  <a:schemeClr val="bg1"/>
                </a:solidFill>
                <a:effectLst>
                  <a:outerShdw blurRad="38100" dist="38100" dir="2700000" algn="tl">
                    <a:srgbClr val="000000">
                      <a:alpha val="43137"/>
                    </a:srgbClr>
                  </a:outerShdw>
                </a:effectLst>
                <a:latin typeface="Trebuchet MS" panose="020B0603020202020204" pitchFamily="34" charset="0"/>
                <a:ea typeface="Verdana" panose="020B0604030504040204" pitchFamily="34" charset="0"/>
              </a:endParaRPr>
            </a:p>
          </p:txBody>
        </p:sp>
        <p:sp>
          <p:nvSpPr>
            <p:cNvPr id="20" name="Rectangle 19">
              <a:extLst>
                <a:ext uri="{FF2B5EF4-FFF2-40B4-BE49-F238E27FC236}">
                  <a16:creationId xmlns:a16="http://schemas.microsoft.com/office/drawing/2014/main" id="{0E705045-3F6A-8B55-9DF8-34716D7C7B1E}"/>
                </a:ext>
              </a:extLst>
            </p:cNvPr>
            <p:cNvSpPr/>
            <p:nvPr/>
          </p:nvSpPr>
          <p:spPr>
            <a:xfrm>
              <a:off x="5310306" y="5086352"/>
              <a:ext cx="1571390" cy="507305"/>
            </a:xfrm>
            <a:prstGeom prst="rect">
              <a:avLst/>
            </a:prstGeom>
            <a:solidFill>
              <a:schemeClr val="accent2">
                <a:lumMod val="50000"/>
              </a:schemeClr>
            </a:solidFill>
            <a:ln w="15875" cap="flat" cmpd="sng" algn="ctr">
              <a:noFill/>
              <a:prstDash val="solid"/>
            </a:ln>
            <a:effectLst/>
          </p:spPr>
          <p:txBody>
            <a:bodyPr rtlCol="0" anchor="ctr"/>
            <a:lstStyle/>
            <a:p>
              <a:pPr algn="ctr" defTabSz="342900" fontAlgn="auto">
                <a:spcBef>
                  <a:spcPts val="0"/>
                </a:spcBef>
                <a:spcAft>
                  <a:spcPts val="0"/>
                </a:spcAft>
                <a:defRPr/>
              </a:pPr>
              <a:r>
                <a:rPr lang="lv-LV" sz="900" b="1" kern="0" dirty="0">
                  <a:solidFill>
                    <a:schemeClr val="bg1"/>
                  </a:solidFill>
                  <a:effectLst>
                    <a:outerShdw blurRad="38100" dist="38100" dir="2700000" algn="tl">
                      <a:srgbClr val="000000">
                        <a:alpha val="43137"/>
                      </a:srgbClr>
                    </a:outerShdw>
                  </a:effectLst>
                  <a:latin typeface="Trebuchet MS" panose="020B0603020202020204" pitchFamily="34" charset="0"/>
                  <a:ea typeface="Verdana" panose="020B0604030504040204" pitchFamily="34" charset="0"/>
                </a:rPr>
                <a:t>18/09/2024</a:t>
              </a:r>
              <a:endParaRPr lang="en-US" sz="900" b="1" kern="0" dirty="0">
                <a:solidFill>
                  <a:schemeClr val="bg1"/>
                </a:solidFill>
                <a:effectLst>
                  <a:outerShdw blurRad="38100" dist="38100" dir="2700000" algn="tl">
                    <a:srgbClr val="000000">
                      <a:alpha val="43137"/>
                    </a:srgbClr>
                  </a:outerShdw>
                </a:effectLst>
                <a:latin typeface="Trebuchet MS" panose="020B0603020202020204" pitchFamily="34" charset="0"/>
                <a:ea typeface="Verdana" panose="020B0604030504040204" pitchFamily="34" charset="0"/>
              </a:endParaRPr>
            </a:p>
          </p:txBody>
        </p:sp>
        <p:sp>
          <p:nvSpPr>
            <p:cNvPr id="21" name="Rectangle 20">
              <a:extLst>
                <a:ext uri="{FF2B5EF4-FFF2-40B4-BE49-F238E27FC236}">
                  <a16:creationId xmlns:a16="http://schemas.microsoft.com/office/drawing/2014/main" id="{B10095BB-A349-2CB4-F7E4-DA547F5E28A2}"/>
                </a:ext>
              </a:extLst>
            </p:cNvPr>
            <p:cNvSpPr/>
            <p:nvPr/>
          </p:nvSpPr>
          <p:spPr>
            <a:xfrm>
              <a:off x="6881695" y="5086352"/>
              <a:ext cx="1571390" cy="507305"/>
            </a:xfrm>
            <a:prstGeom prst="rect">
              <a:avLst/>
            </a:prstGeom>
            <a:solidFill>
              <a:schemeClr val="accent2">
                <a:lumMod val="50000"/>
              </a:schemeClr>
            </a:solidFill>
            <a:ln w="15875" cap="flat" cmpd="sng" algn="ctr">
              <a:noFill/>
              <a:prstDash val="solid"/>
            </a:ln>
            <a:effectLst/>
          </p:spPr>
          <p:txBody>
            <a:bodyPr rtlCol="0" anchor="ctr"/>
            <a:lstStyle/>
            <a:p>
              <a:pPr algn="ctr" defTabSz="342900" fontAlgn="auto">
                <a:spcBef>
                  <a:spcPts val="0"/>
                </a:spcBef>
                <a:spcAft>
                  <a:spcPts val="0"/>
                </a:spcAft>
                <a:defRPr/>
              </a:pPr>
              <a:r>
                <a:rPr lang="lv-LV" sz="900" b="1" kern="0" dirty="0">
                  <a:solidFill>
                    <a:schemeClr val="bg1"/>
                  </a:solidFill>
                  <a:effectLst>
                    <a:outerShdw blurRad="38100" dist="38100" dir="2700000" algn="tl">
                      <a:srgbClr val="000000">
                        <a:alpha val="43137"/>
                      </a:srgbClr>
                    </a:outerShdw>
                  </a:effectLst>
                  <a:latin typeface="Trebuchet MS" panose="020B0603020202020204" pitchFamily="34" charset="0"/>
                  <a:ea typeface="Verdana" panose="020B0604030504040204" pitchFamily="34" charset="0"/>
                </a:rPr>
                <a:t>27/09/2024</a:t>
              </a:r>
              <a:endParaRPr lang="en-US" sz="900" b="1" kern="0" dirty="0">
                <a:solidFill>
                  <a:schemeClr val="bg1"/>
                </a:solidFill>
                <a:effectLst>
                  <a:outerShdw blurRad="38100" dist="38100" dir="2700000" algn="tl">
                    <a:srgbClr val="000000">
                      <a:alpha val="43137"/>
                    </a:srgbClr>
                  </a:outerShdw>
                </a:effectLst>
                <a:latin typeface="Trebuchet MS" panose="020B0603020202020204" pitchFamily="34" charset="0"/>
                <a:ea typeface="Verdana" panose="020B0604030504040204" pitchFamily="34" charset="0"/>
              </a:endParaRPr>
            </a:p>
          </p:txBody>
        </p:sp>
        <p:sp>
          <p:nvSpPr>
            <p:cNvPr id="22" name="Rectangle 21">
              <a:extLst>
                <a:ext uri="{FF2B5EF4-FFF2-40B4-BE49-F238E27FC236}">
                  <a16:creationId xmlns:a16="http://schemas.microsoft.com/office/drawing/2014/main" id="{32B93BD2-7505-FE85-58CE-7AA5D27DCA0F}"/>
                </a:ext>
              </a:extLst>
            </p:cNvPr>
            <p:cNvSpPr/>
            <p:nvPr/>
          </p:nvSpPr>
          <p:spPr>
            <a:xfrm>
              <a:off x="8453086" y="5086352"/>
              <a:ext cx="1571390" cy="507305"/>
            </a:xfrm>
            <a:prstGeom prst="rect">
              <a:avLst/>
            </a:prstGeom>
            <a:solidFill>
              <a:schemeClr val="accent2">
                <a:lumMod val="50000"/>
              </a:schemeClr>
            </a:solidFill>
            <a:ln w="15875" cap="flat" cmpd="sng" algn="ctr">
              <a:noFill/>
              <a:prstDash val="solid"/>
            </a:ln>
            <a:effectLst/>
          </p:spPr>
          <p:txBody>
            <a:bodyPr rtlCol="0" anchor="ctr"/>
            <a:lstStyle/>
            <a:p>
              <a:pPr algn="ctr" defTabSz="342900" fontAlgn="auto">
                <a:spcBef>
                  <a:spcPts val="0"/>
                </a:spcBef>
                <a:spcAft>
                  <a:spcPts val="0"/>
                </a:spcAft>
                <a:defRPr/>
              </a:pPr>
              <a:r>
                <a:rPr lang="lv-LV" sz="900" b="1" kern="0" dirty="0">
                  <a:solidFill>
                    <a:schemeClr val="bg1"/>
                  </a:solidFill>
                  <a:effectLst>
                    <a:outerShdw blurRad="38100" dist="38100" dir="2700000" algn="tl">
                      <a:srgbClr val="000000">
                        <a:alpha val="43137"/>
                      </a:srgbClr>
                    </a:outerShdw>
                  </a:effectLst>
                  <a:latin typeface="Trebuchet MS" panose="020B0603020202020204" pitchFamily="34" charset="0"/>
                  <a:ea typeface="Verdana" panose="020B0604030504040204" pitchFamily="34" charset="0"/>
                </a:rPr>
                <a:t>Sākot no 30/09/2024</a:t>
              </a:r>
              <a:endParaRPr lang="en-US" sz="900" b="1" kern="0" dirty="0">
                <a:solidFill>
                  <a:schemeClr val="bg1"/>
                </a:solidFill>
                <a:effectLst>
                  <a:outerShdw blurRad="38100" dist="38100" dir="2700000" algn="tl">
                    <a:srgbClr val="000000">
                      <a:alpha val="43137"/>
                    </a:srgbClr>
                  </a:outerShdw>
                </a:effectLst>
                <a:latin typeface="Trebuchet MS" panose="020B0603020202020204" pitchFamily="34" charset="0"/>
                <a:ea typeface="Verdana" panose="020B0604030504040204" pitchFamily="34" charset="0"/>
              </a:endParaRPr>
            </a:p>
          </p:txBody>
        </p:sp>
        <p:grpSp>
          <p:nvGrpSpPr>
            <p:cNvPr id="23" name="Group 22">
              <a:extLst>
                <a:ext uri="{FF2B5EF4-FFF2-40B4-BE49-F238E27FC236}">
                  <a16:creationId xmlns:a16="http://schemas.microsoft.com/office/drawing/2014/main" id="{14FF2DE9-1830-BFED-8EEF-0716AC4D56D1}"/>
                </a:ext>
              </a:extLst>
            </p:cNvPr>
            <p:cNvGrpSpPr/>
            <p:nvPr/>
          </p:nvGrpSpPr>
          <p:grpSpPr>
            <a:xfrm>
              <a:off x="2296113" y="2556068"/>
              <a:ext cx="1239271" cy="1100317"/>
              <a:chOff x="190371" y="2580725"/>
              <a:chExt cx="3068645" cy="1467087"/>
            </a:xfrm>
          </p:grpSpPr>
          <p:sp>
            <p:nvSpPr>
              <p:cNvPr id="56" name="TextBox 55">
                <a:extLst>
                  <a:ext uri="{FF2B5EF4-FFF2-40B4-BE49-F238E27FC236}">
                    <a16:creationId xmlns:a16="http://schemas.microsoft.com/office/drawing/2014/main" id="{3B5BF921-8D48-F1E9-7311-526837DD7B2A}"/>
                  </a:ext>
                </a:extLst>
              </p:cNvPr>
              <p:cNvSpPr txBox="1"/>
              <p:nvPr/>
            </p:nvSpPr>
            <p:spPr>
              <a:xfrm>
                <a:off x="190371" y="2580725"/>
                <a:ext cx="3068645" cy="508706"/>
              </a:xfrm>
              <a:prstGeom prst="rect">
                <a:avLst/>
              </a:prstGeom>
              <a:noFill/>
            </p:spPr>
            <p:txBody>
              <a:bodyPr wrap="square" lIns="0" rIns="0" rtlCol="0" anchor="b">
                <a:spAutoFit/>
              </a:bodyPr>
              <a:lstStyle/>
              <a:p>
                <a:pPr algn="r" defTabSz="342900" fontAlgn="auto">
                  <a:spcBef>
                    <a:spcPts val="0"/>
                  </a:spcBef>
                  <a:spcAft>
                    <a:spcPts val="0"/>
                  </a:spcAft>
                  <a:defRPr/>
                </a:pPr>
                <a:r>
                  <a:rPr lang="lv-LV" sz="1050" b="1" kern="0" noProof="1">
                    <a:solidFill>
                      <a:prstClr val="black"/>
                    </a:solidFill>
                    <a:latin typeface="Trebuchet MS" panose="020B0603020202020204" pitchFamily="34" charset="0"/>
                    <a:ea typeface="Verdana" panose="020B0604030504040204" pitchFamily="34" charset="0"/>
                  </a:rPr>
                  <a:t>Informācijas apkopošana</a:t>
                </a:r>
                <a:endParaRPr lang="en-US" sz="1050" b="1" kern="0" noProof="1">
                  <a:solidFill>
                    <a:prstClr val="black"/>
                  </a:solidFill>
                  <a:latin typeface="Trebuchet MS" panose="020B0603020202020204" pitchFamily="34" charset="0"/>
                  <a:ea typeface="Verdana" panose="020B0604030504040204" pitchFamily="34" charset="0"/>
                </a:endParaRPr>
              </a:p>
            </p:txBody>
          </p:sp>
          <p:sp>
            <p:nvSpPr>
              <p:cNvPr id="57" name="TextBox 56">
                <a:extLst>
                  <a:ext uri="{FF2B5EF4-FFF2-40B4-BE49-F238E27FC236}">
                    <a16:creationId xmlns:a16="http://schemas.microsoft.com/office/drawing/2014/main" id="{9D1CCB75-EE7E-1096-C7FD-02E76CCE443B}"/>
                  </a:ext>
                </a:extLst>
              </p:cNvPr>
              <p:cNvSpPr txBox="1"/>
              <p:nvPr/>
            </p:nvSpPr>
            <p:spPr>
              <a:xfrm>
                <a:off x="332936" y="3086923"/>
                <a:ext cx="2926080" cy="960889"/>
              </a:xfrm>
              <a:prstGeom prst="rect">
                <a:avLst/>
              </a:prstGeom>
              <a:noFill/>
            </p:spPr>
            <p:txBody>
              <a:bodyPr wrap="square" lIns="0" rIns="0" rtlCol="0" anchor="t">
                <a:spAutoFit/>
              </a:bodyPr>
              <a:lstStyle/>
              <a:p>
                <a:pPr algn="just" defTabSz="342900" fontAlgn="auto">
                  <a:spcBef>
                    <a:spcPts val="0"/>
                  </a:spcBef>
                  <a:spcAft>
                    <a:spcPts val="0"/>
                  </a:spcAft>
                  <a:defRPr/>
                </a:pPr>
                <a:r>
                  <a:rPr lang="lv-LV" sz="900" kern="0" noProof="1">
                    <a:solidFill>
                      <a:prstClr val="black">
                        <a:lumMod val="65000"/>
                        <a:lumOff val="35000"/>
                      </a:prstClr>
                    </a:solidFill>
                    <a:latin typeface="Trebuchet MS" panose="020B0603020202020204" pitchFamily="34" charset="0"/>
                    <a:ea typeface="Verdana" panose="020B0604030504040204" pitchFamily="34" charset="0"/>
                  </a:rPr>
                  <a:t>Projekta pieteikumu iesniegšana NZDIS LZP informācijas sistēmā līdz </a:t>
                </a:r>
                <a:r>
                  <a:rPr lang="lv-LV" sz="900" b="1" kern="0" noProof="1">
                    <a:solidFill>
                      <a:prstClr val="black">
                        <a:lumMod val="65000"/>
                        <a:lumOff val="35000"/>
                      </a:prstClr>
                    </a:solidFill>
                    <a:latin typeface="Trebuchet MS" panose="020B0603020202020204" pitchFamily="34" charset="0"/>
                    <a:ea typeface="Verdana" panose="020B0604030504040204" pitchFamily="34" charset="0"/>
                  </a:rPr>
                  <a:t>24.07.2024. plkst. 17:00</a:t>
                </a:r>
                <a:endParaRPr lang="en-US" sz="900" b="1" kern="0" noProof="1">
                  <a:solidFill>
                    <a:schemeClr val="bg1">
                      <a:lumMod val="50000"/>
                    </a:schemeClr>
                  </a:solidFill>
                  <a:latin typeface="Trebuchet MS" panose="020B0603020202020204" pitchFamily="34" charset="0"/>
                  <a:ea typeface="Verdana" panose="020B0604030504040204" pitchFamily="34" charset="0"/>
                </a:endParaRPr>
              </a:p>
            </p:txBody>
          </p:sp>
        </p:grpSp>
        <p:grpSp>
          <p:nvGrpSpPr>
            <p:cNvPr id="24" name="Group 23">
              <a:extLst>
                <a:ext uri="{FF2B5EF4-FFF2-40B4-BE49-F238E27FC236}">
                  <a16:creationId xmlns:a16="http://schemas.microsoft.com/office/drawing/2014/main" id="{3BFAA680-7702-8B30-E500-6588BCAE6551}"/>
                </a:ext>
              </a:extLst>
            </p:cNvPr>
            <p:cNvGrpSpPr/>
            <p:nvPr/>
          </p:nvGrpSpPr>
          <p:grpSpPr>
            <a:xfrm>
              <a:off x="3742480" y="2325290"/>
              <a:ext cx="1305892" cy="976344"/>
              <a:chOff x="75688" y="2576452"/>
              <a:chExt cx="3233610" cy="1301792"/>
            </a:xfrm>
          </p:grpSpPr>
          <p:sp>
            <p:nvSpPr>
              <p:cNvPr id="54" name="TextBox 53">
                <a:extLst>
                  <a:ext uri="{FF2B5EF4-FFF2-40B4-BE49-F238E27FC236}">
                    <a16:creationId xmlns:a16="http://schemas.microsoft.com/office/drawing/2014/main" id="{7F2A1651-FE77-6185-A3CD-BADD4C32F750}"/>
                  </a:ext>
                </a:extLst>
              </p:cNvPr>
              <p:cNvSpPr txBox="1"/>
              <p:nvPr/>
            </p:nvSpPr>
            <p:spPr>
              <a:xfrm>
                <a:off x="75688" y="2576452"/>
                <a:ext cx="3233610" cy="508705"/>
              </a:xfrm>
              <a:prstGeom prst="rect">
                <a:avLst/>
              </a:prstGeom>
              <a:noFill/>
            </p:spPr>
            <p:txBody>
              <a:bodyPr wrap="square" lIns="0" rIns="0" rtlCol="0" anchor="b">
                <a:spAutoFit/>
              </a:bodyPr>
              <a:lstStyle/>
              <a:p>
                <a:pPr algn="r" defTabSz="342900" fontAlgn="auto">
                  <a:spcBef>
                    <a:spcPts val="0"/>
                  </a:spcBef>
                  <a:spcAft>
                    <a:spcPts val="0"/>
                  </a:spcAft>
                  <a:defRPr/>
                </a:pPr>
                <a:r>
                  <a:rPr lang="lv-LV" sz="1050" b="1" kern="0" noProof="1">
                    <a:solidFill>
                      <a:prstClr val="black"/>
                    </a:solidFill>
                    <a:latin typeface="Trebuchet MS" panose="020B0603020202020204" pitchFamily="34" charset="0"/>
                    <a:ea typeface="Verdana" panose="020B0604030504040204" pitchFamily="34" charset="0"/>
                  </a:rPr>
                  <a:t>Administratīvā izvērtēšana</a:t>
                </a:r>
                <a:endParaRPr lang="en-US" sz="1050" b="1" kern="0" noProof="1">
                  <a:solidFill>
                    <a:prstClr val="black"/>
                  </a:solidFill>
                  <a:latin typeface="Trebuchet MS" panose="020B0603020202020204" pitchFamily="34" charset="0"/>
                  <a:ea typeface="Verdana" panose="020B0604030504040204" pitchFamily="34" charset="0"/>
                </a:endParaRPr>
              </a:p>
            </p:txBody>
          </p:sp>
          <p:sp>
            <p:nvSpPr>
              <p:cNvPr id="55" name="TextBox 54">
                <a:extLst>
                  <a:ext uri="{FF2B5EF4-FFF2-40B4-BE49-F238E27FC236}">
                    <a16:creationId xmlns:a16="http://schemas.microsoft.com/office/drawing/2014/main" id="{D17723AA-6369-7AF0-5E26-0194F357FDF4}"/>
                  </a:ext>
                </a:extLst>
              </p:cNvPr>
              <p:cNvSpPr txBox="1"/>
              <p:nvPr/>
            </p:nvSpPr>
            <p:spPr>
              <a:xfrm>
                <a:off x="332938" y="3086923"/>
                <a:ext cx="2926080" cy="791321"/>
              </a:xfrm>
              <a:prstGeom prst="rect">
                <a:avLst/>
              </a:prstGeom>
              <a:noFill/>
            </p:spPr>
            <p:txBody>
              <a:bodyPr wrap="square" lIns="0" rIns="0" rtlCol="0" anchor="t">
                <a:spAutoFit/>
              </a:bodyPr>
              <a:lstStyle/>
              <a:p>
                <a:pPr defTabSz="342900" fontAlgn="auto">
                  <a:spcBef>
                    <a:spcPts val="0"/>
                  </a:spcBef>
                  <a:spcAft>
                    <a:spcPts val="0"/>
                  </a:spcAft>
                  <a:defRPr/>
                </a:pPr>
                <a:r>
                  <a:rPr lang="lv-LV" sz="900" kern="0" noProof="1">
                    <a:solidFill>
                      <a:prstClr val="black">
                        <a:lumMod val="65000"/>
                        <a:lumOff val="35000"/>
                      </a:prstClr>
                    </a:solidFill>
                    <a:latin typeface="Trebuchet MS" panose="020B0603020202020204" pitchFamily="34" charset="0"/>
                    <a:ea typeface="Verdana" panose="020B0604030504040204" pitchFamily="34" charset="0"/>
                  </a:rPr>
                  <a:t>Projekta pieteikumu atbilstības administratīvajiem kritērijiem izvērtēšana </a:t>
                </a:r>
                <a:endParaRPr lang="en-US" sz="900" kern="0" noProof="1">
                  <a:solidFill>
                    <a:prstClr val="black">
                      <a:lumMod val="65000"/>
                      <a:lumOff val="35000"/>
                    </a:prstClr>
                  </a:solidFill>
                  <a:latin typeface="Trebuchet MS" panose="020B0603020202020204" pitchFamily="34" charset="0"/>
                  <a:ea typeface="Verdana" panose="020B0604030504040204" pitchFamily="34" charset="0"/>
                </a:endParaRPr>
              </a:p>
            </p:txBody>
          </p:sp>
        </p:grpSp>
        <p:grpSp>
          <p:nvGrpSpPr>
            <p:cNvPr id="25" name="Group 24">
              <a:extLst>
                <a:ext uri="{FF2B5EF4-FFF2-40B4-BE49-F238E27FC236}">
                  <a16:creationId xmlns:a16="http://schemas.microsoft.com/office/drawing/2014/main" id="{69D8CEF5-C915-5268-DA47-498C215F5019}"/>
                </a:ext>
              </a:extLst>
            </p:cNvPr>
            <p:cNvGrpSpPr/>
            <p:nvPr/>
          </p:nvGrpSpPr>
          <p:grpSpPr>
            <a:xfrm>
              <a:off x="5467722" y="1857327"/>
              <a:ext cx="1181696" cy="973137"/>
              <a:chOff x="332936" y="2580727"/>
              <a:chExt cx="2926080" cy="1297515"/>
            </a:xfrm>
          </p:grpSpPr>
          <p:sp>
            <p:nvSpPr>
              <p:cNvPr id="51" name="TextBox 50">
                <a:extLst>
                  <a:ext uri="{FF2B5EF4-FFF2-40B4-BE49-F238E27FC236}">
                    <a16:creationId xmlns:a16="http://schemas.microsoft.com/office/drawing/2014/main" id="{D64AEB54-5045-C672-1F57-D9F5B85C4E1E}"/>
                  </a:ext>
                </a:extLst>
              </p:cNvPr>
              <p:cNvSpPr txBox="1"/>
              <p:nvPr/>
            </p:nvSpPr>
            <p:spPr>
              <a:xfrm>
                <a:off x="332936" y="2580727"/>
                <a:ext cx="2926080" cy="508705"/>
              </a:xfrm>
              <a:prstGeom prst="rect">
                <a:avLst/>
              </a:prstGeom>
              <a:noFill/>
            </p:spPr>
            <p:txBody>
              <a:bodyPr wrap="square" lIns="0" rIns="0" rtlCol="0" anchor="b">
                <a:spAutoFit/>
              </a:bodyPr>
              <a:lstStyle/>
              <a:p>
                <a:pPr algn="r" defTabSz="342900" fontAlgn="auto">
                  <a:spcBef>
                    <a:spcPts val="0"/>
                  </a:spcBef>
                  <a:spcAft>
                    <a:spcPts val="0"/>
                  </a:spcAft>
                  <a:defRPr/>
                </a:pPr>
                <a:r>
                  <a:rPr lang="lv-LV" sz="1050" b="1" kern="0" noProof="1">
                    <a:solidFill>
                      <a:prstClr val="black"/>
                    </a:solidFill>
                    <a:latin typeface="Trebuchet MS" panose="020B0603020202020204" pitchFamily="34" charset="0"/>
                    <a:ea typeface="Verdana" panose="020B0604030504040204" pitchFamily="34" charset="0"/>
                  </a:rPr>
                  <a:t>Zinātniskā izvērtēšana</a:t>
                </a:r>
                <a:endParaRPr lang="en-US" sz="1050" b="1" kern="0" noProof="1">
                  <a:solidFill>
                    <a:prstClr val="black"/>
                  </a:solidFill>
                  <a:latin typeface="Trebuchet MS" panose="020B0603020202020204" pitchFamily="34" charset="0"/>
                  <a:ea typeface="Verdana" panose="020B0604030504040204" pitchFamily="34" charset="0"/>
                </a:endParaRPr>
              </a:p>
            </p:txBody>
          </p:sp>
          <p:sp>
            <p:nvSpPr>
              <p:cNvPr id="52" name="TextBox 51">
                <a:extLst>
                  <a:ext uri="{FF2B5EF4-FFF2-40B4-BE49-F238E27FC236}">
                    <a16:creationId xmlns:a16="http://schemas.microsoft.com/office/drawing/2014/main" id="{2B40D776-1E9B-C120-3516-923B9C06B717}"/>
                  </a:ext>
                </a:extLst>
              </p:cNvPr>
              <p:cNvSpPr txBox="1"/>
              <p:nvPr/>
            </p:nvSpPr>
            <p:spPr>
              <a:xfrm>
                <a:off x="332936" y="3086921"/>
                <a:ext cx="2926080" cy="791321"/>
              </a:xfrm>
              <a:prstGeom prst="rect">
                <a:avLst/>
              </a:prstGeom>
              <a:noFill/>
            </p:spPr>
            <p:txBody>
              <a:bodyPr wrap="square" lIns="0" rIns="0" rtlCol="0" anchor="t">
                <a:spAutoFit/>
              </a:bodyPr>
              <a:lstStyle/>
              <a:p>
                <a:pPr defTabSz="342900" fontAlgn="auto">
                  <a:spcBef>
                    <a:spcPts val="0"/>
                  </a:spcBef>
                  <a:spcAft>
                    <a:spcPts val="0"/>
                  </a:spcAft>
                  <a:defRPr/>
                </a:pPr>
                <a:r>
                  <a:rPr lang="lv-LV" sz="900" kern="0" noProof="1">
                    <a:solidFill>
                      <a:prstClr val="black">
                        <a:lumMod val="65000"/>
                        <a:lumOff val="35000"/>
                      </a:prstClr>
                    </a:solidFill>
                    <a:latin typeface="Trebuchet MS" panose="020B0603020202020204" pitchFamily="34" charset="0"/>
                    <a:ea typeface="Verdana" panose="020B0604030504040204" pitchFamily="34" charset="0"/>
                  </a:rPr>
                  <a:t>Katra projekta pieteikuma izvērtēšanā tiek piesaistīti vismaz divi eksperti</a:t>
                </a:r>
                <a:endParaRPr lang="en-US" sz="900" kern="0" noProof="1">
                  <a:solidFill>
                    <a:prstClr val="black">
                      <a:lumMod val="65000"/>
                      <a:lumOff val="35000"/>
                    </a:prstClr>
                  </a:solidFill>
                  <a:latin typeface="Trebuchet MS" panose="020B0603020202020204" pitchFamily="34" charset="0"/>
                  <a:ea typeface="Verdana" panose="020B0604030504040204" pitchFamily="34" charset="0"/>
                </a:endParaRPr>
              </a:p>
            </p:txBody>
          </p:sp>
        </p:grpSp>
        <p:grpSp>
          <p:nvGrpSpPr>
            <p:cNvPr id="26" name="Group 25">
              <a:extLst>
                <a:ext uri="{FF2B5EF4-FFF2-40B4-BE49-F238E27FC236}">
                  <a16:creationId xmlns:a16="http://schemas.microsoft.com/office/drawing/2014/main" id="{5AACF401-EFD4-4FF2-ADCD-329D5DC59461}"/>
                </a:ext>
              </a:extLst>
            </p:cNvPr>
            <p:cNvGrpSpPr/>
            <p:nvPr/>
          </p:nvGrpSpPr>
          <p:grpSpPr>
            <a:xfrm>
              <a:off x="6881693" y="1502356"/>
              <a:ext cx="1277033" cy="1375866"/>
              <a:chOff x="332934" y="2382893"/>
              <a:chExt cx="3162150" cy="1834485"/>
            </a:xfrm>
          </p:grpSpPr>
          <p:sp>
            <p:nvSpPr>
              <p:cNvPr id="49" name="TextBox 48">
                <a:extLst>
                  <a:ext uri="{FF2B5EF4-FFF2-40B4-BE49-F238E27FC236}">
                    <a16:creationId xmlns:a16="http://schemas.microsoft.com/office/drawing/2014/main" id="{7907A6DF-FFCC-97AC-6980-50531A894E1A}"/>
                  </a:ext>
                </a:extLst>
              </p:cNvPr>
              <p:cNvSpPr txBox="1"/>
              <p:nvPr/>
            </p:nvSpPr>
            <p:spPr>
              <a:xfrm>
                <a:off x="332936" y="2382893"/>
                <a:ext cx="2926077" cy="706536"/>
              </a:xfrm>
              <a:prstGeom prst="rect">
                <a:avLst/>
              </a:prstGeom>
              <a:noFill/>
            </p:spPr>
            <p:txBody>
              <a:bodyPr wrap="square" lIns="0" rIns="0" rtlCol="0" anchor="b">
                <a:spAutoFit/>
              </a:bodyPr>
              <a:lstStyle/>
              <a:p>
                <a:pPr algn="r" defTabSz="342900" fontAlgn="auto">
                  <a:spcBef>
                    <a:spcPts val="0"/>
                  </a:spcBef>
                  <a:spcAft>
                    <a:spcPts val="0"/>
                  </a:spcAft>
                  <a:defRPr/>
                </a:pPr>
                <a:r>
                  <a:rPr lang="lv-LV" sz="1050" b="1" kern="0" noProof="1">
                    <a:solidFill>
                      <a:prstClr val="black"/>
                    </a:solidFill>
                    <a:latin typeface="Trebuchet MS" panose="020B0603020202020204" pitchFamily="34" charset="0"/>
                    <a:ea typeface="Verdana" panose="020B0604030504040204" pitchFamily="34" charset="0"/>
                  </a:rPr>
                  <a:t>Lēmumu sagatavošana un nosūtīšana</a:t>
                </a:r>
                <a:endParaRPr lang="en-US" sz="1050" b="1" kern="0" noProof="1">
                  <a:solidFill>
                    <a:prstClr val="black"/>
                  </a:solidFill>
                  <a:latin typeface="Trebuchet MS" panose="020B0603020202020204" pitchFamily="34" charset="0"/>
                  <a:ea typeface="Verdana" panose="020B0604030504040204" pitchFamily="34" charset="0"/>
                </a:endParaRPr>
              </a:p>
            </p:txBody>
          </p:sp>
          <p:sp>
            <p:nvSpPr>
              <p:cNvPr id="50" name="TextBox 49">
                <a:extLst>
                  <a:ext uri="{FF2B5EF4-FFF2-40B4-BE49-F238E27FC236}">
                    <a16:creationId xmlns:a16="http://schemas.microsoft.com/office/drawing/2014/main" id="{DF40FD09-73D5-B313-FD7D-6C0E0509EECD}"/>
                  </a:ext>
                </a:extLst>
              </p:cNvPr>
              <p:cNvSpPr txBox="1"/>
              <p:nvPr/>
            </p:nvSpPr>
            <p:spPr>
              <a:xfrm>
                <a:off x="332934" y="3086921"/>
                <a:ext cx="3162150" cy="1130457"/>
              </a:xfrm>
              <a:prstGeom prst="rect">
                <a:avLst/>
              </a:prstGeom>
              <a:noFill/>
            </p:spPr>
            <p:txBody>
              <a:bodyPr wrap="square" lIns="0" rIns="0" rtlCol="0" anchor="t">
                <a:spAutoFit/>
              </a:bodyPr>
              <a:lstStyle/>
              <a:p>
                <a:pPr defTabSz="342900" fontAlgn="auto">
                  <a:spcBef>
                    <a:spcPts val="0"/>
                  </a:spcBef>
                  <a:spcAft>
                    <a:spcPts val="0"/>
                  </a:spcAft>
                  <a:defRPr/>
                </a:pPr>
                <a:r>
                  <a:rPr lang="lv-LV" sz="900" kern="0" noProof="1">
                    <a:solidFill>
                      <a:prstClr val="black">
                        <a:lumMod val="65000"/>
                        <a:lumOff val="35000"/>
                      </a:prstClr>
                    </a:solidFill>
                    <a:latin typeface="Trebuchet MS" panose="020B0603020202020204" pitchFamily="34" charset="0"/>
                    <a:ea typeface="Verdana" panose="020B0604030504040204" pitchFamily="34" charset="0"/>
                  </a:rPr>
                  <a:t>Pamatojoties uz konsolidēto vērtējumu, tiek pieņemts lēmums par finansēšanu vai noraidīšanu</a:t>
                </a:r>
                <a:endParaRPr lang="en-US" sz="900" kern="0" noProof="1">
                  <a:solidFill>
                    <a:prstClr val="black">
                      <a:lumMod val="65000"/>
                      <a:lumOff val="35000"/>
                    </a:prstClr>
                  </a:solidFill>
                  <a:latin typeface="Trebuchet MS" panose="020B0603020202020204" pitchFamily="34" charset="0"/>
                  <a:ea typeface="Verdana" panose="020B0604030504040204" pitchFamily="34" charset="0"/>
                </a:endParaRPr>
              </a:p>
              <a:p>
                <a:pPr algn="just" defTabSz="342900" fontAlgn="auto">
                  <a:spcBef>
                    <a:spcPts val="0"/>
                  </a:spcBef>
                  <a:spcAft>
                    <a:spcPts val="0"/>
                  </a:spcAft>
                  <a:defRPr/>
                </a:pPr>
                <a:endParaRPr lang="en-US" sz="900" kern="0" noProof="1">
                  <a:solidFill>
                    <a:prstClr val="black">
                      <a:lumMod val="65000"/>
                      <a:lumOff val="35000"/>
                    </a:prstClr>
                  </a:solidFill>
                  <a:latin typeface="Trebuchet MS" panose="020B0603020202020204" pitchFamily="34" charset="0"/>
                  <a:ea typeface="Verdana" panose="020B0604030504040204" pitchFamily="34" charset="0"/>
                </a:endParaRPr>
              </a:p>
            </p:txBody>
          </p:sp>
        </p:grpSp>
        <p:grpSp>
          <p:nvGrpSpPr>
            <p:cNvPr id="27" name="Group 26">
              <a:extLst>
                <a:ext uri="{FF2B5EF4-FFF2-40B4-BE49-F238E27FC236}">
                  <a16:creationId xmlns:a16="http://schemas.microsoft.com/office/drawing/2014/main" id="{12DDD084-E5D0-A3CF-1C4F-4BFFA0C674BC}"/>
                </a:ext>
              </a:extLst>
            </p:cNvPr>
            <p:cNvGrpSpPr/>
            <p:nvPr/>
          </p:nvGrpSpPr>
          <p:grpSpPr>
            <a:xfrm>
              <a:off x="8718929" y="1422061"/>
              <a:ext cx="1195059" cy="1134712"/>
              <a:chOff x="548970" y="2726482"/>
              <a:chExt cx="2959169" cy="1512950"/>
            </a:xfrm>
          </p:grpSpPr>
          <p:sp>
            <p:nvSpPr>
              <p:cNvPr id="47" name="TextBox 46">
                <a:extLst>
                  <a:ext uri="{FF2B5EF4-FFF2-40B4-BE49-F238E27FC236}">
                    <a16:creationId xmlns:a16="http://schemas.microsoft.com/office/drawing/2014/main" id="{0B6142C0-B676-1282-9AA8-D22FBC2C7B46}"/>
                  </a:ext>
                </a:extLst>
              </p:cNvPr>
              <p:cNvSpPr txBox="1"/>
              <p:nvPr/>
            </p:nvSpPr>
            <p:spPr>
              <a:xfrm>
                <a:off x="582060" y="2726482"/>
                <a:ext cx="2926079" cy="706537"/>
              </a:xfrm>
              <a:prstGeom prst="rect">
                <a:avLst/>
              </a:prstGeom>
              <a:noFill/>
            </p:spPr>
            <p:txBody>
              <a:bodyPr wrap="square" lIns="0" rIns="0" rtlCol="0" anchor="b">
                <a:spAutoFit/>
              </a:bodyPr>
              <a:lstStyle/>
              <a:p>
                <a:pPr algn="r" defTabSz="342900" fontAlgn="auto">
                  <a:spcBef>
                    <a:spcPts val="0"/>
                  </a:spcBef>
                  <a:spcAft>
                    <a:spcPts val="0"/>
                  </a:spcAft>
                  <a:defRPr/>
                </a:pPr>
                <a:r>
                  <a:rPr lang="lv-LV" sz="1050" b="1" kern="0" noProof="1">
                    <a:solidFill>
                      <a:prstClr val="black"/>
                    </a:solidFill>
                    <a:latin typeface="Trebuchet MS" panose="020B0603020202020204" pitchFamily="34" charset="0"/>
                    <a:ea typeface="Verdana" panose="020B0604030504040204" pitchFamily="34" charset="0"/>
                  </a:rPr>
                  <a:t>Līgumi par programmas projekta īstenošanu</a:t>
                </a:r>
                <a:endParaRPr lang="en-US" sz="1050" b="1" kern="0" noProof="1">
                  <a:solidFill>
                    <a:prstClr val="black"/>
                  </a:solidFill>
                  <a:latin typeface="Trebuchet MS" panose="020B0603020202020204" pitchFamily="34" charset="0"/>
                  <a:ea typeface="Verdana" panose="020B0604030504040204" pitchFamily="34" charset="0"/>
                </a:endParaRPr>
              </a:p>
            </p:txBody>
          </p:sp>
          <p:sp>
            <p:nvSpPr>
              <p:cNvPr id="48" name="TextBox 47">
                <a:extLst>
                  <a:ext uri="{FF2B5EF4-FFF2-40B4-BE49-F238E27FC236}">
                    <a16:creationId xmlns:a16="http://schemas.microsoft.com/office/drawing/2014/main" id="{17EB602A-F571-8721-5359-1EF318313119}"/>
                  </a:ext>
                </a:extLst>
              </p:cNvPr>
              <p:cNvSpPr txBox="1"/>
              <p:nvPr/>
            </p:nvSpPr>
            <p:spPr>
              <a:xfrm>
                <a:off x="548970" y="3448110"/>
                <a:ext cx="2760556" cy="791322"/>
              </a:xfrm>
              <a:prstGeom prst="rect">
                <a:avLst/>
              </a:prstGeom>
              <a:noFill/>
            </p:spPr>
            <p:txBody>
              <a:bodyPr wrap="square" lIns="0" rIns="0" rtlCol="0" anchor="t">
                <a:spAutoFit/>
              </a:bodyPr>
              <a:lstStyle/>
              <a:p>
                <a:pPr defTabSz="342900" fontAlgn="auto">
                  <a:spcBef>
                    <a:spcPts val="0"/>
                  </a:spcBef>
                  <a:spcAft>
                    <a:spcPts val="0"/>
                  </a:spcAft>
                  <a:defRPr/>
                </a:pPr>
                <a:r>
                  <a:rPr lang="lv-LV" sz="900" kern="0" noProof="1">
                    <a:solidFill>
                      <a:prstClr val="black">
                        <a:lumMod val="65000"/>
                        <a:lumOff val="35000"/>
                      </a:prstClr>
                    </a:solidFill>
                    <a:latin typeface="Trebuchet MS" panose="020B0603020202020204" pitchFamily="34" charset="0"/>
                    <a:ea typeface="Verdana" panose="020B0604030504040204" pitchFamily="34" charset="0"/>
                  </a:rPr>
                  <a:t>Līgumu par projekta īstenošanu slēgšana ar projektu pieteikumu iesniedzējiem</a:t>
                </a:r>
                <a:endParaRPr lang="en-US" sz="900" kern="0" noProof="1">
                  <a:solidFill>
                    <a:prstClr val="black">
                      <a:lumMod val="65000"/>
                      <a:lumOff val="35000"/>
                    </a:prstClr>
                  </a:solidFill>
                  <a:latin typeface="Trebuchet MS" panose="020B0603020202020204" pitchFamily="34" charset="0"/>
                  <a:ea typeface="Verdana" panose="020B0604030504040204" pitchFamily="34" charset="0"/>
                </a:endParaRPr>
              </a:p>
            </p:txBody>
          </p:sp>
        </p:grpSp>
        <p:grpSp>
          <p:nvGrpSpPr>
            <p:cNvPr id="29" name="Graphic 79" descr="Flag">
              <a:extLst>
                <a:ext uri="{FF2B5EF4-FFF2-40B4-BE49-F238E27FC236}">
                  <a16:creationId xmlns:a16="http://schemas.microsoft.com/office/drawing/2014/main" id="{0DB0DFF8-044C-7997-CF11-02ECABBAC890}"/>
                </a:ext>
              </a:extLst>
            </p:cNvPr>
            <p:cNvGrpSpPr/>
            <p:nvPr/>
          </p:nvGrpSpPr>
          <p:grpSpPr>
            <a:xfrm flipH="1">
              <a:off x="5073552" y="3124089"/>
              <a:ext cx="382821" cy="633328"/>
              <a:chOff x="4853649" y="3022446"/>
              <a:chExt cx="510428" cy="844436"/>
            </a:xfrm>
            <a:solidFill>
              <a:srgbClr val="5D739A">
                <a:lumMod val="75000"/>
              </a:srgbClr>
            </a:solidFill>
          </p:grpSpPr>
          <p:sp>
            <p:nvSpPr>
              <p:cNvPr id="45" name="Freeform: Shape 44">
                <a:extLst>
                  <a:ext uri="{FF2B5EF4-FFF2-40B4-BE49-F238E27FC236}">
                    <a16:creationId xmlns:a16="http://schemas.microsoft.com/office/drawing/2014/main" id="{14E25336-0BEB-6326-1D1C-50C771FAF4C8}"/>
                  </a:ext>
                </a:extLst>
              </p:cNvPr>
              <p:cNvSpPr/>
              <p:nvPr/>
            </p:nvSpPr>
            <p:spPr>
              <a:xfrm>
                <a:off x="4853649" y="3104883"/>
                <a:ext cx="57149" cy="761999"/>
              </a:xfrm>
              <a:custGeom>
                <a:avLst/>
                <a:gdLst>
                  <a:gd name="connsiteX0" fmla="*/ 28575 w 57150"/>
                  <a:gd name="connsiteY0" fmla="*/ 0 h 761999"/>
                  <a:gd name="connsiteX1" fmla="*/ 0 w 57150"/>
                  <a:gd name="connsiteY1" fmla="*/ 28575 h 761999"/>
                  <a:gd name="connsiteX2" fmla="*/ 0 w 57150"/>
                  <a:gd name="connsiteY2" fmla="*/ 762000 h 761999"/>
                  <a:gd name="connsiteX3" fmla="*/ 57150 w 57150"/>
                  <a:gd name="connsiteY3" fmla="*/ 762000 h 761999"/>
                  <a:gd name="connsiteX4" fmla="*/ 57150 w 57150"/>
                  <a:gd name="connsiteY4" fmla="*/ 28575 h 761999"/>
                  <a:gd name="connsiteX5" fmla="*/ 28575 w 57150"/>
                  <a:gd name="connsiteY5" fmla="*/ 0 h 761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150" h="761999">
                    <a:moveTo>
                      <a:pt x="28575" y="0"/>
                    </a:moveTo>
                    <a:cubicBezTo>
                      <a:pt x="12382" y="0"/>
                      <a:pt x="0" y="12382"/>
                      <a:pt x="0" y="28575"/>
                    </a:cubicBezTo>
                    <a:lnTo>
                      <a:pt x="0" y="762000"/>
                    </a:lnTo>
                    <a:lnTo>
                      <a:pt x="57150" y="762000"/>
                    </a:lnTo>
                    <a:lnTo>
                      <a:pt x="57150" y="28575"/>
                    </a:lnTo>
                    <a:cubicBezTo>
                      <a:pt x="57150" y="12382"/>
                      <a:pt x="44768" y="0"/>
                      <a:pt x="28575" y="0"/>
                    </a:cubicBezTo>
                    <a:close/>
                  </a:path>
                </a:pathLst>
              </a:custGeom>
              <a:solidFill>
                <a:schemeClr val="accent2">
                  <a:lumMod val="60000"/>
                  <a:lumOff val="40000"/>
                </a:schemeClr>
              </a:solidFill>
              <a:ln w="9525" cap="flat">
                <a:noFill/>
                <a:prstDash val="solid"/>
                <a:miter/>
              </a:ln>
            </p:spPr>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defTabSz="342900" fontAlgn="auto">
                  <a:spcBef>
                    <a:spcPts val="0"/>
                  </a:spcBef>
                  <a:spcAft>
                    <a:spcPts val="0"/>
                  </a:spcAft>
                  <a:defRPr/>
                </a:pPr>
                <a:endParaRPr lang="en-US" sz="675" kern="0">
                  <a:solidFill>
                    <a:prstClr val="black"/>
                  </a:solidFill>
                  <a:latin typeface="Trebuchet MS" panose="020B0603020202020204" pitchFamily="34" charset="0"/>
                  <a:ea typeface="Verdana" panose="020B0604030504040204" pitchFamily="34" charset="0"/>
                </a:endParaRPr>
              </a:p>
            </p:txBody>
          </p:sp>
          <p:sp>
            <p:nvSpPr>
              <p:cNvPr id="46" name="Freeform: Shape 45">
                <a:extLst>
                  <a:ext uri="{FF2B5EF4-FFF2-40B4-BE49-F238E27FC236}">
                    <a16:creationId xmlns:a16="http://schemas.microsoft.com/office/drawing/2014/main" id="{F34A8A5E-F149-4AC4-4843-F0368593FA0B}"/>
                  </a:ext>
                </a:extLst>
              </p:cNvPr>
              <p:cNvSpPr/>
              <p:nvPr/>
            </p:nvSpPr>
            <p:spPr>
              <a:xfrm>
                <a:off x="4925926" y="3022446"/>
                <a:ext cx="438151" cy="342900"/>
              </a:xfrm>
              <a:custGeom>
                <a:avLst/>
                <a:gdLst>
                  <a:gd name="connsiteX0" fmla="*/ 120968 w 438150"/>
                  <a:gd name="connsiteY0" fmla="*/ 0 h 342900"/>
                  <a:gd name="connsiteX1" fmla="*/ 0 w 438150"/>
                  <a:gd name="connsiteY1" fmla="*/ 27623 h 342900"/>
                  <a:gd name="connsiteX2" fmla="*/ 0 w 438150"/>
                  <a:gd name="connsiteY2" fmla="*/ 342900 h 342900"/>
                  <a:gd name="connsiteX3" fmla="*/ 120968 w 438150"/>
                  <a:gd name="connsiteY3" fmla="*/ 315278 h 342900"/>
                  <a:gd name="connsiteX4" fmla="*/ 438150 w 438150"/>
                  <a:gd name="connsiteY4" fmla="*/ 317183 h 342900"/>
                  <a:gd name="connsiteX5" fmla="*/ 438150 w 438150"/>
                  <a:gd name="connsiteY5" fmla="*/ 1905 h 342900"/>
                  <a:gd name="connsiteX6" fmla="*/ 120968 w 438150"/>
                  <a:gd name="connsiteY6" fmla="*/ 0 h 34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150" h="342900">
                    <a:moveTo>
                      <a:pt x="120968" y="0"/>
                    </a:moveTo>
                    <a:cubicBezTo>
                      <a:pt x="37148" y="0"/>
                      <a:pt x="0" y="27623"/>
                      <a:pt x="0" y="27623"/>
                    </a:cubicBezTo>
                    <a:lnTo>
                      <a:pt x="0" y="342900"/>
                    </a:lnTo>
                    <a:cubicBezTo>
                      <a:pt x="0" y="342900"/>
                      <a:pt x="36195" y="315278"/>
                      <a:pt x="120968" y="315278"/>
                    </a:cubicBezTo>
                    <a:cubicBezTo>
                      <a:pt x="221933" y="315278"/>
                      <a:pt x="320993" y="370523"/>
                      <a:pt x="438150" y="317183"/>
                    </a:cubicBezTo>
                    <a:lnTo>
                      <a:pt x="438150" y="1905"/>
                    </a:lnTo>
                    <a:cubicBezTo>
                      <a:pt x="290513" y="45720"/>
                      <a:pt x="221933" y="0"/>
                      <a:pt x="120968" y="0"/>
                    </a:cubicBezTo>
                    <a:close/>
                  </a:path>
                </a:pathLst>
              </a:custGeom>
              <a:solidFill>
                <a:schemeClr val="accent2">
                  <a:lumMod val="60000"/>
                  <a:lumOff val="40000"/>
                </a:schemeClr>
              </a:solidFill>
              <a:ln w="9525" cap="flat">
                <a:noFill/>
                <a:prstDash val="solid"/>
                <a:miter/>
              </a:ln>
            </p:spPr>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defTabSz="342900" fontAlgn="auto">
                  <a:spcBef>
                    <a:spcPts val="0"/>
                  </a:spcBef>
                  <a:spcAft>
                    <a:spcPts val="0"/>
                  </a:spcAft>
                  <a:defRPr/>
                </a:pPr>
                <a:endParaRPr lang="en-US" sz="675" kern="0">
                  <a:solidFill>
                    <a:prstClr val="black"/>
                  </a:solidFill>
                  <a:latin typeface="Trebuchet MS" panose="020B0603020202020204" pitchFamily="34" charset="0"/>
                  <a:ea typeface="Verdana" panose="020B0604030504040204" pitchFamily="34" charset="0"/>
                </a:endParaRPr>
              </a:p>
            </p:txBody>
          </p:sp>
        </p:grpSp>
        <p:grpSp>
          <p:nvGrpSpPr>
            <p:cNvPr id="30" name="Graphic 71" descr="Flag">
              <a:extLst>
                <a:ext uri="{FF2B5EF4-FFF2-40B4-BE49-F238E27FC236}">
                  <a16:creationId xmlns:a16="http://schemas.microsoft.com/office/drawing/2014/main" id="{4F5ADE8B-6428-D17D-022A-AC12249E0A3D}"/>
                </a:ext>
              </a:extLst>
            </p:cNvPr>
            <p:cNvGrpSpPr/>
            <p:nvPr/>
          </p:nvGrpSpPr>
          <p:grpSpPr>
            <a:xfrm flipH="1">
              <a:off x="1824625" y="3761413"/>
              <a:ext cx="685800" cy="685800"/>
              <a:chOff x="400833" y="3872217"/>
              <a:chExt cx="914400" cy="914400"/>
            </a:xfrm>
            <a:solidFill>
              <a:srgbClr val="5E0F8F"/>
            </a:solidFill>
          </p:grpSpPr>
          <p:sp>
            <p:nvSpPr>
              <p:cNvPr id="43" name="Freeform: Shape 42">
                <a:extLst>
                  <a:ext uri="{FF2B5EF4-FFF2-40B4-BE49-F238E27FC236}">
                    <a16:creationId xmlns:a16="http://schemas.microsoft.com/office/drawing/2014/main" id="{88046293-CEBF-A121-A1D3-DA637D3A2988}"/>
                  </a:ext>
                </a:extLst>
              </p:cNvPr>
              <p:cNvSpPr/>
              <p:nvPr/>
            </p:nvSpPr>
            <p:spPr>
              <a:xfrm>
                <a:off x="591333" y="3949369"/>
                <a:ext cx="57150" cy="761999"/>
              </a:xfrm>
              <a:custGeom>
                <a:avLst/>
                <a:gdLst>
                  <a:gd name="connsiteX0" fmla="*/ 28575 w 57150"/>
                  <a:gd name="connsiteY0" fmla="*/ 0 h 761999"/>
                  <a:gd name="connsiteX1" fmla="*/ 0 w 57150"/>
                  <a:gd name="connsiteY1" fmla="*/ 28575 h 761999"/>
                  <a:gd name="connsiteX2" fmla="*/ 0 w 57150"/>
                  <a:gd name="connsiteY2" fmla="*/ 762000 h 761999"/>
                  <a:gd name="connsiteX3" fmla="*/ 57150 w 57150"/>
                  <a:gd name="connsiteY3" fmla="*/ 762000 h 761999"/>
                  <a:gd name="connsiteX4" fmla="*/ 57150 w 57150"/>
                  <a:gd name="connsiteY4" fmla="*/ 28575 h 761999"/>
                  <a:gd name="connsiteX5" fmla="*/ 28575 w 57150"/>
                  <a:gd name="connsiteY5" fmla="*/ 0 h 761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150" h="761999">
                    <a:moveTo>
                      <a:pt x="28575" y="0"/>
                    </a:moveTo>
                    <a:cubicBezTo>
                      <a:pt x="12382" y="0"/>
                      <a:pt x="0" y="12382"/>
                      <a:pt x="0" y="28575"/>
                    </a:cubicBezTo>
                    <a:lnTo>
                      <a:pt x="0" y="762000"/>
                    </a:lnTo>
                    <a:lnTo>
                      <a:pt x="57150" y="762000"/>
                    </a:lnTo>
                    <a:lnTo>
                      <a:pt x="57150" y="28575"/>
                    </a:lnTo>
                    <a:cubicBezTo>
                      <a:pt x="57150" y="12382"/>
                      <a:pt x="44768" y="0"/>
                      <a:pt x="28575" y="0"/>
                    </a:cubicBezTo>
                    <a:close/>
                  </a:path>
                </a:pathLst>
              </a:custGeom>
              <a:solidFill>
                <a:schemeClr val="accent2">
                  <a:lumMod val="20000"/>
                  <a:lumOff val="80000"/>
                </a:schemeClr>
              </a:solidFill>
              <a:ln w="9525" cap="flat">
                <a:noFill/>
                <a:prstDash val="solid"/>
                <a:miter/>
              </a:ln>
            </p:spPr>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defTabSz="342900" fontAlgn="auto">
                  <a:spcBef>
                    <a:spcPts val="0"/>
                  </a:spcBef>
                  <a:spcAft>
                    <a:spcPts val="0"/>
                  </a:spcAft>
                  <a:defRPr/>
                </a:pPr>
                <a:endParaRPr lang="en-US" sz="675" kern="0">
                  <a:solidFill>
                    <a:prstClr val="black"/>
                  </a:solidFill>
                  <a:latin typeface="Trebuchet MS" panose="020B0603020202020204" pitchFamily="34" charset="0"/>
                  <a:ea typeface="Verdana" panose="020B0604030504040204" pitchFamily="34" charset="0"/>
                </a:endParaRPr>
              </a:p>
            </p:txBody>
          </p:sp>
          <p:sp>
            <p:nvSpPr>
              <p:cNvPr id="44" name="Freeform: Shape 43">
                <a:extLst>
                  <a:ext uri="{FF2B5EF4-FFF2-40B4-BE49-F238E27FC236}">
                    <a16:creationId xmlns:a16="http://schemas.microsoft.com/office/drawing/2014/main" id="{35B449E4-C599-0615-6DE9-050BB838610F}"/>
                  </a:ext>
                </a:extLst>
              </p:cNvPr>
              <p:cNvSpPr/>
              <p:nvPr/>
            </p:nvSpPr>
            <p:spPr>
              <a:xfrm>
                <a:off x="686583" y="3947464"/>
                <a:ext cx="438150" cy="342900"/>
              </a:xfrm>
              <a:custGeom>
                <a:avLst/>
                <a:gdLst>
                  <a:gd name="connsiteX0" fmla="*/ 120968 w 438150"/>
                  <a:gd name="connsiteY0" fmla="*/ 0 h 342900"/>
                  <a:gd name="connsiteX1" fmla="*/ 0 w 438150"/>
                  <a:gd name="connsiteY1" fmla="*/ 27623 h 342900"/>
                  <a:gd name="connsiteX2" fmla="*/ 0 w 438150"/>
                  <a:gd name="connsiteY2" fmla="*/ 342900 h 342900"/>
                  <a:gd name="connsiteX3" fmla="*/ 120968 w 438150"/>
                  <a:gd name="connsiteY3" fmla="*/ 315278 h 342900"/>
                  <a:gd name="connsiteX4" fmla="*/ 438150 w 438150"/>
                  <a:gd name="connsiteY4" fmla="*/ 317183 h 342900"/>
                  <a:gd name="connsiteX5" fmla="*/ 438150 w 438150"/>
                  <a:gd name="connsiteY5" fmla="*/ 1905 h 342900"/>
                  <a:gd name="connsiteX6" fmla="*/ 120968 w 438150"/>
                  <a:gd name="connsiteY6" fmla="*/ 0 h 34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150" h="342900">
                    <a:moveTo>
                      <a:pt x="120968" y="0"/>
                    </a:moveTo>
                    <a:cubicBezTo>
                      <a:pt x="37148" y="0"/>
                      <a:pt x="0" y="27623"/>
                      <a:pt x="0" y="27623"/>
                    </a:cubicBezTo>
                    <a:lnTo>
                      <a:pt x="0" y="342900"/>
                    </a:lnTo>
                    <a:cubicBezTo>
                      <a:pt x="0" y="342900"/>
                      <a:pt x="36195" y="315278"/>
                      <a:pt x="120968" y="315278"/>
                    </a:cubicBezTo>
                    <a:cubicBezTo>
                      <a:pt x="221933" y="315278"/>
                      <a:pt x="320993" y="370523"/>
                      <a:pt x="438150" y="317183"/>
                    </a:cubicBezTo>
                    <a:lnTo>
                      <a:pt x="438150" y="1905"/>
                    </a:lnTo>
                    <a:cubicBezTo>
                      <a:pt x="290513" y="45720"/>
                      <a:pt x="221933" y="0"/>
                      <a:pt x="120968" y="0"/>
                    </a:cubicBezTo>
                    <a:close/>
                  </a:path>
                </a:pathLst>
              </a:custGeom>
              <a:solidFill>
                <a:schemeClr val="accent2">
                  <a:lumMod val="20000"/>
                  <a:lumOff val="80000"/>
                </a:schemeClr>
              </a:solidFill>
              <a:ln w="9525" cap="flat">
                <a:noFill/>
                <a:prstDash val="solid"/>
                <a:miter/>
              </a:ln>
            </p:spPr>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defTabSz="342900" fontAlgn="auto">
                  <a:spcBef>
                    <a:spcPts val="0"/>
                  </a:spcBef>
                  <a:spcAft>
                    <a:spcPts val="0"/>
                  </a:spcAft>
                  <a:defRPr/>
                </a:pPr>
                <a:endParaRPr lang="en-US" sz="675" kern="0">
                  <a:solidFill>
                    <a:prstClr val="black"/>
                  </a:solidFill>
                  <a:latin typeface="Trebuchet MS" panose="020B0603020202020204" pitchFamily="34" charset="0"/>
                  <a:ea typeface="Verdana" panose="020B0604030504040204" pitchFamily="34" charset="0"/>
                </a:endParaRPr>
              </a:p>
            </p:txBody>
          </p:sp>
        </p:grpSp>
        <p:grpSp>
          <p:nvGrpSpPr>
            <p:cNvPr id="31" name="Graphic 81" descr="Flag">
              <a:extLst>
                <a:ext uri="{FF2B5EF4-FFF2-40B4-BE49-F238E27FC236}">
                  <a16:creationId xmlns:a16="http://schemas.microsoft.com/office/drawing/2014/main" id="{5CD6A24B-E674-116D-8365-66D3B7C8FB8B}"/>
                </a:ext>
              </a:extLst>
            </p:cNvPr>
            <p:cNvGrpSpPr/>
            <p:nvPr/>
          </p:nvGrpSpPr>
          <p:grpSpPr>
            <a:xfrm flipH="1">
              <a:off x="8201589" y="2436760"/>
              <a:ext cx="396432" cy="584234"/>
              <a:chOff x="9045545" y="2106012"/>
              <a:chExt cx="528576" cy="778978"/>
            </a:xfrm>
            <a:solidFill>
              <a:srgbClr val="84ACB6"/>
            </a:solidFill>
          </p:grpSpPr>
          <p:sp>
            <p:nvSpPr>
              <p:cNvPr id="41" name="Freeform: Shape 40">
                <a:extLst>
                  <a:ext uri="{FF2B5EF4-FFF2-40B4-BE49-F238E27FC236}">
                    <a16:creationId xmlns:a16="http://schemas.microsoft.com/office/drawing/2014/main" id="{B39A5702-7E8A-7DF7-8B45-6A289809285B}"/>
                  </a:ext>
                </a:extLst>
              </p:cNvPr>
              <p:cNvSpPr/>
              <p:nvPr/>
            </p:nvSpPr>
            <p:spPr>
              <a:xfrm>
                <a:off x="9045545" y="2122991"/>
                <a:ext cx="57149" cy="761999"/>
              </a:xfrm>
              <a:custGeom>
                <a:avLst/>
                <a:gdLst>
                  <a:gd name="connsiteX0" fmla="*/ 28575 w 57150"/>
                  <a:gd name="connsiteY0" fmla="*/ 0 h 761999"/>
                  <a:gd name="connsiteX1" fmla="*/ 0 w 57150"/>
                  <a:gd name="connsiteY1" fmla="*/ 28575 h 761999"/>
                  <a:gd name="connsiteX2" fmla="*/ 0 w 57150"/>
                  <a:gd name="connsiteY2" fmla="*/ 762000 h 761999"/>
                  <a:gd name="connsiteX3" fmla="*/ 57150 w 57150"/>
                  <a:gd name="connsiteY3" fmla="*/ 762000 h 761999"/>
                  <a:gd name="connsiteX4" fmla="*/ 57150 w 57150"/>
                  <a:gd name="connsiteY4" fmla="*/ 28575 h 761999"/>
                  <a:gd name="connsiteX5" fmla="*/ 28575 w 57150"/>
                  <a:gd name="connsiteY5" fmla="*/ 0 h 761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150" h="761999">
                    <a:moveTo>
                      <a:pt x="28575" y="0"/>
                    </a:moveTo>
                    <a:cubicBezTo>
                      <a:pt x="12382" y="0"/>
                      <a:pt x="0" y="12382"/>
                      <a:pt x="0" y="28575"/>
                    </a:cubicBezTo>
                    <a:lnTo>
                      <a:pt x="0" y="762000"/>
                    </a:lnTo>
                    <a:lnTo>
                      <a:pt x="57150" y="762000"/>
                    </a:lnTo>
                    <a:lnTo>
                      <a:pt x="57150" y="28575"/>
                    </a:lnTo>
                    <a:cubicBezTo>
                      <a:pt x="57150" y="12382"/>
                      <a:pt x="44768" y="0"/>
                      <a:pt x="28575" y="0"/>
                    </a:cubicBezTo>
                    <a:close/>
                  </a:path>
                </a:pathLst>
              </a:custGeom>
              <a:solidFill>
                <a:schemeClr val="accent2">
                  <a:lumMod val="75000"/>
                </a:schemeClr>
              </a:solidFill>
              <a:ln w="9525" cap="flat">
                <a:noFill/>
                <a:prstDash val="solid"/>
                <a:miter/>
              </a:ln>
            </p:spPr>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defTabSz="342900" fontAlgn="auto">
                  <a:spcBef>
                    <a:spcPts val="0"/>
                  </a:spcBef>
                  <a:spcAft>
                    <a:spcPts val="0"/>
                  </a:spcAft>
                  <a:defRPr/>
                </a:pPr>
                <a:endParaRPr lang="en-US" sz="675" kern="0">
                  <a:solidFill>
                    <a:prstClr val="black"/>
                  </a:solidFill>
                  <a:latin typeface="Trebuchet MS" panose="020B0603020202020204" pitchFamily="34" charset="0"/>
                  <a:ea typeface="Verdana" panose="020B0604030504040204" pitchFamily="34" charset="0"/>
                </a:endParaRPr>
              </a:p>
            </p:txBody>
          </p:sp>
          <p:sp>
            <p:nvSpPr>
              <p:cNvPr id="42" name="Freeform: Shape 41">
                <a:extLst>
                  <a:ext uri="{FF2B5EF4-FFF2-40B4-BE49-F238E27FC236}">
                    <a16:creationId xmlns:a16="http://schemas.microsoft.com/office/drawing/2014/main" id="{172CA30E-6082-B7A0-73B1-1CF6AF849441}"/>
                  </a:ext>
                </a:extLst>
              </p:cNvPr>
              <p:cNvSpPr/>
              <p:nvPr/>
            </p:nvSpPr>
            <p:spPr>
              <a:xfrm>
                <a:off x="9135970" y="2106012"/>
                <a:ext cx="438151" cy="342900"/>
              </a:xfrm>
              <a:custGeom>
                <a:avLst/>
                <a:gdLst>
                  <a:gd name="connsiteX0" fmla="*/ 120968 w 438150"/>
                  <a:gd name="connsiteY0" fmla="*/ 0 h 342900"/>
                  <a:gd name="connsiteX1" fmla="*/ 0 w 438150"/>
                  <a:gd name="connsiteY1" fmla="*/ 27623 h 342900"/>
                  <a:gd name="connsiteX2" fmla="*/ 0 w 438150"/>
                  <a:gd name="connsiteY2" fmla="*/ 342900 h 342900"/>
                  <a:gd name="connsiteX3" fmla="*/ 120968 w 438150"/>
                  <a:gd name="connsiteY3" fmla="*/ 315278 h 342900"/>
                  <a:gd name="connsiteX4" fmla="*/ 438150 w 438150"/>
                  <a:gd name="connsiteY4" fmla="*/ 317183 h 342900"/>
                  <a:gd name="connsiteX5" fmla="*/ 438150 w 438150"/>
                  <a:gd name="connsiteY5" fmla="*/ 1905 h 342900"/>
                  <a:gd name="connsiteX6" fmla="*/ 120968 w 438150"/>
                  <a:gd name="connsiteY6" fmla="*/ 0 h 34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150" h="342900">
                    <a:moveTo>
                      <a:pt x="120968" y="0"/>
                    </a:moveTo>
                    <a:cubicBezTo>
                      <a:pt x="37148" y="0"/>
                      <a:pt x="0" y="27623"/>
                      <a:pt x="0" y="27623"/>
                    </a:cubicBezTo>
                    <a:lnTo>
                      <a:pt x="0" y="342900"/>
                    </a:lnTo>
                    <a:cubicBezTo>
                      <a:pt x="0" y="342900"/>
                      <a:pt x="36195" y="315278"/>
                      <a:pt x="120968" y="315278"/>
                    </a:cubicBezTo>
                    <a:cubicBezTo>
                      <a:pt x="221933" y="315278"/>
                      <a:pt x="320993" y="370523"/>
                      <a:pt x="438150" y="317183"/>
                    </a:cubicBezTo>
                    <a:lnTo>
                      <a:pt x="438150" y="1905"/>
                    </a:lnTo>
                    <a:cubicBezTo>
                      <a:pt x="290513" y="45720"/>
                      <a:pt x="221933" y="0"/>
                      <a:pt x="120968" y="0"/>
                    </a:cubicBezTo>
                    <a:close/>
                  </a:path>
                </a:pathLst>
              </a:custGeom>
              <a:solidFill>
                <a:schemeClr val="accent2">
                  <a:lumMod val="75000"/>
                </a:schemeClr>
              </a:solidFill>
              <a:ln w="9525" cap="flat">
                <a:noFill/>
                <a:prstDash val="solid"/>
                <a:miter/>
              </a:ln>
            </p:spPr>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defTabSz="342900" fontAlgn="auto">
                  <a:spcBef>
                    <a:spcPts val="0"/>
                  </a:spcBef>
                  <a:spcAft>
                    <a:spcPts val="0"/>
                  </a:spcAft>
                  <a:defRPr/>
                </a:pPr>
                <a:endParaRPr lang="en-US" sz="675" kern="0">
                  <a:solidFill>
                    <a:prstClr val="black"/>
                  </a:solidFill>
                  <a:latin typeface="Trebuchet MS" panose="020B0603020202020204" pitchFamily="34" charset="0"/>
                  <a:ea typeface="Verdana" panose="020B0604030504040204" pitchFamily="34" charset="0"/>
                </a:endParaRPr>
              </a:p>
            </p:txBody>
          </p:sp>
        </p:grpSp>
        <p:grpSp>
          <p:nvGrpSpPr>
            <p:cNvPr id="32" name="Graphic 77" descr="Walk">
              <a:extLst>
                <a:ext uri="{FF2B5EF4-FFF2-40B4-BE49-F238E27FC236}">
                  <a16:creationId xmlns:a16="http://schemas.microsoft.com/office/drawing/2014/main" id="{22304236-A2C1-5DC7-A887-5D7182925DC1}"/>
                </a:ext>
              </a:extLst>
            </p:cNvPr>
            <p:cNvGrpSpPr/>
            <p:nvPr/>
          </p:nvGrpSpPr>
          <p:grpSpPr>
            <a:xfrm>
              <a:off x="2784474" y="3797136"/>
              <a:ext cx="400319" cy="647545"/>
              <a:chOff x="1680630" y="3919844"/>
              <a:chExt cx="533759" cy="863392"/>
            </a:xfrm>
            <a:solidFill>
              <a:srgbClr val="000000"/>
            </a:solidFill>
          </p:grpSpPr>
          <p:sp>
            <p:nvSpPr>
              <p:cNvPr id="39" name="Freeform: Shape 38">
                <a:extLst>
                  <a:ext uri="{FF2B5EF4-FFF2-40B4-BE49-F238E27FC236}">
                    <a16:creationId xmlns:a16="http://schemas.microsoft.com/office/drawing/2014/main" id="{C22A6598-1C3D-F6CF-9CC2-AC15FB2C0B9F}"/>
                  </a:ext>
                </a:extLst>
              </p:cNvPr>
              <p:cNvSpPr/>
              <p:nvPr/>
            </p:nvSpPr>
            <p:spPr>
              <a:xfrm>
                <a:off x="1919016" y="3919844"/>
                <a:ext cx="152400" cy="152400"/>
              </a:xfrm>
              <a:custGeom>
                <a:avLst/>
                <a:gdLst>
                  <a:gd name="connsiteX0" fmla="*/ 152400 w 152400"/>
                  <a:gd name="connsiteY0" fmla="*/ 76200 h 152400"/>
                  <a:gd name="connsiteX1" fmla="*/ 76200 w 152400"/>
                  <a:gd name="connsiteY1" fmla="*/ 152400 h 152400"/>
                  <a:gd name="connsiteX2" fmla="*/ 0 w 152400"/>
                  <a:gd name="connsiteY2" fmla="*/ 76200 h 152400"/>
                  <a:gd name="connsiteX3" fmla="*/ 76200 w 152400"/>
                  <a:gd name="connsiteY3" fmla="*/ 0 h 152400"/>
                  <a:gd name="connsiteX4" fmla="*/ 152400 w 152400"/>
                  <a:gd name="connsiteY4" fmla="*/ 76200 h 152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accent4">
                  <a:lumMod val="20000"/>
                  <a:lumOff val="80000"/>
                </a:schemeClr>
              </a:solidFill>
              <a:ln w="9525" cap="flat">
                <a:noFill/>
                <a:prstDash val="solid"/>
                <a:miter/>
              </a:ln>
            </p:spPr>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defTabSz="342900" fontAlgn="auto">
                  <a:spcBef>
                    <a:spcPts val="0"/>
                  </a:spcBef>
                  <a:spcAft>
                    <a:spcPts val="0"/>
                  </a:spcAft>
                  <a:defRPr/>
                </a:pPr>
                <a:endParaRPr lang="en-US" sz="675" kern="0">
                  <a:solidFill>
                    <a:prstClr val="black"/>
                  </a:solidFill>
                  <a:latin typeface="Trebuchet MS" panose="020B0603020202020204" pitchFamily="34" charset="0"/>
                  <a:ea typeface="Verdana" panose="020B0604030504040204" pitchFamily="34" charset="0"/>
                </a:endParaRPr>
              </a:p>
            </p:txBody>
          </p:sp>
          <p:sp>
            <p:nvSpPr>
              <p:cNvPr id="40" name="Freeform: Shape 39">
                <a:extLst>
                  <a:ext uri="{FF2B5EF4-FFF2-40B4-BE49-F238E27FC236}">
                    <a16:creationId xmlns:a16="http://schemas.microsoft.com/office/drawing/2014/main" id="{9E240C51-7FF3-3DB4-9AF5-E17DE7902534}"/>
                  </a:ext>
                </a:extLst>
              </p:cNvPr>
              <p:cNvSpPr/>
              <p:nvPr/>
            </p:nvSpPr>
            <p:spPr>
              <a:xfrm>
                <a:off x="1680630" y="4135537"/>
                <a:ext cx="533759" cy="647699"/>
              </a:xfrm>
              <a:custGeom>
                <a:avLst/>
                <a:gdLst>
                  <a:gd name="connsiteX0" fmla="*/ 507943 w 533759"/>
                  <a:gd name="connsiteY0" fmla="*/ 201930 h 647700"/>
                  <a:gd name="connsiteX1" fmla="*/ 409835 w 533759"/>
                  <a:gd name="connsiteY1" fmla="*/ 169545 h 647700"/>
                  <a:gd name="connsiteX2" fmla="*/ 353638 w 533759"/>
                  <a:gd name="connsiteY2" fmla="*/ 40005 h 647700"/>
                  <a:gd name="connsiteX3" fmla="*/ 286963 w 533759"/>
                  <a:gd name="connsiteY3" fmla="*/ 0 h 647700"/>
                  <a:gd name="connsiteX4" fmla="*/ 254578 w 533759"/>
                  <a:gd name="connsiteY4" fmla="*/ 7620 h 647700"/>
                  <a:gd name="connsiteX5" fmla="*/ 121228 w 533759"/>
                  <a:gd name="connsiteY5" fmla="*/ 60007 h 647700"/>
                  <a:gd name="connsiteX6" fmla="*/ 100273 w 533759"/>
                  <a:gd name="connsiteY6" fmla="*/ 80963 h 647700"/>
                  <a:gd name="connsiteX7" fmla="*/ 52648 w 533759"/>
                  <a:gd name="connsiteY7" fmla="*/ 195263 h 647700"/>
                  <a:gd name="connsiteX8" fmla="*/ 73603 w 533759"/>
                  <a:gd name="connsiteY8" fmla="*/ 244793 h 647700"/>
                  <a:gd name="connsiteX9" fmla="*/ 87890 w 533759"/>
                  <a:gd name="connsiteY9" fmla="*/ 247650 h 647700"/>
                  <a:gd name="connsiteX10" fmla="*/ 123133 w 533759"/>
                  <a:gd name="connsiteY10" fmla="*/ 223838 h 647700"/>
                  <a:gd name="connsiteX11" fmla="*/ 162185 w 533759"/>
                  <a:gd name="connsiteY11" fmla="*/ 124777 h 647700"/>
                  <a:gd name="connsiteX12" fmla="*/ 202190 w 533759"/>
                  <a:gd name="connsiteY12" fmla="*/ 109538 h 647700"/>
                  <a:gd name="connsiteX13" fmla="*/ 136468 w 533759"/>
                  <a:gd name="connsiteY13" fmla="*/ 430530 h 647700"/>
                  <a:gd name="connsiteX14" fmla="*/ 8833 w 533759"/>
                  <a:gd name="connsiteY14" fmla="*/ 585788 h 647700"/>
                  <a:gd name="connsiteX15" fmla="*/ 13595 w 533759"/>
                  <a:gd name="connsiteY15" fmla="*/ 639128 h 647700"/>
                  <a:gd name="connsiteX16" fmla="*/ 37408 w 533759"/>
                  <a:gd name="connsiteY16" fmla="*/ 647700 h 647700"/>
                  <a:gd name="connsiteX17" fmla="*/ 66935 w 533759"/>
                  <a:gd name="connsiteY17" fmla="*/ 633413 h 647700"/>
                  <a:gd name="connsiteX18" fmla="*/ 200285 w 533759"/>
                  <a:gd name="connsiteY18" fmla="*/ 471488 h 647700"/>
                  <a:gd name="connsiteX19" fmla="*/ 207905 w 533759"/>
                  <a:gd name="connsiteY19" fmla="*/ 455295 h 647700"/>
                  <a:gd name="connsiteX20" fmla="*/ 230765 w 533759"/>
                  <a:gd name="connsiteY20" fmla="*/ 344805 h 647700"/>
                  <a:gd name="connsiteX21" fmla="*/ 333635 w 533759"/>
                  <a:gd name="connsiteY21" fmla="*/ 419100 h 647700"/>
                  <a:gd name="connsiteX22" fmla="*/ 333635 w 533759"/>
                  <a:gd name="connsiteY22" fmla="*/ 609600 h 647700"/>
                  <a:gd name="connsiteX23" fmla="*/ 371735 w 533759"/>
                  <a:gd name="connsiteY23" fmla="*/ 647700 h 647700"/>
                  <a:gd name="connsiteX24" fmla="*/ 409835 w 533759"/>
                  <a:gd name="connsiteY24" fmla="*/ 609600 h 647700"/>
                  <a:gd name="connsiteX25" fmla="*/ 409835 w 533759"/>
                  <a:gd name="connsiteY25" fmla="*/ 400050 h 647700"/>
                  <a:gd name="connsiteX26" fmla="*/ 394595 w 533759"/>
                  <a:gd name="connsiteY26" fmla="*/ 369570 h 647700"/>
                  <a:gd name="connsiteX27" fmla="*/ 302203 w 533759"/>
                  <a:gd name="connsiteY27" fmla="*/ 301943 h 647700"/>
                  <a:gd name="connsiteX28" fmla="*/ 327920 w 533759"/>
                  <a:gd name="connsiteY28" fmla="*/ 173355 h 647700"/>
                  <a:gd name="connsiteX29" fmla="*/ 346018 w 533759"/>
                  <a:gd name="connsiteY29" fmla="*/ 215265 h 647700"/>
                  <a:gd name="connsiteX30" fmla="*/ 368878 w 533759"/>
                  <a:gd name="connsiteY30" fmla="*/ 236220 h 647700"/>
                  <a:gd name="connsiteX31" fmla="*/ 483178 w 533759"/>
                  <a:gd name="connsiteY31" fmla="*/ 274320 h 647700"/>
                  <a:gd name="connsiteX32" fmla="*/ 495560 w 533759"/>
                  <a:gd name="connsiteY32" fmla="*/ 276225 h 647700"/>
                  <a:gd name="connsiteX33" fmla="*/ 531755 w 533759"/>
                  <a:gd name="connsiteY33" fmla="*/ 250508 h 647700"/>
                  <a:gd name="connsiteX34" fmla="*/ 507943 w 533759"/>
                  <a:gd name="connsiteY34" fmla="*/ 201930 h 647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33759" h="647700">
                    <a:moveTo>
                      <a:pt x="507943" y="201930"/>
                    </a:moveTo>
                    <a:lnTo>
                      <a:pt x="409835" y="169545"/>
                    </a:lnTo>
                    <a:cubicBezTo>
                      <a:pt x="409835" y="169545"/>
                      <a:pt x="355543" y="43815"/>
                      <a:pt x="353638" y="40005"/>
                    </a:cubicBezTo>
                    <a:cubicBezTo>
                      <a:pt x="340303" y="16193"/>
                      <a:pt x="315538" y="0"/>
                      <a:pt x="286963" y="0"/>
                    </a:cubicBezTo>
                    <a:cubicBezTo>
                      <a:pt x="275533" y="0"/>
                      <a:pt x="264103" y="2857"/>
                      <a:pt x="254578" y="7620"/>
                    </a:cubicBezTo>
                    <a:lnTo>
                      <a:pt x="121228" y="60007"/>
                    </a:lnTo>
                    <a:cubicBezTo>
                      <a:pt x="111703" y="63818"/>
                      <a:pt x="104083" y="71438"/>
                      <a:pt x="100273" y="80963"/>
                    </a:cubicBezTo>
                    <a:lnTo>
                      <a:pt x="52648" y="195263"/>
                    </a:lnTo>
                    <a:cubicBezTo>
                      <a:pt x="45028" y="214313"/>
                      <a:pt x="53600" y="237173"/>
                      <a:pt x="73603" y="244793"/>
                    </a:cubicBezTo>
                    <a:cubicBezTo>
                      <a:pt x="78365" y="246698"/>
                      <a:pt x="83128" y="247650"/>
                      <a:pt x="87890" y="247650"/>
                    </a:cubicBezTo>
                    <a:cubicBezTo>
                      <a:pt x="103130" y="247650"/>
                      <a:pt x="117418" y="239077"/>
                      <a:pt x="123133" y="223838"/>
                    </a:cubicBezTo>
                    <a:lnTo>
                      <a:pt x="162185" y="124777"/>
                    </a:lnTo>
                    <a:lnTo>
                      <a:pt x="202190" y="109538"/>
                    </a:lnTo>
                    <a:lnTo>
                      <a:pt x="136468" y="430530"/>
                    </a:lnTo>
                    <a:lnTo>
                      <a:pt x="8833" y="585788"/>
                    </a:lnTo>
                    <a:cubicBezTo>
                      <a:pt x="-4502" y="601980"/>
                      <a:pt x="-2597" y="625793"/>
                      <a:pt x="13595" y="639128"/>
                    </a:cubicBezTo>
                    <a:cubicBezTo>
                      <a:pt x="20263" y="644843"/>
                      <a:pt x="28835" y="647700"/>
                      <a:pt x="37408" y="647700"/>
                    </a:cubicBezTo>
                    <a:cubicBezTo>
                      <a:pt x="48838" y="647700"/>
                      <a:pt x="59315" y="642938"/>
                      <a:pt x="66935" y="633413"/>
                    </a:cubicBezTo>
                    <a:lnTo>
                      <a:pt x="200285" y="471488"/>
                    </a:lnTo>
                    <a:cubicBezTo>
                      <a:pt x="204095" y="466725"/>
                      <a:pt x="206953" y="461010"/>
                      <a:pt x="207905" y="455295"/>
                    </a:cubicBezTo>
                    <a:lnTo>
                      <a:pt x="230765" y="344805"/>
                    </a:lnTo>
                    <a:lnTo>
                      <a:pt x="333635" y="419100"/>
                    </a:lnTo>
                    <a:lnTo>
                      <a:pt x="333635" y="609600"/>
                    </a:lnTo>
                    <a:cubicBezTo>
                      <a:pt x="333635" y="630555"/>
                      <a:pt x="350780" y="647700"/>
                      <a:pt x="371735" y="647700"/>
                    </a:cubicBezTo>
                    <a:cubicBezTo>
                      <a:pt x="392690" y="647700"/>
                      <a:pt x="409835" y="630555"/>
                      <a:pt x="409835" y="609600"/>
                    </a:cubicBezTo>
                    <a:lnTo>
                      <a:pt x="409835" y="400050"/>
                    </a:lnTo>
                    <a:cubicBezTo>
                      <a:pt x="409835" y="387668"/>
                      <a:pt x="404120" y="376238"/>
                      <a:pt x="394595" y="369570"/>
                    </a:cubicBezTo>
                    <a:lnTo>
                      <a:pt x="302203" y="301943"/>
                    </a:lnTo>
                    <a:lnTo>
                      <a:pt x="327920" y="173355"/>
                    </a:lnTo>
                    <a:lnTo>
                      <a:pt x="346018" y="215265"/>
                    </a:lnTo>
                    <a:cubicBezTo>
                      <a:pt x="350780" y="224790"/>
                      <a:pt x="358400" y="232410"/>
                      <a:pt x="368878" y="236220"/>
                    </a:cubicBezTo>
                    <a:lnTo>
                      <a:pt x="483178" y="274320"/>
                    </a:lnTo>
                    <a:cubicBezTo>
                      <a:pt x="486988" y="275273"/>
                      <a:pt x="490798" y="276225"/>
                      <a:pt x="495560" y="276225"/>
                    </a:cubicBezTo>
                    <a:cubicBezTo>
                      <a:pt x="511753" y="276225"/>
                      <a:pt x="526040" y="265748"/>
                      <a:pt x="531755" y="250508"/>
                    </a:cubicBezTo>
                    <a:cubicBezTo>
                      <a:pt x="538423" y="230505"/>
                      <a:pt x="527945" y="208598"/>
                      <a:pt x="507943" y="201930"/>
                    </a:cubicBezTo>
                    <a:close/>
                  </a:path>
                </a:pathLst>
              </a:custGeom>
              <a:solidFill>
                <a:schemeClr val="accent4">
                  <a:lumMod val="20000"/>
                  <a:lumOff val="80000"/>
                </a:schemeClr>
              </a:solidFill>
              <a:ln w="9525" cap="flat">
                <a:noFill/>
                <a:prstDash val="solid"/>
                <a:miter/>
              </a:ln>
            </p:spPr>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defTabSz="342900" fontAlgn="auto">
                  <a:spcBef>
                    <a:spcPts val="0"/>
                  </a:spcBef>
                  <a:spcAft>
                    <a:spcPts val="0"/>
                  </a:spcAft>
                  <a:defRPr/>
                </a:pPr>
                <a:endParaRPr lang="en-US" sz="675" kern="0">
                  <a:solidFill>
                    <a:prstClr val="black"/>
                  </a:solidFill>
                  <a:latin typeface="Trebuchet MS" panose="020B0603020202020204" pitchFamily="34" charset="0"/>
                  <a:ea typeface="Verdana" panose="020B0604030504040204" pitchFamily="34" charset="0"/>
                </a:endParaRPr>
              </a:p>
            </p:txBody>
          </p:sp>
        </p:grpSp>
        <p:grpSp>
          <p:nvGrpSpPr>
            <p:cNvPr id="33" name="Graphic 75" descr="Run">
              <a:extLst>
                <a:ext uri="{FF2B5EF4-FFF2-40B4-BE49-F238E27FC236}">
                  <a16:creationId xmlns:a16="http://schemas.microsoft.com/office/drawing/2014/main" id="{23E905C6-F5D9-FE7C-8274-C66CE78BF1FA}"/>
                </a:ext>
              </a:extLst>
            </p:cNvPr>
            <p:cNvGrpSpPr/>
            <p:nvPr/>
          </p:nvGrpSpPr>
          <p:grpSpPr>
            <a:xfrm>
              <a:off x="6429043" y="3158646"/>
              <a:ext cx="539492" cy="630372"/>
              <a:chOff x="6540057" y="3068526"/>
              <a:chExt cx="719322" cy="840495"/>
            </a:xfrm>
            <a:solidFill>
              <a:srgbClr val="000000"/>
            </a:solidFill>
          </p:grpSpPr>
          <p:sp>
            <p:nvSpPr>
              <p:cNvPr id="37" name="Freeform: Shape 36">
                <a:extLst>
                  <a:ext uri="{FF2B5EF4-FFF2-40B4-BE49-F238E27FC236}">
                    <a16:creationId xmlns:a16="http://schemas.microsoft.com/office/drawing/2014/main" id="{A05A1F95-6E08-3799-CC41-A8BF0A322D1F}"/>
                  </a:ext>
                </a:extLst>
              </p:cNvPr>
              <p:cNvSpPr/>
              <p:nvPr/>
            </p:nvSpPr>
            <p:spPr>
              <a:xfrm>
                <a:off x="6912539" y="3068526"/>
                <a:ext cx="152400" cy="152400"/>
              </a:xfrm>
              <a:custGeom>
                <a:avLst/>
                <a:gdLst>
                  <a:gd name="connsiteX0" fmla="*/ 152400 w 152400"/>
                  <a:gd name="connsiteY0" fmla="*/ 76200 h 152400"/>
                  <a:gd name="connsiteX1" fmla="*/ 76200 w 152400"/>
                  <a:gd name="connsiteY1" fmla="*/ 152400 h 152400"/>
                  <a:gd name="connsiteX2" fmla="*/ 0 w 152400"/>
                  <a:gd name="connsiteY2" fmla="*/ 76200 h 152400"/>
                  <a:gd name="connsiteX3" fmla="*/ 76200 w 152400"/>
                  <a:gd name="connsiteY3" fmla="*/ 0 h 152400"/>
                  <a:gd name="connsiteX4" fmla="*/ 152400 w 152400"/>
                  <a:gd name="connsiteY4" fmla="*/ 76200 h 152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accent4">
                  <a:lumMod val="20000"/>
                  <a:lumOff val="80000"/>
                </a:schemeClr>
              </a:solidFill>
              <a:ln w="9525" cap="flat">
                <a:noFill/>
                <a:prstDash val="solid"/>
                <a:miter/>
              </a:ln>
            </p:spPr>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defTabSz="342900" fontAlgn="auto">
                  <a:spcBef>
                    <a:spcPts val="0"/>
                  </a:spcBef>
                  <a:spcAft>
                    <a:spcPts val="0"/>
                  </a:spcAft>
                  <a:defRPr/>
                </a:pPr>
                <a:endParaRPr lang="en-US" sz="675" kern="0">
                  <a:solidFill>
                    <a:prstClr val="black"/>
                  </a:solidFill>
                  <a:latin typeface="Trebuchet MS" panose="020B0603020202020204" pitchFamily="34" charset="0"/>
                  <a:ea typeface="Verdana" panose="020B0604030504040204" pitchFamily="34" charset="0"/>
                </a:endParaRPr>
              </a:p>
            </p:txBody>
          </p:sp>
          <p:sp>
            <p:nvSpPr>
              <p:cNvPr id="38" name="Freeform: Shape 37">
                <a:extLst>
                  <a:ext uri="{FF2B5EF4-FFF2-40B4-BE49-F238E27FC236}">
                    <a16:creationId xmlns:a16="http://schemas.microsoft.com/office/drawing/2014/main" id="{26868C26-955D-5DDF-62BE-BD81CD26FD4A}"/>
                  </a:ext>
                </a:extLst>
              </p:cNvPr>
              <p:cNvSpPr/>
              <p:nvPr/>
            </p:nvSpPr>
            <p:spPr>
              <a:xfrm>
                <a:off x="6540057" y="3251796"/>
                <a:ext cx="719322" cy="657225"/>
              </a:xfrm>
              <a:custGeom>
                <a:avLst/>
                <a:gdLst>
                  <a:gd name="connsiteX0" fmla="*/ 699135 w 719322"/>
                  <a:gd name="connsiteY0" fmla="*/ 19050 h 657225"/>
                  <a:gd name="connsiteX1" fmla="*/ 647700 w 719322"/>
                  <a:gd name="connsiteY1" fmla="*/ 35243 h 657225"/>
                  <a:gd name="connsiteX2" fmla="*/ 614363 w 719322"/>
                  <a:gd name="connsiteY2" fmla="*/ 98107 h 657225"/>
                  <a:gd name="connsiteX3" fmla="*/ 467678 w 719322"/>
                  <a:gd name="connsiteY3" fmla="*/ 5715 h 657225"/>
                  <a:gd name="connsiteX4" fmla="*/ 447675 w 719322"/>
                  <a:gd name="connsiteY4" fmla="*/ 0 h 657225"/>
                  <a:gd name="connsiteX5" fmla="*/ 285750 w 719322"/>
                  <a:gd name="connsiteY5" fmla="*/ 0 h 657225"/>
                  <a:gd name="connsiteX6" fmla="*/ 252413 w 719322"/>
                  <a:gd name="connsiteY6" fmla="*/ 20003 h 657225"/>
                  <a:gd name="connsiteX7" fmla="*/ 190500 w 719322"/>
                  <a:gd name="connsiteY7" fmla="*/ 134302 h 657225"/>
                  <a:gd name="connsiteX8" fmla="*/ 205740 w 719322"/>
                  <a:gd name="connsiteY8" fmla="*/ 185738 h 657225"/>
                  <a:gd name="connsiteX9" fmla="*/ 223838 w 719322"/>
                  <a:gd name="connsiteY9" fmla="*/ 190500 h 657225"/>
                  <a:gd name="connsiteX10" fmla="*/ 257175 w 719322"/>
                  <a:gd name="connsiteY10" fmla="*/ 170498 h 657225"/>
                  <a:gd name="connsiteX11" fmla="*/ 308610 w 719322"/>
                  <a:gd name="connsiteY11" fmla="*/ 76200 h 657225"/>
                  <a:gd name="connsiteX12" fmla="*/ 364808 w 719322"/>
                  <a:gd name="connsiteY12" fmla="*/ 76200 h 657225"/>
                  <a:gd name="connsiteX13" fmla="*/ 196215 w 719322"/>
                  <a:gd name="connsiteY13" fmla="*/ 390525 h 657225"/>
                  <a:gd name="connsiteX14" fmla="*/ 38100 w 719322"/>
                  <a:gd name="connsiteY14" fmla="*/ 390525 h 657225"/>
                  <a:gd name="connsiteX15" fmla="*/ 0 w 719322"/>
                  <a:gd name="connsiteY15" fmla="*/ 428625 h 657225"/>
                  <a:gd name="connsiteX16" fmla="*/ 38100 w 719322"/>
                  <a:gd name="connsiteY16" fmla="*/ 466725 h 657225"/>
                  <a:gd name="connsiteX17" fmla="*/ 219075 w 719322"/>
                  <a:gd name="connsiteY17" fmla="*/ 466725 h 657225"/>
                  <a:gd name="connsiteX18" fmla="*/ 252413 w 719322"/>
                  <a:gd name="connsiteY18" fmla="*/ 446723 h 657225"/>
                  <a:gd name="connsiteX19" fmla="*/ 319088 w 719322"/>
                  <a:gd name="connsiteY19" fmla="*/ 323850 h 657225"/>
                  <a:gd name="connsiteX20" fmla="*/ 428625 w 719322"/>
                  <a:gd name="connsiteY20" fmla="*/ 425767 h 657225"/>
                  <a:gd name="connsiteX21" fmla="*/ 420053 w 719322"/>
                  <a:gd name="connsiteY21" fmla="*/ 617220 h 657225"/>
                  <a:gd name="connsiteX22" fmla="*/ 455295 w 719322"/>
                  <a:gd name="connsiteY22" fmla="*/ 657225 h 657225"/>
                  <a:gd name="connsiteX23" fmla="*/ 457200 w 719322"/>
                  <a:gd name="connsiteY23" fmla="*/ 657225 h 657225"/>
                  <a:gd name="connsiteX24" fmla="*/ 495300 w 719322"/>
                  <a:gd name="connsiteY24" fmla="*/ 621030 h 657225"/>
                  <a:gd name="connsiteX25" fmla="*/ 504825 w 719322"/>
                  <a:gd name="connsiteY25" fmla="*/ 411480 h 657225"/>
                  <a:gd name="connsiteX26" fmla="*/ 492443 w 719322"/>
                  <a:gd name="connsiteY26" fmla="*/ 381953 h 657225"/>
                  <a:gd name="connsiteX27" fmla="*/ 400050 w 719322"/>
                  <a:gd name="connsiteY27" fmla="*/ 296228 h 657225"/>
                  <a:gd name="connsiteX28" fmla="*/ 497205 w 719322"/>
                  <a:gd name="connsiteY28" fmla="*/ 115252 h 657225"/>
                  <a:gd name="connsiteX29" fmla="*/ 607695 w 719322"/>
                  <a:gd name="connsiteY29" fmla="*/ 184785 h 657225"/>
                  <a:gd name="connsiteX30" fmla="*/ 638175 w 719322"/>
                  <a:gd name="connsiteY30" fmla="*/ 189548 h 657225"/>
                  <a:gd name="connsiteX31" fmla="*/ 661988 w 719322"/>
                  <a:gd name="connsiteY31" fmla="*/ 170498 h 657225"/>
                  <a:gd name="connsiteX32" fmla="*/ 714375 w 719322"/>
                  <a:gd name="connsiteY32" fmla="*/ 70485 h 657225"/>
                  <a:gd name="connsiteX33" fmla="*/ 699135 w 719322"/>
                  <a:gd name="connsiteY33" fmla="*/ 19050 h 657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719322" h="657225">
                    <a:moveTo>
                      <a:pt x="699135" y="19050"/>
                    </a:moveTo>
                    <a:cubicBezTo>
                      <a:pt x="680085" y="9525"/>
                      <a:pt x="657225" y="16193"/>
                      <a:pt x="647700" y="35243"/>
                    </a:cubicBezTo>
                    <a:lnTo>
                      <a:pt x="614363" y="98107"/>
                    </a:lnTo>
                    <a:lnTo>
                      <a:pt x="467678" y="5715"/>
                    </a:lnTo>
                    <a:cubicBezTo>
                      <a:pt x="461963" y="1905"/>
                      <a:pt x="455295" y="0"/>
                      <a:pt x="447675" y="0"/>
                    </a:cubicBezTo>
                    <a:lnTo>
                      <a:pt x="285750" y="0"/>
                    </a:lnTo>
                    <a:cubicBezTo>
                      <a:pt x="271463" y="0"/>
                      <a:pt x="259080" y="7620"/>
                      <a:pt x="252413" y="20003"/>
                    </a:cubicBezTo>
                    <a:lnTo>
                      <a:pt x="190500" y="134302"/>
                    </a:lnTo>
                    <a:cubicBezTo>
                      <a:pt x="180023" y="152400"/>
                      <a:pt x="187643" y="176213"/>
                      <a:pt x="205740" y="185738"/>
                    </a:cubicBezTo>
                    <a:cubicBezTo>
                      <a:pt x="211455" y="188595"/>
                      <a:pt x="218122" y="190500"/>
                      <a:pt x="223838" y="190500"/>
                    </a:cubicBezTo>
                    <a:cubicBezTo>
                      <a:pt x="237172" y="190500"/>
                      <a:pt x="250508" y="182880"/>
                      <a:pt x="257175" y="170498"/>
                    </a:cubicBezTo>
                    <a:lnTo>
                      <a:pt x="308610" y="76200"/>
                    </a:lnTo>
                    <a:lnTo>
                      <a:pt x="364808" y="76200"/>
                    </a:lnTo>
                    <a:lnTo>
                      <a:pt x="196215" y="390525"/>
                    </a:lnTo>
                    <a:lnTo>
                      <a:pt x="38100" y="390525"/>
                    </a:lnTo>
                    <a:cubicBezTo>
                      <a:pt x="17145" y="390525"/>
                      <a:pt x="0" y="407670"/>
                      <a:pt x="0" y="428625"/>
                    </a:cubicBezTo>
                    <a:cubicBezTo>
                      <a:pt x="0" y="449580"/>
                      <a:pt x="17145" y="466725"/>
                      <a:pt x="38100" y="466725"/>
                    </a:cubicBezTo>
                    <a:lnTo>
                      <a:pt x="219075" y="466725"/>
                    </a:lnTo>
                    <a:cubicBezTo>
                      <a:pt x="233363" y="466725"/>
                      <a:pt x="245745" y="459105"/>
                      <a:pt x="252413" y="446723"/>
                    </a:cubicBezTo>
                    <a:lnTo>
                      <a:pt x="319088" y="323850"/>
                    </a:lnTo>
                    <a:lnTo>
                      <a:pt x="428625" y="425767"/>
                    </a:lnTo>
                    <a:lnTo>
                      <a:pt x="420053" y="617220"/>
                    </a:lnTo>
                    <a:cubicBezTo>
                      <a:pt x="418148" y="638175"/>
                      <a:pt x="434340" y="656273"/>
                      <a:pt x="455295" y="657225"/>
                    </a:cubicBezTo>
                    <a:cubicBezTo>
                      <a:pt x="456248" y="657225"/>
                      <a:pt x="456248" y="657225"/>
                      <a:pt x="457200" y="657225"/>
                    </a:cubicBezTo>
                    <a:cubicBezTo>
                      <a:pt x="477203" y="657225"/>
                      <a:pt x="494348" y="641033"/>
                      <a:pt x="495300" y="621030"/>
                    </a:cubicBezTo>
                    <a:lnTo>
                      <a:pt x="504825" y="411480"/>
                    </a:lnTo>
                    <a:cubicBezTo>
                      <a:pt x="505778" y="400050"/>
                      <a:pt x="501015" y="389573"/>
                      <a:pt x="492443" y="381953"/>
                    </a:cubicBezTo>
                    <a:lnTo>
                      <a:pt x="400050" y="296228"/>
                    </a:lnTo>
                    <a:lnTo>
                      <a:pt x="497205" y="115252"/>
                    </a:lnTo>
                    <a:lnTo>
                      <a:pt x="607695" y="184785"/>
                    </a:lnTo>
                    <a:cubicBezTo>
                      <a:pt x="616268" y="190500"/>
                      <a:pt x="627698" y="192405"/>
                      <a:pt x="638175" y="189548"/>
                    </a:cubicBezTo>
                    <a:cubicBezTo>
                      <a:pt x="648653" y="186690"/>
                      <a:pt x="657225" y="180023"/>
                      <a:pt x="661988" y="170498"/>
                    </a:cubicBezTo>
                    <a:lnTo>
                      <a:pt x="714375" y="70485"/>
                    </a:lnTo>
                    <a:cubicBezTo>
                      <a:pt x="724853" y="52388"/>
                      <a:pt x="718185" y="29528"/>
                      <a:pt x="699135" y="19050"/>
                    </a:cubicBezTo>
                    <a:close/>
                  </a:path>
                </a:pathLst>
              </a:custGeom>
              <a:solidFill>
                <a:schemeClr val="accent4">
                  <a:lumMod val="20000"/>
                  <a:lumOff val="80000"/>
                </a:schemeClr>
              </a:solidFill>
              <a:ln w="9525" cap="flat">
                <a:noFill/>
                <a:prstDash val="solid"/>
                <a:miter/>
              </a:ln>
            </p:spPr>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defTabSz="342900" fontAlgn="auto">
                  <a:spcBef>
                    <a:spcPts val="0"/>
                  </a:spcBef>
                  <a:spcAft>
                    <a:spcPts val="0"/>
                  </a:spcAft>
                  <a:defRPr/>
                </a:pPr>
                <a:endParaRPr lang="en-US" sz="675" kern="0">
                  <a:solidFill>
                    <a:prstClr val="black"/>
                  </a:solidFill>
                  <a:latin typeface="Trebuchet MS" panose="020B0603020202020204" pitchFamily="34" charset="0"/>
                  <a:ea typeface="Verdana" panose="020B0604030504040204" pitchFamily="34" charset="0"/>
                </a:endParaRPr>
              </a:p>
            </p:txBody>
          </p:sp>
        </p:grpSp>
        <p:grpSp>
          <p:nvGrpSpPr>
            <p:cNvPr id="34" name="Graphic 73" descr="Confused person">
              <a:extLst>
                <a:ext uri="{FF2B5EF4-FFF2-40B4-BE49-F238E27FC236}">
                  <a16:creationId xmlns:a16="http://schemas.microsoft.com/office/drawing/2014/main" id="{D6979491-3D06-FDCE-180C-A586F1AE3AA9}"/>
                </a:ext>
              </a:extLst>
            </p:cNvPr>
            <p:cNvGrpSpPr/>
            <p:nvPr/>
          </p:nvGrpSpPr>
          <p:grpSpPr>
            <a:xfrm>
              <a:off x="9689573" y="2385410"/>
              <a:ext cx="472143" cy="677692"/>
              <a:chOff x="10887431" y="2037545"/>
              <a:chExt cx="629524" cy="903589"/>
            </a:xfrm>
          </p:grpSpPr>
          <p:sp>
            <p:nvSpPr>
              <p:cNvPr id="35" name="Freeform: Shape 34">
                <a:extLst>
                  <a:ext uri="{FF2B5EF4-FFF2-40B4-BE49-F238E27FC236}">
                    <a16:creationId xmlns:a16="http://schemas.microsoft.com/office/drawing/2014/main" id="{A4EF4123-0F79-31F7-E853-0B32F6A053A6}"/>
                  </a:ext>
                </a:extLst>
              </p:cNvPr>
              <p:cNvSpPr/>
              <p:nvPr/>
            </p:nvSpPr>
            <p:spPr>
              <a:xfrm>
                <a:off x="10887431" y="2255334"/>
                <a:ext cx="629524" cy="685800"/>
              </a:xfrm>
              <a:custGeom>
                <a:avLst/>
                <a:gdLst>
                  <a:gd name="connsiteX0" fmla="*/ 629005 w 629524"/>
                  <a:gd name="connsiteY0" fmla="*/ 165164 h 685800"/>
                  <a:gd name="connsiteX1" fmla="*/ 585190 w 629524"/>
                  <a:gd name="connsiteY1" fmla="*/ 133826 h 685800"/>
                  <a:gd name="connsiteX2" fmla="*/ 501846 w 629524"/>
                  <a:gd name="connsiteY2" fmla="*/ 147733 h 685800"/>
                  <a:gd name="connsiteX3" fmla="*/ 467080 w 629524"/>
                  <a:gd name="connsiteY3" fmla="*/ 54578 h 685800"/>
                  <a:gd name="connsiteX4" fmla="*/ 314680 w 629524"/>
                  <a:gd name="connsiteY4" fmla="*/ 0 h 685800"/>
                  <a:gd name="connsiteX5" fmla="*/ 163137 w 629524"/>
                  <a:gd name="connsiteY5" fmla="*/ 54578 h 685800"/>
                  <a:gd name="connsiteX6" fmla="*/ 128085 w 629524"/>
                  <a:gd name="connsiteY6" fmla="*/ 147733 h 685800"/>
                  <a:gd name="connsiteX7" fmla="*/ 44742 w 629524"/>
                  <a:gd name="connsiteY7" fmla="*/ 133826 h 685800"/>
                  <a:gd name="connsiteX8" fmla="*/ 589 w 629524"/>
                  <a:gd name="connsiteY8" fmla="*/ 164709 h 685800"/>
                  <a:gd name="connsiteX9" fmla="*/ 31472 w 629524"/>
                  <a:gd name="connsiteY9" fmla="*/ 208862 h 685800"/>
                  <a:gd name="connsiteX10" fmla="*/ 32169 w 629524"/>
                  <a:gd name="connsiteY10" fmla="*/ 208978 h 685800"/>
                  <a:gd name="connsiteX11" fmla="*/ 146469 w 629524"/>
                  <a:gd name="connsiteY11" fmla="*/ 228028 h 685800"/>
                  <a:gd name="connsiteX12" fmla="*/ 152755 w 629524"/>
                  <a:gd name="connsiteY12" fmla="*/ 228600 h 685800"/>
                  <a:gd name="connsiteX13" fmla="*/ 188474 w 629524"/>
                  <a:gd name="connsiteY13" fmla="*/ 203835 h 685800"/>
                  <a:gd name="connsiteX14" fmla="*/ 211905 w 629524"/>
                  <a:gd name="connsiteY14" fmla="*/ 141065 h 685800"/>
                  <a:gd name="connsiteX15" fmla="*/ 219430 w 629524"/>
                  <a:gd name="connsiteY15" fmla="*/ 144399 h 685800"/>
                  <a:gd name="connsiteX16" fmla="*/ 219430 w 629524"/>
                  <a:gd name="connsiteY16" fmla="*/ 685800 h 685800"/>
                  <a:gd name="connsiteX17" fmla="*/ 295630 w 629524"/>
                  <a:gd name="connsiteY17" fmla="*/ 685800 h 685800"/>
                  <a:gd name="connsiteX18" fmla="*/ 295630 w 629524"/>
                  <a:gd name="connsiteY18" fmla="*/ 342900 h 685800"/>
                  <a:gd name="connsiteX19" fmla="*/ 333730 w 629524"/>
                  <a:gd name="connsiteY19" fmla="*/ 342900 h 685800"/>
                  <a:gd name="connsiteX20" fmla="*/ 333730 w 629524"/>
                  <a:gd name="connsiteY20" fmla="*/ 685800 h 685800"/>
                  <a:gd name="connsiteX21" fmla="*/ 409930 w 629524"/>
                  <a:gd name="connsiteY21" fmla="*/ 685800 h 685800"/>
                  <a:gd name="connsiteX22" fmla="*/ 409930 w 629524"/>
                  <a:gd name="connsiteY22" fmla="*/ 144494 h 685800"/>
                  <a:gd name="connsiteX23" fmla="*/ 417931 w 629524"/>
                  <a:gd name="connsiteY23" fmla="*/ 140970 h 685800"/>
                  <a:gd name="connsiteX24" fmla="*/ 441458 w 629524"/>
                  <a:gd name="connsiteY24" fmla="*/ 203835 h 685800"/>
                  <a:gd name="connsiteX25" fmla="*/ 477081 w 629524"/>
                  <a:gd name="connsiteY25" fmla="*/ 228600 h 685800"/>
                  <a:gd name="connsiteX26" fmla="*/ 483368 w 629524"/>
                  <a:gd name="connsiteY26" fmla="*/ 228028 h 685800"/>
                  <a:gd name="connsiteX27" fmla="*/ 597668 w 629524"/>
                  <a:gd name="connsiteY27" fmla="*/ 208978 h 685800"/>
                  <a:gd name="connsiteX28" fmla="*/ 629005 w 629524"/>
                  <a:gd name="connsiteY28" fmla="*/ 165164 h 685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29524" h="685800">
                    <a:moveTo>
                      <a:pt x="629005" y="165164"/>
                    </a:moveTo>
                    <a:cubicBezTo>
                      <a:pt x="625554" y="144414"/>
                      <a:pt x="605941" y="130386"/>
                      <a:pt x="585190" y="133826"/>
                    </a:cubicBezTo>
                    <a:lnTo>
                      <a:pt x="501846" y="147733"/>
                    </a:lnTo>
                    <a:cubicBezTo>
                      <a:pt x="501846" y="147733"/>
                      <a:pt x="467080" y="55435"/>
                      <a:pt x="467080" y="54578"/>
                    </a:cubicBezTo>
                    <a:cubicBezTo>
                      <a:pt x="449364" y="0"/>
                      <a:pt x="373354" y="0"/>
                      <a:pt x="314680" y="0"/>
                    </a:cubicBezTo>
                    <a:cubicBezTo>
                      <a:pt x="256006" y="0"/>
                      <a:pt x="180473" y="0"/>
                      <a:pt x="163137" y="54578"/>
                    </a:cubicBezTo>
                    <a:cubicBezTo>
                      <a:pt x="163137" y="55435"/>
                      <a:pt x="128085" y="147733"/>
                      <a:pt x="128085" y="147733"/>
                    </a:cubicBezTo>
                    <a:lnTo>
                      <a:pt x="44742" y="133826"/>
                    </a:lnTo>
                    <a:cubicBezTo>
                      <a:pt x="24021" y="130162"/>
                      <a:pt x="4254" y="143988"/>
                      <a:pt x="589" y="164709"/>
                    </a:cubicBezTo>
                    <a:cubicBezTo>
                      <a:pt x="-3076" y="185430"/>
                      <a:pt x="10752" y="205198"/>
                      <a:pt x="31472" y="208862"/>
                    </a:cubicBezTo>
                    <a:cubicBezTo>
                      <a:pt x="31704" y="208903"/>
                      <a:pt x="31936" y="208941"/>
                      <a:pt x="32169" y="208978"/>
                    </a:cubicBezTo>
                    <a:lnTo>
                      <a:pt x="146469" y="228028"/>
                    </a:lnTo>
                    <a:cubicBezTo>
                      <a:pt x="148542" y="228408"/>
                      <a:pt x="150646" y="228599"/>
                      <a:pt x="152755" y="228600"/>
                    </a:cubicBezTo>
                    <a:cubicBezTo>
                      <a:pt x="168664" y="228612"/>
                      <a:pt x="182906" y="218738"/>
                      <a:pt x="188474" y="203835"/>
                    </a:cubicBezTo>
                    <a:lnTo>
                      <a:pt x="211905" y="141065"/>
                    </a:lnTo>
                    <a:lnTo>
                      <a:pt x="219430" y="144399"/>
                    </a:lnTo>
                    <a:lnTo>
                      <a:pt x="219430" y="685800"/>
                    </a:lnTo>
                    <a:lnTo>
                      <a:pt x="295630" y="685800"/>
                    </a:lnTo>
                    <a:lnTo>
                      <a:pt x="295630" y="342900"/>
                    </a:lnTo>
                    <a:lnTo>
                      <a:pt x="333730" y="342900"/>
                    </a:lnTo>
                    <a:lnTo>
                      <a:pt x="333730" y="685800"/>
                    </a:lnTo>
                    <a:lnTo>
                      <a:pt x="409930" y="685800"/>
                    </a:lnTo>
                    <a:lnTo>
                      <a:pt x="409930" y="144494"/>
                    </a:lnTo>
                    <a:cubicBezTo>
                      <a:pt x="412692" y="143351"/>
                      <a:pt x="415359" y="142208"/>
                      <a:pt x="417931" y="140970"/>
                    </a:cubicBezTo>
                    <a:lnTo>
                      <a:pt x="441458" y="203835"/>
                    </a:lnTo>
                    <a:cubicBezTo>
                      <a:pt x="447014" y="218705"/>
                      <a:pt x="461207" y="228572"/>
                      <a:pt x="477081" y="228600"/>
                    </a:cubicBezTo>
                    <a:cubicBezTo>
                      <a:pt x="479190" y="228599"/>
                      <a:pt x="481294" y="228408"/>
                      <a:pt x="483368" y="228028"/>
                    </a:cubicBezTo>
                    <a:lnTo>
                      <a:pt x="597668" y="208978"/>
                    </a:lnTo>
                    <a:cubicBezTo>
                      <a:pt x="618418" y="205528"/>
                      <a:pt x="632446" y="185915"/>
                      <a:pt x="629005" y="165164"/>
                    </a:cubicBezTo>
                    <a:close/>
                  </a:path>
                </a:pathLst>
              </a:custGeom>
              <a:solidFill>
                <a:schemeClr val="accent4">
                  <a:lumMod val="20000"/>
                  <a:lumOff val="80000"/>
                </a:schemeClr>
              </a:solidFill>
              <a:ln w="9525" cap="flat">
                <a:noFill/>
                <a:prstDash val="solid"/>
                <a:miter/>
              </a:ln>
            </p:spPr>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defTabSz="342900" fontAlgn="auto">
                  <a:spcBef>
                    <a:spcPts val="0"/>
                  </a:spcBef>
                  <a:spcAft>
                    <a:spcPts val="0"/>
                  </a:spcAft>
                  <a:defRPr/>
                </a:pPr>
                <a:endParaRPr lang="en-US" sz="675" kern="0">
                  <a:solidFill>
                    <a:prstClr val="black"/>
                  </a:solidFill>
                  <a:latin typeface="Trebuchet MS" panose="020B0603020202020204" pitchFamily="34" charset="0"/>
                  <a:ea typeface="Verdana" panose="020B0604030504040204" pitchFamily="34" charset="0"/>
                </a:endParaRPr>
              </a:p>
            </p:txBody>
          </p:sp>
          <p:sp>
            <p:nvSpPr>
              <p:cNvPr id="36" name="Freeform: Shape 35">
                <a:extLst>
                  <a:ext uri="{FF2B5EF4-FFF2-40B4-BE49-F238E27FC236}">
                    <a16:creationId xmlns:a16="http://schemas.microsoft.com/office/drawing/2014/main" id="{75C69000-D57A-D593-EFE2-09478B6FA7DD}"/>
                  </a:ext>
                </a:extLst>
              </p:cNvPr>
              <p:cNvSpPr/>
              <p:nvPr/>
            </p:nvSpPr>
            <p:spPr>
              <a:xfrm>
                <a:off x="11125992" y="2037545"/>
                <a:ext cx="152400" cy="152400"/>
              </a:xfrm>
              <a:custGeom>
                <a:avLst/>
                <a:gdLst>
                  <a:gd name="connsiteX0" fmla="*/ 152400 w 152400"/>
                  <a:gd name="connsiteY0" fmla="*/ 76200 h 152400"/>
                  <a:gd name="connsiteX1" fmla="*/ 76200 w 152400"/>
                  <a:gd name="connsiteY1" fmla="*/ 152400 h 152400"/>
                  <a:gd name="connsiteX2" fmla="*/ 0 w 152400"/>
                  <a:gd name="connsiteY2" fmla="*/ 76200 h 152400"/>
                  <a:gd name="connsiteX3" fmla="*/ 76200 w 152400"/>
                  <a:gd name="connsiteY3" fmla="*/ 0 h 152400"/>
                  <a:gd name="connsiteX4" fmla="*/ 152400 w 152400"/>
                  <a:gd name="connsiteY4" fmla="*/ 76200 h 152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accent4">
                  <a:lumMod val="20000"/>
                  <a:lumOff val="80000"/>
                </a:schemeClr>
              </a:solidFill>
              <a:ln w="9525" cap="flat">
                <a:noFill/>
                <a:prstDash val="solid"/>
                <a:miter/>
              </a:ln>
            </p:spPr>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defTabSz="342900" fontAlgn="auto">
                  <a:spcBef>
                    <a:spcPts val="0"/>
                  </a:spcBef>
                  <a:spcAft>
                    <a:spcPts val="0"/>
                  </a:spcAft>
                  <a:defRPr/>
                </a:pPr>
                <a:endParaRPr lang="en-US" sz="675" kern="0">
                  <a:solidFill>
                    <a:prstClr val="black"/>
                  </a:solidFill>
                  <a:latin typeface="Trebuchet MS" panose="020B0603020202020204" pitchFamily="34" charset="0"/>
                  <a:ea typeface="Verdana" panose="020B0604030504040204" pitchFamily="34" charset="0"/>
                </a:endParaRPr>
              </a:p>
            </p:txBody>
          </p:sp>
        </p:grpSp>
      </p:grpSp>
    </p:spTree>
    <p:extLst>
      <p:ext uri="{BB962C8B-B14F-4D97-AF65-F5344CB8AC3E}">
        <p14:creationId xmlns:p14="http://schemas.microsoft.com/office/powerpoint/2010/main" val="1762491823"/>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s" ma:contentTypeID="0x010100E136CC152EB1D245A5FDECA292492C8A" ma:contentTypeVersion="12" ma:contentTypeDescription="Izveidot jaunu dokumentu." ma:contentTypeScope="" ma:versionID="54c80280ee468a7eb91b2bc869efd3d0">
  <xsd:schema xmlns:xsd="http://www.w3.org/2001/XMLSchema" xmlns:xs="http://www.w3.org/2001/XMLSchema" xmlns:p="http://schemas.microsoft.com/office/2006/metadata/properties" xmlns:ns3="73924fda-3357-40d4-9fae-85802a249899" xmlns:ns4="2f243a88-1479-4942-bbce-7bc383319ad9" targetNamespace="http://schemas.microsoft.com/office/2006/metadata/properties" ma:root="true" ma:fieldsID="37ef7b6f2ea112840d154ee6becae9d0" ns3:_="" ns4:_="">
    <xsd:import namespace="73924fda-3357-40d4-9fae-85802a249899"/>
    <xsd:import namespace="2f243a88-1479-4942-bbce-7bc383319ad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OCR"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924fda-3357-40d4-9fae-85802a2498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f243a88-1479-4942-bbce-7bc383319ad9" elementFormDefault="qualified">
    <xsd:import namespace="http://schemas.microsoft.com/office/2006/documentManagement/types"/>
    <xsd:import namespace="http://schemas.microsoft.com/office/infopath/2007/PartnerControls"/>
    <xsd:element name="SharedWithUsers" ma:index="14"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Koplietots ar: detalizēti" ma:internalName="SharedWithDetails" ma:readOnly="true">
      <xsd:simpleType>
        <xsd:restriction base="dms:Note">
          <xsd:maxLength value="255"/>
        </xsd:restriction>
      </xsd:simpleType>
    </xsd:element>
    <xsd:element name="SharingHintHash" ma:index="16" nillable="true" ma:displayName="Koplietošanas norādes jaucējkods"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12DCFA8-FC87-4267-BBA5-B7F20CE93B9E}">
  <ds:schemaRefs>
    <ds:schemaRef ds:uri="http://schemas.microsoft.com/sharepoint/v3/contenttype/forms"/>
  </ds:schemaRefs>
</ds:datastoreItem>
</file>

<file path=customXml/itemProps2.xml><?xml version="1.0" encoding="utf-8"?>
<ds:datastoreItem xmlns:ds="http://schemas.openxmlformats.org/officeDocument/2006/customXml" ds:itemID="{60D65BEE-874F-4245-AC24-84C8DCC85B13}">
  <ds:schemaRefs>
    <ds:schemaRef ds:uri="http://schemas.microsoft.com/office/infopath/2007/PartnerControls"/>
    <ds:schemaRef ds:uri="73924fda-3357-40d4-9fae-85802a249899"/>
    <ds:schemaRef ds:uri="http://schemas.openxmlformats.org/package/2006/metadata/core-properties"/>
    <ds:schemaRef ds:uri="http://schemas.microsoft.com/office/2006/documentManagement/types"/>
    <ds:schemaRef ds:uri="http://purl.org/dc/terms/"/>
    <ds:schemaRef ds:uri="http://purl.org/dc/dcmitype/"/>
    <ds:schemaRef ds:uri="http://www.w3.org/XML/1998/namespace"/>
    <ds:schemaRef ds:uri="2f243a88-1479-4942-bbce-7bc383319ad9"/>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5FB984FC-6235-4B15-9A5B-8A1A45BD5E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3924fda-3357-40d4-9fae-85802a249899"/>
    <ds:schemaRef ds:uri="2f243a88-1479-4942-bbce-7bc383319ad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89_Prezentacija_templateLV</Template>
  <TotalTime>9628</TotalTime>
  <Words>680</Words>
  <Application>Microsoft Office PowerPoint</Application>
  <PresentationFormat>On-screen Show (4:3)</PresentationFormat>
  <Paragraphs>93</Paragraphs>
  <Slides>7</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Arial Narrow</vt:lpstr>
      <vt:lpstr>Calibri</vt:lpstr>
      <vt:lpstr>Times New Roman</vt:lpstr>
      <vt:lpstr>Trebuchet MS</vt:lpstr>
      <vt:lpstr>Verdana</vt:lpstr>
      <vt:lpstr>89_Prezentacija_templateLV</vt:lpstr>
      <vt:lpstr>PowerPoint Presentation</vt:lpstr>
      <vt:lpstr>Prezentācijā izskatāmie  jautājumi</vt:lpstr>
      <vt:lpstr>Projektu pieteikumu administratīvā vērtēšana</vt:lpstr>
      <vt:lpstr>Projekta pieteikuma  zinātniskā izvērtēšana</vt:lpstr>
      <vt:lpstr>Zinātniskās vērtēšanas kritēriji</vt:lpstr>
      <vt:lpstr>Komisijas lēmums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Ingmārs</dc:creator>
  <cp:lastModifiedBy>Vineta Grieķere</cp:lastModifiedBy>
  <cp:revision>378</cp:revision>
  <cp:lastPrinted>2023-10-19T05:42:03Z</cp:lastPrinted>
  <dcterms:created xsi:type="dcterms:W3CDTF">2014-11-20T14:46:47Z</dcterms:created>
  <dcterms:modified xsi:type="dcterms:W3CDTF">2024-06-20T09:49:53Z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0x010100E136CC152EB1D245A5FDECA292492C8A</vt:lpwstr>
  </property>
</Properties>
</file>