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2"/>
  </p:notesMasterIdLst>
  <p:sldIdLst>
    <p:sldId id="256" r:id="rId5"/>
    <p:sldId id="326" r:id="rId6"/>
    <p:sldId id="459" r:id="rId7"/>
    <p:sldId id="460" r:id="rId8"/>
    <p:sldId id="439" r:id="rId9"/>
    <p:sldId id="461" r:id="rId10"/>
    <p:sldId id="513" r:id="rId11"/>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neta Grieķere" initials="VG" lastIdx="1" clrIdx="0">
    <p:extLst>
      <p:ext uri="{19B8F6BF-5375-455C-9EA6-DF929625EA0E}">
        <p15:presenceInfo xmlns:p15="http://schemas.microsoft.com/office/powerpoint/2012/main" userId="S-1-5-21-2248648672-1805581734-3082584179-13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3300"/>
    <a:srgbClr val="3333CC"/>
    <a:srgbClr val="339933"/>
    <a:srgbClr val="9900CC"/>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59" autoAdjust="0"/>
    <p:restoredTop sz="94434" autoAdjust="0"/>
  </p:normalViewPr>
  <p:slideViewPr>
    <p:cSldViewPr snapToGrid="0" snapToObjects="1">
      <p:cViewPr varScale="1">
        <p:scale>
          <a:sx n="80" d="100"/>
          <a:sy n="80" d="100"/>
        </p:scale>
        <p:origin x="1349"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53E4D-DC70-4D59-A07D-462C8618D3C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5B9F1848-7949-4E27-A2FA-CFAE0BD7E55A}">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Kritēriji</a:t>
          </a:r>
        </a:p>
      </dgm:t>
    </dgm:pt>
    <dgm:pt modelId="{ED43907F-48AE-4898-8351-51A7CAB8B859}" type="parTrans" cxnId="{30E34660-716F-454D-844D-0012773BC545}">
      <dgm:prSet/>
      <dgm:spPr/>
      <dgm:t>
        <a:bodyPr/>
        <a:lstStyle/>
        <a:p>
          <a:endParaRPr lang="lv-LV"/>
        </a:p>
      </dgm:t>
    </dgm:pt>
    <dgm:pt modelId="{D489F156-2E50-4C04-9777-B2D27E5C8340}" type="sibTrans" cxnId="{30E34660-716F-454D-844D-0012773BC545}">
      <dgm:prSet/>
      <dgm:spPr/>
      <dgm:t>
        <a:bodyPr/>
        <a:lstStyle/>
        <a:p>
          <a:endParaRPr lang="lv-LV"/>
        </a:p>
      </dgm:t>
    </dgm:pt>
    <dgm:pt modelId="{CC5F0C6E-1184-442D-9136-DB75DACABBDC}">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Papildu kritēriji</a:t>
          </a:r>
        </a:p>
      </dgm:t>
    </dgm:pt>
    <dgm:pt modelId="{9FAD0200-F1C4-4FB3-B4DC-D8D514C22B9C}" type="parTrans" cxnId="{A076A039-D1B5-497E-9541-CA7C134C65CD}">
      <dgm:prSet/>
      <dgm:spPr/>
      <dgm:t>
        <a:bodyPr/>
        <a:lstStyle/>
        <a:p>
          <a:endParaRPr lang="lv-LV"/>
        </a:p>
      </dgm:t>
    </dgm:pt>
    <dgm:pt modelId="{D181F64B-0C1A-4553-B5BC-36DC78993302}" type="sibTrans" cxnId="{A076A039-D1B5-497E-9541-CA7C134C65CD}">
      <dgm:prSet/>
      <dgm:spPr/>
      <dgm:t>
        <a:bodyPr/>
        <a:lstStyle/>
        <a:p>
          <a:endParaRPr lang="lv-LV"/>
        </a:p>
      </dgm:t>
    </dgm:pt>
    <dgm:pt modelId="{D3F7723B-6533-4547-85BD-326FBD170E4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pieteikums ir pilnībā aizpildīts, noformēts un iesniegts, izmantojot informācijas sistēmu;</a:t>
          </a:r>
        </a:p>
      </dgm:t>
    </dgm:pt>
    <dgm:pt modelId="{69689899-00FB-45BD-BA93-5AE1D58CDB07}" type="parTrans" cxnId="{F3909D7F-83C9-454D-B2EF-DA2360C3075E}">
      <dgm:prSet/>
      <dgm:spPr/>
      <dgm:t>
        <a:bodyPr/>
        <a:lstStyle/>
        <a:p>
          <a:endParaRPr lang="lv-LV"/>
        </a:p>
      </dgm:t>
    </dgm:pt>
    <dgm:pt modelId="{8B243100-36B0-4680-A1AF-49F539D83CAF}" type="sibTrans" cxnId="{F3909D7F-83C9-454D-B2EF-DA2360C3075E}">
      <dgm:prSet/>
      <dgm:spPr/>
      <dgm:t>
        <a:bodyPr/>
        <a:lstStyle/>
        <a:p>
          <a:endParaRPr lang="lv-LV"/>
        </a:p>
      </dgm:t>
    </dgm:pt>
    <dgm:pt modelId="{666DA832-A709-4DBA-9503-BC8E2496CFB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dgm:t>
    </dgm:pt>
    <dgm:pt modelId="{450595FC-1ABC-4076-BC47-53BA41E293DB}" type="parTrans" cxnId="{575A5D1F-EAB2-4088-A3B3-CC10820D2E2E}">
      <dgm:prSet/>
      <dgm:spPr/>
      <dgm:t>
        <a:bodyPr/>
        <a:lstStyle/>
        <a:p>
          <a:endParaRPr lang="lv-LV"/>
        </a:p>
      </dgm:t>
    </dgm:pt>
    <dgm:pt modelId="{C8580517-D8FD-4482-8A8E-C7A8F84573D2}" type="sibTrans" cxnId="{575A5D1F-EAB2-4088-A3B3-CC10820D2E2E}">
      <dgm:prSet/>
      <dgm:spPr/>
      <dgm:t>
        <a:bodyPr/>
        <a:lstStyle/>
        <a:p>
          <a:endParaRPr lang="lv-LV"/>
        </a:p>
      </dgm:t>
    </dgm:pt>
    <dgm:pt modelId="{A3F3FC63-4DF6-40D6-90E8-25DF663BBFB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izpildītas konkursa nolikuma prasības par zinātniskās grupas dalības nosacījumiem;</a:t>
          </a:r>
        </a:p>
      </dgm:t>
    </dgm:pt>
    <dgm:pt modelId="{AFC1C259-2E6D-4FE3-A316-4C9ABF87DDD8}" type="parTrans" cxnId="{7C3367B3-F131-4EC7-AB04-B4F851A02774}">
      <dgm:prSet/>
      <dgm:spPr/>
      <dgm:t>
        <a:bodyPr/>
        <a:lstStyle/>
        <a:p>
          <a:endParaRPr lang="lv-LV"/>
        </a:p>
      </dgm:t>
    </dgm:pt>
    <dgm:pt modelId="{E802C647-98D5-48C0-841B-9A8ACB2D67E4}" type="sibTrans" cxnId="{7C3367B3-F131-4EC7-AB04-B4F851A02774}">
      <dgm:prSet/>
      <dgm:spPr/>
      <dgm:t>
        <a:bodyPr/>
        <a:lstStyle/>
        <a:p>
          <a:endParaRPr lang="lv-LV"/>
        </a:p>
      </dgm:t>
    </dgm:pt>
    <dgm:pt modelId="{D9764727-6994-4F3C-83A6-3E309EBF8A9F}">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projektu īsteno zinātniskajā institūcijā, kas atbilst šo noteikumu prasībām;</a:t>
          </a:r>
        </a:p>
      </dgm:t>
    </dgm:pt>
    <dgm:pt modelId="{30756FAB-6379-4330-B6A9-0376FB9E8B11}" type="parTrans" cxnId="{1417048A-0D05-47B4-8783-E2087A616E35}">
      <dgm:prSet/>
      <dgm:spPr/>
      <dgm:t>
        <a:bodyPr/>
        <a:lstStyle/>
        <a:p>
          <a:endParaRPr lang="lv-LV"/>
        </a:p>
      </dgm:t>
    </dgm:pt>
    <dgm:pt modelId="{A82AF50C-529A-443E-9F4A-B8A0A74469EE}" type="sibTrans" cxnId="{1417048A-0D05-47B4-8783-E2087A616E35}">
      <dgm:prSet/>
      <dgm:spPr/>
      <dgm:t>
        <a:bodyPr/>
        <a:lstStyle/>
        <a:p>
          <a:endParaRPr lang="lv-LV"/>
        </a:p>
      </dgm:t>
    </dgm:pt>
    <dgm:pt modelId="{6B17A793-38B8-42DF-AB96-CFC5DABE989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dgm:t>
    </dgm:pt>
    <dgm:pt modelId="{822D1904-B1CF-456F-839E-CB1B635E82EE}" type="parTrans" cxnId="{657E4690-EC7C-4F96-9BAF-32481357FAF5}">
      <dgm:prSet/>
      <dgm:spPr/>
      <dgm:t>
        <a:bodyPr/>
        <a:lstStyle/>
        <a:p>
          <a:endParaRPr lang="lv-LV"/>
        </a:p>
      </dgm:t>
    </dgm:pt>
    <dgm:pt modelId="{AD64608C-6A2E-4499-90BF-535FE1AE9443}" type="sibTrans" cxnId="{657E4690-EC7C-4F96-9BAF-32481357FAF5}">
      <dgm:prSet/>
      <dgm:spPr/>
      <dgm:t>
        <a:bodyPr/>
        <a:lstStyle/>
        <a:p>
          <a:endParaRPr lang="lv-LV"/>
        </a:p>
      </dgm:t>
    </dgm:pt>
    <dgm:pt modelId="{78891B47-E76A-4EF1-B94C-627AC7B23E5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iesniegumā norādītās attiecināmās izmaksas atbilst konkursa nolikumā noteiktajām prasībām;</a:t>
          </a:r>
        </a:p>
      </dgm:t>
    </dgm:pt>
    <dgm:pt modelId="{953A9F3D-8492-42CF-BB8E-6F7B8D8182C9}" type="parTrans" cxnId="{72B3643D-10F3-42AB-8E53-A1A9C8572FBD}">
      <dgm:prSet/>
      <dgm:spPr/>
      <dgm:t>
        <a:bodyPr/>
        <a:lstStyle/>
        <a:p>
          <a:endParaRPr lang="lv-LV"/>
        </a:p>
      </dgm:t>
    </dgm:pt>
    <dgm:pt modelId="{4235F58C-7DFA-4725-A879-5DFD738EDDBD}" type="sibTrans" cxnId="{72B3643D-10F3-42AB-8E53-A1A9C8572FBD}">
      <dgm:prSet/>
      <dgm:spPr/>
      <dgm:t>
        <a:bodyPr/>
        <a:lstStyle/>
        <a:p>
          <a:endParaRPr lang="lv-LV"/>
        </a:p>
      </dgm:t>
    </dgm:pt>
    <dgm:pt modelId="{55875356-0E8D-43B7-A024-3B8F3B5BD29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projekts ir ar saimniecisku darbību nesaistīts;</a:t>
          </a:r>
        </a:p>
      </dgm:t>
    </dgm:pt>
    <dgm:pt modelId="{8DC4DCC2-36AB-4B9A-957E-77041169F4CE}" type="parTrans" cxnId="{FCC479CC-D39E-4A01-969F-30BD69F567FD}">
      <dgm:prSet/>
      <dgm:spPr/>
      <dgm:t>
        <a:bodyPr/>
        <a:lstStyle/>
        <a:p>
          <a:endParaRPr lang="lv-LV"/>
        </a:p>
      </dgm:t>
    </dgm:pt>
    <dgm:pt modelId="{5349C433-888A-4515-A397-EF58CD86E368}" type="sibTrans" cxnId="{FCC479CC-D39E-4A01-969F-30BD69F567FD}">
      <dgm:prSet/>
      <dgm:spPr/>
      <dgm:t>
        <a:bodyPr/>
        <a:lstStyle/>
        <a:p>
          <a:endParaRPr lang="lv-LV"/>
        </a:p>
      </dgm:t>
    </dgm:pt>
    <dgm:pt modelId="{EBBF5675-2400-423A-8406-03FA681BED4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aptverti </a:t>
          </a:r>
          <a:r>
            <a:rPr lang="lv-LV" dirty="0">
              <a:solidFill>
                <a:schemeClr val="accent2">
                  <a:lumMod val="75000"/>
                </a:schemeClr>
              </a:solidFill>
              <a:latin typeface="Verdana" panose="020B0604030504040204" pitchFamily="34" charset="0"/>
              <a:ea typeface="Verdana" panose="020B0604030504040204" pitchFamily="34" charset="0"/>
            </a:rPr>
            <a:t>visi</a:t>
          </a:r>
          <a:r>
            <a:rPr lang="lv-LV" dirty="0">
              <a:latin typeface="Verdana" panose="020B0604030504040204" pitchFamily="34" charset="0"/>
              <a:ea typeface="Verdana" panose="020B0604030504040204" pitchFamily="34" charset="0"/>
            </a:rPr>
            <a:t> MK rīkojuma 6. punktā noteiktie programmas horizontālie uzdevumi;</a:t>
          </a:r>
        </a:p>
      </dgm:t>
    </dgm:pt>
    <dgm:pt modelId="{F45CFAEF-3F51-43E8-8B9A-72B2F1F20827}" type="parTrans" cxnId="{B3F57F80-E941-44B5-8BA1-8616A164A2E5}">
      <dgm:prSet/>
      <dgm:spPr/>
      <dgm:t>
        <a:bodyPr/>
        <a:lstStyle/>
        <a:p>
          <a:endParaRPr lang="lv-LV"/>
        </a:p>
      </dgm:t>
    </dgm:pt>
    <dgm:pt modelId="{9D0C8434-EAA2-4E1D-B9A2-02D3723810AA}" type="sibTrans" cxnId="{B3F57F80-E941-44B5-8BA1-8616A164A2E5}">
      <dgm:prSet/>
      <dgm:spPr/>
      <dgm:t>
        <a:bodyPr/>
        <a:lstStyle/>
        <a:p>
          <a:endParaRPr lang="lv-LV"/>
        </a:p>
      </dgm:t>
    </dgm:pt>
    <dgm:pt modelId="{B230A8FF-5463-47F6-BE92-1F70DF46AA07}">
      <dgm:prSet/>
      <dgm:spPr>
        <a:ln>
          <a:solidFill>
            <a:schemeClr val="accent2">
              <a:lumMod val="75000"/>
            </a:schemeClr>
          </a:solidFill>
        </a:ln>
      </dgm:spPr>
      <dgm:t>
        <a:bodyPr/>
        <a:lstStyle/>
        <a:p>
          <a:pPr algn="l"/>
          <a:endParaRPr lang="lv-LV" dirty="0"/>
        </a:p>
      </dgm:t>
    </dgm:pt>
    <dgm:pt modelId="{77BF00B8-0EFE-4634-BEBC-CA2B2EF08CEA}" type="parTrans" cxnId="{47528CFA-C5B1-4EC6-B58F-A9DF2919976B}">
      <dgm:prSet/>
      <dgm:spPr/>
      <dgm:t>
        <a:bodyPr/>
        <a:lstStyle/>
        <a:p>
          <a:endParaRPr lang="lv-LV"/>
        </a:p>
      </dgm:t>
    </dgm:pt>
    <dgm:pt modelId="{6B32C2FA-1CD0-4924-9DE7-30AABBD2E942}" type="sibTrans" cxnId="{47528CFA-C5B1-4EC6-B58F-A9DF2919976B}">
      <dgm:prSet/>
      <dgm:spPr/>
      <dgm:t>
        <a:bodyPr/>
        <a:lstStyle/>
        <a:p>
          <a:endParaRPr lang="lv-LV"/>
        </a:p>
      </dgm:t>
    </dgm:pt>
    <dgm:pt modelId="{8746178E-C93E-4F90-BC0B-138E077001D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dubultā finansējuma riska neesība ar citiem publiskajiem finansēšanas avotiem.</a:t>
          </a:r>
        </a:p>
      </dgm:t>
    </dgm:pt>
    <dgm:pt modelId="{B5948A73-D0F9-4AAC-B467-812A151D8ED3}" type="parTrans" cxnId="{0E449284-E61B-4492-82CE-E02139CAB673}">
      <dgm:prSet/>
      <dgm:spPr/>
      <dgm:t>
        <a:bodyPr/>
        <a:lstStyle/>
        <a:p>
          <a:endParaRPr lang="lv-LV"/>
        </a:p>
      </dgm:t>
    </dgm:pt>
    <dgm:pt modelId="{30A044FB-96A4-4590-B797-271D30F4B2F8}" type="sibTrans" cxnId="{0E449284-E61B-4492-82CE-E02139CAB673}">
      <dgm:prSet/>
      <dgm:spPr/>
      <dgm:t>
        <a:bodyPr/>
        <a:lstStyle/>
        <a:p>
          <a:endParaRPr lang="lv-LV"/>
        </a:p>
      </dgm:t>
    </dgm:pt>
    <dgm:pt modelId="{DB4E6F44-B23E-4390-A986-799083EEAB0D}">
      <dgm:prSet/>
      <dgm:spPr/>
      <dgm:t>
        <a:bodyPr/>
        <a:lstStyle/>
        <a:p>
          <a:pPr algn="just"/>
          <a:r>
            <a:rPr lang="lv-LV" dirty="0">
              <a:latin typeface="Verdana" panose="020B0604030504040204" pitchFamily="34" charset="0"/>
              <a:ea typeface="Verdana" panose="020B0604030504040204" pitchFamily="34" charset="0"/>
            </a:rPr>
            <a:t>ir ietverti MK rīkojuma 7. punktā noteiktie sasniedzamie rezultāti. </a:t>
          </a:r>
        </a:p>
      </dgm:t>
    </dgm:pt>
    <dgm:pt modelId="{EB197FBE-BF6F-465F-B5AF-6ECC75F8C8EA}" type="parTrans" cxnId="{ED369B30-35F7-4DB7-AE09-F8DBEB49CAB0}">
      <dgm:prSet/>
      <dgm:spPr/>
      <dgm:t>
        <a:bodyPr/>
        <a:lstStyle/>
        <a:p>
          <a:endParaRPr lang="lv-LV"/>
        </a:p>
      </dgm:t>
    </dgm:pt>
    <dgm:pt modelId="{26FC7892-C7FD-4BCC-ACD9-ACF156CB8E06}" type="sibTrans" cxnId="{ED369B30-35F7-4DB7-AE09-F8DBEB49CAB0}">
      <dgm:prSet/>
      <dgm:spPr/>
      <dgm:t>
        <a:bodyPr/>
        <a:lstStyle/>
        <a:p>
          <a:endParaRPr lang="lv-LV"/>
        </a:p>
      </dgm:t>
    </dgm:pt>
    <dgm:pt modelId="{BA3A8C90-C5FF-4F72-B277-484C5E33DC09}">
      <dgm:prSet/>
      <dgm:spPr/>
      <dgm:t>
        <a:bodyPr/>
        <a:lstStyle/>
        <a:p>
          <a:pPr algn="just"/>
          <a:endParaRPr lang="lv-LV" dirty="0">
            <a:latin typeface="Verdana" panose="020B0604030504040204" pitchFamily="34" charset="0"/>
            <a:ea typeface="Verdana" panose="020B0604030504040204" pitchFamily="34" charset="0"/>
          </a:endParaRPr>
        </a:p>
      </dgm:t>
    </dgm:pt>
    <dgm:pt modelId="{BC46957A-B87A-4805-BF1E-C2CC08858647}" type="parTrans" cxnId="{1DAD459E-8409-4F9E-8EB3-83A729196A17}">
      <dgm:prSet/>
      <dgm:spPr/>
      <dgm:t>
        <a:bodyPr/>
        <a:lstStyle/>
        <a:p>
          <a:endParaRPr lang="lv-LV"/>
        </a:p>
      </dgm:t>
    </dgm:pt>
    <dgm:pt modelId="{F3935010-DA87-40AD-8C96-ECE0361D9DC7}" type="sibTrans" cxnId="{1DAD459E-8409-4F9E-8EB3-83A729196A17}">
      <dgm:prSet/>
      <dgm:spPr/>
      <dgm:t>
        <a:bodyPr/>
        <a:lstStyle/>
        <a:p>
          <a:endParaRPr lang="lv-LV"/>
        </a:p>
      </dgm:t>
    </dgm:pt>
    <dgm:pt modelId="{F8F34C79-D632-47A7-A216-CF1FAF99DD2C}">
      <dgm:prSet/>
      <dgm:spPr/>
      <dgm:t>
        <a:bodyPr/>
        <a:lstStyle/>
        <a:p>
          <a:pPr algn="just"/>
          <a:endParaRPr lang="lv-LV" dirty="0">
            <a:latin typeface="Verdana" panose="020B0604030504040204" pitchFamily="34" charset="0"/>
            <a:ea typeface="Verdana" panose="020B0604030504040204" pitchFamily="34" charset="0"/>
          </a:endParaRPr>
        </a:p>
      </dgm:t>
    </dgm:pt>
    <dgm:pt modelId="{34D56806-434D-4A3E-B634-3EFE42A536DE}" type="parTrans" cxnId="{C6C9B2CA-39FA-4BFB-81EF-3628DEB502A6}">
      <dgm:prSet/>
      <dgm:spPr/>
      <dgm:t>
        <a:bodyPr/>
        <a:lstStyle/>
        <a:p>
          <a:endParaRPr lang="lv-LV"/>
        </a:p>
      </dgm:t>
    </dgm:pt>
    <dgm:pt modelId="{D99ED9FD-5E5A-497C-BC9C-FC9DBA320F16}" type="sibTrans" cxnId="{C6C9B2CA-39FA-4BFB-81EF-3628DEB502A6}">
      <dgm:prSet/>
      <dgm:spPr/>
      <dgm:t>
        <a:bodyPr/>
        <a:lstStyle/>
        <a:p>
          <a:endParaRPr lang="lv-LV"/>
        </a:p>
      </dgm:t>
    </dgm:pt>
    <dgm:pt modelId="{6DFF316A-787B-4F7B-8443-480A1FDBA080}" type="pres">
      <dgm:prSet presAssocID="{1B953E4D-DC70-4D59-A07D-462C8618D3CD}" presName="linear" presStyleCnt="0">
        <dgm:presLayoutVars>
          <dgm:dir/>
          <dgm:animLvl val="lvl"/>
          <dgm:resizeHandles val="exact"/>
        </dgm:presLayoutVars>
      </dgm:prSet>
      <dgm:spPr/>
    </dgm:pt>
    <dgm:pt modelId="{A3F58ED6-53E6-4A30-888F-72B73BA64D63}" type="pres">
      <dgm:prSet presAssocID="{5B9F1848-7949-4E27-A2FA-CFAE0BD7E55A}" presName="parentLin" presStyleCnt="0"/>
      <dgm:spPr/>
    </dgm:pt>
    <dgm:pt modelId="{545EE151-F18C-4C20-9AE3-49304C27D556}" type="pres">
      <dgm:prSet presAssocID="{5B9F1848-7949-4E27-A2FA-CFAE0BD7E55A}" presName="parentLeftMargin" presStyleLbl="node1" presStyleIdx="0" presStyleCnt="2"/>
      <dgm:spPr/>
    </dgm:pt>
    <dgm:pt modelId="{690AC03C-D1E8-485B-B1A3-37D9D7D960B7}" type="pres">
      <dgm:prSet presAssocID="{5B9F1848-7949-4E27-A2FA-CFAE0BD7E55A}" presName="parentText" presStyleLbl="node1" presStyleIdx="0" presStyleCnt="2">
        <dgm:presLayoutVars>
          <dgm:chMax val="0"/>
          <dgm:bulletEnabled val="1"/>
        </dgm:presLayoutVars>
      </dgm:prSet>
      <dgm:spPr/>
    </dgm:pt>
    <dgm:pt modelId="{216C06C6-6CC1-48D9-91F8-F49501B34186}" type="pres">
      <dgm:prSet presAssocID="{5B9F1848-7949-4E27-A2FA-CFAE0BD7E55A}" presName="negativeSpace" presStyleCnt="0"/>
      <dgm:spPr/>
    </dgm:pt>
    <dgm:pt modelId="{0519819F-F00A-4A50-86C2-F6362377D046}" type="pres">
      <dgm:prSet presAssocID="{5B9F1848-7949-4E27-A2FA-CFAE0BD7E55A}" presName="childText" presStyleLbl="conFgAcc1" presStyleIdx="0" presStyleCnt="2">
        <dgm:presLayoutVars>
          <dgm:bulletEnabled val="1"/>
        </dgm:presLayoutVars>
      </dgm:prSet>
      <dgm:spPr/>
    </dgm:pt>
    <dgm:pt modelId="{E733E574-6610-4D23-98BC-4CD77CB2BC47}" type="pres">
      <dgm:prSet presAssocID="{D489F156-2E50-4C04-9777-B2D27E5C8340}" presName="spaceBetweenRectangles" presStyleCnt="0"/>
      <dgm:spPr/>
    </dgm:pt>
    <dgm:pt modelId="{C3ECAD6A-9E3C-4197-9976-D0B8521CB594}" type="pres">
      <dgm:prSet presAssocID="{CC5F0C6E-1184-442D-9136-DB75DACABBDC}" presName="parentLin" presStyleCnt="0"/>
      <dgm:spPr/>
    </dgm:pt>
    <dgm:pt modelId="{73F275E5-5242-42E4-9CE4-7BC2C43EC137}" type="pres">
      <dgm:prSet presAssocID="{CC5F0C6E-1184-442D-9136-DB75DACABBDC}" presName="parentLeftMargin" presStyleLbl="node1" presStyleIdx="0" presStyleCnt="2"/>
      <dgm:spPr/>
    </dgm:pt>
    <dgm:pt modelId="{97819B6C-4F81-4718-9841-7FFE10CF8016}" type="pres">
      <dgm:prSet presAssocID="{CC5F0C6E-1184-442D-9136-DB75DACABBDC}" presName="parentText" presStyleLbl="node1" presStyleIdx="1" presStyleCnt="2">
        <dgm:presLayoutVars>
          <dgm:chMax val="0"/>
          <dgm:bulletEnabled val="1"/>
        </dgm:presLayoutVars>
      </dgm:prSet>
      <dgm:spPr/>
    </dgm:pt>
    <dgm:pt modelId="{29237D04-52C8-4BA3-851E-8E4EFB61C4FD}" type="pres">
      <dgm:prSet presAssocID="{CC5F0C6E-1184-442D-9136-DB75DACABBDC}" presName="negativeSpace" presStyleCnt="0"/>
      <dgm:spPr/>
    </dgm:pt>
    <dgm:pt modelId="{5226DEA1-9E0E-4DF4-B215-755901189863}" type="pres">
      <dgm:prSet presAssocID="{CC5F0C6E-1184-442D-9136-DB75DACABBDC}" presName="childText" presStyleLbl="conFgAcc1" presStyleIdx="1" presStyleCnt="2">
        <dgm:presLayoutVars>
          <dgm:bulletEnabled val="1"/>
        </dgm:presLayoutVars>
      </dgm:prSet>
      <dgm:spPr/>
    </dgm:pt>
  </dgm:ptLst>
  <dgm:cxnLst>
    <dgm:cxn modelId="{28CE420A-BE35-41F9-AFEA-82FF4937A3C6}" type="presOf" srcId="{BA3A8C90-C5FF-4F72-B277-484C5E33DC09}" destId="{5226DEA1-9E0E-4DF4-B215-755901189863}" srcOrd="0" destOrd="2" presId="urn:microsoft.com/office/officeart/2005/8/layout/list1"/>
    <dgm:cxn modelId="{575A5D1F-EAB2-4088-A3B3-CC10820D2E2E}" srcId="{5B9F1848-7949-4E27-A2FA-CFAE0BD7E55A}" destId="{666DA832-A709-4DBA-9503-BC8E2496CFB8}" srcOrd="1" destOrd="0" parTransId="{450595FC-1ABC-4076-BC47-53BA41E293DB}" sibTransId="{C8580517-D8FD-4482-8A8E-C7A8F84573D2}"/>
    <dgm:cxn modelId="{ED369B30-35F7-4DB7-AE09-F8DBEB49CAB0}" srcId="{CC5F0C6E-1184-442D-9136-DB75DACABBDC}" destId="{DB4E6F44-B23E-4390-A986-799083EEAB0D}" srcOrd="1" destOrd="0" parTransId="{EB197FBE-BF6F-465F-B5AF-6ECC75F8C8EA}" sibTransId="{26FC7892-C7FD-4BCC-ACD9-ACF156CB8E06}"/>
    <dgm:cxn modelId="{B62A3F39-9A5B-46C0-9DB9-868B32A168F6}" type="presOf" srcId="{8746178E-C93E-4F90-BC0B-138E077001DD}" destId="{0519819F-F00A-4A50-86C2-F6362377D046}" srcOrd="0" destOrd="7" presId="urn:microsoft.com/office/officeart/2005/8/layout/list1"/>
    <dgm:cxn modelId="{A076A039-D1B5-497E-9541-CA7C134C65CD}" srcId="{1B953E4D-DC70-4D59-A07D-462C8618D3CD}" destId="{CC5F0C6E-1184-442D-9136-DB75DACABBDC}" srcOrd="1" destOrd="0" parTransId="{9FAD0200-F1C4-4FB3-B4DC-D8D514C22B9C}" sibTransId="{D181F64B-0C1A-4553-B5BC-36DC78993302}"/>
    <dgm:cxn modelId="{B3A09F3B-7474-4AD8-867B-96F68B641CA5}" type="presOf" srcId="{CC5F0C6E-1184-442D-9136-DB75DACABBDC}" destId="{73F275E5-5242-42E4-9CE4-7BC2C43EC137}" srcOrd="0" destOrd="0" presId="urn:microsoft.com/office/officeart/2005/8/layout/list1"/>
    <dgm:cxn modelId="{72B3643D-10F3-42AB-8E53-A1A9C8572FBD}" srcId="{5B9F1848-7949-4E27-A2FA-CFAE0BD7E55A}" destId="{78891B47-E76A-4EF1-B94C-627AC7B23E5C}" srcOrd="5" destOrd="0" parTransId="{953A9F3D-8492-42CF-BB8E-6F7B8D8182C9}" sibTransId="{4235F58C-7DFA-4725-A879-5DFD738EDDBD}"/>
    <dgm:cxn modelId="{30E34660-716F-454D-844D-0012773BC545}" srcId="{1B953E4D-DC70-4D59-A07D-462C8618D3CD}" destId="{5B9F1848-7949-4E27-A2FA-CFAE0BD7E55A}" srcOrd="0" destOrd="0" parTransId="{ED43907F-48AE-4898-8351-51A7CAB8B859}" sibTransId="{D489F156-2E50-4C04-9777-B2D27E5C8340}"/>
    <dgm:cxn modelId="{C87D4E45-9AF5-43D2-B90C-2C31BF4E5D14}" type="presOf" srcId="{D9764727-6994-4F3C-83A6-3E309EBF8A9F}" destId="{0519819F-F00A-4A50-86C2-F6362377D046}" srcOrd="0" destOrd="3" presId="urn:microsoft.com/office/officeart/2005/8/layout/list1"/>
    <dgm:cxn modelId="{A886E748-4AD5-411E-9880-42723C9B1B29}" type="presOf" srcId="{A3F3FC63-4DF6-40D6-90E8-25DF663BBFBD}" destId="{0519819F-F00A-4A50-86C2-F6362377D046}" srcOrd="0" destOrd="2" presId="urn:microsoft.com/office/officeart/2005/8/layout/list1"/>
    <dgm:cxn modelId="{FD049F4D-378B-4CCF-9FC1-F01EDD169641}" type="presOf" srcId="{EBBF5675-2400-423A-8406-03FA681BED4A}" destId="{5226DEA1-9E0E-4DF4-B215-755901189863}" srcOrd="0" destOrd="0" presId="urn:microsoft.com/office/officeart/2005/8/layout/list1"/>
    <dgm:cxn modelId="{F3909D7F-83C9-454D-B2EF-DA2360C3075E}" srcId="{5B9F1848-7949-4E27-A2FA-CFAE0BD7E55A}" destId="{D3F7723B-6533-4547-85BD-326FBD170E48}" srcOrd="0" destOrd="0" parTransId="{69689899-00FB-45BD-BA93-5AE1D58CDB07}" sibTransId="{8B243100-36B0-4680-A1AF-49F539D83CAF}"/>
    <dgm:cxn modelId="{B3F57F80-E941-44B5-8BA1-8616A164A2E5}" srcId="{CC5F0C6E-1184-442D-9136-DB75DACABBDC}" destId="{EBBF5675-2400-423A-8406-03FA681BED4A}" srcOrd="0" destOrd="0" parTransId="{F45CFAEF-3F51-43E8-8B9A-72B2F1F20827}" sibTransId="{9D0C8434-EAA2-4E1D-B9A2-02D3723810AA}"/>
    <dgm:cxn modelId="{0E449284-E61B-4492-82CE-E02139CAB673}" srcId="{5B9F1848-7949-4E27-A2FA-CFAE0BD7E55A}" destId="{8746178E-C93E-4F90-BC0B-138E077001DD}" srcOrd="7" destOrd="0" parTransId="{B5948A73-D0F9-4AAC-B467-812A151D8ED3}" sibTransId="{30A044FB-96A4-4590-B797-271D30F4B2F8}"/>
    <dgm:cxn modelId="{1417048A-0D05-47B4-8783-E2087A616E35}" srcId="{5B9F1848-7949-4E27-A2FA-CFAE0BD7E55A}" destId="{D9764727-6994-4F3C-83A6-3E309EBF8A9F}" srcOrd="3" destOrd="0" parTransId="{30756FAB-6379-4330-B6A9-0376FB9E8B11}" sibTransId="{A82AF50C-529A-443E-9F4A-B8A0A74469EE}"/>
    <dgm:cxn modelId="{657E4690-EC7C-4F96-9BAF-32481357FAF5}" srcId="{5B9F1848-7949-4E27-A2FA-CFAE0BD7E55A}" destId="{6B17A793-38B8-42DF-AB96-CFC5DABE989A}" srcOrd="4" destOrd="0" parTransId="{822D1904-B1CF-456F-839E-CB1B635E82EE}" sibTransId="{AD64608C-6A2E-4499-90BF-535FE1AE9443}"/>
    <dgm:cxn modelId="{F0D7E89B-C1F6-4030-A920-E6D2ADC2423F}" type="presOf" srcId="{666DA832-A709-4DBA-9503-BC8E2496CFB8}" destId="{0519819F-F00A-4A50-86C2-F6362377D046}" srcOrd="0" destOrd="1" presId="urn:microsoft.com/office/officeart/2005/8/layout/list1"/>
    <dgm:cxn modelId="{1DAD459E-8409-4F9E-8EB3-83A729196A17}" srcId="{CC5F0C6E-1184-442D-9136-DB75DACABBDC}" destId="{BA3A8C90-C5FF-4F72-B277-484C5E33DC09}" srcOrd="2" destOrd="0" parTransId="{BC46957A-B87A-4805-BF1E-C2CC08858647}" sibTransId="{F3935010-DA87-40AD-8C96-ECE0361D9DC7}"/>
    <dgm:cxn modelId="{7C3367B3-F131-4EC7-AB04-B4F851A02774}" srcId="{5B9F1848-7949-4E27-A2FA-CFAE0BD7E55A}" destId="{A3F3FC63-4DF6-40D6-90E8-25DF663BBFBD}" srcOrd="2" destOrd="0" parTransId="{AFC1C259-2E6D-4FE3-A316-4C9ABF87DDD8}" sibTransId="{E802C647-98D5-48C0-841B-9A8ACB2D67E4}"/>
    <dgm:cxn modelId="{C6C9B2CA-39FA-4BFB-81EF-3628DEB502A6}" srcId="{CC5F0C6E-1184-442D-9136-DB75DACABBDC}" destId="{F8F34C79-D632-47A7-A216-CF1FAF99DD2C}" srcOrd="3" destOrd="0" parTransId="{34D56806-434D-4A3E-B634-3EFE42A536DE}" sibTransId="{D99ED9FD-5E5A-497C-BC9C-FC9DBA320F16}"/>
    <dgm:cxn modelId="{FCC479CC-D39E-4A01-969F-30BD69F567FD}" srcId="{5B9F1848-7949-4E27-A2FA-CFAE0BD7E55A}" destId="{55875356-0E8D-43B7-A024-3B8F3B5BD297}" srcOrd="6" destOrd="0" parTransId="{8DC4DCC2-36AB-4B9A-957E-77041169F4CE}" sibTransId="{5349C433-888A-4515-A397-EF58CD86E368}"/>
    <dgm:cxn modelId="{D5FF78CD-3482-4A5C-B960-F2CC1674658E}" type="presOf" srcId="{B230A8FF-5463-47F6-BE92-1F70DF46AA07}" destId="{5226DEA1-9E0E-4DF4-B215-755901189863}" srcOrd="0" destOrd="4" presId="urn:microsoft.com/office/officeart/2005/8/layout/list1"/>
    <dgm:cxn modelId="{66B1B5D1-6E3E-4D5A-88EA-C8330984D91A}" type="presOf" srcId="{1B953E4D-DC70-4D59-A07D-462C8618D3CD}" destId="{6DFF316A-787B-4F7B-8443-480A1FDBA080}" srcOrd="0" destOrd="0" presId="urn:microsoft.com/office/officeart/2005/8/layout/list1"/>
    <dgm:cxn modelId="{68745DD7-EE2D-47C5-BD0E-1DD4E65E86B4}" type="presOf" srcId="{CC5F0C6E-1184-442D-9136-DB75DACABBDC}" destId="{97819B6C-4F81-4718-9841-7FFE10CF8016}" srcOrd="1" destOrd="0" presId="urn:microsoft.com/office/officeart/2005/8/layout/list1"/>
    <dgm:cxn modelId="{AE8495E3-E908-4930-81DF-3AA75EB937E7}" type="presOf" srcId="{5B9F1848-7949-4E27-A2FA-CFAE0BD7E55A}" destId="{545EE151-F18C-4C20-9AE3-49304C27D556}" srcOrd="0" destOrd="0" presId="urn:microsoft.com/office/officeart/2005/8/layout/list1"/>
    <dgm:cxn modelId="{EDBB24EC-AAFE-4313-8EFD-86E6675F027C}" type="presOf" srcId="{D3F7723B-6533-4547-85BD-326FBD170E48}" destId="{0519819F-F00A-4A50-86C2-F6362377D046}" srcOrd="0" destOrd="0" presId="urn:microsoft.com/office/officeart/2005/8/layout/list1"/>
    <dgm:cxn modelId="{BFDCD2EF-8BDD-4B83-8471-929A2A3A46EC}" type="presOf" srcId="{6B17A793-38B8-42DF-AB96-CFC5DABE989A}" destId="{0519819F-F00A-4A50-86C2-F6362377D046}" srcOrd="0" destOrd="4" presId="urn:microsoft.com/office/officeart/2005/8/layout/list1"/>
    <dgm:cxn modelId="{2B822EF6-B5ED-42F4-8911-C161CEFF7015}" type="presOf" srcId="{F8F34C79-D632-47A7-A216-CF1FAF99DD2C}" destId="{5226DEA1-9E0E-4DF4-B215-755901189863}" srcOrd="0" destOrd="3" presId="urn:microsoft.com/office/officeart/2005/8/layout/list1"/>
    <dgm:cxn modelId="{DFA324FA-F38B-4555-9C78-42BB51EC5443}" type="presOf" srcId="{55875356-0E8D-43B7-A024-3B8F3B5BD297}" destId="{0519819F-F00A-4A50-86C2-F6362377D046}" srcOrd="0" destOrd="6" presId="urn:microsoft.com/office/officeart/2005/8/layout/list1"/>
    <dgm:cxn modelId="{E8327FFA-3B8D-48FB-902A-E0B209795881}" type="presOf" srcId="{78891B47-E76A-4EF1-B94C-627AC7B23E5C}" destId="{0519819F-F00A-4A50-86C2-F6362377D046}" srcOrd="0" destOrd="5" presId="urn:microsoft.com/office/officeart/2005/8/layout/list1"/>
    <dgm:cxn modelId="{47528CFA-C5B1-4EC6-B58F-A9DF2919976B}" srcId="{CC5F0C6E-1184-442D-9136-DB75DACABBDC}" destId="{B230A8FF-5463-47F6-BE92-1F70DF46AA07}" srcOrd="4" destOrd="0" parTransId="{77BF00B8-0EFE-4634-BEBC-CA2B2EF08CEA}" sibTransId="{6B32C2FA-1CD0-4924-9DE7-30AABBD2E942}"/>
    <dgm:cxn modelId="{9368DAFB-B3B6-49D3-85C3-470F00563D84}" type="presOf" srcId="{DB4E6F44-B23E-4390-A986-799083EEAB0D}" destId="{5226DEA1-9E0E-4DF4-B215-755901189863}" srcOrd="0" destOrd="1" presId="urn:microsoft.com/office/officeart/2005/8/layout/list1"/>
    <dgm:cxn modelId="{4F4D63FC-0360-479D-9026-517875FC18FA}" type="presOf" srcId="{5B9F1848-7949-4E27-A2FA-CFAE0BD7E55A}" destId="{690AC03C-D1E8-485B-B1A3-37D9D7D960B7}" srcOrd="1" destOrd="0" presId="urn:microsoft.com/office/officeart/2005/8/layout/list1"/>
    <dgm:cxn modelId="{EB3EE8EE-B79B-472C-99F0-C68E29D292DD}" type="presParOf" srcId="{6DFF316A-787B-4F7B-8443-480A1FDBA080}" destId="{A3F58ED6-53E6-4A30-888F-72B73BA64D63}" srcOrd="0" destOrd="0" presId="urn:microsoft.com/office/officeart/2005/8/layout/list1"/>
    <dgm:cxn modelId="{587A6D79-744C-434A-A9C2-9066E1CB7161}" type="presParOf" srcId="{A3F58ED6-53E6-4A30-888F-72B73BA64D63}" destId="{545EE151-F18C-4C20-9AE3-49304C27D556}" srcOrd="0" destOrd="0" presId="urn:microsoft.com/office/officeart/2005/8/layout/list1"/>
    <dgm:cxn modelId="{D6D287A0-7D6C-4A42-AE84-61A41C19236F}" type="presParOf" srcId="{A3F58ED6-53E6-4A30-888F-72B73BA64D63}" destId="{690AC03C-D1E8-485B-B1A3-37D9D7D960B7}" srcOrd="1" destOrd="0" presId="urn:microsoft.com/office/officeart/2005/8/layout/list1"/>
    <dgm:cxn modelId="{FF10DB54-3F90-4DE3-BED0-B46845A5F130}" type="presParOf" srcId="{6DFF316A-787B-4F7B-8443-480A1FDBA080}" destId="{216C06C6-6CC1-48D9-91F8-F49501B34186}" srcOrd="1" destOrd="0" presId="urn:microsoft.com/office/officeart/2005/8/layout/list1"/>
    <dgm:cxn modelId="{073D2475-F0C3-45AE-AB9E-D3084963F9B8}" type="presParOf" srcId="{6DFF316A-787B-4F7B-8443-480A1FDBA080}" destId="{0519819F-F00A-4A50-86C2-F6362377D046}" srcOrd="2" destOrd="0" presId="urn:microsoft.com/office/officeart/2005/8/layout/list1"/>
    <dgm:cxn modelId="{BD81DFF4-A223-4223-A41A-9C2F4932DC66}" type="presParOf" srcId="{6DFF316A-787B-4F7B-8443-480A1FDBA080}" destId="{E733E574-6610-4D23-98BC-4CD77CB2BC47}" srcOrd="3" destOrd="0" presId="urn:microsoft.com/office/officeart/2005/8/layout/list1"/>
    <dgm:cxn modelId="{D9DA90B3-51A6-499F-A7CE-79D889FC7F98}" type="presParOf" srcId="{6DFF316A-787B-4F7B-8443-480A1FDBA080}" destId="{C3ECAD6A-9E3C-4197-9976-D0B8521CB594}" srcOrd="4" destOrd="0" presId="urn:microsoft.com/office/officeart/2005/8/layout/list1"/>
    <dgm:cxn modelId="{BDACA83A-8644-4B8D-B62C-619BB8D219A1}" type="presParOf" srcId="{C3ECAD6A-9E3C-4197-9976-D0B8521CB594}" destId="{73F275E5-5242-42E4-9CE4-7BC2C43EC137}" srcOrd="0" destOrd="0" presId="urn:microsoft.com/office/officeart/2005/8/layout/list1"/>
    <dgm:cxn modelId="{B9A16AA9-3E26-48CC-8E8C-227C075B3F0A}" type="presParOf" srcId="{C3ECAD6A-9E3C-4197-9976-D0B8521CB594}" destId="{97819B6C-4F81-4718-9841-7FFE10CF8016}" srcOrd="1" destOrd="0" presId="urn:microsoft.com/office/officeart/2005/8/layout/list1"/>
    <dgm:cxn modelId="{A7752687-3BEA-435F-BC99-9981ED933082}" type="presParOf" srcId="{6DFF316A-787B-4F7B-8443-480A1FDBA080}" destId="{29237D04-52C8-4BA3-851E-8E4EFB61C4FD}" srcOrd="5" destOrd="0" presId="urn:microsoft.com/office/officeart/2005/8/layout/list1"/>
    <dgm:cxn modelId="{6657587F-7AE0-41CF-A62F-6FCAF14A165D}" type="presParOf" srcId="{6DFF316A-787B-4F7B-8443-480A1FDBA080}" destId="{5226DEA1-9E0E-4DF4-B215-75590118986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dgm:spPr>
      <dgm:t>
        <a:bodyPr/>
        <a:lstStyle/>
        <a:p>
          <a:r>
            <a:rPr lang="lv-LV" sz="18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a:ln>
          <a:solidFill>
            <a:schemeClr val="accent2">
              <a:lumMod val="75000"/>
            </a:schemeClr>
          </a:solidFill>
        </a:ln>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a:ln>
          <a:solidFill>
            <a:schemeClr val="accent2">
              <a:lumMod val="75000"/>
            </a:schemeClr>
          </a:solidFill>
        </a:ln>
      </dgm:spPr>
    </dgm:pt>
    <dgm:pt modelId="{8BD8C914-7314-BC41-AD43-3DB3440F7358}" type="pres">
      <dgm:prSet presAssocID="{9B7F835A-40A0-6840-BAE3-58B5D5FA3400}" presName="text_3" presStyleLbl="node1" presStyleIdx="2" presStyleCnt="3" custLinFactNeighborX="1457" custLinFactNeighborY="-3946">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a:ln>
          <a:solidFill>
            <a:schemeClr val="accent2">
              <a:lumMod val="75000"/>
            </a:schemeClr>
          </a:solidFill>
        </a:ln>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F352B9-DC87-4DFB-B002-0FB614990ED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E0C3ADC1-48DF-4F7B-851A-34F727846363}">
      <dgm:prSet phldrT="[Text]"/>
      <dgm:spPr>
        <a:solidFill>
          <a:schemeClr val="accent2">
            <a:lumMod val="50000"/>
          </a:schemeClr>
        </a:solidFill>
      </dgm:spPr>
      <dgm:t>
        <a:bodyPr/>
        <a:lstStyle/>
        <a:p>
          <a:r>
            <a:rPr lang="lv-LV" dirty="0">
              <a:latin typeface="Verdana" panose="020B0604030504040204" pitchFamily="34" charset="0"/>
              <a:ea typeface="Verdana" panose="020B0604030504040204" pitchFamily="34" charset="0"/>
            </a:rPr>
            <a:t>Zinātniskā kvalitāte</a:t>
          </a:r>
        </a:p>
      </dgm:t>
    </dgm:pt>
    <dgm:pt modelId="{EB78190A-89A9-475E-9932-5EE31115E35E}" type="parTrans" cxnId="{AC6150DD-C972-425C-82CD-674287A9C498}">
      <dgm:prSet/>
      <dgm:spPr/>
      <dgm:t>
        <a:bodyPr/>
        <a:lstStyle/>
        <a:p>
          <a:endParaRPr lang="lv-LV"/>
        </a:p>
      </dgm:t>
    </dgm:pt>
    <dgm:pt modelId="{A182F469-62C9-4D9E-A758-E72366983CA1}" type="sibTrans" cxnId="{AC6150DD-C972-425C-82CD-674287A9C498}">
      <dgm:prSet/>
      <dgm:spPr/>
      <dgm:t>
        <a:bodyPr/>
        <a:lstStyle/>
        <a:p>
          <a:endParaRPr lang="lv-LV"/>
        </a:p>
      </dgm:t>
    </dgm:pt>
    <dgm:pt modelId="{4F4C42D2-D8E6-4F3E-B1C4-6BE80A7CE3EF}">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Rezultātu ietekme</a:t>
          </a:r>
        </a:p>
      </dgm:t>
    </dgm:pt>
    <dgm:pt modelId="{E9F77581-4DE9-45E9-A887-1F80C9D3C325}" type="parTrans" cxnId="{EAD43DDA-222D-4961-9324-2B4481B8BB60}">
      <dgm:prSet/>
      <dgm:spPr/>
      <dgm:t>
        <a:bodyPr/>
        <a:lstStyle/>
        <a:p>
          <a:endParaRPr lang="lv-LV"/>
        </a:p>
      </dgm:t>
    </dgm:pt>
    <dgm:pt modelId="{21A90970-0717-482D-BB68-98562DE110AD}" type="sibTrans" cxnId="{EAD43DDA-222D-4961-9324-2B4481B8BB60}">
      <dgm:prSet/>
      <dgm:spPr/>
      <dgm:t>
        <a:bodyPr/>
        <a:lstStyle/>
        <a:p>
          <a:endParaRPr lang="lv-LV"/>
        </a:p>
      </dgm:t>
    </dgm:pt>
    <dgm:pt modelId="{D6D68A25-A13C-4DA3-BD3A-012329A538E4}">
      <dgm:prSet phldrT="[Text]"/>
      <dgm:spPr>
        <a:solidFill>
          <a:schemeClr val="accent2">
            <a:lumMod val="60000"/>
            <a:lumOff val="40000"/>
          </a:schemeClr>
        </a:solidFill>
      </dgm:spPr>
      <dgm:t>
        <a:bodyPr/>
        <a:lstStyle/>
        <a:p>
          <a:pPr algn="l"/>
          <a:endParaRPr lang="lv-LV" dirty="0">
            <a:solidFill>
              <a:schemeClr val="tx1"/>
            </a:solidFill>
          </a:endParaRPr>
        </a:p>
        <a:p>
          <a:pPr algn="l"/>
          <a:r>
            <a:rPr lang="lv-LV" dirty="0">
              <a:solidFill>
                <a:schemeClr val="tx1"/>
              </a:solidFill>
              <a:latin typeface="Verdana" panose="020B0604030504040204" pitchFamily="34" charset="0"/>
              <a:ea typeface="Verdana" panose="020B0604030504040204" pitchFamily="34" charset="0"/>
            </a:rPr>
            <a:t>Īstenošanas iespējas un nodrošinājums</a:t>
          </a:r>
        </a:p>
        <a:p>
          <a:pPr algn="l"/>
          <a:endParaRPr lang="lv-LV" dirty="0"/>
        </a:p>
      </dgm:t>
    </dgm:pt>
    <dgm:pt modelId="{3B385073-3026-41DE-8381-04884EA90CBC}" type="parTrans" cxnId="{5DE8E19B-3498-415E-92E6-5BF8231FACFA}">
      <dgm:prSet/>
      <dgm:spPr/>
      <dgm:t>
        <a:bodyPr/>
        <a:lstStyle/>
        <a:p>
          <a:endParaRPr lang="lv-LV"/>
        </a:p>
      </dgm:t>
    </dgm:pt>
    <dgm:pt modelId="{B9AD7007-DDEC-4C41-B233-066F7E28A760}" type="sibTrans" cxnId="{5DE8E19B-3498-415E-92E6-5BF8231FACFA}">
      <dgm:prSet/>
      <dgm:spPr/>
      <dgm:t>
        <a:bodyPr/>
        <a:lstStyle/>
        <a:p>
          <a:endParaRPr lang="lv-LV"/>
        </a:p>
      </dgm:t>
    </dgm:pt>
    <dgm:pt modelId="{F95679E5-4040-44F6-9BE2-0FF877379B30}">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zinātniskā kvalitāte, ticamība un novitāte;</a:t>
          </a:r>
        </a:p>
      </dgm:t>
    </dgm:pt>
    <dgm:pt modelId="{A579E25B-6A66-47F7-AED8-4A6B2300AEA1}" type="parTrans" cxnId="{F1B0AAD1-57A2-4D7E-A8B8-3DE342C50E7D}">
      <dgm:prSet/>
      <dgm:spPr/>
      <dgm:t>
        <a:bodyPr/>
        <a:lstStyle/>
        <a:p>
          <a:endParaRPr lang="lv-LV"/>
        </a:p>
      </dgm:t>
    </dgm:pt>
    <dgm:pt modelId="{4FCEF20B-DF15-48EA-8CD7-E4FB3E5EE1F4}" type="sibTrans" cxnId="{F1B0AAD1-57A2-4D7E-A8B8-3DE342C50E7D}">
      <dgm:prSet/>
      <dgm:spPr/>
      <dgm:t>
        <a:bodyPr/>
        <a:lstStyle/>
        <a:p>
          <a:endParaRPr lang="lv-LV"/>
        </a:p>
      </dgm:t>
    </dgm:pt>
    <dgm:pt modelId="{8C14BEA8-FD3E-4184-9130-E4445DE70D62}">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izvēlētās pētījuma stratēģijas un metodisko risinājumu zinātniskā kvalitāte, kā arī atbilstība noteikto mērķu sasniegšanai;</a:t>
          </a:r>
        </a:p>
      </dgm:t>
    </dgm:pt>
    <dgm:pt modelId="{94F1ECD1-7A5B-43CB-AC5C-3ACC4E2E7A86}" type="parTrans" cxnId="{596A1AE4-430F-4C0F-BF7B-A47898DE74B0}">
      <dgm:prSet/>
      <dgm:spPr/>
      <dgm:t>
        <a:bodyPr/>
        <a:lstStyle/>
        <a:p>
          <a:endParaRPr lang="lv-LV"/>
        </a:p>
      </dgm:t>
    </dgm:pt>
    <dgm:pt modelId="{AA1C86D4-D002-4791-9459-B7D2B81E2F18}" type="sibTrans" cxnId="{596A1AE4-430F-4C0F-BF7B-A47898DE74B0}">
      <dgm:prSet/>
      <dgm:spPr/>
      <dgm:t>
        <a:bodyPr/>
        <a:lstStyle/>
        <a:p>
          <a:endParaRPr lang="lv-LV"/>
        </a:p>
      </dgm:t>
    </dgm:pt>
    <dgm:pt modelId="{69E22A64-B820-49FD-B3D6-24CAB4A0CD98}">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projekta spēja radīt jaunas zināšanas vai tehnoloģiskās atziņas;</a:t>
          </a:r>
        </a:p>
      </dgm:t>
    </dgm:pt>
    <dgm:pt modelId="{B870E08B-9331-4EBC-816A-CECEDE421ADD}" type="parTrans" cxnId="{353F9B72-181A-4D46-8F11-CC387EF15A27}">
      <dgm:prSet/>
      <dgm:spPr/>
      <dgm:t>
        <a:bodyPr/>
        <a:lstStyle/>
        <a:p>
          <a:endParaRPr lang="lv-LV"/>
        </a:p>
      </dgm:t>
    </dgm:pt>
    <dgm:pt modelId="{FD25CB1F-C286-41DA-AE66-5A0E2230C63F}" type="sibTrans" cxnId="{353F9B72-181A-4D46-8F11-CC387EF15A27}">
      <dgm:prSet/>
      <dgm:spPr/>
      <dgm:t>
        <a:bodyPr/>
        <a:lstStyle/>
        <a:p>
          <a:endParaRPr lang="lv-LV"/>
        </a:p>
      </dgm:t>
    </dgm:pt>
    <dgm:pt modelId="{271AA837-CB8E-4AF7-AC2F-169D8CE8EC5F}">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sadarbības partneru (ja tādi paredzēti) ieguldījums, to zinātniskā kapacitāte, plānotā sadarbības kvalitāte</a:t>
          </a:r>
        </a:p>
      </dgm:t>
    </dgm:pt>
    <dgm:pt modelId="{CF899251-E25A-407F-8838-E1321920B4A8}" type="parTrans" cxnId="{91366E67-1D9D-43ED-B777-88130DCC1623}">
      <dgm:prSet/>
      <dgm:spPr/>
      <dgm:t>
        <a:bodyPr/>
        <a:lstStyle/>
        <a:p>
          <a:endParaRPr lang="lv-LV"/>
        </a:p>
      </dgm:t>
    </dgm:pt>
    <dgm:pt modelId="{9AE3EC66-B9C6-484B-9E22-C6625DCD4FA7}" type="sibTrans" cxnId="{91366E67-1D9D-43ED-B777-88130DCC1623}">
      <dgm:prSet/>
      <dgm:spPr/>
      <dgm:t>
        <a:bodyPr/>
        <a:lstStyle/>
        <a:p>
          <a:endParaRPr lang="lv-LV"/>
        </a:p>
      </dgm:t>
    </dgm:pt>
    <dgm:pt modelId="{585087F0-C2BD-4EAD-99EE-EE7041BD7898}">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iegūto zināšanu un prasmju paredzamā pārnese tālākajā darbībā un zinātniskās kapacitātes attīstībā;</a:t>
          </a:r>
        </a:p>
      </dgm:t>
    </dgm:pt>
    <dgm:pt modelId="{C3CD5544-EDFA-4345-B7E0-02303DC0BC6E}" type="parTrans" cxnId="{90706403-695E-46A0-8E11-9B3BC65CBCE3}">
      <dgm:prSet/>
      <dgm:spPr/>
      <dgm:t>
        <a:bodyPr/>
        <a:lstStyle/>
        <a:p>
          <a:endParaRPr lang="lv-LV"/>
        </a:p>
      </dgm:t>
    </dgm:pt>
    <dgm:pt modelId="{BA673320-BADA-47A7-AE28-06D4A584BD25}" type="sibTrans" cxnId="{90706403-695E-46A0-8E11-9B3BC65CBCE3}">
      <dgm:prSet/>
      <dgm:spPr/>
      <dgm:t>
        <a:bodyPr/>
        <a:lstStyle/>
        <a:p>
          <a:endParaRPr lang="lv-LV"/>
        </a:p>
      </dgm:t>
    </dgm:pt>
    <dgm:pt modelId="{63FB8D72-A81D-4548-A9B2-F63B5AE1382A}">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pētniecības attīstības iespējas, ieskaitot ieguldījumu jaunu projektu sagatavošanā;</a:t>
          </a:r>
        </a:p>
      </dgm:t>
    </dgm:pt>
    <dgm:pt modelId="{3178FEC5-5891-4F17-9322-ABE850793B92}" type="parTrans" cxnId="{00B0AA93-BD41-42CF-B71A-BE6D4AAE74C3}">
      <dgm:prSet/>
      <dgm:spPr/>
      <dgm:t>
        <a:bodyPr/>
        <a:lstStyle/>
        <a:p>
          <a:endParaRPr lang="lv-LV"/>
        </a:p>
      </dgm:t>
    </dgm:pt>
    <dgm:pt modelId="{FA04FEDA-BABA-4526-BADA-6575DDCAC130}" type="sibTrans" cxnId="{00B0AA93-BD41-42CF-B71A-BE6D4AAE74C3}">
      <dgm:prSet/>
      <dgm:spPr/>
      <dgm:t>
        <a:bodyPr/>
        <a:lstStyle/>
        <a:p>
          <a:endParaRPr lang="lv-LV"/>
        </a:p>
      </dgm:t>
    </dgm:pt>
    <dgm:pt modelId="{0CE4E79D-D541-4848-9F62-655B39677351}">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rezultātā tiks radītas attiecīgajai nozarei, tautsaimniecības un sabiedrības attīstībai nozīmīgas zināšanas;</a:t>
          </a:r>
        </a:p>
      </dgm:t>
    </dgm:pt>
    <dgm:pt modelId="{D6C354D4-B1D4-4C52-8975-552F65FB0345}" type="parTrans" cxnId="{B78F4BFA-A7D6-471A-ABC9-24A18A11BEB7}">
      <dgm:prSet/>
      <dgm:spPr/>
      <dgm:t>
        <a:bodyPr/>
        <a:lstStyle/>
        <a:p>
          <a:endParaRPr lang="lv-LV"/>
        </a:p>
      </dgm:t>
    </dgm:pt>
    <dgm:pt modelId="{3202BDFA-68B0-481F-907A-56C86D7BBEA7}" type="sibTrans" cxnId="{B78F4BFA-A7D6-471A-ABC9-24A18A11BEB7}">
      <dgm:prSet/>
      <dgm:spPr/>
      <dgm:t>
        <a:bodyPr/>
        <a:lstStyle/>
        <a:p>
          <a:endParaRPr lang="lv-LV"/>
        </a:p>
      </dgm:t>
    </dgm:pt>
    <dgm:pt modelId="{6BF2B8EE-0094-43B1-8131-451AC6471027}">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iegūto zināšanu ilgtspēja un kvalitatīvs to izplatības plāns, tai skaitā paredzētas zinātniskās publikācijas un sabiedrības informēšana;</a:t>
          </a:r>
        </a:p>
      </dgm:t>
    </dgm:pt>
    <dgm:pt modelId="{67991CF7-39A2-4E22-AE00-8E28DD0DF019}" type="parTrans" cxnId="{375DA02D-E576-4227-B5CD-412B6D84F827}">
      <dgm:prSet/>
      <dgm:spPr/>
      <dgm:t>
        <a:bodyPr/>
        <a:lstStyle/>
        <a:p>
          <a:endParaRPr lang="lv-LV"/>
        </a:p>
      </dgm:t>
    </dgm:pt>
    <dgm:pt modelId="{9F421A45-1F38-47B0-8F88-6C85DB91E418}" type="sibTrans" cxnId="{375DA02D-E576-4227-B5CD-412B6D84F827}">
      <dgm:prSet/>
      <dgm:spPr/>
      <dgm:t>
        <a:bodyPr/>
        <a:lstStyle/>
        <a:p>
          <a:endParaRPr lang="lv-LV"/>
        </a:p>
      </dgm:t>
    </dgm:pt>
    <dgm:pt modelId="{D462BDAC-6E22-404A-B382-853372D1165E}">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īstenošana sekmē pētījuma zinātniskā personāla, tai skaitā studējošo, zinātniskās kapacitātes stiprināšanu</a:t>
          </a:r>
        </a:p>
      </dgm:t>
    </dgm:pt>
    <dgm:pt modelId="{E6433899-63B1-405B-BCDE-17CED992321B}" type="parTrans" cxnId="{EFD4237A-D12B-4447-9B6F-4053C673B5C6}">
      <dgm:prSet/>
      <dgm:spPr/>
      <dgm:t>
        <a:bodyPr/>
        <a:lstStyle/>
        <a:p>
          <a:endParaRPr lang="lv-LV"/>
        </a:p>
      </dgm:t>
    </dgm:pt>
    <dgm:pt modelId="{0F4D6055-5174-4AD1-822A-03F21F548A26}" type="sibTrans" cxnId="{EFD4237A-D12B-4447-9B6F-4053C673B5C6}">
      <dgm:prSet/>
      <dgm:spPr/>
      <dgm:t>
        <a:bodyPr/>
        <a:lstStyle/>
        <a:p>
          <a:endParaRPr lang="lv-LV"/>
        </a:p>
      </dgm:t>
    </dgm:pt>
    <dgm:pt modelId="{D23CCA4D-95DA-4E8F-9E0D-C425D8D880DD}">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darba plāna kvalitāte un tā atbilstība izvirzītajam mērķim. Paredzētie resursi ir atbilstoši un pietiekami mērķa sasniegšanai. Pētījumā paredzēts nodrošināt efektīvu resursu izmantošanu. Plānotie darba posmi un uzdevumi ir skaidri definēti, atbilstoši un ticami;</a:t>
          </a:r>
        </a:p>
      </dgm:t>
    </dgm:pt>
    <dgm:pt modelId="{06489D3B-EEE8-449F-8B4B-4BA7A763523E}" type="parTrans" cxnId="{85B68DAC-9678-4F10-9E84-C5378E8475DC}">
      <dgm:prSet/>
      <dgm:spPr/>
      <dgm:t>
        <a:bodyPr/>
        <a:lstStyle/>
        <a:p>
          <a:endParaRPr lang="lv-LV"/>
        </a:p>
      </dgm:t>
    </dgm:pt>
    <dgm:pt modelId="{DC950959-1B3C-497E-8AD4-CA01912D2B3F}" type="sibTrans" cxnId="{85B68DAC-9678-4F10-9E84-C5378E8475DC}">
      <dgm:prSet/>
      <dgm:spPr/>
      <dgm:t>
        <a:bodyPr/>
        <a:lstStyle/>
        <a:p>
          <a:endParaRPr lang="lv-LV"/>
        </a:p>
      </dgm:t>
    </dgm:pt>
    <dgm:pt modelId="{98CAACD9-E8DB-454E-BA76-43E5DD9864C6}">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projekta vadītāja un projekta galveno izpildītāju zinātniskā kvalifikācija, atbilstoši iesniegtajiem dzīves gājuma aprakstiem (CV);</a:t>
          </a:r>
        </a:p>
      </dgm:t>
    </dgm:pt>
    <dgm:pt modelId="{7EE0B5D7-E89A-44A5-B20F-EE9F46D4E18D}" type="parTrans" cxnId="{06AA2B8C-E374-4492-9226-1751FB2DB947}">
      <dgm:prSet/>
      <dgm:spPr/>
      <dgm:t>
        <a:bodyPr/>
        <a:lstStyle/>
        <a:p>
          <a:endParaRPr lang="lv-LV"/>
        </a:p>
      </dgm:t>
    </dgm:pt>
    <dgm:pt modelId="{E89984D1-0B5D-49EE-B2EB-EFEFD8666F1B}" type="sibTrans" cxnId="{06AA2B8C-E374-4492-9226-1751FB2DB947}">
      <dgm:prSet/>
      <dgm:spPr/>
      <dgm:t>
        <a:bodyPr/>
        <a:lstStyle/>
        <a:p>
          <a:endParaRPr lang="lv-LV"/>
        </a:p>
      </dgm:t>
    </dgm:pt>
    <dgm:pt modelId="{9A39741E-2591-4B31-8B40-B205649F73BC}">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paredzēta atbilstoša pētījuma vadība, ieskaitot kvalitātes vadību. Vadības organizācija ļauj sekot pētījuma izpildes progresam. Izvērtēti iespējamie riski un izstrādāts to novēršanas vai negatīvā efekta samazināšanas plāns;</a:t>
          </a:r>
        </a:p>
      </dgm:t>
    </dgm:pt>
    <dgm:pt modelId="{AA8192DD-F794-4D98-A157-32EB92EF2E05}" type="parTrans" cxnId="{CB621B1B-6F39-414B-A969-335E5DD51581}">
      <dgm:prSet/>
      <dgm:spPr/>
      <dgm:t>
        <a:bodyPr/>
        <a:lstStyle/>
        <a:p>
          <a:endParaRPr lang="lv-LV"/>
        </a:p>
      </dgm:t>
    </dgm:pt>
    <dgm:pt modelId="{833FC62E-7D7F-4C19-BA2B-9C29D8840903}" type="sibTrans" cxnId="{CB621B1B-6F39-414B-A969-335E5DD51581}">
      <dgm:prSet/>
      <dgm:spPr/>
      <dgm:t>
        <a:bodyPr/>
        <a:lstStyle/>
        <a:p>
          <a:endParaRPr lang="lv-LV"/>
        </a:p>
      </dgm:t>
    </dgm:pt>
    <dgm:pt modelId="{7D700DB2-3419-43E9-87C1-3507DD5AACD2}">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veikšanai ir nepieciešamā pētniecības infrastruktūra, tai skaitā pieeja sadarbības partneru aprīkojumam (ja attiecināms);</a:t>
          </a:r>
        </a:p>
      </dgm:t>
    </dgm:pt>
    <dgm:pt modelId="{3AE8FC09-39BE-4628-BB2C-A7C582A9A5C0}" type="parTrans" cxnId="{D1DD1FF6-BC27-44C4-BFB7-FABEE8C88FEC}">
      <dgm:prSet/>
      <dgm:spPr/>
      <dgm:t>
        <a:bodyPr/>
        <a:lstStyle/>
        <a:p>
          <a:endParaRPr lang="lv-LV"/>
        </a:p>
      </dgm:t>
    </dgm:pt>
    <dgm:pt modelId="{8DDFA581-8B86-4B81-85E8-B31E9714D35F}" type="sibTrans" cxnId="{D1DD1FF6-BC27-44C4-BFB7-FABEE8C88FEC}">
      <dgm:prSet/>
      <dgm:spPr/>
      <dgm:t>
        <a:bodyPr/>
        <a:lstStyle/>
        <a:p>
          <a:endParaRPr lang="lv-LV"/>
        </a:p>
      </dgm:t>
    </dgm:pt>
    <dgm:pt modelId="{F59FDE4E-D3C1-4A0E-82E6-92D0C20F9B29}">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institūcijai, kas īsteno pētījumu, un tās sadarbības partneriem (ja attiecināms) ir projekta īstenošanai nepieciešamā pieredze.</a:t>
          </a:r>
        </a:p>
      </dgm:t>
    </dgm:pt>
    <dgm:pt modelId="{77C53B80-475E-454D-9743-A03CAF8B557E}" type="parTrans" cxnId="{6B961ED2-CBC4-418C-9941-D01CE4DC0340}">
      <dgm:prSet/>
      <dgm:spPr/>
      <dgm:t>
        <a:bodyPr/>
        <a:lstStyle/>
        <a:p>
          <a:endParaRPr lang="lv-LV"/>
        </a:p>
      </dgm:t>
    </dgm:pt>
    <dgm:pt modelId="{A252A059-D69B-41E1-B90C-FCE707516CAF}" type="sibTrans" cxnId="{6B961ED2-CBC4-418C-9941-D01CE4DC0340}">
      <dgm:prSet/>
      <dgm:spPr/>
      <dgm:t>
        <a:bodyPr/>
        <a:lstStyle/>
        <a:p>
          <a:endParaRPr lang="lv-LV"/>
        </a:p>
      </dgm:t>
    </dgm:pt>
    <dgm:pt modelId="{E3E1EC22-315A-4544-9B24-A527ACE6F9ED}" type="pres">
      <dgm:prSet presAssocID="{29F352B9-DC87-4DFB-B002-0FB614990EDF}" presName="linear" presStyleCnt="0">
        <dgm:presLayoutVars>
          <dgm:dir/>
          <dgm:animLvl val="lvl"/>
          <dgm:resizeHandles val="exact"/>
        </dgm:presLayoutVars>
      </dgm:prSet>
      <dgm:spPr/>
    </dgm:pt>
    <dgm:pt modelId="{05159AC4-F3C5-44E4-9EC3-F068016D4B56}" type="pres">
      <dgm:prSet presAssocID="{E0C3ADC1-48DF-4F7B-851A-34F727846363}" presName="parentLin" presStyleCnt="0"/>
      <dgm:spPr/>
    </dgm:pt>
    <dgm:pt modelId="{73FEC017-295D-40C4-ABDA-7CDA9D3131DD}" type="pres">
      <dgm:prSet presAssocID="{E0C3ADC1-48DF-4F7B-851A-34F727846363}" presName="parentLeftMargin" presStyleLbl="node1" presStyleIdx="0" presStyleCnt="3"/>
      <dgm:spPr/>
    </dgm:pt>
    <dgm:pt modelId="{9E8D09D5-7D91-4025-90B6-21CB33BAC573}" type="pres">
      <dgm:prSet presAssocID="{E0C3ADC1-48DF-4F7B-851A-34F727846363}" presName="parentText" presStyleLbl="node1" presStyleIdx="0" presStyleCnt="3">
        <dgm:presLayoutVars>
          <dgm:chMax val="0"/>
          <dgm:bulletEnabled val="1"/>
        </dgm:presLayoutVars>
      </dgm:prSet>
      <dgm:spPr/>
    </dgm:pt>
    <dgm:pt modelId="{3D867A2C-F16A-483F-895F-8D9A0A21F0CA}" type="pres">
      <dgm:prSet presAssocID="{E0C3ADC1-48DF-4F7B-851A-34F727846363}" presName="negativeSpace" presStyleCnt="0"/>
      <dgm:spPr/>
    </dgm:pt>
    <dgm:pt modelId="{34E26846-B029-46DA-9D3A-8623CB7FCD54}" type="pres">
      <dgm:prSet presAssocID="{E0C3ADC1-48DF-4F7B-851A-34F727846363}" presName="childText" presStyleLbl="conFgAcc1" presStyleIdx="0" presStyleCnt="3">
        <dgm:presLayoutVars>
          <dgm:bulletEnabled val="1"/>
        </dgm:presLayoutVars>
      </dgm:prSet>
      <dgm:spPr/>
    </dgm:pt>
    <dgm:pt modelId="{E76964D5-2FAA-447B-8072-41764AB941D0}" type="pres">
      <dgm:prSet presAssocID="{A182F469-62C9-4D9E-A758-E72366983CA1}" presName="spaceBetweenRectangles" presStyleCnt="0"/>
      <dgm:spPr/>
    </dgm:pt>
    <dgm:pt modelId="{6D19FC52-2D35-4EC7-8EBE-E1CAFDC76D21}" type="pres">
      <dgm:prSet presAssocID="{4F4C42D2-D8E6-4F3E-B1C4-6BE80A7CE3EF}" presName="parentLin" presStyleCnt="0"/>
      <dgm:spPr/>
    </dgm:pt>
    <dgm:pt modelId="{E4B2D426-89E6-4F4A-A62B-2013347E850C}" type="pres">
      <dgm:prSet presAssocID="{4F4C42D2-D8E6-4F3E-B1C4-6BE80A7CE3EF}" presName="parentLeftMargin" presStyleLbl="node1" presStyleIdx="0" presStyleCnt="3"/>
      <dgm:spPr/>
    </dgm:pt>
    <dgm:pt modelId="{445E2326-9F2E-464C-A912-45E6727694AF}" type="pres">
      <dgm:prSet presAssocID="{4F4C42D2-D8E6-4F3E-B1C4-6BE80A7CE3EF}" presName="parentText" presStyleLbl="node1" presStyleIdx="1" presStyleCnt="3">
        <dgm:presLayoutVars>
          <dgm:chMax val="0"/>
          <dgm:bulletEnabled val="1"/>
        </dgm:presLayoutVars>
      </dgm:prSet>
      <dgm:spPr/>
    </dgm:pt>
    <dgm:pt modelId="{0999E56C-49E4-4B5D-A21F-45E3B87D66DB}" type="pres">
      <dgm:prSet presAssocID="{4F4C42D2-D8E6-4F3E-B1C4-6BE80A7CE3EF}" presName="negativeSpace" presStyleCnt="0"/>
      <dgm:spPr/>
    </dgm:pt>
    <dgm:pt modelId="{86CA5026-DF26-4056-BA24-212D2A98133D}" type="pres">
      <dgm:prSet presAssocID="{4F4C42D2-D8E6-4F3E-B1C4-6BE80A7CE3EF}" presName="childText" presStyleLbl="conFgAcc1" presStyleIdx="1" presStyleCnt="3">
        <dgm:presLayoutVars>
          <dgm:bulletEnabled val="1"/>
        </dgm:presLayoutVars>
      </dgm:prSet>
      <dgm:spPr/>
    </dgm:pt>
    <dgm:pt modelId="{D329CE03-4743-4337-98B6-3115E0E29AA4}" type="pres">
      <dgm:prSet presAssocID="{21A90970-0717-482D-BB68-98562DE110AD}" presName="spaceBetweenRectangles" presStyleCnt="0"/>
      <dgm:spPr/>
    </dgm:pt>
    <dgm:pt modelId="{61476B50-6790-4060-91A8-76CD6CDC207B}" type="pres">
      <dgm:prSet presAssocID="{D6D68A25-A13C-4DA3-BD3A-012329A538E4}" presName="parentLin" presStyleCnt="0"/>
      <dgm:spPr/>
    </dgm:pt>
    <dgm:pt modelId="{5ACFC7BE-0E6E-4286-9D6F-50F705C6ED66}" type="pres">
      <dgm:prSet presAssocID="{D6D68A25-A13C-4DA3-BD3A-012329A538E4}" presName="parentLeftMargin" presStyleLbl="node1" presStyleIdx="1" presStyleCnt="3"/>
      <dgm:spPr/>
    </dgm:pt>
    <dgm:pt modelId="{C728B3C9-4A6C-445A-B480-BB8C9BB50796}" type="pres">
      <dgm:prSet presAssocID="{D6D68A25-A13C-4DA3-BD3A-012329A538E4}" presName="parentText" presStyleLbl="node1" presStyleIdx="2" presStyleCnt="3">
        <dgm:presLayoutVars>
          <dgm:chMax val="0"/>
          <dgm:bulletEnabled val="1"/>
        </dgm:presLayoutVars>
      </dgm:prSet>
      <dgm:spPr/>
    </dgm:pt>
    <dgm:pt modelId="{C1A0CDFC-7DD4-4E39-AF49-265AFD54C289}" type="pres">
      <dgm:prSet presAssocID="{D6D68A25-A13C-4DA3-BD3A-012329A538E4}" presName="negativeSpace" presStyleCnt="0"/>
      <dgm:spPr/>
    </dgm:pt>
    <dgm:pt modelId="{3345C7C8-2E68-4775-A00F-699D269D398B}" type="pres">
      <dgm:prSet presAssocID="{D6D68A25-A13C-4DA3-BD3A-012329A538E4}" presName="childText" presStyleLbl="conFgAcc1" presStyleIdx="2" presStyleCnt="3">
        <dgm:presLayoutVars>
          <dgm:bulletEnabled val="1"/>
        </dgm:presLayoutVars>
      </dgm:prSet>
      <dgm:spPr/>
    </dgm:pt>
  </dgm:ptLst>
  <dgm:cxnLst>
    <dgm:cxn modelId="{90706403-695E-46A0-8E11-9B3BC65CBCE3}" srcId="{4F4C42D2-D8E6-4F3E-B1C4-6BE80A7CE3EF}" destId="{585087F0-C2BD-4EAD-99EE-EE7041BD7898}" srcOrd="0" destOrd="0" parTransId="{C3CD5544-EDFA-4345-B7E0-02303DC0BC6E}" sibTransId="{BA673320-BADA-47A7-AE28-06D4A584BD25}"/>
    <dgm:cxn modelId="{2938E504-CD62-49D6-BCB7-C8779290934E}" type="presOf" srcId="{D23CCA4D-95DA-4E8F-9E0D-C425D8D880DD}" destId="{3345C7C8-2E68-4775-A00F-699D269D398B}" srcOrd="0" destOrd="0" presId="urn:microsoft.com/office/officeart/2005/8/layout/list1"/>
    <dgm:cxn modelId="{CB621B1B-6F39-414B-A969-335E5DD51581}" srcId="{D6D68A25-A13C-4DA3-BD3A-012329A538E4}" destId="{9A39741E-2591-4B31-8B40-B205649F73BC}" srcOrd="2" destOrd="0" parTransId="{AA8192DD-F794-4D98-A157-32EB92EF2E05}" sibTransId="{833FC62E-7D7F-4C19-BA2B-9C29D8840903}"/>
    <dgm:cxn modelId="{5F29F61F-6C4B-4EB0-901A-CAAC2DAC1C98}" type="presOf" srcId="{D6D68A25-A13C-4DA3-BD3A-012329A538E4}" destId="{C728B3C9-4A6C-445A-B480-BB8C9BB50796}" srcOrd="1" destOrd="0" presId="urn:microsoft.com/office/officeart/2005/8/layout/list1"/>
    <dgm:cxn modelId="{70746C22-CE24-4957-8EFC-D09AB2756A3B}" type="presOf" srcId="{6BF2B8EE-0094-43B1-8131-451AC6471027}" destId="{86CA5026-DF26-4056-BA24-212D2A98133D}" srcOrd="0" destOrd="3" presId="urn:microsoft.com/office/officeart/2005/8/layout/list1"/>
    <dgm:cxn modelId="{DCC44729-1E03-48D3-98D8-446A9D4A6490}" type="presOf" srcId="{E0C3ADC1-48DF-4F7B-851A-34F727846363}" destId="{73FEC017-295D-40C4-ABDA-7CDA9D3131DD}" srcOrd="0" destOrd="0" presId="urn:microsoft.com/office/officeart/2005/8/layout/list1"/>
    <dgm:cxn modelId="{375DA02D-E576-4227-B5CD-412B6D84F827}" srcId="{4F4C42D2-D8E6-4F3E-B1C4-6BE80A7CE3EF}" destId="{6BF2B8EE-0094-43B1-8131-451AC6471027}" srcOrd="3" destOrd="0" parTransId="{67991CF7-39A2-4E22-AE00-8E28DD0DF019}" sibTransId="{9F421A45-1F38-47B0-8F88-6C85DB91E418}"/>
    <dgm:cxn modelId="{13D2B831-3E34-4730-89BD-2F094B2123AF}" type="presOf" srcId="{271AA837-CB8E-4AF7-AC2F-169D8CE8EC5F}" destId="{34E26846-B029-46DA-9D3A-8623CB7FCD54}" srcOrd="0" destOrd="3" presId="urn:microsoft.com/office/officeart/2005/8/layout/list1"/>
    <dgm:cxn modelId="{97E67C60-F71F-4AAB-A9FD-163FE7FD4486}" type="presOf" srcId="{585087F0-C2BD-4EAD-99EE-EE7041BD7898}" destId="{86CA5026-DF26-4056-BA24-212D2A98133D}" srcOrd="0" destOrd="0" presId="urn:microsoft.com/office/officeart/2005/8/layout/list1"/>
    <dgm:cxn modelId="{0A48BA66-E264-4760-8C35-ECCF2A93A973}" type="presOf" srcId="{63FB8D72-A81D-4548-A9B2-F63B5AE1382A}" destId="{86CA5026-DF26-4056-BA24-212D2A98133D}" srcOrd="0" destOrd="1" presId="urn:microsoft.com/office/officeart/2005/8/layout/list1"/>
    <dgm:cxn modelId="{91366E67-1D9D-43ED-B777-88130DCC1623}" srcId="{E0C3ADC1-48DF-4F7B-851A-34F727846363}" destId="{271AA837-CB8E-4AF7-AC2F-169D8CE8EC5F}" srcOrd="3" destOrd="0" parTransId="{CF899251-E25A-407F-8838-E1321920B4A8}" sibTransId="{9AE3EC66-B9C6-484B-9E22-C6625DCD4FA7}"/>
    <dgm:cxn modelId="{8D6EC44C-60C0-4603-A628-657FE7F6FFAE}" type="presOf" srcId="{E0C3ADC1-48DF-4F7B-851A-34F727846363}" destId="{9E8D09D5-7D91-4025-90B6-21CB33BAC573}" srcOrd="1" destOrd="0" presId="urn:microsoft.com/office/officeart/2005/8/layout/list1"/>
    <dgm:cxn modelId="{5F94136D-120C-4637-A2C5-B3400DA7B607}" type="presOf" srcId="{D6D68A25-A13C-4DA3-BD3A-012329A538E4}" destId="{5ACFC7BE-0E6E-4286-9D6F-50F705C6ED66}" srcOrd="0" destOrd="0" presId="urn:microsoft.com/office/officeart/2005/8/layout/list1"/>
    <dgm:cxn modelId="{353F9B72-181A-4D46-8F11-CC387EF15A27}" srcId="{E0C3ADC1-48DF-4F7B-851A-34F727846363}" destId="{69E22A64-B820-49FD-B3D6-24CAB4A0CD98}" srcOrd="2" destOrd="0" parTransId="{B870E08B-9331-4EBC-816A-CECEDE421ADD}" sibTransId="{FD25CB1F-C286-41DA-AE66-5A0E2230C63F}"/>
    <dgm:cxn modelId="{12840874-650B-412D-B739-A645B8A7DFED}" type="presOf" srcId="{D462BDAC-6E22-404A-B382-853372D1165E}" destId="{86CA5026-DF26-4056-BA24-212D2A98133D}" srcOrd="0" destOrd="4" presId="urn:microsoft.com/office/officeart/2005/8/layout/list1"/>
    <dgm:cxn modelId="{97251778-DAD2-49C4-9CD2-9861176B8148}" type="presOf" srcId="{4F4C42D2-D8E6-4F3E-B1C4-6BE80A7CE3EF}" destId="{E4B2D426-89E6-4F4A-A62B-2013347E850C}" srcOrd="0" destOrd="0" presId="urn:microsoft.com/office/officeart/2005/8/layout/list1"/>
    <dgm:cxn modelId="{EFD4237A-D12B-4447-9B6F-4053C673B5C6}" srcId="{4F4C42D2-D8E6-4F3E-B1C4-6BE80A7CE3EF}" destId="{D462BDAC-6E22-404A-B382-853372D1165E}" srcOrd="4" destOrd="0" parTransId="{E6433899-63B1-405B-BCDE-17CED992321B}" sibTransId="{0F4D6055-5174-4AD1-822A-03F21F548A26}"/>
    <dgm:cxn modelId="{B8BF4B5A-93E9-4208-B499-8DEA534B00BC}" type="presOf" srcId="{0CE4E79D-D541-4848-9F62-655B39677351}" destId="{86CA5026-DF26-4056-BA24-212D2A98133D}" srcOrd="0" destOrd="2" presId="urn:microsoft.com/office/officeart/2005/8/layout/list1"/>
    <dgm:cxn modelId="{18C0FF81-25C9-4033-9696-65E2EE58978B}" type="presOf" srcId="{29F352B9-DC87-4DFB-B002-0FB614990EDF}" destId="{E3E1EC22-315A-4544-9B24-A527ACE6F9ED}" srcOrd="0" destOrd="0" presId="urn:microsoft.com/office/officeart/2005/8/layout/list1"/>
    <dgm:cxn modelId="{18D16585-151D-4F2B-8AB9-A4F89AEAEFC0}" type="presOf" srcId="{69E22A64-B820-49FD-B3D6-24CAB4A0CD98}" destId="{34E26846-B029-46DA-9D3A-8623CB7FCD54}" srcOrd="0" destOrd="2" presId="urn:microsoft.com/office/officeart/2005/8/layout/list1"/>
    <dgm:cxn modelId="{498E7285-403D-4257-97AA-BFB3B755C70E}" type="presOf" srcId="{8C14BEA8-FD3E-4184-9130-E4445DE70D62}" destId="{34E26846-B029-46DA-9D3A-8623CB7FCD54}" srcOrd="0" destOrd="1" presId="urn:microsoft.com/office/officeart/2005/8/layout/list1"/>
    <dgm:cxn modelId="{06AA2B8C-E374-4492-9226-1751FB2DB947}" srcId="{D6D68A25-A13C-4DA3-BD3A-012329A538E4}" destId="{98CAACD9-E8DB-454E-BA76-43E5DD9864C6}" srcOrd="1" destOrd="0" parTransId="{7EE0B5D7-E89A-44A5-B20F-EE9F46D4E18D}" sibTransId="{E89984D1-0B5D-49EE-B2EB-EFEFD8666F1B}"/>
    <dgm:cxn modelId="{00B0AA93-BD41-42CF-B71A-BE6D4AAE74C3}" srcId="{4F4C42D2-D8E6-4F3E-B1C4-6BE80A7CE3EF}" destId="{63FB8D72-A81D-4548-A9B2-F63B5AE1382A}" srcOrd="1" destOrd="0" parTransId="{3178FEC5-5891-4F17-9322-ABE850793B92}" sibTransId="{FA04FEDA-BABA-4526-BADA-6575DDCAC130}"/>
    <dgm:cxn modelId="{3DB46B96-4EB7-4EFD-95E8-E70F875EDB27}" type="presOf" srcId="{F59FDE4E-D3C1-4A0E-82E6-92D0C20F9B29}" destId="{3345C7C8-2E68-4775-A00F-699D269D398B}" srcOrd="0" destOrd="4" presId="urn:microsoft.com/office/officeart/2005/8/layout/list1"/>
    <dgm:cxn modelId="{5DE8E19B-3498-415E-92E6-5BF8231FACFA}" srcId="{29F352B9-DC87-4DFB-B002-0FB614990EDF}" destId="{D6D68A25-A13C-4DA3-BD3A-012329A538E4}" srcOrd="2" destOrd="0" parTransId="{3B385073-3026-41DE-8381-04884EA90CBC}" sibTransId="{B9AD7007-DDEC-4C41-B233-066F7E28A760}"/>
    <dgm:cxn modelId="{85B68DAC-9678-4F10-9E84-C5378E8475DC}" srcId="{D6D68A25-A13C-4DA3-BD3A-012329A538E4}" destId="{D23CCA4D-95DA-4E8F-9E0D-C425D8D880DD}" srcOrd="0" destOrd="0" parTransId="{06489D3B-EEE8-449F-8B4B-4BA7A763523E}" sibTransId="{DC950959-1B3C-497E-8AD4-CA01912D2B3F}"/>
    <dgm:cxn modelId="{28DB96C4-A810-4D24-9008-94443AF92874}" type="presOf" srcId="{9A39741E-2591-4B31-8B40-B205649F73BC}" destId="{3345C7C8-2E68-4775-A00F-699D269D398B}" srcOrd="0" destOrd="2" presId="urn:microsoft.com/office/officeart/2005/8/layout/list1"/>
    <dgm:cxn modelId="{EA2DA9C9-6614-4AD1-AAE2-CC7AC53BC28E}" type="presOf" srcId="{7D700DB2-3419-43E9-87C1-3507DD5AACD2}" destId="{3345C7C8-2E68-4775-A00F-699D269D398B}" srcOrd="0" destOrd="3" presId="urn:microsoft.com/office/officeart/2005/8/layout/list1"/>
    <dgm:cxn modelId="{F1B0AAD1-57A2-4D7E-A8B8-3DE342C50E7D}" srcId="{E0C3ADC1-48DF-4F7B-851A-34F727846363}" destId="{F95679E5-4040-44F6-9BE2-0FF877379B30}" srcOrd="0" destOrd="0" parTransId="{A579E25B-6A66-47F7-AED8-4A6B2300AEA1}" sibTransId="{4FCEF20B-DF15-48EA-8CD7-E4FB3E5EE1F4}"/>
    <dgm:cxn modelId="{6B961ED2-CBC4-418C-9941-D01CE4DC0340}" srcId="{D6D68A25-A13C-4DA3-BD3A-012329A538E4}" destId="{F59FDE4E-D3C1-4A0E-82E6-92D0C20F9B29}" srcOrd="4" destOrd="0" parTransId="{77C53B80-475E-454D-9743-A03CAF8B557E}" sibTransId="{A252A059-D69B-41E1-B90C-FCE707516CAF}"/>
    <dgm:cxn modelId="{F279C4D2-9652-4B12-8573-6E290B61BAAD}" type="presOf" srcId="{F95679E5-4040-44F6-9BE2-0FF877379B30}" destId="{34E26846-B029-46DA-9D3A-8623CB7FCD54}" srcOrd="0" destOrd="0" presId="urn:microsoft.com/office/officeart/2005/8/layout/list1"/>
    <dgm:cxn modelId="{EAD43DDA-222D-4961-9324-2B4481B8BB60}" srcId="{29F352B9-DC87-4DFB-B002-0FB614990EDF}" destId="{4F4C42D2-D8E6-4F3E-B1C4-6BE80A7CE3EF}" srcOrd="1" destOrd="0" parTransId="{E9F77581-4DE9-45E9-A887-1F80C9D3C325}" sibTransId="{21A90970-0717-482D-BB68-98562DE110AD}"/>
    <dgm:cxn modelId="{AC6150DD-C972-425C-82CD-674287A9C498}" srcId="{29F352B9-DC87-4DFB-B002-0FB614990EDF}" destId="{E0C3ADC1-48DF-4F7B-851A-34F727846363}" srcOrd="0" destOrd="0" parTransId="{EB78190A-89A9-475E-9932-5EE31115E35E}" sibTransId="{A182F469-62C9-4D9E-A758-E72366983CA1}"/>
    <dgm:cxn modelId="{596A1AE4-430F-4C0F-BF7B-A47898DE74B0}" srcId="{E0C3ADC1-48DF-4F7B-851A-34F727846363}" destId="{8C14BEA8-FD3E-4184-9130-E4445DE70D62}" srcOrd="1" destOrd="0" parTransId="{94F1ECD1-7A5B-43CB-AC5C-3ACC4E2E7A86}" sibTransId="{AA1C86D4-D002-4791-9459-B7D2B81E2F18}"/>
    <dgm:cxn modelId="{C7C985E6-6B09-4307-ACA0-12CCCC20A87F}" type="presOf" srcId="{4F4C42D2-D8E6-4F3E-B1C4-6BE80A7CE3EF}" destId="{445E2326-9F2E-464C-A912-45E6727694AF}" srcOrd="1" destOrd="0" presId="urn:microsoft.com/office/officeart/2005/8/layout/list1"/>
    <dgm:cxn modelId="{6CAF3EF2-19FF-48AD-8C59-A621A06DD664}" type="presOf" srcId="{98CAACD9-E8DB-454E-BA76-43E5DD9864C6}" destId="{3345C7C8-2E68-4775-A00F-699D269D398B}" srcOrd="0" destOrd="1" presId="urn:microsoft.com/office/officeart/2005/8/layout/list1"/>
    <dgm:cxn modelId="{D1DD1FF6-BC27-44C4-BFB7-FABEE8C88FEC}" srcId="{D6D68A25-A13C-4DA3-BD3A-012329A538E4}" destId="{7D700DB2-3419-43E9-87C1-3507DD5AACD2}" srcOrd="3" destOrd="0" parTransId="{3AE8FC09-39BE-4628-BB2C-A7C582A9A5C0}" sibTransId="{8DDFA581-8B86-4B81-85E8-B31E9714D35F}"/>
    <dgm:cxn modelId="{B78F4BFA-A7D6-471A-ABC9-24A18A11BEB7}" srcId="{4F4C42D2-D8E6-4F3E-B1C4-6BE80A7CE3EF}" destId="{0CE4E79D-D541-4848-9F62-655B39677351}" srcOrd="2" destOrd="0" parTransId="{D6C354D4-B1D4-4C52-8975-552F65FB0345}" sibTransId="{3202BDFA-68B0-481F-907A-56C86D7BBEA7}"/>
    <dgm:cxn modelId="{CBAE0828-627F-4574-B4A3-F259329A3C79}" type="presParOf" srcId="{E3E1EC22-315A-4544-9B24-A527ACE6F9ED}" destId="{05159AC4-F3C5-44E4-9EC3-F068016D4B56}" srcOrd="0" destOrd="0" presId="urn:microsoft.com/office/officeart/2005/8/layout/list1"/>
    <dgm:cxn modelId="{5D0F0E82-1444-4CB7-B76A-BD468A37F2BF}" type="presParOf" srcId="{05159AC4-F3C5-44E4-9EC3-F068016D4B56}" destId="{73FEC017-295D-40C4-ABDA-7CDA9D3131DD}" srcOrd="0" destOrd="0" presId="urn:microsoft.com/office/officeart/2005/8/layout/list1"/>
    <dgm:cxn modelId="{50B23778-602D-43D0-8E70-F7340E6C51DD}" type="presParOf" srcId="{05159AC4-F3C5-44E4-9EC3-F068016D4B56}" destId="{9E8D09D5-7D91-4025-90B6-21CB33BAC573}" srcOrd="1" destOrd="0" presId="urn:microsoft.com/office/officeart/2005/8/layout/list1"/>
    <dgm:cxn modelId="{D156696D-BE20-4120-8564-88D3832A6F50}" type="presParOf" srcId="{E3E1EC22-315A-4544-9B24-A527ACE6F9ED}" destId="{3D867A2C-F16A-483F-895F-8D9A0A21F0CA}" srcOrd="1" destOrd="0" presId="urn:microsoft.com/office/officeart/2005/8/layout/list1"/>
    <dgm:cxn modelId="{B7140862-3D8A-4551-9EC8-AE4884D34012}" type="presParOf" srcId="{E3E1EC22-315A-4544-9B24-A527ACE6F9ED}" destId="{34E26846-B029-46DA-9D3A-8623CB7FCD54}" srcOrd="2" destOrd="0" presId="urn:microsoft.com/office/officeart/2005/8/layout/list1"/>
    <dgm:cxn modelId="{9F674D53-3E1F-4252-85E0-B768114BBF62}" type="presParOf" srcId="{E3E1EC22-315A-4544-9B24-A527ACE6F9ED}" destId="{E76964D5-2FAA-447B-8072-41764AB941D0}" srcOrd="3" destOrd="0" presId="urn:microsoft.com/office/officeart/2005/8/layout/list1"/>
    <dgm:cxn modelId="{E12AED03-35BF-4F87-89F9-B1EA4E76E4A9}" type="presParOf" srcId="{E3E1EC22-315A-4544-9B24-A527ACE6F9ED}" destId="{6D19FC52-2D35-4EC7-8EBE-E1CAFDC76D21}" srcOrd="4" destOrd="0" presId="urn:microsoft.com/office/officeart/2005/8/layout/list1"/>
    <dgm:cxn modelId="{939BA03B-EF46-4F88-97F8-B513B7D21E43}" type="presParOf" srcId="{6D19FC52-2D35-4EC7-8EBE-E1CAFDC76D21}" destId="{E4B2D426-89E6-4F4A-A62B-2013347E850C}" srcOrd="0" destOrd="0" presId="urn:microsoft.com/office/officeart/2005/8/layout/list1"/>
    <dgm:cxn modelId="{69834D35-954C-481C-BF1F-E44BB3F7F0EB}" type="presParOf" srcId="{6D19FC52-2D35-4EC7-8EBE-E1CAFDC76D21}" destId="{445E2326-9F2E-464C-A912-45E6727694AF}" srcOrd="1" destOrd="0" presId="urn:microsoft.com/office/officeart/2005/8/layout/list1"/>
    <dgm:cxn modelId="{2521996B-D07A-4AFD-B7CA-2A50C28DB7B3}" type="presParOf" srcId="{E3E1EC22-315A-4544-9B24-A527ACE6F9ED}" destId="{0999E56C-49E4-4B5D-A21F-45E3B87D66DB}" srcOrd="5" destOrd="0" presId="urn:microsoft.com/office/officeart/2005/8/layout/list1"/>
    <dgm:cxn modelId="{D6879616-4DC1-4451-9A0F-B91DBDE7EC28}" type="presParOf" srcId="{E3E1EC22-315A-4544-9B24-A527ACE6F9ED}" destId="{86CA5026-DF26-4056-BA24-212D2A98133D}" srcOrd="6" destOrd="0" presId="urn:microsoft.com/office/officeart/2005/8/layout/list1"/>
    <dgm:cxn modelId="{D719A2DE-5A27-4C09-8E9A-666F9A609591}" type="presParOf" srcId="{E3E1EC22-315A-4544-9B24-A527ACE6F9ED}" destId="{D329CE03-4743-4337-98B6-3115E0E29AA4}" srcOrd="7" destOrd="0" presId="urn:microsoft.com/office/officeart/2005/8/layout/list1"/>
    <dgm:cxn modelId="{A9F58B0C-FD64-47CF-BE4B-A51EA349C5CF}" type="presParOf" srcId="{E3E1EC22-315A-4544-9B24-A527ACE6F9ED}" destId="{61476B50-6790-4060-91A8-76CD6CDC207B}" srcOrd="8" destOrd="0" presId="urn:microsoft.com/office/officeart/2005/8/layout/list1"/>
    <dgm:cxn modelId="{92C4624E-D231-409F-B885-1D62A63000A7}" type="presParOf" srcId="{61476B50-6790-4060-91A8-76CD6CDC207B}" destId="{5ACFC7BE-0E6E-4286-9D6F-50F705C6ED66}" srcOrd="0" destOrd="0" presId="urn:microsoft.com/office/officeart/2005/8/layout/list1"/>
    <dgm:cxn modelId="{E6E02B9C-8035-4E84-8858-BB81494D5C25}" type="presParOf" srcId="{61476B50-6790-4060-91A8-76CD6CDC207B}" destId="{C728B3C9-4A6C-445A-B480-BB8C9BB50796}" srcOrd="1" destOrd="0" presId="urn:microsoft.com/office/officeart/2005/8/layout/list1"/>
    <dgm:cxn modelId="{281596E2-9D20-428A-948F-6081CE35D907}" type="presParOf" srcId="{E3E1EC22-315A-4544-9B24-A527ACE6F9ED}" destId="{C1A0CDFC-7DD4-4E39-AF49-265AFD54C289}" srcOrd="9" destOrd="0" presId="urn:microsoft.com/office/officeart/2005/8/layout/list1"/>
    <dgm:cxn modelId="{D53E9D7E-D272-4CB9-9EAC-6F4A55A4A414}" type="presParOf" srcId="{E3E1EC22-315A-4544-9B24-A527ACE6F9ED}" destId="{3345C7C8-2E68-4775-A00F-699D269D398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819F-F00A-4A50-86C2-F6362377D046}">
      <dsp:nvSpPr>
        <dsp:cNvPr id="0" name=""/>
        <dsp:cNvSpPr/>
      </dsp:nvSpPr>
      <dsp:spPr>
        <a:xfrm>
          <a:off x="0" y="441606"/>
          <a:ext cx="6928884" cy="28728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49936" rIns="537758" bIns="85344" numCol="1" spcCol="1270" anchor="t" anchorCtr="0">
          <a:noAutofit/>
        </a:bodyPr>
        <a:lstStyle/>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pieteikums ir pilnībā aizpildīts, noformēts un iesniegts, izmantojot informācijas sistēmu;</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ir izpildītas konkursa nolikuma prasības par zinātniskās grupas dalības nosacījumiem;</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projektu īsteno zinātniskajā institūcijā, kas atbilst šo noteikumu prasībām;</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iesniegumā norādītās attiecināmās izmaksas atbilst konkursa nolikumā noteiktajām prasībām;</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projekts ir ar saimniecisku darbību nesaistīts;</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dubultā finansējuma riska neesība ar citiem publiskajiem finansēšanas avotiem.</a:t>
          </a:r>
        </a:p>
      </dsp:txBody>
      <dsp:txXfrm>
        <a:off x="0" y="441606"/>
        <a:ext cx="6928884" cy="2872800"/>
      </dsp:txXfrm>
    </dsp:sp>
    <dsp:sp modelId="{690AC03C-D1E8-485B-B1A3-37D9D7D960B7}">
      <dsp:nvSpPr>
        <dsp:cNvPr id="0" name=""/>
        <dsp:cNvSpPr/>
      </dsp:nvSpPr>
      <dsp:spPr>
        <a:xfrm>
          <a:off x="346444" y="264486"/>
          <a:ext cx="4850218" cy="35424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Kritēriji</a:t>
          </a:r>
        </a:p>
      </dsp:txBody>
      <dsp:txXfrm>
        <a:off x="363737" y="281779"/>
        <a:ext cx="4815632" cy="319654"/>
      </dsp:txXfrm>
    </dsp:sp>
    <dsp:sp modelId="{5226DEA1-9E0E-4DF4-B215-755901189863}">
      <dsp:nvSpPr>
        <dsp:cNvPr id="0" name=""/>
        <dsp:cNvSpPr/>
      </dsp:nvSpPr>
      <dsp:spPr>
        <a:xfrm>
          <a:off x="0" y="3556326"/>
          <a:ext cx="6928884" cy="14742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49936" rIns="537758" bIns="85344" numCol="1" spcCol="1270" anchor="t" anchorCtr="0">
          <a:noAutofit/>
        </a:bodyPr>
        <a:lstStyle/>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ir aptverti </a:t>
          </a:r>
          <a:r>
            <a:rPr lang="lv-LV" sz="1200" kern="1200" dirty="0">
              <a:solidFill>
                <a:schemeClr val="accent2">
                  <a:lumMod val="75000"/>
                </a:schemeClr>
              </a:solidFill>
              <a:latin typeface="Verdana" panose="020B0604030504040204" pitchFamily="34" charset="0"/>
              <a:ea typeface="Verdana" panose="020B0604030504040204" pitchFamily="34" charset="0"/>
            </a:rPr>
            <a:t>visi</a:t>
          </a:r>
          <a:r>
            <a:rPr lang="lv-LV" sz="1200" kern="1200" dirty="0">
              <a:latin typeface="Verdana" panose="020B0604030504040204" pitchFamily="34" charset="0"/>
              <a:ea typeface="Verdana" panose="020B0604030504040204" pitchFamily="34" charset="0"/>
            </a:rPr>
            <a:t> MK rīkojuma 6. punktā noteiktie programmas horizontālie uzdevumi;</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ir ietverti MK rīkojuma 7. punktā noteiktie sasniedzamie rezultāti. </a:t>
          </a:r>
        </a:p>
        <a:p>
          <a:pPr marL="114300" lvl="1" indent="-114300" algn="just" defTabSz="533400">
            <a:lnSpc>
              <a:spcPct val="90000"/>
            </a:lnSpc>
            <a:spcBef>
              <a:spcPct val="0"/>
            </a:spcBef>
            <a:spcAft>
              <a:spcPct val="15000"/>
            </a:spcAft>
            <a:buChar char="•"/>
          </a:pPr>
          <a:endParaRPr lang="lv-LV" sz="1200" kern="1200" dirty="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endParaRPr lang="lv-LV" sz="1200" kern="1200" dirty="0">
            <a:latin typeface="Verdana" panose="020B0604030504040204" pitchFamily="34" charset="0"/>
            <a:ea typeface="Verdana" panose="020B0604030504040204" pitchFamily="34" charset="0"/>
          </a:endParaRPr>
        </a:p>
        <a:p>
          <a:pPr marL="114300" lvl="1" indent="-114300" algn="l" defTabSz="533400">
            <a:lnSpc>
              <a:spcPct val="90000"/>
            </a:lnSpc>
            <a:spcBef>
              <a:spcPct val="0"/>
            </a:spcBef>
            <a:spcAft>
              <a:spcPct val="15000"/>
            </a:spcAft>
            <a:buChar char="•"/>
          </a:pPr>
          <a:endParaRPr lang="lv-LV" sz="1200" kern="1200" dirty="0"/>
        </a:p>
      </dsp:txBody>
      <dsp:txXfrm>
        <a:off x="0" y="3556326"/>
        <a:ext cx="6928884" cy="1474200"/>
      </dsp:txXfrm>
    </dsp:sp>
    <dsp:sp modelId="{97819B6C-4F81-4718-9841-7FFE10CF8016}">
      <dsp:nvSpPr>
        <dsp:cNvPr id="0" name=""/>
        <dsp:cNvSpPr/>
      </dsp:nvSpPr>
      <dsp:spPr>
        <a:xfrm>
          <a:off x="346444" y="3379206"/>
          <a:ext cx="4850218" cy="35424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Papildu kritēriji</a:t>
          </a:r>
        </a:p>
      </dsp:txBody>
      <dsp:txXfrm>
        <a:off x="363737" y="3396499"/>
        <a:ext cx="4815632"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411206" y="1865042"/>
          <a:ext cx="2302758" cy="538945"/>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411206" y="1865042"/>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26846-B029-46DA-9D3A-8623CB7FCD54}">
      <dsp:nvSpPr>
        <dsp:cNvPr id="0" name=""/>
        <dsp:cNvSpPr/>
      </dsp:nvSpPr>
      <dsp:spPr>
        <a:xfrm>
          <a:off x="0" y="236939"/>
          <a:ext cx="7093974" cy="11970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zinātniskā kvalitāte, ticamība un novitāte;</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izvēlētās pētījuma stratēģijas un metodisko risinājumu zinātniskā kvalitāte, kā arī atbilstība noteikto mērķu sasniegšanai;</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projekta spēja radīt jaunas zināšanas vai tehnoloģiskās atziņas;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sadarbības partneru (ja tādi paredzēti) ieguldījums, to zinātniskā kapacitāte, plānotā sadarbības kvalitāte</a:t>
          </a:r>
        </a:p>
      </dsp:txBody>
      <dsp:txXfrm>
        <a:off x="0" y="236939"/>
        <a:ext cx="7093974" cy="1197000"/>
      </dsp:txXfrm>
    </dsp:sp>
    <dsp:sp modelId="{9E8D09D5-7D91-4025-90B6-21CB33BAC573}">
      <dsp:nvSpPr>
        <dsp:cNvPr id="0" name=""/>
        <dsp:cNvSpPr/>
      </dsp:nvSpPr>
      <dsp:spPr>
        <a:xfrm>
          <a:off x="354698" y="89339"/>
          <a:ext cx="4965781" cy="295200"/>
        </a:xfrm>
        <a:prstGeom prst="round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r>
            <a:rPr lang="lv-LV" sz="1000" kern="1200" dirty="0">
              <a:latin typeface="Verdana" panose="020B0604030504040204" pitchFamily="34" charset="0"/>
              <a:ea typeface="Verdana" panose="020B0604030504040204" pitchFamily="34" charset="0"/>
            </a:rPr>
            <a:t>Zinātniskā kvalitāte</a:t>
          </a:r>
        </a:p>
      </dsp:txBody>
      <dsp:txXfrm>
        <a:off x="369108" y="103749"/>
        <a:ext cx="4936961" cy="266380"/>
      </dsp:txXfrm>
    </dsp:sp>
    <dsp:sp modelId="{86CA5026-DF26-4056-BA24-212D2A98133D}">
      <dsp:nvSpPr>
        <dsp:cNvPr id="0" name=""/>
        <dsp:cNvSpPr/>
      </dsp:nvSpPr>
      <dsp:spPr>
        <a:xfrm>
          <a:off x="0" y="1635539"/>
          <a:ext cx="7093974" cy="16380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iegūto zināšanu un prasmju paredzamā pārnese tālākajā darbībā un zinātniskās kapacitātes attīstībā;</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pētniecības attīstības iespējas, ieskaitot ieguldījumu jaunu projektu sagatavošanā;</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rezultātā tiks radītas attiecīgajai nozarei, tautsaimniecības un sabiedrības attīstībai nozīmīgas zināšanas;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iegūto zināšanu ilgtspēja un kvalitatīvs to izplatības plāns, tai skaitā paredzētas zinātniskās publikācijas un sabiedrības informēšana;</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īstenošana sekmē pētījuma zinātniskā personāla, tai skaitā studējošo, zinātniskās kapacitātes stiprināšanu</a:t>
          </a:r>
        </a:p>
      </dsp:txBody>
      <dsp:txXfrm>
        <a:off x="0" y="1635539"/>
        <a:ext cx="7093974" cy="1638000"/>
      </dsp:txXfrm>
    </dsp:sp>
    <dsp:sp modelId="{445E2326-9F2E-464C-A912-45E6727694AF}">
      <dsp:nvSpPr>
        <dsp:cNvPr id="0" name=""/>
        <dsp:cNvSpPr/>
      </dsp:nvSpPr>
      <dsp:spPr>
        <a:xfrm>
          <a:off x="354698" y="1487939"/>
          <a:ext cx="4965781" cy="29520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r>
            <a:rPr lang="lv-LV" sz="1000" kern="1200" dirty="0">
              <a:latin typeface="Verdana" panose="020B0604030504040204" pitchFamily="34" charset="0"/>
              <a:ea typeface="Verdana" panose="020B0604030504040204" pitchFamily="34" charset="0"/>
            </a:rPr>
            <a:t>Rezultātu ietekme</a:t>
          </a:r>
        </a:p>
      </dsp:txBody>
      <dsp:txXfrm>
        <a:off x="369108" y="1502349"/>
        <a:ext cx="4936961" cy="266380"/>
      </dsp:txXfrm>
    </dsp:sp>
    <dsp:sp modelId="{3345C7C8-2E68-4775-A00F-699D269D398B}">
      <dsp:nvSpPr>
        <dsp:cNvPr id="0" name=""/>
        <dsp:cNvSpPr/>
      </dsp:nvSpPr>
      <dsp:spPr>
        <a:xfrm>
          <a:off x="0" y="3475139"/>
          <a:ext cx="7093974" cy="20790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darba plāna kvalitāte un tā atbilstība izvirzītajam mērķim. Paredzētie resursi ir atbilstoši un pietiekami mērķa sasniegšanai. Pētījumā paredzēts nodrošināt efektīvu resursu izmantošanu. Plānotie darba posmi un uzdevumi ir skaidri definēti, atbilstoši un ticami;</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projekta vadītāja un projekta galveno izpildītāju zinātniskā kvalifikācija, atbilstoši iesniegtajiem dzīves gājuma aprakstiem (CV);</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paredzēta atbilstoša pētījuma vadība, ieskaitot kvalitātes vadību. Vadības organizācija ļauj sekot pētījuma izpildes progresam. Izvērtēti iespējamie riski un izstrādāts to novēršanas vai negatīvā efekta samazināšanas plāns;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veikšanai ir nepieciešamā pētniecības infrastruktūra, tai skaitā pieeja sadarbības partneru aprīkojumam (ja attiecināms);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institūcijai, kas īsteno pētījumu, un tās sadarbības partneriem (ja attiecināms) ir projekta īstenošanai nepieciešamā pieredze.</a:t>
          </a:r>
        </a:p>
      </dsp:txBody>
      <dsp:txXfrm>
        <a:off x="0" y="3475139"/>
        <a:ext cx="7093974" cy="2079000"/>
      </dsp:txXfrm>
    </dsp:sp>
    <dsp:sp modelId="{C728B3C9-4A6C-445A-B480-BB8C9BB50796}">
      <dsp:nvSpPr>
        <dsp:cNvPr id="0" name=""/>
        <dsp:cNvSpPr/>
      </dsp:nvSpPr>
      <dsp:spPr>
        <a:xfrm>
          <a:off x="354698" y="3327539"/>
          <a:ext cx="4965781" cy="29520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endParaRPr lang="lv-LV" sz="1000" kern="1200" dirty="0">
            <a:solidFill>
              <a:schemeClr val="tx1"/>
            </a:solidFill>
          </a:endParaRPr>
        </a:p>
        <a:p>
          <a:pPr marL="0" lvl="0" indent="0" algn="l" defTabSz="444500">
            <a:lnSpc>
              <a:spcPct val="90000"/>
            </a:lnSpc>
            <a:spcBef>
              <a:spcPct val="0"/>
            </a:spcBef>
            <a:spcAft>
              <a:spcPct val="35000"/>
            </a:spcAft>
            <a:buNone/>
          </a:pPr>
          <a:r>
            <a:rPr lang="lv-LV" sz="1000" kern="1200" dirty="0">
              <a:solidFill>
                <a:schemeClr val="tx1"/>
              </a:solidFill>
              <a:latin typeface="Verdana" panose="020B0604030504040204" pitchFamily="34" charset="0"/>
              <a:ea typeface="Verdana" panose="020B0604030504040204" pitchFamily="34" charset="0"/>
            </a:rPr>
            <a:t>Īstenošanas iespējas un nodrošinājums</a:t>
          </a:r>
        </a:p>
        <a:p>
          <a:pPr marL="0" lvl="0" indent="0" algn="l" defTabSz="444500">
            <a:lnSpc>
              <a:spcPct val="90000"/>
            </a:lnSpc>
            <a:spcBef>
              <a:spcPct val="0"/>
            </a:spcBef>
            <a:spcAft>
              <a:spcPct val="35000"/>
            </a:spcAft>
            <a:buNone/>
          </a:pPr>
          <a:endParaRPr lang="lv-LV" sz="1000" kern="1200" dirty="0"/>
        </a:p>
      </dsp:txBody>
      <dsp:txXfrm>
        <a:off x="369108" y="3341949"/>
        <a:ext cx="4936961"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20.06.2024</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a:t>
            </a:fld>
            <a:endParaRPr lang="lv-LV" altLang="lv-LV"/>
          </a:p>
        </p:txBody>
      </p:sp>
    </p:spTree>
    <p:extLst>
      <p:ext uri="{BB962C8B-B14F-4D97-AF65-F5344CB8AC3E}">
        <p14:creationId xmlns:p14="http://schemas.microsoft.com/office/powerpoint/2010/main" val="3443098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3</a:t>
            </a:fld>
            <a:endParaRPr lang="lv-LV" altLang="lv-LV"/>
          </a:p>
        </p:txBody>
      </p:sp>
    </p:spTree>
    <p:extLst>
      <p:ext uri="{BB962C8B-B14F-4D97-AF65-F5344CB8AC3E}">
        <p14:creationId xmlns:p14="http://schemas.microsoft.com/office/powerpoint/2010/main" val="1123235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4</a:t>
            </a:fld>
            <a:endParaRPr lang="lv-LV" altLang="lv-LV"/>
          </a:p>
        </p:txBody>
      </p:sp>
    </p:spTree>
    <p:extLst>
      <p:ext uri="{BB962C8B-B14F-4D97-AF65-F5344CB8AC3E}">
        <p14:creationId xmlns:p14="http://schemas.microsoft.com/office/powerpoint/2010/main" val="3313504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5</a:t>
            </a:fld>
            <a:endParaRPr lang="lv-LV" altLang="lv-LV"/>
          </a:p>
        </p:txBody>
      </p:sp>
    </p:spTree>
    <p:extLst>
      <p:ext uri="{BB962C8B-B14F-4D97-AF65-F5344CB8AC3E}">
        <p14:creationId xmlns:p14="http://schemas.microsoft.com/office/powerpoint/2010/main" val="3525355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6</a:t>
            </a:fld>
            <a:endParaRPr lang="lv-LV" altLang="lv-LV"/>
          </a:p>
        </p:txBody>
      </p:sp>
    </p:spTree>
    <p:extLst>
      <p:ext uri="{BB962C8B-B14F-4D97-AF65-F5344CB8AC3E}">
        <p14:creationId xmlns:p14="http://schemas.microsoft.com/office/powerpoint/2010/main" val="242983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5.png"/><Relationship Id="rId4" Type="http://schemas.openxmlformats.org/officeDocument/2006/relationships/diagramLayout" Target="../diagrams/layout2.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3147237"/>
            <a:ext cx="7772400" cy="2310810"/>
          </a:xfrm>
        </p:spPr>
        <p:txBody>
          <a:bodyPr>
            <a:normAutofit/>
          </a:bodyPr>
          <a:lstStyle/>
          <a:p>
            <a:r>
              <a:rPr lang="lv-LV" sz="1600" b="1" dirty="0">
                <a:solidFill>
                  <a:srgbClr val="CC3300"/>
                </a:solidFill>
              </a:rPr>
              <a:t>Par valsts pētījumu programmu "Izglītība" </a:t>
            </a:r>
          </a:p>
          <a:p>
            <a:r>
              <a:rPr lang="lv-LV" sz="1600" b="1" dirty="0">
                <a:solidFill>
                  <a:srgbClr val="CC3300"/>
                </a:solidFill>
              </a:rPr>
              <a:t>2023.–2026. gadam</a:t>
            </a:r>
            <a:endParaRPr lang="lv-LV" sz="1600" b="1" dirty="0">
              <a:solidFill>
                <a:schemeClr val="bg1">
                  <a:lumMod val="50000"/>
                </a:schemeClr>
              </a:solidFill>
            </a:endParaRPr>
          </a:p>
          <a:p>
            <a:r>
              <a:rPr lang="lv-LV" sz="1600" b="1" dirty="0">
                <a:solidFill>
                  <a:schemeClr val="bg1">
                    <a:lumMod val="50000"/>
                  </a:schemeClr>
                </a:solidFill>
              </a:rPr>
              <a:t>projektu pieteikumu otrais atklāts konkurss </a:t>
            </a:r>
          </a:p>
          <a:p>
            <a:endParaRPr lang="lv-LV" sz="1600" b="1" dirty="0">
              <a:solidFill>
                <a:schemeClr val="bg1">
                  <a:lumMod val="50000"/>
                </a:schemeClr>
              </a:solidFill>
            </a:endParaRPr>
          </a:p>
          <a:p>
            <a:endParaRPr lang="lv-LV" sz="1600" b="1"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5670755" y="274620"/>
            <a:ext cx="3098182" cy="13787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381000"/>
            <a:ext cx="6767465" cy="1036642"/>
          </a:xfrm>
        </p:spPr>
        <p:txBody>
          <a:bodyPr>
            <a:noAutofit/>
          </a:bodyPr>
          <a:lstStyle/>
          <a:p>
            <a:r>
              <a:rPr lang="lv-LV" sz="2200" dirty="0">
                <a:solidFill>
                  <a:schemeClr val="accent4">
                    <a:lumMod val="75000"/>
                  </a:schemeClr>
                </a:solidFill>
              </a:rPr>
              <a:t>Prezentācijā izskatāmie </a:t>
            </a:r>
            <a:br>
              <a:rPr lang="lv-LV" sz="2200" dirty="0">
                <a:solidFill>
                  <a:schemeClr val="accent4">
                    <a:lumMod val="75000"/>
                  </a:schemeClr>
                </a:solidFill>
              </a:rPr>
            </a:br>
            <a:r>
              <a:rPr lang="lv-LV" sz="2200" dirty="0">
                <a:solidFill>
                  <a:schemeClr val="accent4">
                    <a:lumMod val="75000"/>
                  </a:schemeClr>
                </a:solidFill>
              </a:rPr>
              <a:t>jautājumi</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3" name="Rectangle 12">
            <a:extLst>
              <a:ext uri="{FF2B5EF4-FFF2-40B4-BE49-F238E27FC236}">
                <a16:creationId xmlns:a16="http://schemas.microsoft.com/office/drawing/2014/main" id="{B757AE9B-4309-4FC2-AD4D-37EDB2724E12}"/>
              </a:ext>
            </a:extLst>
          </p:cNvPr>
          <p:cNvSpPr/>
          <p:nvPr/>
        </p:nvSpPr>
        <p:spPr>
          <a:xfrm>
            <a:off x="1554354" y="2234767"/>
            <a:ext cx="6869088" cy="592881"/>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5" name="Rectangle 14">
            <a:extLst>
              <a:ext uri="{FF2B5EF4-FFF2-40B4-BE49-F238E27FC236}">
                <a16:creationId xmlns:a16="http://schemas.microsoft.com/office/drawing/2014/main" id="{25C58D71-41A3-47BF-83A9-782EFD158449}"/>
              </a:ext>
            </a:extLst>
          </p:cNvPr>
          <p:cNvSpPr/>
          <p:nvPr/>
        </p:nvSpPr>
        <p:spPr>
          <a:xfrm>
            <a:off x="1579576" y="3035053"/>
            <a:ext cx="6869088" cy="510515"/>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sp>
        <p:nvSpPr>
          <p:cNvPr id="41" name="Content Placeholder 2">
            <a:extLst>
              <a:ext uri="{FF2B5EF4-FFF2-40B4-BE49-F238E27FC236}">
                <a16:creationId xmlns:a16="http://schemas.microsoft.com/office/drawing/2014/main" id="{D804483C-7A06-4704-A743-AEAE88838F7E}"/>
              </a:ext>
            </a:extLst>
          </p:cNvPr>
          <p:cNvSpPr txBox="1">
            <a:spLocks/>
          </p:cNvSpPr>
          <p:nvPr/>
        </p:nvSpPr>
        <p:spPr bwMode="auto">
          <a:xfrm>
            <a:off x="1596547" y="2354792"/>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Administratīvā</a:t>
            </a:r>
            <a:r>
              <a:rPr lang="en-US"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s</a:t>
            </a: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un zinātniskās izvērtēšanas nosacījumi</a:t>
            </a:r>
          </a:p>
        </p:txBody>
      </p:sp>
      <p:sp>
        <p:nvSpPr>
          <p:cNvPr id="45" name="Content Placeholder 2">
            <a:extLst>
              <a:ext uri="{FF2B5EF4-FFF2-40B4-BE49-F238E27FC236}">
                <a16:creationId xmlns:a16="http://schemas.microsoft.com/office/drawing/2014/main" id="{E7204620-1F31-455D-8CF0-71A19E79B734}"/>
              </a:ext>
            </a:extLst>
          </p:cNvPr>
          <p:cNvSpPr txBox="1">
            <a:spLocks/>
          </p:cNvSpPr>
          <p:nvPr/>
        </p:nvSpPr>
        <p:spPr bwMode="auto">
          <a:xfrm>
            <a:off x="1619049" y="3097312"/>
            <a:ext cx="6552680"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norises laika grafiks</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2" name="Picture 21">
            <a:extLst>
              <a:ext uri="{FF2B5EF4-FFF2-40B4-BE49-F238E27FC236}">
                <a16:creationId xmlns:a16="http://schemas.microsoft.com/office/drawing/2014/main" id="{62846A23-4AB7-E828-7429-B4E4359ECA96}"/>
              </a:ext>
            </a:extLst>
          </p:cNvPr>
          <p:cNvPicPr>
            <a:picLocks noChangeAspect="1"/>
          </p:cNvPicPr>
          <p:nvPr/>
        </p:nvPicPr>
        <p:blipFill>
          <a:blip r:embed="rId3"/>
          <a:stretch>
            <a:fillRect/>
          </a:stretch>
        </p:blipFill>
        <p:spPr>
          <a:xfrm>
            <a:off x="6570406" y="97694"/>
            <a:ext cx="2402143" cy="1069016"/>
          </a:xfrm>
          <a:prstGeom prst="rect">
            <a:avLst/>
          </a:prstGeom>
        </p:spPr>
      </p:pic>
      <p:pic>
        <p:nvPicPr>
          <p:cNvPr id="24" name="Picture 4" descr="Image result for checklist icon">
            <a:extLst>
              <a:ext uri="{FF2B5EF4-FFF2-40B4-BE49-F238E27FC236}">
                <a16:creationId xmlns:a16="http://schemas.microsoft.com/office/drawing/2014/main" id="{568F1792-147D-EF32-2C38-CF84858A21C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7243" y="2061065"/>
            <a:ext cx="456153" cy="457200"/>
          </a:xfrm>
          <a:prstGeom prst="rect">
            <a:avLst/>
          </a:prstGeom>
          <a:solidFill>
            <a:srgbClr val="FF9900"/>
          </a:solidFill>
          <a:ln>
            <a:noFill/>
          </a:ln>
        </p:spPr>
      </p:pic>
      <p:pic>
        <p:nvPicPr>
          <p:cNvPr id="26" name="Picture 4" descr="Image result for checklist icon">
            <a:extLst>
              <a:ext uri="{FF2B5EF4-FFF2-40B4-BE49-F238E27FC236}">
                <a16:creationId xmlns:a16="http://schemas.microsoft.com/office/drawing/2014/main" id="{3A134155-00DB-8E6D-3E08-44222E66430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7701" y="2868712"/>
            <a:ext cx="456153" cy="457200"/>
          </a:xfrm>
          <a:prstGeom prst="rect">
            <a:avLst/>
          </a:prstGeom>
          <a:solidFill>
            <a:srgbClr val="FF9900"/>
          </a:solidFill>
          <a:ln>
            <a:noFill/>
          </a:ln>
        </p:spPr>
      </p:pic>
    </p:spTree>
    <p:extLst>
      <p:ext uri="{BB962C8B-B14F-4D97-AF65-F5344CB8AC3E}">
        <p14:creationId xmlns:p14="http://schemas.microsoft.com/office/powerpoint/2010/main" val="3334510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0C791-CB38-FBC3-2D62-719C7CA06545}"/>
              </a:ext>
            </a:extLst>
          </p:cNvPr>
          <p:cNvSpPr>
            <a:spLocks noGrp="1"/>
          </p:cNvSpPr>
          <p:nvPr>
            <p:ph type="title"/>
          </p:nvPr>
        </p:nvSpPr>
        <p:spPr>
          <a:xfrm>
            <a:off x="2052484" y="167996"/>
            <a:ext cx="6096000" cy="1036642"/>
          </a:xfrm>
        </p:spPr>
        <p:txBody>
          <a:bodyPr/>
          <a:lstStyle/>
          <a:p>
            <a:r>
              <a:rPr lang="lv-LV" dirty="0">
                <a:solidFill>
                  <a:schemeClr val="accent4">
                    <a:lumMod val="75000"/>
                  </a:schemeClr>
                </a:solidFill>
              </a:rPr>
              <a:t>Projektu pieteikumu administratīvā vērtēšana</a:t>
            </a:r>
          </a:p>
        </p:txBody>
      </p:sp>
      <p:graphicFrame>
        <p:nvGraphicFramePr>
          <p:cNvPr id="6" name="Content Placeholder 5">
            <a:extLst>
              <a:ext uri="{FF2B5EF4-FFF2-40B4-BE49-F238E27FC236}">
                <a16:creationId xmlns:a16="http://schemas.microsoft.com/office/drawing/2014/main" id="{28F0073E-9589-D334-BDC6-8717CAB4C211}"/>
              </a:ext>
            </a:extLst>
          </p:cNvPr>
          <p:cNvGraphicFramePr>
            <a:graphicFrameLocks noGrp="1"/>
          </p:cNvGraphicFramePr>
          <p:nvPr>
            <p:ph idx="1"/>
            <p:extLst>
              <p:ext uri="{D42A27DB-BD31-4B8C-83A1-F6EECF244321}">
                <p14:modId xmlns:p14="http://schemas.microsoft.com/office/powerpoint/2010/main" val="198214297"/>
              </p:ext>
            </p:extLst>
          </p:nvPr>
        </p:nvGraphicFramePr>
        <p:xfrm>
          <a:off x="1757916" y="1268819"/>
          <a:ext cx="6928884" cy="5295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6406252-002B-5D03-FBB2-FA9EA3DBC8F1}"/>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7899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AC11B-09CC-E890-1FF8-D965284869E6}"/>
              </a:ext>
            </a:extLst>
          </p:cNvPr>
          <p:cNvSpPr>
            <a:spLocks noGrp="1"/>
          </p:cNvSpPr>
          <p:nvPr>
            <p:ph type="title"/>
          </p:nvPr>
        </p:nvSpPr>
        <p:spPr>
          <a:xfrm>
            <a:off x="1750141" y="141589"/>
            <a:ext cx="6096000" cy="1036642"/>
          </a:xfrm>
        </p:spPr>
        <p:txBody>
          <a:bodyPr/>
          <a:lstStyle/>
          <a:p>
            <a:r>
              <a:rPr lang="lv-LV" dirty="0">
                <a:solidFill>
                  <a:schemeClr val="accent4">
                    <a:lumMod val="75000"/>
                  </a:schemeClr>
                </a:solidFill>
              </a:rPr>
              <a:t>Projekta pieteikuma </a:t>
            </a:r>
            <a:br>
              <a:rPr lang="lv-LV" dirty="0">
                <a:solidFill>
                  <a:schemeClr val="accent4">
                    <a:lumMod val="75000"/>
                  </a:schemeClr>
                </a:solidFill>
              </a:rPr>
            </a:br>
            <a:r>
              <a:rPr lang="lv-LV" dirty="0">
                <a:solidFill>
                  <a:schemeClr val="accent4">
                    <a:lumMod val="75000"/>
                  </a:schemeClr>
                </a:solidFill>
              </a:rPr>
              <a:t>zinātniskā izvērtēšana</a:t>
            </a:r>
          </a:p>
        </p:txBody>
      </p:sp>
      <p:sp>
        <p:nvSpPr>
          <p:cNvPr id="3" name="Content Placeholder 2">
            <a:extLst>
              <a:ext uri="{FF2B5EF4-FFF2-40B4-BE49-F238E27FC236}">
                <a16:creationId xmlns:a16="http://schemas.microsoft.com/office/drawing/2014/main" id="{3AD71429-CC78-6FCD-F8D0-50F89D718420}"/>
              </a:ext>
            </a:extLst>
          </p:cNvPr>
          <p:cNvSpPr>
            <a:spLocks noGrp="1"/>
          </p:cNvSpPr>
          <p:nvPr>
            <p:ph idx="1"/>
          </p:nvPr>
        </p:nvSpPr>
        <p:spPr>
          <a:xfrm>
            <a:off x="375686" y="1752600"/>
            <a:ext cx="5245394" cy="4373573"/>
          </a:xfrm>
        </p:spPr>
        <p:txBody>
          <a:bodyPr>
            <a:normAutofit/>
          </a:bodyPr>
          <a:lstStyle/>
          <a:p>
            <a:pPr marL="342900" indent="-342900" algn="just">
              <a:buFont typeface="Arial" panose="020B0604020202020204" pitchFamily="34" charset="0"/>
              <a:buChar char="•"/>
            </a:pPr>
            <a:r>
              <a:rPr lang="lv-LV" dirty="0"/>
              <a:t>Kopā </a:t>
            </a:r>
            <a:r>
              <a:rPr lang="lv-LV"/>
              <a:t>6 nedēļas;</a:t>
            </a:r>
            <a:endParaRPr lang="lv-LV" dirty="0"/>
          </a:p>
          <a:p>
            <a:pPr marL="342900" indent="-342900" algn="just">
              <a:buFont typeface="Arial" panose="020B0604020202020204" pitchFamily="34" charset="0"/>
              <a:buChar char="•"/>
            </a:pPr>
            <a:r>
              <a:rPr lang="lv-LV" dirty="0"/>
              <a:t>Katram projekta pieteikumam piesaista vismaz 2 starptautiskos ekspertus;</a:t>
            </a:r>
          </a:p>
          <a:p>
            <a:pPr marL="342900" indent="-342900" algn="just">
              <a:buFont typeface="Arial" panose="020B0604020202020204" pitchFamily="34" charset="0"/>
              <a:buChar char="•"/>
            </a:pPr>
            <a:r>
              <a:rPr lang="lv-LV" dirty="0"/>
              <a:t>Tiek izvērtēti 3 kritēriji:  projekta pieteikuma zinātniskā kvalitāte (A), projekta rezultātu ietekme (B), projekta īstenošanas iespējas un nodrošinājums (C);</a:t>
            </a:r>
          </a:p>
          <a:p>
            <a:pPr marL="342900" indent="-342900" algn="just">
              <a:buFont typeface="Arial" panose="020B0604020202020204" pitchFamily="34" charset="0"/>
              <a:buChar char="•"/>
            </a:pPr>
            <a:r>
              <a:rPr lang="lv-LV" dirty="0"/>
              <a:t>Katrā kritērijā eksperts piešķir līdz 5 punktiem (ar soli 0,5).</a:t>
            </a:r>
          </a:p>
          <a:p>
            <a:pPr algn="just"/>
            <a:r>
              <a:rPr lang="lv-LV" dirty="0">
                <a:solidFill>
                  <a:schemeClr val="accent2">
                    <a:lumMod val="75000"/>
                  </a:schemeClr>
                </a:solidFill>
              </a:rPr>
              <a:t>Svērto atzīmi aprēķina šādi</a:t>
            </a:r>
            <a:r>
              <a:rPr lang="lv-LV" dirty="0"/>
              <a:t>:</a:t>
            </a:r>
          </a:p>
        </p:txBody>
      </p:sp>
      <p:graphicFrame>
        <p:nvGraphicFramePr>
          <p:cNvPr id="6" name="Content Placeholder 6">
            <a:extLst>
              <a:ext uri="{FF2B5EF4-FFF2-40B4-BE49-F238E27FC236}">
                <a16:creationId xmlns:a16="http://schemas.microsoft.com/office/drawing/2014/main" id="{AA06EC69-D727-C8D7-156C-2E14A6D7441C}"/>
              </a:ext>
            </a:extLst>
          </p:cNvPr>
          <p:cNvGraphicFramePr>
            <a:graphicFrameLocks/>
          </p:cNvGraphicFramePr>
          <p:nvPr>
            <p:extLst>
              <p:ext uri="{D42A27DB-BD31-4B8C-83A1-F6EECF244321}">
                <p14:modId xmlns:p14="http://schemas.microsoft.com/office/powerpoint/2010/main" val="2088624698"/>
              </p:ext>
            </p:extLst>
          </p:nvPr>
        </p:nvGraphicFramePr>
        <p:xfrm>
          <a:off x="5839228" y="2273565"/>
          <a:ext cx="2713974" cy="2694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9738F7FA-74AA-93DA-2A85-B27DA713E59D}"/>
              </a:ext>
            </a:extLst>
          </p:cNvPr>
          <p:cNvSpPr txBox="1"/>
          <p:nvPr/>
        </p:nvSpPr>
        <p:spPr>
          <a:xfrm>
            <a:off x="5982586" y="2658139"/>
            <a:ext cx="620683" cy="353943"/>
          </a:xfrm>
          <a:prstGeom prst="rect">
            <a:avLst/>
          </a:prstGeom>
          <a:noFill/>
        </p:spPr>
        <p:txBody>
          <a:bodyPr wrap="none" rtlCol="0">
            <a:spAutoFit/>
          </a:bodyPr>
          <a:lstStyle/>
          <a:p>
            <a:r>
              <a:rPr lang="lv-LV" b="1" dirty="0"/>
              <a:t>30%</a:t>
            </a:r>
          </a:p>
        </p:txBody>
      </p:sp>
      <p:sp>
        <p:nvSpPr>
          <p:cNvPr id="9" name="TextBox 8">
            <a:extLst>
              <a:ext uri="{FF2B5EF4-FFF2-40B4-BE49-F238E27FC236}">
                <a16:creationId xmlns:a16="http://schemas.microsoft.com/office/drawing/2014/main" id="{DB156DE3-96CD-F867-7076-D800EC7F8458}"/>
              </a:ext>
            </a:extLst>
          </p:cNvPr>
          <p:cNvSpPr txBox="1"/>
          <p:nvPr/>
        </p:nvSpPr>
        <p:spPr>
          <a:xfrm>
            <a:off x="6121786" y="3443958"/>
            <a:ext cx="620683" cy="353943"/>
          </a:xfrm>
          <a:prstGeom prst="rect">
            <a:avLst/>
          </a:prstGeom>
          <a:noFill/>
        </p:spPr>
        <p:txBody>
          <a:bodyPr wrap="none" rtlCol="0">
            <a:spAutoFit/>
          </a:bodyPr>
          <a:lstStyle/>
          <a:p>
            <a:r>
              <a:rPr lang="lv-LV" b="1" dirty="0"/>
              <a:t>50%</a:t>
            </a:r>
          </a:p>
        </p:txBody>
      </p:sp>
      <p:sp>
        <p:nvSpPr>
          <p:cNvPr id="10" name="TextBox 9">
            <a:extLst>
              <a:ext uri="{FF2B5EF4-FFF2-40B4-BE49-F238E27FC236}">
                <a16:creationId xmlns:a16="http://schemas.microsoft.com/office/drawing/2014/main" id="{F08AD01B-E744-4F86-CA74-531D9AB5EF34}"/>
              </a:ext>
            </a:extLst>
          </p:cNvPr>
          <p:cNvSpPr txBox="1"/>
          <p:nvPr/>
        </p:nvSpPr>
        <p:spPr>
          <a:xfrm>
            <a:off x="5982586" y="4259693"/>
            <a:ext cx="620683" cy="353943"/>
          </a:xfrm>
          <a:prstGeom prst="rect">
            <a:avLst/>
          </a:prstGeom>
          <a:noFill/>
        </p:spPr>
        <p:txBody>
          <a:bodyPr wrap="none" rtlCol="0">
            <a:spAutoFit/>
          </a:bodyPr>
          <a:lstStyle/>
          <a:p>
            <a:r>
              <a:rPr lang="lv-LV" b="1" dirty="0"/>
              <a:t>20%</a:t>
            </a:r>
          </a:p>
        </p:txBody>
      </p:sp>
      <p:pic>
        <p:nvPicPr>
          <p:cNvPr id="12" name="Picture 11">
            <a:extLst>
              <a:ext uri="{FF2B5EF4-FFF2-40B4-BE49-F238E27FC236}">
                <a16:creationId xmlns:a16="http://schemas.microsoft.com/office/drawing/2014/main" id="{6475B146-C358-6D8F-198C-B78D8900FF56}"/>
              </a:ext>
            </a:extLst>
          </p:cNvPr>
          <p:cNvPicPr>
            <a:picLocks noChangeAspect="1"/>
          </p:cNvPicPr>
          <p:nvPr/>
        </p:nvPicPr>
        <p:blipFill>
          <a:blip r:embed="rId8"/>
          <a:stretch>
            <a:fillRect/>
          </a:stretch>
        </p:blipFill>
        <p:spPr>
          <a:xfrm>
            <a:off x="593427" y="5705448"/>
            <a:ext cx="4809912" cy="420725"/>
          </a:xfrm>
          <a:prstGeom prst="rect">
            <a:avLst/>
          </a:prstGeom>
        </p:spPr>
      </p:pic>
      <p:pic>
        <p:nvPicPr>
          <p:cNvPr id="11" name="Picture 10">
            <a:extLst>
              <a:ext uri="{FF2B5EF4-FFF2-40B4-BE49-F238E27FC236}">
                <a16:creationId xmlns:a16="http://schemas.microsoft.com/office/drawing/2014/main" id="{86C00A45-63B5-85BA-B49F-1CE131799901}"/>
              </a:ext>
            </a:extLst>
          </p:cNvPr>
          <p:cNvPicPr>
            <a:picLocks noChangeAspect="1"/>
          </p:cNvPicPr>
          <p:nvPr/>
        </p:nvPicPr>
        <p:blipFill>
          <a:blip r:embed="rId9"/>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7F58F787-62B2-8EE0-BDE4-AA431F3636C2}"/>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3124" y="4808887"/>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29373D5-47DA-E1FD-DC29-EED5BC3AE5A5}"/>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5068" y="3213250"/>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A10636BB-B7EE-3DB6-2A2D-0E31C8A01F9B}"/>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7918" y="2295219"/>
            <a:ext cx="269357" cy="269975"/>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85A13E0A-30FA-20A9-73E2-570A5BBEA0E7}"/>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7919" y="1834097"/>
            <a:ext cx="269357" cy="269975"/>
          </a:xfrm>
          <a:prstGeom prst="rect">
            <a:avLst/>
          </a:prstGeom>
          <a:solidFill>
            <a:srgbClr val="FF9900"/>
          </a:solidFill>
          <a:ln>
            <a:noFill/>
          </a:ln>
        </p:spPr>
      </p:pic>
    </p:spTree>
    <p:extLst>
      <p:ext uri="{BB962C8B-B14F-4D97-AF65-F5344CB8AC3E}">
        <p14:creationId xmlns:p14="http://schemas.microsoft.com/office/powerpoint/2010/main" val="4262181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4090E-8D40-8A95-2468-2AA9172B6219}"/>
              </a:ext>
            </a:extLst>
          </p:cNvPr>
          <p:cNvSpPr>
            <a:spLocks noGrp="1"/>
          </p:cNvSpPr>
          <p:nvPr>
            <p:ph type="title"/>
          </p:nvPr>
        </p:nvSpPr>
        <p:spPr>
          <a:xfrm>
            <a:off x="1592826" y="233051"/>
            <a:ext cx="6096000" cy="719454"/>
          </a:xfrm>
        </p:spPr>
        <p:txBody>
          <a:bodyPr>
            <a:normAutofit/>
          </a:bodyPr>
          <a:lstStyle/>
          <a:p>
            <a:r>
              <a:rPr lang="lv-LV" sz="2000" dirty="0">
                <a:solidFill>
                  <a:schemeClr val="accent4">
                    <a:lumMod val="75000"/>
                  </a:schemeClr>
                </a:solidFill>
              </a:rPr>
              <a:t>Zinātniskās vērtēšanas kritēriji</a:t>
            </a:r>
          </a:p>
        </p:txBody>
      </p:sp>
      <p:graphicFrame>
        <p:nvGraphicFramePr>
          <p:cNvPr id="7" name="Content Placeholder 6">
            <a:extLst>
              <a:ext uri="{FF2B5EF4-FFF2-40B4-BE49-F238E27FC236}">
                <a16:creationId xmlns:a16="http://schemas.microsoft.com/office/drawing/2014/main" id="{B21BAF41-67F9-0D0C-8DB1-F93B76F6B4FA}"/>
              </a:ext>
            </a:extLst>
          </p:cNvPr>
          <p:cNvGraphicFramePr>
            <a:graphicFrameLocks noGrp="1"/>
          </p:cNvGraphicFramePr>
          <p:nvPr>
            <p:ph idx="1"/>
            <p:extLst>
              <p:ext uri="{D42A27DB-BD31-4B8C-83A1-F6EECF244321}">
                <p14:modId xmlns:p14="http://schemas.microsoft.com/office/powerpoint/2010/main" val="725752342"/>
              </p:ext>
            </p:extLst>
          </p:nvPr>
        </p:nvGraphicFramePr>
        <p:xfrm>
          <a:off x="1592826" y="1090459"/>
          <a:ext cx="7093974" cy="5643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FA616FEB-F272-823B-AD81-EF314464AD65}"/>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235722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E4E0-2B65-A305-5A33-099CA427F398}"/>
              </a:ext>
            </a:extLst>
          </p:cNvPr>
          <p:cNvSpPr>
            <a:spLocks noGrp="1"/>
          </p:cNvSpPr>
          <p:nvPr>
            <p:ph type="title"/>
          </p:nvPr>
        </p:nvSpPr>
        <p:spPr>
          <a:xfrm>
            <a:off x="1784555" y="228600"/>
            <a:ext cx="4370439" cy="1036642"/>
          </a:xfrm>
        </p:spPr>
        <p:txBody>
          <a:bodyPr/>
          <a:lstStyle/>
          <a:p>
            <a:r>
              <a:rPr lang="lv-LV" dirty="0">
                <a:solidFill>
                  <a:schemeClr val="accent4">
                    <a:lumMod val="75000"/>
                  </a:schemeClr>
                </a:solidFill>
              </a:rPr>
              <a:t>Komisijas lēmums</a:t>
            </a:r>
          </a:p>
        </p:txBody>
      </p:sp>
      <p:sp>
        <p:nvSpPr>
          <p:cNvPr id="3" name="Content Placeholder 2">
            <a:extLst>
              <a:ext uri="{FF2B5EF4-FFF2-40B4-BE49-F238E27FC236}">
                <a16:creationId xmlns:a16="http://schemas.microsoft.com/office/drawing/2014/main" id="{760E8D9D-0E38-4C73-5443-7BEB1C9D383E}"/>
              </a:ext>
            </a:extLst>
          </p:cNvPr>
          <p:cNvSpPr>
            <a:spLocks noGrp="1"/>
          </p:cNvSpPr>
          <p:nvPr>
            <p:ph idx="1"/>
          </p:nvPr>
        </p:nvSpPr>
        <p:spPr>
          <a:xfrm>
            <a:off x="1688691" y="1170039"/>
            <a:ext cx="6902245" cy="4965290"/>
          </a:xfrm>
        </p:spPr>
        <p:txBody>
          <a:bodyPr>
            <a:normAutofit fontScale="92500" lnSpcReduction="20000"/>
          </a:bodyPr>
          <a:lstStyle/>
          <a:p>
            <a:r>
              <a:rPr lang="lv-LV" dirty="0">
                <a:solidFill>
                  <a:schemeClr val="accent2">
                    <a:lumMod val="75000"/>
                  </a:schemeClr>
                </a:solidFill>
              </a:rPr>
              <a:t>Kvalitātes slieksnis ir:</a:t>
            </a:r>
          </a:p>
          <a:p>
            <a:pPr algn="just"/>
            <a:r>
              <a:rPr lang="lv-LV" dirty="0"/>
              <a:t>    4 punkti zinātniskās kvalitātes kritērijā;</a:t>
            </a:r>
          </a:p>
          <a:p>
            <a:pPr algn="just"/>
            <a:r>
              <a:rPr lang="lv-LV" dirty="0"/>
              <a:t>    3 punkti projekta rezultātu ietekmes kritērijā;</a:t>
            </a:r>
          </a:p>
          <a:p>
            <a:pPr algn="just"/>
            <a:r>
              <a:rPr lang="lv-LV" dirty="0"/>
              <a:t>    3 punkti projekta īstenošanas iespējas un nodrošinājuma kritērijā;</a:t>
            </a:r>
          </a:p>
          <a:p>
            <a:pPr algn="just"/>
            <a:r>
              <a:rPr lang="lv-LV" dirty="0"/>
              <a:t>Vismaz </a:t>
            </a:r>
            <a:r>
              <a:rPr lang="lv-LV" dirty="0">
                <a:solidFill>
                  <a:schemeClr val="accent2">
                    <a:lumMod val="75000"/>
                  </a:schemeClr>
                </a:solidFill>
              </a:rPr>
              <a:t>10 punkti </a:t>
            </a:r>
            <a:r>
              <a:rPr lang="lv-LV" dirty="0"/>
              <a:t>visos kritērijos kopā.</a:t>
            </a:r>
          </a:p>
          <a:p>
            <a:endParaRPr lang="lv-LV" dirty="0"/>
          </a:p>
          <a:p>
            <a:r>
              <a:rPr lang="lv-LV" dirty="0"/>
              <a:t>Tālākās darbības:</a:t>
            </a:r>
          </a:p>
          <a:p>
            <a:pPr marL="342900" indent="-342900">
              <a:buFont typeface="Arial" panose="020B0604020202020204" pitchFamily="34" charset="0"/>
              <a:buChar char="•"/>
            </a:pPr>
            <a:r>
              <a:rPr lang="lv-LV" dirty="0"/>
              <a:t>LZP sagatavo sarakstu, kurā projektu pieteikumi sarindoti pēc iegūto punktu skaita, papildus </a:t>
            </a:r>
          </a:p>
          <a:p>
            <a:pPr marL="342900" indent="-342900">
              <a:buFont typeface="Arial" panose="020B0604020202020204" pitchFamily="34" charset="0"/>
              <a:buChar char="•"/>
            </a:pPr>
            <a:r>
              <a:rPr lang="lv-LV" dirty="0"/>
              <a:t>norādot virs kvalitātes sliekšņa novērtētos projektu pieteikumus;</a:t>
            </a:r>
          </a:p>
          <a:p>
            <a:pPr marL="342900" indent="-342900">
              <a:buFont typeface="Arial" panose="020B0604020202020204" pitchFamily="34" charset="0"/>
              <a:buChar char="•"/>
            </a:pPr>
            <a:r>
              <a:rPr lang="lv-LV" dirty="0"/>
              <a:t>Komisija divu nedēļu laikā pieņem lēmumu par virs kvalitātes sliekšņa novērtētajiem projektiem, ņemot vērā pieejamo finansējumu;</a:t>
            </a:r>
          </a:p>
          <a:p>
            <a:pPr marL="342900" indent="-342900">
              <a:buFont typeface="Arial" panose="020B0604020202020204" pitchFamily="34" charset="0"/>
              <a:buChar char="•"/>
            </a:pPr>
            <a:r>
              <a:rPr lang="lv-LV" dirty="0"/>
              <a:t>LZP komisijas pieņemtos lēmumus nosūta projekta pieteikuma iesniedzējiem.</a:t>
            </a:r>
          </a:p>
          <a:p>
            <a:endParaRPr lang="lv-LV" dirty="0"/>
          </a:p>
          <a:p>
            <a:endParaRPr lang="lv-LV" dirty="0"/>
          </a:p>
          <a:p>
            <a:endParaRPr lang="lv-LV" dirty="0"/>
          </a:p>
        </p:txBody>
      </p:sp>
      <p:sp>
        <p:nvSpPr>
          <p:cNvPr id="4" name="Text Placeholder 3">
            <a:extLst>
              <a:ext uri="{FF2B5EF4-FFF2-40B4-BE49-F238E27FC236}">
                <a16:creationId xmlns:a16="http://schemas.microsoft.com/office/drawing/2014/main" id="{91FBC30D-B63E-4F3B-3836-EAA2A484707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AB8D4C2-660F-328B-7254-4AA2E1D7F988}"/>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3D9F56E5-409C-A177-DFDE-029C6AE28262}"/>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5" y="2058471"/>
            <a:ext cx="26935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E1B5A5E9-32D3-75E6-FDD9-7FA76357B4B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4" y="1776129"/>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E40EC9E4-B839-8259-7049-E4FFC761906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3" y="1493787"/>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DABBD1A9-565A-AEE0-8832-639F3A9E0B8A}"/>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1" y="5234506"/>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289560CC-BE17-6A11-2895-4ADF4DC3F54B}"/>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5" y="4507157"/>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F48D974C-80B5-16CE-DCD4-6A29F726E089}"/>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5" y="4030736"/>
            <a:ext cx="269357" cy="269975"/>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AB2E3F0F-2EEE-36CD-0DFE-3A410788D964}"/>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2" y="3532216"/>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BB8C15AA-D5E4-55BF-086A-77714BC6B9FE}"/>
              </a:ext>
            </a:extLst>
          </p:cNvPr>
          <p:cNvPicPr>
            <a:picLocks noChangeAspect="1"/>
          </p:cNvPicPr>
          <p:nvPr/>
        </p:nvPicPr>
        <p:blipFill>
          <a:blip r:embed="rId4"/>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3030800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10"/>
          <p:cNvSpPr/>
          <p:nvPr/>
        </p:nvSpPr>
        <p:spPr>
          <a:xfrm>
            <a:off x="1276350" y="923532"/>
            <a:ext cx="6431238" cy="356918"/>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charset="0"/>
              <a:buNone/>
            </a:pPr>
            <a:r>
              <a:rPr lang="lv-LV" altLang="lv-LV" sz="2400" b="1" dirty="0">
                <a:solidFill>
                  <a:schemeClr val="bg1"/>
                </a:solidFill>
                <a:latin typeface="Arial Narrow" pitchFamily="34" charset="0"/>
              </a:rPr>
              <a:t>Laika grafiks </a:t>
            </a:r>
            <a:r>
              <a:rPr lang="lv-LV" altLang="lv-LV" sz="2400" b="1" i="1" dirty="0">
                <a:solidFill>
                  <a:schemeClr val="bg1"/>
                </a:solidFill>
                <a:latin typeface="Arial Narrow" pitchFamily="34" charset="0"/>
              </a:rPr>
              <a:t>(orientējoši)</a:t>
            </a:r>
          </a:p>
        </p:txBody>
      </p:sp>
      <p:pic>
        <p:nvPicPr>
          <p:cNvPr id="23559" name="Picture 12"/>
          <p:cNvPicPr>
            <a:picLocks noChangeAspect="1"/>
          </p:cNvPicPr>
          <p:nvPr/>
        </p:nvPicPr>
        <p:blipFill>
          <a:blip r:embed="rId2" cstate="print"/>
          <a:srcRect r="44344"/>
          <a:stretch>
            <a:fillRect/>
          </a:stretch>
        </p:blipFill>
        <p:spPr bwMode="auto">
          <a:xfrm>
            <a:off x="588169" y="1292776"/>
            <a:ext cx="835819" cy="628650"/>
          </a:xfrm>
          <a:prstGeom prst="rect">
            <a:avLst/>
          </a:prstGeom>
          <a:noFill/>
          <a:ln w="9525">
            <a:noFill/>
            <a:miter lim="800000"/>
            <a:headEnd/>
            <a:tailEnd/>
          </a:ln>
        </p:spPr>
      </p:pic>
      <p:pic>
        <p:nvPicPr>
          <p:cNvPr id="53" name="Picture 1"/>
          <p:cNvPicPr>
            <a:picLocks noChangeAspect="1"/>
          </p:cNvPicPr>
          <p:nvPr/>
        </p:nvPicPr>
        <p:blipFill rotWithShape="1">
          <a:blip r:embed="rId3" cstate="print">
            <a:duotone>
              <a:schemeClr val="bg2">
                <a:shade val="45000"/>
                <a:satMod val="135000"/>
              </a:schemeClr>
              <a:prstClr val="white"/>
            </a:duotone>
          </a:blip>
          <a:srcRect l="46491" t="60200" r="133"/>
          <a:stretch/>
        </p:blipFill>
        <p:spPr bwMode="auto">
          <a:xfrm>
            <a:off x="8028709" y="4549486"/>
            <a:ext cx="1099318" cy="1435895"/>
          </a:xfrm>
          <a:prstGeom prst="rect">
            <a:avLst/>
          </a:prstGeom>
          <a:noFill/>
          <a:ln w="9525">
            <a:noFill/>
            <a:miter lim="800000"/>
            <a:headEnd/>
            <a:tailEnd/>
          </a:ln>
        </p:spPr>
      </p:pic>
      <p:sp>
        <p:nvSpPr>
          <p:cNvPr id="28" name="Slide Number Placeholder 3"/>
          <p:cNvSpPr>
            <a:spLocks noGrp="1"/>
          </p:cNvSpPr>
          <p:nvPr>
            <p:ph type="sldNum" sz="quarter" idx="13"/>
          </p:nvPr>
        </p:nvSpPr>
        <p:spPr bwMode="auto">
          <a:xfrm>
            <a:off x="8672513" y="5744766"/>
            <a:ext cx="304800" cy="228600"/>
          </a:xfrm>
          <a:noFill/>
          <a:ln>
            <a:miter lim="800000"/>
            <a:headEnd/>
            <a:tailEnd/>
          </a:ln>
        </p:spPr>
        <p:txBody>
          <a:bodyPr/>
          <a:lstStyle/>
          <a:p>
            <a:r>
              <a:rPr lang="lv-LV" altLang="lv-LV" dirty="0"/>
              <a:t>4</a:t>
            </a:r>
            <a:endParaRPr lang="en-US" altLang="lv-LV" dirty="0"/>
          </a:p>
        </p:txBody>
      </p:sp>
      <p:grpSp>
        <p:nvGrpSpPr>
          <p:cNvPr id="11" name="Group 10">
            <a:extLst>
              <a:ext uri="{FF2B5EF4-FFF2-40B4-BE49-F238E27FC236}">
                <a16:creationId xmlns:a16="http://schemas.microsoft.com/office/drawing/2014/main" id="{47471895-DD62-4210-9F2A-E0135A77B776}"/>
              </a:ext>
            </a:extLst>
          </p:cNvPr>
          <p:cNvGrpSpPr/>
          <p:nvPr/>
        </p:nvGrpSpPr>
        <p:grpSpPr>
          <a:xfrm>
            <a:off x="166688" y="1280450"/>
            <a:ext cx="8845940" cy="4654019"/>
            <a:chOff x="597158" y="3263087"/>
            <a:chExt cx="11062593" cy="2893310"/>
          </a:xfrm>
          <a:solidFill>
            <a:schemeClr val="bg1">
              <a:lumMod val="85000"/>
            </a:schemeClr>
          </a:solidFill>
        </p:grpSpPr>
        <p:sp>
          <p:nvSpPr>
            <p:cNvPr id="12" name="Freeform 7">
              <a:extLst>
                <a:ext uri="{FF2B5EF4-FFF2-40B4-BE49-F238E27FC236}">
                  <a16:creationId xmlns:a16="http://schemas.microsoft.com/office/drawing/2014/main" id="{DB02A6D9-CF02-4466-8419-956DE2038CC4}"/>
                </a:ext>
              </a:extLst>
            </p:cNvPr>
            <p:cNvSpPr/>
            <p:nvPr/>
          </p:nvSpPr>
          <p:spPr>
            <a:xfrm flipH="1">
              <a:off x="11390030" y="3263087"/>
              <a:ext cx="45719"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80010" tIns="14288" rIns="80010" bIns="14288" numCol="1" spcCol="1270" anchor="t" anchorCtr="0">
              <a:noAutofit/>
            </a:bodyPr>
            <a:lstStyle/>
            <a:p>
              <a:pPr algn="just" defTabSz="500063">
                <a:lnSpc>
                  <a:spcPct val="90000"/>
                </a:lnSpc>
                <a:spcAft>
                  <a:spcPct val="35000"/>
                </a:spcAft>
              </a:pPr>
              <a:endParaRPr lang="lv-LV" sz="1500" dirty="0">
                <a:latin typeface="Arial Narrow" pitchFamily="34" charset="0"/>
              </a:endParaRPr>
            </a:p>
          </p:txBody>
        </p:sp>
        <p:sp>
          <p:nvSpPr>
            <p:cNvPr id="13" name="Freeform 8">
              <a:extLst>
                <a:ext uri="{FF2B5EF4-FFF2-40B4-BE49-F238E27FC236}">
                  <a16:creationId xmlns:a16="http://schemas.microsoft.com/office/drawing/2014/main" id="{E36BC360-DB70-437F-9BE0-11F7D6EDB146}"/>
                </a:ext>
              </a:extLst>
            </p:cNvPr>
            <p:cNvSpPr/>
            <p:nvPr/>
          </p:nvSpPr>
          <p:spPr>
            <a:xfrm>
              <a:off x="597158" y="3263087"/>
              <a:ext cx="11062593" cy="2893310"/>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80010" tIns="14288" rIns="80010" bIns="14288" numCol="1" spcCol="1270" anchor="t" anchorCtr="0">
              <a:noAutofit/>
            </a:bodyPr>
            <a:lstStyle/>
            <a:p>
              <a:pPr algn="just" defTabSz="500063">
                <a:lnSpc>
                  <a:spcPct val="90000"/>
                </a:lnSpc>
                <a:spcAft>
                  <a:spcPct val="35000"/>
                </a:spcAft>
              </a:pPr>
              <a:endParaRPr lang="lv-LV" sz="1200" dirty="0">
                <a:latin typeface="Arial Narrow" pitchFamily="34" charset="0"/>
              </a:endParaRPr>
            </a:p>
          </p:txBody>
        </p:sp>
      </p:grpSp>
      <p:grpSp>
        <p:nvGrpSpPr>
          <p:cNvPr id="2" name="Group 1">
            <a:extLst>
              <a:ext uri="{FF2B5EF4-FFF2-40B4-BE49-F238E27FC236}">
                <a16:creationId xmlns:a16="http://schemas.microsoft.com/office/drawing/2014/main" id="{96BCCB8A-18D9-F469-7D49-8CD83D947667}"/>
              </a:ext>
            </a:extLst>
          </p:cNvPr>
          <p:cNvGrpSpPr/>
          <p:nvPr/>
        </p:nvGrpSpPr>
        <p:grpSpPr>
          <a:xfrm>
            <a:off x="210999" y="1391465"/>
            <a:ext cx="8801630" cy="4543002"/>
            <a:chOff x="1824624" y="1422061"/>
            <a:chExt cx="8337092" cy="4171596"/>
          </a:xfrm>
        </p:grpSpPr>
        <p:sp>
          <p:nvSpPr>
            <p:cNvPr id="3" name="Rectangle 2">
              <a:extLst>
                <a:ext uri="{FF2B5EF4-FFF2-40B4-BE49-F238E27FC236}">
                  <a16:creationId xmlns:a16="http://schemas.microsoft.com/office/drawing/2014/main" id="{E9150373-7F9F-D8D6-5D1C-7D7A0CB04E6B}"/>
                </a:ext>
              </a:extLst>
            </p:cNvPr>
            <p:cNvSpPr/>
            <p:nvPr/>
          </p:nvSpPr>
          <p:spPr>
            <a:xfrm>
              <a:off x="1824624" y="4615972"/>
              <a:ext cx="1914291" cy="977684"/>
            </a:xfrm>
            <a:prstGeom prst="rect">
              <a:avLst/>
            </a:prstGeom>
            <a:solidFill>
              <a:schemeClr val="bg1">
                <a:lumMod val="50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Projektu iesniegšana</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BB784F5B-49FF-7883-962A-528CF8762EDB}"/>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Administratīvā izvērtēšana</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5196CDAB-982B-1FE3-F64C-B2D5F4B8B3E1}"/>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Individuālie vērtējumi/</a:t>
              </a:r>
            </a:p>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KONSOLIDĒTIE VĒRTĒJUMI</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id="{9D73A3C4-9864-3A00-F169-F0B7F5AB0303}"/>
                </a:ext>
              </a:extLst>
            </p:cNvPr>
            <p:cNvSpPr/>
            <p:nvPr/>
          </p:nvSpPr>
          <p:spPr>
            <a:xfrm>
              <a:off x="6881696" y="3605227"/>
              <a:ext cx="1571390" cy="1988429"/>
            </a:xfrm>
            <a:prstGeom prst="rect">
              <a:avLst/>
            </a:prstGeom>
            <a:solidFill>
              <a:schemeClr val="bg1">
                <a:lumMod val="8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LĒMUMI PAR FINANSĒŠANU/</a:t>
              </a:r>
            </a:p>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NORAIDĪŠANU</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27B00BAD-734B-ADAB-C304-6D2429F17429}"/>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Līgumu slēgšana/projektu īstenošanas uzsākšana</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F925519D-36C7-5C98-D7AC-7A3F1A165AD8}"/>
                </a:ext>
              </a:extLst>
            </p:cNvPr>
            <p:cNvSpPr/>
            <p:nvPr/>
          </p:nvSpPr>
          <p:spPr>
            <a:xfrm>
              <a:off x="2167525" y="4452728"/>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dirty="0">
                <a:solidFill>
                  <a:prstClr val="white"/>
                </a:solidFill>
                <a:latin typeface="Trebuchet MS" panose="020B0603020202020204" pitchFamily="34" charset="0"/>
                <a:ea typeface="Verdana" panose="020B0604030504040204" pitchFamily="34" charset="0"/>
              </a:endParaRPr>
            </a:p>
          </p:txBody>
        </p:sp>
        <p:sp>
          <p:nvSpPr>
            <p:cNvPr id="10" name="Rectangle 9">
              <a:extLst>
                <a:ext uri="{FF2B5EF4-FFF2-40B4-BE49-F238E27FC236}">
                  <a16:creationId xmlns:a16="http://schemas.microsoft.com/office/drawing/2014/main" id="{B160683C-048B-8240-E977-74CF746ADC58}"/>
                </a:ext>
              </a:extLst>
            </p:cNvPr>
            <p:cNvSpPr/>
            <p:nvPr/>
          </p:nvSpPr>
          <p:spPr>
            <a:xfrm>
              <a:off x="3738914" y="410784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15" name="Rectangle 14">
              <a:extLst>
                <a:ext uri="{FF2B5EF4-FFF2-40B4-BE49-F238E27FC236}">
                  <a16:creationId xmlns:a16="http://schemas.microsoft.com/office/drawing/2014/main" id="{8C22DFDA-E7C8-0322-D3E9-ECB808211B8C}"/>
                </a:ext>
              </a:extLst>
            </p:cNvPr>
            <p:cNvSpPr/>
            <p:nvPr/>
          </p:nvSpPr>
          <p:spPr>
            <a:xfrm>
              <a:off x="5310304" y="376296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16" name="Rectangle 15">
              <a:extLst>
                <a:ext uri="{FF2B5EF4-FFF2-40B4-BE49-F238E27FC236}">
                  <a16:creationId xmlns:a16="http://schemas.microsoft.com/office/drawing/2014/main" id="{36999655-CCD5-2963-3545-B6DAE4B8ED37}"/>
                </a:ext>
              </a:extLst>
            </p:cNvPr>
            <p:cNvSpPr/>
            <p:nvPr/>
          </p:nvSpPr>
          <p:spPr>
            <a:xfrm>
              <a:off x="6881695" y="3418086"/>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17" name="Rectangle 16">
              <a:extLst>
                <a:ext uri="{FF2B5EF4-FFF2-40B4-BE49-F238E27FC236}">
                  <a16:creationId xmlns:a16="http://schemas.microsoft.com/office/drawing/2014/main" id="{41AC85DA-A1F4-990C-EA07-BD666AB8C76A}"/>
                </a:ext>
              </a:extLst>
            </p:cNvPr>
            <p:cNvSpPr/>
            <p:nvPr/>
          </p:nvSpPr>
          <p:spPr>
            <a:xfrm>
              <a:off x="8453086" y="3073205"/>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18" name="Rectangle 17">
              <a:extLst>
                <a:ext uri="{FF2B5EF4-FFF2-40B4-BE49-F238E27FC236}">
                  <a16:creationId xmlns:a16="http://schemas.microsoft.com/office/drawing/2014/main" id="{B900B356-3BEC-9B01-3A84-7C994CB17D4D}"/>
                </a:ext>
              </a:extLst>
            </p:cNvPr>
            <p:cNvSpPr/>
            <p:nvPr/>
          </p:nvSpPr>
          <p:spPr>
            <a:xfrm>
              <a:off x="1824625" y="5086352"/>
              <a:ext cx="1914291"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24/07/2024</a:t>
              </a:r>
              <a:endParaRPr lang="en-US"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11B314FA-88C4-7FFE-65E6-040EB4231222}"/>
                </a:ext>
              </a:extLst>
            </p:cNvPr>
            <p:cNvSpPr/>
            <p:nvPr/>
          </p:nvSpPr>
          <p:spPr>
            <a:xfrm>
              <a:off x="3738914" y="5086349"/>
              <a:ext cx="1571390"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07/08/2024</a:t>
              </a:r>
              <a:endParaRPr lang="en-US"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20" name="Rectangle 19">
              <a:extLst>
                <a:ext uri="{FF2B5EF4-FFF2-40B4-BE49-F238E27FC236}">
                  <a16:creationId xmlns:a16="http://schemas.microsoft.com/office/drawing/2014/main" id="{0E705045-3F6A-8B55-9DF8-34716D7C7B1E}"/>
                </a:ext>
              </a:extLst>
            </p:cNvPr>
            <p:cNvSpPr/>
            <p:nvPr/>
          </p:nvSpPr>
          <p:spPr>
            <a:xfrm>
              <a:off x="531030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18/09/2024</a:t>
              </a:r>
              <a:endParaRPr lang="en-US"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21" name="Rectangle 20">
              <a:extLst>
                <a:ext uri="{FF2B5EF4-FFF2-40B4-BE49-F238E27FC236}">
                  <a16:creationId xmlns:a16="http://schemas.microsoft.com/office/drawing/2014/main" id="{B10095BB-A349-2CB4-F7E4-DA547F5E28A2}"/>
                </a:ext>
              </a:extLst>
            </p:cNvPr>
            <p:cNvSpPr/>
            <p:nvPr/>
          </p:nvSpPr>
          <p:spPr>
            <a:xfrm>
              <a:off x="688169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27/09/2024</a:t>
              </a:r>
              <a:endParaRPr lang="en-US"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22" name="Rectangle 21">
              <a:extLst>
                <a:ext uri="{FF2B5EF4-FFF2-40B4-BE49-F238E27FC236}">
                  <a16:creationId xmlns:a16="http://schemas.microsoft.com/office/drawing/2014/main" id="{32B93BD2-7505-FE85-58CE-7AA5D27DCA0F}"/>
                </a:ext>
              </a:extLst>
            </p:cNvPr>
            <p:cNvSpPr/>
            <p:nvPr/>
          </p:nvSpPr>
          <p:spPr>
            <a:xfrm>
              <a:off x="845308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Sākot no 30/09/2024</a:t>
              </a:r>
              <a:endParaRPr lang="en-US"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grpSp>
          <p:nvGrpSpPr>
            <p:cNvPr id="23" name="Group 22">
              <a:extLst>
                <a:ext uri="{FF2B5EF4-FFF2-40B4-BE49-F238E27FC236}">
                  <a16:creationId xmlns:a16="http://schemas.microsoft.com/office/drawing/2014/main" id="{14FF2DE9-1830-BFED-8EEF-0716AC4D56D1}"/>
                </a:ext>
              </a:extLst>
            </p:cNvPr>
            <p:cNvGrpSpPr/>
            <p:nvPr/>
          </p:nvGrpSpPr>
          <p:grpSpPr>
            <a:xfrm>
              <a:off x="2296113" y="2556068"/>
              <a:ext cx="1239271" cy="1100317"/>
              <a:chOff x="190371" y="2580725"/>
              <a:chExt cx="3068645" cy="1467087"/>
            </a:xfrm>
          </p:grpSpPr>
          <p:sp>
            <p:nvSpPr>
              <p:cNvPr id="56" name="TextBox 55">
                <a:extLst>
                  <a:ext uri="{FF2B5EF4-FFF2-40B4-BE49-F238E27FC236}">
                    <a16:creationId xmlns:a16="http://schemas.microsoft.com/office/drawing/2014/main" id="{3B5BF921-8D48-F1E9-7311-526837DD7B2A}"/>
                  </a:ext>
                </a:extLst>
              </p:cNvPr>
              <p:cNvSpPr txBox="1"/>
              <p:nvPr/>
            </p:nvSpPr>
            <p:spPr>
              <a:xfrm>
                <a:off x="190371" y="2580725"/>
                <a:ext cx="3068645" cy="508706"/>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Informācijas apkopošana</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57" name="TextBox 56">
                <a:extLst>
                  <a:ext uri="{FF2B5EF4-FFF2-40B4-BE49-F238E27FC236}">
                    <a16:creationId xmlns:a16="http://schemas.microsoft.com/office/drawing/2014/main" id="{9D1CCB75-EE7E-1096-C7FD-02E76CCE443B}"/>
                  </a:ext>
                </a:extLst>
              </p:cNvPr>
              <p:cNvSpPr txBox="1"/>
              <p:nvPr/>
            </p:nvSpPr>
            <p:spPr>
              <a:xfrm>
                <a:off x="332936" y="3086923"/>
                <a:ext cx="2926080" cy="960889"/>
              </a:xfrm>
              <a:prstGeom prst="rect">
                <a:avLst/>
              </a:prstGeom>
              <a:noFill/>
            </p:spPr>
            <p:txBody>
              <a:bodyPr wrap="square" lIns="0" rIns="0" rtlCol="0" anchor="t">
                <a:spAutoFit/>
              </a:bodyPr>
              <a:lstStyle/>
              <a:p>
                <a:pPr algn="just"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Projekta pieteikumu iesniegšana NZDIS LZP informācijas sistēmā līdz </a:t>
                </a:r>
                <a:r>
                  <a:rPr lang="lv-LV" sz="900" b="1" kern="0" noProof="1">
                    <a:solidFill>
                      <a:prstClr val="black">
                        <a:lumMod val="65000"/>
                        <a:lumOff val="35000"/>
                      </a:prstClr>
                    </a:solidFill>
                    <a:latin typeface="Trebuchet MS" panose="020B0603020202020204" pitchFamily="34" charset="0"/>
                    <a:ea typeface="Verdana" panose="020B0604030504040204" pitchFamily="34" charset="0"/>
                  </a:rPr>
                  <a:t>24.07.2024. plkst. 17:00</a:t>
                </a:r>
                <a:endParaRPr lang="en-US" sz="900" b="1" kern="0" noProof="1">
                  <a:solidFill>
                    <a:schemeClr val="bg1">
                      <a:lumMod val="50000"/>
                    </a:schemeClr>
                  </a:solidFill>
                  <a:latin typeface="Trebuchet MS" panose="020B0603020202020204" pitchFamily="34" charset="0"/>
                  <a:ea typeface="Verdana" panose="020B0604030504040204" pitchFamily="34" charset="0"/>
                </a:endParaRPr>
              </a:p>
            </p:txBody>
          </p:sp>
        </p:grpSp>
        <p:grpSp>
          <p:nvGrpSpPr>
            <p:cNvPr id="24" name="Group 23">
              <a:extLst>
                <a:ext uri="{FF2B5EF4-FFF2-40B4-BE49-F238E27FC236}">
                  <a16:creationId xmlns:a16="http://schemas.microsoft.com/office/drawing/2014/main" id="{3BFAA680-7702-8B30-E500-6588BCAE6551}"/>
                </a:ext>
              </a:extLst>
            </p:cNvPr>
            <p:cNvGrpSpPr/>
            <p:nvPr/>
          </p:nvGrpSpPr>
          <p:grpSpPr>
            <a:xfrm>
              <a:off x="3742480" y="2325290"/>
              <a:ext cx="1305892" cy="976344"/>
              <a:chOff x="75688" y="2576452"/>
              <a:chExt cx="3233610" cy="1301792"/>
            </a:xfrm>
          </p:grpSpPr>
          <p:sp>
            <p:nvSpPr>
              <p:cNvPr id="54" name="TextBox 53">
                <a:extLst>
                  <a:ext uri="{FF2B5EF4-FFF2-40B4-BE49-F238E27FC236}">
                    <a16:creationId xmlns:a16="http://schemas.microsoft.com/office/drawing/2014/main" id="{7F2A1651-FE77-6185-A3CD-BADD4C32F750}"/>
                  </a:ext>
                </a:extLst>
              </p:cNvPr>
              <p:cNvSpPr txBox="1"/>
              <p:nvPr/>
            </p:nvSpPr>
            <p:spPr>
              <a:xfrm>
                <a:off x="75688" y="2576452"/>
                <a:ext cx="3233610" cy="508705"/>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Administratīvā izvērtēšana</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55" name="TextBox 54">
                <a:extLst>
                  <a:ext uri="{FF2B5EF4-FFF2-40B4-BE49-F238E27FC236}">
                    <a16:creationId xmlns:a16="http://schemas.microsoft.com/office/drawing/2014/main" id="{D17723AA-6369-7AF0-5E26-0194F357FDF4}"/>
                  </a:ext>
                </a:extLst>
              </p:cNvPr>
              <p:cNvSpPr txBox="1"/>
              <p:nvPr/>
            </p:nvSpPr>
            <p:spPr>
              <a:xfrm>
                <a:off x="332938" y="3086923"/>
                <a:ext cx="2926080" cy="791321"/>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Projekta pieteikumu atbilstības administratīvajiem kritērijiem izvērtēšana </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25" name="Group 24">
              <a:extLst>
                <a:ext uri="{FF2B5EF4-FFF2-40B4-BE49-F238E27FC236}">
                  <a16:creationId xmlns:a16="http://schemas.microsoft.com/office/drawing/2014/main" id="{69D8CEF5-C915-5268-DA47-498C215F5019}"/>
                </a:ext>
              </a:extLst>
            </p:cNvPr>
            <p:cNvGrpSpPr/>
            <p:nvPr/>
          </p:nvGrpSpPr>
          <p:grpSpPr>
            <a:xfrm>
              <a:off x="5467722" y="1857327"/>
              <a:ext cx="1181696" cy="973137"/>
              <a:chOff x="332936" y="2580727"/>
              <a:chExt cx="2926080" cy="1297515"/>
            </a:xfrm>
          </p:grpSpPr>
          <p:sp>
            <p:nvSpPr>
              <p:cNvPr id="51" name="TextBox 50">
                <a:extLst>
                  <a:ext uri="{FF2B5EF4-FFF2-40B4-BE49-F238E27FC236}">
                    <a16:creationId xmlns:a16="http://schemas.microsoft.com/office/drawing/2014/main" id="{D64AEB54-5045-C672-1F57-D9F5B85C4E1E}"/>
                  </a:ext>
                </a:extLst>
              </p:cNvPr>
              <p:cNvSpPr txBox="1"/>
              <p:nvPr/>
            </p:nvSpPr>
            <p:spPr>
              <a:xfrm>
                <a:off x="332936" y="2580727"/>
                <a:ext cx="2926080" cy="508705"/>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Zinātniskā izvērtēšana</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52" name="TextBox 51">
                <a:extLst>
                  <a:ext uri="{FF2B5EF4-FFF2-40B4-BE49-F238E27FC236}">
                    <a16:creationId xmlns:a16="http://schemas.microsoft.com/office/drawing/2014/main" id="{2B40D776-1E9B-C120-3516-923B9C06B717}"/>
                  </a:ext>
                </a:extLst>
              </p:cNvPr>
              <p:cNvSpPr txBox="1"/>
              <p:nvPr/>
            </p:nvSpPr>
            <p:spPr>
              <a:xfrm>
                <a:off x="332936" y="3086921"/>
                <a:ext cx="2926080" cy="791321"/>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Katra projekta pieteikuma izvērtēšanā tiek piesaistīti vismaz divi eksperti</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26" name="Group 25">
              <a:extLst>
                <a:ext uri="{FF2B5EF4-FFF2-40B4-BE49-F238E27FC236}">
                  <a16:creationId xmlns:a16="http://schemas.microsoft.com/office/drawing/2014/main" id="{5AACF401-EFD4-4FF2-ADCD-329D5DC59461}"/>
                </a:ext>
              </a:extLst>
            </p:cNvPr>
            <p:cNvGrpSpPr/>
            <p:nvPr/>
          </p:nvGrpSpPr>
          <p:grpSpPr>
            <a:xfrm>
              <a:off x="6881693" y="1502356"/>
              <a:ext cx="1277033" cy="1375866"/>
              <a:chOff x="332934" y="2382893"/>
              <a:chExt cx="3162150" cy="1834485"/>
            </a:xfrm>
          </p:grpSpPr>
          <p:sp>
            <p:nvSpPr>
              <p:cNvPr id="49" name="TextBox 48">
                <a:extLst>
                  <a:ext uri="{FF2B5EF4-FFF2-40B4-BE49-F238E27FC236}">
                    <a16:creationId xmlns:a16="http://schemas.microsoft.com/office/drawing/2014/main" id="{7907A6DF-FFCC-97AC-6980-50531A894E1A}"/>
                  </a:ext>
                </a:extLst>
              </p:cNvPr>
              <p:cNvSpPr txBox="1"/>
              <p:nvPr/>
            </p:nvSpPr>
            <p:spPr>
              <a:xfrm>
                <a:off x="332936" y="2382893"/>
                <a:ext cx="2926077" cy="706536"/>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Lēmumu sagatavošana un nosūtīšana</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50" name="TextBox 49">
                <a:extLst>
                  <a:ext uri="{FF2B5EF4-FFF2-40B4-BE49-F238E27FC236}">
                    <a16:creationId xmlns:a16="http://schemas.microsoft.com/office/drawing/2014/main" id="{DF40FD09-73D5-B313-FD7D-6C0E0509EECD}"/>
                  </a:ext>
                </a:extLst>
              </p:cNvPr>
              <p:cNvSpPr txBox="1"/>
              <p:nvPr/>
            </p:nvSpPr>
            <p:spPr>
              <a:xfrm>
                <a:off x="332934" y="3086921"/>
                <a:ext cx="3162150" cy="1130457"/>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Pamatojoties uz konsolidēto vērtējumu, tiek pieņemts lēmums par finansēšanu vai noraidīšanu</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a:p>
                <a:pPr algn="just" defTabSz="342900" fontAlgn="auto">
                  <a:spcBef>
                    <a:spcPts val="0"/>
                  </a:spcBef>
                  <a:spcAft>
                    <a:spcPts val="0"/>
                  </a:spcAft>
                  <a:defRPr/>
                </a:pP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27" name="Group 26">
              <a:extLst>
                <a:ext uri="{FF2B5EF4-FFF2-40B4-BE49-F238E27FC236}">
                  <a16:creationId xmlns:a16="http://schemas.microsoft.com/office/drawing/2014/main" id="{12DDD084-E5D0-A3CF-1C4F-4BFFA0C674BC}"/>
                </a:ext>
              </a:extLst>
            </p:cNvPr>
            <p:cNvGrpSpPr/>
            <p:nvPr/>
          </p:nvGrpSpPr>
          <p:grpSpPr>
            <a:xfrm>
              <a:off x="8718929" y="1422061"/>
              <a:ext cx="1195059" cy="1134712"/>
              <a:chOff x="548970" y="2726482"/>
              <a:chExt cx="2959169" cy="1512950"/>
            </a:xfrm>
          </p:grpSpPr>
          <p:sp>
            <p:nvSpPr>
              <p:cNvPr id="47" name="TextBox 46">
                <a:extLst>
                  <a:ext uri="{FF2B5EF4-FFF2-40B4-BE49-F238E27FC236}">
                    <a16:creationId xmlns:a16="http://schemas.microsoft.com/office/drawing/2014/main" id="{0B6142C0-B676-1282-9AA8-D22FBC2C7B46}"/>
                  </a:ext>
                </a:extLst>
              </p:cNvPr>
              <p:cNvSpPr txBox="1"/>
              <p:nvPr/>
            </p:nvSpPr>
            <p:spPr>
              <a:xfrm>
                <a:off x="582060" y="2726482"/>
                <a:ext cx="2926079" cy="706537"/>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Līgumi par programmas projekta īstenošanu</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48" name="TextBox 47">
                <a:extLst>
                  <a:ext uri="{FF2B5EF4-FFF2-40B4-BE49-F238E27FC236}">
                    <a16:creationId xmlns:a16="http://schemas.microsoft.com/office/drawing/2014/main" id="{17EB602A-F571-8721-5359-1EF318313119}"/>
                  </a:ext>
                </a:extLst>
              </p:cNvPr>
              <p:cNvSpPr txBox="1"/>
              <p:nvPr/>
            </p:nvSpPr>
            <p:spPr>
              <a:xfrm>
                <a:off x="548970" y="3448110"/>
                <a:ext cx="2760556" cy="791322"/>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Līgumu par projekta īstenošanu slēgšana ar projektu pieteikumu iesniedzējiem</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29" name="Graphic 79" descr="Flag">
              <a:extLst>
                <a:ext uri="{FF2B5EF4-FFF2-40B4-BE49-F238E27FC236}">
                  <a16:creationId xmlns:a16="http://schemas.microsoft.com/office/drawing/2014/main" id="{0DB0DFF8-044C-7997-CF11-02ECABBAC890}"/>
                </a:ext>
              </a:extLst>
            </p:cNvPr>
            <p:cNvGrpSpPr/>
            <p:nvPr/>
          </p:nvGrpSpPr>
          <p:grpSpPr>
            <a:xfrm flipH="1">
              <a:off x="5073552" y="3124089"/>
              <a:ext cx="382821" cy="633328"/>
              <a:chOff x="4853649" y="3022446"/>
              <a:chExt cx="510428" cy="844436"/>
            </a:xfrm>
            <a:solidFill>
              <a:srgbClr val="5D739A">
                <a:lumMod val="75000"/>
              </a:srgbClr>
            </a:solidFill>
          </p:grpSpPr>
          <p:sp>
            <p:nvSpPr>
              <p:cNvPr id="45" name="Freeform: Shape 44">
                <a:extLst>
                  <a:ext uri="{FF2B5EF4-FFF2-40B4-BE49-F238E27FC236}">
                    <a16:creationId xmlns:a16="http://schemas.microsoft.com/office/drawing/2014/main" id="{14E25336-0BEB-6326-1D1C-50C771FAF4C8}"/>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46" name="Freeform: Shape 45">
                <a:extLst>
                  <a:ext uri="{FF2B5EF4-FFF2-40B4-BE49-F238E27FC236}">
                    <a16:creationId xmlns:a16="http://schemas.microsoft.com/office/drawing/2014/main" id="{F34A8A5E-F149-4AC4-4843-F0368593FA0B}"/>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30" name="Graphic 71" descr="Flag">
              <a:extLst>
                <a:ext uri="{FF2B5EF4-FFF2-40B4-BE49-F238E27FC236}">
                  <a16:creationId xmlns:a16="http://schemas.microsoft.com/office/drawing/2014/main" id="{4F5ADE8B-6428-D17D-022A-AC12249E0A3D}"/>
                </a:ext>
              </a:extLst>
            </p:cNvPr>
            <p:cNvGrpSpPr/>
            <p:nvPr/>
          </p:nvGrpSpPr>
          <p:grpSpPr>
            <a:xfrm flipH="1">
              <a:off x="1824625" y="3761413"/>
              <a:ext cx="685800" cy="685800"/>
              <a:chOff x="400833" y="3872217"/>
              <a:chExt cx="914400" cy="914400"/>
            </a:xfrm>
            <a:solidFill>
              <a:srgbClr val="5E0F8F"/>
            </a:solidFill>
          </p:grpSpPr>
          <p:sp>
            <p:nvSpPr>
              <p:cNvPr id="43" name="Freeform: Shape 42">
                <a:extLst>
                  <a:ext uri="{FF2B5EF4-FFF2-40B4-BE49-F238E27FC236}">
                    <a16:creationId xmlns:a16="http://schemas.microsoft.com/office/drawing/2014/main" id="{88046293-CEBF-A121-A1D3-DA637D3A2988}"/>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44" name="Freeform: Shape 43">
                <a:extLst>
                  <a:ext uri="{FF2B5EF4-FFF2-40B4-BE49-F238E27FC236}">
                    <a16:creationId xmlns:a16="http://schemas.microsoft.com/office/drawing/2014/main" id="{35B449E4-C599-0615-6DE9-050BB838610F}"/>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31" name="Graphic 81" descr="Flag">
              <a:extLst>
                <a:ext uri="{FF2B5EF4-FFF2-40B4-BE49-F238E27FC236}">
                  <a16:creationId xmlns:a16="http://schemas.microsoft.com/office/drawing/2014/main" id="{5CD6A24B-E674-116D-8365-66D3B7C8FB8B}"/>
                </a:ext>
              </a:extLst>
            </p:cNvPr>
            <p:cNvGrpSpPr/>
            <p:nvPr/>
          </p:nvGrpSpPr>
          <p:grpSpPr>
            <a:xfrm flipH="1">
              <a:off x="8201589" y="2436760"/>
              <a:ext cx="396432" cy="584234"/>
              <a:chOff x="9045545" y="2106012"/>
              <a:chExt cx="528576" cy="778978"/>
            </a:xfrm>
            <a:solidFill>
              <a:srgbClr val="84ACB6"/>
            </a:solidFill>
          </p:grpSpPr>
          <p:sp>
            <p:nvSpPr>
              <p:cNvPr id="41" name="Freeform: Shape 40">
                <a:extLst>
                  <a:ext uri="{FF2B5EF4-FFF2-40B4-BE49-F238E27FC236}">
                    <a16:creationId xmlns:a16="http://schemas.microsoft.com/office/drawing/2014/main" id="{B39A5702-7E8A-7DF7-8B45-6A289809285B}"/>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42" name="Freeform: Shape 41">
                <a:extLst>
                  <a:ext uri="{FF2B5EF4-FFF2-40B4-BE49-F238E27FC236}">
                    <a16:creationId xmlns:a16="http://schemas.microsoft.com/office/drawing/2014/main" id="{172CA30E-6082-B7A0-73B1-1CF6AF849441}"/>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32" name="Graphic 77" descr="Walk">
              <a:extLst>
                <a:ext uri="{FF2B5EF4-FFF2-40B4-BE49-F238E27FC236}">
                  <a16:creationId xmlns:a16="http://schemas.microsoft.com/office/drawing/2014/main" id="{22304236-A2C1-5DC7-A887-5D7182925DC1}"/>
                </a:ext>
              </a:extLst>
            </p:cNvPr>
            <p:cNvGrpSpPr/>
            <p:nvPr/>
          </p:nvGrpSpPr>
          <p:grpSpPr>
            <a:xfrm>
              <a:off x="2784474" y="3797136"/>
              <a:ext cx="400319" cy="647545"/>
              <a:chOff x="1680630" y="3919844"/>
              <a:chExt cx="533759" cy="863392"/>
            </a:xfrm>
            <a:solidFill>
              <a:srgbClr val="000000"/>
            </a:solidFill>
          </p:grpSpPr>
          <p:sp>
            <p:nvSpPr>
              <p:cNvPr id="39" name="Freeform: Shape 38">
                <a:extLst>
                  <a:ext uri="{FF2B5EF4-FFF2-40B4-BE49-F238E27FC236}">
                    <a16:creationId xmlns:a16="http://schemas.microsoft.com/office/drawing/2014/main" id="{C22A6598-1C3D-F6CF-9CC2-AC15FB2C0B9F}"/>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40" name="Freeform: Shape 39">
                <a:extLst>
                  <a:ext uri="{FF2B5EF4-FFF2-40B4-BE49-F238E27FC236}">
                    <a16:creationId xmlns:a16="http://schemas.microsoft.com/office/drawing/2014/main" id="{9E240C51-7FF3-3DB4-9AF5-E17DE7902534}"/>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33" name="Graphic 75" descr="Run">
              <a:extLst>
                <a:ext uri="{FF2B5EF4-FFF2-40B4-BE49-F238E27FC236}">
                  <a16:creationId xmlns:a16="http://schemas.microsoft.com/office/drawing/2014/main" id="{23E905C6-F5D9-FE7C-8274-C66CE78BF1FA}"/>
                </a:ext>
              </a:extLst>
            </p:cNvPr>
            <p:cNvGrpSpPr/>
            <p:nvPr/>
          </p:nvGrpSpPr>
          <p:grpSpPr>
            <a:xfrm>
              <a:off x="6429043" y="3158646"/>
              <a:ext cx="539492" cy="630372"/>
              <a:chOff x="6540057" y="3068526"/>
              <a:chExt cx="719322" cy="840495"/>
            </a:xfrm>
            <a:solidFill>
              <a:srgbClr val="000000"/>
            </a:solidFill>
          </p:grpSpPr>
          <p:sp>
            <p:nvSpPr>
              <p:cNvPr id="37" name="Freeform: Shape 36">
                <a:extLst>
                  <a:ext uri="{FF2B5EF4-FFF2-40B4-BE49-F238E27FC236}">
                    <a16:creationId xmlns:a16="http://schemas.microsoft.com/office/drawing/2014/main" id="{A05A1F95-6E08-3799-CC41-A8BF0A322D1F}"/>
                  </a:ext>
                </a:extLst>
              </p:cNvPr>
              <p:cNvSpPr/>
              <p:nvPr/>
            </p:nvSpPr>
            <p:spPr>
              <a:xfrm>
                <a:off x="6912539" y="3068526"/>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38" name="Freeform: Shape 37">
                <a:extLst>
                  <a:ext uri="{FF2B5EF4-FFF2-40B4-BE49-F238E27FC236}">
                    <a16:creationId xmlns:a16="http://schemas.microsoft.com/office/drawing/2014/main" id="{26868C26-955D-5DDF-62BE-BD81CD26FD4A}"/>
                  </a:ext>
                </a:extLst>
              </p:cNvPr>
              <p:cNvSpPr/>
              <p:nvPr/>
            </p:nvSpPr>
            <p:spPr>
              <a:xfrm>
                <a:off x="6540057" y="3251796"/>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34" name="Graphic 73" descr="Confused person">
              <a:extLst>
                <a:ext uri="{FF2B5EF4-FFF2-40B4-BE49-F238E27FC236}">
                  <a16:creationId xmlns:a16="http://schemas.microsoft.com/office/drawing/2014/main" id="{D6979491-3D06-FDCE-180C-A586F1AE3AA9}"/>
                </a:ext>
              </a:extLst>
            </p:cNvPr>
            <p:cNvGrpSpPr/>
            <p:nvPr/>
          </p:nvGrpSpPr>
          <p:grpSpPr>
            <a:xfrm>
              <a:off x="9689573" y="2385410"/>
              <a:ext cx="472143" cy="677692"/>
              <a:chOff x="10887431" y="2037545"/>
              <a:chExt cx="629524" cy="903589"/>
            </a:xfrm>
          </p:grpSpPr>
          <p:sp>
            <p:nvSpPr>
              <p:cNvPr id="35" name="Freeform: Shape 34">
                <a:extLst>
                  <a:ext uri="{FF2B5EF4-FFF2-40B4-BE49-F238E27FC236}">
                    <a16:creationId xmlns:a16="http://schemas.microsoft.com/office/drawing/2014/main" id="{A4EF4123-0F79-31F7-E853-0B32F6A053A6}"/>
                  </a:ext>
                </a:extLst>
              </p:cNvPr>
              <p:cNvSpPr/>
              <p:nvPr/>
            </p:nvSpPr>
            <p:spPr>
              <a:xfrm>
                <a:off x="10887431" y="2255334"/>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36" name="Freeform: Shape 35">
                <a:extLst>
                  <a:ext uri="{FF2B5EF4-FFF2-40B4-BE49-F238E27FC236}">
                    <a16:creationId xmlns:a16="http://schemas.microsoft.com/office/drawing/2014/main" id="{75C69000-D57A-D593-EFE2-09478B6FA7DD}"/>
                  </a:ext>
                </a:extLst>
              </p:cNvPr>
              <p:cNvSpPr/>
              <p:nvPr/>
            </p:nvSpPr>
            <p:spPr>
              <a:xfrm>
                <a:off x="11125992"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spTree>
    <p:extLst>
      <p:ext uri="{BB962C8B-B14F-4D97-AF65-F5344CB8AC3E}">
        <p14:creationId xmlns:p14="http://schemas.microsoft.com/office/powerpoint/2010/main" val="1762491823"/>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2.xml><?xml version="1.0" encoding="utf-8"?>
<ds:datastoreItem xmlns:ds="http://schemas.openxmlformats.org/officeDocument/2006/customXml" ds:itemID="{60D65BEE-874F-4245-AC24-84C8DCC85B13}">
  <ds:schemaRefs>
    <ds:schemaRef ds:uri="http://schemas.microsoft.com/office/infopath/2007/PartnerControls"/>
    <ds:schemaRef ds:uri="73924fda-3357-40d4-9fae-85802a249899"/>
    <ds:schemaRef ds:uri="http://schemas.openxmlformats.org/package/2006/metadata/core-properties"/>
    <ds:schemaRef ds:uri="http://schemas.microsoft.com/office/2006/documentManagement/types"/>
    <ds:schemaRef ds:uri="http://purl.org/dc/terms/"/>
    <ds:schemaRef ds:uri="http://purl.org/dc/dcmitype/"/>
    <ds:schemaRef ds:uri="http://www.w3.org/XML/1998/namespace"/>
    <ds:schemaRef ds:uri="2f243a88-1479-4942-bbce-7bc383319ad9"/>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9628</TotalTime>
  <Words>680</Words>
  <Application>Microsoft Office PowerPoint</Application>
  <PresentationFormat>On-screen Show (4:3)</PresentationFormat>
  <Paragraphs>93</Paragraphs>
  <Slides>7</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Arial Narrow</vt:lpstr>
      <vt:lpstr>Calibri</vt:lpstr>
      <vt:lpstr>Times New Roman</vt:lpstr>
      <vt:lpstr>Trebuchet MS</vt:lpstr>
      <vt:lpstr>Verdana</vt:lpstr>
      <vt:lpstr>89_Prezentacija_templateLV</vt:lpstr>
      <vt:lpstr>PowerPoint Presentation</vt:lpstr>
      <vt:lpstr>Prezentācijā izskatāmie  jautājumi</vt:lpstr>
      <vt:lpstr>Projektu pieteikumu administratīvā vērtēšana</vt:lpstr>
      <vt:lpstr>Projekta pieteikuma  zinātniskā izvērtēšana</vt:lpstr>
      <vt:lpstr>Zinātniskās vērtēšanas kritēriji</vt:lpstr>
      <vt:lpstr>Komisijas lēmums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Vineta Grieķere</cp:lastModifiedBy>
  <cp:revision>378</cp:revision>
  <cp:lastPrinted>2023-10-19T05:42:03Z</cp:lastPrinted>
  <dcterms:created xsi:type="dcterms:W3CDTF">2014-11-20T14:46:47Z</dcterms:created>
  <dcterms:modified xsi:type="dcterms:W3CDTF">2024-06-20T09:49:53Z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